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7" r:id="rId4"/>
  </p:sldMasterIdLst>
  <p:notesMasterIdLst>
    <p:notesMasterId r:id="rId54"/>
  </p:notesMasterIdLst>
  <p:sldIdLst>
    <p:sldId id="502" r:id="rId5"/>
    <p:sldId id="436" r:id="rId6"/>
    <p:sldId id="503" r:id="rId7"/>
    <p:sldId id="478" r:id="rId8"/>
    <p:sldId id="268" r:id="rId9"/>
    <p:sldId id="422" r:id="rId10"/>
    <p:sldId id="418" r:id="rId11"/>
    <p:sldId id="508" r:id="rId12"/>
    <p:sldId id="332" r:id="rId13"/>
    <p:sldId id="411" r:id="rId14"/>
    <p:sldId id="504" r:id="rId15"/>
    <p:sldId id="437" r:id="rId16"/>
    <p:sldId id="441" r:id="rId17"/>
    <p:sldId id="505" r:id="rId18"/>
    <p:sldId id="381" r:id="rId19"/>
    <p:sldId id="383" r:id="rId20"/>
    <p:sldId id="415" r:id="rId21"/>
    <p:sldId id="512" r:id="rId22"/>
    <p:sldId id="439" r:id="rId23"/>
    <p:sldId id="390" r:id="rId24"/>
    <p:sldId id="391" r:id="rId25"/>
    <p:sldId id="402" r:id="rId26"/>
    <p:sldId id="440" r:id="rId27"/>
    <p:sldId id="434" r:id="rId28"/>
    <p:sldId id="506" r:id="rId29"/>
    <p:sldId id="442" r:id="rId30"/>
    <p:sldId id="424" r:id="rId31"/>
    <p:sldId id="443" r:id="rId32"/>
    <p:sldId id="393" r:id="rId33"/>
    <p:sldId id="405" r:id="rId34"/>
    <p:sldId id="507" r:id="rId35"/>
    <p:sldId id="448" r:id="rId36"/>
    <p:sldId id="425" r:id="rId37"/>
    <p:sldId id="445" r:id="rId38"/>
    <p:sldId id="406" r:id="rId39"/>
    <p:sldId id="394" r:id="rId40"/>
    <p:sldId id="513" r:id="rId41"/>
    <p:sldId id="395" r:id="rId42"/>
    <p:sldId id="398" r:id="rId43"/>
    <p:sldId id="419" r:id="rId44"/>
    <p:sldId id="420" r:id="rId45"/>
    <p:sldId id="432" r:id="rId46"/>
    <p:sldId id="509" r:id="rId47"/>
    <p:sldId id="510" r:id="rId48"/>
    <p:sldId id="428" r:id="rId49"/>
    <p:sldId id="511" r:id="rId50"/>
    <p:sldId id="431" r:id="rId51"/>
    <p:sldId id="426" r:id="rId52"/>
    <p:sldId id="399" r:id="rId53"/>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DD36BE-2BF0-8C51-4147-0272E405388E}" name="Sally Murphy" initials="SM" userId="S::Sally.Murphy@caritas.org.au::dc8129e8-3764-4b90-858b-69271ffb6ebe" providerId="AD"/>
  <p188:author id="{8CB62AC2-8E63-E74D-9830-05FD98ED324D}" name="Sally Murphy" initials="SM" userId="S::sally.murphy@caritas.org.au::dc8129e8-3764-4b90-858b-69271ffb6e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5"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2" clrIdx="1">
    <p:extLst>
      <p:ext uri="{19B8F6BF-5375-455C-9EA6-DF929625EA0E}">
        <p15:presenceInfo xmlns:p15="http://schemas.microsoft.com/office/powerpoint/2012/main" userId="S-1-5-21-1801674531-2111687655-1343024091-17863" providerId="AD"/>
      </p:ext>
    </p:extLst>
  </p:cmAuthor>
  <p:cmAuthor id="3" name="Ellie Wong" initials="EW" lastIdx="4" clrIdx="2">
    <p:extLst>
      <p:ext uri="{19B8F6BF-5375-455C-9EA6-DF929625EA0E}">
        <p15:presenceInfo xmlns:p15="http://schemas.microsoft.com/office/powerpoint/2012/main" userId="S::ellie.wong@caritas.org.au::b9a841f3-31fa-4afe-b5f4-af32ceb95235" providerId="AD"/>
      </p:ext>
    </p:extLst>
  </p:cmAuthor>
  <p:cmAuthor id="4" name="Catherine McAleer" initials="CM" lastIdx="4" clrIdx="3">
    <p:extLst>
      <p:ext uri="{19B8F6BF-5375-455C-9EA6-DF929625EA0E}">
        <p15:presenceInfo xmlns:p15="http://schemas.microsoft.com/office/powerpoint/2012/main" userId="S::catherine.mcaleer@caritas.org.au::e6f08e50-4bd0-44ad-8f1f-a0efc8a8d450" providerId="AD"/>
      </p:ext>
    </p:extLst>
  </p:cmAuthor>
  <p:cmAuthor id="5" name="Catherine McAleer" initials="CM [2]" lastIdx="4" clrIdx="4">
    <p:extLst>
      <p:ext uri="{19B8F6BF-5375-455C-9EA6-DF929625EA0E}">
        <p15:presenceInfo xmlns:p15="http://schemas.microsoft.com/office/powerpoint/2012/main" userId="S-1-5-21-568877940-3399399001-4121681156-7305" providerId="AD"/>
      </p:ext>
    </p:extLst>
  </p:cmAuthor>
  <p:cmAuthor id="6" name="Nicole Dobrohotoff" initials="ND [3]" lastIdx="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000000"/>
    <a:srgbClr val="C3DDD7"/>
    <a:srgbClr val="E4DBCA"/>
    <a:srgbClr val="762000"/>
    <a:srgbClr val="63B1A4"/>
    <a:srgbClr val="D86075"/>
    <a:srgbClr val="761F00"/>
    <a:srgbClr val="3C4F6F"/>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136479-11F3-4444-98A3-37174D413335}" v="149" dt="2024-09-03T04:38:06.51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94" autoAdjust="0"/>
    <p:restoredTop sz="83079" autoAdjust="0"/>
  </p:normalViewPr>
  <p:slideViewPr>
    <p:cSldViewPr snapToGrid="0">
      <p:cViewPr varScale="1">
        <p:scale>
          <a:sx n="83" d="100"/>
          <a:sy n="83" d="100"/>
        </p:scale>
        <p:origin x="528" y="84"/>
      </p:cViewPr>
      <p:guideLst>
        <p:guide orient="horz" pos="1038"/>
        <p:guide pos="5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Dobrohotoff" userId="S::nicoled@caritas.org.au::2dc4cf58-dc7e-422a-950b-38460c74cb76" providerId="AD" clId="Web-{6603B757-6798-B80F-47CF-E3C80159C918}"/>
    <pc:docChg chg="modSld">
      <pc:chgData name="Nicole Dobrohotoff" userId="S::nicoled@caritas.org.au::2dc4cf58-dc7e-422a-950b-38460c74cb76" providerId="AD" clId="Web-{6603B757-6798-B80F-47CF-E3C80159C918}" dt="2022-11-07T05:50:11.259" v="49"/>
      <pc:docMkLst>
        <pc:docMk/>
      </pc:docMkLst>
      <pc:sldChg chg="modSp">
        <pc:chgData name="Nicole Dobrohotoff" userId="S::nicoled@caritas.org.au::2dc4cf58-dc7e-422a-950b-38460c74cb76" providerId="AD" clId="Web-{6603B757-6798-B80F-47CF-E3C80159C918}" dt="2022-11-07T05:47:39.943" v="28" actId="20577"/>
        <pc:sldMkLst>
          <pc:docMk/>
          <pc:sldMk cId="1494874073" sldId="391"/>
        </pc:sldMkLst>
        <pc:spChg chg="mod">
          <ac:chgData name="Nicole Dobrohotoff" userId="S::nicoled@caritas.org.au::2dc4cf58-dc7e-422a-950b-38460c74cb76" providerId="AD" clId="Web-{6603B757-6798-B80F-47CF-E3C80159C918}" dt="2022-11-07T05:47:39.943" v="28" actId="20577"/>
          <ac:spMkLst>
            <pc:docMk/>
            <pc:sldMk cId="1494874073" sldId="391"/>
            <ac:spMk id="3" creationId="{1F63B772-2D74-2E47-8499-8CE8ADD450ED}"/>
          </ac:spMkLst>
        </pc:spChg>
      </pc:sldChg>
      <pc:sldChg chg="addSp delSp modSp">
        <pc:chgData name="Nicole Dobrohotoff" userId="S::nicoled@caritas.org.au::2dc4cf58-dc7e-422a-950b-38460c74cb76" providerId="AD" clId="Web-{6603B757-6798-B80F-47CF-E3C80159C918}" dt="2022-11-07T05:50:11.259" v="49"/>
        <pc:sldMkLst>
          <pc:docMk/>
          <pc:sldMk cId="1154502920" sldId="425"/>
        </pc:sldMkLst>
        <pc:spChg chg="mod">
          <ac:chgData name="Nicole Dobrohotoff" userId="S::nicoled@caritas.org.au::2dc4cf58-dc7e-422a-950b-38460c74cb76" providerId="AD" clId="Web-{6603B757-6798-B80F-47CF-E3C80159C918}" dt="2022-11-07T05:50:09.243" v="48" actId="20577"/>
          <ac:spMkLst>
            <pc:docMk/>
            <pc:sldMk cId="1154502920" sldId="425"/>
            <ac:spMk id="5" creationId="{CD1C8987-C97A-40CB-A604-00D6C632ECBA}"/>
          </ac:spMkLst>
        </pc:spChg>
        <pc:spChg chg="add del mod">
          <ac:chgData name="Nicole Dobrohotoff" userId="S::nicoled@caritas.org.au::2dc4cf58-dc7e-422a-950b-38460c74cb76" providerId="AD" clId="Web-{6603B757-6798-B80F-47CF-E3C80159C918}" dt="2022-11-07T05:50:11.259" v="49"/>
          <ac:spMkLst>
            <pc:docMk/>
            <pc:sldMk cId="1154502920" sldId="425"/>
            <ac:spMk id="6" creationId="{E4B6D052-6F25-A101-F464-EE037025D4EA}"/>
          </ac:spMkLst>
        </pc:spChg>
      </pc:sldChg>
    </pc:docChg>
  </pc:docChgLst>
  <pc:docChgLst>
    <pc:chgData name="Sally Murphy" userId="S::sally.murphy@caritas.org.au::dc8129e8-3764-4b90-858b-69271ffb6ebe" providerId="AD" clId="Web-{9DCE904D-32FB-9476-AD57-7CE107A2B889}"/>
    <pc:docChg chg="modSld">
      <pc:chgData name="Sally Murphy" userId="S::sally.murphy@caritas.org.au::dc8129e8-3764-4b90-858b-69271ffb6ebe" providerId="AD" clId="Web-{9DCE904D-32FB-9476-AD57-7CE107A2B889}" dt="2024-08-13T04:54:02.368" v="31"/>
      <pc:docMkLst>
        <pc:docMk/>
      </pc:docMkLst>
      <pc:sldChg chg="modSp modNotes">
        <pc:chgData name="Sally Murphy" userId="S::sally.murphy@caritas.org.au::dc8129e8-3764-4b90-858b-69271ffb6ebe" providerId="AD" clId="Web-{9DCE904D-32FB-9476-AD57-7CE107A2B889}" dt="2024-08-13T04:54:02.368" v="31"/>
        <pc:sldMkLst>
          <pc:docMk/>
          <pc:sldMk cId="2566608463" sldId="415"/>
        </pc:sldMkLst>
        <pc:spChg chg="mod">
          <ac:chgData name="Sally Murphy" userId="S::sally.murphy@caritas.org.au::dc8129e8-3764-4b90-858b-69271ffb6ebe" providerId="AD" clId="Web-{9DCE904D-32FB-9476-AD57-7CE107A2B889}" dt="2024-08-13T04:53:34.602" v="22" actId="20577"/>
          <ac:spMkLst>
            <pc:docMk/>
            <pc:sldMk cId="2566608463" sldId="415"/>
            <ac:spMk id="23" creationId="{F87F8A71-88FC-CC49-AC29-D215E2E9A922}"/>
          </ac:spMkLst>
        </pc:spChg>
      </pc:sldChg>
    </pc:docChg>
  </pc:docChgLst>
  <pc:docChgLst>
    <pc:chgData name="Nicole Dobrohotoff" userId="2dc4cf58-dc7e-422a-950b-38460c74cb76" providerId="ADAL" clId="{1551F1DB-FD07-460C-BA2E-56AB0102F27C}"/>
    <pc:docChg chg="modSld">
      <pc:chgData name="Nicole Dobrohotoff" userId="2dc4cf58-dc7e-422a-950b-38460c74cb76" providerId="ADAL" clId="{1551F1DB-FD07-460C-BA2E-56AB0102F27C}" dt="2021-09-28T08:13:52.701" v="300" actId="20577"/>
      <pc:docMkLst>
        <pc:docMk/>
      </pc:docMkLst>
      <pc:sldChg chg="modSp modNotesTx">
        <pc:chgData name="Nicole Dobrohotoff" userId="2dc4cf58-dc7e-422a-950b-38460c74cb76" providerId="ADAL" clId="{1551F1DB-FD07-460C-BA2E-56AB0102F27C}" dt="2021-09-28T07:32:49.994" v="299" actId="962"/>
        <pc:sldMkLst>
          <pc:docMk/>
          <pc:sldMk cId="2626021815" sldId="420"/>
        </pc:sldMkLst>
        <pc:picChg chg="mod">
          <ac:chgData name="Nicole Dobrohotoff" userId="2dc4cf58-dc7e-422a-950b-38460c74cb76" providerId="ADAL" clId="{1551F1DB-FD07-460C-BA2E-56AB0102F27C}" dt="2021-09-28T07:32:49.994" v="299" actId="962"/>
          <ac:picMkLst>
            <pc:docMk/>
            <pc:sldMk cId="2626021815" sldId="420"/>
            <ac:picMk id="16" creationId="{E3C4128D-4F60-4F0D-B5F8-ED6ADB5BAEBA}"/>
          </ac:picMkLst>
        </pc:picChg>
      </pc:sldChg>
      <pc:sldChg chg="modSp modNotesTx">
        <pc:chgData name="Nicole Dobrohotoff" userId="2dc4cf58-dc7e-422a-950b-38460c74cb76" providerId="ADAL" clId="{1551F1DB-FD07-460C-BA2E-56AB0102F27C}" dt="2021-09-28T08:13:52.701" v="300" actId="20577"/>
        <pc:sldMkLst>
          <pc:docMk/>
          <pc:sldMk cId="754704105" sldId="431"/>
        </pc:sldMkLst>
        <pc:spChg chg="mod">
          <ac:chgData name="Nicole Dobrohotoff" userId="2dc4cf58-dc7e-422a-950b-38460c74cb76" providerId="ADAL" clId="{1551F1DB-FD07-460C-BA2E-56AB0102F27C}" dt="2021-09-28T07:30:40.702" v="9" actId="113"/>
          <ac:spMkLst>
            <pc:docMk/>
            <pc:sldMk cId="754704105" sldId="431"/>
            <ac:spMk id="3" creationId="{D7D20255-73AB-47CD-B7F1-D284ACDAC731}"/>
          </ac:spMkLst>
        </pc:spChg>
        <pc:spChg chg="mod">
          <ac:chgData name="Nicole Dobrohotoff" userId="2dc4cf58-dc7e-422a-950b-38460c74cb76" providerId="ADAL" clId="{1551F1DB-FD07-460C-BA2E-56AB0102F27C}" dt="2021-09-28T07:30:50.262" v="11" actId="113"/>
          <ac:spMkLst>
            <pc:docMk/>
            <pc:sldMk cId="754704105" sldId="431"/>
            <ac:spMk id="17" creationId="{AA0B45CD-F4D5-4E8E-8634-80E082CAA8DB}"/>
          </ac:spMkLst>
        </pc:spChg>
        <pc:spChg chg="mod">
          <ac:chgData name="Nicole Dobrohotoff" userId="2dc4cf58-dc7e-422a-950b-38460c74cb76" providerId="ADAL" clId="{1551F1DB-FD07-460C-BA2E-56AB0102F27C}" dt="2021-09-28T07:30:52.959" v="12" actId="113"/>
          <ac:spMkLst>
            <pc:docMk/>
            <pc:sldMk cId="754704105" sldId="431"/>
            <ac:spMk id="19" creationId="{EC668179-D7D1-47D6-880D-8C1D26F1A398}"/>
          </ac:spMkLst>
        </pc:spChg>
        <pc:spChg chg="mod">
          <ac:chgData name="Nicole Dobrohotoff" userId="2dc4cf58-dc7e-422a-950b-38460c74cb76" providerId="ADAL" clId="{1551F1DB-FD07-460C-BA2E-56AB0102F27C}" dt="2021-09-28T07:31:00.390" v="15" actId="113"/>
          <ac:spMkLst>
            <pc:docMk/>
            <pc:sldMk cId="754704105" sldId="431"/>
            <ac:spMk id="21" creationId="{9C7D3569-25FA-4102-9396-934552A8EBAB}"/>
          </ac:spMkLst>
        </pc:spChg>
        <pc:spChg chg="mod">
          <ac:chgData name="Nicole Dobrohotoff" userId="2dc4cf58-dc7e-422a-950b-38460c74cb76" providerId="ADAL" clId="{1551F1DB-FD07-460C-BA2E-56AB0102F27C}" dt="2021-09-28T07:30:57.829" v="14" actId="113"/>
          <ac:spMkLst>
            <pc:docMk/>
            <pc:sldMk cId="754704105" sldId="431"/>
            <ac:spMk id="23" creationId="{2A54389F-2C6B-4235-86EF-A0C0917B463C}"/>
          </ac:spMkLst>
        </pc:spChg>
        <pc:spChg chg="mod">
          <ac:chgData name="Nicole Dobrohotoff" userId="2dc4cf58-dc7e-422a-950b-38460c74cb76" providerId="ADAL" clId="{1551F1DB-FD07-460C-BA2E-56AB0102F27C}" dt="2021-09-28T07:30:47.358" v="10" actId="113"/>
          <ac:spMkLst>
            <pc:docMk/>
            <pc:sldMk cId="754704105" sldId="431"/>
            <ac:spMk id="25" creationId="{E473AFF7-76FC-47D9-B0C2-01646DFD0E12}"/>
          </ac:spMkLst>
        </pc:spChg>
        <pc:spChg chg="mod">
          <ac:chgData name="Nicole Dobrohotoff" userId="2dc4cf58-dc7e-422a-950b-38460c74cb76" providerId="ADAL" clId="{1551F1DB-FD07-460C-BA2E-56AB0102F27C}" dt="2021-09-28T07:31:02.726" v="16" actId="113"/>
          <ac:spMkLst>
            <pc:docMk/>
            <pc:sldMk cId="754704105" sldId="431"/>
            <ac:spMk id="27" creationId="{DEA71162-849C-413A-BC8B-B5BBCD442F35}"/>
          </ac:spMkLst>
        </pc:spChg>
        <pc:spChg chg="mod">
          <ac:chgData name="Nicole Dobrohotoff" userId="2dc4cf58-dc7e-422a-950b-38460c74cb76" providerId="ADAL" clId="{1551F1DB-FD07-460C-BA2E-56AB0102F27C}" dt="2021-09-28T07:30:55.382" v="13" actId="113"/>
          <ac:spMkLst>
            <pc:docMk/>
            <pc:sldMk cId="754704105" sldId="431"/>
            <ac:spMk id="34" creationId="{BAAE5D1A-7E26-4265-A5C3-D641F968CC89}"/>
          </ac:spMkLst>
        </pc:spChg>
        <pc:picChg chg="mod">
          <ac:chgData name="Nicole Dobrohotoff" userId="2dc4cf58-dc7e-422a-950b-38460c74cb76" providerId="ADAL" clId="{1551F1DB-FD07-460C-BA2E-56AB0102F27C}" dt="2021-09-28T07:30:21.183" v="7" actId="18654"/>
          <ac:picMkLst>
            <pc:docMk/>
            <pc:sldMk cId="754704105" sldId="431"/>
            <ac:picMk id="22" creationId="{06B02368-9590-43AA-A67C-3DCCC2EA9AB1}"/>
          </ac:picMkLst>
        </pc:picChg>
      </pc:sldChg>
    </pc:docChg>
  </pc:docChgLst>
  <pc:docChgLst>
    <pc:chgData name="Nicole Dobrohotoff" userId="2dc4cf58-dc7e-422a-950b-38460c74cb76" providerId="ADAL" clId="{8D136479-11F3-4444-98A3-37174D413335}"/>
    <pc:docChg chg="undo redo custSel addSld delSld modSld modMainMaster">
      <pc:chgData name="Nicole Dobrohotoff" userId="2dc4cf58-dc7e-422a-950b-38460c74cb76" providerId="ADAL" clId="{8D136479-11F3-4444-98A3-37174D413335}" dt="2024-09-05T05:29:23.519" v="5071"/>
      <pc:docMkLst>
        <pc:docMk/>
      </pc:docMkLst>
      <pc:sldChg chg="delSp modSp mod delCm modNotesTx">
        <pc:chgData name="Nicole Dobrohotoff" userId="2dc4cf58-dc7e-422a-950b-38460c74cb76" providerId="ADAL" clId="{8D136479-11F3-4444-98A3-37174D413335}" dt="2024-09-03T04:38:25.890" v="5052" actId="478"/>
        <pc:sldMkLst>
          <pc:docMk/>
          <pc:sldMk cId="181948392" sldId="268"/>
        </pc:sldMkLst>
        <pc:spChg chg="mod">
          <ac:chgData name="Nicole Dobrohotoff" userId="2dc4cf58-dc7e-422a-950b-38460c74cb76" providerId="ADAL" clId="{8D136479-11F3-4444-98A3-37174D413335}" dt="2024-09-03T02:39:14.612" v="4315" actId="255"/>
          <ac:spMkLst>
            <pc:docMk/>
            <pc:sldMk cId="181948392" sldId="268"/>
            <ac:spMk id="6" creationId="{9A5EBDAC-FFBD-9841-9F69-A64E78ADC745}"/>
          </ac:spMkLst>
        </pc:spChg>
        <pc:spChg chg="del">
          <ac:chgData name="Nicole Dobrohotoff" userId="2dc4cf58-dc7e-422a-950b-38460c74cb76" providerId="ADAL" clId="{8D136479-11F3-4444-98A3-37174D413335}" dt="2024-09-03T04:38:25.890" v="5052" actId="478"/>
          <ac:spMkLst>
            <pc:docMk/>
            <pc:sldMk cId="181948392" sldId="268"/>
            <ac:spMk id="10" creationId="{51A32A28-29DD-4D98-E9AD-88A5C32AE648}"/>
          </ac:spMkLst>
        </pc:spChg>
        <pc:picChg chg="mod">
          <ac:chgData name="Nicole Dobrohotoff" userId="2dc4cf58-dc7e-422a-950b-38460c74cb76" providerId="ADAL" clId="{8D136479-11F3-4444-98A3-37174D413335}" dt="2024-09-02T05:18:59.502" v="197" actId="962"/>
          <ac:picMkLst>
            <pc:docMk/>
            <pc:sldMk cId="181948392" sldId="268"/>
            <ac:picMk id="9" creationId="{EA99C34D-6162-CA20-B556-94414CD8CF81}"/>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5:08:16.552" v="13"/>
              <pc2:cmMkLst xmlns:pc2="http://schemas.microsoft.com/office/powerpoint/2019/9/main/command">
                <pc:docMk/>
                <pc:sldMk cId="181948392" sldId="268"/>
                <pc2:cmMk id="{E292B25E-66D4-4081-AA67-AE4CF713946D}"/>
              </pc2:cmMkLst>
            </pc226:cmChg>
          </p:ext>
        </pc:extLst>
      </pc:sldChg>
      <pc:sldChg chg="modSp mod modClrScheme delCm chgLayout modNotesTx">
        <pc:chgData name="Nicole Dobrohotoff" userId="2dc4cf58-dc7e-422a-950b-38460c74cb76" providerId="ADAL" clId="{8D136479-11F3-4444-98A3-37174D413335}" dt="2024-09-03T04:36:52.250" v="5049"/>
        <pc:sldMkLst>
          <pc:docMk/>
          <pc:sldMk cId="1128145404" sldId="332"/>
        </pc:sldMkLst>
        <pc:spChg chg="mod ord">
          <ac:chgData name="Nicole Dobrohotoff" userId="2dc4cf58-dc7e-422a-950b-38460c74cb76" providerId="ADAL" clId="{8D136479-11F3-4444-98A3-37174D413335}" dt="2024-09-03T02:40:16.723" v="4320" actId="700"/>
          <ac:spMkLst>
            <pc:docMk/>
            <pc:sldMk cId="1128145404" sldId="332"/>
            <ac:spMk id="2" creationId="{1C11E341-9163-3C4D-95FD-DD3D287E66E2}"/>
          </ac:spMkLst>
        </pc:spChg>
        <pc:spChg chg="mod ord">
          <ac:chgData name="Nicole Dobrohotoff" userId="2dc4cf58-dc7e-422a-950b-38460c74cb76" providerId="ADAL" clId="{8D136479-11F3-4444-98A3-37174D413335}" dt="2024-09-03T02:40:16.723" v="4320" actId="700"/>
          <ac:spMkLst>
            <pc:docMk/>
            <pc:sldMk cId="1128145404" sldId="332"/>
            <ac:spMk id="4" creationId="{879FA58F-6184-6244-9FD5-AD85DCB0DA3C}"/>
          </ac:spMkLst>
        </pc:spChg>
        <pc:spChg chg="mod ord">
          <ac:chgData name="Nicole Dobrohotoff" userId="2dc4cf58-dc7e-422a-950b-38460c74cb76" providerId="ADAL" clId="{8D136479-11F3-4444-98A3-37174D413335}" dt="2024-09-03T02:40:16.723" v="4320" actId="700"/>
          <ac:spMkLst>
            <pc:docMk/>
            <pc:sldMk cId="1128145404" sldId="332"/>
            <ac:spMk id="10" creationId="{0747CDB9-05C0-D9D9-4BB1-D5FEBF2368C5}"/>
          </ac:spMkLst>
        </pc:spChg>
        <pc:picChg chg="mod ord modCrop">
          <ac:chgData name="Nicole Dobrohotoff" userId="2dc4cf58-dc7e-422a-950b-38460c74cb76" providerId="ADAL" clId="{8D136479-11F3-4444-98A3-37174D413335}" dt="2024-09-03T03:44:55.181" v="4507" actId="18131"/>
          <ac:picMkLst>
            <pc:docMk/>
            <pc:sldMk cId="1128145404" sldId="332"/>
            <ac:picMk id="13" creationId="{2CA8B866-5489-7764-B671-164062EEE3DE}"/>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5:29:50.797" v="555"/>
              <pc2:cmMkLst xmlns:pc2="http://schemas.microsoft.com/office/powerpoint/2019/9/main/command">
                <pc:docMk/>
                <pc:sldMk cId="1128145404" sldId="332"/>
                <pc2:cmMk id="{938BE719-76E0-4F6D-89BE-348A20AB43E8}"/>
              </pc2:cmMkLst>
            </pc226:cmChg>
            <pc226:cmChg xmlns:pc226="http://schemas.microsoft.com/office/powerpoint/2022/06/main/command" chg="del">
              <pc226:chgData name="Nicole Dobrohotoff" userId="2dc4cf58-dc7e-422a-950b-38460c74cb76" providerId="ADAL" clId="{8D136479-11F3-4444-98A3-37174D413335}" dt="2024-09-03T04:36:52.250" v="5049"/>
              <pc2:cmMkLst xmlns:pc2="http://schemas.microsoft.com/office/powerpoint/2019/9/main/command">
                <pc:docMk/>
                <pc:sldMk cId="1128145404" sldId="332"/>
                <pc2:cmMk id="{6DE929BE-1C6B-4FEE-B136-AE1C1335F4DA}"/>
              </pc2:cmMkLst>
            </pc226:cmChg>
          </p:ext>
        </pc:extLst>
      </pc:sldChg>
      <pc:sldChg chg="addSp delSp modSp mod delCm modNotesTx">
        <pc:chgData name="Nicole Dobrohotoff" userId="2dc4cf58-dc7e-422a-950b-38460c74cb76" providerId="ADAL" clId="{8D136479-11F3-4444-98A3-37174D413335}" dt="2024-09-03T04:20:51.921" v="5012"/>
        <pc:sldMkLst>
          <pc:docMk/>
          <pc:sldMk cId="2263884545" sldId="381"/>
        </pc:sldMkLst>
        <pc:spChg chg="add mod">
          <ac:chgData name="Nicole Dobrohotoff" userId="2dc4cf58-dc7e-422a-950b-38460c74cb76" providerId="ADAL" clId="{8D136479-11F3-4444-98A3-37174D413335}" dt="2024-09-03T03:45:39.469" v="4512"/>
          <ac:spMkLst>
            <pc:docMk/>
            <pc:sldMk cId="2263884545" sldId="381"/>
            <ac:spMk id="3" creationId="{941EA682-EAB0-DD86-78F6-591E518B4A63}"/>
          </ac:spMkLst>
        </pc:spChg>
        <pc:spChg chg="mod">
          <ac:chgData name="Nicole Dobrohotoff" userId="2dc4cf58-dc7e-422a-950b-38460c74cb76" providerId="ADAL" clId="{8D136479-11F3-4444-98A3-37174D413335}" dt="2024-09-02T06:54:16.173" v="2548" actId="1582"/>
          <ac:spMkLst>
            <pc:docMk/>
            <pc:sldMk cId="2263884545" sldId="381"/>
            <ac:spMk id="12" creationId="{2904E7E1-8F6F-28F1-F38C-D82D140D7065}"/>
          </ac:spMkLst>
        </pc:spChg>
        <pc:spChg chg="del mod">
          <ac:chgData name="Nicole Dobrohotoff" userId="2dc4cf58-dc7e-422a-950b-38460c74cb76" providerId="ADAL" clId="{8D136479-11F3-4444-98A3-37174D413335}" dt="2024-09-03T03:45:38.646" v="4511" actId="21"/>
          <ac:spMkLst>
            <pc:docMk/>
            <pc:sldMk cId="2263884545" sldId="381"/>
            <ac:spMk id="13" creationId="{941EA682-EAB0-DD86-78F6-591E518B4A63}"/>
          </ac:spMkLst>
        </pc:spChg>
        <pc:picChg chg="add mod">
          <ac:chgData name="Nicole Dobrohotoff" userId="2dc4cf58-dc7e-422a-950b-38460c74cb76" providerId="ADAL" clId="{8D136479-11F3-4444-98A3-37174D413335}" dt="2024-09-03T03:45:48.934" v="4514" actId="1076"/>
          <ac:picMkLst>
            <pc:docMk/>
            <pc:sldMk cId="2263884545" sldId="381"/>
            <ac:picMk id="4" creationId="{85FE4CBB-2EA4-45D2-0F7A-34620E860111}"/>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20:51.921" v="5012"/>
              <pc2:cmMkLst xmlns:pc2="http://schemas.microsoft.com/office/powerpoint/2019/9/main/command">
                <pc:docMk/>
                <pc:sldMk cId="2263884545" sldId="381"/>
                <pc2:cmMk id="{CAE5C425-740A-46A6-A0FA-09DCD9039888}"/>
              </pc2:cmMkLst>
            </pc226:cmChg>
          </p:ext>
        </pc:extLst>
      </pc:sldChg>
      <pc:sldChg chg="modSp mod delCm modNotesTx">
        <pc:chgData name="Nicole Dobrohotoff" userId="2dc4cf58-dc7e-422a-950b-38460c74cb76" providerId="ADAL" clId="{8D136479-11F3-4444-98A3-37174D413335}" dt="2024-09-03T04:22:00.133" v="5013"/>
        <pc:sldMkLst>
          <pc:docMk/>
          <pc:sldMk cId="2289389638" sldId="383"/>
        </pc:sldMkLst>
        <pc:spChg chg="mod">
          <ac:chgData name="Nicole Dobrohotoff" userId="2dc4cf58-dc7e-422a-950b-38460c74cb76" providerId="ADAL" clId="{8D136479-11F3-4444-98A3-37174D413335}" dt="2024-09-02T05:52:41.520" v="1064" actId="20577"/>
          <ac:spMkLst>
            <pc:docMk/>
            <pc:sldMk cId="2289389638" sldId="383"/>
            <ac:spMk id="14" creationId="{75CD2057-CCBC-4B92-8710-441AD11A0EC8}"/>
          </ac:spMkLst>
        </pc:spChg>
        <pc:spChg chg="mod">
          <ac:chgData name="Nicole Dobrohotoff" userId="2dc4cf58-dc7e-422a-950b-38460c74cb76" providerId="ADAL" clId="{8D136479-11F3-4444-98A3-37174D413335}" dt="2024-09-02T05:51:12.920" v="1059" actId="20577"/>
          <ac:spMkLst>
            <pc:docMk/>
            <pc:sldMk cId="2289389638" sldId="383"/>
            <ac:spMk id="23" creationId="{F87F8A71-88FC-CC49-AC29-D215E2E9A922}"/>
          </ac:spMkLst>
        </pc:spChg>
        <pc:spChg chg="mod">
          <ac:chgData name="Nicole Dobrohotoff" userId="2dc4cf58-dc7e-422a-950b-38460c74cb76" providerId="ADAL" clId="{8D136479-11F3-4444-98A3-37174D413335}" dt="2024-09-02T05:47:23.300" v="1015" actId="554"/>
          <ac:spMkLst>
            <pc:docMk/>
            <pc:sldMk cId="2289389638" sldId="383"/>
            <ac:spMk id="24" creationId="{E04A1CA9-AF66-214A-A9FD-C6E105E67C0C}"/>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22:00.133" v="5013"/>
              <pc2:cmMkLst xmlns:pc2="http://schemas.microsoft.com/office/powerpoint/2019/9/main/command">
                <pc:docMk/>
                <pc:sldMk cId="2289389638" sldId="383"/>
                <pc2:cmMk id="{A343E7F6-0A84-4794-8671-8F1358435E23}"/>
              </pc2:cmMkLst>
            </pc226:cmChg>
          </p:ext>
        </pc:extLst>
      </pc:sldChg>
      <pc:sldChg chg="modSp mod delCm">
        <pc:chgData name="Nicole Dobrohotoff" userId="2dc4cf58-dc7e-422a-950b-38460c74cb76" providerId="ADAL" clId="{8D136479-11F3-4444-98A3-37174D413335}" dt="2024-09-02T05:57:02.783" v="1107"/>
        <pc:sldMkLst>
          <pc:docMk/>
          <pc:sldMk cId="1042793459" sldId="390"/>
        </pc:sldMkLst>
        <pc:spChg chg="mod">
          <ac:chgData name="Nicole Dobrohotoff" userId="2dc4cf58-dc7e-422a-950b-38460c74cb76" providerId="ADAL" clId="{8D136479-11F3-4444-98A3-37174D413335}" dt="2024-09-02T05:56:56.256" v="1106" actId="948"/>
          <ac:spMkLst>
            <pc:docMk/>
            <pc:sldMk cId="1042793459" sldId="390"/>
            <ac:spMk id="3" creationId="{0AC3DB52-A43F-1B82-4599-14D2C6D8333A}"/>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5:57:02.783" v="1107"/>
              <pc2:cmMkLst xmlns:pc2="http://schemas.microsoft.com/office/powerpoint/2019/9/main/command">
                <pc:docMk/>
                <pc:sldMk cId="1042793459" sldId="390"/>
                <pc2:cmMk id="{1324BDFF-9DD8-4CAE-AF83-6EC9C4E4429D}"/>
              </pc2:cmMkLst>
            </pc226:cmChg>
          </p:ext>
        </pc:extLst>
      </pc:sldChg>
      <pc:sldChg chg="modSp mod delCm">
        <pc:chgData name="Nicole Dobrohotoff" userId="2dc4cf58-dc7e-422a-950b-38460c74cb76" providerId="ADAL" clId="{8D136479-11F3-4444-98A3-37174D413335}" dt="2024-09-03T04:35:17.739" v="5041"/>
        <pc:sldMkLst>
          <pc:docMk/>
          <pc:sldMk cId="1494874073" sldId="391"/>
        </pc:sldMkLst>
        <pc:spChg chg="mod">
          <ac:chgData name="Nicole Dobrohotoff" userId="2dc4cf58-dc7e-422a-950b-38460c74cb76" providerId="ADAL" clId="{8D136479-11F3-4444-98A3-37174D413335}" dt="2024-09-02T05:57:22.693" v="1109" actId="948"/>
          <ac:spMkLst>
            <pc:docMk/>
            <pc:sldMk cId="1494874073" sldId="391"/>
            <ac:spMk id="3" creationId="{1F63B772-2D74-2E47-8499-8CE8ADD450ED}"/>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35:17.739" v="5041"/>
              <pc2:cmMkLst xmlns:pc2="http://schemas.microsoft.com/office/powerpoint/2019/9/main/command">
                <pc:docMk/>
                <pc:sldMk cId="1494874073" sldId="391"/>
                <pc2:cmMk id="{2E1081D4-BF26-419C-912F-5242EDFAF1AE}"/>
              </pc2:cmMkLst>
            </pc226:cmChg>
          </p:ext>
        </pc:extLst>
      </pc:sldChg>
      <pc:sldChg chg="addSp delSp modSp mod delCm">
        <pc:chgData name="Nicole Dobrohotoff" userId="2dc4cf58-dc7e-422a-950b-38460c74cb76" providerId="ADAL" clId="{8D136479-11F3-4444-98A3-37174D413335}" dt="2024-09-05T05:29:23.519" v="5071"/>
        <pc:sldMkLst>
          <pc:docMk/>
          <pc:sldMk cId="3546529570" sldId="393"/>
        </pc:sldMkLst>
        <pc:spChg chg="mod">
          <ac:chgData name="Nicole Dobrohotoff" userId="2dc4cf58-dc7e-422a-950b-38460c74cb76" providerId="ADAL" clId="{8D136479-11F3-4444-98A3-37174D413335}" dt="2024-09-02T07:38:58.923" v="2941" actId="1035"/>
          <ac:spMkLst>
            <pc:docMk/>
            <pc:sldMk cId="3546529570" sldId="393"/>
            <ac:spMk id="5" creationId="{5520ECB8-BF06-3F4E-BE16-C201F35C332A}"/>
          </ac:spMkLst>
        </pc:spChg>
        <pc:spChg chg="mod">
          <ac:chgData name="Nicole Dobrohotoff" userId="2dc4cf58-dc7e-422a-950b-38460c74cb76" providerId="ADAL" clId="{8D136479-11F3-4444-98A3-37174D413335}" dt="2024-09-02T07:38:58.923" v="2941" actId="1035"/>
          <ac:spMkLst>
            <pc:docMk/>
            <pc:sldMk cId="3546529570" sldId="393"/>
            <ac:spMk id="6" creationId="{54F01D41-E723-F540-A8B4-79683673DFD3}"/>
          </ac:spMkLst>
        </pc:spChg>
        <pc:spChg chg="mod">
          <ac:chgData name="Nicole Dobrohotoff" userId="2dc4cf58-dc7e-422a-950b-38460c74cb76" providerId="ADAL" clId="{8D136479-11F3-4444-98A3-37174D413335}" dt="2024-09-02T07:38:58.923" v="2941" actId="1035"/>
          <ac:spMkLst>
            <pc:docMk/>
            <pc:sldMk cId="3546529570" sldId="393"/>
            <ac:spMk id="7" creationId="{65B14CDC-61CA-6B42-93F8-6F1EA37B7210}"/>
          </ac:spMkLst>
        </pc:spChg>
        <pc:grpChg chg="mod">
          <ac:chgData name="Nicole Dobrohotoff" userId="2dc4cf58-dc7e-422a-950b-38460c74cb76" providerId="ADAL" clId="{8D136479-11F3-4444-98A3-37174D413335}" dt="2024-09-02T07:38:52.300" v="2924" actId="1035"/>
          <ac:grpSpMkLst>
            <pc:docMk/>
            <pc:sldMk cId="3546529570" sldId="393"/>
            <ac:grpSpMk id="2" creationId="{B78CA799-FC06-6DE4-4858-AAFBED2BABE4}"/>
          </ac:grpSpMkLst>
        </pc:grpChg>
        <pc:picChg chg="add mod">
          <ac:chgData name="Nicole Dobrohotoff" userId="2dc4cf58-dc7e-422a-950b-38460c74cb76" providerId="ADAL" clId="{8D136479-11F3-4444-98A3-37174D413335}" dt="2024-09-02T07:38:52.300" v="2924" actId="1035"/>
          <ac:picMkLst>
            <pc:docMk/>
            <pc:sldMk cId="3546529570" sldId="393"/>
            <ac:picMk id="14" creationId="{8744F699-12F8-09ED-B56F-5EF60F75F1A9}"/>
          </ac:picMkLst>
        </pc:picChg>
        <pc:picChg chg="add del mod modCrop">
          <ac:chgData name="Nicole Dobrohotoff" userId="2dc4cf58-dc7e-422a-950b-38460c74cb76" providerId="ADAL" clId="{8D136479-11F3-4444-98A3-37174D413335}" dt="2024-09-02T07:07:41.284" v="2741" actId="478"/>
          <ac:picMkLst>
            <pc:docMk/>
            <pc:sldMk cId="3546529570" sldId="393"/>
            <ac:picMk id="28" creationId="{4F802D77-088B-038D-51EE-5E8C8471BC2D}"/>
          </ac:picMkLst>
        </pc:picChg>
        <pc:picChg chg="del">
          <ac:chgData name="Nicole Dobrohotoff" userId="2dc4cf58-dc7e-422a-950b-38460c74cb76" providerId="ADAL" clId="{8D136479-11F3-4444-98A3-37174D413335}" dt="2024-09-02T07:07:11.308" v="2736" actId="478"/>
          <ac:picMkLst>
            <pc:docMk/>
            <pc:sldMk cId="3546529570" sldId="393"/>
            <ac:picMk id="35" creationId="{57D6693D-698E-6649-966B-5D90D47E957A}"/>
          </ac:picMkLst>
        </pc:picChg>
        <pc:picChg chg="del mod">
          <ac:chgData name="Nicole Dobrohotoff" userId="2dc4cf58-dc7e-422a-950b-38460c74cb76" providerId="ADAL" clId="{8D136479-11F3-4444-98A3-37174D413335}" dt="2024-09-02T07:06:00.499" v="2725" actId="478"/>
          <ac:picMkLst>
            <pc:docMk/>
            <pc:sldMk cId="3546529570" sldId="393"/>
            <ac:picMk id="36" creationId="{E0D071C8-7BE7-84BC-714E-768222E5FE00}"/>
          </ac:picMkLst>
        </pc:picChg>
        <pc:picChg chg="add mod">
          <ac:chgData name="Nicole Dobrohotoff" userId="2dc4cf58-dc7e-422a-950b-38460c74cb76" providerId="ADAL" clId="{8D136479-11F3-4444-98A3-37174D413335}" dt="2024-09-02T07:38:52.300" v="2924" actId="1035"/>
          <ac:picMkLst>
            <pc:docMk/>
            <pc:sldMk cId="3546529570" sldId="393"/>
            <ac:picMk id="37" creationId="{94A5BBB7-1E5E-4FCB-1990-67D18DBC202E}"/>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5T05:29:23.519" v="5071"/>
              <pc2:cmMkLst xmlns:pc2="http://schemas.microsoft.com/office/powerpoint/2019/9/main/command">
                <pc:docMk/>
                <pc:sldMk cId="3546529570" sldId="393"/>
                <pc2:cmMk id="{DCB73A1D-36B6-4AFE-AEE1-FD9C044AC742}"/>
              </pc2:cmMkLst>
            </pc226:cmChg>
            <pc226:cmChg xmlns:pc226="http://schemas.microsoft.com/office/powerpoint/2022/06/main/command" chg="del">
              <pc226:chgData name="Nicole Dobrohotoff" userId="2dc4cf58-dc7e-422a-950b-38460c74cb76" providerId="ADAL" clId="{8D136479-11F3-4444-98A3-37174D413335}" dt="2024-09-02T07:09:11.158" v="2749"/>
              <pc2:cmMkLst xmlns:pc2="http://schemas.microsoft.com/office/powerpoint/2019/9/main/command">
                <pc:docMk/>
                <pc:sldMk cId="3546529570" sldId="393"/>
                <pc2:cmMk id="{61DDFC89-BB72-4147-BE45-62F286FB4E0D}"/>
              </pc2:cmMkLst>
            </pc226:cmChg>
          </p:ext>
        </pc:extLst>
      </pc:sldChg>
      <pc:sldChg chg="modSp mod delCm">
        <pc:chgData name="Nicole Dobrohotoff" userId="2dc4cf58-dc7e-422a-950b-38460c74cb76" providerId="ADAL" clId="{8D136479-11F3-4444-98A3-37174D413335}" dt="2024-09-03T04:01:38.795" v="4873" actId="948"/>
        <pc:sldMkLst>
          <pc:docMk/>
          <pc:sldMk cId="3184092599" sldId="394"/>
        </pc:sldMkLst>
        <pc:spChg chg="mod">
          <ac:chgData name="Nicole Dobrohotoff" userId="2dc4cf58-dc7e-422a-950b-38460c74cb76" providerId="ADAL" clId="{8D136479-11F3-4444-98A3-37174D413335}" dt="2024-09-03T04:01:38.795" v="4873" actId="948"/>
          <ac:spMkLst>
            <pc:docMk/>
            <pc:sldMk cId="3184092599" sldId="394"/>
            <ac:spMk id="2" creationId="{171A4852-ADC3-E74B-A06B-443D4C9F98AD}"/>
          </ac:spMkLst>
        </pc:spChg>
        <pc:spChg chg="mod">
          <ac:chgData name="Nicole Dobrohotoff" userId="2dc4cf58-dc7e-422a-950b-38460c74cb76" providerId="ADAL" clId="{8D136479-11F3-4444-98A3-37174D413335}" dt="2024-09-03T03:59:53.363" v="4826" actId="20577"/>
          <ac:spMkLst>
            <pc:docMk/>
            <pc:sldMk cId="3184092599" sldId="394"/>
            <ac:spMk id="8" creationId="{6F677EBA-EA58-4289-9999-F058DD8A5BE3}"/>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00:36.654" v="4867"/>
              <pc2:cmMkLst xmlns:pc2="http://schemas.microsoft.com/office/powerpoint/2019/9/main/command">
                <pc:docMk/>
                <pc:sldMk cId="3184092599" sldId="394"/>
                <pc2:cmMk id="{ECB14059-F436-4E7D-9495-4DEE3BD32B4F}"/>
              </pc2:cmMkLst>
            </pc226:cmChg>
          </p:ext>
        </pc:extLst>
      </pc:sldChg>
      <pc:sldChg chg="modSp mod delCm">
        <pc:chgData name="Nicole Dobrohotoff" userId="2dc4cf58-dc7e-422a-950b-38460c74cb76" providerId="ADAL" clId="{8D136479-11F3-4444-98A3-37174D413335}" dt="2024-09-05T05:29:09.054" v="5069"/>
        <pc:sldMkLst>
          <pc:docMk/>
          <pc:sldMk cId="3530382740" sldId="395"/>
        </pc:sldMkLst>
        <pc:spChg chg="mod">
          <ac:chgData name="Nicole Dobrohotoff" userId="2dc4cf58-dc7e-422a-950b-38460c74cb76" providerId="ADAL" clId="{8D136479-11F3-4444-98A3-37174D413335}" dt="2024-09-03T04:01:49.467" v="4874" actId="948"/>
          <ac:spMkLst>
            <pc:docMk/>
            <pc:sldMk cId="3530382740" sldId="395"/>
            <ac:spMk id="2" creationId="{8B84FC3E-8572-7145-8775-75F386EC1460}"/>
          </ac:spMkLst>
        </pc:spChg>
        <pc:spChg chg="mod">
          <ac:chgData name="Nicole Dobrohotoff" userId="2dc4cf58-dc7e-422a-950b-38460c74cb76" providerId="ADAL" clId="{8D136479-11F3-4444-98A3-37174D413335}" dt="2024-09-05T05:29:06.138" v="5068" actId="20577"/>
          <ac:spMkLst>
            <pc:docMk/>
            <pc:sldMk cId="3530382740" sldId="395"/>
            <ac:spMk id="24" creationId="{3E761A40-C74A-9A4D-8191-3A5ED28DC0DF}"/>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35:43.595" v="5043"/>
              <pc2:cmMkLst xmlns:pc2="http://schemas.microsoft.com/office/powerpoint/2019/9/main/command">
                <pc:docMk/>
                <pc:sldMk cId="3530382740" sldId="395"/>
                <pc2:cmMk id="{5C908080-6E19-43B7-9F3B-5A43D06843D8}"/>
              </pc2:cmMkLst>
            </pc226:cmChg>
            <pc226:cmChg xmlns:pc226="http://schemas.microsoft.com/office/powerpoint/2022/06/main/command" chg="del">
              <pc226:chgData name="Nicole Dobrohotoff" userId="2dc4cf58-dc7e-422a-950b-38460c74cb76" providerId="ADAL" clId="{8D136479-11F3-4444-98A3-37174D413335}" dt="2024-09-05T05:29:09.054" v="5069"/>
              <pc2:cmMkLst xmlns:pc2="http://schemas.microsoft.com/office/powerpoint/2019/9/main/command">
                <pc:docMk/>
                <pc:sldMk cId="3530382740" sldId="395"/>
                <pc2:cmMk id="{2ABFCEB4-74BF-497E-B053-AE7342C79A95}"/>
              </pc2:cmMkLst>
            </pc226:cmChg>
          </p:ext>
        </pc:extLst>
      </pc:sldChg>
      <pc:sldChg chg="addSp delSp modSp mod delCm modNotesTx">
        <pc:chgData name="Nicole Dobrohotoff" userId="2dc4cf58-dc7e-422a-950b-38460c74cb76" providerId="ADAL" clId="{8D136479-11F3-4444-98A3-37174D413335}" dt="2024-09-03T04:02:27.028" v="4880" actId="1076"/>
        <pc:sldMkLst>
          <pc:docMk/>
          <pc:sldMk cId="4254779568" sldId="398"/>
        </pc:sldMkLst>
        <pc:spChg chg="add mod">
          <ac:chgData name="Nicole Dobrohotoff" userId="2dc4cf58-dc7e-422a-950b-38460c74cb76" providerId="ADAL" clId="{8D136479-11F3-4444-98A3-37174D413335}" dt="2024-09-03T04:02:21.283" v="4878"/>
          <ac:spMkLst>
            <pc:docMk/>
            <pc:sldMk cId="4254779568" sldId="398"/>
            <ac:spMk id="2" creationId="{00000000-0000-0000-0000-000000000000}"/>
          </ac:spMkLst>
        </pc:spChg>
        <pc:spChg chg="del">
          <ac:chgData name="Nicole Dobrohotoff" userId="2dc4cf58-dc7e-422a-950b-38460c74cb76" providerId="ADAL" clId="{8D136479-11F3-4444-98A3-37174D413335}" dt="2024-09-02T08:05:59.804" v="3540" actId="478"/>
          <ac:spMkLst>
            <pc:docMk/>
            <pc:sldMk cId="4254779568" sldId="398"/>
            <ac:spMk id="2" creationId="{B7A778D8-10DB-05DA-C14D-C6B27EBF78CC}"/>
          </ac:spMkLst>
        </pc:spChg>
        <pc:spChg chg="del">
          <ac:chgData name="Nicole Dobrohotoff" userId="2dc4cf58-dc7e-422a-950b-38460c74cb76" providerId="ADAL" clId="{8D136479-11F3-4444-98A3-37174D413335}" dt="2024-09-02T08:05:58.882" v="3539" actId="478"/>
          <ac:spMkLst>
            <pc:docMk/>
            <pc:sldMk cId="4254779568" sldId="398"/>
            <ac:spMk id="3" creationId="{8CB49959-B71B-37EF-AD91-B368FA501356}"/>
          </ac:spMkLst>
        </pc:spChg>
        <pc:spChg chg="add del mod">
          <ac:chgData name="Nicole Dobrohotoff" userId="2dc4cf58-dc7e-422a-950b-38460c74cb76" providerId="ADAL" clId="{8D136479-11F3-4444-98A3-37174D413335}" dt="2024-09-02T08:07:50.391" v="3557" actId="931"/>
          <ac:spMkLst>
            <pc:docMk/>
            <pc:sldMk cId="4254779568" sldId="398"/>
            <ac:spMk id="5" creationId="{56139C6B-D181-1ADE-C906-894D3D1A2D69}"/>
          </ac:spMkLst>
        </pc:spChg>
        <pc:spChg chg="del mod">
          <ac:chgData name="Nicole Dobrohotoff" userId="2dc4cf58-dc7e-422a-950b-38460c74cb76" providerId="ADAL" clId="{8D136479-11F3-4444-98A3-37174D413335}" dt="2024-09-03T04:02:20.899" v="4877" actId="21"/>
          <ac:spMkLst>
            <pc:docMk/>
            <pc:sldMk cId="4254779568" sldId="398"/>
            <ac:spMk id="8" creationId="{00000000-0000-0000-0000-000000000000}"/>
          </ac:spMkLst>
        </pc:spChg>
        <pc:spChg chg="del">
          <ac:chgData name="Nicole Dobrohotoff" userId="2dc4cf58-dc7e-422a-950b-38460c74cb76" providerId="ADAL" clId="{8D136479-11F3-4444-98A3-37174D413335}" dt="2024-09-02T08:06:34.450" v="3546" actId="478"/>
          <ac:spMkLst>
            <pc:docMk/>
            <pc:sldMk cId="4254779568" sldId="398"/>
            <ac:spMk id="9" creationId="{3ADC7BEB-CC9D-4E2D-9B45-F80B4585DFF9}"/>
          </ac:spMkLst>
        </pc:spChg>
        <pc:spChg chg="mod">
          <ac:chgData name="Nicole Dobrohotoff" userId="2dc4cf58-dc7e-422a-950b-38460c74cb76" providerId="ADAL" clId="{8D136479-11F3-4444-98A3-37174D413335}" dt="2024-09-02T08:08:16.337" v="3562" actId="1076"/>
          <ac:spMkLst>
            <pc:docMk/>
            <pc:sldMk cId="4254779568" sldId="398"/>
            <ac:spMk id="10" creationId="{088EC8C7-E5B9-6148-AE7D-8E78170643DE}"/>
          </ac:spMkLst>
        </pc:spChg>
        <pc:picChg chg="add mod">
          <ac:chgData name="Nicole Dobrohotoff" userId="2dc4cf58-dc7e-422a-950b-38460c74cb76" providerId="ADAL" clId="{8D136479-11F3-4444-98A3-37174D413335}" dt="2024-09-03T04:02:27.028" v="4880" actId="1076"/>
          <ac:picMkLst>
            <pc:docMk/>
            <pc:sldMk cId="4254779568" sldId="398"/>
            <ac:picMk id="3" creationId="{3FE045DA-325F-DBE1-6CFE-3612361163EC}"/>
          </ac:picMkLst>
        </pc:picChg>
        <pc:picChg chg="add mod ord">
          <ac:chgData name="Nicole Dobrohotoff" userId="2dc4cf58-dc7e-422a-950b-38460c74cb76" providerId="ADAL" clId="{8D136479-11F3-4444-98A3-37174D413335}" dt="2024-09-02T08:09:25.479" v="3773" actId="962"/>
          <ac:picMkLst>
            <pc:docMk/>
            <pc:sldMk cId="4254779568" sldId="398"/>
            <ac:picMk id="11" creationId="{B0EA00BC-C235-4BC6-0458-0EAB874317AF}"/>
          </ac:picMkLst>
        </pc:picChg>
        <pc:picChg chg="del mod modCrop">
          <ac:chgData name="Nicole Dobrohotoff" userId="2dc4cf58-dc7e-422a-950b-38460c74cb76" providerId="ADAL" clId="{8D136479-11F3-4444-98A3-37174D413335}" dt="2024-09-02T08:07:07.657" v="3556" actId="478"/>
          <ac:picMkLst>
            <pc:docMk/>
            <pc:sldMk cId="4254779568" sldId="398"/>
            <ac:picMk id="14" creationId="{B47DCC98-CFAF-FEF1-043C-904A6F4F1439}"/>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8:08:02.992" v="3561"/>
              <pc2:cmMkLst xmlns:pc2="http://schemas.microsoft.com/office/powerpoint/2019/9/main/command">
                <pc:docMk/>
                <pc:sldMk cId="4254779568" sldId="398"/>
                <pc2:cmMk id="{79CEBB2A-8FA3-4E92-B527-FAA2674D85CC}"/>
              </pc2:cmMkLst>
            </pc226:cmChg>
          </p:ext>
        </pc:extLst>
      </pc:sldChg>
      <pc:sldChg chg="addSp delSp modSp mod delCm">
        <pc:chgData name="Nicole Dobrohotoff" userId="2dc4cf58-dc7e-422a-950b-38460c74cb76" providerId="ADAL" clId="{8D136479-11F3-4444-98A3-37174D413335}" dt="2024-09-02T08:23:08.762" v="4036"/>
        <pc:sldMkLst>
          <pc:docMk/>
          <pc:sldMk cId="1543579094" sldId="399"/>
        </pc:sldMkLst>
        <pc:spChg chg="mod">
          <ac:chgData name="Nicole Dobrohotoff" userId="2dc4cf58-dc7e-422a-950b-38460c74cb76" providerId="ADAL" clId="{8D136479-11F3-4444-98A3-37174D413335}" dt="2024-09-02T08:22:40.435" v="4028" actId="20577"/>
          <ac:spMkLst>
            <pc:docMk/>
            <pc:sldMk cId="1543579094" sldId="399"/>
            <ac:spMk id="4" creationId="{EE840B57-C529-5D4C-8A98-6468FECB75D0}"/>
          </ac:spMkLst>
        </pc:spChg>
        <pc:picChg chg="del">
          <ac:chgData name="Nicole Dobrohotoff" userId="2dc4cf58-dc7e-422a-950b-38460c74cb76" providerId="ADAL" clId="{8D136479-11F3-4444-98A3-37174D413335}" dt="2024-09-02T08:22:44.189" v="4029" actId="478"/>
          <ac:picMkLst>
            <pc:docMk/>
            <pc:sldMk cId="1543579094" sldId="399"/>
            <ac:picMk id="2" creationId="{0B587E29-3DEA-C267-9ABF-8080A9C28393}"/>
          </ac:picMkLst>
        </pc:picChg>
        <pc:picChg chg="add mod">
          <ac:chgData name="Nicole Dobrohotoff" userId="2dc4cf58-dc7e-422a-950b-38460c74cb76" providerId="ADAL" clId="{8D136479-11F3-4444-98A3-37174D413335}" dt="2024-09-02T08:23:05.727" v="4035" actId="1076"/>
          <ac:picMkLst>
            <pc:docMk/>
            <pc:sldMk cId="1543579094" sldId="399"/>
            <ac:picMk id="6" creationId="{7CFA59D0-8012-A8F0-2375-0751A3EAD2FD}"/>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8:23:08.762" v="4036"/>
              <pc2:cmMkLst xmlns:pc2="http://schemas.microsoft.com/office/powerpoint/2019/9/main/command">
                <pc:docMk/>
                <pc:sldMk cId="1543579094" sldId="399"/>
                <pc2:cmMk id="{DA961E72-0146-4E9D-A9AD-CC9B97AEA992}"/>
              </pc2:cmMkLst>
            </pc226:cmChg>
          </p:ext>
        </pc:extLst>
      </pc:sldChg>
      <pc:sldChg chg="modSp mod delCm modNotesTx">
        <pc:chgData name="Nicole Dobrohotoff" userId="2dc4cf58-dc7e-422a-950b-38460c74cb76" providerId="ADAL" clId="{8D136479-11F3-4444-98A3-37174D413335}" dt="2024-09-03T03:51:29.734" v="4726"/>
        <pc:sldMkLst>
          <pc:docMk/>
          <pc:sldMk cId="1754894343" sldId="402"/>
        </pc:sldMkLst>
        <pc:spChg chg="mod">
          <ac:chgData name="Nicole Dobrohotoff" userId="2dc4cf58-dc7e-422a-950b-38460c74cb76" providerId="ADAL" clId="{8D136479-11F3-4444-98A3-37174D413335}" dt="2024-09-02T05:57:58.341" v="1131" actId="20577"/>
          <ac:spMkLst>
            <pc:docMk/>
            <pc:sldMk cId="1754894343" sldId="402"/>
            <ac:spMk id="2" creationId="{21701353-AF84-874F-9D99-CB58B7F9C63C}"/>
          </ac:spMkLst>
        </pc:spChg>
        <pc:spChg chg="mod">
          <ac:chgData name="Nicole Dobrohotoff" userId="2dc4cf58-dc7e-422a-950b-38460c74cb76" providerId="ADAL" clId="{8D136479-11F3-4444-98A3-37174D413335}" dt="2024-09-02T05:59:22.418" v="1463" actId="20577"/>
          <ac:spMkLst>
            <pc:docMk/>
            <pc:sldMk cId="1754894343" sldId="402"/>
            <ac:spMk id="5" creationId="{9AAD9843-CC9C-A949-8C9E-56718628B89B}"/>
          </ac:spMkLst>
        </pc:spChg>
        <pc:picChg chg="mod">
          <ac:chgData name="Nicole Dobrohotoff" userId="2dc4cf58-dc7e-422a-950b-38460c74cb76" providerId="ADAL" clId="{8D136479-11F3-4444-98A3-37174D413335}" dt="2024-09-02T05:58:52.169" v="1457" actId="962"/>
          <ac:picMkLst>
            <pc:docMk/>
            <pc:sldMk cId="1754894343" sldId="402"/>
            <ac:picMk id="9" creationId="{60DA6E0F-2AFE-A3A2-BFE7-F43A63D5224D}"/>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3:51:29.734" v="4726"/>
              <pc2:cmMkLst xmlns:pc2="http://schemas.microsoft.com/office/powerpoint/2019/9/main/command">
                <pc:docMk/>
                <pc:sldMk cId="1754894343" sldId="402"/>
                <pc2:cmMk id="{05BA0E1A-5CA1-4792-8299-D7A2D8E4D95D}"/>
              </pc2:cmMkLst>
            </pc226:cmChg>
          </p:ext>
        </pc:extLst>
      </pc:sldChg>
      <pc:sldChg chg="addSp delSp modSp mod delCm">
        <pc:chgData name="Nicole Dobrohotoff" userId="2dc4cf58-dc7e-422a-950b-38460c74cb76" providerId="ADAL" clId="{8D136479-11F3-4444-98A3-37174D413335}" dt="2024-09-02T07:38:19.362" v="2908" actId="12789"/>
        <pc:sldMkLst>
          <pc:docMk/>
          <pc:sldMk cId="3450625986" sldId="405"/>
        </pc:sldMkLst>
        <pc:spChg chg="add del">
          <ac:chgData name="Nicole Dobrohotoff" userId="2dc4cf58-dc7e-422a-950b-38460c74cb76" providerId="ADAL" clId="{8D136479-11F3-4444-98A3-37174D413335}" dt="2024-09-02T07:14:49.885" v="2771" actId="22"/>
          <ac:spMkLst>
            <pc:docMk/>
            <pc:sldMk cId="3450625986" sldId="405"/>
            <ac:spMk id="23" creationId="{584805D7-CDFA-C771-ECC3-0C3F0D0BCF4C}"/>
          </ac:spMkLst>
        </pc:spChg>
        <pc:spChg chg="add del">
          <ac:chgData name="Nicole Dobrohotoff" userId="2dc4cf58-dc7e-422a-950b-38460c74cb76" providerId="ADAL" clId="{8D136479-11F3-4444-98A3-37174D413335}" dt="2024-09-02T07:15:02.980" v="2773" actId="22"/>
          <ac:spMkLst>
            <pc:docMk/>
            <pc:sldMk cId="3450625986" sldId="405"/>
            <ac:spMk id="25" creationId="{D648E34F-4684-3138-2BE6-A50498580CC2}"/>
          </ac:spMkLst>
        </pc:spChg>
        <pc:spChg chg="mod">
          <ac:chgData name="Nicole Dobrohotoff" userId="2dc4cf58-dc7e-422a-950b-38460c74cb76" providerId="ADAL" clId="{8D136479-11F3-4444-98A3-37174D413335}" dt="2024-09-02T07:38:09.743" v="2907" actId="554"/>
          <ac:spMkLst>
            <pc:docMk/>
            <pc:sldMk cId="3450625986" sldId="405"/>
            <ac:spMk id="26" creationId="{989A0415-B67C-CD4B-8814-6DC39DF346EB}"/>
          </ac:spMkLst>
        </pc:spChg>
        <pc:spChg chg="mod">
          <ac:chgData name="Nicole Dobrohotoff" userId="2dc4cf58-dc7e-422a-950b-38460c74cb76" providerId="ADAL" clId="{8D136479-11F3-4444-98A3-37174D413335}" dt="2024-09-02T07:38:09.743" v="2907" actId="554"/>
          <ac:spMkLst>
            <pc:docMk/>
            <pc:sldMk cId="3450625986" sldId="405"/>
            <ac:spMk id="27" creationId="{0EEC866C-A7AF-2D48-B701-E1499B81808A}"/>
          </ac:spMkLst>
        </pc:spChg>
        <pc:spChg chg="mod">
          <ac:chgData name="Nicole Dobrohotoff" userId="2dc4cf58-dc7e-422a-950b-38460c74cb76" providerId="ADAL" clId="{8D136479-11F3-4444-98A3-37174D413335}" dt="2024-09-02T07:38:09.743" v="2907" actId="554"/>
          <ac:spMkLst>
            <pc:docMk/>
            <pc:sldMk cId="3450625986" sldId="405"/>
            <ac:spMk id="28" creationId="{9B8AB7A0-1868-BB48-A0B5-BB0350C72991}"/>
          </ac:spMkLst>
        </pc:spChg>
        <pc:spChg chg="add del">
          <ac:chgData name="Nicole Dobrohotoff" userId="2dc4cf58-dc7e-422a-950b-38460c74cb76" providerId="ADAL" clId="{8D136479-11F3-4444-98A3-37174D413335}" dt="2024-09-02T07:15:37.742" v="2782" actId="22"/>
          <ac:spMkLst>
            <pc:docMk/>
            <pc:sldMk cId="3450625986" sldId="405"/>
            <ac:spMk id="32" creationId="{1398E2BB-98A3-337F-E68C-82A388C54E86}"/>
          </ac:spMkLst>
        </pc:spChg>
        <pc:spChg chg="add">
          <ac:chgData name="Nicole Dobrohotoff" userId="2dc4cf58-dc7e-422a-950b-38460c74cb76" providerId="ADAL" clId="{8D136479-11F3-4444-98A3-37174D413335}" dt="2024-09-02T07:16:25.480" v="2783"/>
          <ac:spMkLst>
            <pc:docMk/>
            <pc:sldMk cId="3450625986" sldId="405"/>
            <ac:spMk id="33" creationId="{2FEFEF31-E9A4-F52E-5E7C-D717DB0E3977}"/>
          </ac:spMkLst>
        </pc:spChg>
        <pc:grpChg chg="del">
          <ac:chgData name="Nicole Dobrohotoff" userId="2dc4cf58-dc7e-422a-950b-38460c74cb76" providerId="ADAL" clId="{8D136479-11F3-4444-98A3-37174D413335}" dt="2024-09-02T07:15:22.174" v="2780" actId="478"/>
          <ac:grpSpMkLst>
            <pc:docMk/>
            <pc:sldMk cId="3450625986" sldId="405"/>
            <ac:grpSpMk id="2" creationId="{1B8BA85B-876B-2DE1-CD2E-37416480AEB0}"/>
          </ac:grpSpMkLst>
        </pc:grpChg>
        <pc:grpChg chg="del">
          <ac:chgData name="Nicole Dobrohotoff" userId="2dc4cf58-dc7e-422a-950b-38460c74cb76" providerId="ADAL" clId="{8D136479-11F3-4444-98A3-37174D413335}" dt="2024-09-02T07:14:46.007" v="2769" actId="478"/>
          <ac:grpSpMkLst>
            <pc:docMk/>
            <pc:sldMk cId="3450625986" sldId="405"/>
            <ac:grpSpMk id="10" creationId="{DEB87221-7BFD-D7E4-635E-B1E59C38A856}"/>
          </ac:grpSpMkLst>
        </pc:grpChg>
        <pc:picChg chg="del">
          <ac:chgData name="Nicole Dobrohotoff" userId="2dc4cf58-dc7e-422a-950b-38460c74cb76" providerId="ADAL" clId="{8D136479-11F3-4444-98A3-37174D413335}" dt="2024-09-02T07:15:20.430" v="2779" actId="478"/>
          <ac:picMkLst>
            <pc:docMk/>
            <pc:sldMk cId="3450625986" sldId="405"/>
            <ac:picMk id="21" creationId="{C8AACD7B-FA7F-CF20-80AD-D6DB2BF66C5B}"/>
          </ac:picMkLst>
        </pc:picChg>
        <pc:picChg chg="add mod modCrop">
          <ac:chgData name="Nicole Dobrohotoff" userId="2dc4cf58-dc7e-422a-950b-38460c74cb76" providerId="ADAL" clId="{8D136479-11F3-4444-98A3-37174D413335}" dt="2024-09-02T07:38:19.362" v="2908" actId="12789"/>
          <ac:picMkLst>
            <pc:docMk/>
            <pc:sldMk cId="3450625986" sldId="405"/>
            <ac:picMk id="30" creationId="{FB5CB189-209C-254C-3709-1D5A3041F2FD}"/>
          </ac:picMkLst>
        </pc:picChg>
        <pc:picChg chg="add mod">
          <ac:chgData name="Nicole Dobrohotoff" userId="2dc4cf58-dc7e-422a-950b-38460c74cb76" providerId="ADAL" clId="{8D136479-11F3-4444-98A3-37174D413335}" dt="2024-09-02T07:38:19.362" v="2908" actId="12789"/>
          <ac:picMkLst>
            <pc:docMk/>
            <pc:sldMk cId="3450625986" sldId="405"/>
            <ac:picMk id="35" creationId="{CC416BC3-14FE-2D3F-F8FD-6C55948B5B19}"/>
          </ac:picMkLst>
        </pc:picChg>
        <pc:picChg chg="add del mod">
          <ac:chgData name="Nicole Dobrohotoff" userId="2dc4cf58-dc7e-422a-950b-38460c74cb76" providerId="ADAL" clId="{8D136479-11F3-4444-98A3-37174D413335}" dt="2024-09-02T07:30:08.370" v="2797" actId="478"/>
          <ac:picMkLst>
            <pc:docMk/>
            <pc:sldMk cId="3450625986" sldId="405"/>
            <ac:picMk id="37" creationId="{FC3C5C84-DCC5-1D35-5567-7A7295819D22}"/>
          </ac:picMkLst>
        </pc:picChg>
        <pc:picChg chg="add mod">
          <ac:chgData name="Nicole Dobrohotoff" userId="2dc4cf58-dc7e-422a-950b-38460c74cb76" providerId="ADAL" clId="{8D136479-11F3-4444-98A3-37174D413335}" dt="2024-09-02T07:38:19.362" v="2908" actId="12789"/>
          <ac:picMkLst>
            <pc:docMk/>
            <pc:sldMk cId="3450625986" sldId="405"/>
            <ac:picMk id="38" creationId="{2803248A-058C-4472-A58E-C97FF86FA778}"/>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7:14:06.780" v="2768"/>
              <pc2:cmMkLst xmlns:pc2="http://schemas.microsoft.com/office/powerpoint/2019/9/main/command">
                <pc:docMk/>
                <pc:sldMk cId="3450625986" sldId="405"/>
                <pc2:cmMk id="{41E904E6-CF87-446C-9F79-F13C2A61177C}"/>
              </pc2:cmMkLst>
            </pc226:cmChg>
          </p:ext>
        </pc:extLst>
      </pc:sldChg>
      <pc:sldChg chg="modSp delCm modNotesTx">
        <pc:chgData name="Nicole Dobrohotoff" userId="2dc4cf58-dc7e-422a-950b-38460c74cb76" providerId="ADAL" clId="{8D136479-11F3-4444-98A3-37174D413335}" dt="2024-09-02T08:00:41.954" v="3522"/>
        <pc:sldMkLst>
          <pc:docMk/>
          <pc:sldMk cId="781265543" sldId="406"/>
        </pc:sldMkLst>
        <pc:spChg chg="mod">
          <ac:chgData name="Nicole Dobrohotoff" userId="2dc4cf58-dc7e-422a-950b-38460c74cb76" providerId="ADAL" clId="{8D136479-11F3-4444-98A3-37174D413335}" dt="2024-09-02T08:00:41.954" v="3522"/>
          <ac:spMkLst>
            <pc:docMk/>
            <pc:sldMk cId="781265543" sldId="406"/>
            <ac:spMk id="27" creationId="{A112B421-28AC-4D68-276B-4772A203568B}"/>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7:57:51.079" v="3521"/>
              <pc2:cmMkLst xmlns:pc2="http://schemas.microsoft.com/office/powerpoint/2019/9/main/command">
                <pc:docMk/>
                <pc:sldMk cId="781265543" sldId="406"/>
                <pc2:cmMk id="{C6B50A7C-18C7-4383-905B-B4955C89B718}"/>
              </pc2:cmMkLst>
            </pc226:cmChg>
          </p:ext>
        </pc:extLst>
      </pc:sldChg>
      <pc:sldChg chg="modSp mod delCm">
        <pc:chgData name="Nicole Dobrohotoff" userId="2dc4cf58-dc7e-422a-950b-38460c74cb76" providerId="ADAL" clId="{8D136479-11F3-4444-98A3-37174D413335}" dt="2024-09-03T02:40:36.035" v="4321" actId="33524"/>
        <pc:sldMkLst>
          <pc:docMk/>
          <pc:sldMk cId="785536898" sldId="411"/>
        </pc:sldMkLst>
        <pc:spChg chg="mod">
          <ac:chgData name="Nicole Dobrohotoff" userId="2dc4cf58-dc7e-422a-950b-38460c74cb76" providerId="ADAL" clId="{8D136479-11F3-4444-98A3-37174D413335}" dt="2024-09-02T05:32:55.296" v="749" actId="207"/>
          <ac:spMkLst>
            <pc:docMk/>
            <pc:sldMk cId="785536898" sldId="411"/>
            <ac:spMk id="3" creationId="{9CDB99C7-B9EF-478B-B0FF-A83D82C60DA5}"/>
          </ac:spMkLst>
        </pc:spChg>
        <pc:spChg chg="mod">
          <ac:chgData name="Nicole Dobrohotoff" userId="2dc4cf58-dc7e-422a-950b-38460c74cb76" providerId="ADAL" clId="{8D136479-11F3-4444-98A3-37174D413335}" dt="2024-09-03T02:40:36.035" v="4321" actId="33524"/>
          <ac:spMkLst>
            <pc:docMk/>
            <pc:sldMk cId="785536898" sldId="411"/>
            <ac:spMk id="9" creationId="{DB9F8590-923C-491D-B818-F24EF1692A8D}"/>
          </ac:spMkLst>
        </pc:spChg>
        <pc:picChg chg="mod">
          <ac:chgData name="Nicole Dobrohotoff" userId="2dc4cf58-dc7e-422a-950b-38460c74cb76" providerId="ADAL" clId="{8D136479-11F3-4444-98A3-37174D413335}" dt="2024-09-02T05:32:49.704" v="748" actId="207"/>
          <ac:picMkLst>
            <pc:docMk/>
            <pc:sldMk cId="785536898" sldId="411"/>
            <ac:picMk id="16" creationId="{59CA0E30-F15C-4D5B-9280-5EFE38FC1B86}"/>
          </ac:picMkLst>
        </pc:picChg>
        <pc:picChg chg="mod">
          <ac:chgData name="Nicole Dobrohotoff" userId="2dc4cf58-dc7e-422a-950b-38460c74cb76" providerId="ADAL" clId="{8D136479-11F3-4444-98A3-37174D413335}" dt="2024-09-02T05:32:47.437" v="747" actId="207"/>
          <ac:picMkLst>
            <pc:docMk/>
            <pc:sldMk cId="785536898" sldId="411"/>
            <ac:picMk id="17" creationId="{F8680003-404B-4B37-A70B-DBDCC927B403}"/>
          </ac:picMkLst>
        </pc:picChg>
        <pc:picChg chg="mod">
          <ac:chgData name="Nicole Dobrohotoff" userId="2dc4cf58-dc7e-422a-950b-38460c74cb76" providerId="ADAL" clId="{8D136479-11F3-4444-98A3-37174D413335}" dt="2024-09-02T05:32:58.504" v="750" actId="207"/>
          <ac:picMkLst>
            <pc:docMk/>
            <pc:sldMk cId="785536898" sldId="411"/>
            <ac:picMk id="18" creationId="{E5501C52-2D35-4B69-B722-57B84817BC30}"/>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5:37:55.642" v="770"/>
              <pc2:cmMkLst xmlns:pc2="http://schemas.microsoft.com/office/powerpoint/2019/9/main/command">
                <pc:docMk/>
                <pc:sldMk cId="785536898" sldId="411"/>
                <pc2:cmMk id="{6998AD52-2E73-446A-A9CE-8A2DFEEF6F45}"/>
              </pc2:cmMkLst>
            </pc226:cmChg>
            <pc226:cmChg xmlns:pc226="http://schemas.microsoft.com/office/powerpoint/2022/06/main/command" chg="del">
              <pc226:chgData name="Nicole Dobrohotoff" userId="2dc4cf58-dc7e-422a-950b-38460c74cb76" providerId="ADAL" clId="{8D136479-11F3-4444-98A3-37174D413335}" dt="2024-09-02T05:37:53.995" v="769"/>
              <pc2:cmMkLst xmlns:pc2="http://schemas.microsoft.com/office/powerpoint/2019/9/main/command">
                <pc:docMk/>
                <pc:sldMk cId="785536898" sldId="411"/>
                <pc2:cmMk id="{D5751367-D391-469D-98D5-AA96DEFF5254}"/>
              </pc2:cmMkLst>
            </pc226:cmChg>
          </p:ext>
        </pc:extLst>
      </pc:sldChg>
      <pc:sldChg chg="addSp delSp modSp mod delCm modNotesTx">
        <pc:chgData name="Nicole Dobrohotoff" userId="2dc4cf58-dc7e-422a-950b-38460c74cb76" providerId="ADAL" clId="{8D136479-11F3-4444-98A3-37174D413335}" dt="2024-09-03T04:37:15.729" v="5051"/>
        <pc:sldMkLst>
          <pc:docMk/>
          <pc:sldMk cId="2566608463" sldId="415"/>
        </pc:sldMkLst>
        <pc:spChg chg="mod">
          <ac:chgData name="Nicole Dobrohotoff" userId="2dc4cf58-dc7e-422a-950b-38460c74cb76" providerId="ADAL" clId="{8D136479-11F3-4444-98A3-37174D413335}" dt="2024-09-02T05:53:13.286" v="1066" actId="20577"/>
          <ac:spMkLst>
            <pc:docMk/>
            <pc:sldMk cId="2566608463" sldId="415"/>
            <ac:spMk id="14" creationId="{75CD2057-CCBC-4B92-8710-441AD11A0EC8}"/>
          </ac:spMkLst>
        </pc:spChg>
        <pc:spChg chg="mod">
          <ac:chgData name="Nicole Dobrohotoff" userId="2dc4cf58-dc7e-422a-950b-38460c74cb76" providerId="ADAL" clId="{8D136479-11F3-4444-98A3-37174D413335}" dt="2024-09-02T05:49:34.923" v="1053" actId="255"/>
          <ac:spMkLst>
            <pc:docMk/>
            <pc:sldMk cId="2566608463" sldId="415"/>
            <ac:spMk id="23" creationId="{F87F8A71-88FC-CC49-AC29-D215E2E9A922}"/>
          </ac:spMkLst>
        </pc:spChg>
        <pc:spChg chg="mod">
          <ac:chgData name="Nicole Dobrohotoff" userId="2dc4cf58-dc7e-422a-950b-38460c74cb76" providerId="ADAL" clId="{8D136479-11F3-4444-98A3-37174D413335}" dt="2024-09-03T04:29:59.314" v="5017" actId="255"/>
          <ac:spMkLst>
            <pc:docMk/>
            <pc:sldMk cId="2566608463" sldId="415"/>
            <ac:spMk id="24" creationId="{E04A1CA9-AF66-214A-A9FD-C6E105E67C0C}"/>
          </ac:spMkLst>
        </pc:spChg>
        <pc:spChg chg="mod">
          <ac:chgData name="Nicole Dobrohotoff" userId="2dc4cf58-dc7e-422a-950b-38460c74cb76" providerId="ADAL" clId="{8D136479-11F3-4444-98A3-37174D413335}" dt="2024-09-03T04:30:21.231" v="5021" actId="208"/>
          <ac:spMkLst>
            <pc:docMk/>
            <pc:sldMk cId="2566608463" sldId="415"/>
            <ac:spMk id="37" creationId="{B60E2D0D-9609-21A3-689E-61D3050D21E6}"/>
          </ac:spMkLst>
        </pc:spChg>
        <pc:spChg chg="mod">
          <ac:chgData name="Nicole Dobrohotoff" userId="2dc4cf58-dc7e-422a-950b-38460c74cb76" providerId="ADAL" clId="{8D136479-11F3-4444-98A3-37174D413335}" dt="2024-09-03T04:30:18.554" v="5020" actId="208"/>
          <ac:spMkLst>
            <pc:docMk/>
            <pc:sldMk cId="2566608463" sldId="415"/>
            <ac:spMk id="41" creationId="{20E0959B-C9FB-E028-BAC2-C01836E00AE8}"/>
          </ac:spMkLst>
        </pc:spChg>
        <pc:picChg chg="add del mod">
          <ac:chgData name="Nicole Dobrohotoff" userId="2dc4cf58-dc7e-422a-950b-38460c74cb76" providerId="ADAL" clId="{8D136479-11F3-4444-98A3-37174D413335}" dt="2024-09-03T04:32:20.111" v="5024" actId="478"/>
          <ac:picMkLst>
            <pc:docMk/>
            <pc:sldMk cId="2566608463" sldId="415"/>
            <ac:picMk id="3" creationId="{313FD6CA-FE54-C607-493D-4F7F350AF374}"/>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37:15.729" v="5051"/>
              <pc2:cmMkLst xmlns:pc2="http://schemas.microsoft.com/office/powerpoint/2019/9/main/command">
                <pc:docMk/>
                <pc:sldMk cId="2566608463" sldId="415"/>
                <pc2:cmMk id="{F7D02B00-3698-4D16-B43C-F401D9A56BD8}"/>
              </pc2:cmMkLst>
            </pc226:cmChg>
            <pc226:cmChg xmlns:pc226="http://schemas.microsoft.com/office/powerpoint/2022/06/main/command" chg="del">
              <pc226:chgData name="Nicole Dobrohotoff" userId="2dc4cf58-dc7e-422a-950b-38460c74cb76" providerId="ADAL" clId="{8D136479-11F3-4444-98A3-37174D413335}" dt="2024-09-03T04:22:04.868" v="5014"/>
              <pc2:cmMkLst xmlns:pc2="http://schemas.microsoft.com/office/powerpoint/2019/9/main/command">
                <pc:docMk/>
                <pc:sldMk cId="2566608463" sldId="415"/>
                <pc2:cmMk id="{48B92284-781D-4BDA-8A61-5CB6B042EC38}"/>
              </pc2:cmMkLst>
            </pc226:cmChg>
          </p:ext>
        </pc:extLst>
      </pc:sldChg>
      <pc:sldChg chg="modSp del mod">
        <pc:chgData name="Nicole Dobrohotoff" userId="2dc4cf58-dc7e-422a-950b-38460c74cb76" providerId="ADAL" clId="{8D136479-11F3-4444-98A3-37174D413335}" dt="2024-09-02T07:05:35.590" v="2721" actId="47"/>
        <pc:sldMkLst>
          <pc:docMk/>
          <pc:sldMk cId="1071126138" sldId="416"/>
        </pc:sldMkLst>
        <pc:spChg chg="mod">
          <ac:chgData name="Nicole Dobrohotoff" userId="2dc4cf58-dc7e-422a-950b-38460c74cb76" providerId="ADAL" clId="{8D136479-11F3-4444-98A3-37174D413335}" dt="2024-09-02T07:05:13.026" v="2720" actId="14100"/>
          <ac:spMkLst>
            <pc:docMk/>
            <pc:sldMk cId="1071126138" sldId="416"/>
            <ac:spMk id="17" creationId="{3B13B593-1F29-9526-6982-E3F69B6C88DE}"/>
          </ac:spMkLst>
        </pc:spChg>
      </pc:sldChg>
      <pc:sldChg chg="addSp delSp modSp mod delCm modNotesTx">
        <pc:chgData name="Nicole Dobrohotoff" userId="2dc4cf58-dc7e-422a-950b-38460c74cb76" providerId="ADAL" clId="{8D136479-11F3-4444-98A3-37174D413335}" dt="2024-09-03T04:04:00.915" v="4901"/>
        <pc:sldMkLst>
          <pc:docMk/>
          <pc:sldMk cId="2796563770" sldId="418"/>
        </pc:sldMkLst>
        <pc:spChg chg="add mod">
          <ac:chgData name="Nicole Dobrohotoff" userId="2dc4cf58-dc7e-422a-950b-38460c74cb76" providerId="ADAL" clId="{8D136479-11F3-4444-98A3-37174D413335}" dt="2024-09-03T03:44:22.617" v="4503"/>
          <ac:spMkLst>
            <pc:docMk/>
            <pc:sldMk cId="2796563770" sldId="418"/>
            <ac:spMk id="2" creationId="{80A9D1E9-6B52-4862-9B73-66ECE60D607D}"/>
          </ac:spMkLst>
        </pc:spChg>
        <pc:spChg chg="del mod">
          <ac:chgData name="Nicole Dobrohotoff" userId="2dc4cf58-dc7e-422a-950b-38460c74cb76" providerId="ADAL" clId="{8D136479-11F3-4444-98A3-37174D413335}" dt="2024-09-03T04:04:00.915" v="4901"/>
          <ac:spMkLst>
            <pc:docMk/>
            <pc:sldMk cId="2796563770" sldId="418"/>
            <ac:spMk id="9" creationId="{3ADC7BEB-CC9D-4E2D-9B45-F80B4585DFF9}"/>
          </ac:spMkLst>
        </pc:spChg>
        <pc:spChg chg="del mod">
          <ac:chgData name="Nicole Dobrohotoff" userId="2dc4cf58-dc7e-422a-950b-38460c74cb76" providerId="ADAL" clId="{8D136479-11F3-4444-98A3-37174D413335}" dt="2024-09-03T03:44:21.397" v="4502" actId="21"/>
          <ac:spMkLst>
            <pc:docMk/>
            <pc:sldMk cId="2796563770" sldId="418"/>
            <ac:spMk id="13" creationId="{80A9D1E9-6B52-4862-9B73-66ECE60D607D}"/>
          </ac:spMkLst>
        </pc:spChg>
        <pc:picChg chg="del mod">
          <ac:chgData name="Nicole Dobrohotoff" userId="2dc4cf58-dc7e-422a-950b-38460c74cb76" providerId="ADAL" clId="{8D136479-11F3-4444-98A3-37174D413335}" dt="2024-09-02T05:26:40.487" v="340" actId="478"/>
          <ac:picMkLst>
            <pc:docMk/>
            <pc:sldMk cId="2796563770" sldId="418"/>
            <ac:picMk id="2" creationId="{39A73DF2-FDFD-491A-8BE6-760B0CD5AF0F}"/>
          </ac:picMkLst>
        </pc:picChg>
        <pc:picChg chg="add mod">
          <ac:chgData name="Nicole Dobrohotoff" userId="2dc4cf58-dc7e-422a-950b-38460c74cb76" providerId="ADAL" clId="{8D136479-11F3-4444-98A3-37174D413335}" dt="2024-09-03T03:44:33.029" v="4505" actId="1076"/>
          <ac:picMkLst>
            <pc:docMk/>
            <pc:sldMk cId="2796563770" sldId="418"/>
            <ac:picMk id="3" creationId="{FDFE0121-A382-58B9-6FD5-D4C4036512F3}"/>
          </ac:picMkLst>
        </pc:picChg>
        <pc:picChg chg="mod">
          <ac:chgData name="Nicole Dobrohotoff" userId="2dc4cf58-dc7e-422a-950b-38460c74cb76" providerId="ADAL" clId="{8D136479-11F3-4444-98A3-37174D413335}" dt="2024-09-02T05:29:40.009" v="554" actId="962"/>
          <ac:picMkLst>
            <pc:docMk/>
            <pc:sldMk cId="2796563770" sldId="418"/>
            <ac:picMk id="6" creationId="{FB456D11-9D5F-DDF2-E2A5-A39E39E4C603}"/>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03:42.775" v="4883"/>
              <pc2:cmMkLst xmlns:pc2="http://schemas.microsoft.com/office/powerpoint/2019/9/main/command">
                <pc:docMk/>
                <pc:sldMk cId="2796563770" sldId="418"/>
                <pc2:cmMk id="{34C8A71F-641E-49BC-82CD-A11E53315217}"/>
              </pc2:cmMkLst>
            </pc226:cmChg>
          </p:ext>
        </pc:extLst>
      </pc:sldChg>
      <pc:sldChg chg="addCm delCm">
        <pc:chgData name="Nicole Dobrohotoff" userId="2dc4cf58-dc7e-422a-950b-38460c74cb76" providerId="ADAL" clId="{8D136479-11F3-4444-98A3-37174D413335}" dt="2024-09-03T04:36:29.316" v="5048"/>
        <pc:sldMkLst>
          <pc:docMk/>
          <pc:sldMk cId="1873620792" sldId="419"/>
        </pc:sldMkLst>
        <pc:extLst>
          <p:ext xmlns:p="http://schemas.openxmlformats.org/presentationml/2006/main" uri="{D6D511B9-2390-475A-947B-AFAB55BFBCF1}">
            <pc226:cmChg xmlns:pc226="http://schemas.microsoft.com/office/powerpoint/2022/06/main/command" chg="add del">
              <pc226:chgData name="Nicole Dobrohotoff" userId="2dc4cf58-dc7e-422a-950b-38460c74cb76" providerId="ADAL" clId="{8D136479-11F3-4444-98A3-37174D413335}" dt="2024-09-03T04:36:29.316" v="5048"/>
              <pc2:cmMkLst xmlns:pc2="http://schemas.microsoft.com/office/powerpoint/2019/9/main/command">
                <pc:docMk/>
                <pc:sldMk cId="1873620792" sldId="419"/>
                <pc2:cmMk id="{FAA18DC3-D28E-4F1D-A014-E6E723778512}"/>
              </pc2:cmMkLst>
            </pc226:cmChg>
          </p:ext>
        </pc:extLst>
      </pc:sldChg>
      <pc:sldChg chg="addSp delSp modSp mod modClrScheme delCm chgLayout modNotesTx">
        <pc:chgData name="Nicole Dobrohotoff" userId="2dc4cf58-dc7e-422a-950b-38460c74cb76" providerId="ADAL" clId="{8D136479-11F3-4444-98A3-37174D413335}" dt="2024-09-02T08:26:13.976" v="4285" actId="26606"/>
        <pc:sldMkLst>
          <pc:docMk/>
          <pc:sldMk cId="2626021815" sldId="420"/>
        </pc:sldMkLst>
        <pc:spChg chg="add del mod ord">
          <ac:chgData name="Nicole Dobrohotoff" userId="2dc4cf58-dc7e-422a-950b-38460c74cb76" providerId="ADAL" clId="{8D136479-11F3-4444-98A3-37174D413335}" dt="2024-09-02T08:26:13.976" v="4285" actId="26606"/>
          <ac:spMkLst>
            <pc:docMk/>
            <pc:sldMk cId="2626021815" sldId="420"/>
            <ac:spMk id="2" creationId="{154CD716-57C8-735B-C409-A34AFEE47632}"/>
          </ac:spMkLst>
        </pc:spChg>
        <pc:spChg chg="mod ord">
          <ac:chgData name="Nicole Dobrohotoff" userId="2dc4cf58-dc7e-422a-950b-38460c74cb76" providerId="ADAL" clId="{8D136479-11F3-4444-98A3-37174D413335}" dt="2024-09-02T08:26:13.976" v="4285" actId="26606"/>
          <ac:spMkLst>
            <pc:docMk/>
            <pc:sldMk cId="2626021815" sldId="420"/>
            <ac:spMk id="3" creationId="{206DA680-D28D-4F17-B389-4F9796F58A49}"/>
          </ac:spMkLst>
        </pc:spChg>
        <pc:picChg chg="mod">
          <ac:chgData name="Nicole Dobrohotoff" userId="2dc4cf58-dc7e-422a-950b-38460c74cb76" providerId="ADAL" clId="{8D136479-11F3-4444-98A3-37174D413335}" dt="2024-09-02T08:26:13.976" v="4285" actId="26606"/>
          <ac:picMkLst>
            <pc:docMk/>
            <pc:sldMk cId="2626021815" sldId="420"/>
            <ac:picMk id="16" creationId="{E3C4128D-4F60-4F0D-B5F8-ED6ADB5BAEBA}"/>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8:09:55.483" v="3798"/>
              <pc2:cmMkLst xmlns:pc2="http://schemas.microsoft.com/office/powerpoint/2019/9/main/command">
                <pc:docMk/>
                <pc:sldMk cId="2626021815" sldId="420"/>
                <pc2:cmMk id="{CD0AE8D8-964F-46EE-BEB0-F36AD303BE66}"/>
              </pc2:cmMkLst>
            </pc226:cmChg>
          </p:ext>
        </pc:extLst>
      </pc:sldChg>
      <pc:sldChg chg="addSp delSp modSp mod modClrScheme delCm chgLayout">
        <pc:chgData name="Nicole Dobrohotoff" userId="2dc4cf58-dc7e-422a-950b-38460c74cb76" providerId="ADAL" clId="{8D136479-11F3-4444-98A3-37174D413335}" dt="2024-09-03T02:39:59.889" v="4319" actId="700"/>
        <pc:sldMkLst>
          <pc:docMk/>
          <pc:sldMk cId="857898240" sldId="422"/>
        </pc:sldMkLst>
        <pc:spChg chg="mod ord">
          <ac:chgData name="Nicole Dobrohotoff" userId="2dc4cf58-dc7e-422a-950b-38460c74cb76" providerId="ADAL" clId="{8D136479-11F3-4444-98A3-37174D413335}" dt="2024-09-03T02:39:59.889" v="4319" actId="700"/>
          <ac:spMkLst>
            <pc:docMk/>
            <pc:sldMk cId="857898240" sldId="422"/>
            <ac:spMk id="3" creationId="{B85F8EEA-14E4-4D19-B90E-C9F7767214F9}"/>
          </ac:spMkLst>
        </pc:spChg>
        <pc:spChg chg="mod ord">
          <ac:chgData name="Nicole Dobrohotoff" userId="2dc4cf58-dc7e-422a-950b-38460c74cb76" providerId="ADAL" clId="{8D136479-11F3-4444-98A3-37174D413335}" dt="2024-09-03T02:39:59.889" v="4319" actId="700"/>
          <ac:spMkLst>
            <pc:docMk/>
            <pc:sldMk cId="857898240" sldId="422"/>
            <ac:spMk id="4" creationId="{614E0EE1-3DF8-4F7E-8314-AE7E923DF439}"/>
          </ac:spMkLst>
        </pc:spChg>
        <pc:spChg chg="mod ord">
          <ac:chgData name="Nicole Dobrohotoff" userId="2dc4cf58-dc7e-422a-950b-38460c74cb76" providerId="ADAL" clId="{8D136479-11F3-4444-98A3-37174D413335}" dt="2024-09-03T02:39:59.889" v="4319" actId="700"/>
          <ac:spMkLst>
            <pc:docMk/>
            <pc:sldMk cId="857898240" sldId="422"/>
            <ac:spMk id="5" creationId="{D217C6DC-30FA-4F28-98EA-B21B3B6F94BA}"/>
          </ac:spMkLst>
        </pc:spChg>
        <pc:spChg chg="del mod">
          <ac:chgData name="Nicole Dobrohotoff" userId="2dc4cf58-dc7e-422a-950b-38460c74cb76" providerId="ADAL" clId="{8D136479-11F3-4444-98A3-37174D413335}" dt="2024-09-02T05:19:57.844" v="198" actId="931"/>
          <ac:spMkLst>
            <pc:docMk/>
            <pc:sldMk cId="857898240" sldId="422"/>
            <ac:spMk id="8" creationId="{C9B25890-CC8D-59D0-1FCD-3F2CA888A561}"/>
          </ac:spMkLst>
        </pc:spChg>
        <pc:picChg chg="add mod ord modCrop">
          <ac:chgData name="Nicole Dobrohotoff" userId="2dc4cf58-dc7e-422a-950b-38460c74cb76" providerId="ADAL" clId="{8D136479-11F3-4444-98A3-37174D413335}" dt="2024-09-03T02:39:59.889" v="4319" actId="700"/>
          <ac:picMkLst>
            <pc:docMk/>
            <pc:sldMk cId="857898240" sldId="422"/>
            <ac:picMk id="6" creationId="{244C731B-FAFC-58B6-AD7A-1CE195368315}"/>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2:39:33.705" v="4318"/>
              <pc2:cmMkLst xmlns:pc2="http://schemas.microsoft.com/office/powerpoint/2019/9/main/command">
                <pc:docMk/>
                <pc:sldMk cId="857898240" sldId="422"/>
                <pc2:cmMk id="{5C4008BD-64DD-4208-9C20-4E71505F583A}"/>
              </pc2:cmMkLst>
            </pc226:cmChg>
            <pc226:cmChg xmlns:pc226="http://schemas.microsoft.com/office/powerpoint/2022/06/main/command" chg="del">
              <pc226:chgData name="Nicole Dobrohotoff" userId="2dc4cf58-dc7e-422a-950b-38460c74cb76" providerId="ADAL" clId="{8D136479-11F3-4444-98A3-37174D413335}" dt="2024-09-03T02:39:32.248" v="4317"/>
              <pc2:cmMkLst xmlns:pc2="http://schemas.microsoft.com/office/powerpoint/2019/9/main/command">
                <pc:docMk/>
                <pc:sldMk cId="857898240" sldId="422"/>
                <pc2:cmMk id="{C6ACE1E1-D8A6-428D-992E-83EF320A3150}"/>
              </pc2:cmMkLst>
            </pc226:cmChg>
          </p:ext>
        </pc:extLst>
      </pc:sldChg>
      <pc:sldChg chg="addSp delSp modSp mod modNotesTx">
        <pc:chgData name="Nicole Dobrohotoff" userId="2dc4cf58-dc7e-422a-950b-38460c74cb76" providerId="ADAL" clId="{8D136479-11F3-4444-98A3-37174D413335}" dt="2024-09-03T03:54:04.311" v="4769" actId="1076"/>
        <pc:sldMkLst>
          <pc:docMk/>
          <pc:sldMk cId="3088360834" sldId="424"/>
        </pc:sldMkLst>
        <pc:spChg chg="add del mod">
          <ac:chgData name="Nicole Dobrohotoff" userId="2dc4cf58-dc7e-422a-950b-38460c74cb76" providerId="ADAL" clId="{8D136479-11F3-4444-98A3-37174D413335}" dt="2024-09-03T03:53:50.627" v="4764" actId="21"/>
          <ac:spMkLst>
            <pc:docMk/>
            <pc:sldMk cId="3088360834" sldId="424"/>
            <ac:spMk id="2" creationId="{24015C38-7D7F-4A83-815B-13614B04FB42}"/>
          </ac:spMkLst>
        </pc:spChg>
        <pc:spChg chg="del mod">
          <ac:chgData name="Nicole Dobrohotoff" userId="2dc4cf58-dc7e-422a-950b-38460c74cb76" providerId="ADAL" clId="{8D136479-11F3-4444-98A3-37174D413335}" dt="2024-09-03T03:53:58.465" v="4765" actId="21"/>
          <ac:spMkLst>
            <pc:docMk/>
            <pc:sldMk cId="3088360834" sldId="424"/>
            <ac:spMk id="3" creationId="{3A269765-81F8-40B9-9E74-4E4679D93475}"/>
          </ac:spMkLst>
        </pc:spChg>
        <pc:spChg chg="add mod">
          <ac:chgData name="Nicole Dobrohotoff" userId="2dc4cf58-dc7e-422a-950b-38460c74cb76" providerId="ADAL" clId="{8D136479-11F3-4444-98A3-37174D413335}" dt="2024-09-03T03:54:01.140" v="4767"/>
          <ac:spMkLst>
            <pc:docMk/>
            <pc:sldMk cId="3088360834" sldId="424"/>
            <ac:spMk id="4" creationId="{3A269765-81F8-40B9-9E74-4E4679D93475}"/>
          </ac:spMkLst>
        </pc:spChg>
        <pc:spChg chg="del">
          <ac:chgData name="Nicole Dobrohotoff" userId="2dc4cf58-dc7e-422a-950b-38460c74cb76" providerId="ADAL" clId="{8D136479-11F3-4444-98A3-37174D413335}" dt="2024-09-02T06:50:31.054" v="2532" actId="478"/>
          <ac:spMkLst>
            <pc:docMk/>
            <pc:sldMk cId="3088360834" sldId="424"/>
            <ac:spMk id="4" creationId="{EE2C08DB-DD71-4851-AC8D-B45C4E5AF26B}"/>
          </ac:spMkLst>
        </pc:spChg>
        <pc:spChg chg="add del mod">
          <ac:chgData name="Nicole Dobrohotoff" userId="2dc4cf58-dc7e-422a-950b-38460c74cb76" providerId="ADAL" clId="{8D136479-11F3-4444-98A3-37174D413335}" dt="2024-09-02T06:50:37.044" v="2535" actId="478"/>
          <ac:spMkLst>
            <pc:docMk/>
            <pc:sldMk cId="3088360834" sldId="424"/>
            <ac:spMk id="7" creationId="{CE2E2A19-D546-C1E6-6BCB-AA5D385A6043}"/>
          </ac:spMkLst>
        </pc:spChg>
        <pc:spChg chg="mod">
          <ac:chgData name="Nicole Dobrohotoff" userId="2dc4cf58-dc7e-422a-950b-38460c74cb76" providerId="ADAL" clId="{8D136479-11F3-4444-98A3-37174D413335}" dt="2024-09-02T06:54:04.093" v="2547" actId="1582"/>
          <ac:spMkLst>
            <pc:docMk/>
            <pc:sldMk cId="3088360834" sldId="424"/>
            <ac:spMk id="8" creationId="{898B348D-7ECB-45B3-B29F-6B1E2D8972F9}"/>
          </ac:spMkLst>
        </pc:spChg>
        <pc:spChg chg="add del mod">
          <ac:chgData name="Nicole Dobrohotoff" userId="2dc4cf58-dc7e-422a-950b-38460c74cb76" providerId="ADAL" clId="{8D136479-11F3-4444-98A3-37174D413335}" dt="2024-09-02T06:50:35.251" v="2534" actId="478"/>
          <ac:spMkLst>
            <pc:docMk/>
            <pc:sldMk cId="3088360834" sldId="424"/>
            <ac:spMk id="10" creationId="{217E30EA-3530-7F40-4EE6-0D135904A9E7}"/>
          </ac:spMkLst>
        </pc:spChg>
        <pc:spChg chg="add del mod">
          <ac:chgData name="Nicole Dobrohotoff" userId="2dc4cf58-dc7e-422a-950b-38460c74cb76" providerId="ADAL" clId="{8D136479-11F3-4444-98A3-37174D413335}" dt="2024-09-02T06:52:38.489" v="2537" actId="931"/>
          <ac:spMkLst>
            <pc:docMk/>
            <pc:sldMk cId="3088360834" sldId="424"/>
            <ac:spMk id="12" creationId="{94D8D40F-9AFB-96BE-A9C9-3F503B34C19D}"/>
          </ac:spMkLst>
        </pc:spChg>
        <pc:picChg chg="add del">
          <ac:chgData name="Nicole Dobrohotoff" userId="2dc4cf58-dc7e-422a-950b-38460c74cb76" providerId="ADAL" clId="{8D136479-11F3-4444-98A3-37174D413335}" dt="2024-09-02T06:50:51.778" v="2536" actId="478"/>
          <ac:picMkLst>
            <pc:docMk/>
            <pc:sldMk cId="3088360834" sldId="424"/>
            <ac:picMk id="5" creationId="{0160F9DD-DF34-4121-A040-9F5D55BD71AD}"/>
          </ac:picMkLst>
        </pc:picChg>
        <pc:picChg chg="add mod">
          <ac:chgData name="Nicole Dobrohotoff" userId="2dc4cf58-dc7e-422a-950b-38460c74cb76" providerId="ADAL" clId="{8D136479-11F3-4444-98A3-37174D413335}" dt="2024-09-03T03:54:04.311" v="4769" actId="1076"/>
          <ac:picMkLst>
            <pc:docMk/>
            <pc:sldMk cId="3088360834" sldId="424"/>
            <ac:picMk id="5" creationId="{E0880FFF-E438-53DE-E3A7-944870781EBE}"/>
          </ac:picMkLst>
        </pc:picChg>
        <pc:picChg chg="add mod ord modCrop">
          <ac:chgData name="Nicole Dobrohotoff" userId="2dc4cf58-dc7e-422a-950b-38460c74cb76" providerId="ADAL" clId="{8D136479-11F3-4444-98A3-37174D413335}" dt="2024-09-02T06:53:15.953" v="2545" actId="18131"/>
          <ac:picMkLst>
            <pc:docMk/>
            <pc:sldMk cId="3088360834" sldId="424"/>
            <ac:picMk id="14" creationId="{95F26F4F-C0B7-B56F-115E-FBDDC700BB77}"/>
          </ac:picMkLst>
        </pc:picChg>
      </pc:sldChg>
      <pc:sldChg chg="addSp delSp modSp mod delCm chgLayout modNotesTx">
        <pc:chgData name="Nicole Dobrohotoff" userId="2dc4cf58-dc7e-422a-950b-38460c74cb76" providerId="ADAL" clId="{8D136479-11F3-4444-98A3-37174D413335}" dt="2024-09-03T03:58:57.141" v="4802" actId="948"/>
        <pc:sldMkLst>
          <pc:docMk/>
          <pc:sldMk cId="1154502920" sldId="425"/>
        </pc:sldMkLst>
        <pc:spChg chg="mod ord">
          <ac:chgData name="Nicole Dobrohotoff" userId="2dc4cf58-dc7e-422a-950b-38460c74cb76" providerId="ADAL" clId="{8D136479-11F3-4444-98A3-37174D413335}" dt="2024-09-03T03:55:43.547" v="4787" actId="700"/>
          <ac:spMkLst>
            <pc:docMk/>
            <pc:sldMk cId="1154502920" sldId="425"/>
            <ac:spMk id="2" creationId="{1C11E341-9163-3C4D-95FD-DD3D287E66E2}"/>
          </ac:spMkLst>
        </pc:spChg>
        <pc:spChg chg="mod">
          <ac:chgData name="Nicole Dobrohotoff" userId="2dc4cf58-dc7e-422a-950b-38460c74cb76" providerId="ADAL" clId="{8D136479-11F3-4444-98A3-37174D413335}" dt="2024-09-02T07:45:10.765" v="3082" actId="20577"/>
          <ac:spMkLst>
            <pc:docMk/>
            <pc:sldMk cId="1154502920" sldId="425"/>
            <ac:spMk id="3" creationId="{E5215757-AF47-4A81-A334-36931A9202EC}"/>
          </ac:spMkLst>
        </pc:spChg>
        <pc:spChg chg="mod ord">
          <ac:chgData name="Nicole Dobrohotoff" userId="2dc4cf58-dc7e-422a-950b-38460c74cb76" providerId="ADAL" clId="{8D136479-11F3-4444-98A3-37174D413335}" dt="2024-09-03T03:55:43.547" v="4787" actId="700"/>
          <ac:spMkLst>
            <pc:docMk/>
            <pc:sldMk cId="1154502920" sldId="425"/>
            <ac:spMk id="4" creationId="{879FA58F-6184-6244-9FD5-AD85DCB0DA3C}"/>
          </ac:spMkLst>
        </pc:spChg>
        <pc:spChg chg="add del mod ord">
          <ac:chgData name="Nicole Dobrohotoff" userId="2dc4cf58-dc7e-422a-950b-38460c74cb76" providerId="ADAL" clId="{8D136479-11F3-4444-98A3-37174D413335}" dt="2024-09-03T03:56:52.963" v="4788" actId="931"/>
          <ac:spMkLst>
            <pc:docMk/>
            <pc:sldMk cId="1154502920" sldId="425"/>
            <ac:spMk id="5" creationId="{6D48C259-F137-64F0-0B82-10BFD4F49811}"/>
          </ac:spMkLst>
        </pc:spChg>
        <pc:spChg chg="del mod">
          <ac:chgData name="Nicole Dobrohotoff" userId="2dc4cf58-dc7e-422a-950b-38460c74cb76" providerId="ADAL" clId="{8D136479-11F3-4444-98A3-37174D413335}" dt="2024-09-02T07:45:57.099" v="3088" actId="478"/>
          <ac:spMkLst>
            <pc:docMk/>
            <pc:sldMk cId="1154502920" sldId="425"/>
            <ac:spMk id="5" creationId="{CD1C8987-C97A-40CB-A604-00D6C632ECBA}"/>
          </ac:spMkLst>
        </pc:spChg>
        <pc:spChg chg="add mod ord">
          <ac:chgData name="Nicole Dobrohotoff" userId="2dc4cf58-dc7e-422a-950b-38460c74cb76" providerId="ADAL" clId="{8D136479-11F3-4444-98A3-37174D413335}" dt="2024-09-03T03:58:57.141" v="4802" actId="948"/>
          <ac:spMkLst>
            <pc:docMk/>
            <pc:sldMk cId="1154502920" sldId="425"/>
            <ac:spMk id="6" creationId="{F00BCCB3-FBEA-132E-EEB4-218E750DC258}"/>
          </ac:spMkLst>
        </pc:spChg>
        <pc:spChg chg="del mod">
          <ac:chgData name="Nicole Dobrohotoff" userId="2dc4cf58-dc7e-422a-950b-38460c74cb76" providerId="ADAL" clId="{8D136479-11F3-4444-98A3-37174D413335}" dt="2024-09-02T07:45:54.447" v="3087" actId="478"/>
          <ac:spMkLst>
            <pc:docMk/>
            <pc:sldMk cId="1154502920" sldId="425"/>
            <ac:spMk id="9" creationId="{60F3653E-9800-0240-816B-534B78E49B41}"/>
          </ac:spMkLst>
        </pc:spChg>
        <pc:picChg chg="add mod">
          <ac:chgData name="Nicole Dobrohotoff" userId="2dc4cf58-dc7e-422a-950b-38460c74cb76" providerId="ADAL" clId="{8D136479-11F3-4444-98A3-37174D413335}" dt="2024-09-03T03:58:23.732" v="4799" actId="18654"/>
          <ac:picMkLst>
            <pc:docMk/>
            <pc:sldMk cId="1154502920" sldId="425"/>
            <ac:picMk id="8" creationId="{1B59C80F-D306-B321-5415-87FC3C1461F4}"/>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7:45:58.806" v="3089"/>
              <pc2:cmMkLst xmlns:pc2="http://schemas.microsoft.com/office/powerpoint/2019/9/main/command">
                <pc:docMk/>
                <pc:sldMk cId="1154502920" sldId="425"/>
                <pc2:cmMk id="{9B16CAF6-D4EC-4396-AB3F-FB2C88BB0A08}"/>
              </pc2:cmMkLst>
            </pc226:cmChg>
          </p:ext>
        </pc:extLst>
      </pc:sldChg>
      <pc:sldChg chg="addSp delSp modSp mod modClrScheme addCm delCm chgLayout">
        <pc:chgData name="Nicole Dobrohotoff" userId="2dc4cf58-dc7e-422a-950b-38460c74cb76" providerId="ADAL" clId="{8D136479-11F3-4444-98A3-37174D413335}" dt="2024-09-02T08:18:43.193" v="3962"/>
        <pc:sldMkLst>
          <pc:docMk/>
          <pc:sldMk cId="1456833132" sldId="428"/>
        </pc:sldMkLst>
        <pc:spChg chg="add del mod ord">
          <ac:chgData name="Nicole Dobrohotoff" userId="2dc4cf58-dc7e-422a-950b-38460c74cb76" providerId="ADAL" clId="{8D136479-11F3-4444-98A3-37174D413335}" dt="2024-09-02T08:16:58.948" v="3949" actId="478"/>
          <ac:spMkLst>
            <pc:docMk/>
            <pc:sldMk cId="1456833132" sldId="428"/>
            <ac:spMk id="2" creationId="{1D4A0211-BD70-AB91-176F-8E1158B6FA60}"/>
          </ac:spMkLst>
        </pc:spChg>
        <pc:spChg chg="mod ord">
          <ac:chgData name="Nicole Dobrohotoff" userId="2dc4cf58-dc7e-422a-950b-38460c74cb76" providerId="ADAL" clId="{8D136479-11F3-4444-98A3-37174D413335}" dt="2024-09-02T08:17:32.549" v="3952" actId="5793"/>
          <ac:spMkLst>
            <pc:docMk/>
            <pc:sldMk cId="1456833132" sldId="428"/>
            <ac:spMk id="4" creationId="{26B481F6-45E8-4EC8-BDEF-6A56C054F4CA}"/>
          </ac:spMkLst>
        </pc:spChg>
        <pc:spChg chg="mod ord">
          <ac:chgData name="Nicole Dobrohotoff" userId="2dc4cf58-dc7e-422a-950b-38460c74cb76" providerId="ADAL" clId="{8D136479-11F3-4444-98A3-37174D413335}" dt="2024-09-02T08:16:52.834" v="3946" actId="700"/>
          <ac:spMkLst>
            <pc:docMk/>
            <pc:sldMk cId="1456833132" sldId="428"/>
            <ac:spMk id="5" creationId="{4DC71F22-063B-43E7-9398-6476EBF8C6C6}"/>
          </ac:spMkLst>
        </pc:spChg>
        <pc:spChg chg="add del mod">
          <ac:chgData name="Nicole Dobrohotoff" userId="2dc4cf58-dc7e-422a-950b-38460c74cb76" providerId="ADAL" clId="{8D136479-11F3-4444-98A3-37174D413335}" dt="2024-09-02T08:16:57.404" v="3948" actId="478"/>
          <ac:spMkLst>
            <pc:docMk/>
            <pc:sldMk cId="1456833132" sldId="428"/>
            <ac:spMk id="6" creationId="{817710AB-FEB1-21A8-3703-F8CBA4F580E1}"/>
          </ac:spMkLst>
        </pc:spChg>
        <pc:picChg chg="add mod">
          <ac:chgData name="Nicole Dobrohotoff" userId="2dc4cf58-dc7e-422a-950b-38460c74cb76" providerId="ADAL" clId="{8D136479-11F3-4444-98A3-37174D413335}" dt="2024-09-02T08:17:00.468" v="3950"/>
          <ac:picMkLst>
            <pc:docMk/>
            <pc:sldMk cId="1456833132" sldId="428"/>
            <ac:picMk id="7" creationId="{09FB21A7-CD45-839D-3CC6-0C842191165B}"/>
          </ac:picMkLst>
        </pc:picChg>
        <pc:picChg chg="del mod ord">
          <ac:chgData name="Nicole Dobrohotoff" userId="2dc4cf58-dc7e-422a-950b-38460c74cb76" providerId="ADAL" clId="{8D136479-11F3-4444-98A3-37174D413335}" dt="2024-09-02T08:16:54.636" v="3947" actId="478"/>
          <ac:picMkLst>
            <pc:docMk/>
            <pc:sldMk cId="1456833132" sldId="428"/>
            <ac:picMk id="16" creationId="{BDE9CF8A-8434-99C5-7C62-0C8BFB5EAFB9}"/>
          </ac:picMkLst>
        </pc:picChg>
        <pc:extLst>
          <p:ext xmlns:p="http://schemas.openxmlformats.org/presentationml/2006/main" uri="{D6D511B9-2390-475A-947B-AFAB55BFBCF1}">
            <pc226:cmChg xmlns:pc226="http://schemas.microsoft.com/office/powerpoint/2022/06/main/command" chg="add del">
              <pc226:chgData name="Nicole Dobrohotoff" userId="2dc4cf58-dc7e-422a-950b-38460c74cb76" providerId="ADAL" clId="{8D136479-11F3-4444-98A3-37174D413335}" dt="2024-09-02T08:18:43.193" v="3962"/>
              <pc2:cmMkLst xmlns:pc2="http://schemas.microsoft.com/office/powerpoint/2019/9/main/command">
                <pc:docMk/>
                <pc:sldMk cId="1456833132" sldId="428"/>
                <pc2:cmMk id="{2DF66901-9DD2-445D-9FFC-7C5DCE7D6F2E}"/>
              </pc2:cmMkLst>
            </pc226:cmChg>
            <pc226:cmChg xmlns:pc226="http://schemas.microsoft.com/office/powerpoint/2022/06/main/command" chg="del">
              <pc226:chgData name="Nicole Dobrohotoff" userId="2dc4cf58-dc7e-422a-950b-38460c74cb76" providerId="ADAL" clId="{8D136479-11F3-4444-98A3-37174D413335}" dt="2024-09-02T08:17:46.299" v="3953"/>
              <pc2:cmMkLst xmlns:pc2="http://schemas.microsoft.com/office/powerpoint/2019/9/main/command">
                <pc:docMk/>
                <pc:sldMk cId="1456833132" sldId="428"/>
                <pc2:cmMk id="{CC2BA2CC-66FF-47E5-B7EF-1A34DF567D20}"/>
              </pc2:cmMkLst>
            </pc226:cmChg>
          </p:ext>
        </pc:extLst>
      </pc:sldChg>
      <pc:sldChg chg="modSp mod delCm">
        <pc:chgData name="Nicole Dobrohotoff" userId="2dc4cf58-dc7e-422a-950b-38460c74cb76" providerId="ADAL" clId="{8D136479-11F3-4444-98A3-37174D413335}" dt="2024-09-02T08:21:00.711" v="3991"/>
        <pc:sldMkLst>
          <pc:docMk/>
          <pc:sldMk cId="754704105" sldId="431"/>
        </pc:sldMkLst>
        <pc:spChg chg="mod">
          <ac:chgData name="Nicole Dobrohotoff" userId="2dc4cf58-dc7e-422a-950b-38460c74cb76" providerId="ADAL" clId="{8D136479-11F3-4444-98A3-37174D413335}" dt="2024-09-02T08:20:24.291" v="3984" actId="20577"/>
          <ac:spMkLst>
            <pc:docMk/>
            <pc:sldMk cId="754704105" sldId="431"/>
            <ac:spMk id="9" creationId="{285173D4-3272-4D94-9759-14E6195339F2}"/>
          </ac:spMkLst>
        </pc:spChg>
        <pc:spChg chg="mod">
          <ac:chgData name="Nicole Dobrohotoff" userId="2dc4cf58-dc7e-422a-950b-38460c74cb76" providerId="ADAL" clId="{8D136479-11F3-4444-98A3-37174D413335}" dt="2024-09-02T08:20:37.406" v="3986" actId="1076"/>
          <ac:spMkLst>
            <pc:docMk/>
            <pc:sldMk cId="754704105" sldId="431"/>
            <ac:spMk id="13" creationId="{ABB40BEA-7C1C-7348-F6AB-12C2962F72C4}"/>
          </ac:spMkLst>
        </pc:spChg>
        <pc:spChg chg="mod">
          <ac:chgData name="Nicole Dobrohotoff" userId="2dc4cf58-dc7e-422a-950b-38460c74cb76" providerId="ADAL" clId="{8D136479-11F3-4444-98A3-37174D413335}" dt="2024-09-02T08:20:52.861" v="3990" actId="20577"/>
          <ac:spMkLst>
            <pc:docMk/>
            <pc:sldMk cId="754704105" sldId="431"/>
            <ac:spMk id="17" creationId="{AA0B45CD-F4D5-4E8E-8634-80E082CAA8DB}"/>
          </ac:spMkLst>
        </pc:spChg>
        <pc:spChg chg="mod">
          <ac:chgData name="Nicole Dobrohotoff" userId="2dc4cf58-dc7e-422a-950b-38460c74cb76" providerId="ADAL" clId="{8D136479-11F3-4444-98A3-37174D413335}" dt="2024-09-02T08:20:45.515" v="3988" actId="1076"/>
          <ac:spMkLst>
            <pc:docMk/>
            <pc:sldMk cId="754704105" sldId="431"/>
            <ac:spMk id="21" creationId="{9C7D3569-25FA-4102-9396-934552A8EBAB}"/>
          </ac:spMkLst>
        </pc:spChg>
        <pc:spChg chg="mod">
          <ac:chgData name="Nicole Dobrohotoff" userId="2dc4cf58-dc7e-422a-950b-38460c74cb76" providerId="ADAL" clId="{8D136479-11F3-4444-98A3-37174D413335}" dt="2024-09-02T08:20:42.676" v="3987" actId="1076"/>
          <ac:spMkLst>
            <pc:docMk/>
            <pc:sldMk cId="754704105" sldId="431"/>
            <ac:spMk id="34" creationId="{BAAE5D1A-7E26-4265-A5C3-D641F968CC89}"/>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8:21:00.711" v="3991"/>
              <pc2:cmMkLst xmlns:pc2="http://schemas.microsoft.com/office/powerpoint/2019/9/main/command">
                <pc:docMk/>
                <pc:sldMk cId="754704105" sldId="431"/>
                <pc2:cmMk id="{88F174D0-F396-49D9-829F-AE85ED9CBDE2}"/>
              </pc2:cmMkLst>
            </pc226:cmChg>
          </p:ext>
        </pc:extLst>
      </pc:sldChg>
      <pc:sldChg chg="addSp delSp modSp mod modClrScheme delCm chgLayout">
        <pc:chgData name="Nicole Dobrohotoff" userId="2dc4cf58-dc7e-422a-950b-38460c74cb76" providerId="ADAL" clId="{8D136479-11F3-4444-98A3-37174D413335}" dt="2024-09-03T04:02:41.807" v="4881"/>
        <pc:sldMkLst>
          <pc:docMk/>
          <pc:sldMk cId="1511839028" sldId="432"/>
        </pc:sldMkLst>
        <pc:spChg chg="add del mod ord">
          <ac:chgData name="Nicole Dobrohotoff" userId="2dc4cf58-dc7e-422a-950b-38460c74cb76" providerId="ADAL" clId="{8D136479-11F3-4444-98A3-37174D413335}" dt="2024-09-02T08:13:17.718" v="3825" actId="700"/>
          <ac:spMkLst>
            <pc:docMk/>
            <pc:sldMk cId="1511839028" sldId="432"/>
            <ac:spMk id="2" creationId="{85AB918A-F29E-9264-4FB4-0041D4A3A592}"/>
          </ac:spMkLst>
        </pc:spChg>
        <pc:spChg chg="add del mod ord">
          <ac:chgData name="Nicole Dobrohotoff" userId="2dc4cf58-dc7e-422a-950b-38460c74cb76" providerId="ADAL" clId="{8D136479-11F3-4444-98A3-37174D413335}" dt="2024-09-02T08:13:33.723" v="3830" actId="478"/>
          <ac:spMkLst>
            <pc:docMk/>
            <pc:sldMk cId="1511839028" sldId="432"/>
            <ac:spMk id="3" creationId="{94E39400-7863-053F-CD95-11AFFB90FEF9}"/>
          </ac:spMkLst>
        </pc:spChg>
        <pc:spChg chg="mod ord">
          <ac:chgData name="Nicole Dobrohotoff" userId="2dc4cf58-dc7e-422a-950b-38460c74cb76" providerId="ADAL" clId="{8D136479-11F3-4444-98A3-37174D413335}" dt="2024-09-02T08:13:29.454" v="3827" actId="700"/>
          <ac:spMkLst>
            <pc:docMk/>
            <pc:sldMk cId="1511839028" sldId="432"/>
            <ac:spMk id="4" creationId="{86E6A3DD-616A-4313-ABA1-399A49D4354A}"/>
          </ac:spMkLst>
        </pc:spChg>
        <pc:spChg chg="mod ord">
          <ac:chgData name="Nicole Dobrohotoff" userId="2dc4cf58-dc7e-422a-950b-38460c74cb76" providerId="ADAL" clId="{8D136479-11F3-4444-98A3-37174D413335}" dt="2024-09-02T08:13:29.454" v="3827" actId="700"/>
          <ac:spMkLst>
            <pc:docMk/>
            <pc:sldMk cId="1511839028" sldId="432"/>
            <ac:spMk id="5" creationId="{B20E58BB-109D-4145-89A3-A85CE8759B2F}"/>
          </ac:spMkLst>
        </pc:spChg>
        <pc:spChg chg="add del mod">
          <ac:chgData name="Nicole Dobrohotoff" userId="2dc4cf58-dc7e-422a-950b-38460c74cb76" providerId="ADAL" clId="{8D136479-11F3-4444-98A3-37174D413335}" dt="2024-09-02T08:13:32.537" v="3829" actId="478"/>
          <ac:spMkLst>
            <pc:docMk/>
            <pc:sldMk cId="1511839028" sldId="432"/>
            <ac:spMk id="7" creationId="{C272F050-8F62-4F72-54B0-3FEC23F8FB52}"/>
          </ac:spMkLst>
        </pc:spChg>
        <pc:picChg chg="add mod">
          <ac:chgData name="Nicole Dobrohotoff" userId="2dc4cf58-dc7e-422a-950b-38460c74cb76" providerId="ADAL" clId="{8D136479-11F3-4444-98A3-37174D413335}" dt="2024-09-02T08:13:39.394" v="3831"/>
          <ac:picMkLst>
            <pc:docMk/>
            <pc:sldMk cId="1511839028" sldId="432"/>
            <ac:picMk id="8" creationId="{63CD14C3-6108-D8B6-888B-C5A4E2DD701C}"/>
          </ac:picMkLst>
        </pc:picChg>
        <pc:picChg chg="del mod ord">
          <ac:chgData name="Nicole Dobrohotoff" userId="2dc4cf58-dc7e-422a-950b-38460c74cb76" providerId="ADAL" clId="{8D136479-11F3-4444-98A3-37174D413335}" dt="2024-09-02T08:13:31.420" v="3828" actId="478"/>
          <ac:picMkLst>
            <pc:docMk/>
            <pc:sldMk cId="1511839028" sldId="432"/>
            <ac:picMk id="18" creationId="{A60C20E1-B0AA-89E8-5333-DE7FC1CA3D11}"/>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02:41.807" v="4881"/>
              <pc2:cmMkLst xmlns:pc2="http://schemas.microsoft.com/office/powerpoint/2019/9/main/command">
                <pc:docMk/>
                <pc:sldMk cId="1511839028" sldId="432"/>
                <pc2:cmMk id="{70FD1DB5-FCBD-42D5-959A-61883FD25729}"/>
              </pc2:cmMkLst>
            </pc226:cmChg>
          </p:ext>
        </pc:extLst>
      </pc:sldChg>
      <pc:sldChg chg="addSp delSp modSp mod delCm modNotesTx">
        <pc:chgData name="Nicole Dobrohotoff" userId="2dc4cf58-dc7e-422a-950b-38460c74cb76" providerId="ADAL" clId="{8D136479-11F3-4444-98A3-37174D413335}" dt="2024-09-03T03:52:14.310" v="4728"/>
        <pc:sldMkLst>
          <pc:docMk/>
          <pc:sldMk cId="768245764" sldId="434"/>
        </pc:sldMkLst>
        <pc:spChg chg="add del mod">
          <ac:chgData name="Nicole Dobrohotoff" userId="2dc4cf58-dc7e-422a-950b-38460c74cb76" providerId="ADAL" clId="{8D136479-11F3-4444-98A3-37174D413335}" dt="2024-09-02T06:42:38.781" v="1587" actId="478"/>
          <ac:spMkLst>
            <pc:docMk/>
            <pc:sldMk cId="768245764" sldId="434"/>
            <ac:spMk id="9" creationId="{F1A534DD-4C0C-2537-8146-DE489C3256E9}"/>
          </ac:spMkLst>
        </pc:spChg>
        <pc:spChg chg="mod">
          <ac:chgData name="Nicole Dobrohotoff" userId="2dc4cf58-dc7e-422a-950b-38460c74cb76" providerId="ADAL" clId="{8D136479-11F3-4444-98A3-37174D413335}" dt="2024-09-02T06:28:14.613" v="1562" actId="20577"/>
          <ac:spMkLst>
            <pc:docMk/>
            <pc:sldMk cId="768245764" sldId="434"/>
            <ac:spMk id="10" creationId="{6C421392-486E-4A95-903D-281924CB169D}"/>
          </ac:spMkLst>
        </pc:spChg>
        <pc:spChg chg="add del mod">
          <ac:chgData name="Nicole Dobrohotoff" userId="2dc4cf58-dc7e-422a-950b-38460c74cb76" providerId="ADAL" clId="{8D136479-11F3-4444-98A3-37174D413335}" dt="2024-09-02T06:42:40.134" v="1588" actId="478"/>
          <ac:spMkLst>
            <pc:docMk/>
            <pc:sldMk cId="768245764" sldId="434"/>
            <ac:spMk id="13" creationId="{40122519-C272-7D5B-E0AB-2A09FB368156}"/>
          </ac:spMkLst>
        </pc:spChg>
        <pc:spChg chg="add del mod">
          <ac:chgData name="Nicole Dobrohotoff" userId="2dc4cf58-dc7e-422a-950b-38460c74cb76" providerId="ADAL" clId="{8D136479-11F3-4444-98A3-37174D413335}" dt="2024-09-02T06:42:40.805" v="1589" actId="478"/>
          <ac:spMkLst>
            <pc:docMk/>
            <pc:sldMk cId="768245764" sldId="434"/>
            <ac:spMk id="15" creationId="{4E4EF22B-F35B-5E5B-5C86-4C183E6FB61A}"/>
          </ac:spMkLst>
        </pc:spChg>
        <pc:spChg chg="add del mod">
          <ac:chgData name="Nicole Dobrohotoff" userId="2dc4cf58-dc7e-422a-950b-38460c74cb76" providerId="ADAL" clId="{8D136479-11F3-4444-98A3-37174D413335}" dt="2024-09-02T06:42:41.361" v="1590" actId="478"/>
          <ac:spMkLst>
            <pc:docMk/>
            <pc:sldMk cId="768245764" sldId="434"/>
            <ac:spMk id="17" creationId="{0E580FEF-AB8D-C9E1-EAD0-FD0C84BC5117}"/>
          </ac:spMkLst>
        </pc:spChg>
        <pc:spChg chg="add mod">
          <ac:chgData name="Nicole Dobrohotoff" userId="2dc4cf58-dc7e-422a-950b-38460c74cb76" providerId="ADAL" clId="{8D136479-11F3-4444-98A3-37174D413335}" dt="2024-09-02T06:43:53.540" v="1693"/>
          <ac:spMkLst>
            <pc:docMk/>
            <pc:sldMk cId="768245764" sldId="434"/>
            <ac:spMk id="18" creationId="{A8C0495A-755B-F5D0-10EB-0A2E9803F76D}"/>
          </ac:spMkLst>
        </pc:spChg>
        <pc:picChg chg="del">
          <ac:chgData name="Nicole Dobrohotoff" userId="2dc4cf58-dc7e-422a-950b-38460c74cb76" providerId="ADAL" clId="{8D136479-11F3-4444-98A3-37174D413335}" dt="2024-09-02T06:42:36.270" v="1584" actId="478"/>
          <ac:picMkLst>
            <pc:docMk/>
            <pc:sldMk cId="768245764" sldId="434"/>
            <ac:picMk id="3" creationId="{BA8FA3C2-21CC-49E7-99AD-4D72AA8470BE}"/>
          </ac:picMkLst>
        </pc:picChg>
        <pc:picChg chg="add mod ord modCrop">
          <ac:chgData name="Nicole Dobrohotoff" userId="2dc4cf58-dc7e-422a-950b-38460c74cb76" providerId="ADAL" clId="{8D136479-11F3-4444-98A3-37174D413335}" dt="2024-09-02T06:46:31.631" v="1907" actId="962"/>
          <ac:picMkLst>
            <pc:docMk/>
            <pc:sldMk cId="768245764" sldId="434"/>
            <ac:picMk id="4" creationId="{527AE665-457B-2F18-6035-7383A6FB63A8}"/>
          </ac:picMkLst>
        </pc:picChg>
        <pc:picChg chg="del">
          <ac:chgData name="Nicole Dobrohotoff" userId="2dc4cf58-dc7e-422a-950b-38460c74cb76" providerId="ADAL" clId="{8D136479-11F3-4444-98A3-37174D413335}" dt="2024-09-02T06:42:35.609" v="1583" actId="478"/>
          <ac:picMkLst>
            <pc:docMk/>
            <pc:sldMk cId="768245764" sldId="434"/>
            <ac:picMk id="6" creationId="{22D702F2-F730-2D7D-7FD2-A8D16B6A3AAF}"/>
          </ac:picMkLst>
        </pc:picChg>
        <pc:picChg chg="del">
          <ac:chgData name="Nicole Dobrohotoff" userId="2dc4cf58-dc7e-422a-950b-38460c74cb76" providerId="ADAL" clId="{8D136479-11F3-4444-98A3-37174D413335}" dt="2024-09-02T06:42:36.958" v="1585" actId="478"/>
          <ac:picMkLst>
            <pc:docMk/>
            <pc:sldMk cId="768245764" sldId="434"/>
            <ac:picMk id="8" creationId="{86B2A100-800F-DFF5-AF02-0C842DD4C8A5}"/>
          </ac:picMkLst>
        </pc:picChg>
        <pc:picChg chg="del">
          <ac:chgData name="Nicole Dobrohotoff" userId="2dc4cf58-dc7e-422a-950b-38460c74cb76" providerId="ADAL" clId="{8D136479-11F3-4444-98A3-37174D413335}" dt="2024-09-02T06:42:37.517" v="1586" actId="478"/>
          <ac:picMkLst>
            <pc:docMk/>
            <pc:sldMk cId="768245764" sldId="434"/>
            <ac:picMk id="11" creationId="{8A41FC19-4107-BB8E-24F9-5AA746C389C0}"/>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3:52:14.310" v="4728"/>
              <pc2:cmMkLst xmlns:pc2="http://schemas.microsoft.com/office/powerpoint/2019/9/main/command">
                <pc:docMk/>
                <pc:sldMk cId="768245764" sldId="434"/>
                <pc2:cmMk id="{9FDD648C-AD07-4DB3-88C3-2AE227E418C2}"/>
              </pc2:cmMkLst>
            </pc226:cmChg>
          </p:ext>
        </pc:extLst>
      </pc:sldChg>
      <pc:sldChg chg="addSp delSp modSp mod delCm">
        <pc:chgData name="Nicole Dobrohotoff" userId="2dc4cf58-dc7e-422a-950b-38460c74cb76" providerId="ADAL" clId="{8D136479-11F3-4444-98A3-37174D413335}" dt="2024-09-03T04:20:40.033" v="5011"/>
        <pc:sldMkLst>
          <pc:docMk/>
          <pc:sldMk cId="2440990546" sldId="436"/>
        </pc:sldMkLst>
        <pc:spChg chg="add del">
          <ac:chgData name="Nicole Dobrohotoff" userId="2dc4cf58-dc7e-422a-950b-38460c74cb76" providerId="ADAL" clId="{8D136479-11F3-4444-98A3-37174D413335}" dt="2024-09-03T04:09:31.335" v="4917" actId="478"/>
          <ac:spMkLst>
            <pc:docMk/>
            <pc:sldMk cId="2440990546" sldId="436"/>
            <ac:spMk id="2" creationId="{5130F5F6-5BE6-201F-0CDB-DE295A5F8353}"/>
          </ac:spMkLst>
        </pc:spChg>
        <pc:spChg chg="add mod">
          <ac:chgData name="Nicole Dobrohotoff" userId="2dc4cf58-dc7e-422a-950b-38460c74cb76" providerId="ADAL" clId="{8D136479-11F3-4444-98A3-37174D413335}" dt="2024-09-03T04:09:28.301" v="4914"/>
          <ac:spMkLst>
            <pc:docMk/>
            <pc:sldMk cId="2440990546" sldId="436"/>
            <ac:spMk id="3" creationId="{41C0E195-0F65-9505-114B-E33AAEF29F53}"/>
          </ac:spMkLst>
        </pc:spChg>
        <pc:spChg chg="mod">
          <ac:chgData name="Nicole Dobrohotoff" userId="2dc4cf58-dc7e-422a-950b-38460c74cb76" providerId="ADAL" clId="{8D136479-11F3-4444-98A3-37174D413335}" dt="2024-09-03T04:20:26.375" v="5010" actId="6549"/>
          <ac:spMkLst>
            <pc:docMk/>
            <pc:sldMk cId="2440990546" sldId="436"/>
            <ac:spMk id="4" creationId="{7BB24F5B-DBE6-544F-922D-126C6029C88E}"/>
          </ac:spMkLst>
        </pc:spChg>
        <pc:spChg chg="add mod">
          <ac:chgData name="Nicole Dobrohotoff" userId="2dc4cf58-dc7e-422a-950b-38460c74cb76" providerId="ADAL" clId="{8D136479-11F3-4444-98A3-37174D413335}" dt="2024-09-03T04:09:56.284" v="4920" actId="1076"/>
          <ac:spMkLst>
            <pc:docMk/>
            <pc:sldMk cId="2440990546" sldId="436"/>
            <ac:spMk id="5" creationId="{2768BC12-0E2D-D8A0-2B9D-95C6635A145C}"/>
          </ac:spMkLst>
        </pc:spChg>
        <pc:spChg chg="add">
          <ac:chgData name="Nicole Dobrohotoff" userId="2dc4cf58-dc7e-422a-950b-38460c74cb76" providerId="ADAL" clId="{8D136479-11F3-4444-98A3-37174D413335}" dt="2024-09-03T04:14:25.227" v="4955"/>
          <ac:spMkLst>
            <pc:docMk/>
            <pc:sldMk cId="2440990546" sldId="436"/>
            <ac:spMk id="7" creationId="{22707D72-4EBD-8AEF-A47F-BC5CEDA7E682}"/>
          </ac:spMkLst>
        </pc:spChg>
        <pc:spChg chg="add">
          <ac:chgData name="Nicole Dobrohotoff" userId="2dc4cf58-dc7e-422a-950b-38460c74cb76" providerId="ADAL" clId="{8D136479-11F3-4444-98A3-37174D413335}" dt="2024-09-03T04:15:03.439" v="4962"/>
          <ac:spMkLst>
            <pc:docMk/>
            <pc:sldMk cId="2440990546" sldId="436"/>
            <ac:spMk id="8" creationId="{66732B3C-68C2-2E15-6812-769AA57F6ED3}"/>
          </ac:spMkLst>
        </pc:spChg>
        <pc:spChg chg="add">
          <ac:chgData name="Nicole Dobrohotoff" userId="2dc4cf58-dc7e-422a-950b-38460c74cb76" providerId="ADAL" clId="{8D136479-11F3-4444-98A3-37174D413335}" dt="2024-09-03T04:16:17.319" v="4968"/>
          <ac:spMkLst>
            <pc:docMk/>
            <pc:sldMk cId="2440990546" sldId="436"/>
            <ac:spMk id="9" creationId="{932B8CCB-3119-B34D-40CF-2C971824CBEC}"/>
          </ac:spMkLst>
        </pc:spChg>
        <pc:spChg chg="add">
          <ac:chgData name="Nicole Dobrohotoff" userId="2dc4cf58-dc7e-422a-950b-38460c74cb76" providerId="ADAL" clId="{8D136479-11F3-4444-98A3-37174D413335}" dt="2024-09-03T04:18:53.249" v="4991"/>
          <ac:spMkLst>
            <pc:docMk/>
            <pc:sldMk cId="2440990546" sldId="436"/>
            <ac:spMk id="10" creationId="{F0BB18EE-732C-A1F5-BC37-691D0A2728E9}"/>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20:40.033" v="5011"/>
              <pc2:cmMkLst xmlns:pc2="http://schemas.microsoft.com/office/powerpoint/2019/9/main/command">
                <pc:docMk/>
                <pc:sldMk cId="2440990546" sldId="436"/>
                <pc2:cmMk id="{308E79BB-C94A-4860-9546-55AAED5BC0F8}"/>
              </pc2:cmMkLst>
            </pc226:cmChg>
          </p:ext>
        </pc:extLst>
      </pc:sldChg>
      <pc:sldChg chg="modSp mod delCm">
        <pc:chgData name="Nicole Dobrohotoff" userId="2dc4cf58-dc7e-422a-950b-38460c74cb76" providerId="ADAL" clId="{8D136479-11F3-4444-98A3-37174D413335}" dt="2024-09-03T02:45:38.482" v="4489"/>
        <pc:sldMkLst>
          <pc:docMk/>
          <pc:sldMk cId="756828161" sldId="437"/>
        </pc:sldMkLst>
        <pc:spChg chg="mod">
          <ac:chgData name="Nicole Dobrohotoff" userId="2dc4cf58-dc7e-422a-950b-38460c74cb76" providerId="ADAL" clId="{8D136479-11F3-4444-98A3-37174D413335}" dt="2024-09-02T05:38:32.718" v="772" actId="1076"/>
          <ac:spMkLst>
            <pc:docMk/>
            <pc:sldMk cId="756828161" sldId="437"/>
            <ac:spMk id="11" creationId="{8EB77A7A-F2A0-4767-8C57-7ADB1ED36609}"/>
          </ac:spMkLst>
        </pc:spChg>
        <pc:spChg chg="mod">
          <ac:chgData name="Nicole Dobrohotoff" userId="2dc4cf58-dc7e-422a-950b-38460c74cb76" providerId="ADAL" clId="{8D136479-11F3-4444-98A3-37174D413335}" dt="2024-09-02T05:38:32.718" v="772" actId="1076"/>
          <ac:spMkLst>
            <pc:docMk/>
            <pc:sldMk cId="756828161" sldId="437"/>
            <ac:spMk id="18" creationId="{55CC95AC-1A91-4A55-823F-2D2B3813F8A2}"/>
          </ac:spMkLst>
        </pc:spChg>
        <pc:spChg chg="mod">
          <ac:chgData name="Nicole Dobrohotoff" userId="2dc4cf58-dc7e-422a-950b-38460c74cb76" providerId="ADAL" clId="{8D136479-11F3-4444-98A3-37174D413335}" dt="2024-09-02T05:38:32.718" v="772" actId="1076"/>
          <ac:spMkLst>
            <pc:docMk/>
            <pc:sldMk cId="756828161" sldId="437"/>
            <ac:spMk id="19" creationId="{ECF94531-509F-48F7-BBD6-217B84B96C50}"/>
          </ac:spMkLst>
        </pc:spChg>
        <pc:spChg chg="mod">
          <ac:chgData name="Nicole Dobrohotoff" userId="2dc4cf58-dc7e-422a-950b-38460c74cb76" providerId="ADAL" clId="{8D136479-11F3-4444-98A3-37174D413335}" dt="2024-09-02T05:38:39.519" v="773" actId="554"/>
          <ac:spMkLst>
            <pc:docMk/>
            <pc:sldMk cId="756828161" sldId="437"/>
            <ac:spMk id="20" creationId="{29D2D8AF-6DAB-4A6D-A40A-803CFB3DF758}"/>
          </ac:spMkLst>
        </pc:spChg>
        <pc:spChg chg="mod">
          <ac:chgData name="Nicole Dobrohotoff" userId="2dc4cf58-dc7e-422a-950b-38460c74cb76" providerId="ADAL" clId="{8D136479-11F3-4444-98A3-37174D413335}" dt="2024-09-02T05:38:39.519" v="773" actId="554"/>
          <ac:spMkLst>
            <pc:docMk/>
            <pc:sldMk cId="756828161" sldId="437"/>
            <ac:spMk id="21" creationId="{3FB20E13-AF5F-4DB6-BBE6-2A5C5C03DF3A}"/>
          </ac:spMkLst>
        </pc:spChg>
        <pc:spChg chg="mod">
          <ac:chgData name="Nicole Dobrohotoff" userId="2dc4cf58-dc7e-422a-950b-38460c74cb76" providerId="ADAL" clId="{8D136479-11F3-4444-98A3-37174D413335}" dt="2024-09-02T05:38:39.519" v="773" actId="554"/>
          <ac:spMkLst>
            <pc:docMk/>
            <pc:sldMk cId="756828161" sldId="437"/>
            <ac:spMk id="22" creationId="{B6C0AE4A-3F51-478F-9565-7F04B6729B07}"/>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2:45:38.482" v="4489"/>
              <pc2:cmMkLst xmlns:pc2="http://schemas.microsoft.com/office/powerpoint/2019/9/main/command">
                <pc:docMk/>
                <pc:sldMk cId="756828161" sldId="437"/>
                <pc2:cmMk id="{1BF5B68D-3B3D-4070-A144-73F36E2A166C}"/>
              </pc2:cmMkLst>
            </pc226:cmChg>
          </p:ext>
        </pc:extLst>
      </pc:sldChg>
      <pc:sldChg chg="modSp mod delCm">
        <pc:chgData name="Nicole Dobrohotoff" userId="2dc4cf58-dc7e-422a-950b-38460c74cb76" providerId="ADAL" clId="{8D136479-11F3-4444-98A3-37174D413335}" dt="2024-09-03T04:34:29.432" v="5040" actId="14100"/>
        <pc:sldMkLst>
          <pc:docMk/>
          <pc:sldMk cId="1880667047" sldId="439"/>
        </pc:sldMkLst>
        <pc:spChg chg="mod">
          <ac:chgData name="Nicole Dobrohotoff" userId="2dc4cf58-dc7e-422a-950b-38460c74cb76" providerId="ADAL" clId="{8D136479-11F3-4444-98A3-37174D413335}" dt="2024-09-03T04:34:18.192" v="5038" actId="14100"/>
          <ac:spMkLst>
            <pc:docMk/>
            <pc:sldMk cId="1880667047" sldId="439"/>
            <ac:spMk id="10" creationId="{F65E6EAA-887B-4FD2-8D73-FD1ECAF3C673}"/>
          </ac:spMkLst>
        </pc:spChg>
        <pc:spChg chg="mod">
          <ac:chgData name="Nicole Dobrohotoff" userId="2dc4cf58-dc7e-422a-950b-38460c74cb76" providerId="ADAL" clId="{8D136479-11F3-4444-98A3-37174D413335}" dt="2024-09-03T04:34:09.152" v="5037" actId="20577"/>
          <ac:spMkLst>
            <pc:docMk/>
            <pc:sldMk cId="1880667047" sldId="439"/>
            <ac:spMk id="11" creationId="{8B874CC3-1EB6-4046-8FE7-1E0690B83991}"/>
          </ac:spMkLst>
        </pc:spChg>
        <pc:spChg chg="mod">
          <ac:chgData name="Nicole Dobrohotoff" userId="2dc4cf58-dc7e-422a-950b-38460c74cb76" providerId="ADAL" clId="{8D136479-11F3-4444-98A3-37174D413335}" dt="2024-09-03T04:34:22.815" v="5039" actId="14100"/>
          <ac:spMkLst>
            <pc:docMk/>
            <pc:sldMk cId="1880667047" sldId="439"/>
            <ac:spMk id="13" creationId="{8132999A-9E68-4991-B44D-88FF55E5240F}"/>
          </ac:spMkLst>
        </pc:spChg>
        <pc:spChg chg="mod">
          <ac:chgData name="Nicole Dobrohotoff" userId="2dc4cf58-dc7e-422a-950b-38460c74cb76" providerId="ADAL" clId="{8D136479-11F3-4444-98A3-37174D413335}" dt="2024-09-02T05:55:35.789" v="1100" actId="1036"/>
          <ac:spMkLst>
            <pc:docMk/>
            <pc:sldMk cId="1880667047" sldId="439"/>
            <ac:spMk id="14" creationId="{96F20274-E38A-4D84-A2E1-6965CD877867}"/>
          </ac:spMkLst>
        </pc:spChg>
        <pc:spChg chg="mod">
          <ac:chgData name="Nicole Dobrohotoff" userId="2dc4cf58-dc7e-422a-950b-38460c74cb76" providerId="ADAL" clId="{8D136479-11F3-4444-98A3-37174D413335}" dt="2024-09-03T04:34:29.432" v="5040" actId="14100"/>
          <ac:spMkLst>
            <pc:docMk/>
            <pc:sldMk cId="1880667047" sldId="439"/>
            <ac:spMk id="15" creationId="{CB7E92CE-E361-4760-AA00-5713A9DD3FD8}"/>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5:56:08.607" v="1101"/>
              <pc2:cmMkLst xmlns:pc2="http://schemas.microsoft.com/office/powerpoint/2019/9/main/command">
                <pc:docMk/>
                <pc:sldMk cId="1880667047" sldId="439"/>
                <pc2:cmMk id="{0EA90829-08BE-4DBE-B618-27BD2779E960}"/>
              </pc2:cmMkLst>
            </pc226:cmChg>
          </p:ext>
        </pc:extLst>
      </pc:sldChg>
      <pc:sldChg chg="modSp mod delCm modNotesTx">
        <pc:chgData name="Nicole Dobrohotoff" userId="2dc4cf58-dc7e-422a-950b-38460c74cb76" providerId="ADAL" clId="{8D136479-11F3-4444-98A3-37174D413335}" dt="2024-09-03T03:52:04.314" v="4727"/>
        <pc:sldMkLst>
          <pc:docMk/>
          <pc:sldMk cId="1807073919" sldId="440"/>
        </pc:sldMkLst>
        <pc:spChg chg="mod">
          <ac:chgData name="Nicole Dobrohotoff" userId="2dc4cf58-dc7e-422a-950b-38460c74cb76" providerId="ADAL" clId="{8D136479-11F3-4444-98A3-37174D413335}" dt="2024-09-02T06:01:42.534" v="1558" actId="20577"/>
          <ac:spMkLst>
            <pc:docMk/>
            <pc:sldMk cId="1807073919" sldId="440"/>
            <ac:spMk id="3" creationId="{E8F047B7-4608-4543-9870-D7E972DA47DF}"/>
          </ac:spMkLst>
        </pc:spChg>
        <pc:spChg chg="mod">
          <ac:chgData name="Nicole Dobrohotoff" userId="2dc4cf58-dc7e-422a-950b-38460c74cb76" providerId="ADAL" clId="{8D136479-11F3-4444-98A3-37174D413335}" dt="2024-09-02T06:00:29.389" v="1467" actId="948"/>
          <ac:spMkLst>
            <pc:docMk/>
            <pc:sldMk cId="1807073919" sldId="440"/>
            <ac:spMk id="11" creationId="{3A28038E-4074-4AB4-878E-F7D90B156ED4}"/>
          </ac:spMkLst>
        </pc:spChg>
        <pc:picChg chg="mod">
          <ac:chgData name="Nicole Dobrohotoff" userId="2dc4cf58-dc7e-422a-950b-38460c74cb76" providerId="ADAL" clId="{8D136479-11F3-4444-98A3-37174D413335}" dt="2024-09-02T06:00:44.451" v="1481" actId="962"/>
          <ac:picMkLst>
            <pc:docMk/>
            <pc:sldMk cId="1807073919" sldId="440"/>
            <ac:picMk id="10" creationId="{72520EB9-0657-DAE1-30BB-FB8EF40EFDC9}"/>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3:52:04.314" v="4727"/>
              <pc2:cmMkLst xmlns:pc2="http://schemas.microsoft.com/office/powerpoint/2019/9/main/command">
                <pc:docMk/>
                <pc:sldMk cId="1807073919" sldId="440"/>
                <pc2:cmMk id="{75ED31C7-394C-4A99-BE9C-AA90863ACD3A}"/>
              </pc2:cmMkLst>
            </pc226:cmChg>
          </p:ext>
        </pc:extLst>
      </pc:sldChg>
      <pc:sldChg chg="modSp mod delCm">
        <pc:chgData name="Nicole Dobrohotoff" userId="2dc4cf58-dc7e-422a-950b-38460c74cb76" providerId="ADAL" clId="{8D136479-11F3-4444-98A3-37174D413335}" dt="2024-09-03T04:37:09.737" v="5050"/>
        <pc:sldMkLst>
          <pc:docMk/>
          <pc:sldMk cId="1972764525" sldId="441"/>
        </pc:sldMkLst>
        <pc:spChg chg="mod">
          <ac:chgData name="Nicole Dobrohotoff" userId="2dc4cf58-dc7e-422a-950b-38460c74cb76" providerId="ADAL" clId="{8D136479-11F3-4444-98A3-37174D413335}" dt="2024-09-03T02:45:56.685" v="4491" actId="20577"/>
          <ac:spMkLst>
            <pc:docMk/>
            <pc:sldMk cId="1972764525" sldId="441"/>
            <ac:spMk id="2" creationId="{18E768E2-68B6-44F4-9D6E-A05B62F22794}"/>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37:09.737" v="5050"/>
              <pc2:cmMkLst xmlns:pc2="http://schemas.microsoft.com/office/powerpoint/2019/9/main/command">
                <pc:docMk/>
                <pc:sldMk cId="1972764525" sldId="441"/>
                <pc2:cmMk id="{9BB7E8E8-372F-440C-BBF4-645C8079FD80}"/>
              </pc2:cmMkLst>
            </pc226:cmChg>
          </p:ext>
        </pc:extLst>
      </pc:sldChg>
      <pc:sldChg chg="modSp mod delCm">
        <pc:chgData name="Nicole Dobrohotoff" userId="2dc4cf58-dc7e-422a-950b-38460c74cb76" providerId="ADAL" clId="{8D136479-11F3-4444-98A3-37174D413335}" dt="2024-09-02T06:45:17.663" v="1699"/>
        <pc:sldMkLst>
          <pc:docMk/>
          <pc:sldMk cId="901779290" sldId="442"/>
        </pc:sldMkLst>
        <pc:spChg chg="mod">
          <ac:chgData name="Nicole Dobrohotoff" userId="2dc4cf58-dc7e-422a-950b-38460c74cb76" providerId="ADAL" clId="{8D136479-11F3-4444-98A3-37174D413335}" dt="2024-09-02T06:44:41.018" v="1698" actId="255"/>
          <ac:spMkLst>
            <pc:docMk/>
            <pc:sldMk cId="901779290" sldId="442"/>
            <ac:spMk id="4" creationId="{2B91A9AE-71C3-7549-BF47-0903BEE19FF9}"/>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6:45:17.663" v="1699"/>
              <pc2:cmMkLst xmlns:pc2="http://schemas.microsoft.com/office/powerpoint/2019/9/main/command">
                <pc:docMk/>
                <pc:sldMk cId="901779290" sldId="442"/>
                <pc2:cmMk id="{263A707D-5C60-4BBB-88DA-E7A2B72EE1EF}"/>
              </pc2:cmMkLst>
            </pc226:cmChg>
          </p:ext>
        </pc:extLst>
      </pc:sldChg>
      <pc:sldChg chg="addSp delSp modSp mod delCm">
        <pc:chgData name="Nicole Dobrohotoff" userId="2dc4cf58-dc7e-422a-950b-38460c74cb76" providerId="ADAL" clId="{8D136479-11F3-4444-98A3-37174D413335}" dt="2024-09-03T03:55:09.142" v="4786" actId="1076"/>
        <pc:sldMkLst>
          <pc:docMk/>
          <pc:sldMk cId="840727921" sldId="443"/>
        </pc:sldMkLst>
        <pc:spChg chg="add del">
          <ac:chgData name="Nicole Dobrohotoff" userId="2dc4cf58-dc7e-422a-950b-38460c74cb76" providerId="ADAL" clId="{8D136479-11F3-4444-98A3-37174D413335}" dt="2024-09-03T03:54:21.942" v="4773" actId="22"/>
          <ac:spMkLst>
            <pc:docMk/>
            <pc:sldMk cId="840727921" sldId="443"/>
            <ac:spMk id="4" creationId="{AB7217DF-3D46-1A4A-7DF1-F8DF85F3C04A}"/>
          </ac:spMkLst>
        </pc:spChg>
        <pc:spChg chg="add del mod">
          <ac:chgData name="Nicole Dobrohotoff" userId="2dc4cf58-dc7e-422a-950b-38460c74cb76" providerId="ADAL" clId="{8D136479-11F3-4444-98A3-37174D413335}" dt="2024-09-02T06:57:56.831" v="2599" actId="931"/>
          <ac:spMkLst>
            <pc:docMk/>
            <pc:sldMk cId="840727921" sldId="443"/>
            <ac:spMk id="4" creationId="{F4517173-D284-305E-F625-7541ED502DE4}"/>
          </ac:spMkLst>
        </pc:spChg>
        <pc:spChg chg="add del mod">
          <ac:chgData name="Nicole Dobrohotoff" userId="2dc4cf58-dc7e-422a-950b-38460c74cb76" providerId="ADAL" clId="{8D136479-11F3-4444-98A3-37174D413335}" dt="2024-09-03T03:55:01.905" v="4783" actId="21"/>
          <ac:spMkLst>
            <pc:docMk/>
            <pc:sldMk cId="840727921" sldId="443"/>
            <ac:spMk id="6" creationId="{FB74CDD0-5FC1-AC36-A225-D029667514A0}"/>
          </ac:spMkLst>
        </pc:spChg>
        <pc:spChg chg="mod">
          <ac:chgData name="Nicole Dobrohotoff" userId="2dc4cf58-dc7e-422a-950b-38460c74cb76" providerId="ADAL" clId="{8D136479-11F3-4444-98A3-37174D413335}" dt="2024-09-03T03:54:14.995" v="4771" actId="14100"/>
          <ac:spMkLst>
            <pc:docMk/>
            <pc:sldMk cId="840727921" sldId="443"/>
            <ac:spMk id="7" creationId="{2B1FC988-B4A2-419F-BC73-EA5C3D582194}"/>
          </ac:spMkLst>
        </pc:spChg>
        <pc:spChg chg="add mod">
          <ac:chgData name="Nicole Dobrohotoff" userId="2dc4cf58-dc7e-422a-950b-38460c74cb76" providerId="ADAL" clId="{8D136479-11F3-4444-98A3-37174D413335}" dt="2024-09-03T03:55:03.022" v="4784"/>
          <ac:spMkLst>
            <pc:docMk/>
            <pc:sldMk cId="840727921" sldId="443"/>
            <ac:spMk id="8" creationId="{FB74CDD0-5FC1-AC36-A225-D029667514A0}"/>
          </ac:spMkLst>
        </pc:spChg>
        <pc:spChg chg="add del mod">
          <ac:chgData name="Nicole Dobrohotoff" userId="2dc4cf58-dc7e-422a-950b-38460c74cb76" providerId="ADAL" clId="{8D136479-11F3-4444-98A3-37174D413335}" dt="2024-09-02T06:59:16.624" v="2603" actId="931"/>
          <ac:spMkLst>
            <pc:docMk/>
            <pc:sldMk cId="840727921" sldId="443"/>
            <ac:spMk id="9" creationId="{A58BC6D4-69DD-071D-1280-50619BB1FC90}"/>
          </ac:spMkLst>
        </pc:spChg>
        <pc:spChg chg="mod">
          <ac:chgData name="Nicole Dobrohotoff" userId="2dc4cf58-dc7e-422a-950b-38460c74cb76" providerId="ADAL" clId="{8D136479-11F3-4444-98A3-37174D413335}" dt="2024-09-02T07:03:21.607" v="2709" actId="20577"/>
          <ac:spMkLst>
            <pc:docMk/>
            <pc:sldMk cId="840727921" sldId="443"/>
            <ac:spMk id="25" creationId="{8B89A377-4478-4154-B6EE-0DAD2373CF41}"/>
          </ac:spMkLst>
        </pc:spChg>
        <pc:picChg chg="add del mod">
          <ac:chgData name="Nicole Dobrohotoff" userId="2dc4cf58-dc7e-422a-950b-38460c74cb76" providerId="ADAL" clId="{8D136479-11F3-4444-98A3-37174D413335}" dt="2024-09-02T06:58:05.236" v="2602" actId="478"/>
          <ac:picMkLst>
            <pc:docMk/>
            <pc:sldMk cId="840727921" sldId="443"/>
            <ac:picMk id="6" creationId="{7955FE76-0BBF-CF43-2626-987E01023F39}"/>
          </ac:picMkLst>
        </pc:picChg>
        <pc:picChg chg="add mod">
          <ac:chgData name="Nicole Dobrohotoff" userId="2dc4cf58-dc7e-422a-950b-38460c74cb76" providerId="ADAL" clId="{8D136479-11F3-4444-98A3-37174D413335}" dt="2024-09-03T03:55:09.142" v="4786" actId="1076"/>
          <ac:picMkLst>
            <pc:docMk/>
            <pc:sldMk cId="840727921" sldId="443"/>
            <ac:picMk id="9" creationId="{A6505DBF-6CB0-C934-4F1F-E6D6F45CB809}"/>
          </ac:picMkLst>
        </pc:picChg>
        <pc:picChg chg="add mod modCrop">
          <ac:chgData name="Nicole Dobrohotoff" userId="2dc4cf58-dc7e-422a-950b-38460c74cb76" providerId="ADAL" clId="{8D136479-11F3-4444-98A3-37174D413335}" dt="2024-09-02T06:59:59.663" v="2611" actId="962"/>
          <ac:picMkLst>
            <pc:docMk/>
            <pc:sldMk cId="840727921" sldId="443"/>
            <ac:picMk id="11" creationId="{95594B00-CC16-C41C-AA58-796B2F56DAF3}"/>
          </ac:picMkLst>
        </pc:picChg>
        <pc:picChg chg="del">
          <ac:chgData name="Nicole Dobrohotoff" userId="2dc4cf58-dc7e-422a-950b-38460c74cb76" providerId="ADAL" clId="{8D136479-11F3-4444-98A3-37174D413335}" dt="2024-09-02T06:56:17.348" v="2594" actId="478"/>
          <ac:picMkLst>
            <pc:docMk/>
            <pc:sldMk cId="840727921" sldId="443"/>
            <ac:picMk id="30" creationId="{8FBF62F3-4D54-4244-B1EB-6983AF0A7AD3}"/>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7:05:40.825" v="2722"/>
              <pc2:cmMkLst xmlns:pc2="http://schemas.microsoft.com/office/powerpoint/2019/9/main/command">
                <pc:docMk/>
                <pc:sldMk cId="840727921" sldId="443"/>
                <pc2:cmMk id="{F520E164-0555-4DEB-84E1-95500048C500}"/>
              </pc2:cmMkLst>
            </pc226:cmChg>
          </p:ext>
        </pc:extLst>
      </pc:sldChg>
      <pc:sldChg chg="modSp mod delCm modNotesTx">
        <pc:chgData name="Nicole Dobrohotoff" userId="2dc4cf58-dc7e-422a-950b-38460c74cb76" providerId="ADAL" clId="{8D136479-11F3-4444-98A3-37174D413335}" dt="2024-09-03T03:59:19.212" v="4810" actId="20577"/>
        <pc:sldMkLst>
          <pc:docMk/>
          <pc:sldMk cId="3268819534" sldId="445"/>
        </pc:sldMkLst>
        <pc:spChg chg="mod">
          <ac:chgData name="Nicole Dobrohotoff" userId="2dc4cf58-dc7e-422a-950b-38460c74cb76" providerId="ADAL" clId="{8D136479-11F3-4444-98A3-37174D413335}" dt="2024-09-03T03:59:19.212" v="4810" actId="20577"/>
          <ac:spMkLst>
            <pc:docMk/>
            <pc:sldMk cId="3268819534" sldId="445"/>
            <ac:spMk id="14" creationId="{C7DE68C4-8F50-44BF-A918-A17F68F4CEBA}"/>
          </ac:spMkLst>
        </pc:spChg>
        <pc:spChg chg="mod">
          <ac:chgData name="Nicole Dobrohotoff" userId="2dc4cf58-dc7e-422a-950b-38460c74cb76" providerId="ADAL" clId="{8D136479-11F3-4444-98A3-37174D413335}" dt="2024-09-02T07:51:34.098" v="3297" actId="948"/>
          <ac:spMkLst>
            <pc:docMk/>
            <pc:sldMk cId="3268819534" sldId="445"/>
            <ac:spMk id="15" creationId="{F9410468-2760-4817-BDD1-101240BA6F29}"/>
          </ac:spMkLst>
        </pc:spChg>
        <pc:spChg chg="mod">
          <ac:chgData name="Nicole Dobrohotoff" userId="2dc4cf58-dc7e-422a-950b-38460c74cb76" providerId="ADAL" clId="{8D136479-11F3-4444-98A3-37174D413335}" dt="2024-09-02T07:51:29.889" v="3296" actId="948"/>
          <ac:spMkLst>
            <pc:docMk/>
            <pc:sldMk cId="3268819534" sldId="445"/>
            <ac:spMk id="16" creationId="{BB6F50D2-E90C-4AE6-8F3F-AC96A929AC7F}"/>
          </ac:spMkLst>
        </pc:spChg>
        <pc:spChg chg="mod">
          <ac:chgData name="Nicole Dobrohotoff" userId="2dc4cf58-dc7e-422a-950b-38460c74cb76" providerId="ADAL" clId="{8D136479-11F3-4444-98A3-37174D413335}" dt="2024-09-02T07:51:25.585" v="3295" actId="948"/>
          <ac:spMkLst>
            <pc:docMk/>
            <pc:sldMk cId="3268819534" sldId="445"/>
            <ac:spMk id="17" creationId="{AB847988-2A14-4709-989C-702687361145}"/>
          </ac:spMkLst>
        </pc:spChg>
        <pc:spChg chg="mod">
          <ac:chgData name="Nicole Dobrohotoff" userId="2dc4cf58-dc7e-422a-950b-38460c74cb76" providerId="ADAL" clId="{8D136479-11F3-4444-98A3-37174D413335}" dt="2024-09-02T07:47:01.099" v="3167" actId="20577"/>
          <ac:spMkLst>
            <pc:docMk/>
            <pc:sldMk cId="3268819534" sldId="445"/>
            <ac:spMk id="30" creationId="{24804CAF-EDBF-CC6C-58E4-E8F64BB043EA}"/>
          </ac:spMkLst>
        </pc:spChg>
        <pc:picChg chg="mod">
          <ac:chgData name="Nicole Dobrohotoff" userId="2dc4cf58-dc7e-422a-950b-38460c74cb76" providerId="ADAL" clId="{8D136479-11F3-4444-98A3-37174D413335}" dt="2024-09-02T07:55:57.771" v="3513" actId="962"/>
          <ac:picMkLst>
            <pc:docMk/>
            <pc:sldMk cId="3268819534" sldId="445"/>
            <ac:picMk id="18" creationId="{2311EA7B-E450-663E-CBA5-FEBE80121406}"/>
          </ac:picMkLst>
        </pc:picChg>
        <pc:picChg chg="mod">
          <ac:chgData name="Nicole Dobrohotoff" userId="2dc4cf58-dc7e-422a-950b-38460c74cb76" providerId="ADAL" clId="{8D136479-11F3-4444-98A3-37174D413335}" dt="2024-09-02T07:56:37.185" v="3515" actId="962"/>
          <ac:picMkLst>
            <pc:docMk/>
            <pc:sldMk cId="3268819534" sldId="445"/>
            <ac:picMk id="21" creationId="{3757FBCC-966A-EF88-4B2C-3367AEDB1C7F}"/>
          </ac:picMkLst>
        </pc:picChg>
        <pc:picChg chg="mod">
          <ac:chgData name="Nicole Dobrohotoff" userId="2dc4cf58-dc7e-422a-950b-38460c74cb76" providerId="ADAL" clId="{8D136479-11F3-4444-98A3-37174D413335}" dt="2024-09-02T07:57:32.631" v="3519" actId="962"/>
          <ac:picMkLst>
            <pc:docMk/>
            <pc:sldMk cId="3268819534" sldId="445"/>
            <ac:picMk id="32" creationId="{14AF9891-9F64-20E1-D8C2-54188E44E9F0}"/>
          </ac:picMkLst>
        </pc:picChg>
        <pc:picChg chg="mod">
          <ac:chgData name="Nicole Dobrohotoff" userId="2dc4cf58-dc7e-422a-950b-38460c74cb76" providerId="ADAL" clId="{8D136479-11F3-4444-98A3-37174D413335}" dt="2024-09-02T07:57:12.628" v="3517" actId="962"/>
          <ac:picMkLst>
            <pc:docMk/>
            <pc:sldMk cId="3268819534" sldId="445"/>
            <ac:picMk id="36" creationId="{5E62DD90-D6B2-CC4B-AE4F-A326500D758A}"/>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2T07:52:16.776" v="3311"/>
              <pc2:cmMkLst xmlns:pc2="http://schemas.microsoft.com/office/powerpoint/2019/9/main/command">
                <pc:docMk/>
                <pc:sldMk cId="3268819534" sldId="445"/>
                <pc2:cmMk id="{C604A706-1782-468A-B097-CEDE29C5F201}"/>
              </pc2:cmMkLst>
            </pc226:cmChg>
          </p:ext>
        </pc:extLst>
      </pc:sldChg>
      <pc:sldChg chg="modSp mod delCm">
        <pc:chgData name="Nicole Dobrohotoff" userId="2dc4cf58-dc7e-422a-950b-38460c74cb76" providerId="ADAL" clId="{8D136479-11F3-4444-98A3-37174D413335}" dt="2024-09-03T04:35:35.369" v="5042"/>
        <pc:sldMkLst>
          <pc:docMk/>
          <pc:sldMk cId="1069236104" sldId="448"/>
        </pc:sldMkLst>
        <pc:spChg chg="mod">
          <ac:chgData name="Nicole Dobrohotoff" userId="2dc4cf58-dc7e-422a-950b-38460c74cb76" providerId="ADAL" clId="{8D136479-11F3-4444-98A3-37174D413335}" dt="2024-09-02T07:41:46.221" v="2967"/>
          <ac:spMkLst>
            <pc:docMk/>
            <pc:sldMk cId="1069236104" sldId="448"/>
            <ac:spMk id="2" creationId="{30DAE86A-7A4A-8643-BDB6-D24C49F09B6C}"/>
          </ac:spMkLst>
        </pc:spChg>
        <pc:spChg chg="mod">
          <ac:chgData name="Nicole Dobrohotoff" userId="2dc4cf58-dc7e-422a-950b-38460c74cb76" providerId="ADAL" clId="{8D136479-11F3-4444-98A3-37174D413335}" dt="2024-09-02T07:42:15.324" v="2969" actId="14100"/>
          <ac:spMkLst>
            <pc:docMk/>
            <pc:sldMk cId="1069236104" sldId="448"/>
            <ac:spMk id="4" creationId="{17FD3FA5-E493-0C48-981A-4AF49CE3EC28}"/>
          </ac:spMkLst>
        </pc:sp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3T04:35:35.369" v="5042"/>
              <pc2:cmMkLst xmlns:pc2="http://schemas.microsoft.com/office/powerpoint/2019/9/main/command">
                <pc:docMk/>
                <pc:sldMk cId="1069236104" sldId="448"/>
                <pc2:cmMk id="{0EA17763-F4EA-4DEF-8ACB-9BA5944B4CCB}"/>
              </pc2:cmMkLst>
            </pc226:cmChg>
          </p:ext>
        </pc:extLst>
      </pc:sldChg>
      <pc:sldChg chg="addSp delSp modSp mod">
        <pc:chgData name="Nicole Dobrohotoff" userId="2dc4cf58-dc7e-422a-950b-38460c74cb76" providerId="ADAL" clId="{8D136479-11F3-4444-98A3-37174D413335}" dt="2024-09-03T02:37:00.555" v="4306" actId="27614"/>
        <pc:sldMkLst>
          <pc:docMk/>
          <pc:sldMk cId="4039052268" sldId="502"/>
        </pc:sldMkLst>
        <pc:spChg chg="mod">
          <ac:chgData name="Nicole Dobrohotoff" userId="2dc4cf58-dc7e-422a-950b-38460c74cb76" providerId="ADAL" clId="{8D136479-11F3-4444-98A3-37174D413335}" dt="2024-09-02T05:07:47.282" v="12" actId="20577"/>
          <ac:spMkLst>
            <pc:docMk/>
            <pc:sldMk cId="4039052268" sldId="502"/>
            <ac:spMk id="11" creationId="{140E57B5-2372-4C5C-909B-52F1B7202C10}"/>
          </ac:spMkLst>
        </pc:spChg>
        <pc:picChg chg="add mod">
          <ac:chgData name="Nicole Dobrohotoff" userId="2dc4cf58-dc7e-422a-950b-38460c74cb76" providerId="ADAL" clId="{8D136479-11F3-4444-98A3-37174D413335}" dt="2024-09-03T02:37:00.555" v="4306" actId="27614"/>
          <ac:picMkLst>
            <pc:docMk/>
            <pc:sldMk cId="4039052268" sldId="502"/>
            <ac:picMk id="4" creationId="{5480C0F2-9543-EE47-C710-AA5C31F82342}"/>
          </ac:picMkLst>
        </pc:picChg>
        <pc:picChg chg="del">
          <ac:chgData name="Nicole Dobrohotoff" userId="2dc4cf58-dc7e-422a-950b-38460c74cb76" providerId="ADAL" clId="{8D136479-11F3-4444-98A3-37174D413335}" dt="2024-09-03T02:36:41.803" v="4303" actId="478"/>
          <ac:picMkLst>
            <pc:docMk/>
            <pc:sldMk cId="4039052268" sldId="502"/>
            <ac:picMk id="9" creationId="{594B5F62-D475-44A8-91F4-0A84680D2C91}"/>
          </ac:picMkLst>
        </pc:picChg>
      </pc:sldChg>
      <pc:sldChg chg="addSp delSp modSp mod modNotesTx">
        <pc:chgData name="Nicole Dobrohotoff" userId="2dc4cf58-dc7e-422a-950b-38460c74cb76" providerId="ADAL" clId="{8D136479-11F3-4444-98A3-37174D413335}" dt="2024-09-03T02:42:54.032" v="4488" actId="962"/>
        <pc:sldMkLst>
          <pc:docMk/>
          <pc:sldMk cId="1548139865" sldId="504"/>
        </pc:sldMkLst>
        <pc:spChg chg="del">
          <ac:chgData name="Nicole Dobrohotoff" userId="2dc4cf58-dc7e-422a-950b-38460c74cb76" providerId="ADAL" clId="{8D136479-11F3-4444-98A3-37174D413335}" dt="2024-09-03T02:41:19.629" v="4322" actId="931"/>
          <ac:spMkLst>
            <pc:docMk/>
            <pc:sldMk cId="1548139865" sldId="504"/>
            <ac:spMk id="2" creationId="{BB223A58-D82B-FC0F-85AD-116251D07D7C}"/>
          </ac:spMkLst>
        </pc:spChg>
        <pc:picChg chg="add mod modCrop">
          <ac:chgData name="Nicole Dobrohotoff" userId="2dc4cf58-dc7e-422a-950b-38460c74cb76" providerId="ADAL" clId="{8D136479-11F3-4444-98A3-37174D413335}" dt="2024-09-03T02:42:54.032" v="4488" actId="962"/>
          <ac:picMkLst>
            <pc:docMk/>
            <pc:sldMk cId="1548139865" sldId="504"/>
            <ac:picMk id="5" creationId="{B3460168-AD12-6E94-480B-9898A04E8348}"/>
          </ac:picMkLst>
        </pc:picChg>
      </pc:sldChg>
      <pc:sldChg chg="addSp delSp modSp mod modClrScheme chgLayout modNotesTx">
        <pc:chgData name="Nicole Dobrohotoff" userId="2dc4cf58-dc7e-422a-950b-38460c74cb76" providerId="ADAL" clId="{8D136479-11F3-4444-98A3-37174D413335}" dt="2024-09-03T03:45:09.437" v="4508" actId="20577"/>
        <pc:sldMkLst>
          <pc:docMk/>
          <pc:sldMk cId="1917754477" sldId="505"/>
        </pc:sldMkLst>
        <pc:spChg chg="del">
          <ac:chgData name="Nicole Dobrohotoff" userId="2dc4cf58-dc7e-422a-950b-38460c74cb76" providerId="ADAL" clId="{8D136479-11F3-4444-98A3-37174D413335}" dt="2024-09-02T05:43:52.681" v="779" actId="931"/>
          <ac:spMkLst>
            <pc:docMk/>
            <pc:sldMk cId="1917754477" sldId="505"/>
            <ac:spMk id="2" creationId="{C7337BCE-C28C-C726-7F21-FE222A0613D3}"/>
          </ac:spMkLst>
        </pc:spChg>
        <pc:spChg chg="mod">
          <ac:chgData name="Nicole Dobrohotoff" userId="2dc4cf58-dc7e-422a-950b-38460c74cb76" providerId="ADAL" clId="{8D136479-11F3-4444-98A3-37174D413335}" dt="2024-09-03T03:45:09.437" v="4508" actId="20577"/>
          <ac:spMkLst>
            <pc:docMk/>
            <pc:sldMk cId="1917754477" sldId="505"/>
            <ac:spMk id="3" creationId="{C6759447-3A00-6DBE-4944-D2B060BA91A5}"/>
          </ac:spMkLst>
        </pc:spChg>
        <pc:picChg chg="add mod modCrop">
          <ac:chgData name="Nicole Dobrohotoff" userId="2dc4cf58-dc7e-422a-950b-38460c74cb76" providerId="ADAL" clId="{8D136479-11F3-4444-98A3-37174D413335}" dt="2024-09-02T05:45:22.740" v="1004" actId="962"/>
          <ac:picMkLst>
            <pc:docMk/>
            <pc:sldMk cId="1917754477" sldId="505"/>
            <ac:picMk id="5" creationId="{E2C4C553-9096-FDD3-0470-9B1543623543}"/>
          </ac:picMkLst>
        </pc:picChg>
      </pc:sldChg>
      <pc:sldChg chg="addSp delSp modSp mod modNotesTx">
        <pc:chgData name="Nicole Dobrohotoff" userId="2dc4cf58-dc7e-422a-950b-38460c74cb76" providerId="ADAL" clId="{8D136479-11F3-4444-98A3-37174D413335}" dt="2024-09-02T06:50:01.362" v="2500" actId="962"/>
        <pc:sldMkLst>
          <pc:docMk/>
          <pc:sldMk cId="585675791" sldId="506"/>
        </pc:sldMkLst>
        <pc:spChg chg="del">
          <ac:chgData name="Nicole Dobrohotoff" userId="2dc4cf58-dc7e-422a-950b-38460c74cb76" providerId="ADAL" clId="{8D136479-11F3-4444-98A3-37174D413335}" dt="2024-09-02T06:47:38.699" v="1908" actId="931"/>
          <ac:spMkLst>
            <pc:docMk/>
            <pc:sldMk cId="585675791" sldId="506"/>
            <ac:spMk id="2" creationId="{8FA4C1A2-ADDB-B3AB-566F-FA5925FC1473}"/>
          </ac:spMkLst>
        </pc:spChg>
        <pc:spChg chg="add del mod">
          <ac:chgData name="Nicole Dobrohotoff" userId="2dc4cf58-dc7e-422a-950b-38460c74cb76" providerId="ADAL" clId="{8D136479-11F3-4444-98A3-37174D413335}" dt="2024-09-02T06:48:00.463" v="1914" actId="931"/>
          <ac:spMkLst>
            <pc:docMk/>
            <pc:sldMk cId="585675791" sldId="506"/>
            <ac:spMk id="7" creationId="{9EE38FD4-9D2D-DD6A-4367-6AE38C8D24AA}"/>
          </ac:spMkLst>
        </pc:spChg>
        <pc:picChg chg="add del mod modCrop">
          <ac:chgData name="Nicole Dobrohotoff" userId="2dc4cf58-dc7e-422a-950b-38460c74cb76" providerId="ADAL" clId="{8D136479-11F3-4444-98A3-37174D413335}" dt="2024-09-02T06:47:53.105" v="1913" actId="478"/>
          <ac:picMkLst>
            <pc:docMk/>
            <pc:sldMk cId="585675791" sldId="506"/>
            <ac:picMk id="5" creationId="{0EAAC71B-5B1F-D5A5-5623-3402C03014E5}"/>
          </ac:picMkLst>
        </pc:picChg>
        <pc:picChg chg="add mod">
          <ac:chgData name="Nicole Dobrohotoff" userId="2dc4cf58-dc7e-422a-950b-38460c74cb76" providerId="ADAL" clId="{8D136479-11F3-4444-98A3-37174D413335}" dt="2024-09-02T06:50:01.362" v="2500" actId="962"/>
          <ac:picMkLst>
            <pc:docMk/>
            <pc:sldMk cId="585675791" sldId="506"/>
            <ac:picMk id="9" creationId="{00F82AD3-9D37-5352-16D0-908C0DECFB72}"/>
          </ac:picMkLst>
        </pc:picChg>
      </pc:sldChg>
      <pc:sldChg chg="modSp mod">
        <pc:chgData name="Nicole Dobrohotoff" userId="2dc4cf58-dc7e-422a-950b-38460c74cb76" providerId="ADAL" clId="{8D136479-11F3-4444-98A3-37174D413335}" dt="2024-09-02T07:39:31.833" v="2953" actId="962"/>
        <pc:sldMkLst>
          <pc:docMk/>
          <pc:sldMk cId="3015677352" sldId="507"/>
        </pc:sldMkLst>
        <pc:picChg chg="mod">
          <ac:chgData name="Nicole Dobrohotoff" userId="2dc4cf58-dc7e-422a-950b-38460c74cb76" providerId="ADAL" clId="{8D136479-11F3-4444-98A3-37174D413335}" dt="2024-09-02T07:39:31.833" v="2953" actId="962"/>
          <ac:picMkLst>
            <pc:docMk/>
            <pc:sldMk cId="3015677352" sldId="507"/>
            <ac:picMk id="5" creationId="{F2CDE628-4096-3052-361B-A93278332C4D}"/>
          </ac:picMkLst>
        </pc:picChg>
      </pc:sldChg>
      <pc:sldChg chg="addSp delSp modSp mod modNotesTx">
        <pc:chgData name="Nicole Dobrohotoff" userId="2dc4cf58-dc7e-422a-950b-38460c74cb76" providerId="ADAL" clId="{8D136479-11F3-4444-98A3-37174D413335}" dt="2024-09-02T05:18:25.060" v="169" actId="962"/>
        <pc:sldMkLst>
          <pc:docMk/>
          <pc:sldMk cId="3049555934" sldId="508"/>
        </pc:sldMkLst>
        <pc:spChg chg="del">
          <ac:chgData name="Nicole Dobrohotoff" userId="2dc4cf58-dc7e-422a-950b-38460c74cb76" providerId="ADAL" clId="{8D136479-11F3-4444-98A3-37174D413335}" dt="2024-09-02T05:17:05.373" v="32" actId="931"/>
          <ac:spMkLst>
            <pc:docMk/>
            <pc:sldMk cId="3049555934" sldId="508"/>
            <ac:spMk id="7" creationId="{D97512B2-00A6-B267-02FD-B16D34ABA6C1}"/>
          </ac:spMkLst>
        </pc:spChg>
        <pc:picChg chg="add mod">
          <ac:chgData name="Nicole Dobrohotoff" userId="2dc4cf58-dc7e-422a-950b-38460c74cb76" providerId="ADAL" clId="{8D136479-11F3-4444-98A3-37174D413335}" dt="2024-09-02T05:18:25.060" v="169" actId="962"/>
          <ac:picMkLst>
            <pc:docMk/>
            <pc:sldMk cId="3049555934" sldId="508"/>
            <ac:picMk id="4" creationId="{C5F50008-32B8-134F-EDEC-66B4C9EEA622}"/>
          </ac:picMkLst>
        </pc:picChg>
      </pc:sldChg>
      <pc:sldChg chg="addSp delSp modSp mod modClrScheme chgLayout">
        <pc:chgData name="Nicole Dobrohotoff" userId="2dc4cf58-dc7e-422a-950b-38460c74cb76" providerId="ADAL" clId="{8D136479-11F3-4444-98A3-37174D413335}" dt="2024-09-02T08:14:06.822" v="3838"/>
        <pc:sldMkLst>
          <pc:docMk/>
          <pc:sldMk cId="1022179801" sldId="509"/>
        </pc:sldMkLst>
        <pc:spChg chg="mod ord">
          <ac:chgData name="Nicole Dobrohotoff" userId="2dc4cf58-dc7e-422a-950b-38460c74cb76" providerId="ADAL" clId="{8D136479-11F3-4444-98A3-37174D413335}" dt="2024-09-02T08:13:56.840" v="3834" actId="700"/>
          <ac:spMkLst>
            <pc:docMk/>
            <pc:sldMk cId="1022179801" sldId="509"/>
            <ac:spMk id="2" creationId="{5620F103-4AA9-7131-FC5C-28FF1D88CFBA}"/>
          </ac:spMkLst>
        </pc:spChg>
        <pc:spChg chg="add del mod ord">
          <ac:chgData name="Nicole Dobrohotoff" userId="2dc4cf58-dc7e-422a-950b-38460c74cb76" providerId="ADAL" clId="{8D136479-11F3-4444-98A3-37174D413335}" dt="2024-09-02T08:14:00.636" v="3836" actId="478"/>
          <ac:spMkLst>
            <pc:docMk/>
            <pc:sldMk cId="1022179801" sldId="509"/>
            <ac:spMk id="3" creationId="{84BC6860-188B-BE4A-11EE-D04E8BA81033}"/>
          </ac:spMkLst>
        </pc:spChg>
        <pc:spChg chg="mod ord">
          <ac:chgData name="Nicole Dobrohotoff" userId="2dc4cf58-dc7e-422a-950b-38460c74cb76" providerId="ADAL" clId="{8D136479-11F3-4444-98A3-37174D413335}" dt="2024-09-02T08:13:56.840" v="3834" actId="700"/>
          <ac:spMkLst>
            <pc:docMk/>
            <pc:sldMk cId="1022179801" sldId="509"/>
            <ac:spMk id="5" creationId="{4179E909-7599-4158-6DB4-5C2EFA23C989}"/>
          </ac:spMkLst>
        </pc:spChg>
        <pc:spChg chg="add del mod">
          <ac:chgData name="Nicole Dobrohotoff" userId="2dc4cf58-dc7e-422a-950b-38460c74cb76" providerId="ADAL" clId="{8D136479-11F3-4444-98A3-37174D413335}" dt="2024-09-02T08:14:01.337" v="3837" actId="478"/>
          <ac:spMkLst>
            <pc:docMk/>
            <pc:sldMk cId="1022179801" sldId="509"/>
            <ac:spMk id="6" creationId="{04D3827C-7633-9A75-7DA6-2EF9390AC42E}"/>
          </ac:spMkLst>
        </pc:spChg>
        <pc:picChg chg="add mod">
          <ac:chgData name="Nicole Dobrohotoff" userId="2dc4cf58-dc7e-422a-950b-38460c74cb76" providerId="ADAL" clId="{8D136479-11F3-4444-98A3-37174D413335}" dt="2024-09-02T08:14:06.822" v="3838"/>
          <ac:picMkLst>
            <pc:docMk/>
            <pc:sldMk cId="1022179801" sldId="509"/>
            <ac:picMk id="7" creationId="{20018B6F-CE7E-1A9F-E71B-22D341BC46D0}"/>
          </ac:picMkLst>
        </pc:picChg>
        <pc:picChg chg="del mod ord">
          <ac:chgData name="Nicole Dobrohotoff" userId="2dc4cf58-dc7e-422a-950b-38460c74cb76" providerId="ADAL" clId="{8D136479-11F3-4444-98A3-37174D413335}" dt="2024-09-02T08:13:58.979" v="3835" actId="478"/>
          <ac:picMkLst>
            <pc:docMk/>
            <pc:sldMk cId="1022179801" sldId="509"/>
            <ac:picMk id="11" creationId="{1853A6B8-BC75-6874-993A-D06E2C21E398}"/>
          </ac:picMkLst>
        </pc:picChg>
      </pc:sldChg>
      <pc:sldChg chg="addSp delSp modSp mod modClrScheme delCm chgLayout">
        <pc:chgData name="Nicole Dobrohotoff" userId="2dc4cf58-dc7e-422a-950b-38460c74cb76" providerId="ADAL" clId="{8D136479-11F3-4444-98A3-37174D413335}" dt="2024-09-05T05:29:15.044" v="5070"/>
        <pc:sldMkLst>
          <pc:docMk/>
          <pc:sldMk cId="4213628484" sldId="510"/>
        </pc:sldMkLst>
        <pc:spChg chg="mod ord">
          <ac:chgData name="Nicole Dobrohotoff" userId="2dc4cf58-dc7e-422a-950b-38460c74cb76" providerId="ADAL" clId="{8D136479-11F3-4444-98A3-37174D413335}" dt="2024-09-02T08:16:39.189" v="3945" actId="20577"/>
          <ac:spMkLst>
            <pc:docMk/>
            <pc:sldMk cId="4213628484" sldId="510"/>
            <ac:spMk id="2" creationId="{C6B6C1C4-B5AD-0433-7C2E-3DA92594A286}"/>
          </ac:spMkLst>
        </pc:spChg>
        <pc:spChg chg="add del mod ord">
          <ac:chgData name="Nicole Dobrohotoff" userId="2dc4cf58-dc7e-422a-950b-38460c74cb76" providerId="ADAL" clId="{8D136479-11F3-4444-98A3-37174D413335}" dt="2024-09-02T08:14:33.566" v="3847" actId="700"/>
          <ac:spMkLst>
            <pc:docMk/>
            <pc:sldMk cId="4213628484" sldId="510"/>
            <ac:spMk id="3" creationId="{5EB5D2E0-0FE2-4ABF-068C-3C9FD3A18FA3}"/>
          </ac:spMkLst>
        </pc:spChg>
        <pc:spChg chg="mod ord">
          <ac:chgData name="Nicole Dobrohotoff" userId="2dc4cf58-dc7e-422a-950b-38460c74cb76" providerId="ADAL" clId="{8D136479-11F3-4444-98A3-37174D413335}" dt="2024-09-02T08:14:44.607" v="3848" actId="700"/>
          <ac:spMkLst>
            <pc:docMk/>
            <pc:sldMk cId="4213628484" sldId="510"/>
            <ac:spMk id="5" creationId="{8B7F192E-5672-AEA4-95DF-B772B326D9C6}"/>
          </ac:spMkLst>
        </pc:spChg>
        <pc:spChg chg="add del mod">
          <ac:chgData name="Nicole Dobrohotoff" userId="2dc4cf58-dc7e-422a-950b-38460c74cb76" providerId="ADAL" clId="{8D136479-11F3-4444-98A3-37174D413335}" dt="2024-09-02T08:14:32.579" v="3845" actId="478"/>
          <ac:spMkLst>
            <pc:docMk/>
            <pc:sldMk cId="4213628484" sldId="510"/>
            <ac:spMk id="6" creationId="{74C9E3E0-1D23-C52F-2D6B-1F5D58D0E44F}"/>
          </ac:spMkLst>
        </pc:spChg>
        <pc:spChg chg="add del mod ord">
          <ac:chgData name="Nicole Dobrohotoff" userId="2dc4cf58-dc7e-422a-950b-38460c74cb76" providerId="ADAL" clId="{8D136479-11F3-4444-98A3-37174D413335}" dt="2024-09-02T08:14:47.529" v="3850" actId="478"/>
          <ac:spMkLst>
            <pc:docMk/>
            <pc:sldMk cId="4213628484" sldId="510"/>
            <ac:spMk id="7" creationId="{C9B033BD-7D26-DBC1-A912-EAC70051B70C}"/>
          </ac:spMkLst>
        </pc:spChg>
        <pc:spChg chg="add del mod">
          <ac:chgData name="Nicole Dobrohotoff" userId="2dc4cf58-dc7e-422a-950b-38460c74cb76" providerId="ADAL" clId="{8D136479-11F3-4444-98A3-37174D413335}" dt="2024-09-02T08:14:48.546" v="3851" actId="478"/>
          <ac:spMkLst>
            <pc:docMk/>
            <pc:sldMk cId="4213628484" sldId="510"/>
            <ac:spMk id="9" creationId="{8BBCDEDD-4254-B07D-29CB-249D70B52FEC}"/>
          </ac:spMkLst>
        </pc:spChg>
        <pc:picChg chg="add mod">
          <ac:chgData name="Nicole Dobrohotoff" userId="2dc4cf58-dc7e-422a-950b-38460c74cb76" providerId="ADAL" clId="{8D136479-11F3-4444-98A3-37174D413335}" dt="2024-09-02T08:14:49.726" v="3852"/>
          <ac:picMkLst>
            <pc:docMk/>
            <pc:sldMk cId="4213628484" sldId="510"/>
            <ac:picMk id="10" creationId="{492F805F-5E1B-7AD1-3641-772982CC571B}"/>
          </ac:picMkLst>
        </pc:picChg>
        <pc:picChg chg="add del mod ord">
          <ac:chgData name="Nicole Dobrohotoff" userId="2dc4cf58-dc7e-422a-950b-38460c74cb76" providerId="ADAL" clId="{8D136479-11F3-4444-98A3-37174D413335}" dt="2024-09-02T08:14:46.163" v="3849" actId="478"/>
          <ac:picMkLst>
            <pc:docMk/>
            <pc:sldMk cId="4213628484" sldId="510"/>
            <ac:picMk id="11" creationId="{369E00DC-2162-3C28-DA30-C9604A9A6444}"/>
          </ac:picMkLst>
        </pc:picChg>
        <pc:extLst>
          <p:ext xmlns:p="http://schemas.openxmlformats.org/presentationml/2006/main" uri="{D6D511B9-2390-475A-947B-AFAB55BFBCF1}">
            <pc226:cmChg xmlns:pc226="http://schemas.microsoft.com/office/powerpoint/2022/06/main/command" chg="del">
              <pc226:chgData name="Nicole Dobrohotoff" userId="2dc4cf58-dc7e-422a-950b-38460c74cb76" providerId="ADAL" clId="{8D136479-11F3-4444-98A3-37174D413335}" dt="2024-09-05T05:29:15.044" v="5070"/>
              <pc2:cmMkLst xmlns:pc2="http://schemas.microsoft.com/office/powerpoint/2019/9/main/command">
                <pc:docMk/>
                <pc:sldMk cId="4213628484" sldId="510"/>
                <pc2:cmMk id="{B3425522-06C7-4E04-8B0E-2DBFA4360470}"/>
              </pc2:cmMkLst>
            </pc226:cmChg>
          </p:ext>
        </pc:extLst>
      </pc:sldChg>
      <pc:sldChg chg="modSp mod">
        <pc:chgData name="Nicole Dobrohotoff" userId="2dc4cf58-dc7e-422a-950b-38460c74cb76" providerId="ADAL" clId="{8D136479-11F3-4444-98A3-37174D413335}" dt="2024-09-03T04:03:20.919" v="4882" actId="242"/>
        <pc:sldMkLst>
          <pc:docMk/>
          <pc:sldMk cId="3868963042" sldId="511"/>
        </pc:sldMkLst>
        <pc:spChg chg="mod">
          <ac:chgData name="Nicole Dobrohotoff" userId="2dc4cf58-dc7e-422a-950b-38460c74cb76" providerId="ADAL" clId="{8D136479-11F3-4444-98A3-37174D413335}" dt="2024-09-03T04:03:20.919" v="4882" actId="242"/>
          <ac:spMkLst>
            <pc:docMk/>
            <pc:sldMk cId="3868963042" sldId="511"/>
            <ac:spMk id="5" creationId="{5474BEF7-7BA3-6291-CB8C-B9329BFE06BA}"/>
          </ac:spMkLst>
        </pc:spChg>
        <pc:spChg chg="mod">
          <ac:chgData name="Nicole Dobrohotoff" userId="2dc4cf58-dc7e-422a-950b-38460c74cb76" providerId="ADAL" clId="{8D136479-11F3-4444-98A3-37174D413335}" dt="2024-09-02T08:20:04.828" v="3982" actId="1076"/>
          <ac:spMkLst>
            <pc:docMk/>
            <pc:sldMk cId="3868963042" sldId="511"/>
            <ac:spMk id="18" creationId="{FC5086D1-BAEF-8EB0-D794-8A70469F87EA}"/>
          </ac:spMkLst>
        </pc:spChg>
        <pc:spChg chg="mod">
          <ac:chgData name="Nicole Dobrohotoff" userId="2dc4cf58-dc7e-422a-950b-38460c74cb76" providerId="ADAL" clId="{8D136479-11F3-4444-98A3-37174D413335}" dt="2024-09-02T08:19:00.955" v="3977" actId="20577"/>
          <ac:spMkLst>
            <pc:docMk/>
            <pc:sldMk cId="3868963042" sldId="511"/>
            <ac:spMk id="33" creationId="{A9F6B109-3147-97B2-4EA1-12CDCC55A587}"/>
          </ac:spMkLst>
        </pc:spChg>
        <pc:spChg chg="mod">
          <ac:chgData name="Nicole Dobrohotoff" userId="2dc4cf58-dc7e-422a-950b-38460c74cb76" providerId="ADAL" clId="{8D136479-11F3-4444-98A3-37174D413335}" dt="2024-09-02T08:18:51.219" v="3967" actId="20577"/>
          <ac:spMkLst>
            <pc:docMk/>
            <pc:sldMk cId="3868963042" sldId="511"/>
            <ac:spMk id="34" creationId="{B485D16D-EE29-C5FA-EDFB-7CCA0413FE99}"/>
          </ac:spMkLst>
        </pc:spChg>
        <pc:spChg chg="mod">
          <ac:chgData name="Nicole Dobrohotoff" userId="2dc4cf58-dc7e-422a-950b-38460c74cb76" providerId="ADAL" clId="{8D136479-11F3-4444-98A3-37174D413335}" dt="2024-09-02T08:19:14.822" v="3978" actId="14100"/>
          <ac:spMkLst>
            <pc:docMk/>
            <pc:sldMk cId="3868963042" sldId="511"/>
            <ac:spMk id="38" creationId="{4C76C550-FE73-08EC-4C7D-AE8F0D2F300E}"/>
          </ac:spMkLst>
        </pc:spChg>
        <pc:picChg chg="mod">
          <ac:chgData name="Nicole Dobrohotoff" userId="2dc4cf58-dc7e-422a-950b-38460c74cb76" providerId="ADAL" clId="{8D136479-11F3-4444-98A3-37174D413335}" dt="2024-09-02T08:24:45.941" v="4271" actId="962"/>
          <ac:picMkLst>
            <pc:docMk/>
            <pc:sldMk cId="3868963042" sldId="511"/>
            <ac:picMk id="24" creationId="{2EC3F8B9-E0FE-85F5-0953-1FA551EDF88A}"/>
          </ac:picMkLst>
        </pc:picChg>
        <pc:picChg chg="mod">
          <ac:chgData name="Nicole Dobrohotoff" userId="2dc4cf58-dc7e-422a-950b-38460c74cb76" providerId="ADAL" clId="{8D136479-11F3-4444-98A3-37174D413335}" dt="2024-09-02T08:24:18.035" v="4203" actId="962"/>
          <ac:picMkLst>
            <pc:docMk/>
            <pc:sldMk cId="3868963042" sldId="511"/>
            <ac:picMk id="28" creationId="{CF164981-D82A-E2EA-11C0-6375358D0766}"/>
          </ac:picMkLst>
        </pc:picChg>
        <pc:picChg chg="mod">
          <ac:chgData name="Nicole Dobrohotoff" userId="2dc4cf58-dc7e-422a-950b-38460c74cb76" providerId="ADAL" clId="{8D136479-11F3-4444-98A3-37174D413335}" dt="2024-09-02T08:24:29.008" v="4239" actId="962"/>
          <ac:picMkLst>
            <pc:docMk/>
            <pc:sldMk cId="3868963042" sldId="511"/>
            <ac:picMk id="30" creationId="{3CD5B426-D9A0-1D2F-DDF5-DB36F611F3EC}"/>
          </ac:picMkLst>
        </pc:picChg>
        <pc:picChg chg="mod">
          <ac:chgData name="Nicole Dobrohotoff" userId="2dc4cf58-dc7e-422a-950b-38460c74cb76" providerId="ADAL" clId="{8D136479-11F3-4444-98A3-37174D413335}" dt="2024-09-02T08:24:11.764" v="4201" actId="962"/>
          <ac:picMkLst>
            <pc:docMk/>
            <pc:sldMk cId="3868963042" sldId="511"/>
            <ac:picMk id="32" creationId="{14084994-6F7C-909B-11E2-A3F1D91CA2D9}"/>
          </ac:picMkLst>
        </pc:picChg>
      </pc:sldChg>
      <pc:sldChg chg="addSp delSp modSp mod modNotesTx">
        <pc:chgData name="Nicole Dobrohotoff" userId="2dc4cf58-dc7e-422a-950b-38460c74cb76" providerId="ADAL" clId="{8D136479-11F3-4444-98A3-37174D413335}" dt="2024-09-03T03:50:06.333" v="4724" actId="962"/>
        <pc:sldMkLst>
          <pc:docMk/>
          <pc:sldMk cId="4082696483" sldId="512"/>
        </pc:sldMkLst>
        <pc:spChg chg="del">
          <ac:chgData name="Nicole Dobrohotoff" userId="2dc4cf58-dc7e-422a-950b-38460c74cb76" providerId="ADAL" clId="{8D136479-11F3-4444-98A3-37174D413335}" dt="2024-09-03T03:47:51.293" v="4515" actId="931"/>
          <ac:spMkLst>
            <pc:docMk/>
            <pc:sldMk cId="4082696483" sldId="512"/>
            <ac:spMk id="5" creationId="{3652CFC4-B010-0BE5-4253-EF3A113BE101}"/>
          </ac:spMkLst>
        </pc:spChg>
        <pc:spChg chg="add del mod">
          <ac:chgData name="Nicole Dobrohotoff" userId="2dc4cf58-dc7e-422a-950b-38460c74cb76" providerId="ADAL" clId="{8D136479-11F3-4444-98A3-37174D413335}" dt="2024-09-03T03:48:17.651" v="4521" actId="931"/>
          <ac:spMkLst>
            <pc:docMk/>
            <pc:sldMk cId="4082696483" sldId="512"/>
            <ac:spMk id="7" creationId="{FFDDA7A6-7B7B-80B8-B834-C9FB18A32A12}"/>
          </ac:spMkLst>
        </pc:spChg>
        <pc:picChg chg="add del mod modCrop">
          <ac:chgData name="Nicole Dobrohotoff" userId="2dc4cf58-dc7e-422a-950b-38460c74cb76" providerId="ADAL" clId="{8D136479-11F3-4444-98A3-37174D413335}" dt="2024-09-03T03:48:09.242" v="4520" actId="478"/>
          <ac:picMkLst>
            <pc:docMk/>
            <pc:sldMk cId="4082696483" sldId="512"/>
            <ac:picMk id="3" creationId="{D461A21A-3362-5261-52C1-C2CA3FFF8728}"/>
          </ac:picMkLst>
        </pc:picChg>
        <pc:picChg chg="add mod modCrop">
          <ac:chgData name="Nicole Dobrohotoff" userId="2dc4cf58-dc7e-422a-950b-38460c74cb76" providerId="ADAL" clId="{8D136479-11F3-4444-98A3-37174D413335}" dt="2024-09-03T03:50:06.333" v="4724" actId="962"/>
          <ac:picMkLst>
            <pc:docMk/>
            <pc:sldMk cId="4082696483" sldId="512"/>
            <ac:picMk id="9" creationId="{32FA7665-8688-DDE4-182D-522D30D18D14}"/>
          </ac:picMkLst>
        </pc:picChg>
      </pc:sldChg>
      <pc:sldChg chg="modSp mod">
        <pc:chgData name="Nicole Dobrohotoff" userId="2dc4cf58-dc7e-422a-950b-38460c74cb76" providerId="ADAL" clId="{8D136479-11F3-4444-98A3-37174D413335}" dt="2024-09-03T04:01:32.010" v="4872" actId="948"/>
        <pc:sldMkLst>
          <pc:docMk/>
          <pc:sldMk cId="3813703988" sldId="513"/>
        </pc:sldMkLst>
        <pc:spChg chg="mod">
          <ac:chgData name="Nicole Dobrohotoff" userId="2dc4cf58-dc7e-422a-950b-38460c74cb76" providerId="ADAL" clId="{8D136479-11F3-4444-98A3-37174D413335}" dt="2024-09-03T04:01:32.010" v="4872" actId="948"/>
          <ac:spMkLst>
            <pc:docMk/>
            <pc:sldMk cId="3813703988" sldId="513"/>
            <ac:spMk id="2" creationId="{27541018-03DC-DAB4-016A-9C067D5E6064}"/>
          </ac:spMkLst>
        </pc:spChg>
        <pc:spChg chg="mod">
          <ac:chgData name="Nicole Dobrohotoff" userId="2dc4cf58-dc7e-422a-950b-38460c74cb76" providerId="ADAL" clId="{8D136479-11F3-4444-98A3-37174D413335}" dt="2024-09-03T04:00:25.772" v="4866" actId="20577"/>
          <ac:spMkLst>
            <pc:docMk/>
            <pc:sldMk cId="3813703988" sldId="513"/>
            <ac:spMk id="5" creationId="{FA2A7546-E3DA-D48B-B050-FC8F30AF3260}"/>
          </ac:spMkLst>
        </pc:spChg>
      </pc:sldChg>
      <pc:sldChg chg="add del">
        <pc:chgData name="Nicole Dobrohotoff" userId="2dc4cf58-dc7e-422a-950b-38460c74cb76" providerId="ADAL" clId="{8D136479-11F3-4444-98A3-37174D413335}" dt="2024-09-02T08:14:09.243" v="3839" actId="47"/>
        <pc:sldMkLst>
          <pc:docMk/>
          <pc:sldMk cId="634116679" sldId="514"/>
        </pc:sldMkLst>
      </pc:sldChg>
      <pc:sldChg chg="add del">
        <pc:chgData name="Nicole Dobrohotoff" userId="2dc4cf58-dc7e-422a-950b-38460c74cb76" providerId="ADAL" clId="{8D136479-11F3-4444-98A3-37174D413335}" dt="2024-09-02T08:13:46.465" v="3832" actId="47"/>
        <pc:sldMkLst>
          <pc:docMk/>
          <pc:sldMk cId="2634177098" sldId="514"/>
        </pc:sldMkLst>
      </pc:sldChg>
      <pc:sldChg chg="add del">
        <pc:chgData name="Nicole Dobrohotoff" userId="2dc4cf58-dc7e-422a-950b-38460c74cb76" providerId="ADAL" clId="{8D136479-11F3-4444-98A3-37174D413335}" dt="2024-09-02T07:47:28.786" v="3169" actId="47"/>
        <pc:sldMkLst>
          <pc:docMk/>
          <pc:sldMk cId="3467451593" sldId="514"/>
        </pc:sldMkLst>
      </pc:sldChg>
      <pc:sldMasterChg chg="addSldLayout modSldLayout">
        <pc:chgData name="Nicole Dobrohotoff" userId="2dc4cf58-dc7e-422a-950b-38460c74cb76" providerId="ADAL" clId="{8D136479-11F3-4444-98A3-37174D413335}" dt="2024-09-02T08:12:53.930" v="3821" actId="255"/>
        <pc:sldMasterMkLst>
          <pc:docMk/>
          <pc:sldMasterMk cId="2545171629" sldId="2147483737"/>
        </pc:sldMasterMkLst>
        <pc:sldLayoutChg chg="modSp mod">
          <pc:chgData name="Nicole Dobrohotoff" userId="2dc4cf58-dc7e-422a-950b-38460c74cb76" providerId="ADAL" clId="{8D136479-11F3-4444-98A3-37174D413335}" dt="2024-09-02T05:25:01.091" v="306" actId="255"/>
          <pc:sldLayoutMkLst>
            <pc:docMk/>
            <pc:sldMasterMk cId="2545171629" sldId="2147483737"/>
            <pc:sldLayoutMk cId="40176170" sldId="2147483755"/>
          </pc:sldLayoutMkLst>
          <pc:spChg chg="mod">
            <ac:chgData name="Nicole Dobrohotoff" userId="2dc4cf58-dc7e-422a-950b-38460c74cb76" providerId="ADAL" clId="{8D136479-11F3-4444-98A3-37174D413335}" dt="2024-09-02T05:25:01.091" v="306" actId="255"/>
            <ac:spMkLst>
              <pc:docMk/>
              <pc:sldMasterMk cId="2545171629" sldId="2147483737"/>
              <pc:sldLayoutMk cId="40176170" sldId="2147483755"/>
              <ac:spMk id="10" creationId="{0AF587D0-1A8E-7348-81F7-FB0B396C3196}"/>
            </ac:spMkLst>
          </pc:spChg>
          <pc:spChg chg="mod">
            <ac:chgData name="Nicole Dobrohotoff" userId="2dc4cf58-dc7e-422a-950b-38460c74cb76" providerId="ADAL" clId="{8D136479-11F3-4444-98A3-37174D413335}" dt="2024-09-02T05:24:02.625" v="255" actId="14100"/>
            <ac:spMkLst>
              <pc:docMk/>
              <pc:sldMasterMk cId="2545171629" sldId="2147483737"/>
              <pc:sldLayoutMk cId="40176170" sldId="2147483755"/>
              <ac:spMk id="14" creationId="{B580E45E-C138-F34A-B50D-2A527F9F5662}"/>
            </ac:spMkLst>
          </pc:spChg>
          <pc:spChg chg="mod">
            <ac:chgData name="Nicole Dobrohotoff" userId="2dc4cf58-dc7e-422a-950b-38460c74cb76" providerId="ADAL" clId="{8D136479-11F3-4444-98A3-37174D413335}" dt="2024-09-02T05:23:58.587" v="254" actId="14100"/>
            <ac:spMkLst>
              <pc:docMk/>
              <pc:sldMasterMk cId="2545171629" sldId="2147483737"/>
              <pc:sldLayoutMk cId="40176170" sldId="2147483755"/>
              <ac:spMk id="18" creationId="{81BC7A7A-1FB2-9745-8A86-AF39BA138C62}"/>
            </ac:spMkLst>
          </pc:spChg>
        </pc:sldLayoutChg>
        <pc:sldLayoutChg chg="modSp add mod modTransition">
          <pc:chgData name="Nicole Dobrohotoff" userId="2dc4cf58-dc7e-422a-950b-38460c74cb76" providerId="ADAL" clId="{8D136479-11F3-4444-98A3-37174D413335}" dt="2024-09-02T08:12:53.930" v="3821" actId="255"/>
          <pc:sldLayoutMkLst>
            <pc:docMk/>
            <pc:sldMasterMk cId="2545171629" sldId="2147483737"/>
            <pc:sldLayoutMk cId="1972609470" sldId="2147483798"/>
          </pc:sldLayoutMkLst>
          <pc:spChg chg="mod">
            <ac:chgData name="Nicole Dobrohotoff" userId="2dc4cf58-dc7e-422a-950b-38460c74cb76" providerId="ADAL" clId="{8D136479-11F3-4444-98A3-37174D413335}" dt="2024-09-02T08:12:53.930" v="3821" actId="255"/>
            <ac:spMkLst>
              <pc:docMk/>
              <pc:sldMasterMk cId="2545171629" sldId="2147483737"/>
              <pc:sldLayoutMk cId="1972609470" sldId="2147483798"/>
              <ac:spMk id="10" creationId="{0AF587D0-1A8E-7348-81F7-FB0B396C3196}"/>
            </ac:spMkLst>
          </pc:spChg>
          <pc:spChg chg="mod">
            <ac:chgData name="Nicole Dobrohotoff" userId="2dc4cf58-dc7e-422a-950b-38460c74cb76" providerId="ADAL" clId="{8D136479-11F3-4444-98A3-37174D413335}" dt="2024-09-02T08:12:46.801" v="3819" actId="1076"/>
            <ac:spMkLst>
              <pc:docMk/>
              <pc:sldMasterMk cId="2545171629" sldId="2147483737"/>
              <pc:sldLayoutMk cId="1972609470" sldId="2147483798"/>
              <ac:spMk id="11" creationId="{A1C99DE8-695A-E94E-AB18-FA5994D734C2}"/>
            </ac:spMkLst>
          </pc:spChg>
          <pc:spChg chg="mod">
            <ac:chgData name="Nicole Dobrohotoff" userId="2dc4cf58-dc7e-422a-950b-38460c74cb76" providerId="ADAL" clId="{8D136479-11F3-4444-98A3-37174D413335}" dt="2024-09-02T08:12:42.109" v="3816" actId="14100"/>
            <ac:spMkLst>
              <pc:docMk/>
              <pc:sldMasterMk cId="2545171629" sldId="2147483737"/>
              <pc:sldLayoutMk cId="1972609470" sldId="2147483798"/>
              <ac:spMk id="12" creationId="{5C78746F-8078-0245-9577-F176122399ED}"/>
            </ac:spMkLst>
          </pc:spChg>
          <pc:cxnChg chg="mod">
            <ac:chgData name="Nicole Dobrohotoff" userId="2dc4cf58-dc7e-422a-950b-38460c74cb76" providerId="ADAL" clId="{8D136479-11F3-4444-98A3-37174D413335}" dt="2024-09-02T08:12:44.491" v="3817" actId="1076"/>
            <ac:cxnSpMkLst>
              <pc:docMk/>
              <pc:sldMasterMk cId="2545171629" sldId="2147483737"/>
              <pc:sldLayoutMk cId="1972609470" sldId="2147483798"/>
              <ac:cxnSpMk id="3" creationId="{83D3F451-B7BF-1947-8ABE-F07FC6772EF3}"/>
            </ac:cxnSpMkLst>
          </pc:cxnChg>
        </pc:sldLayoutChg>
      </pc:sldMasterChg>
    </pc:docChg>
  </pc:docChgLst>
  <pc:docChgLst>
    <pc:chgData name="Sally Murphy" userId="S::sally.murphy@caritas.org.au::dc8129e8-3764-4b90-858b-69271ffb6ebe" providerId="AD" clId="Web-{C3DC13FF-25DE-0116-51D5-3938FC9706DB}"/>
    <pc:docChg chg="mod modSld">
      <pc:chgData name="Sally Murphy" userId="S::sally.murphy@caritas.org.au::dc8129e8-3764-4b90-858b-69271ffb6ebe" providerId="AD" clId="Web-{C3DC13FF-25DE-0116-51D5-3938FC9706DB}" dt="2024-09-03T05:55:46.977" v="10" actId="20577"/>
      <pc:docMkLst>
        <pc:docMk/>
      </pc:docMkLst>
      <pc:sldChg chg="modSp">
        <pc:chgData name="Sally Murphy" userId="S::sally.murphy@caritas.org.au::dc8129e8-3764-4b90-858b-69271ffb6ebe" providerId="AD" clId="Web-{C3DC13FF-25DE-0116-51D5-3938FC9706DB}" dt="2024-09-03T05:51:26.640" v="4" actId="1076"/>
        <pc:sldMkLst>
          <pc:docMk/>
          <pc:sldMk cId="3546529570" sldId="393"/>
        </pc:sldMkLst>
        <pc:grpChg chg="mod">
          <ac:chgData name="Sally Murphy" userId="S::sally.murphy@caritas.org.au::dc8129e8-3764-4b90-858b-69271ffb6ebe" providerId="AD" clId="Web-{C3DC13FF-25DE-0116-51D5-3938FC9706DB}" dt="2024-09-03T05:50:54.921" v="2" actId="1076"/>
          <ac:grpSpMkLst>
            <pc:docMk/>
            <pc:sldMk cId="3546529570" sldId="393"/>
            <ac:grpSpMk id="2" creationId="{B78CA799-FC06-6DE4-4858-AAFBED2BABE4}"/>
          </ac:grpSpMkLst>
        </pc:grpChg>
        <pc:picChg chg="mod">
          <ac:chgData name="Sally Murphy" userId="S::sally.murphy@caritas.org.au::dc8129e8-3764-4b90-858b-69271ffb6ebe" providerId="AD" clId="Web-{C3DC13FF-25DE-0116-51D5-3938FC9706DB}" dt="2024-09-03T05:51:26.640" v="4" actId="1076"/>
          <ac:picMkLst>
            <pc:docMk/>
            <pc:sldMk cId="3546529570" sldId="393"/>
            <ac:picMk id="14" creationId="{8744F699-12F8-09ED-B56F-5EF60F75F1A9}"/>
          </ac:picMkLst>
        </pc:picChg>
      </pc:sldChg>
      <pc:sldChg chg="modNotes">
        <pc:chgData name="Sally Murphy" userId="S::sally.murphy@caritas.org.au::dc8129e8-3764-4b90-858b-69271ffb6ebe" providerId="AD" clId="Web-{C3DC13FF-25DE-0116-51D5-3938FC9706DB}" dt="2024-09-03T05:55:24.507" v="9"/>
        <pc:sldMkLst>
          <pc:docMk/>
          <pc:sldMk cId="3184092599" sldId="394"/>
        </pc:sldMkLst>
      </pc:sldChg>
      <pc:sldChg chg="modSp">
        <pc:chgData name="Sally Murphy" userId="S::sally.murphy@caritas.org.au::dc8129e8-3764-4b90-858b-69271ffb6ebe" providerId="AD" clId="Web-{C3DC13FF-25DE-0116-51D5-3938FC9706DB}" dt="2024-09-03T05:51:58.329" v="6" actId="1076"/>
        <pc:sldMkLst>
          <pc:docMk/>
          <pc:sldMk cId="3450625986" sldId="405"/>
        </pc:sldMkLst>
        <pc:picChg chg="mod">
          <ac:chgData name="Sally Murphy" userId="S::sally.murphy@caritas.org.au::dc8129e8-3764-4b90-858b-69271ffb6ebe" providerId="AD" clId="Web-{C3DC13FF-25DE-0116-51D5-3938FC9706DB}" dt="2024-09-03T05:51:58.329" v="6" actId="1076"/>
          <ac:picMkLst>
            <pc:docMk/>
            <pc:sldMk cId="3450625986" sldId="405"/>
            <ac:picMk id="30" creationId="{FB5CB189-209C-254C-3709-1D5A3041F2FD}"/>
          </ac:picMkLst>
        </pc:picChg>
        <pc:picChg chg="mod">
          <ac:chgData name="Sally Murphy" userId="S::sally.murphy@caritas.org.au::dc8129e8-3764-4b90-858b-69271ffb6ebe" providerId="AD" clId="Web-{C3DC13FF-25DE-0116-51D5-3938FC9706DB}" dt="2024-09-03T05:51:47.610" v="5" actId="1076"/>
          <ac:picMkLst>
            <pc:docMk/>
            <pc:sldMk cId="3450625986" sldId="405"/>
            <ac:picMk id="38" creationId="{2803248A-058C-4472-A58E-C97FF86FA778}"/>
          </ac:picMkLst>
        </pc:picChg>
      </pc:sldChg>
      <pc:sldChg chg="modSp modNotes">
        <pc:chgData name="Sally Murphy" userId="S::sally.murphy@caritas.org.au::dc8129e8-3764-4b90-858b-69271ffb6ebe" providerId="AD" clId="Web-{C3DC13FF-25DE-0116-51D5-3938FC9706DB}" dt="2024-09-03T05:55:46.977" v="10" actId="20577"/>
        <pc:sldMkLst>
          <pc:docMk/>
          <pc:sldMk cId="1154502920" sldId="425"/>
        </pc:sldMkLst>
        <pc:spChg chg="mod">
          <ac:chgData name="Sally Murphy" userId="S::sally.murphy@caritas.org.au::dc8129e8-3764-4b90-858b-69271ffb6ebe" providerId="AD" clId="Web-{C3DC13FF-25DE-0116-51D5-3938FC9706DB}" dt="2024-09-03T05:55:46.977" v="10" actId="20577"/>
          <ac:spMkLst>
            <pc:docMk/>
            <pc:sldMk cId="1154502920" sldId="425"/>
            <ac:spMk id="6" creationId="{F00BCCB3-FBEA-132E-EEB4-218E750DC258}"/>
          </ac:spMkLst>
        </pc:spChg>
      </pc:sldChg>
      <pc:sldChg chg="modSp">
        <pc:chgData name="Sally Murphy" userId="S::sally.murphy@caritas.org.au::dc8129e8-3764-4b90-858b-69271ffb6ebe" providerId="AD" clId="Web-{C3DC13FF-25DE-0116-51D5-3938FC9706DB}" dt="2024-09-03T05:49:38.512" v="0" actId="1076"/>
        <pc:sldMkLst>
          <pc:docMk/>
          <pc:sldMk cId="840727921" sldId="443"/>
        </pc:sldMkLst>
        <pc:spChg chg="mod">
          <ac:chgData name="Sally Murphy" userId="S::sally.murphy@caritas.org.au::dc8129e8-3764-4b90-858b-69271ffb6ebe" providerId="AD" clId="Web-{C3DC13FF-25DE-0116-51D5-3938FC9706DB}" dt="2024-09-03T05:49:38.512" v="0" actId="1076"/>
          <ac:spMkLst>
            <pc:docMk/>
            <pc:sldMk cId="840727921" sldId="443"/>
            <ac:spMk id="25" creationId="{8B89A377-4478-4154-B6EE-0DAD2373CF41}"/>
          </ac:spMkLst>
        </pc:spChg>
      </pc:sldChg>
    </pc:docChg>
  </pc:docChgLst>
  <pc:docChgLst>
    <pc:chgData name="Sally Murphy" userId="dc8129e8-3764-4b90-858b-69271ffb6ebe" providerId="ADAL" clId="{5F4BDC7F-848B-4D5F-BBCF-352960F74823}"/>
    <pc:docChg chg="undo custSel addSld delSld modSld sldOrd modMainMaster">
      <pc:chgData name="Sally Murphy" userId="dc8129e8-3764-4b90-858b-69271ffb6ebe" providerId="ADAL" clId="{5F4BDC7F-848B-4D5F-BBCF-352960F74823}" dt="2024-07-24T23:31:14.335" v="10789"/>
      <pc:docMkLst>
        <pc:docMk/>
      </pc:docMkLst>
      <pc:sldChg chg="delSp modSp del mod modClrScheme chgLayout">
        <pc:chgData name="Sally Murphy" userId="dc8129e8-3764-4b90-858b-69271ffb6ebe" providerId="ADAL" clId="{5F4BDC7F-848B-4D5F-BBCF-352960F74823}" dt="2024-07-17T05:17:47.793" v="1815" actId="47"/>
        <pc:sldMkLst>
          <pc:docMk/>
          <pc:sldMk cId="0" sldId="256"/>
        </pc:sldMkLst>
        <pc:spChg chg="mod ord">
          <ac:chgData name="Sally Murphy" userId="dc8129e8-3764-4b90-858b-69271ffb6ebe" providerId="ADAL" clId="{5F4BDC7F-848B-4D5F-BBCF-352960F74823}" dt="2024-07-16T23:41:52.473" v="97"/>
          <ac:spMkLst>
            <pc:docMk/>
            <pc:sldMk cId="0" sldId="256"/>
            <ac:spMk id="2" creationId="{C1B38D87-85FB-834F-9EB4-6C17892AAF41}"/>
          </ac:spMkLst>
        </pc:spChg>
        <pc:spChg chg="mod ord">
          <ac:chgData name="Sally Murphy" userId="dc8129e8-3764-4b90-858b-69271ffb6ebe" providerId="ADAL" clId="{5F4BDC7F-848B-4D5F-BBCF-352960F74823}" dt="2024-07-16T23:41:52.473" v="97"/>
          <ac:spMkLst>
            <pc:docMk/>
            <pc:sldMk cId="0" sldId="256"/>
            <ac:spMk id="3" creationId="{CDD627EB-665E-CD40-8091-68D3A99F0919}"/>
          </ac:spMkLst>
        </pc:spChg>
        <pc:spChg chg="mod ord">
          <ac:chgData name="Sally Murphy" userId="dc8129e8-3764-4b90-858b-69271ffb6ebe" providerId="ADAL" clId="{5F4BDC7F-848B-4D5F-BBCF-352960F74823}" dt="2024-07-16T23:41:52.473" v="97"/>
          <ac:spMkLst>
            <pc:docMk/>
            <pc:sldMk cId="0" sldId="256"/>
            <ac:spMk id="8" creationId="{644D5378-3633-6C46-B8B0-B67E7E1B8D37}"/>
          </ac:spMkLst>
        </pc:spChg>
        <pc:spChg chg="del">
          <ac:chgData name="Sally Murphy" userId="dc8129e8-3764-4b90-858b-69271ffb6ebe" providerId="ADAL" clId="{5F4BDC7F-848B-4D5F-BBCF-352960F74823}" dt="2024-07-16T23:29:48.376" v="1" actId="478"/>
          <ac:spMkLst>
            <pc:docMk/>
            <pc:sldMk cId="0" sldId="256"/>
            <ac:spMk id="17" creationId="{7FABDA24-8B7D-5B4B-A717-C9408C980F02}"/>
          </ac:spMkLst>
        </pc:spChg>
      </pc:sldChg>
      <pc:sldChg chg="addSp delSp modSp mod modClrScheme addCm chgLayout modNotesTx">
        <pc:chgData name="Sally Murphy" userId="dc8129e8-3764-4b90-858b-69271ffb6ebe" providerId="ADAL" clId="{5F4BDC7F-848B-4D5F-BBCF-352960F74823}" dt="2024-07-24T04:57:35.197" v="10561" actId="255"/>
        <pc:sldMkLst>
          <pc:docMk/>
          <pc:sldMk cId="181948392" sldId="268"/>
        </pc:sldMkLst>
        <pc:spChg chg="add del mod">
          <ac:chgData name="Sally Murphy" userId="dc8129e8-3764-4b90-858b-69271ffb6ebe" providerId="ADAL" clId="{5F4BDC7F-848B-4D5F-BBCF-352960F74823}" dt="2024-07-23T23:52:37.430" v="4607"/>
          <ac:spMkLst>
            <pc:docMk/>
            <pc:sldMk cId="181948392" sldId="268"/>
            <ac:spMk id="3" creationId="{47B16067-876D-CC88-6F73-3CEB53A9D9FC}"/>
          </ac:spMkLst>
        </pc:spChg>
        <pc:spChg chg="mod ord">
          <ac:chgData name="Sally Murphy" userId="dc8129e8-3764-4b90-858b-69271ffb6ebe" providerId="ADAL" clId="{5F4BDC7F-848B-4D5F-BBCF-352960F74823}" dt="2024-07-16T23:41:52.473" v="97"/>
          <ac:spMkLst>
            <pc:docMk/>
            <pc:sldMk cId="181948392" sldId="268"/>
            <ac:spMk id="6" creationId="{9A5EBDAC-FFBD-9841-9F69-A64E78ADC745}"/>
          </ac:spMkLst>
        </pc:spChg>
        <pc:spChg chg="add del mod">
          <ac:chgData name="Sally Murphy" userId="dc8129e8-3764-4b90-858b-69271ffb6ebe" providerId="ADAL" clId="{5F4BDC7F-848B-4D5F-BBCF-352960F74823}" dt="2024-07-23T23:53:02.921" v="4612"/>
          <ac:spMkLst>
            <pc:docMk/>
            <pc:sldMk cId="181948392" sldId="268"/>
            <ac:spMk id="7" creationId="{C5BBADC1-75F8-0C97-2556-FF3E340D11E0}"/>
          </ac:spMkLst>
        </pc:spChg>
        <pc:spChg chg="add mod">
          <ac:chgData name="Sally Murphy" userId="dc8129e8-3764-4b90-858b-69271ffb6ebe" providerId="ADAL" clId="{5F4BDC7F-848B-4D5F-BBCF-352960F74823}" dt="2024-07-24T04:57:35.197" v="10561" actId="255"/>
          <ac:spMkLst>
            <pc:docMk/>
            <pc:sldMk cId="181948392" sldId="268"/>
            <ac:spMk id="10" creationId="{51A32A28-29DD-4D98-E9AD-88A5C32AE648}"/>
          </ac:spMkLst>
        </pc:spChg>
        <pc:picChg chg="add del mod modCrop">
          <ac:chgData name="Sally Murphy" userId="dc8129e8-3764-4b90-858b-69271ffb6ebe" providerId="ADAL" clId="{5F4BDC7F-848B-4D5F-BBCF-352960F74823}" dt="2024-07-23T23:52:49.410" v="4611" actId="478"/>
          <ac:picMkLst>
            <pc:docMk/>
            <pc:sldMk cId="181948392" sldId="268"/>
            <ac:picMk id="4" creationId="{3F3F6058-97F1-E6F0-128F-116B78656D2E}"/>
          </ac:picMkLst>
        </pc:picChg>
        <pc:picChg chg="del">
          <ac:chgData name="Sally Murphy" userId="dc8129e8-3764-4b90-858b-69271ffb6ebe" providerId="ADAL" clId="{5F4BDC7F-848B-4D5F-BBCF-352960F74823}" dt="2024-07-16T23:31:21.664" v="8" actId="478"/>
          <ac:picMkLst>
            <pc:docMk/>
            <pc:sldMk cId="181948392" sldId="268"/>
            <ac:picMk id="7" creationId="{7AE3BA45-B1CA-4A16-8099-0990C8C69AF8}"/>
          </ac:picMkLst>
        </pc:picChg>
        <pc:picChg chg="add mod modCrop">
          <ac:chgData name="Sally Murphy" userId="dc8129e8-3764-4b90-858b-69271ffb6ebe" providerId="ADAL" clId="{5F4BDC7F-848B-4D5F-BBCF-352960F74823}" dt="2024-07-23T23:53:13.897" v="4617" actId="18131"/>
          <ac:picMkLst>
            <pc:docMk/>
            <pc:sldMk cId="181948392" sldId="268"/>
            <ac:picMk id="9" creationId="{EA99C34D-6162-CA20-B556-94414CD8CF81}"/>
          </ac:picMkLst>
        </pc:picChg>
        <pc:picChg chg="del">
          <ac:chgData name="Sally Murphy" userId="dc8129e8-3764-4b90-858b-69271ffb6ebe" providerId="ADAL" clId="{5F4BDC7F-848B-4D5F-BBCF-352960F74823}" dt="2024-07-16T23:31:21.664" v="8" actId="478"/>
          <ac:picMkLst>
            <pc:docMk/>
            <pc:sldMk cId="181948392" sldId="268"/>
            <ac:picMk id="14" creationId="{3F5D2F54-9678-4106-83AF-88814CBA70D8}"/>
          </ac:picMkLst>
        </pc:picChg>
        <pc:picChg chg="del mod ord">
          <ac:chgData name="Sally Murphy" userId="dc8129e8-3764-4b90-858b-69271ffb6ebe" providerId="ADAL" clId="{5F4BDC7F-848B-4D5F-BBCF-352960F74823}" dt="2024-07-16T23:31:21.664" v="8" actId="478"/>
          <ac:picMkLst>
            <pc:docMk/>
            <pc:sldMk cId="181948392" sldId="268"/>
            <ac:picMk id="15" creationId="{317B94BD-5A9E-4329-84F3-1D81157DEB8D}"/>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31:45.065" v="15"/>
              <pc2:cmMkLst xmlns:pc2="http://schemas.microsoft.com/office/powerpoint/2019/9/main/command">
                <pc:docMk/>
                <pc:sldMk cId="181948392" sldId="268"/>
                <pc2:cmMk id="{E292B25E-66D4-4081-AA67-AE4CF713946D}"/>
              </pc2:cmMkLst>
            </pc226:cmChg>
          </p:ext>
        </pc:extLst>
      </pc:sldChg>
      <pc:sldChg chg="addSp delSp modSp del mod addCm modNotesTx">
        <pc:chgData name="Sally Murphy" userId="dc8129e8-3764-4b90-858b-69271ffb6ebe" providerId="ADAL" clId="{5F4BDC7F-848B-4D5F-BBCF-352960F74823}" dt="2024-07-24T04:53:33.892" v="10490" actId="47"/>
        <pc:sldMkLst>
          <pc:docMk/>
          <pc:sldMk cId="0" sldId="331"/>
        </pc:sldMkLst>
        <pc:spChg chg="ord">
          <ac:chgData name="Sally Murphy" userId="dc8129e8-3764-4b90-858b-69271ffb6ebe" providerId="ADAL" clId="{5F4BDC7F-848B-4D5F-BBCF-352960F74823}" dt="2024-07-16T23:38:25.791" v="74" actId="166"/>
          <ac:spMkLst>
            <pc:docMk/>
            <pc:sldMk cId="0" sldId="331"/>
            <ac:spMk id="2" creationId="{203AD82F-6C6C-FB49-83F3-CC8C5AEBBA65}"/>
          </ac:spMkLst>
        </pc:spChg>
        <pc:spChg chg="add del mod">
          <ac:chgData name="Sally Murphy" userId="dc8129e8-3764-4b90-858b-69271ffb6ebe" providerId="ADAL" clId="{5F4BDC7F-848B-4D5F-BBCF-352960F74823}" dt="2024-07-16T23:38:10.450" v="72" actId="478"/>
          <ac:spMkLst>
            <pc:docMk/>
            <pc:sldMk cId="0" sldId="331"/>
            <ac:spMk id="5" creationId="{0B2DAEE6-0DF5-6F53-95E8-A3AE0D3A8DC5}"/>
          </ac:spMkLst>
        </pc:spChg>
        <pc:spChg chg="add mod">
          <ac:chgData name="Sally Murphy" userId="dc8129e8-3764-4b90-858b-69271ffb6ebe" providerId="ADAL" clId="{5F4BDC7F-848B-4D5F-BBCF-352960F74823}" dt="2024-07-16T23:41:52.473" v="97"/>
          <ac:spMkLst>
            <pc:docMk/>
            <pc:sldMk cId="0" sldId="331"/>
            <ac:spMk id="8" creationId="{BA460ED5-1927-DA44-B43E-4958C8F91001}"/>
          </ac:spMkLst>
        </pc:spChg>
        <pc:spChg chg="add mod">
          <ac:chgData name="Sally Murphy" userId="dc8129e8-3764-4b90-858b-69271ffb6ebe" providerId="ADAL" clId="{5F4BDC7F-848B-4D5F-BBCF-352960F74823}" dt="2024-07-16T23:38:38.252" v="76"/>
          <ac:spMkLst>
            <pc:docMk/>
            <pc:sldMk cId="0" sldId="331"/>
            <ac:spMk id="9" creationId="{43C5BB0A-7AE8-3FAF-DE7E-45DB24FF2D09}"/>
          </ac:spMkLst>
        </pc:spChg>
        <pc:spChg chg="add mod">
          <ac:chgData name="Sally Murphy" userId="dc8129e8-3764-4b90-858b-69271ffb6ebe" providerId="ADAL" clId="{5F4BDC7F-848B-4D5F-BBCF-352960F74823}" dt="2024-07-16T23:38:38.252" v="76"/>
          <ac:spMkLst>
            <pc:docMk/>
            <pc:sldMk cId="0" sldId="331"/>
            <ac:spMk id="11" creationId="{65EE98CF-D4A2-EC08-7DF1-BBC77718E382}"/>
          </ac:spMkLst>
        </pc:spChg>
        <pc:spChg chg="mod">
          <ac:chgData name="Sally Murphy" userId="dc8129e8-3764-4b90-858b-69271ffb6ebe" providerId="ADAL" clId="{5F4BDC7F-848B-4D5F-BBCF-352960F74823}" dt="2024-07-16T23:38:38.252" v="76"/>
          <ac:spMkLst>
            <pc:docMk/>
            <pc:sldMk cId="0" sldId="331"/>
            <ac:spMk id="15" creationId="{076A2B65-DD7D-4EB9-EDB9-7798A08F2B37}"/>
          </ac:spMkLst>
        </pc:spChg>
        <pc:spChg chg="mod">
          <ac:chgData name="Sally Murphy" userId="dc8129e8-3764-4b90-858b-69271ffb6ebe" providerId="ADAL" clId="{5F4BDC7F-848B-4D5F-BBCF-352960F74823}" dt="2024-07-16T23:38:38.252" v="76"/>
          <ac:spMkLst>
            <pc:docMk/>
            <pc:sldMk cId="0" sldId="331"/>
            <ac:spMk id="16" creationId="{BDAA8F67-D837-59B3-1CEB-6722AB9B6CAA}"/>
          </ac:spMkLst>
        </pc:spChg>
        <pc:grpChg chg="add mod">
          <ac:chgData name="Sally Murphy" userId="dc8129e8-3764-4b90-858b-69271ffb6ebe" providerId="ADAL" clId="{5F4BDC7F-848B-4D5F-BBCF-352960F74823}" dt="2024-07-16T23:38:38.252" v="76"/>
          <ac:grpSpMkLst>
            <pc:docMk/>
            <pc:sldMk cId="0" sldId="331"/>
            <ac:grpSpMk id="14" creationId="{F35D7C0A-26B0-748F-C8A8-AC179E1BA1D9}"/>
          </ac:grpSpMkLst>
        </pc:grpChg>
        <pc:picChg chg="add del">
          <ac:chgData name="Sally Murphy" userId="dc8129e8-3764-4b90-858b-69271ffb6ebe" providerId="ADAL" clId="{5F4BDC7F-848B-4D5F-BBCF-352960F74823}" dt="2024-07-16T23:38:37.435" v="75" actId="478"/>
          <ac:picMkLst>
            <pc:docMk/>
            <pc:sldMk cId="0" sldId="331"/>
            <ac:picMk id="21" creationId="{CDF330EF-1124-4229-ADBD-A2396DBC6002}"/>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38:54.965" v="77"/>
              <pc2:cmMkLst xmlns:pc2="http://schemas.microsoft.com/office/powerpoint/2019/9/main/command">
                <pc:docMk/>
                <pc:sldMk cId="0" sldId="331"/>
                <pc2:cmMk id="{71168D08-2744-47CF-BFAE-6747DA342679}"/>
              </pc2:cmMkLst>
            </pc226:cmChg>
          </p:ext>
        </pc:extLst>
      </pc:sldChg>
      <pc:sldChg chg="addSp delSp modSp mod modClrScheme addCm modCm chgLayout modNotesTx">
        <pc:chgData name="Sally Murphy" userId="dc8129e8-3764-4b90-858b-69271ffb6ebe" providerId="ADAL" clId="{5F4BDC7F-848B-4D5F-BBCF-352960F74823}" dt="2024-07-24T04:58:19.691" v="10567" actId="20577"/>
        <pc:sldMkLst>
          <pc:docMk/>
          <pc:sldMk cId="1128145404" sldId="332"/>
        </pc:sldMkLst>
        <pc:spChg chg="mod ord">
          <ac:chgData name="Sally Murphy" userId="dc8129e8-3764-4b90-858b-69271ffb6ebe" providerId="ADAL" clId="{5F4BDC7F-848B-4D5F-BBCF-352960F74823}" dt="2024-07-24T04:58:19.691" v="10567" actId="20577"/>
          <ac:spMkLst>
            <pc:docMk/>
            <pc:sldMk cId="1128145404" sldId="332"/>
            <ac:spMk id="2" creationId="{1C11E341-9163-3C4D-95FD-DD3D287E66E2}"/>
          </ac:spMkLst>
        </pc:spChg>
        <pc:spChg chg="add del mod ord">
          <ac:chgData name="Sally Murphy" userId="dc8129e8-3764-4b90-858b-69271ffb6ebe" providerId="ADAL" clId="{5F4BDC7F-848B-4D5F-BBCF-352960F74823}" dt="2024-07-16T23:41:41.907" v="96" actId="700"/>
          <ac:spMkLst>
            <pc:docMk/>
            <pc:sldMk cId="1128145404" sldId="332"/>
            <ac:spMk id="3" creationId="{926225DB-9565-CBAF-52D8-A0E336EC4303}"/>
          </ac:spMkLst>
        </pc:spChg>
        <pc:spChg chg="mod ord">
          <ac:chgData name="Sally Murphy" userId="dc8129e8-3764-4b90-858b-69271ffb6ebe" providerId="ADAL" clId="{5F4BDC7F-848B-4D5F-BBCF-352960F74823}" dt="2024-07-17T05:37:06.700" v="2203" actId="5793"/>
          <ac:spMkLst>
            <pc:docMk/>
            <pc:sldMk cId="1128145404" sldId="332"/>
            <ac:spMk id="4" creationId="{879FA58F-6184-6244-9FD5-AD85DCB0DA3C}"/>
          </ac:spMkLst>
        </pc:spChg>
        <pc:spChg chg="add del mod ord">
          <ac:chgData name="Sally Murphy" userId="dc8129e8-3764-4b90-858b-69271ffb6ebe" providerId="ADAL" clId="{5F4BDC7F-848B-4D5F-BBCF-352960F74823}" dt="2024-07-16T23:41:41.907" v="96" actId="700"/>
          <ac:spMkLst>
            <pc:docMk/>
            <pc:sldMk cId="1128145404" sldId="332"/>
            <ac:spMk id="5" creationId="{D9C02323-9A58-C6E1-D38F-DC002A5A1418}"/>
          </ac:spMkLst>
        </pc:spChg>
        <pc:spChg chg="del mod">
          <ac:chgData name="Sally Murphy" userId="dc8129e8-3764-4b90-858b-69271ffb6ebe" providerId="ADAL" clId="{5F4BDC7F-848B-4D5F-BBCF-352960F74823}" dt="2024-07-16T23:40:08.874" v="92" actId="478"/>
          <ac:spMkLst>
            <pc:docMk/>
            <pc:sldMk cId="1128145404" sldId="332"/>
            <ac:spMk id="7" creationId="{22CF163E-7986-429B-ACEB-44E3A6AA5F38}"/>
          </ac:spMkLst>
        </pc:spChg>
        <pc:spChg chg="add del mod">
          <ac:chgData name="Sally Murphy" userId="dc8129e8-3764-4b90-858b-69271ffb6ebe" providerId="ADAL" clId="{5F4BDC7F-848B-4D5F-BBCF-352960F74823}" dt="2024-07-24T00:46:55.696" v="5353"/>
          <ac:spMkLst>
            <pc:docMk/>
            <pc:sldMk cId="1128145404" sldId="332"/>
            <ac:spMk id="7" creationId="{7842535B-E92B-0132-CADC-E2A61673F027}"/>
          </ac:spMkLst>
        </pc:spChg>
        <pc:spChg chg="add del mod ord">
          <ac:chgData name="Sally Murphy" userId="dc8129e8-3764-4b90-858b-69271ffb6ebe" providerId="ADAL" clId="{5F4BDC7F-848B-4D5F-BBCF-352960F74823}" dt="2024-07-16T23:41:41.907" v="96" actId="700"/>
          <ac:spMkLst>
            <pc:docMk/>
            <pc:sldMk cId="1128145404" sldId="332"/>
            <ac:spMk id="8" creationId="{8D615889-9EE3-7F07-8CB2-4DF57EC3A66C}"/>
          </ac:spMkLst>
        </pc:spChg>
        <pc:spChg chg="add del mod ord">
          <ac:chgData name="Sally Murphy" userId="dc8129e8-3764-4b90-858b-69271ffb6ebe" providerId="ADAL" clId="{5F4BDC7F-848B-4D5F-BBCF-352960F74823}" dt="2024-07-16T23:41:41.907" v="96" actId="700"/>
          <ac:spMkLst>
            <pc:docMk/>
            <pc:sldMk cId="1128145404" sldId="332"/>
            <ac:spMk id="9" creationId="{674715BA-140D-2ECB-2D57-01C55C3A1938}"/>
          </ac:spMkLst>
        </pc:spChg>
        <pc:spChg chg="add mod ord">
          <ac:chgData name="Sally Murphy" userId="dc8129e8-3764-4b90-858b-69271ffb6ebe" providerId="ADAL" clId="{5F4BDC7F-848B-4D5F-BBCF-352960F74823}" dt="2024-07-24T04:57:00.458" v="10557" actId="20577"/>
          <ac:spMkLst>
            <pc:docMk/>
            <pc:sldMk cId="1128145404" sldId="332"/>
            <ac:spMk id="10" creationId="{0747CDB9-05C0-D9D9-4BB1-D5FEBF2368C5}"/>
          </ac:spMkLst>
        </pc:spChg>
        <pc:spChg chg="add del mod ord">
          <ac:chgData name="Sally Murphy" userId="dc8129e8-3764-4b90-858b-69271ffb6ebe" providerId="ADAL" clId="{5F4BDC7F-848B-4D5F-BBCF-352960F74823}" dt="2024-07-24T00:28:10.082" v="5331"/>
          <ac:spMkLst>
            <pc:docMk/>
            <pc:sldMk cId="1128145404" sldId="332"/>
            <ac:spMk id="11" creationId="{F9F3F9EC-349D-2E20-8A88-C12B25EAFC3E}"/>
          </ac:spMkLst>
        </pc:spChg>
        <pc:spChg chg="del">
          <ac:chgData name="Sally Murphy" userId="dc8129e8-3764-4b90-858b-69271ffb6ebe" providerId="ADAL" clId="{5F4BDC7F-848B-4D5F-BBCF-352960F74823}" dt="2024-07-16T23:39:31.989" v="79" actId="478"/>
          <ac:spMkLst>
            <pc:docMk/>
            <pc:sldMk cId="1128145404" sldId="332"/>
            <ac:spMk id="13" creationId="{EB501492-D11E-9E4A-99D7-01073DAF672B}"/>
          </ac:spMkLst>
        </pc:spChg>
        <pc:picChg chg="add del mod modCrop">
          <ac:chgData name="Sally Murphy" userId="dc8129e8-3764-4b90-858b-69271ffb6ebe" providerId="ADAL" clId="{5F4BDC7F-848B-4D5F-BBCF-352960F74823}" dt="2024-07-24T00:28:26.547" v="5335" actId="478"/>
          <ac:picMkLst>
            <pc:docMk/>
            <pc:sldMk cId="1128145404" sldId="332"/>
            <ac:picMk id="5" creationId="{994F10A8-9A1C-0AFA-5480-262019A57215}"/>
          </ac:picMkLst>
        </pc:picChg>
        <pc:picChg chg="del mod">
          <ac:chgData name="Sally Murphy" userId="dc8129e8-3764-4b90-858b-69271ffb6ebe" providerId="ADAL" clId="{5F4BDC7F-848B-4D5F-BBCF-352960F74823}" dt="2024-07-16T23:40:04.144" v="90" actId="478"/>
          <ac:picMkLst>
            <pc:docMk/>
            <pc:sldMk cId="1128145404" sldId="332"/>
            <ac:picMk id="6" creationId="{F0DAD02C-0339-49BA-8DB1-389998FB9649}"/>
          </ac:picMkLst>
        </pc:picChg>
        <pc:picChg chg="add mod modCrop">
          <ac:chgData name="Sally Murphy" userId="dc8129e8-3764-4b90-858b-69271ffb6ebe" providerId="ADAL" clId="{5F4BDC7F-848B-4D5F-BBCF-352960F74823}" dt="2024-07-24T00:32:56.777" v="5352" actId="931"/>
          <ac:picMkLst>
            <pc:docMk/>
            <pc:sldMk cId="1128145404" sldId="332"/>
            <ac:picMk id="9" creationId="{186D0EFA-0A76-5B6D-D3B1-514DC3C2E514}"/>
          </ac:picMkLst>
        </pc:picChg>
        <pc:picChg chg="add mod modCrop">
          <ac:chgData name="Sally Murphy" userId="dc8129e8-3764-4b90-858b-69271ffb6ebe" providerId="ADAL" clId="{5F4BDC7F-848B-4D5F-BBCF-352960F74823}" dt="2024-07-24T00:47:04.197" v="5356" actId="18131"/>
          <ac:picMkLst>
            <pc:docMk/>
            <pc:sldMk cId="1128145404" sldId="332"/>
            <ac:picMk id="13" creationId="{2CA8B866-5489-7764-B671-164062EEE3DE}"/>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40:18.334" v="93"/>
              <pc2:cmMkLst xmlns:pc2="http://schemas.microsoft.com/office/powerpoint/2019/9/main/command">
                <pc:docMk/>
                <pc:sldMk cId="1128145404" sldId="332"/>
                <pc2:cmMk id="{938BE719-76E0-4F6D-89BE-348A20AB43E8}"/>
              </pc2:cmMkLst>
            </pc226:cmChg>
            <pc226:cmChg xmlns:pc226="http://schemas.microsoft.com/office/powerpoint/2022/06/main/command" chg="add mod">
              <pc226:chgData name="Sally Murphy" userId="dc8129e8-3764-4b90-858b-69271ffb6ebe" providerId="ADAL" clId="{5F4BDC7F-848B-4D5F-BBCF-352960F74823}" dt="2024-07-17T05:42:13.769" v="2229"/>
              <pc2:cmMkLst xmlns:pc2="http://schemas.microsoft.com/office/powerpoint/2019/9/main/command">
                <pc:docMk/>
                <pc:sldMk cId="1128145404" sldId="332"/>
                <pc2:cmMk id="{6DE929BE-1C6B-4FEE-B136-AE1C1335F4DA}"/>
              </pc2:cmMkLst>
              <pc226:cmRplyChg chg="add">
                <pc226:chgData name="Sally Murphy" userId="dc8129e8-3764-4b90-858b-69271ffb6ebe" providerId="ADAL" clId="{5F4BDC7F-848B-4D5F-BBCF-352960F74823}" dt="2024-07-17T05:41:43.380" v="2226"/>
                <pc2:cmRplyMkLst xmlns:pc2="http://schemas.microsoft.com/office/powerpoint/2019/9/main/command">
                  <pc:docMk/>
                  <pc:sldMk cId="1128145404" sldId="332"/>
                  <pc2:cmMk id="{6DE929BE-1C6B-4FEE-B136-AE1C1335F4DA}"/>
                  <pc2:cmRplyMk id="{0BCA67F5-8D4D-4698-ACD6-16563238D383}"/>
                </pc2:cmRplyMkLst>
              </pc226:cmRplyChg>
            </pc226:cmChg>
          </p:ext>
        </pc:extLst>
      </pc:sldChg>
      <pc:sldChg chg="addSp delSp modSp mod addCm modCm chgLayout modNotesTx">
        <pc:chgData name="Sally Murphy" userId="dc8129e8-3764-4b90-858b-69271ffb6ebe" providerId="ADAL" clId="{5F4BDC7F-848B-4D5F-BBCF-352960F74823}" dt="2024-07-24T05:00:24.686" v="10585" actId="6549"/>
        <pc:sldMkLst>
          <pc:docMk/>
          <pc:sldMk cId="2263884545" sldId="381"/>
        </pc:sldMkLst>
        <pc:spChg chg="mod">
          <ac:chgData name="Sally Murphy" userId="dc8129e8-3764-4b90-858b-69271ffb6ebe" providerId="ADAL" clId="{5F4BDC7F-848B-4D5F-BBCF-352960F74823}" dt="2024-07-17T05:53:20.462" v="2520" actId="1076"/>
          <ac:spMkLst>
            <pc:docMk/>
            <pc:sldMk cId="2263884545" sldId="381"/>
            <ac:spMk id="2" creationId="{813E375F-5114-45B1-ADA6-1A6C1551AE49}"/>
          </ac:spMkLst>
        </pc:spChg>
        <pc:spChg chg="mod">
          <ac:chgData name="Sally Murphy" userId="dc8129e8-3764-4b90-858b-69271ffb6ebe" providerId="ADAL" clId="{5F4BDC7F-848B-4D5F-BBCF-352960F74823}" dt="2024-07-17T05:53:34.838" v="2521" actId="13822"/>
          <ac:spMkLst>
            <pc:docMk/>
            <pc:sldMk cId="2263884545" sldId="381"/>
            <ac:spMk id="5" creationId="{1E5CDD1D-9A49-7D4F-9F81-424647EF3969}"/>
          </ac:spMkLst>
        </pc:spChg>
        <pc:spChg chg="mod">
          <ac:chgData name="Sally Murphy" userId="dc8129e8-3764-4b90-858b-69271ffb6ebe" providerId="ADAL" clId="{5F4BDC7F-848B-4D5F-BBCF-352960F74823}" dt="2024-07-17T05:52:42.313" v="2509" actId="121"/>
          <ac:spMkLst>
            <pc:docMk/>
            <pc:sldMk cId="2263884545" sldId="381"/>
            <ac:spMk id="6" creationId="{00000000-0000-0000-0000-000000000000}"/>
          </ac:spMkLst>
        </pc:spChg>
        <pc:spChg chg="add del mod ord">
          <ac:chgData name="Sally Murphy" userId="dc8129e8-3764-4b90-858b-69271ffb6ebe" providerId="ADAL" clId="{5F4BDC7F-848B-4D5F-BBCF-352960F74823}" dt="2024-07-24T00:59:24.906" v="5444" actId="478"/>
          <ac:spMkLst>
            <pc:docMk/>
            <pc:sldMk cId="2263884545" sldId="381"/>
            <ac:spMk id="7" creationId="{532DA3D1-2D21-AD32-73A4-339F6CC7D898}"/>
          </ac:spMkLst>
        </pc:spChg>
        <pc:spChg chg="add del mod ord">
          <ac:chgData name="Sally Murphy" userId="dc8129e8-3764-4b90-858b-69271ffb6ebe" providerId="ADAL" clId="{5F4BDC7F-848B-4D5F-BBCF-352960F74823}" dt="2024-07-24T00:59:30.185" v="5445"/>
          <ac:spMkLst>
            <pc:docMk/>
            <pc:sldMk cId="2263884545" sldId="381"/>
            <ac:spMk id="8" creationId="{2BEFC4D3-4746-E888-0D8A-9E26FD9FA91D}"/>
          </ac:spMkLst>
        </pc:spChg>
        <pc:spChg chg="add mod ord">
          <ac:chgData name="Sally Murphy" userId="dc8129e8-3764-4b90-858b-69271ffb6ebe" providerId="ADAL" clId="{5F4BDC7F-848B-4D5F-BBCF-352960F74823}" dt="2024-07-24T01:01:20.554" v="5467" actId="20577"/>
          <ac:spMkLst>
            <pc:docMk/>
            <pc:sldMk cId="2263884545" sldId="381"/>
            <ac:spMk id="9" creationId="{EC51E2F7-D4B8-FA8D-A21D-DD57FC403896}"/>
          </ac:spMkLst>
        </pc:spChg>
        <pc:spChg chg="add del mod">
          <ac:chgData name="Sally Murphy" userId="dc8129e8-3764-4b90-858b-69271ffb6ebe" providerId="ADAL" clId="{5F4BDC7F-848B-4D5F-BBCF-352960F74823}" dt="2024-07-24T01:18:35.729" v="5753" actId="21"/>
          <ac:spMkLst>
            <pc:docMk/>
            <pc:sldMk cId="2263884545" sldId="381"/>
            <ac:spMk id="12" creationId="{2904E7E1-8F6F-28F1-F38C-D82D140D7065}"/>
          </ac:spMkLst>
        </pc:spChg>
        <pc:spChg chg="add del mod">
          <ac:chgData name="Sally Murphy" userId="dc8129e8-3764-4b90-858b-69271ffb6ebe" providerId="ADAL" clId="{5F4BDC7F-848B-4D5F-BBCF-352960F74823}" dt="2024-07-24T04:59:47.646" v="10575" actId="255"/>
          <ac:spMkLst>
            <pc:docMk/>
            <pc:sldMk cId="2263884545" sldId="381"/>
            <ac:spMk id="13" creationId="{941EA682-EAB0-DD86-78F6-591E518B4A63}"/>
          </ac:spMkLst>
        </pc:spChg>
        <pc:spChg chg="add del mod">
          <ac:chgData name="Sally Murphy" userId="dc8129e8-3764-4b90-858b-69271ffb6ebe" providerId="ADAL" clId="{5F4BDC7F-848B-4D5F-BBCF-352960F74823}" dt="2024-07-24T01:18:21.939" v="5749" actId="478"/>
          <ac:spMkLst>
            <pc:docMk/>
            <pc:sldMk cId="2263884545" sldId="381"/>
            <ac:spMk id="15" creationId="{805F6A5D-4A9C-1DA0-A2D4-CD264A1821BF}"/>
          </ac:spMkLst>
        </pc:spChg>
        <pc:spChg chg="add del mod">
          <ac:chgData name="Sally Murphy" userId="dc8129e8-3764-4b90-858b-69271ffb6ebe" providerId="ADAL" clId="{5F4BDC7F-848B-4D5F-BBCF-352960F74823}" dt="2024-07-24T01:18:34.751" v="5752" actId="478"/>
          <ac:spMkLst>
            <pc:docMk/>
            <pc:sldMk cId="2263884545" sldId="381"/>
            <ac:spMk id="17" creationId="{08713164-C4DE-7CC3-9302-3F539ECA66E9}"/>
          </ac:spMkLst>
        </pc:spChg>
        <pc:picChg chg="del">
          <ac:chgData name="Sally Murphy" userId="dc8129e8-3764-4b90-858b-69271ffb6ebe" providerId="ADAL" clId="{5F4BDC7F-848B-4D5F-BBCF-352960F74823}" dt="2024-07-17T05:53:07.788" v="2513" actId="478"/>
          <ac:picMkLst>
            <pc:docMk/>
            <pc:sldMk cId="2263884545" sldId="381"/>
            <ac:picMk id="4" creationId="{064B04E2-3F6B-4D9D-BFA3-CA4C56F15A92}"/>
          </ac:picMkLst>
        </pc:picChg>
        <pc:picChg chg="add del mod">
          <ac:chgData name="Sally Murphy" userId="dc8129e8-3764-4b90-858b-69271ffb6ebe" providerId="ADAL" clId="{5F4BDC7F-848B-4D5F-BBCF-352960F74823}" dt="2024-07-24T00:58:44.115" v="5440" actId="478"/>
          <ac:picMkLst>
            <pc:docMk/>
            <pc:sldMk cId="2263884545" sldId="381"/>
            <ac:picMk id="4" creationId="{81912B0C-E6AE-BC52-73C1-4EFFF0001554}"/>
          </ac:picMkLst>
        </pc:picChg>
        <pc:picChg chg="add del mod">
          <ac:chgData name="Sally Murphy" userId="dc8129e8-3764-4b90-858b-69271ffb6ebe" providerId="ADAL" clId="{5F4BDC7F-848B-4D5F-BBCF-352960F74823}" dt="2024-07-24T01:18:34.751" v="5752" actId="478"/>
          <ac:picMkLst>
            <pc:docMk/>
            <pc:sldMk cId="2263884545" sldId="381"/>
            <ac:picMk id="11" creationId="{1381BC26-6647-AD33-35CA-84255F88811F}"/>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6T23:51:34.265" v="144"/>
              <pc2:cmMkLst xmlns:pc2="http://schemas.microsoft.com/office/powerpoint/2019/9/main/command">
                <pc:docMk/>
                <pc:sldMk cId="2263884545" sldId="381"/>
                <pc2:cmMk id="{CAE5C425-740A-46A6-A0FA-09DCD9039888}"/>
              </pc2:cmMkLst>
              <pc226:cmRplyChg chg="add">
                <pc226:chgData name="Sally Murphy" userId="dc8129e8-3764-4b90-858b-69271ffb6ebe" providerId="ADAL" clId="{5F4BDC7F-848B-4D5F-BBCF-352960F74823}" dt="2024-07-16T23:51:34.265" v="144"/>
                <pc2:cmRplyMkLst xmlns:pc2="http://schemas.microsoft.com/office/powerpoint/2019/9/main/command">
                  <pc:docMk/>
                  <pc:sldMk cId="2263884545" sldId="381"/>
                  <pc2:cmMk id="{CAE5C425-740A-46A6-A0FA-09DCD9039888}"/>
                  <pc2:cmRplyMk id="{05E0244F-5A2F-4094-9495-17F27617C0EF}"/>
                </pc2:cmRplyMkLst>
              </pc226:cmRplyChg>
            </pc226:cmChg>
          </p:ext>
        </pc:extLst>
      </pc:sldChg>
      <pc:sldChg chg="addSp delSp modSp mod modClrScheme addCm modCm chgLayout modNotesTx">
        <pc:chgData name="Sally Murphy" userId="dc8129e8-3764-4b90-858b-69271ffb6ebe" providerId="ADAL" clId="{5F4BDC7F-848B-4D5F-BBCF-352960F74823}" dt="2024-07-24T05:14:48.682" v="10753" actId="113"/>
        <pc:sldMkLst>
          <pc:docMk/>
          <pc:sldMk cId="2289389638" sldId="383"/>
        </pc:sldMkLst>
        <pc:spChg chg="add del mod ord">
          <ac:chgData name="Sally Murphy" userId="dc8129e8-3764-4b90-858b-69271ffb6ebe" providerId="ADAL" clId="{5F4BDC7F-848B-4D5F-BBCF-352960F74823}" dt="2024-07-17T04:26:43.162" v="1142" actId="478"/>
          <ac:spMkLst>
            <pc:docMk/>
            <pc:sldMk cId="2289389638" sldId="383"/>
            <ac:spMk id="2" creationId="{FD741E3F-773E-EE84-58DC-2E4ABAE33852}"/>
          </ac:spMkLst>
        </pc:spChg>
        <pc:spChg chg="del mod ord">
          <ac:chgData name="Sally Murphy" userId="dc8129e8-3764-4b90-858b-69271ffb6ebe" providerId="ADAL" clId="{5F4BDC7F-848B-4D5F-BBCF-352960F74823}" dt="2024-07-17T04:26:31.816" v="1138" actId="478"/>
          <ac:spMkLst>
            <pc:docMk/>
            <pc:sldMk cId="2289389638" sldId="383"/>
            <ac:spMk id="4" creationId="{B8BC374B-9421-2745-BF25-5CB640595D58}"/>
          </ac:spMkLst>
        </pc:spChg>
        <pc:spChg chg="add del mod ord">
          <ac:chgData name="Sally Murphy" userId="dc8129e8-3764-4b90-858b-69271ffb6ebe" providerId="ADAL" clId="{5F4BDC7F-848B-4D5F-BBCF-352960F74823}" dt="2024-07-17T04:26:43.162" v="1142" actId="478"/>
          <ac:spMkLst>
            <pc:docMk/>
            <pc:sldMk cId="2289389638" sldId="383"/>
            <ac:spMk id="10" creationId="{B9C40661-DD79-5FA8-E79B-E4B2FA6BCDDC}"/>
          </ac:spMkLst>
        </pc:spChg>
        <pc:spChg chg="add del mod ord">
          <ac:chgData name="Sally Murphy" userId="dc8129e8-3764-4b90-858b-69271ffb6ebe" providerId="ADAL" clId="{5F4BDC7F-848B-4D5F-BBCF-352960F74823}" dt="2024-07-17T04:26:43.162" v="1142" actId="478"/>
          <ac:spMkLst>
            <pc:docMk/>
            <pc:sldMk cId="2289389638" sldId="383"/>
            <ac:spMk id="12" creationId="{A4B8B368-CD33-AEB1-86D1-65D4E2C9F054}"/>
          </ac:spMkLst>
        </pc:spChg>
        <pc:spChg chg="add del mod ord">
          <ac:chgData name="Sally Murphy" userId="dc8129e8-3764-4b90-858b-69271ffb6ebe" providerId="ADAL" clId="{5F4BDC7F-848B-4D5F-BBCF-352960F74823}" dt="2024-07-17T04:26:43.162" v="1142" actId="478"/>
          <ac:spMkLst>
            <pc:docMk/>
            <pc:sldMk cId="2289389638" sldId="383"/>
            <ac:spMk id="13" creationId="{D818E969-BB42-E6BA-FFF7-EEA7B7851DF9}"/>
          </ac:spMkLst>
        </pc:spChg>
        <pc:spChg chg="mod">
          <ac:chgData name="Sally Murphy" userId="dc8129e8-3764-4b90-858b-69271ffb6ebe" providerId="ADAL" clId="{5F4BDC7F-848B-4D5F-BBCF-352960F74823}" dt="2024-07-24T05:00:37.350" v="10586" actId="255"/>
          <ac:spMkLst>
            <pc:docMk/>
            <pc:sldMk cId="2289389638" sldId="383"/>
            <ac:spMk id="14" creationId="{75CD2057-CCBC-4B92-8710-441AD11A0EC8}"/>
          </ac:spMkLst>
        </pc:spChg>
        <pc:spChg chg="add del mod ord">
          <ac:chgData name="Sally Murphy" userId="dc8129e8-3764-4b90-858b-69271ffb6ebe" providerId="ADAL" clId="{5F4BDC7F-848B-4D5F-BBCF-352960F74823}" dt="2024-07-17T04:26:43.162" v="1142" actId="478"/>
          <ac:spMkLst>
            <pc:docMk/>
            <pc:sldMk cId="2289389638" sldId="383"/>
            <ac:spMk id="15" creationId="{46767A80-AE81-71EC-C4E8-091553F88C11}"/>
          </ac:spMkLst>
        </pc:spChg>
        <pc:spChg chg="add mod">
          <ac:chgData name="Sally Murphy" userId="dc8129e8-3764-4b90-858b-69271ffb6ebe" providerId="ADAL" clId="{5F4BDC7F-848B-4D5F-BBCF-352960F74823}" dt="2024-07-17T04:26:33.297" v="1140"/>
          <ac:spMkLst>
            <pc:docMk/>
            <pc:sldMk cId="2289389638" sldId="383"/>
            <ac:spMk id="16" creationId="{BE3A9D76-EF9B-FC9E-651B-47B9CA0D4721}"/>
          </ac:spMkLst>
        </pc:spChg>
        <pc:spChg chg="del">
          <ac:chgData name="Sally Murphy" userId="dc8129e8-3764-4b90-858b-69271ffb6ebe" providerId="ADAL" clId="{5F4BDC7F-848B-4D5F-BBCF-352960F74823}" dt="2024-07-17T04:26:25.754" v="1137" actId="478"/>
          <ac:spMkLst>
            <pc:docMk/>
            <pc:sldMk cId="2289389638" sldId="383"/>
            <ac:spMk id="17" creationId="{9426E14D-8D4B-466E-B438-4B1501FB3D11}"/>
          </ac:spMkLst>
        </pc:spChg>
        <pc:spChg chg="mod">
          <ac:chgData name="Sally Murphy" userId="dc8129e8-3764-4b90-858b-69271ffb6ebe" providerId="ADAL" clId="{5F4BDC7F-848B-4D5F-BBCF-352960F74823}" dt="2024-07-24T05:00:37.350" v="10586" actId="255"/>
          <ac:spMkLst>
            <pc:docMk/>
            <pc:sldMk cId="2289389638" sldId="383"/>
            <ac:spMk id="23" creationId="{F87F8A71-88FC-CC49-AC29-D215E2E9A922}"/>
          </ac:spMkLst>
        </pc:spChg>
        <pc:spChg chg="mod">
          <ac:chgData name="Sally Murphy" userId="dc8129e8-3764-4b90-858b-69271ffb6ebe" providerId="ADAL" clId="{5F4BDC7F-848B-4D5F-BBCF-352960F74823}" dt="2024-07-24T05:14:48.682" v="10753" actId="113"/>
          <ac:spMkLst>
            <pc:docMk/>
            <pc:sldMk cId="2289389638" sldId="383"/>
            <ac:spMk id="24" creationId="{E04A1CA9-AF66-214A-A9FD-C6E105E67C0C}"/>
          </ac:spMkLst>
        </pc:spChg>
        <pc:grpChg chg="mod">
          <ac:chgData name="Sally Murphy" userId="dc8129e8-3764-4b90-858b-69271ffb6ebe" providerId="ADAL" clId="{5F4BDC7F-848B-4D5F-BBCF-352960F74823}" dt="2024-07-17T04:26:55.730" v="1144" actId="1076"/>
          <ac:grpSpMkLst>
            <pc:docMk/>
            <pc:sldMk cId="2289389638" sldId="383"/>
            <ac:grpSpMk id="11" creationId="{EB5085C3-232F-41BB-A0E7-236B6BF632DE}"/>
          </ac:grpSpMkLst>
        </pc:grpChg>
        <pc:picChg chg="mod">
          <ac:chgData name="Sally Murphy" userId="dc8129e8-3764-4b90-858b-69271ffb6ebe" providerId="ADAL" clId="{5F4BDC7F-848B-4D5F-BBCF-352960F74823}" dt="2024-07-17T04:26:55.730" v="1144" actId="1076"/>
          <ac:picMkLst>
            <pc:docMk/>
            <pc:sldMk cId="2289389638" sldId="383"/>
            <ac:picMk id="3" creationId="{BE3C5B74-A948-45AB-81D6-BA36F7B2EC25}"/>
          </ac:picMkLst>
        </pc:picChg>
        <pc:picChg chg="mod">
          <ac:chgData name="Sally Murphy" userId="dc8129e8-3764-4b90-858b-69271ffb6ebe" providerId="ADAL" clId="{5F4BDC7F-848B-4D5F-BBCF-352960F74823}" dt="2024-07-17T04:26:55.730" v="1144" actId="1076"/>
          <ac:picMkLst>
            <pc:docMk/>
            <pc:sldMk cId="2289389638" sldId="383"/>
            <ac:picMk id="21" creationId="{8E13CD5A-B667-4284-8C5D-03520A31EFEC}"/>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4:26:49.125" v="1143"/>
              <pc2:cmMkLst xmlns:pc2="http://schemas.microsoft.com/office/powerpoint/2019/9/main/command">
                <pc:docMk/>
                <pc:sldMk cId="2289389638" sldId="383"/>
                <pc2:cmMk id="{A343E7F6-0A84-4794-8671-8F1358435E23}"/>
              </pc2:cmMkLst>
            </pc226:cmChg>
          </p:ext>
        </pc:extLst>
      </pc:sldChg>
      <pc:sldChg chg="addSp delSp modSp mod modClrScheme addCm modCm chgLayout modNotesTx">
        <pc:chgData name="Sally Murphy" userId="dc8129e8-3764-4b90-858b-69271ffb6ebe" providerId="ADAL" clId="{5F4BDC7F-848B-4D5F-BBCF-352960F74823}" dt="2024-07-24T05:01:40.796" v="10595" actId="20577"/>
        <pc:sldMkLst>
          <pc:docMk/>
          <pc:sldMk cId="1042793459" sldId="390"/>
        </pc:sldMkLst>
        <pc:spChg chg="add del mod ord">
          <ac:chgData name="Sally Murphy" userId="dc8129e8-3764-4b90-858b-69271ffb6ebe" providerId="ADAL" clId="{5F4BDC7F-848B-4D5F-BBCF-352960F74823}" dt="2024-07-16T23:54:50.763" v="179" actId="478"/>
          <ac:spMkLst>
            <pc:docMk/>
            <pc:sldMk cId="1042793459" sldId="390"/>
            <ac:spMk id="2" creationId="{9B5EFECA-8BA6-0EA8-B562-08039CC0609C}"/>
          </ac:spMkLst>
        </pc:spChg>
        <pc:spChg chg="add mod ord">
          <ac:chgData name="Sally Murphy" userId="dc8129e8-3764-4b90-858b-69271ffb6ebe" providerId="ADAL" clId="{5F4BDC7F-848B-4D5F-BBCF-352960F74823}" dt="2024-07-24T05:01:40.796" v="10595" actId="20577"/>
          <ac:spMkLst>
            <pc:docMk/>
            <pc:sldMk cId="1042793459" sldId="390"/>
            <ac:spMk id="3" creationId="{0AC3DB52-A43F-1B82-4599-14D2C6D8333A}"/>
          </ac:spMkLst>
        </pc:spChg>
        <pc:spChg chg="mod ord">
          <ac:chgData name="Sally Murphy" userId="dc8129e8-3764-4b90-858b-69271ffb6ebe" providerId="ADAL" clId="{5F4BDC7F-848B-4D5F-BBCF-352960F74823}" dt="2024-07-17T05:56:39.887" v="2538" actId="700"/>
          <ac:spMkLst>
            <pc:docMk/>
            <pc:sldMk cId="1042793459" sldId="390"/>
            <ac:spMk id="4" creationId="{09C69C8A-734D-114C-AEBB-260BFB866D92}"/>
          </ac:spMkLst>
        </pc:spChg>
        <pc:spChg chg="add mod ord">
          <ac:chgData name="Sally Murphy" userId="dc8129e8-3764-4b90-858b-69271ffb6ebe" providerId="ADAL" clId="{5F4BDC7F-848B-4D5F-BBCF-352960F74823}" dt="2024-07-17T05:57:46.371" v="2556" actId="170"/>
          <ac:spMkLst>
            <pc:docMk/>
            <pc:sldMk cId="1042793459" sldId="390"/>
            <ac:spMk id="5" creationId="{13D9A40A-584D-3CC5-DBDC-3A0B8A21EAFE}"/>
          </ac:spMkLst>
        </pc:spChg>
        <pc:spChg chg="add del mod ord">
          <ac:chgData name="Sally Murphy" userId="dc8129e8-3764-4b90-858b-69271ffb6ebe" providerId="ADAL" clId="{5F4BDC7F-848B-4D5F-BBCF-352960F74823}" dt="2024-07-17T05:57:17.981" v="2551"/>
          <ac:spMkLst>
            <pc:docMk/>
            <pc:sldMk cId="1042793459" sldId="390"/>
            <ac:spMk id="6" creationId="{369FFCE5-BA77-BF04-BAC5-BFE16C879327}"/>
          </ac:spMkLst>
        </pc:spChg>
        <pc:spChg chg="del">
          <ac:chgData name="Sally Murphy" userId="dc8129e8-3764-4b90-858b-69271ffb6ebe" providerId="ADAL" clId="{5F4BDC7F-848B-4D5F-BBCF-352960F74823}" dt="2024-07-17T05:57:22.508" v="2552" actId="478"/>
          <ac:spMkLst>
            <pc:docMk/>
            <pc:sldMk cId="1042793459" sldId="390"/>
            <ac:spMk id="9" creationId="{ED73FA39-A6D6-44BF-A982-0177DF5FAF13}"/>
          </ac:spMkLst>
        </pc:spChg>
        <pc:spChg chg="del">
          <ac:chgData name="Sally Murphy" userId="dc8129e8-3764-4b90-858b-69271ffb6ebe" providerId="ADAL" clId="{5F4BDC7F-848B-4D5F-BBCF-352960F74823}" dt="2024-07-16T23:54:55.448" v="181" actId="478"/>
          <ac:spMkLst>
            <pc:docMk/>
            <pc:sldMk cId="1042793459" sldId="390"/>
            <ac:spMk id="10" creationId="{3BE89248-8AA8-4B5D-A5FB-8A70D1E62DAF}"/>
          </ac:spMkLst>
        </pc:spChg>
        <pc:spChg chg="del mod">
          <ac:chgData name="Sally Murphy" userId="dc8129e8-3764-4b90-858b-69271ffb6ebe" providerId="ADAL" clId="{5F4BDC7F-848B-4D5F-BBCF-352960F74823}" dt="2024-07-17T05:57:08.563" v="2547" actId="478"/>
          <ac:spMkLst>
            <pc:docMk/>
            <pc:sldMk cId="1042793459" sldId="390"/>
            <ac:spMk id="14" creationId="{B314E104-211E-44EC-8F6A-8061C3F7A7CB}"/>
          </ac:spMkLst>
        </pc:spChg>
        <pc:spChg chg="del mod">
          <ac:chgData name="Sally Murphy" userId="dc8129e8-3764-4b90-858b-69271ffb6ebe" providerId="ADAL" clId="{5F4BDC7F-848B-4D5F-BBCF-352960F74823}" dt="2024-07-17T05:56:57.139" v="2545" actId="478"/>
          <ac:spMkLst>
            <pc:docMk/>
            <pc:sldMk cId="1042793459" sldId="390"/>
            <ac:spMk id="20" creationId="{22CF120D-4DF0-5947-806F-9F977665772A}"/>
          </ac:spMkLst>
        </pc:spChg>
        <pc:picChg chg="add mod">
          <ac:chgData name="Sally Murphy" userId="dc8129e8-3764-4b90-858b-69271ffb6ebe" providerId="ADAL" clId="{5F4BDC7F-848B-4D5F-BBCF-352960F74823}" dt="2024-07-17T05:57:27.951" v="2553" actId="18653"/>
          <ac:picMkLst>
            <pc:docMk/>
            <pc:sldMk cId="1042793459" sldId="390"/>
            <ac:picMk id="7" creationId="{7C6C0EC3-9CFE-560C-53FE-8896905F33FC}"/>
          </ac:picMkLst>
        </pc:picChg>
        <pc:picChg chg="del mod">
          <ac:chgData name="Sally Murphy" userId="dc8129e8-3764-4b90-858b-69271ffb6ebe" providerId="ADAL" clId="{5F4BDC7F-848B-4D5F-BBCF-352960F74823}" dt="2024-07-17T05:57:16.558" v="2550" actId="21"/>
          <ac:picMkLst>
            <pc:docMk/>
            <pc:sldMk cId="1042793459" sldId="390"/>
            <ac:picMk id="13" creationId="{7E2E8E0C-D7D5-4DA1-9EAD-EFAD570C6711}"/>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6:01:47.183" v="2562"/>
              <pc2:cmMkLst xmlns:pc2="http://schemas.microsoft.com/office/powerpoint/2019/9/main/command">
                <pc:docMk/>
                <pc:sldMk cId="1042793459" sldId="390"/>
                <pc2:cmMk id="{1324BDFF-9DD8-4CAE-AF83-6EC9C4E4429D}"/>
              </pc2:cmMkLst>
            </pc226:cmChg>
          </p:ext>
        </pc:extLst>
      </pc:sldChg>
      <pc:sldChg chg="modSp mod addCm">
        <pc:chgData name="Sally Murphy" userId="dc8129e8-3764-4b90-858b-69271ffb6ebe" providerId="ADAL" clId="{5F4BDC7F-848B-4D5F-BBCF-352960F74823}" dt="2024-07-24T05:01:46.733" v="10596" actId="255"/>
        <pc:sldMkLst>
          <pc:docMk/>
          <pc:sldMk cId="1494874073" sldId="391"/>
        </pc:sldMkLst>
        <pc:spChg chg="mod">
          <ac:chgData name="Sally Murphy" userId="dc8129e8-3764-4b90-858b-69271ffb6ebe" providerId="ADAL" clId="{5F4BDC7F-848B-4D5F-BBCF-352960F74823}" dt="2024-07-24T05:01:46.733" v="10596" actId="255"/>
          <ac:spMkLst>
            <pc:docMk/>
            <pc:sldMk cId="1494874073" sldId="391"/>
            <ac:spMk id="3" creationId="{1F63B772-2D74-2E47-8499-8CE8ADD450ED}"/>
          </ac:spMkLst>
        </pc:spChg>
        <pc:spChg chg="mod">
          <ac:chgData name="Sally Murphy" userId="dc8129e8-3764-4b90-858b-69271ffb6ebe" providerId="ADAL" clId="{5F4BDC7F-848B-4D5F-BBCF-352960F74823}" dt="2024-07-16T23:57:29.127" v="197" actId="207"/>
          <ac:spMkLst>
            <pc:docMk/>
            <pc:sldMk cId="1494874073" sldId="391"/>
            <ac:spMk id="4" creationId="{E466657E-CDFD-3844-8421-CA7165E529E6}"/>
          </ac:spMkLst>
        </pc:spChg>
        <pc:picChg chg="mod">
          <ac:chgData name="Sally Murphy" userId="dc8129e8-3764-4b90-858b-69271ffb6ebe" providerId="ADAL" clId="{5F4BDC7F-848B-4D5F-BBCF-352960F74823}" dt="2024-07-16T23:41:52.473" v="97"/>
          <ac:picMkLst>
            <pc:docMk/>
            <pc:sldMk cId="1494874073" sldId="391"/>
            <ac:picMk id="10" creationId="{12C3E07E-CC76-A948-B7BD-E73496E487D4}"/>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57:59.546" v="198"/>
              <pc2:cmMkLst xmlns:pc2="http://schemas.microsoft.com/office/powerpoint/2019/9/main/command">
                <pc:docMk/>
                <pc:sldMk cId="1494874073" sldId="391"/>
                <pc2:cmMk id="{2E1081D4-BF26-419C-912F-5242EDFAF1AE}"/>
              </pc2:cmMkLst>
            </pc226:cmChg>
          </p:ext>
        </pc:extLst>
      </pc:sldChg>
      <pc:sldChg chg="addSp delSp modSp mod modClrScheme addCm chgLayout modNotesTx">
        <pc:chgData name="Sally Murphy" userId="dc8129e8-3764-4b90-858b-69271ffb6ebe" providerId="ADAL" clId="{5F4BDC7F-848B-4D5F-BBCF-352960F74823}" dt="2024-07-24T05:04:22.355" v="10635" actId="255"/>
        <pc:sldMkLst>
          <pc:docMk/>
          <pc:sldMk cId="3546529570" sldId="393"/>
        </pc:sldMkLst>
        <pc:spChg chg="add del mod ord">
          <ac:chgData name="Sally Murphy" userId="dc8129e8-3764-4b90-858b-69271ffb6ebe" providerId="ADAL" clId="{5F4BDC7F-848B-4D5F-BBCF-352960F74823}" dt="2024-07-17T00:07:55.269" v="291" actId="478"/>
          <ac:spMkLst>
            <pc:docMk/>
            <pc:sldMk cId="3546529570" sldId="393"/>
            <ac:spMk id="2" creationId="{A2E6055C-2704-2AA8-E36B-3433EA37BFD7}"/>
          </ac:spMkLst>
        </pc:spChg>
        <pc:spChg chg="mod ord">
          <ac:chgData name="Sally Murphy" userId="dc8129e8-3764-4b90-858b-69271ffb6ebe" providerId="ADAL" clId="{5F4BDC7F-848B-4D5F-BBCF-352960F74823}" dt="2024-07-17T00:08:35.677" v="295" actId="700"/>
          <ac:spMkLst>
            <pc:docMk/>
            <pc:sldMk cId="3546529570" sldId="393"/>
            <ac:spMk id="3" creationId="{75257A22-C10D-AA4F-8B03-DBE868FB99A5}"/>
          </ac:spMkLst>
        </pc:spChg>
        <pc:spChg chg="mod ord">
          <ac:chgData name="Sally Murphy" userId="dc8129e8-3764-4b90-858b-69271ffb6ebe" providerId="ADAL" clId="{5F4BDC7F-848B-4D5F-BBCF-352960F74823}" dt="2024-07-24T05:04:17.637" v="10634" actId="255"/>
          <ac:spMkLst>
            <pc:docMk/>
            <pc:sldMk cId="3546529570" sldId="393"/>
            <ac:spMk id="5" creationId="{5520ECB8-BF06-3F4E-BE16-C201F35C332A}"/>
          </ac:spMkLst>
        </pc:spChg>
        <pc:spChg chg="mod ord">
          <ac:chgData name="Sally Murphy" userId="dc8129e8-3764-4b90-858b-69271ffb6ebe" providerId="ADAL" clId="{5F4BDC7F-848B-4D5F-BBCF-352960F74823}" dt="2024-07-24T05:04:22.355" v="10635" actId="255"/>
          <ac:spMkLst>
            <pc:docMk/>
            <pc:sldMk cId="3546529570" sldId="393"/>
            <ac:spMk id="6" creationId="{54F01D41-E723-F540-A8B4-79683673DFD3}"/>
          </ac:spMkLst>
        </pc:spChg>
        <pc:spChg chg="mod ord">
          <ac:chgData name="Sally Murphy" userId="dc8129e8-3764-4b90-858b-69271ffb6ebe" providerId="ADAL" clId="{5F4BDC7F-848B-4D5F-BBCF-352960F74823}" dt="2024-07-24T05:04:22.355" v="10635" actId="255"/>
          <ac:spMkLst>
            <pc:docMk/>
            <pc:sldMk cId="3546529570" sldId="393"/>
            <ac:spMk id="7" creationId="{65B14CDC-61CA-6B42-93F8-6F1EA37B7210}"/>
          </ac:spMkLst>
        </pc:spChg>
        <pc:spChg chg="mod">
          <ac:chgData name="Sally Murphy" userId="dc8129e8-3764-4b90-858b-69271ffb6ebe" providerId="ADAL" clId="{5F4BDC7F-848B-4D5F-BBCF-352960F74823}" dt="2024-07-18T03:57:39.864" v="3121" actId="208"/>
          <ac:spMkLst>
            <pc:docMk/>
            <pc:sldMk cId="3546529570" sldId="393"/>
            <ac:spMk id="8" creationId="{1DFC7E80-A0E6-BF8E-AA5B-9969614178F2}"/>
          </ac:spMkLst>
        </pc:spChg>
        <pc:spChg chg="add del mod ord">
          <ac:chgData name="Sally Murphy" userId="dc8129e8-3764-4b90-858b-69271ffb6ebe" providerId="ADAL" clId="{5F4BDC7F-848B-4D5F-BBCF-352960F74823}" dt="2024-07-17T00:07:56.311" v="292" actId="478"/>
          <ac:spMkLst>
            <pc:docMk/>
            <pc:sldMk cId="3546529570" sldId="393"/>
            <ac:spMk id="8" creationId="{2AA876C3-48ED-2FE7-E4F8-EE43461BA709}"/>
          </ac:spMkLst>
        </pc:spChg>
        <pc:spChg chg="add del mod ord">
          <ac:chgData name="Sally Murphy" userId="dc8129e8-3764-4b90-858b-69271ffb6ebe" providerId="ADAL" clId="{5F4BDC7F-848B-4D5F-BBCF-352960F74823}" dt="2024-07-17T00:07:51.325" v="288" actId="478"/>
          <ac:spMkLst>
            <pc:docMk/>
            <pc:sldMk cId="3546529570" sldId="393"/>
            <ac:spMk id="9" creationId="{C51C3D67-9D16-8017-4CF7-AA43DFD20DB8}"/>
          </ac:spMkLst>
        </pc:spChg>
        <pc:spChg chg="mod">
          <ac:chgData name="Sally Murphy" userId="dc8129e8-3764-4b90-858b-69271ffb6ebe" providerId="ADAL" clId="{5F4BDC7F-848B-4D5F-BBCF-352960F74823}" dt="2024-07-18T03:57:39.864" v="3121" actId="208"/>
          <ac:spMkLst>
            <pc:docMk/>
            <pc:sldMk cId="3546529570" sldId="393"/>
            <ac:spMk id="9" creationId="{CBD8571C-21BE-D23A-9CEA-B53780F660C2}"/>
          </ac:spMkLst>
        </pc:spChg>
        <pc:spChg chg="mod">
          <ac:chgData name="Sally Murphy" userId="dc8129e8-3764-4b90-858b-69271ffb6ebe" providerId="ADAL" clId="{5F4BDC7F-848B-4D5F-BBCF-352960F74823}" dt="2024-07-18T03:57:39.864" v="3121" actId="208"/>
          <ac:spMkLst>
            <pc:docMk/>
            <pc:sldMk cId="3546529570" sldId="393"/>
            <ac:spMk id="10" creationId="{709EAE7F-7757-1865-93EA-468C69BF960B}"/>
          </ac:spMkLst>
        </pc:spChg>
        <pc:spChg chg="del">
          <ac:chgData name="Sally Murphy" userId="dc8129e8-3764-4b90-858b-69271ffb6ebe" providerId="ADAL" clId="{5F4BDC7F-848B-4D5F-BBCF-352960F74823}" dt="2024-07-17T00:07:49.117" v="287" actId="478"/>
          <ac:spMkLst>
            <pc:docMk/>
            <pc:sldMk cId="3546529570" sldId="393"/>
            <ac:spMk id="10" creationId="{7E4FF7DD-B913-494E-8602-A05A8001E8AF}"/>
          </ac:spMkLst>
        </pc:spChg>
        <pc:spChg chg="add del mod ord">
          <ac:chgData name="Sally Murphy" userId="dc8129e8-3764-4b90-858b-69271ffb6ebe" providerId="ADAL" clId="{5F4BDC7F-848B-4D5F-BBCF-352960F74823}" dt="2024-07-17T00:08:39.081" v="297" actId="478"/>
          <ac:spMkLst>
            <pc:docMk/>
            <pc:sldMk cId="3546529570" sldId="393"/>
            <ac:spMk id="11" creationId="{469FF2A3-2956-F4FB-458A-376D7848A837}"/>
          </ac:spMkLst>
        </pc:spChg>
        <pc:spChg chg="mod">
          <ac:chgData name="Sally Murphy" userId="dc8129e8-3764-4b90-858b-69271ffb6ebe" providerId="ADAL" clId="{5F4BDC7F-848B-4D5F-BBCF-352960F74823}" dt="2024-07-18T03:57:39.864" v="3121" actId="208"/>
          <ac:spMkLst>
            <pc:docMk/>
            <pc:sldMk cId="3546529570" sldId="393"/>
            <ac:spMk id="11" creationId="{B556C33F-4340-59FA-109D-885F67A07EDA}"/>
          </ac:spMkLst>
        </pc:spChg>
        <pc:spChg chg="mod">
          <ac:chgData name="Sally Murphy" userId="dc8129e8-3764-4b90-858b-69271ffb6ebe" providerId="ADAL" clId="{5F4BDC7F-848B-4D5F-BBCF-352960F74823}" dt="2024-07-18T03:57:39.864" v="3121" actId="208"/>
          <ac:spMkLst>
            <pc:docMk/>
            <pc:sldMk cId="3546529570" sldId="393"/>
            <ac:spMk id="12" creationId="{388C3180-FFFC-14F2-BD19-A6234B8E5A88}"/>
          </ac:spMkLst>
        </pc:spChg>
        <pc:spChg chg="add del mod ord">
          <ac:chgData name="Sally Murphy" userId="dc8129e8-3764-4b90-858b-69271ffb6ebe" providerId="ADAL" clId="{5F4BDC7F-848B-4D5F-BBCF-352960F74823}" dt="2024-07-17T00:08:40.116" v="298" actId="478"/>
          <ac:spMkLst>
            <pc:docMk/>
            <pc:sldMk cId="3546529570" sldId="393"/>
            <ac:spMk id="12" creationId="{755A9342-0BB6-98A7-445C-7FC5B9368D41}"/>
          </ac:spMkLst>
        </pc:spChg>
        <pc:spChg chg="mod">
          <ac:chgData name="Sally Murphy" userId="dc8129e8-3764-4b90-858b-69271ffb6ebe" providerId="ADAL" clId="{5F4BDC7F-848B-4D5F-BBCF-352960F74823}" dt="2024-07-18T03:57:39.864" v="3121" actId="208"/>
          <ac:spMkLst>
            <pc:docMk/>
            <pc:sldMk cId="3546529570" sldId="393"/>
            <ac:spMk id="13" creationId="{31344E3B-2DC9-F45B-FF5B-38FD654C5AA9}"/>
          </ac:spMkLst>
        </pc:spChg>
        <pc:spChg chg="add del mod ord">
          <ac:chgData name="Sally Murphy" userId="dc8129e8-3764-4b90-858b-69271ffb6ebe" providerId="ADAL" clId="{5F4BDC7F-848B-4D5F-BBCF-352960F74823}" dt="2024-07-17T00:08:38.342" v="296" actId="478"/>
          <ac:spMkLst>
            <pc:docMk/>
            <pc:sldMk cId="3546529570" sldId="393"/>
            <ac:spMk id="13" creationId="{62DB10C8-2C1E-956A-0D53-06343E2F2FE3}"/>
          </ac:spMkLst>
        </pc:spChg>
        <pc:spChg chg="mod">
          <ac:chgData name="Sally Murphy" userId="dc8129e8-3764-4b90-858b-69271ffb6ebe" providerId="ADAL" clId="{5F4BDC7F-848B-4D5F-BBCF-352960F74823}" dt="2024-07-18T03:57:39.864" v="3121" actId="208"/>
          <ac:spMkLst>
            <pc:docMk/>
            <pc:sldMk cId="3546529570" sldId="393"/>
            <ac:spMk id="15" creationId="{EB683629-72C3-8D8A-B5AF-B07F03452DBB}"/>
          </ac:spMkLst>
        </pc:spChg>
        <pc:spChg chg="mod">
          <ac:chgData name="Sally Murphy" userId="dc8129e8-3764-4b90-858b-69271ffb6ebe" providerId="ADAL" clId="{5F4BDC7F-848B-4D5F-BBCF-352960F74823}" dt="2024-07-18T03:57:39.864" v="3121" actId="208"/>
          <ac:spMkLst>
            <pc:docMk/>
            <pc:sldMk cId="3546529570" sldId="393"/>
            <ac:spMk id="16" creationId="{2508A784-9FFF-70BF-D957-6F8B63F31FC5}"/>
          </ac:spMkLst>
        </pc:spChg>
        <pc:spChg chg="mod">
          <ac:chgData name="Sally Murphy" userId="dc8129e8-3764-4b90-858b-69271ffb6ebe" providerId="ADAL" clId="{5F4BDC7F-848B-4D5F-BBCF-352960F74823}" dt="2024-07-18T03:57:39.864" v="3121" actId="208"/>
          <ac:spMkLst>
            <pc:docMk/>
            <pc:sldMk cId="3546529570" sldId="393"/>
            <ac:spMk id="17" creationId="{E391DF2C-5854-AB00-FD68-64A92B150DDA}"/>
          </ac:spMkLst>
        </pc:spChg>
        <pc:spChg chg="mod">
          <ac:chgData name="Sally Murphy" userId="dc8129e8-3764-4b90-858b-69271ffb6ebe" providerId="ADAL" clId="{5F4BDC7F-848B-4D5F-BBCF-352960F74823}" dt="2024-07-18T03:57:39.864" v="3121" actId="208"/>
          <ac:spMkLst>
            <pc:docMk/>
            <pc:sldMk cId="3546529570" sldId="393"/>
            <ac:spMk id="18" creationId="{3D6A0D6D-7099-E4CF-3683-E4384A03CF5D}"/>
          </ac:spMkLst>
        </pc:spChg>
        <pc:spChg chg="mod">
          <ac:chgData name="Sally Murphy" userId="dc8129e8-3764-4b90-858b-69271ffb6ebe" providerId="ADAL" clId="{5F4BDC7F-848B-4D5F-BBCF-352960F74823}" dt="2024-07-18T03:57:39.864" v="3121" actId="208"/>
          <ac:spMkLst>
            <pc:docMk/>
            <pc:sldMk cId="3546529570" sldId="393"/>
            <ac:spMk id="19" creationId="{F34D934F-3CB8-AC1F-F5C5-9EA01550D516}"/>
          </ac:spMkLst>
        </pc:spChg>
        <pc:spChg chg="mod">
          <ac:chgData name="Sally Murphy" userId="dc8129e8-3764-4b90-858b-69271ffb6ebe" providerId="ADAL" clId="{5F4BDC7F-848B-4D5F-BBCF-352960F74823}" dt="2024-07-18T03:57:39.864" v="3121" actId="208"/>
          <ac:spMkLst>
            <pc:docMk/>
            <pc:sldMk cId="3546529570" sldId="393"/>
            <ac:spMk id="20" creationId="{0D5B2F2C-25FB-82F2-8320-7512F3AE6904}"/>
          </ac:spMkLst>
        </pc:spChg>
        <pc:spChg chg="mod">
          <ac:chgData name="Sally Murphy" userId="dc8129e8-3764-4b90-858b-69271ffb6ebe" providerId="ADAL" clId="{5F4BDC7F-848B-4D5F-BBCF-352960F74823}" dt="2024-07-18T03:57:39.864" v="3121" actId="208"/>
          <ac:spMkLst>
            <pc:docMk/>
            <pc:sldMk cId="3546529570" sldId="393"/>
            <ac:spMk id="21" creationId="{CE734BB9-FB4E-03BF-411B-A276297C1A15}"/>
          </ac:spMkLst>
        </pc:spChg>
        <pc:spChg chg="mod">
          <ac:chgData name="Sally Murphy" userId="dc8129e8-3764-4b90-858b-69271ffb6ebe" providerId="ADAL" clId="{5F4BDC7F-848B-4D5F-BBCF-352960F74823}" dt="2024-07-18T03:57:39.864" v="3121" actId="208"/>
          <ac:spMkLst>
            <pc:docMk/>
            <pc:sldMk cId="3546529570" sldId="393"/>
            <ac:spMk id="22" creationId="{BE6340B6-3447-76CD-2BEA-E237D4386158}"/>
          </ac:spMkLst>
        </pc:spChg>
        <pc:spChg chg="mod">
          <ac:chgData name="Sally Murphy" userId="dc8129e8-3764-4b90-858b-69271ffb6ebe" providerId="ADAL" clId="{5F4BDC7F-848B-4D5F-BBCF-352960F74823}" dt="2024-07-18T03:57:39.864" v="3121" actId="208"/>
          <ac:spMkLst>
            <pc:docMk/>
            <pc:sldMk cId="3546529570" sldId="393"/>
            <ac:spMk id="23" creationId="{C5DDE686-BC22-3B82-C997-021EBF5C4320}"/>
          </ac:spMkLst>
        </pc:spChg>
        <pc:spChg chg="mod">
          <ac:chgData name="Sally Murphy" userId="dc8129e8-3764-4b90-858b-69271ffb6ebe" providerId="ADAL" clId="{5F4BDC7F-848B-4D5F-BBCF-352960F74823}" dt="2024-07-18T03:57:39.864" v="3121" actId="208"/>
          <ac:spMkLst>
            <pc:docMk/>
            <pc:sldMk cId="3546529570" sldId="393"/>
            <ac:spMk id="24" creationId="{68B1ED44-AE07-3856-8EFF-28EC22160DF6}"/>
          </ac:spMkLst>
        </pc:spChg>
        <pc:spChg chg="mod">
          <ac:chgData name="Sally Murphy" userId="dc8129e8-3764-4b90-858b-69271ffb6ebe" providerId="ADAL" clId="{5F4BDC7F-848B-4D5F-BBCF-352960F74823}" dt="2024-07-18T03:57:39.864" v="3121" actId="208"/>
          <ac:spMkLst>
            <pc:docMk/>
            <pc:sldMk cId="3546529570" sldId="393"/>
            <ac:spMk id="25" creationId="{06B6D396-9A8C-735A-CDDA-1CF17232813C}"/>
          </ac:spMkLst>
        </pc:spChg>
        <pc:spChg chg="mod">
          <ac:chgData name="Sally Murphy" userId="dc8129e8-3764-4b90-858b-69271ffb6ebe" providerId="ADAL" clId="{5F4BDC7F-848B-4D5F-BBCF-352960F74823}" dt="2024-07-18T03:57:39.864" v="3121" actId="208"/>
          <ac:spMkLst>
            <pc:docMk/>
            <pc:sldMk cId="3546529570" sldId="393"/>
            <ac:spMk id="26" creationId="{FC7498F1-182C-ED3B-F9DF-0EF539E02AFA}"/>
          </ac:spMkLst>
        </pc:spChg>
        <pc:spChg chg="mod">
          <ac:chgData name="Sally Murphy" userId="dc8129e8-3764-4b90-858b-69271ffb6ebe" providerId="ADAL" clId="{5F4BDC7F-848B-4D5F-BBCF-352960F74823}" dt="2024-07-18T03:57:39.864" v="3121" actId="208"/>
          <ac:spMkLst>
            <pc:docMk/>
            <pc:sldMk cId="3546529570" sldId="393"/>
            <ac:spMk id="27" creationId="{3109DF8B-242B-3DBE-6D9D-86A84AEEF3F5}"/>
          </ac:spMkLst>
        </pc:spChg>
        <pc:spChg chg="mod">
          <ac:chgData name="Sally Murphy" userId="dc8129e8-3764-4b90-858b-69271ffb6ebe" providerId="ADAL" clId="{5F4BDC7F-848B-4D5F-BBCF-352960F74823}" dt="2024-07-18T03:57:39.864" v="3121" actId="208"/>
          <ac:spMkLst>
            <pc:docMk/>
            <pc:sldMk cId="3546529570" sldId="393"/>
            <ac:spMk id="29" creationId="{23AC2027-0EAA-7174-564C-9B802C02DCE4}"/>
          </ac:spMkLst>
        </pc:spChg>
        <pc:spChg chg="mod">
          <ac:chgData name="Sally Murphy" userId="dc8129e8-3764-4b90-858b-69271ffb6ebe" providerId="ADAL" clId="{5F4BDC7F-848B-4D5F-BBCF-352960F74823}" dt="2024-07-18T03:57:39.864" v="3121" actId="208"/>
          <ac:spMkLst>
            <pc:docMk/>
            <pc:sldMk cId="3546529570" sldId="393"/>
            <ac:spMk id="30" creationId="{2FE23A30-873C-C88A-181F-89F94B9CAAAC}"/>
          </ac:spMkLst>
        </pc:spChg>
        <pc:spChg chg="mod">
          <ac:chgData name="Sally Murphy" userId="dc8129e8-3764-4b90-858b-69271ffb6ebe" providerId="ADAL" clId="{5F4BDC7F-848B-4D5F-BBCF-352960F74823}" dt="2024-07-18T03:57:39.864" v="3121" actId="208"/>
          <ac:spMkLst>
            <pc:docMk/>
            <pc:sldMk cId="3546529570" sldId="393"/>
            <ac:spMk id="31" creationId="{50D7A49B-9A0A-E3C8-08C4-8EFC939E573E}"/>
          </ac:spMkLst>
        </pc:spChg>
        <pc:spChg chg="mod">
          <ac:chgData name="Sally Murphy" userId="dc8129e8-3764-4b90-858b-69271ffb6ebe" providerId="ADAL" clId="{5F4BDC7F-848B-4D5F-BBCF-352960F74823}" dt="2024-07-18T03:57:39.864" v="3121" actId="208"/>
          <ac:spMkLst>
            <pc:docMk/>
            <pc:sldMk cId="3546529570" sldId="393"/>
            <ac:spMk id="32" creationId="{7EAD09FE-3257-900E-429E-A215026514D1}"/>
          </ac:spMkLst>
        </pc:spChg>
        <pc:spChg chg="mod">
          <ac:chgData name="Sally Murphy" userId="dc8129e8-3764-4b90-858b-69271ffb6ebe" providerId="ADAL" clId="{5F4BDC7F-848B-4D5F-BBCF-352960F74823}" dt="2024-07-18T03:57:39.864" v="3121" actId="208"/>
          <ac:spMkLst>
            <pc:docMk/>
            <pc:sldMk cId="3546529570" sldId="393"/>
            <ac:spMk id="33" creationId="{F59D133A-D8A4-4FB2-69A0-0BA236BB17A9}"/>
          </ac:spMkLst>
        </pc:spChg>
        <pc:spChg chg="mod">
          <ac:chgData name="Sally Murphy" userId="dc8129e8-3764-4b90-858b-69271ffb6ebe" providerId="ADAL" clId="{5F4BDC7F-848B-4D5F-BBCF-352960F74823}" dt="2024-07-18T03:57:39.864" v="3121" actId="208"/>
          <ac:spMkLst>
            <pc:docMk/>
            <pc:sldMk cId="3546529570" sldId="393"/>
            <ac:spMk id="34" creationId="{795F2BF9-FEB0-E217-3A42-6586593902D7}"/>
          </ac:spMkLst>
        </pc:spChg>
        <pc:grpChg chg="add mod">
          <ac:chgData name="Sally Murphy" userId="dc8129e8-3764-4b90-858b-69271ffb6ebe" providerId="ADAL" clId="{5F4BDC7F-848B-4D5F-BBCF-352960F74823}" dt="2024-07-18T03:57:37.830" v="3120" actId="207"/>
          <ac:grpSpMkLst>
            <pc:docMk/>
            <pc:sldMk cId="3546529570" sldId="393"/>
            <ac:grpSpMk id="2" creationId="{B78CA799-FC06-6DE4-4858-AAFBED2BABE4}"/>
          </ac:grpSpMkLst>
        </pc:grpChg>
        <pc:picChg chg="add del">
          <ac:chgData name="Sally Murphy" userId="dc8129e8-3764-4b90-858b-69271ffb6ebe" providerId="ADAL" clId="{5F4BDC7F-848B-4D5F-BBCF-352960F74823}" dt="2024-07-18T03:33:48.328" v="2659" actId="478"/>
          <ac:picMkLst>
            <pc:docMk/>
            <pc:sldMk cId="3546529570" sldId="393"/>
            <ac:picMk id="4" creationId="{F5F97709-F6CA-0044-98A2-73CFBD0089A0}"/>
          </ac:picMkLst>
        </pc:picChg>
        <pc:picChg chg="del">
          <ac:chgData name="Sally Murphy" userId="dc8129e8-3764-4b90-858b-69271ffb6ebe" providerId="ADAL" clId="{5F4BDC7F-848B-4D5F-BBCF-352960F74823}" dt="2024-07-18T03:36:08.771" v="2675" actId="478"/>
          <ac:picMkLst>
            <pc:docMk/>
            <pc:sldMk cId="3546529570" sldId="393"/>
            <ac:picMk id="14" creationId="{210C315E-8285-5741-AF3B-F09AD320BD4C}"/>
          </ac:picMkLst>
        </pc:picChg>
        <pc:picChg chg="del mod">
          <ac:chgData name="Sally Murphy" userId="dc8129e8-3764-4b90-858b-69271ffb6ebe" providerId="ADAL" clId="{5F4BDC7F-848B-4D5F-BBCF-352960F74823}" dt="2024-07-18T03:37:30.567" v="2685" actId="478"/>
          <ac:picMkLst>
            <pc:docMk/>
            <pc:sldMk cId="3546529570" sldId="393"/>
            <ac:picMk id="28" creationId="{D658E7C3-E549-EE44-BCBB-01D2D3B6B368}"/>
          </ac:picMkLst>
        </pc:picChg>
        <pc:picChg chg="add mod">
          <ac:chgData name="Sally Murphy" userId="dc8129e8-3764-4b90-858b-69271ffb6ebe" providerId="ADAL" clId="{5F4BDC7F-848B-4D5F-BBCF-352960F74823}" dt="2024-07-18T03:57:39.864" v="3121" actId="208"/>
          <ac:picMkLst>
            <pc:docMk/>
            <pc:sldMk cId="3546529570" sldId="393"/>
            <ac:picMk id="35" creationId="{57D6693D-698E-6649-966B-5D90D47E957A}"/>
          </ac:picMkLst>
        </pc:picChg>
        <pc:picChg chg="add mod">
          <ac:chgData name="Sally Murphy" userId="dc8129e8-3764-4b90-858b-69271ffb6ebe" providerId="ADAL" clId="{5F4BDC7F-848B-4D5F-BBCF-352960F74823}" dt="2024-07-18T03:57:39.864" v="3121" actId="208"/>
          <ac:picMkLst>
            <pc:docMk/>
            <pc:sldMk cId="3546529570" sldId="393"/>
            <ac:picMk id="36" creationId="{E0D071C8-7BE7-84BC-714E-768222E5FE00}"/>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08:18.514" v="294"/>
              <pc2:cmMkLst xmlns:pc2="http://schemas.microsoft.com/office/powerpoint/2019/9/main/command">
                <pc:docMk/>
                <pc:sldMk cId="3546529570" sldId="393"/>
                <pc2:cmMk id="{61DDFC89-BB72-4147-BE45-62F286FB4E0D}"/>
              </pc2:cmMkLst>
            </pc226:cmChg>
          </p:ext>
        </pc:extLst>
      </pc:sldChg>
      <pc:sldChg chg="addSp delSp modSp mod modClrScheme addCm chgLayout modNotesTx">
        <pc:chgData name="Sally Murphy" userId="dc8129e8-3764-4b90-858b-69271ffb6ebe" providerId="ADAL" clId="{5F4BDC7F-848B-4D5F-BBCF-352960F74823}" dt="2024-07-24T05:40:37.823" v="10787" actId="1035"/>
        <pc:sldMkLst>
          <pc:docMk/>
          <pc:sldMk cId="3184092599" sldId="394"/>
        </pc:sldMkLst>
        <pc:spChg chg="mod ord">
          <ac:chgData name="Sally Murphy" userId="dc8129e8-3764-4b90-858b-69271ffb6ebe" providerId="ADAL" clId="{5F4BDC7F-848B-4D5F-BBCF-352960F74823}" dt="2024-07-24T05:40:22.200" v="10782" actId="1035"/>
          <ac:spMkLst>
            <pc:docMk/>
            <pc:sldMk cId="3184092599" sldId="394"/>
            <ac:spMk id="2" creationId="{171A4852-ADC3-E74B-A06B-443D4C9F98AD}"/>
          </ac:spMkLst>
        </pc:spChg>
        <pc:spChg chg="add del mod ord">
          <ac:chgData name="Sally Murphy" userId="dc8129e8-3764-4b90-858b-69271ffb6ebe" providerId="ADAL" clId="{5F4BDC7F-848B-4D5F-BBCF-352960F74823}" dt="2024-07-24T04:35:56.384" v="9802"/>
          <ac:spMkLst>
            <pc:docMk/>
            <pc:sldMk cId="3184092599" sldId="394"/>
            <ac:spMk id="3" creationId="{D6A9B596-99B6-BBEA-F24C-AA74641EAE8C}"/>
          </ac:spMkLst>
        </pc:spChg>
        <pc:spChg chg="mod ord">
          <ac:chgData name="Sally Murphy" userId="dc8129e8-3764-4b90-858b-69271ffb6ebe" providerId="ADAL" clId="{5F4BDC7F-848B-4D5F-BBCF-352960F74823}" dt="2024-07-24T04:22:33.900" v="9632" actId="20577"/>
          <ac:spMkLst>
            <pc:docMk/>
            <pc:sldMk cId="3184092599" sldId="394"/>
            <ac:spMk id="7" creationId="{C315C641-6757-F84B-9145-2407F17DC804}"/>
          </ac:spMkLst>
        </pc:spChg>
        <pc:spChg chg="mod ord">
          <ac:chgData name="Sally Murphy" userId="dc8129e8-3764-4b90-858b-69271ffb6ebe" providerId="ADAL" clId="{5F4BDC7F-848B-4D5F-BBCF-352960F74823}" dt="2024-07-24T05:40:37.823" v="10787" actId="1035"/>
          <ac:spMkLst>
            <pc:docMk/>
            <pc:sldMk cId="3184092599" sldId="394"/>
            <ac:spMk id="8" creationId="{6F677EBA-EA58-4289-9999-F058DD8A5BE3}"/>
          </ac:spMkLst>
        </pc:spChg>
        <pc:spChg chg="del">
          <ac:chgData name="Sally Murphy" userId="dc8129e8-3764-4b90-858b-69271ffb6ebe" providerId="ADAL" clId="{5F4BDC7F-848B-4D5F-BBCF-352960F74823}" dt="2024-07-17T00:14:19.166" v="366" actId="478"/>
          <ac:spMkLst>
            <pc:docMk/>
            <pc:sldMk cId="3184092599" sldId="394"/>
            <ac:spMk id="19" creationId="{094DA918-80A7-704B-B80F-E3C8A2EFE595}"/>
          </ac:spMkLst>
        </pc:spChg>
        <pc:picChg chg="add mod">
          <ac:chgData name="Sally Murphy" userId="dc8129e8-3764-4b90-858b-69271ffb6ebe" providerId="ADAL" clId="{5F4BDC7F-848B-4D5F-BBCF-352960F74823}" dt="2024-07-24T04:34:43.472" v="9801"/>
          <ac:picMkLst>
            <pc:docMk/>
            <pc:sldMk cId="3184092599" sldId="394"/>
            <ac:picMk id="5" creationId="{E19489C7-4AF2-A311-8D0E-75396DAB9F3C}"/>
          </ac:picMkLst>
        </pc:picChg>
        <pc:picChg chg="add mod">
          <ac:chgData name="Sally Murphy" userId="dc8129e8-3764-4b90-858b-69271ffb6ebe" providerId="ADAL" clId="{5F4BDC7F-848B-4D5F-BBCF-352960F74823}" dt="2024-07-24T05:40:22.200" v="10782" actId="1035"/>
          <ac:picMkLst>
            <pc:docMk/>
            <pc:sldMk cId="3184092599" sldId="394"/>
            <ac:picMk id="9" creationId="{337DEBE9-7498-9C89-2944-742719285A8D}"/>
          </ac:picMkLst>
        </pc:picChg>
        <pc:picChg chg="del">
          <ac:chgData name="Sally Murphy" userId="dc8129e8-3764-4b90-858b-69271ffb6ebe" providerId="ADAL" clId="{5F4BDC7F-848B-4D5F-BBCF-352960F74823}" dt="2024-07-24T04:22:06.093" v="9628" actId="478"/>
          <ac:picMkLst>
            <pc:docMk/>
            <pc:sldMk cId="3184092599" sldId="394"/>
            <ac:picMk id="10" creationId="{F406C65C-B32B-43FB-8896-1FC351285C51}"/>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4:36.461" v="368"/>
              <pc2:cmMkLst xmlns:pc2="http://schemas.microsoft.com/office/powerpoint/2019/9/main/command">
                <pc:docMk/>
                <pc:sldMk cId="3184092599" sldId="394"/>
                <pc2:cmMk id="{ECB14059-F436-4E7D-9495-4DEE3BD32B4F}"/>
              </pc2:cmMkLst>
            </pc226:cmChg>
          </p:ext>
        </pc:extLst>
      </pc:sldChg>
      <pc:sldChg chg="addSp delSp modSp mod modClrScheme addCm chgLayout modNotesTx">
        <pc:chgData name="Sally Murphy" userId="dc8129e8-3764-4b90-858b-69271ffb6ebe" providerId="ADAL" clId="{5F4BDC7F-848B-4D5F-BBCF-352960F74823}" dt="2024-07-24T05:39:57.559" v="10768" actId="1076"/>
        <pc:sldMkLst>
          <pc:docMk/>
          <pc:sldMk cId="3530382740" sldId="395"/>
        </pc:sldMkLst>
        <pc:spChg chg="mod ord">
          <ac:chgData name="Sally Murphy" userId="dc8129e8-3764-4b90-858b-69271ffb6ebe" providerId="ADAL" clId="{5F4BDC7F-848B-4D5F-BBCF-352960F74823}" dt="2024-07-24T05:39:57.559" v="10768" actId="1076"/>
          <ac:spMkLst>
            <pc:docMk/>
            <pc:sldMk cId="3530382740" sldId="395"/>
            <ac:spMk id="2" creationId="{8B84FC3E-8572-7145-8775-75F386EC1460}"/>
          </ac:spMkLst>
        </pc:spChg>
        <pc:spChg chg="add del mod">
          <ac:chgData name="Sally Murphy" userId="dc8129e8-3764-4b90-858b-69271ffb6ebe" providerId="ADAL" clId="{5F4BDC7F-848B-4D5F-BBCF-352960F74823}" dt="2024-07-24T04:40:21.323" v="9847"/>
          <ac:spMkLst>
            <pc:docMk/>
            <pc:sldMk cId="3530382740" sldId="395"/>
            <ac:spMk id="4" creationId="{D8663B64-889D-E196-5FE1-36C74CD4B92B}"/>
          </ac:spMkLst>
        </pc:spChg>
        <pc:spChg chg="mod ord">
          <ac:chgData name="Sally Murphy" userId="dc8129e8-3764-4b90-858b-69271ffb6ebe" providerId="ADAL" clId="{5F4BDC7F-848B-4D5F-BBCF-352960F74823}" dt="2024-07-24T04:29:27.531" v="9727"/>
          <ac:spMkLst>
            <pc:docMk/>
            <pc:sldMk cId="3530382740" sldId="395"/>
            <ac:spMk id="7" creationId="{8F323271-4173-B84F-BD4F-01B655C7BC34}"/>
          </ac:spMkLst>
        </pc:spChg>
        <pc:spChg chg="del">
          <ac:chgData name="Sally Murphy" userId="dc8129e8-3764-4b90-858b-69271ffb6ebe" providerId="ADAL" clId="{5F4BDC7F-848B-4D5F-BBCF-352960F74823}" dt="2024-07-24T04:23:09.285" v="9639" actId="478"/>
          <ac:spMkLst>
            <pc:docMk/>
            <pc:sldMk cId="3530382740" sldId="395"/>
            <ac:spMk id="22" creationId="{27C49DE7-9933-8148-8989-C73C8D2C8F04}"/>
          </ac:spMkLst>
        </pc:spChg>
        <pc:spChg chg="mod ord">
          <ac:chgData name="Sally Murphy" userId="dc8129e8-3764-4b90-858b-69271ffb6ebe" providerId="ADAL" clId="{5F4BDC7F-848B-4D5F-BBCF-352960F74823}" dt="2024-07-24T05:39:48.609" v="10767" actId="1035"/>
          <ac:spMkLst>
            <pc:docMk/>
            <pc:sldMk cId="3530382740" sldId="395"/>
            <ac:spMk id="24" creationId="{3E761A40-C74A-9A4D-8191-3A5ED28DC0DF}"/>
          </ac:spMkLst>
        </pc:spChg>
        <pc:picChg chg="add mod">
          <ac:chgData name="Sally Murphy" userId="dc8129e8-3764-4b90-858b-69271ffb6ebe" providerId="ADAL" clId="{5F4BDC7F-848B-4D5F-BBCF-352960F74823}" dt="2024-07-24T05:39:48.609" v="10767" actId="1035"/>
          <ac:picMkLst>
            <pc:docMk/>
            <pc:sldMk cId="3530382740" sldId="395"/>
            <ac:picMk id="6" creationId="{CA4B453E-D40F-17DE-86D4-ACA905F7664C}"/>
          </ac:picMkLst>
        </pc:picChg>
        <pc:picChg chg="del mod ord">
          <ac:chgData name="Sally Murphy" userId="dc8129e8-3764-4b90-858b-69271ffb6ebe" providerId="ADAL" clId="{5F4BDC7F-848B-4D5F-BBCF-352960F74823}" dt="2024-07-24T04:29:30.952" v="9728" actId="478"/>
          <ac:picMkLst>
            <pc:docMk/>
            <pc:sldMk cId="3530382740" sldId="395"/>
            <ac:picMk id="27" creationId="{12A26F1F-549E-AD4D-AC71-B3A3C9DCCFED}"/>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4:48.675" v="369"/>
              <pc2:cmMkLst xmlns:pc2="http://schemas.microsoft.com/office/powerpoint/2019/9/main/command">
                <pc:docMk/>
                <pc:sldMk cId="3530382740" sldId="395"/>
                <pc2:cmMk id="{5C908080-6E19-43B7-9F3B-5A43D06843D8}"/>
              </pc2:cmMkLst>
            </pc226:cmChg>
          </p:ext>
        </pc:extLst>
      </pc:sldChg>
      <pc:sldChg chg="addSp delSp modSp mod modClrScheme addCm chgLayout modNotesTx">
        <pc:chgData name="Sally Murphy" userId="dc8129e8-3764-4b90-858b-69271ffb6ebe" providerId="ADAL" clId="{5F4BDC7F-848B-4D5F-BBCF-352960F74823}" dt="2024-07-24T04:46:06.857" v="10280" actId="20577"/>
        <pc:sldMkLst>
          <pc:docMk/>
          <pc:sldMk cId="4254779568" sldId="398"/>
        </pc:sldMkLst>
        <pc:spChg chg="add mod">
          <ac:chgData name="Sally Murphy" userId="dc8129e8-3764-4b90-858b-69271ffb6ebe" providerId="ADAL" clId="{5F4BDC7F-848B-4D5F-BBCF-352960F74823}" dt="2024-07-24T04:26:47.772" v="9715" actId="1076"/>
          <ac:spMkLst>
            <pc:docMk/>
            <pc:sldMk cId="4254779568" sldId="398"/>
            <ac:spMk id="2" creationId="{B7A778D8-10DB-05DA-C14D-C6B27EBF78CC}"/>
          </ac:spMkLst>
        </pc:spChg>
        <pc:spChg chg="add mod">
          <ac:chgData name="Sally Murphy" userId="dc8129e8-3764-4b90-858b-69271ffb6ebe" providerId="ADAL" clId="{5F4BDC7F-848B-4D5F-BBCF-352960F74823}" dt="2024-07-24T04:26:35.299" v="9714" actId="1076"/>
          <ac:spMkLst>
            <pc:docMk/>
            <pc:sldMk cId="4254779568" sldId="398"/>
            <ac:spMk id="3" creationId="{8CB49959-B71B-37EF-AD91-B368FA501356}"/>
          </ac:spMkLst>
        </pc:spChg>
        <pc:spChg chg="mod ord">
          <ac:chgData name="Sally Murphy" userId="dc8129e8-3764-4b90-858b-69271ffb6ebe" providerId="ADAL" clId="{5F4BDC7F-848B-4D5F-BBCF-352960F74823}" dt="2024-07-24T04:28:49.289" v="9721" actId="700"/>
          <ac:spMkLst>
            <pc:docMk/>
            <pc:sldMk cId="4254779568" sldId="398"/>
            <ac:spMk id="7" creationId="{00000000-0000-0000-0000-000000000000}"/>
          </ac:spMkLst>
        </pc:spChg>
        <pc:spChg chg="mod">
          <ac:chgData name="Sally Murphy" userId="dc8129e8-3764-4b90-858b-69271ffb6ebe" providerId="ADAL" clId="{5F4BDC7F-848B-4D5F-BBCF-352960F74823}" dt="2024-07-24T04:25:59.260" v="9710" actId="1076"/>
          <ac:spMkLst>
            <pc:docMk/>
            <pc:sldMk cId="4254779568" sldId="398"/>
            <ac:spMk id="8" creationId="{00000000-0000-0000-0000-000000000000}"/>
          </ac:spMkLst>
        </pc:spChg>
        <pc:spChg chg="mod">
          <ac:chgData name="Sally Murphy" userId="dc8129e8-3764-4b90-858b-69271ffb6ebe" providerId="ADAL" clId="{5F4BDC7F-848B-4D5F-BBCF-352960F74823}" dt="2024-07-24T04:45:19.962" v="10232" actId="255"/>
          <ac:spMkLst>
            <pc:docMk/>
            <pc:sldMk cId="4254779568" sldId="398"/>
            <ac:spMk id="9" creationId="{3ADC7BEB-CC9D-4E2D-9B45-F80B4585DFF9}"/>
          </ac:spMkLst>
        </pc:spChg>
        <pc:spChg chg="mod">
          <ac:chgData name="Sally Murphy" userId="dc8129e8-3764-4b90-858b-69271ffb6ebe" providerId="ADAL" clId="{5F4BDC7F-848B-4D5F-BBCF-352960F74823}" dt="2024-07-24T04:26:01.868" v="9711" actId="14100"/>
          <ac:spMkLst>
            <pc:docMk/>
            <pc:sldMk cId="4254779568" sldId="398"/>
            <ac:spMk id="10" creationId="{088EC8C7-E5B9-6148-AE7D-8E78170643DE}"/>
          </ac:spMkLst>
        </pc:spChg>
        <pc:spChg chg="add del mod ord">
          <ac:chgData name="Sally Murphy" userId="dc8129e8-3764-4b90-858b-69271ffb6ebe" providerId="ADAL" clId="{5F4BDC7F-848B-4D5F-BBCF-352960F74823}" dt="2024-07-24T04:28:57.336" v="9723"/>
          <ac:spMkLst>
            <pc:docMk/>
            <pc:sldMk cId="4254779568" sldId="398"/>
            <ac:spMk id="11" creationId="{0AD36AC7-1C0B-AFE3-6D1D-EE98BF6770E4}"/>
          </ac:spMkLst>
        </pc:spChg>
        <pc:spChg chg="add del mod ord">
          <ac:chgData name="Sally Murphy" userId="dc8129e8-3764-4b90-858b-69271ffb6ebe" providerId="ADAL" clId="{5F4BDC7F-848B-4D5F-BBCF-352960F74823}" dt="2024-07-24T04:28:52.510" v="9722" actId="478"/>
          <ac:spMkLst>
            <pc:docMk/>
            <pc:sldMk cId="4254779568" sldId="398"/>
            <ac:spMk id="12" creationId="{9DD87179-39C3-D67E-A605-38C57AE37715}"/>
          </ac:spMkLst>
        </pc:spChg>
        <pc:picChg chg="del">
          <ac:chgData name="Sally Murphy" userId="dc8129e8-3764-4b90-858b-69271ffb6ebe" providerId="ADAL" clId="{5F4BDC7F-848B-4D5F-BBCF-352960F74823}" dt="2024-07-24T04:26:53.662" v="9716" actId="478"/>
          <ac:picMkLst>
            <pc:docMk/>
            <pc:sldMk cId="4254779568" sldId="398"/>
            <ac:picMk id="4" creationId="{0C902C53-2944-4F51-B600-BC740671129B}"/>
          </ac:picMkLst>
        </pc:picChg>
        <pc:picChg chg="add del mod">
          <ac:chgData name="Sally Murphy" userId="dc8129e8-3764-4b90-858b-69271ffb6ebe" providerId="ADAL" clId="{5F4BDC7F-848B-4D5F-BBCF-352960F74823}" dt="2024-07-24T04:28:43.325" v="9720" actId="478"/>
          <ac:picMkLst>
            <pc:docMk/>
            <pc:sldMk cId="4254779568" sldId="398"/>
            <ac:picMk id="6" creationId="{9AE15D29-CEE4-7C11-D99B-E834F5FC970B}"/>
          </ac:picMkLst>
        </pc:picChg>
        <pc:picChg chg="add mod modCrop">
          <ac:chgData name="Sally Murphy" userId="dc8129e8-3764-4b90-858b-69271ffb6ebe" providerId="ADAL" clId="{5F4BDC7F-848B-4D5F-BBCF-352960F74823}" dt="2024-07-24T04:29:08.084" v="9726" actId="18131"/>
          <ac:picMkLst>
            <pc:docMk/>
            <pc:sldMk cId="4254779568" sldId="398"/>
            <ac:picMk id="14" creationId="{B47DCC98-CFAF-FEF1-043C-904A6F4F1439}"/>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5:06.121" v="370"/>
              <pc2:cmMkLst xmlns:pc2="http://schemas.microsoft.com/office/powerpoint/2019/9/main/command">
                <pc:docMk/>
                <pc:sldMk cId="4254779568" sldId="398"/>
                <pc2:cmMk id="{79CEBB2A-8FA3-4E92-B527-FAA2674D85CC}"/>
              </pc2:cmMkLst>
            </pc226:cmChg>
          </p:ext>
        </pc:extLst>
      </pc:sldChg>
      <pc:sldChg chg="addSp delSp modSp mod addCm modCm chgLayout">
        <pc:chgData name="Sally Murphy" userId="dc8129e8-3764-4b90-858b-69271ffb6ebe" providerId="ADAL" clId="{5F4BDC7F-848B-4D5F-BBCF-352960F74823}" dt="2024-07-24T05:13:03.724" v="10738" actId="1076"/>
        <pc:sldMkLst>
          <pc:docMk/>
          <pc:sldMk cId="1543579094" sldId="399"/>
        </pc:sldMkLst>
        <pc:spChg chg="mod ord">
          <ac:chgData name="Sally Murphy" userId="dc8129e8-3764-4b90-858b-69271ffb6ebe" providerId="ADAL" clId="{5F4BDC7F-848B-4D5F-BBCF-352960F74823}" dt="2024-07-24T05:10:22.472" v="10680" actId="700"/>
          <ac:spMkLst>
            <pc:docMk/>
            <pc:sldMk cId="1543579094" sldId="399"/>
            <ac:spMk id="3" creationId="{70C2D8AA-23C7-1548-933C-6C7F63E09EE9}"/>
          </ac:spMkLst>
        </pc:spChg>
        <pc:spChg chg="mod ord">
          <ac:chgData name="Sally Murphy" userId="dc8129e8-3764-4b90-858b-69271ffb6ebe" providerId="ADAL" clId="{5F4BDC7F-848B-4D5F-BBCF-352960F74823}" dt="2024-07-24T05:12:02.631" v="10727" actId="6549"/>
          <ac:spMkLst>
            <pc:docMk/>
            <pc:sldMk cId="1543579094" sldId="399"/>
            <ac:spMk id="4" creationId="{EE840B57-C529-5D4C-8A98-6468FECB75D0}"/>
          </ac:spMkLst>
        </pc:spChg>
        <pc:spChg chg="del">
          <ac:chgData name="Sally Murphy" userId="dc8129e8-3764-4b90-858b-69271ffb6ebe" providerId="ADAL" clId="{5F4BDC7F-848B-4D5F-BBCF-352960F74823}" dt="2024-07-17T00:20:11.560" v="395" actId="478"/>
          <ac:spMkLst>
            <pc:docMk/>
            <pc:sldMk cId="1543579094" sldId="399"/>
            <ac:spMk id="10" creationId="{640B8A6F-75E4-B741-8818-5D6466F7FBF2}"/>
          </ac:spMkLst>
        </pc:spChg>
        <pc:picChg chg="add mod">
          <ac:chgData name="Sally Murphy" userId="dc8129e8-3764-4b90-858b-69271ffb6ebe" providerId="ADAL" clId="{5F4BDC7F-848B-4D5F-BBCF-352960F74823}" dt="2024-07-24T05:13:03.724" v="10738" actId="1076"/>
          <ac:picMkLst>
            <pc:docMk/>
            <pc:sldMk cId="1543579094" sldId="399"/>
            <ac:picMk id="2" creationId="{0B587E29-3DEA-C267-9ABF-8080A9C28393}"/>
          </ac:picMkLst>
        </pc:picChg>
        <pc:picChg chg="del">
          <ac:chgData name="Sally Murphy" userId="dc8129e8-3764-4b90-858b-69271ffb6ebe" providerId="ADAL" clId="{5F4BDC7F-848B-4D5F-BBCF-352960F74823}" dt="2024-07-24T05:08:40.150" v="10677" actId="478"/>
          <ac:picMkLst>
            <pc:docMk/>
            <pc:sldMk cId="1543579094" sldId="399"/>
            <ac:picMk id="9" creationId="{E5EB552D-755E-4BD0-9FC1-6E3975209098}"/>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24T05:11:25.788" v="10695"/>
              <pc2:cmMkLst xmlns:pc2="http://schemas.microsoft.com/office/powerpoint/2019/9/main/command">
                <pc:docMk/>
                <pc:sldMk cId="1543579094" sldId="399"/>
                <pc2:cmMk id="{DA961E72-0146-4E9D-A9AD-CC9B97AEA992}"/>
              </pc2:cmMkLst>
            </pc226:cmChg>
          </p:ext>
        </pc:extLst>
      </pc:sldChg>
      <pc:sldChg chg="addSp delSp modSp mod addCm modCm modNotesTx">
        <pc:chgData name="Sally Murphy" userId="dc8129e8-3764-4b90-858b-69271ffb6ebe" providerId="ADAL" clId="{5F4BDC7F-848B-4D5F-BBCF-352960F74823}" dt="2024-07-24T05:02:10.194" v="10604" actId="20577"/>
        <pc:sldMkLst>
          <pc:docMk/>
          <pc:sldMk cId="1754894343" sldId="402"/>
        </pc:sldMkLst>
        <pc:spChg chg="mod">
          <ac:chgData name="Sally Murphy" userId="dc8129e8-3764-4b90-858b-69271ffb6ebe" providerId="ADAL" clId="{5F4BDC7F-848B-4D5F-BBCF-352960F74823}" dt="2024-07-24T01:09:25.205" v="5625" actId="20577"/>
          <ac:spMkLst>
            <pc:docMk/>
            <pc:sldMk cId="1754894343" sldId="402"/>
            <ac:spMk id="2" creationId="{21701353-AF84-874F-9D99-CB58B7F9C63C}"/>
          </ac:spMkLst>
        </pc:spChg>
        <pc:spChg chg="add del mod">
          <ac:chgData name="Sally Murphy" userId="dc8129e8-3764-4b90-858b-69271ffb6ebe" providerId="ADAL" clId="{5F4BDC7F-848B-4D5F-BBCF-352960F74823}" dt="2024-07-24T01:08:48.550" v="5570"/>
          <ac:spMkLst>
            <pc:docMk/>
            <pc:sldMk cId="1754894343" sldId="402"/>
            <ac:spMk id="4" creationId="{FA6572E6-63C0-279B-664F-595CA425438B}"/>
          </ac:spMkLst>
        </pc:spChg>
        <pc:spChg chg="mod">
          <ac:chgData name="Sally Murphy" userId="dc8129e8-3764-4b90-858b-69271ffb6ebe" providerId="ADAL" clId="{5F4BDC7F-848B-4D5F-BBCF-352960F74823}" dt="2024-07-24T05:02:10.194" v="10604" actId="20577"/>
          <ac:spMkLst>
            <pc:docMk/>
            <pc:sldMk cId="1754894343" sldId="402"/>
            <ac:spMk id="5" creationId="{9AAD9843-CC9C-A949-8C9E-56718628B89B}"/>
          </ac:spMkLst>
        </pc:spChg>
        <pc:picChg chg="add mod">
          <ac:chgData name="Sally Murphy" userId="dc8129e8-3764-4b90-858b-69271ffb6ebe" providerId="ADAL" clId="{5F4BDC7F-848B-4D5F-BBCF-352960F74823}" dt="2024-07-24T01:08:39.820" v="5569"/>
          <ac:picMkLst>
            <pc:docMk/>
            <pc:sldMk cId="1754894343" sldId="402"/>
            <ac:picMk id="6" creationId="{7FF27C9C-7E41-B661-FCCE-B2C98528A9CA}"/>
          </ac:picMkLst>
        </pc:picChg>
        <pc:picChg chg="add mod">
          <ac:chgData name="Sally Murphy" userId="dc8129e8-3764-4b90-858b-69271ffb6ebe" providerId="ADAL" clId="{5F4BDC7F-848B-4D5F-BBCF-352960F74823}" dt="2024-07-24T01:08:52.303" v="5576" actId="27614"/>
          <ac:picMkLst>
            <pc:docMk/>
            <pc:sldMk cId="1754894343" sldId="402"/>
            <ac:picMk id="9" creationId="{60DA6E0F-2AFE-A3A2-BFE7-F43A63D5224D}"/>
          </ac:picMkLst>
        </pc:picChg>
        <pc:picChg chg="del mod">
          <ac:chgData name="Sally Murphy" userId="dc8129e8-3764-4b90-858b-69271ffb6ebe" providerId="ADAL" clId="{5F4BDC7F-848B-4D5F-BBCF-352960F74823}" dt="2024-07-16T23:58:30.597" v="202" actId="478"/>
          <ac:picMkLst>
            <pc:docMk/>
            <pc:sldMk cId="1754894343" sldId="402"/>
            <ac:picMk id="11" creationId="{45A8CAA2-A7D6-7B4F-80A6-0D7887F576AA}"/>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5:10:51.886" v="1790"/>
              <pc2:cmMkLst xmlns:pc2="http://schemas.microsoft.com/office/powerpoint/2019/9/main/command">
                <pc:docMk/>
                <pc:sldMk cId="1754894343" sldId="402"/>
                <pc2:cmMk id="{05BA0E1A-5CA1-4792-8299-D7A2D8E4D95D}"/>
              </pc2:cmMkLst>
              <pc226:cmRplyChg chg="add mod">
                <pc226:chgData name="Sally Murphy" userId="dc8129e8-3764-4b90-858b-69271ffb6ebe" providerId="ADAL" clId="{5F4BDC7F-848B-4D5F-BBCF-352960F74823}" dt="2024-07-16T23:58:54.700" v="208"/>
                <pc2:cmRplyMkLst xmlns:pc2="http://schemas.microsoft.com/office/powerpoint/2019/9/main/command">
                  <pc:docMk/>
                  <pc:sldMk cId="1754894343" sldId="402"/>
                  <pc2:cmMk id="{05BA0E1A-5CA1-4792-8299-D7A2D8E4D95D}"/>
                  <pc2:cmRplyMk id="{9388AB27-4B7B-4574-8CB0-A888133C0E41}"/>
                </pc2:cmRplyMkLst>
              </pc226:cmRplyChg>
            </pc226:cmChg>
          </p:ext>
        </pc:extLst>
      </pc:sldChg>
      <pc:sldChg chg="addSp delSp modSp mod addCm">
        <pc:chgData name="Sally Murphy" userId="dc8129e8-3764-4b90-858b-69271ffb6ebe" providerId="ADAL" clId="{5F4BDC7F-848B-4D5F-BBCF-352960F74823}" dt="2024-07-24T05:05:08.115" v="10641" actId="1076"/>
        <pc:sldMkLst>
          <pc:docMk/>
          <pc:sldMk cId="3450625986" sldId="405"/>
        </pc:sldMkLst>
        <pc:spChg chg="mod">
          <ac:chgData name="Sally Murphy" userId="dc8129e8-3764-4b90-858b-69271ffb6ebe" providerId="ADAL" clId="{5F4BDC7F-848B-4D5F-BBCF-352960F74823}" dt="2024-07-24T01:56:39.372" v="6480" actId="208"/>
          <ac:spMkLst>
            <pc:docMk/>
            <pc:sldMk cId="3450625986" sldId="405"/>
            <ac:spMk id="3" creationId="{0D3B6DEF-04FA-8D42-1997-B32C2110898F}"/>
          </ac:spMkLst>
        </pc:spChg>
        <pc:spChg chg="mod">
          <ac:chgData name="Sally Murphy" userId="dc8129e8-3764-4b90-858b-69271ffb6ebe" providerId="ADAL" clId="{5F4BDC7F-848B-4D5F-BBCF-352960F74823}" dt="2024-07-24T01:56:39.372" v="6480" actId="208"/>
          <ac:spMkLst>
            <pc:docMk/>
            <pc:sldMk cId="3450625986" sldId="405"/>
            <ac:spMk id="4" creationId="{561B6CEB-328C-3B1B-A280-DEDF33EE9D73}"/>
          </ac:spMkLst>
        </pc:spChg>
        <pc:spChg chg="mod">
          <ac:chgData name="Sally Murphy" userId="dc8129e8-3764-4b90-858b-69271ffb6ebe" providerId="ADAL" clId="{5F4BDC7F-848B-4D5F-BBCF-352960F74823}" dt="2024-07-24T01:56:39.372" v="6480" actId="208"/>
          <ac:spMkLst>
            <pc:docMk/>
            <pc:sldMk cId="3450625986" sldId="405"/>
            <ac:spMk id="5" creationId="{65C1F8B7-5CEE-7CB3-E20B-AE1C103E2553}"/>
          </ac:spMkLst>
        </pc:spChg>
        <pc:spChg chg="mod">
          <ac:chgData name="Sally Murphy" userId="dc8129e8-3764-4b90-858b-69271ffb6ebe" providerId="ADAL" clId="{5F4BDC7F-848B-4D5F-BBCF-352960F74823}" dt="2024-07-24T01:56:39.372" v="6480" actId="208"/>
          <ac:spMkLst>
            <pc:docMk/>
            <pc:sldMk cId="3450625986" sldId="405"/>
            <ac:spMk id="6" creationId="{EF731699-D678-C0BC-5FD5-6EFEAB326337}"/>
          </ac:spMkLst>
        </pc:spChg>
        <pc:spChg chg="mod">
          <ac:chgData name="Sally Murphy" userId="dc8129e8-3764-4b90-858b-69271ffb6ebe" providerId="ADAL" clId="{5F4BDC7F-848B-4D5F-BBCF-352960F74823}" dt="2024-07-24T01:56:39.372" v="6480" actId="208"/>
          <ac:spMkLst>
            <pc:docMk/>
            <pc:sldMk cId="3450625986" sldId="405"/>
            <ac:spMk id="7" creationId="{C76BD705-91C8-74CC-486B-96B614B61AB9}"/>
          </ac:spMkLst>
        </pc:spChg>
        <pc:spChg chg="mod">
          <ac:chgData name="Sally Murphy" userId="dc8129e8-3764-4b90-858b-69271ffb6ebe" providerId="ADAL" clId="{5F4BDC7F-848B-4D5F-BBCF-352960F74823}" dt="2024-07-24T01:56:39.372" v="6480" actId="208"/>
          <ac:spMkLst>
            <pc:docMk/>
            <pc:sldMk cId="3450625986" sldId="405"/>
            <ac:spMk id="8" creationId="{51B92DFC-F5AF-9278-99F1-8F1156F82C7C}"/>
          </ac:spMkLst>
        </pc:spChg>
        <pc:spChg chg="del">
          <ac:chgData name="Sally Murphy" userId="dc8129e8-3764-4b90-858b-69271ffb6ebe" providerId="ADAL" clId="{5F4BDC7F-848B-4D5F-BBCF-352960F74823}" dt="2024-07-17T00:08:50.855" v="300" actId="478"/>
          <ac:spMkLst>
            <pc:docMk/>
            <pc:sldMk cId="3450625986" sldId="405"/>
            <ac:spMk id="10" creationId="{DA71BF74-1D1E-4C1B-81DC-A9C942D2559F}"/>
          </ac:spMkLst>
        </pc:spChg>
        <pc:spChg chg="mod">
          <ac:chgData name="Sally Murphy" userId="dc8129e8-3764-4b90-858b-69271ffb6ebe" providerId="ADAL" clId="{5F4BDC7F-848B-4D5F-BBCF-352960F74823}" dt="2024-07-18T03:57:49.031" v="3123" actId="208"/>
          <ac:spMkLst>
            <pc:docMk/>
            <pc:sldMk cId="3450625986" sldId="405"/>
            <ac:spMk id="11" creationId="{F97A4F70-51F1-C828-CB32-9374C4F6AF93}"/>
          </ac:spMkLst>
        </pc:spChg>
        <pc:spChg chg="mod">
          <ac:chgData name="Sally Murphy" userId="dc8129e8-3764-4b90-858b-69271ffb6ebe" providerId="ADAL" clId="{5F4BDC7F-848B-4D5F-BBCF-352960F74823}" dt="2024-07-18T03:57:49.031" v="3123" actId="208"/>
          <ac:spMkLst>
            <pc:docMk/>
            <pc:sldMk cId="3450625986" sldId="405"/>
            <ac:spMk id="12" creationId="{BA6B0536-38B6-FA88-2482-5C5990507D1E}"/>
          </ac:spMkLst>
        </pc:spChg>
        <pc:spChg chg="mod">
          <ac:chgData name="Sally Murphy" userId="dc8129e8-3764-4b90-858b-69271ffb6ebe" providerId="ADAL" clId="{5F4BDC7F-848B-4D5F-BBCF-352960F74823}" dt="2024-07-18T03:57:49.031" v="3123" actId="208"/>
          <ac:spMkLst>
            <pc:docMk/>
            <pc:sldMk cId="3450625986" sldId="405"/>
            <ac:spMk id="13" creationId="{A0477CD4-D953-4A82-FD12-0BF0BDCF9920}"/>
          </ac:spMkLst>
        </pc:spChg>
        <pc:spChg chg="mod">
          <ac:chgData name="Sally Murphy" userId="dc8129e8-3764-4b90-858b-69271ffb6ebe" providerId="ADAL" clId="{5F4BDC7F-848B-4D5F-BBCF-352960F74823}" dt="2024-07-18T03:57:49.031" v="3123" actId="208"/>
          <ac:spMkLst>
            <pc:docMk/>
            <pc:sldMk cId="3450625986" sldId="405"/>
            <ac:spMk id="14" creationId="{6CBC9D9C-5A5A-3C15-EC81-F2F6E4D7DEEB}"/>
          </ac:spMkLst>
        </pc:spChg>
        <pc:spChg chg="mod">
          <ac:chgData name="Sally Murphy" userId="dc8129e8-3764-4b90-858b-69271ffb6ebe" providerId="ADAL" clId="{5F4BDC7F-848B-4D5F-BBCF-352960F74823}" dt="2024-07-18T03:57:49.031" v="3123" actId="208"/>
          <ac:spMkLst>
            <pc:docMk/>
            <pc:sldMk cId="3450625986" sldId="405"/>
            <ac:spMk id="15" creationId="{78A048C3-988E-3254-2855-C8D1C417FE55}"/>
          </ac:spMkLst>
        </pc:spChg>
        <pc:spChg chg="mod">
          <ac:chgData name="Sally Murphy" userId="dc8129e8-3764-4b90-858b-69271ffb6ebe" providerId="ADAL" clId="{5F4BDC7F-848B-4D5F-BBCF-352960F74823}" dt="2024-07-18T03:57:49.031" v="3123" actId="208"/>
          <ac:spMkLst>
            <pc:docMk/>
            <pc:sldMk cId="3450625986" sldId="405"/>
            <ac:spMk id="16" creationId="{7E6B7608-A600-D68F-E0BD-781D8AF2A6A2}"/>
          </ac:spMkLst>
        </pc:spChg>
        <pc:spChg chg="mod">
          <ac:chgData name="Sally Murphy" userId="dc8129e8-3764-4b90-858b-69271ffb6ebe" providerId="ADAL" clId="{5F4BDC7F-848B-4D5F-BBCF-352960F74823}" dt="2024-07-18T03:57:49.031" v="3123" actId="208"/>
          <ac:spMkLst>
            <pc:docMk/>
            <pc:sldMk cId="3450625986" sldId="405"/>
            <ac:spMk id="17" creationId="{4753A8F2-A648-0BBB-D58E-D90B2961A355}"/>
          </ac:spMkLst>
        </pc:spChg>
        <pc:spChg chg="mod">
          <ac:chgData name="Sally Murphy" userId="dc8129e8-3764-4b90-858b-69271ffb6ebe" providerId="ADAL" clId="{5F4BDC7F-848B-4D5F-BBCF-352960F74823}" dt="2024-07-18T03:57:49.031" v="3123" actId="208"/>
          <ac:spMkLst>
            <pc:docMk/>
            <pc:sldMk cId="3450625986" sldId="405"/>
            <ac:spMk id="18" creationId="{5A00F58A-AC71-6FB3-3EBF-5E7E23C2FAB5}"/>
          </ac:spMkLst>
        </pc:spChg>
        <pc:spChg chg="mod">
          <ac:chgData name="Sally Murphy" userId="dc8129e8-3764-4b90-858b-69271ffb6ebe" providerId="ADAL" clId="{5F4BDC7F-848B-4D5F-BBCF-352960F74823}" dt="2024-07-18T03:57:49.031" v="3123" actId="208"/>
          <ac:spMkLst>
            <pc:docMk/>
            <pc:sldMk cId="3450625986" sldId="405"/>
            <ac:spMk id="19" creationId="{FABC4B45-C4F3-AB63-B587-80BFD61D1D2A}"/>
          </ac:spMkLst>
        </pc:spChg>
        <pc:spChg chg="mod">
          <ac:chgData name="Sally Murphy" userId="dc8129e8-3764-4b90-858b-69271ffb6ebe" providerId="ADAL" clId="{5F4BDC7F-848B-4D5F-BBCF-352960F74823}" dt="2024-07-18T03:57:49.031" v="3123" actId="208"/>
          <ac:spMkLst>
            <pc:docMk/>
            <pc:sldMk cId="3450625986" sldId="405"/>
            <ac:spMk id="20" creationId="{425C99BA-1C05-6BF4-A8F1-1B8D6AC68D1D}"/>
          </ac:spMkLst>
        </pc:spChg>
        <pc:spChg chg="mod">
          <ac:chgData name="Sally Murphy" userId="dc8129e8-3764-4b90-858b-69271ffb6ebe" providerId="ADAL" clId="{5F4BDC7F-848B-4D5F-BBCF-352960F74823}" dt="2024-07-24T05:05:08.115" v="10641" actId="1076"/>
          <ac:spMkLst>
            <pc:docMk/>
            <pc:sldMk cId="3450625986" sldId="405"/>
            <ac:spMk id="26" creationId="{989A0415-B67C-CD4B-8814-6DC39DF346EB}"/>
          </ac:spMkLst>
        </pc:spChg>
        <pc:spChg chg="mod">
          <ac:chgData name="Sally Murphy" userId="dc8129e8-3764-4b90-858b-69271ffb6ebe" providerId="ADAL" clId="{5F4BDC7F-848B-4D5F-BBCF-352960F74823}" dt="2024-07-24T05:04:41.683" v="10637" actId="1076"/>
          <ac:spMkLst>
            <pc:docMk/>
            <pc:sldMk cId="3450625986" sldId="405"/>
            <ac:spMk id="27" creationId="{0EEC866C-A7AF-2D48-B701-E1499B81808A}"/>
          </ac:spMkLst>
        </pc:spChg>
        <pc:spChg chg="mod">
          <ac:chgData name="Sally Murphy" userId="dc8129e8-3764-4b90-858b-69271ffb6ebe" providerId="ADAL" clId="{5F4BDC7F-848B-4D5F-BBCF-352960F74823}" dt="2024-07-24T05:05:02.998" v="10640" actId="1076"/>
          <ac:spMkLst>
            <pc:docMk/>
            <pc:sldMk cId="3450625986" sldId="405"/>
            <ac:spMk id="28" creationId="{9B8AB7A0-1868-BB48-A0B5-BB0350C72991}"/>
          </ac:spMkLst>
        </pc:spChg>
        <pc:grpChg chg="add mod">
          <ac:chgData name="Sally Murphy" userId="dc8129e8-3764-4b90-858b-69271ffb6ebe" providerId="ADAL" clId="{5F4BDC7F-848B-4D5F-BBCF-352960F74823}" dt="2024-07-24T05:04:52.452" v="10639" actId="1076"/>
          <ac:grpSpMkLst>
            <pc:docMk/>
            <pc:sldMk cId="3450625986" sldId="405"/>
            <ac:grpSpMk id="2" creationId="{1B8BA85B-876B-2DE1-CD2E-37416480AEB0}"/>
          </ac:grpSpMkLst>
        </pc:grpChg>
        <pc:grpChg chg="add mod">
          <ac:chgData name="Sally Murphy" userId="dc8129e8-3764-4b90-858b-69271ffb6ebe" providerId="ADAL" clId="{5F4BDC7F-848B-4D5F-BBCF-352960F74823}" dt="2024-07-24T05:04:46.804" v="10638" actId="1076"/>
          <ac:grpSpMkLst>
            <pc:docMk/>
            <pc:sldMk cId="3450625986" sldId="405"/>
            <ac:grpSpMk id="10" creationId="{DEB87221-7BFD-D7E4-635E-B1E59C38A856}"/>
          </ac:grpSpMkLst>
        </pc:grpChg>
        <pc:picChg chg="add mod">
          <ac:chgData name="Sally Murphy" userId="dc8129e8-3764-4b90-858b-69271ffb6ebe" providerId="ADAL" clId="{5F4BDC7F-848B-4D5F-BBCF-352960F74823}" dt="2024-07-24T05:04:52.452" v="10639" actId="1076"/>
          <ac:picMkLst>
            <pc:docMk/>
            <pc:sldMk cId="3450625986" sldId="405"/>
            <ac:picMk id="21" creationId="{C8AACD7B-FA7F-CF20-80AD-D6DB2BF66C5B}"/>
          </ac:picMkLst>
        </pc:picChg>
        <pc:picChg chg="del">
          <ac:chgData name="Sally Murphy" userId="dc8129e8-3764-4b90-858b-69271ffb6ebe" providerId="ADAL" clId="{5F4BDC7F-848B-4D5F-BBCF-352960F74823}" dt="2024-07-18T03:38:15.671" v="2693" actId="478"/>
          <ac:picMkLst>
            <pc:docMk/>
            <pc:sldMk cId="3450625986" sldId="405"/>
            <ac:picMk id="32" creationId="{E8A3AE9E-513C-8C42-BD0A-3A7098AFAB48}"/>
          </ac:picMkLst>
        </pc:picChg>
        <pc:picChg chg="del">
          <ac:chgData name="Sally Murphy" userId="dc8129e8-3764-4b90-858b-69271ffb6ebe" providerId="ADAL" clId="{5F4BDC7F-848B-4D5F-BBCF-352960F74823}" dt="2024-07-18T03:38:57.873" v="2702" actId="478"/>
          <ac:picMkLst>
            <pc:docMk/>
            <pc:sldMk cId="3450625986" sldId="405"/>
            <ac:picMk id="33" creationId="{22238055-E5F8-9E43-BD8C-916E7154E20B}"/>
          </ac:picMkLst>
        </pc:picChg>
        <pc:picChg chg="del">
          <ac:chgData name="Sally Murphy" userId="dc8129e8-3764-4b90-858b-69271ffb6ebe" providerId="ADAL" clId="{5F4BDC7F-848B-4D5F-BBCF-352960F74823}" dt="2024-07-18T03:39:28.052" v="2710" actId="478"/>
          <ac:picMkLst>
            <pc:docMk/>
            <pc:sldMk cId="3450625986" sldId="405"/>
            <ac:picMk id="34" creationId="{E78B970D-9DC1-8143-BBAC-9F7BA221D895}"/>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09:10.057" v="301"/>
              <pc2:cmMkLst xmlns:pc2="http://schemas.microsoft.com/office/powerpoint/2019/9/main/command">
                <pc:docMk/>
                <pc:sldMk cId="3450625986" sldId="405"/>
                <pc2:cmMk id="{41E904E6-CF87-446C-9F79-F13C2A61177C}"/>
              </pc2:cmMkLst>
            </pc226:cmChg>
          </p:ext>
        </pc:extLst>
      </pc:sldChg>
      <pc:sldChg chg="addSp delSp modSp mod modClrScheme addCm chgLayout modNotesTx">
        <pc:chgData name="Sally Murphy" userId="dc8129e8-3764-4b90-858b-69271ffb6ebe" providerId="ADAL" clId="{5F4BDC7F-848B-4D5F-BBCF-352960F74823}" dt="2024-07-24T04:43:09.967" v="10069" actId="20577"/>
        <pc:sldMkLst>
          <pc:docMk/>
          <pc:sldMk cId="781265543" sldId="406"/>
        </pc:sldMkLst>
        <pc:spChg chg="add del mod ord">
          <ac:chgData name="Sally Murphy" userId="dc8129e8-3764-4b90-858b-69271ffb6ebe" providerId="ADAL" clId="{5F4BDC7F-848B-4D5F-BBCF-352960F74823}" dt="2024-07-24T04:15:54.276" v="9550" actId="478"/>
          <ac:spMkLst>
            <pc:docMk/>
            <pc:sldMk cId="781265543" sldId="406"/>
            <ac:spMk id="2" creationId="{4966862A-67C2-AB5E-4073-E4D77DC857B9}"/>
          </ac:spMkLst>
        </pc:spChg>
        <pc:spChg chg="add del mod ord">
          <ac:chgData name="Sally Murphy" userId="dc8129e8-3764-4b90-858b-69271ffb6ebe" providerId="ADAL" clId="{5F4BDC7F-848B-4D5F-BBCF-352960F74823}" dt="2024-07-24T03:53:34.072" v="8987" actId="478"/>
          <ac:spMkLst>
            <pc:docMk/>
            <pc:sldMk cId="781265543" sldId="406"/>
            <ac:spMk id="3" creationId="{2170053A-070D-6B54-178E-0B58DD9F0258}"/>
          </ac:spMkLst>
        </pc:spChg>
        <pc:spChg chg="del mod">
          <ac:chgData name="Sally Murphy" userId="dc8129e8-3764-4b90-858b-69271ffb6ebe" providerId="ADAL" clId="{5F4BDC7F-848B-4D5F-BBCF-352960F74823}" dt="2024-07-24T04:11:40.659" v="9498" actId="478"/>
          <ac:spMkLst>
            <pc:docMk/>
            <pc:sldMk cId="781265543" sldId="406"/>
            <ac:spMk id="4" creationId="{50333C5F-0CA9-4E82-BACB-17A106B3DBC1}"/>
          </ac:spMkLst>
        </pc:spChg>
        <pc:spChg chg="del mod">
          <ac:chgData name="Sally Murphy" userId="dc8129e8-3764-4b90-858b-69271ffb6ebe" providerId="ADAL" clId="{5F4BDC7F-848B-4D5F-BBCF-352960F74823}" dt="2024-07-24T04:11:44.329" v="9500" actId="478"/>
          <ac:spMkLst>
            <pc:docMk/>
            <pc:sldMk cId="781265543" sldId="406"/>
            <ac:spMk id="5" creationId="{B54D86F2-C677-4573-A32C-10F021F75868}"/>
          </ac:spMkLst>
        </pc:spChg>
        <pc:spChg chg="del mod ord">
          <ac:chgData name="Sally Murphy" userId="dc8129e8-3764-4b90-858b-69271ffb6ebe" providerId="ADAL" clId="{5F4BDC7F-848B-4D5F-BBCF-352960F74823}" dt="2024-07-24T04:03:37.129" v="9316" actId="478"/>
          <ac:spMkLst>
            <pc:docMk/>
            <pc:sldMk cId="781265543" sldId="406"/>
            <ac:spMk id="6" creationId="{7B2B71B0-685E-F241-9CA1-C9835AD91CFE}"/>
          </ac:spMkLst>
        </pc:spChg>
        <pc:spChg chg="mod topLvl">
          <ac:chgData name="Sally Murphy" userId="dc8129e8-3764-4b90-858b-69271ffb6ebe" providerId="ADAL" clId="{5F4BDC7F-848B-4D5F-BBCF-352960F74823}" dt="2024-07-18T03:46:56.478" v="2817" actId="338"/>
          <ac:spMkLst>
            <pc:docMk/>
            <pc:sldMk cId="781265543" sldId="406"/>
            <ac:spMk id="8" creationId="{C87CD696-5F4D-412F-9083-9C70EB182E52}"/>
          </ac:spMkLst>
        </pc:spChg>
        <pc:spChg chg="mod topLvl">
          <ac:chgData name="Sally Murphy" userId="dc8129e8-3764-4b90-858b-69271ffb6ebe" providerId="ADAL" clId="{5F4BDC7F-848B-4D5F-BBCF-352960F74823}" dt="2024-07-18T03:46:56.478" v="2817" actId="338"/>
          <ac:spMkLst>
            <pc:docMk/>
            <pc:sldMk cId="781265543" sldId="406"/>
            <ac:spMk id="9" creationId="{D2AFDEC6-EA4B-491E-ABFA-06972E30A75D}"/>
          </ac:spMkLst>
        </pc:spChg>
        <pc:spChg chg="add del mod">
          <ac:chgData name="Sally Murphy" userId="dc8129e8-3764-4b90-858b-69271ffb6ebe" providerId="ADAL" clId="{5F4BDC7F-848B-4D5F-BBCF-352960F74823}" dt="2024-07-24T04:03:42.410" v="9318" actId="478"/>
          <ac:spMkLst>
            <pc:docMk/>
            <pc:sldMk cId="781265543" sldId="406"/>
            <ac:spMk id="12" creationId="{D864DE59-73E5-6A29-8744-BD773BF883F9}"/>
          </ac:spMkLst>
        </pc:spChg>
        <pc:spChg chg="add del mod">
          <ac:chgData name="Sally Murphy" userId="dc8129e8-3764-4b90-858b-69271ffb6ebe" providerId="ADAL" clId="{5F4BDC7F-848B-4D5F-BBCF-352960F74823}" dt="2024-07-24T04:05:14.578" v="9345"/>
          <ac:spMkLst>
            <pc:docMk/>
            <pc:sldMk cId="781265543" sldId="406"/>
            <ac:spMk id="14" creationId="{E1B8C472-FC37-2852-0944-BD5380A7603E}"/>
          </ac:spMkLst>
        </pc:spChg>
        <pc:spChg chg="add del mod">
          <ac:chgData name="Sally Murphy" userId="dc8129e8-3764-4b90-858b-69271ffb6ebe" providerId="ADAL" clId="{5F4BDC7F-848B-4D5F-BBCF-352960F74823}" dt="2024-07-24T04:06:18.115" v="9350"/>
          <ac:spMkLst>
            <pc:docMk/>
            <pc:sldMk cId="781265543" sldId="406"/>
            <ac:spMk id="18" creationId="{251265DA-60EF-EEA5-BBF2-926212E748BC}"/>
          </ac:spMkLst>
        </pc:spChg>
        <pc:spChg chg="add del mod">
          <ac:chgData name="Sally Murphy" userId="dc8129e8-3764-4b90-858b-69271ffb6ebe" providerId="ADAL" clId="{5F4BDC7F-848B-4D5F-BBCF-352960F74823}" dt="2024-07-24T04:16:52.602" v="9565" actId="478"/>
          <ac:spMkLst>
            <pc:docMk/>
            <pc:sldMk cId="781265543" sldId="406"/>
            <ac:spMk id="21" creationId="{4AB2066A-B282-C982-A656-96079EBA7597}"/>
          </ac:spMkLst>
        </pc:spChg>
        <pc:spChg chg="add del mod">
          <ac:chgData name="Sally Murphy" userId="dc8129e8-3764-4b90-858b-69271ffb6ebe" providerId="ADAL" clId="{5F4BDC7F-848B-4D5F-BBCF-352960F74823}" dt="2024-07-24T04:13:49.422" v="9529" actId="21"/>
          <ac:spMkLst>
            <pc:docMk/>
            <pc:sldMk cId="781265543" sldId="406"/>
            <ac:spMk id="22" creationId="{C69779AD-700C-B242-F1FF-0D4EFA08128E}"/>
          </ac:spMkLst>
        </pc:spChg>
        <pc:spChg chg="mod">
          <ac:chgData name="Sally Murphy" userId="dc8129e8-3764-4b90-858b-69271ffb6ebe" providerId="ADAL" clId="{5F4BDC7F-848B-4D5F-BBCF-352960F74823}" dt="2024-07-24T04:06:20.837" v="9351"/>
          <ac:spMkLst>
            <pc:docMk/>
            <pc:sldMk cId="781265543" sldId="406"/>
            <ac:spMk id="24" creationId="{63CE2A51-171D-CC4E-F030-812C88C98172}"/>
          </ac:spMkLst>
        </pc:spChg>
        <pc:spChg chg="mod">
          <ac:chgData name="Sally Murphy" userId="dc8129e8-3764-4b90-858b-69271ffb6ebe" providerId="ADAL" clId="{5F4BDC7F-848B-4D5F-BBCF-352960F74823}" dt="2024-07-24T04:07:50.540" v="9376"/>
          <ac:spMkLst>
            <pc:docMk/>
            <pc:sldMk cId="781265543" sldId="406"/>
            <ac:spMk id="25" creationId="{868A01E9-63D0-707A-C921-40D72C49C72E}"/>
          </ac:spMkLst>
        </pc:spChg>
        <pc:spChg chg="add del mod ord">
          <ac:chgData name="Sally Murphy" userId="dc8129e8-3764-4b90-858b-69271ffb6ebe" providerId="ADAL" clId="{5F4BDC7F-848B-4D5F-BBCF-352960F74823}" dt="2024-07-24T04:38:48.792" v="9823" actId="478"/>
          <ac:spMkLst>
            <pc:docMk/>
            <pc:sldMk cId="781265543" sldId="406"/>
            <ac:spMk id="26" creationId="{BB54D072-BA56-2481-DA90-6631CF740D48}"/>
          </ac:spMkLst>
        </pc:spChg>
        <pc:spChg chg="add mod">
          <ac:chgData name="Sally Murphy" userId="dc8129e8-3764-4b90-858b-69271ffb6ebe" providerId="ADAL" clId="{5F4BDC7F-848B-4D5F-BBCF-352960F74823}" dt="2024-07-24T04:39:20.334" v="9837" actId="1076"/>
          <ac:spMkLst>
            <pc:docMk/>
            <pc:sldMk cId="781265543" sldId="406"/>
            <ac:spMk id="27" creationId="{A112B421-28AC-4D68-276B-4772A203568B}"/>
          </ac:spMkLst>
        </pc:spChg>
        <pc:spChg chg="add mod">
          <ac:chgData name="Sally Murphy" userId="dc8129e8-3764-4b90-858b-69271ffb6ebe" providerId="ADAL" clId="{5F4BDC7F-848B-4D5F-BBCF-352960F74823}" dt="2024-07-24T04:39:00.542" v="9834" actId="1076"/>
          <ac:spMkLst>
            <pc:docMk/>
            <pc:sldMk cId="781265543" sldId="406"/>
            <ac:spMk id="28" creationId="{C69779AD-700C-B242-F1FF-0D4EFA08128E}"/>
          </ac:spMkLst>
        </pc:spChg>
        <pc:spChg chg="mod">
          <ac:chgData name="Sally Murphy" userId="dc8129e8-3764-4b90-858b-69271ffb6ebe" providerId="ADAL" clId="{5F4BDC7F-848B-4D5F-BBCF-352960F74823}" dt="2024-07-24T04:13:50.919" v="9530"/>
          <ac:spMkLst>
            <pc:docMk/>
            <pc:sldMk cId="781265543" sldId="406"/>
            <ac:spMk id="30" creationId="{63CE2A51-171D-CC4E-F030-812C88C98172}"/>
          </ac:spMkLst>
        </pc:spChg>
        <pc:spChg chg="mod">
          <ac:chgData name="Sally Murphy" userId="dc8129e8-3764-4b90-858b-69271ffb6ebe" providerId="ADAL" clId="{5F4BDC7F-848B-4D5F-BBCF-352960F74823}" dt="2024-07-24T04:13:50.919" v="9530"/>
          <ac:spMkLst>
            <pc:docMk/>
            <pc:sldMk cId="781265543" sldId="406"/>
            <ac:spMk id="31" creationId="{868A01E9-63D0-707A-C921-40D72C49C72E}"/>
          </ac:spMkLst>
        </pc:spChg>
        <pc:spChg chg="add del mod">
          <ac:chgData name="Sally Murphy" userId="dc8129e8-3764-4b90-858b-69271ffb6ebe" providerId="ADAL" clId="{5F4BDC7F-848B-4D5F-BBCF-352960F74823}" dt="2024-07-24T04:16:08.180" v="9561" actId="478"/>
          <ac:spMkLst>
            <pc:docMk/>
            <pc:sldMk cId="781265543" sldId="406"/>
            <ac:spMk id="33" creationId="{CBC7CFA7-CD91-EF7B-FC09-F7E87F97351C}"/>
          </ac:spMkLst>
        </pc:spChg>
        <pc:spChg chg="add del mod">
          <ac:chgData name="Sally Murphy" userId="dc8129e8-3764-4b90-858b-69271ffb6ebe" providerId="ADAL" clId="{5F4BDC7F-848B-4D5F-BBCF-352960F74823}" dt="2024-07-24T04:38:46.071" v="9822" actId="478"/>
          <ac:spMkLst>
            <pc:docMk/>
            <pc:sldMk cId="781265543" sldId="406"/>
            <ac:spMk id="34" creationId="{EE4BD108-B498-051D-BE0E-9945ED0937B2}"/>
          </ac:spMkLst>
        </pc:spChg>
        <pc:spChg chg="add del mod">
          <ac:chgData name="Sally Murphy" userId="dc8129e8-3764-4b90-858b-69271ffb6ebe" providerId="ADAL" clId="{5F4BDC7F-848B-4D5F-BBCF-352960F74823}" dt="2024-07-24T04:36:15.169" v="9809" actId="478"/>
          <ac:spMkLst>
            <pc:docMk/>
            <pc:sldMk cId="781265543" sldId="406"/>
            <ac:spMk id="36" creationId="{5A2FF14E-45E4-4573-9723-23FDB1F3947B}"/>
          </ac:spMkLst>
        </pc:spChg>
        <pc:spChg chg="add del mod">
          <ac:chgData name="Sally Murphy" userId="dc8129e8-3764-4b90-858b-69271ffb6ebe" providerId="ADAL" clId="{5F4BDC7F-848B-4D5F-BBCF-352960F74823}" dt="2024-07-24T04:38:22.655" v="9817"/>
          <ac:spMkLst>
            <pc:docMk/>
            <pc:sldMk cId="781265543" sldId="406"/>
            <ac:spMk id="40" creationId="{C6A35676-5636-8FE2-DA6E-350D083B29EF}"/>
          </ac:spMkLst>
        </pc:spChg>
        <pc:spChg chg="add mod ord">
          <ac:chgData name="Sally Murphy" userId="dc8129e8-3764-4b90-858b-69271ffb6ebe" providerId="ADAL" clId="{5F4BDC7F-848B-4D5F-BBCF-352960F74823}" dt="2024-07-24T04:39:27.774" v="9845" actId="20577"/>
          <ac:spMkLst>
            <pc:docMk/>
            <pc:sldMk cId="781265543" sldId="406"/>
            <ac:spMk id="43" creationId="{EB1E437A-F94C-4D7F-9867-138A0A1F0954}"/>
          </ac:spMkLst>
        </pc:spChg>
        <pc:grpChg chg="del">
          <ac:chgData name="Sally Murphy" userId="dc8129e8-3764-4b90-858b-69271ffb6ebe" providerId="ADAL" clId="{5F4BDC7F-848B-4D5F-BBCF-352960F74823}" dt="2024-07-18T03:46:37.047" v="2815" actId="165"/>
          <ac:grpSpMkLst>
            <pc:docMk/>
            <pc:sldMk cId="781265543" sldId="406"/>
            <ac:grpSpMk id="7" creationId="{D388693F-63E4-4D7A-B9D6-F4B6B100306E}"/>
          </ac:grpSpMkLst>
        </pc:grpChg>
        <pc:grpChg chg="add del mod">
          <ac:chgData name="Sally Murphy" userId="dc8129e8-3764-4b90-858b-69271ffb6ebe" providerId="ADAL" clId="{5F4BDC7F-848B-4D5F-BBCF-352960F74823}" dt="2024-07-24T04:11:44.978" v="9501" actId="478"/>
          <ac:grpSpMkLst>
            <pc:docMk/>
            <pc:sldMk cId="781265543" sldId="406"/>
            <ac:grpSpMk id="11" creationId="{6F3BAA62-8E68-36EF-B39C-42E15A1FE487}"/>
          </ac:grpSpMkLst>
        </pc:grpChg>
        <pc:grpChg chg="add del mod">
          <ac:chgData name="Sally Murphy" userId="dc8129e8-3764-4b90-858b-69271ffb6ebe" providerId="ADAL" clId="{5F4BDC7F-848B-4D5F-BBCF-352960F74823}" dt="2024-07-24T04:13:49.422" v="9529" actId="21"/>
          <ac:grpSpMkLst>
            <pc:docMk/>
            <pc:sldMk cId="781265543" sldId="406"/>
            <ac:grpSpMk id="23" creationId="{5490F579-0E1D-75B1-E974-66740BE7A6E0}"/>
          </ac:grpSpMkLst>
        </pc:grpChg>
        <pc:grpChg chg="add mod">
          <ac:chgData name="Sally Murphy" userId="dc8129e8-3764-4b90-858b-69271ffb6ebe" providerId="ADAL" clId="{5F4BDC7F-848B-4D5F-BBCF-352960F74823}" dt="2024-07-24T04:39:00.542" v="9834" actId="1076"/>
          <ac:grpSpMkLst>
            <pc:docMk/>
            <pc:sldMk cId="781265543" sldId="406"/>
            <ac:grpSpMk id="29" creationId="{5490F579-0E1D-75B1-E974-66740BE7A6E0}"/>
          </ac:grpSpMkLst>
        </pc:grpChg>
        <pc:picChg chg="add del mod ord">
          <ac:chgData name="Sally Murphy" userId="dc8129e8-3764-4b90-858b-69271ffb6ebe" providerId="ADAL" clId="{5F4BDC7F-848B-4D5F-BBCF-352960F74823}" dt="2024-07-24T04:05:06.713" v="9344" actId="478"/>
          <ac:picMkLst>
            <pc:docMk/>
            <pc:sldMk cId="781265543" sldId="406"/>
            <ac:picMk id="10" creationId="{5E972EE7-B643-4C4A-9BE9-90098D8C0C3A}"/>
          </ac:picMkLst>
        </pc:picChg>
        <pc:picChg chg="add del mod modCrop">
          <ac:chgData name="Sally Murphy" userId="dc8129e8-3764-4b90-858b-69271ffb6ebe" providerId="ADAL" clId="{5F4BDC7F-848B-4D5F-BBCF-352960F74823}" dt="2024-07-24T04:06:08.154" v="9349" actId="478"/>
          <ac:picMkLst>
            <pc:docMk/>
            <pc:sldMk cId="781265543" sldId="406"/>
            <ac:picMk id="16" creationId="{C8ADA622-7929-338E-8E52-5255F5F4AF67}"/>
          </ac:picMkLst>
        </pc:picChg>
        <pc:picChg chg="add del mod ord modCrop">
          <ac:chgData name="Sally Murphy" userId="dc8129e8-3764-4b90-858b-69271ffb6ebe" providerId="ADAL" clId="{5F4BDC7F-848B-4D5F-BBCF-352960F74823}" dt="2024-07-24T04:38:15.864" v="9815" actId="478"/>
          <ac:picMkLst>
            <pc:docMk/>
            <pc:sldMk cId="781265543" sldId="406"/>
            <ac:picMk id="20" creationId="{E4A1145E-A461-5A73-78DF-FACF475DCEA9}"/>
          </ac:picMkLst>
        </pc:picChg>
        <pc:picChg chg="add del mod">
          <ac:chgData name="Sally Murphy" userId="dc8129e8-3764-4b90-858b-69271ffb6ebe" providerId="ADAL" clId="{5F4BDC7F-848B-4D5F-BBCF-352960F74823}" dt="2024-07-24T04:38:19.327" v="9816" actId="478"/>
          <ac:picMkLst>
            <pc:docMk/>
            <pc:sldMk cId="781265543" sldId="406"/>
            <ac:picMk id="38" creationId="{E488BCAD-CA15-AA7D-4623-E85A8380CC0F}"/>
          </ac:picMkLst>
        </pc:picChg>
        <pc:picChg chg="add mod ord modCrop">
          <ac:chgData name="Sally Murphy" userId="dc8129e8-3764-4b90-858b-69271ffb6ebe" providerId="ADAL" clId="{5F4BDC7F-848B-4D5F-BBCF-352960F74823}" dt="2024-07-24T04:39:40.879" v="9846" actId="18131"/>
          <ac:picMkLst>
            <pc:docMk/>
            <pc:sldMk cId="781265543" sldId="406"/>
            <ac:picMk id="42" creationId="{4E6528E5-69F7-3104-5B18-AB950939FC9E}"/>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4:02.623" v="365"/>
              <pc2:cmMkLst xmlns:pc2="http://schemas.microsoft.com/office/powerpoint/2019/9/main/command">
                <pc:docMk/>
                <pc:sldMk cId="781265543" sldId="406"/>
                <pc2:cmMk id="{C6B50A7C-18C7-4383-905B-B4955C89B718}"/>
              </pc2:cmMkLst>
            </pc226:cmChg>
          </p:ext>
        </pc:extLst>
      </pc:sldChg>
      <pc:sldChg chg="addSp delSp modSp mod modClrScheme addCm modCm chgLayout modNotesTx">
        <pc:chgData name="Sally Murphy" userId="dc8129e8-3764-4b90-858b-69271ffb6ebe" providerId="ADAL" clId="{5F4BDC7F-848B-4D5F-BBCF-352960F74823}" dt="2024-07-24T04:58:50.173" v="10570" actId="20577"/>
        <pc:sldMkLst>
          <pc:docMk/>
          <pc:sldMk cId="785536898" sldId="411"/>
        </pc:sldMkLst>
        <pc:spChg chg="add del mod ord">
          <ac:chgData name="Sally Murphy" userId="dc8129e8-3764-4b90-858b-69271ffb6ebe" providerId="ADAL" clId="{5F4BDC7F-848B-4D5F-BBCF-352960F74823}" dt="2024-07-16T23:44:18.072" v="113" actId="478"/>
          <ac:spMkLst>
            <pc:docMk/>
            <pc:sldMk cId="785536898" sldId="411"/>
            <ac:spMk id="2" creationId="{567FA042-D8BA-4593-85BF-B9B6ABE8F36C}"/>
          </ac:spMkLst>
        </pc:spChg>
        <pc:spChg chg="mod">
          <ac:chgData name="Sally Murphy" userId="dc8129e8-3764-4b90-858b-69271ffb6ebe" providerId="ADAL" clId="{5F4BDC7F-848B-4D5F-BBCF-352960F74823}" dt="2024-07-16T23:42:33.162" v="101" actId="1076"/>
          <ac:spMkLst>
            <pc:docMk/>
            <pc:sldMk cId="785536898" sldId="411"/>
            <ac:spMk id="3" creationId="{9CDB99C7-B9EF-478B-B0FF-A83D82C60DA5}"/>
          </ac:spMkLst>
        </pc:spChg>
        <pc:spChg chg="add del mod ord">
          <ac:chgData name="Sally Murphy" userId="dc8129e8-3764-4b90-858b-69271ffb6ebe" providerId="ADAL" clId="{5F4BDC7F-848B-4D5F-BBCF-352960F74823}" dt="2024-07-16T23:42:19.827" v="98" actId="700"/>
          <ac:spMkLst>
            <pc:docMk/>
            <pc:sldMk cId="785536898" sldId="411"/>
            <ac:spMk id="4" creationId="{1773649C-2DC0-DD24-F83F-660627BD2966}"/>
          </ac:spMkLst>
        </pc:spChg>
        <pc:spChg chg="add del mod ord">
          <ac:chgData name="Sally Murphy" userId="dc8129e8-3764-4b90-858b-69271ffb6ebe" providerId="ADAL" clId="{5F4BDC7F-848B-4D5F-BBCF-352960F74823}" dt="2024-07-16T23:42:29.251" v="100" actId="478"/>
          <ac:spMkLst>
            <pc:docMk/>
            <pc:sldMk cId="785536898" sldId="411"/>
            <ac:spMk id="5" creationId="{1CEEBB27-227B-80A9-F613-3E1E5A44B758}"/>
          </ac:spMkLst>
        </pc:spChg>
        <pc:spChg chg="add del mod ord">
          <ac:chgData name="Sally Murphy" userId="dc8129e8-3764-4b90-858b-69271ffb6ebe" providerId="ADAL" clId="{5F4BDC7F-848B-4D5F-BBCF-352960F74823}" dt="2024-07-16T23:43:08.910" v="105" actId="700"/>
          <ac:spMkLst>
            <pc:docMk/>
            <pc:sldMk cId="785536898" sldId="411"/>
            <ac:spMk id="6" creationId="{496EA052-B020-8BBB-2F21-CD4B36299D2D}"/>
          </ac:spMkLst>
        </pc:spChg>
        <pc:spChg chg="add mod">
          <ac:chgData name="Sally Murphy" userId="dc8129e8-3764-4b90-858b-69271ffb6ebe" providerId="ADAL" clId="{5F4BDC7F-848B-4D5F-BBCF-352960F74823}" dt="2024-07-16T23:44:22.837" v="128" actId="20577"/>
          <ac:spMkLst>
            <pc:docMk/>
            <pc:sldMk cId="785536898" sldId="411"/>
            <ac:spMk id="7" creationId="{0B9A718A-ADFB-7361-1E75-E382D421B8FB}"/>
          </ac:spMkLst>
        </pc:spChg>
        <pc:spChg chg="add del mod">
          <ac:chgData name="Sally Murphy" userId="dc8129e8-3764-4b90-858b-69271ffb6ebe" providerId="ADAL" clId="{5F4BDC7F-848B-4D5F-BBCF-352960F74823}" dt="2024-07-16T23:53:57.263" v="150"/>
          <ac:spMkLst>
            <pc:docMk/>
            <pc:sldMk cId="785536898" sldId="411"/>
            <ac:spMk id="8" creationId="{BC256F90-CADE-032C-BD4B-3467AA0BE8A0}"/>
          </ac:spMkLst>
        </pc:spChg>
        <pc:spChg chg="mod ord">
          <ac:chgData name="Sally Murphy" userId="dc8129e8-3764-4b90-858b-69271ffb6ebe" providerId="ADAL" clId="{5F4BDC7F-848B-4D5F-BBCF-352960F74823}" dt="2024-07-24T04:58:50.173" v="10570" actId="20577"/>
          <ac:spMkLst>
            <pc:docMk/>
            <pc:sldMk cId="785536898" sldId="411"/>
            <ac:spMk id="9" creationId="{DB9F8590-923C-491D-B818-F24EF1692A8D}"/>
          </ac:spMkLst>
        </pc:spChg>
        <pc:spChg chg="del">
          <ac:chgData name="Sally Murphy" userId="dc8129e8-3764-4b90-858b-69271ffb6ebe" providerId="ADAL" clId="{5F4BDC7F-848B-4D5F-BBCF-352960F74823}" dt="2024-07-16T23:42:43.916" v="102" actId="478"/>
          <ac:spMkLst>
            <pc:docMk/>
            <pc:sldMk cId="785536898" sldId="411"/>
            <ac:spMk id="11" creationId="{A769D3DB-D865-47B1-9AA8-7E1029FDC637}"/>
          </ac:spMkLst>
        </pc:spChg>
        <pc:picChg chg="mod ord">
          <ac:chgData name="Sally Murphy" userId="dc8129e8-3764-4b90-858b-69271ffb6ebe" providerId="ADAL" clId="{5F4BDC7F-848B-4D5F-BBCF-352960F74823}" dt="2024-07-17T04:31:12.312" v="1240" actId="1076"/>
          <ac:picMkLst>
            <pc:docMk/>
            <pc:sldMk cId="785536898" sldId="411"/>
            <ac:picMk id="16" creationId="{59CA0E30-F15C-4D5B-9280-5EFE38FC1B86}"/>
          </ac:picMkLst>
        </pc:picChg>
        <pc:picChg chg="mod ord">
          <ac:chgData name="Sally Murphy" userId="dc8129e8-3764-4b90-858b-69271ffb6ebe" providerId="ADAL" clId="{5F4BDC7F-848B-4D5F-BBCF-352960F74823}" dt="2024-07-16T23:43:12.942" v="107" actId="1076"/>
          <ac:picMkLst>
            <pc:docMk/>
            <pc:sldMk cId="785536898" sldId="411"/>
            <ac:picMk id="17" creationId="{F8680003-404B-4B37-A70B-DBDCC927B403}"/>
          </ac:picMkLst>
        </pc:picChg>
        <pc:picChg chg="mod ord">
          <ac:chgData name="Sally Murphy" userId="dc8129e8-3764-4b90-858b-69271ffb6ebe" providerId="ADAL" clId="{5F4BDC7F-848B-4D5F-BBCF-352960F74823}" dt="2024-07-17T04:31:20.243" v="1241" actId="1076"/>
          <ac:picMkLst>
            <pc:docMk/>
            <pc:sldMk cId="785536898" sldId="411"/>
            <ac:picMk id="18" creationId="{E5501C52-2D35-4B69-B722-57B84817BC30}"/>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4:30:58.216" v="1239"/>
              <pc2:cmMkLst xmlns:pc2="http://schemas.microsoft.com/office/powerpoint/2019/9/main/command">
                <pc:docMk/>
                <pc:sldMk cId="785536898" sldId="411"/>
                <pc2:cmMk id="{6998AD52-2E73-446A-A9CE-8A2DFEEF6F45}"/>
              </pc2:cmMkLst>
            </pc226:cmChg>
            <pc226:cmChg xmlns:pc226="http://schemas.microsoft.com/office/powerpoint/2022/06/main/command" chg="add mod">
              <pc226:chgData name="Sally Murphy" userId="dc8129e8-3764-4b90-858b-69271ffb6ebe" providerId="ADAL" clId="{5F4BDC7F-848B-4D5F-BBCF-352960F74823}" dt="2024-07-17T04:30:25.857" v="1231"/>
              <pc2:cmMkLst xmlns:pc2="http://schemas.microsoft.com/office/powerpoint/2019/9/main/command">
                <pc:docMk/>
                <pc:sldMk cId="785536898" sldId="411"/>
                <pc2:cmMk id="{D5751367-D391-469D-98D5-AA96DEFF5254}"/>
              </pc2:cmMkLst>
            </pc226:cmChg>
          </p:ext>
        </pc:extLst>
      </pc:sldChg>
      <pc:sldChg chg="addSp delSp modSp mod modClrScheme addCm modCm chgLayout">
        <pc:chgData name="Sally Murphy" userId="dc8129e8-3764-4b90-858b-69271ffb6ebe" providerId="ADAL" clId="{5F4BDC7F-848B-4D5F-BBCF-352960F74823}" dt="2024-07-24T05:00:46.215" v="10587" actId="255"/>
        <pc:sldMkLst>
          <pc:docMk/>
          <pc:sldMk cId="2566608463" sldId="415"/>
        </pc:sldMkLst>
        <pc:spChg chg="add del mod">
          <ac:chgData name="Sally Murphy" userId="dc8129e8-3764-4b90-858b-69271ffb6ebe" providerId="ADAL" clId="{5F4BDC7F-848B-4D5F-BBCF-352960F74823}" dt="2024-07-17T04:23:15.689" v="1024" actId="700"/>
          <ac:spMkLst>
            <pc:docMk/>
            <pc:sldMk cId="2566608463" sldId="415"/>
            <ac:spMk id="3" creationId="{D53BA250-4CA1-D851-FD84-E668EC08FF85}"/>
          </ac:spMkLst>
        </pc:spChg>
        <pc:spChg chg="add del mod ord">
          <ac:chgData name="Sally Murphy" userId="dc8129e8-3764-4b90-858b-69271ffb6ebe" providerId="ADAL" clId="{5F4BDC7F-848B-4D5F-BBCF-352960F74823}" dt="2024-07-17T04:23:39.266" v="1054" actId="478"/>
          <ac:spMkLst>
            <pc:docMk/>
            <pc:sldMk cId="2566608463" sldId="415"/>
            <ac:spMk id="4" creationId="{D337F1D2-23FE-906E-606C-1D4A7D3C1793}"/>
          </ac:spMkLst>
        </pc:spChg>
        <pc:spChg chg="add del mod ord">
          <ac:chgData name="Sally Murphy" userId="dc8129e8-3764-4b90-858b-69271ffb6ebe" providerId="ADAL" clId="{5F4BDC7F-848B-4D5F-BBCF-352960F74823}" dt="2024-07-17T04:23:35.917" v="1053" actId="478"/>
          <ac:spMkLst>
            <pc:docMk/>
            <pc:sldMk cId="2566608463" sldId="415"/>
            <ac:spMk id="11" creationId="{4AB0148F-CE4D-A015-AD48-D8BEC3DEBBCF}"/>
          </ac:spMkLst>
        </pc:spChg>
        <pc:spChg chg="add del mod ord">
          <ac:chgData name="Sally Murphy" userId="dc8129e8-3764-4b90-858b-69271ffb6ebe" providerId="ADAL" clId="{5F4BDC7F-848B-4D5F-BBCF-352960F74823}" dt="2024-07-17T04:23:35.917" v="1053" actId="478"/>
          <ac:spMkLst>
            <pc:docMk/>
            <pc:sldMk cId="2566608463" sldId="415"/>
            <ac:spMk id="12" creationId="{C13214D9-355C-924E-3516-D9D3BDA115A0}"/>
          </ac:spMkLst>
        </pc:spChg>
        <pc:spChg chg="mod">
          <ac:chgData name="Sally Murphy" userId="dc8129e8-3764-4b90-858b-69271ffb6ebe" providerId="ADAL" clId="{5F4BDC7F-848B-4D5F-BBCF-352960F74823}" dt="2024-07-24T05:00:46.215" v="10587" actId="255"/>
          <ac:spMkLst>
            <pc:docMk/>
            <pc:sldMk cId="2566608463" sldId="415"/>
            <ac:spMk id="14" creationId="{75CD2057-CCBC-4B92-8710-441AD11A0EC8}"/>
          </ac:spMkLst>
        </pc:spChg>
        <pc:spChg chg="add del mod ord">
          <ac:chgData name="Sally Murphy" userId="dc8129e8-3764-4b90-858b-69271ffb6ebe" providerId="ADAL" clId="{5F4BDC7F-848B-4D5F-BBCF-352960F74823}" dt="2024-07-17T04:23:35.917" v="1053" actId="478"/>
          <ac:spMkLst>
            <pc:docMk/>
            <pc:sldMk cId="2566608463" sldId="415"/>
            <ac:spMk id="19" creationId="{CD0C87D4-A3D3-DEE9-303D-EB97681AE1DF}"/>
          </ac:spMkLst>
        </pc:spChg>
        <pc:spChg chg="add del mod ord">
          <ac:chgData name="Sally Murphy" userId="dc8129e8-3764-4b90-858b-69271ffb6ebe" providerId="ADAL" clId="{5F4BDC7F-848B-4D5F-BBCF-352960F74823}" dt="2024-07-17T04:23:35.917" v="1053" actId="478"/>
          <ac:spMkLst>
            <pc:docMk/>
            <pc:sldMk cId="2566608463" sldId="415"/>
            <ac:spMk id="21" creationId="{2CF6BEEE-96DD-882E-F74B-0144DFC2A0CF}"/>
          </ac:spMkLst>
        </pc:spChg>
        <pc:spChg chg="mod">
          <ac:chgData name="Sally Murphy" userId="dc8129e8-3764-4b90-858b-69271ffb6ebe" providerId="ADAL" clId="{5F4BDC7F-848B-4D5F-BBCF-352960F74823}" dt="2024-07-24T05:00:46.215" v="10587" actId="255"/>
          <ac:spMkLst>
            <pc:docMk/>
            <pc:sldMk cId="2566608463" sldId="415"/>
            <ac:spMk id="23" creationId="{F87F8A71-88FC-CC49-AC29-D215E2E9A922}"/>
          </ac:spMkLst>
        </pc:spChg>
        <pc:spChg chg="mod">
          <ac:chgData name="Sally Murphy" userId="dc8129e8-3764-4b90-858b-69271ffb6ebe" providerId="ADAL" clId="{5F4BDC7F-848B-4D5F-BBCF-352960F74823}" dt="2024-07-24T05:00:46.215" v="10587" actId="255"/>
          <ac:spMkLst>
            <pc:docMk/>
            <pc:sldMk cId="2566608463" sldId="415"/>
            <ac:spMk id="24" creationId="{E04A1CA9-AF66-214A-A9FD-C6E105E67C0C}"/>
          </ac:spMkLst>
        </pc:spChg>
        <pc:spChg chg="del">
          <ac:chgData name="Sally Murphy" userId="dc8129e8-3764-4b90-858b-69271ffb6ebe" providerId="ADAL" clId="{5F4BDC7F-848B-4D5F-BBCF-352960F74823}" dt="2024-07-17T04:23:04.081" v="1023" actId="478"/>
          <ac:spMkLst>
            <pc:docMk/>
            <pc:sldMk cId="2566608463" sldId="415"/>
            <ac:spMk id="33" creationId="{43C81D9B-B684-4DEB-816F-EC80894467C6}"/>
          </ac:spMkLst>
        </pc:spChg>
        <pc:spChg chg="del">
          <ac:chgData name="Sally Murphy" userId="dc8129e8-3764-4b90-858b-69271ffb6ebe" providerId="ADAL" clId="{5F4BDC7F-848B-4D5F-BBCF-352960F74823}" dt="2024-07-17T04:23:17.658" v="1025" actId="478"/>
          <ac:spMkLst>
            <pc:docMk/>
            <pc:sldMk cId="2566608463" sldId="415"/>
            <ac:spMk id="34" creationId="{D0B4081A-9D79-4A25-8763-8589E5249A03}"/>
          </ac:spMkLst>
        </pc:spChg>
        <pc:spChg chg="add mod">
          <ac:chgData name="Sally Murphy" userId="dc8129e8-3764-4b90-858b-69271ffb6ebe" providerId="ADAL" clId="{5F4BDC7F-848B-4D5F-BBCF-352960F74823}" dt="2024-07-17T04:23:30.665" v="1052" actId="20577"/>
          <ac:spMkLst>
            <pc:docMk/>
            <pc:sldMk cId="2566608463" sldId="415"/>
            <ac:spMk id="35" creationId="{B9D8A188-5F05-3D3C-1C72-70F03AE10112}"/>
          </ac:spMkLst>
        </pc:spChg>
        <pc:spChg chg="mod">
          <ac:chgData name="Sally Murphy" userId="dc8129e8-3764-4b90-858b-69271ffb6ebe" providerId="ADAL" clId="{5F4BDC7F-848B-4D5F-BBCF-352960F74823}" dt="2024-07-17T05:55:16.928" v="2527" actId="207"/>
          <ac:spMkLst>
            <pc:docMk/>
            <pc:sldMk cId="2566608463" sldId="415"/>
            <ac:spMk id="37" creationId="{B60E2D0D-9609-21A3-689E-61D3050D21E6}"/>
          </ac:spMkLst>
        </pc:spChg>
        <pc:spChg chg="mod">
          <ac:chgData name="Sally Murphy" userId="dc8129e8-3764-4b90-858b-69271ffb6ebe" providerId="ADAL" clId="{5F4BDC7F-848B-4D5F-BBCF-352960F74823}" dt="2024-07-17T05:55:16.928" v="2527" actId="207"/>
          <ac:spMkLst>
            <pc:docMk/>
            <pc:sldMk cId="2566608463" sldId="415"/>
            <ac:spMk id="38" creationId="{92022C75-953E-6DCD-89BA-6C81552CC488}"/>
          </ac:spMkLst>
        </pc:spChg>
        <pc:spChg chg="mod">
          <ac:chgData name="Sally Murphy" userId="dc8129e8-3764-4b90-858b-69271ffb6ebe" providerId="ADAL" clId="{5F4BDC7F-848B-4D5F-BBCF-352960F74823}" dt="2024-07-17T05:56:16.079" v="2536" actId="208"/>
          <ac:spMkLst>
            <pc:docMk/>
            <pc:sldMk cId="2566608463" sldId="415"/>
            <ac:spMk id="39" creationId="{5ADF7301-9528-15D5-C193-6A9037847E0E}"/>
          </ac:spMkLst>
        </pc:spChg>
        <pc:spChg chg="mod">
          <ac:chgData name="Sally Murphy" userId="dc8129e8-3764-4b90-858b-69271ffb6ebe" providerId="ADAL" clId="{5F4BDC7F-848B-4D5F-BBCF-352960F74823}" dt="2024-07-17T05:55:16.928" v="2527" actId="207"/>
          <ac:spMkLst>
            <pc:docMk/>
            <pc:sldMk cId="2566608463" sldId="415"/>
            <ac:spMk id="40" creationId="{ED48424F-1562-3C30-87B6-B1BF241B2E79}"/>
          </ac:spMkLst>
        </pc:spChg>
        <pc:spChg chg="mod">
          <ac:chgData name="Sally Murphy" userId="dc8129e8-3764-4b90-858b-69271ffb6ebe" providerId="ADAL" clId="{5F4BDC7F-848B-4D5F-BBCF-352960F74823}" dt="2024-07-17T05:55:16.928" v="2527" actId="207"/>
          <ac:spMkLst>
            <pc:docMk/>
            <pc:sldMk cId="2566608463" sldId="415"/>
            <ac:spMk id="41" creationId="{20E0959B-C9FB-E028-BAC2-C01836E00AE8}"/>
          </ac:spMkLst>
        </pc:spChg>
        <pc:spChg chg="mod">
          <ac:chgData name="Sally Murphy" userId="dc8129e8-3764-4b90-858b-69271ffb6ebe" providerId="ADAL" clId="{5F4BDC7F-848B-4D5F-BBCF-352960F74823}" dt="2024-07-17T05:55:16.928" v="2527" actId="207"/>
          <ac:spMkLst>
            <pc:docMk/>
            <pc:sldMk cId="2566608463" sldId="415"/>
            <ac:spMk id="42" creationId="{58FEA3FA-0792-F562-247A-0EB652CEE901}"/>
          </ac:spMkLst>
        </pc:spChg>
        <pc:grpChg chg="del">
          <ac:chgData name="Sally Murphy" userId="dc8129e8-3764-4b90-858b-69271ffb6ebe" providerId="ADAL" clId="{5F4BDC7F-848B-4D5F-BBCF-352960F74823}" dt="2024-07-17T05:55:34.867" v="2530" actId="478"/>
          <ac:grpSpMkLst>
            <pc:docMk/>
            <pc:sldMk cId="2566608463" sldId="415"/>
            <ac:grpSpMk id="10" creationId="{B7B566AE-4F46-4DDA-B01C-D213A0AE3ABF}"/>
          </ac:grpSpMkLst>
        </pc:grpChg>
        <pc:grpChg chg="add mod">
          <ac:chgData name="Sally Murphy" userId="dc8129e8-3764-4b90-858b-69271ffb6ebe" providerId="ADAL" clId="{5F4BDC7F-848B-4D5F-BBCF-352960F74823}" dt="2024-07-17T05:55:46.669" v="2533" actId="14100"/>
          <ac:grpSpMkLst>
            <pc:docMk/>
            <pc:sldMk cId="2566608463" sldId="415"/>
            <ac:grpSpMk id="36" creationId="{470CD5B3-862E-4A37-228A-0387AE87188C}"/>
          </ac:grpSpMkLst>
        </pc:grp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5:55:51.410" v="2534"/>
              <pc2:cmMkLst xmlns:pc2="http://schemas.microsoft.com/office/powerpoint/2019/9/main/command">
                <pc:docMk/>
                <pc:sldMk cId="2566608463" sldId="415"/>
                <pc2:cmMk id="{F7D02B00-3698-4D16-B43C-F401D9A56BD8}"/>
              </pc2:cmMkLst>
            </pc226:cmChg>
            <pc226:cmChg xmlns:pc226="http://schemas.microsoft.com/office/powerpoint/2022/06/main/command" chg="add mod">
              <pc226:chgData name="Sally Murphy" userId="dc8129e8-3764-4b90-858b-69271ffb6ebe" providerId="ADAL" clId="{5F4BDC7F-848B-4D5F-BBCF-352960F74823}" dt="2024-07-17T04:24:02.192" v="1056"/>
              <pc2:cmMkLst xmlns:pc2="http://schemas.microsoft.com/office/powerpoint/2019/9/main/command">
                <pc:docMk/>
                <pc:sldMk cId="2566608463" sldId="415"/>
                <pc2:cmMk id="{48B92284-781D-4BDA-8A61-5CB6B042EC38}"/>
              </pc2:cmMkLst>
            </pc226:cmChg>
          </p:ext>
        </pc:extLst>
      </pc:sldChg>
      <pc:sldChg chg="addSp delSp modSp mod modClrScheme addCm modCm chgLayout modNotesTx">
        <pc:chgData name="Sally Murphy" userId="dc8129e8-3764-4b90-858b-69271ffb6ebe" providerId="ADAL" clId="{5F4BDC7F-848B-4D5F-BBCF-352960F74823}" dt="2024-07-24T05:04:09.164" v="10633" actId="1076"/>
        <pc:sldMkLst>
          <pc:docMk/>
          <pc:sldMk cId="1071126138" sldId="416"/>
        </pc:sldMkLst>
        <pc:spChg chg="add del mod">
          <ac:chgData name="Sally Murphy" userId="dc8129e8-3764-4b90-858b-69271ffb6ebe" providerId="ADAL" clId="{5F4BDC7F-848B-4D5F-BBCF-352960F74823}" dt="2024-07-17T00:05:24.669" v="251" actId="478"/>
          <ac:spMkLst>
            <pc:docMk/>
            <pc:sldMk cId="1071126138" sldId="416"/>
            <ac:spMk id="4" creationId="{9FDCF2C8-B07C-8890-A37C-D98A0B8F57DA}"/>
          </ac:spMkLst>
        </pc:spChg>
        <pc:spChg chg="add del mod">
          <ac:chgData name="Sally Murphy" userId="dc8129e8-3764-4b90-858b-69271ffb6ebe" providerId="ADAL" clId="{5F4BDC7F-848B-4D5F-BBCF-352960F74823}" dt="2024-07-24T01:41:32.616" v="6129"/>
          <ac:spMkLst>
            <pc:docMk/>
            <pc:sldMk cId="1071126138" sldId="416"/>
            <ac:spMk id="6" creationId="{53EB9D6B-C3A4-E219-477F-8F89FE25E27D}"/>
          </ac:spMkLst>
        </pc:spChg>
        <pc:spChg chg="del mod ord">
          <ac:chgData name="Sally Murphy" userId="dc8129e8-3764-4b90-858b-69271ffb6ebe" providerId="ADAL" clId="{5F4BDC7F-848B-4D5F-BBCF-352960F74823}" dt="2024-07-17T00:05:47.566" v="257" actId="478"/>
          <ac:spMkLst>
            <pc:docMk/>
            <pc:sldMk cId="1071126138" sldId="416"/>
            <ac:spMk id="7" creationId="{2B1FC988-B4A2-419F-BC73-EA5C3D582194}"/>
          </ac:spMkLst>
        </pc:spChg>
        <pc:spChg chg="add del mod">
          <ac:chgData name="Sally Murphy" userId="dc8129e8-3764-4b90-858b-69271ffb6ebe" providerId="ADAL" clId="{5F4BDC7F-848B-4D5F-BBCF-352960F74823}" dt="2024-07-24T01:41:38.017" v="6131" actId="478"/>
          <ac:spMkLst>
            <pc:docMk/>
            <pc:sldMk cId="1071126138" sldId="416"/>
            <ac:spMk id="7" creationId="{89A8CE79-345D-278E-069B-E4E753016BAF}"/>
          </ac:spMkLst>
        </pc:spChg>
        <pc:spChg chg="add del mod">
          <ac:chgData name="Sally Murphy" userId="dc8129e8-3764-4b90-858b-69271ffb6ebe" providerId="ADAL" clId="{5F4BDC7F-848B-4D5F-BBCF-352960F74823}" dt="2024-07-17T00:06:16.158" v="268" actId="478"/>
          <ac:spMkLst>
            <pc:docMk/>
            <pc:sldMk cId="1071126138" sldId="416"/>
            <ac:spMk id="8" creationId="{B339435F-94B2-3527-1F97-574E34C6D134}"/>
          </ac:spMkLst>
        </pc:spChg>
        <pc:spChg chg="add mod">
          <ac:chgData name="Sally Murphy" userId="dc8129e8-3764-4b90-858b-69271ffb6ebe" providerId="ADAL" clId="{5F4BDC7F-848B-4D5F-BBCF-352960F74823}" dt="2024-07-17T00:05:59.529" v="260" actId="21"/>
          <ac:spMkLst>
            <pc:docMk/>
            <pc:sldMk cId="1071126138" sldId="416"/>
            <ac:spMk id="9" creationId="{2F9E8908-DBED-521C-B805-20445583D51D}"/>
          </ac:spMkLst>
        </pc:spChg>
        <pc:spChg chg="add del mod ord">
          <ac:chgData name="Sally Murphy" userId="dc8129e8-3764-4b90-858b-69271ffb6ebe" providerId="ADAL" clId="{5F4BDC7F-848B-4D5F-BBCF-352960F74823}" dt="2024-07-24T01:41:48.434" v="6132" actId="21"/>
          <ac:spMkLst>
            <pc:docMk/>
            <pc:sldMk cId="1071126138" sldId="416"/>
            <ac:spMk id="10" creationId="{3B13B593-1F29-9526-6982-E3F69B6C88DE}"/>
          </ac:spMkLst>
        </pc:spChg>
        <pc:spChg chg="add del mod">
          <ac:chgData name="Sally Murphy" userId="dc8129e8-3764-4b90-858b-69271ffb6ebe" providerId="ADAL" clId="{5F4BDC7F-848B-4D5F-BBCF-352960F74823}" dt="2024-07-24T01:42:30.471" v="6135"/>
          <ac:spMkLst>
            <pc:docMk/>
            <pc:sldMk cId="1071126138" sldId="416"/>
            <ac:spMk id="11" creationId="{F23753A0-7A00-E509-6302-5FE176835AAF}"/>
          </ac:spMkLst>
        </pc:spChg>
        <pc:spChg chg="add mod">
          <ac:chgData name="Sally Murphy" userId="dc8129e8-3764-4b90-858b-69271ffb6ebe" providerId="ADAL" clId="{5F4BDC7F-848B-4D5F-BBCF-352960F74823}" dt="2024-07-17T00:06:07.365" v="266" actId="20577"/>
          <ac:spMkLst>
            <pc:docMk/>
            <pc:sldMk cId="1071126138" sldId="416"/>
            <ac:spMk id="12" creationId="{B726F758-DEB9-9691-0D08-9BE70DFB5EF0}"/>
          </ac:spMkLst>
        </pc:spChg>
        <pc:spChg chg="add del mod ord">
          <ac:chgData name="Sally Murphy" userId="dc8129e8-3764-4b90-858b-69271ffb6ebe" providerId="ADAL" clId="{5F4BDC7F-848B-4D5F-BBCF-352960F74823}" dt="2024-07-24T01:41:48.434" v="6132" actId="21"/>
          <ac:spMkLst>
            <pc:docMk/>
            <pc:sldMk cId="1071126138" sldId="416"/>
            <ac:spMk id="13" creationId="{AE216351-A3D2-3328-B8E6-2CD0B15BBE6E}"/>
          </ac:spMkLst>
        </pc:spChg>
        <pc:spChg chg="add mod">
          <ac:chgData name="Sally Murphy" userId="dc8129e8-3764-4b90-858b-69271ffb6ebe" providerId="ADAL" clId="{5F4BDC7F-848B-4D5F-BBCF-352960F74823}" dt="2024-07-24T05:04:09.164" v="10633" actId="1076"/>
          <ac:spMkLst>
            <pc:docMk/>
            <pc:sldMk cId="1071126138" sldId="416"/>
            <ac:spMk id="16" creationId="{AE216351-A3D2-3328-B8E6-2CD0B15BBE6E}"/>
          </ac:spMkLst>
        </pc:spChg>
        <pc:spChg chg="add mod">
          <ac:chgData name="Sally Murphy" userId="dc8129e8-3764-4b90-858b-69271ffb6ebe" providerId="ADAL" clId="{5F4BDC7F-848B-4D5F-BBCF-352960F74823}" dt="2024-07-24T05:04:09.164" v="10633" actId="1076"/>
          <ac:spMkLst>
            <pc:docMk/>
            <pc:sldMk cId="1071126138" sldId="416"/>
            <ac:spMk id="17" creationId="{3B13B593-1F29-9526-6982-E3F69B6C88DE}"/>
          </ac:spMkLst>
        </pc:spChg>
        <pc:spChg chg="mod ord">
          <ac:chgData name="Sally Murphy" userId="dc8129e8-3764-4b90-858b-69271ffb6ebe" providerId="ADAL" clId="{5F4BDC7F-848B-4D5F-BBCF-352960F74823}" dt="2024-07-17T00:05:09.047" v="249" actId="700"/>
          <ac:spMkLst>
            <pc:docMk/>
            <pc:sldMk cId="1071126138" sldId="416"/>
            <ac:spMk id="25" creationId="{8B89A377-4478-4154-B6EE-0DAD2373CF41}"/>
          </ac:spMkLst>
        </pc:spChg>
        <pc:picChg chg="add del mod">
          <ac:chgData name="Sally Murphy" userId="dc8129e8-3764-4b90-858b-69271ffb6ebe" providerId="ADAL" clId="{5F4BDC7F-848B-4D5F-BBCF-352960F74823}" dt="2024-07-24T01:41:52.250" v="6134" actId="478"/>
          <ac:picMkLst>
            <pc:docMk/>
            <pc:sldMk cId="1071126138" sldId="416"/>
            <ac:picMk id="4" creationId="{EA68C1F5-58A7-3250-A8E4-81A6AD385609}"/>
          </ac:picMkLst>
        </pc:picChg>
        <pc:picChg chg="add mod">
          <ac:chgData name="Sally Murphy" userId="dc8129e8-3764-4b90-858b-69271ffb6ebe" providerId="ADAL" clId="{5F4BDC7F-848B-4D5F-BBCF-352960F74823}" dt="2024-07-24T01:42:53.819" v="6138" actId="14100"/>
          <ac:picMkLst>
            <pc:docMk/>
            <pc:sldMk cId="1071126138" sldId="416"/>
            <ac:picMk id="15" creationId="{D90EF27A-A2CA-D4FD-6B54-2AC0AA3F249B}"/>
          </ac:picMkLst>
        </pc:picChg>
        <pc:picChg chg="add del mod ord">
          <ac:chgData name="Sally Murphy" userId="dc8129e8-3764-4b90-858b-69271ffb6ebe" providerId="ADAL" clId="{5F4BDC7F-848B-4D5F-BBCF-352960F74823}" dt="2024-07-17T00:05:33.498" v="252" actId="478"/>
          <ac:picMkLst>
            <pc:docMk/>
            <pc:sldMk cId="1071126138" sldId="416"/>
            <ac:picMk id="30" creationId="{8FBF62F3-4D54-4244-B1EB-6983AF0A7AD3}"/>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24T01:41:48.452" v="6133" actId="2056"/>
              <pc2:cmMkLst xmlns:pc2="http://schemas.microsoft.com/office/powerpoint/2019/9/main/command">
                <pc:docMk/>
                <pc:sldMk cId="1071126138" sldId="416"/>
                <pc2:cmMk id="{3E7BBC27-396C-4884-82FF-501C4EAB8748}"/>
              </pc2:cmMkLst>
            </pc226:cmChg>
          </p:ext>
        </pc:extLst>
      </pc:sldChg>
      <pc:sldChg chg="addSp delSp modSp mod modClrScheme addCm chgLayout modNotesTx">
        <pc:chgData name="Sally Murphy" userId="dc8129e8-3764-4b90-858b-69271ffb6ebe" providerId="ADAL" clId="{5F4BDC7F-848B-4D5F-BBCF-352960F74823}" dt="2024-07-24T04:56:07.798" v="10553" actId="1076"/>
        <pc:sldMkLst>
          <pc:docMk/>
          <pc:sldMk cId="2796563770" sldId="418"/>
        </pc:sldMkLst>
        <pc:spChg chg="add del mod ord">
          <ac:chgData name="Sally Murphy" userId="dc8129e8-3764-4b90-858b-69271ffb6ebe" providerId="ADAL" clId="{5F4BDC7F-848B-4D5F-BBCF-352960F74823}" dt="2024-07-23T23:56:46.767" v="4777"/>
          <ac:spMkLst>
            <pc:docMk/>
            <pc:sldMk cId="2796563770" sldId="418"/>
            <ac:spMk id="3" creationId="{D4AA536B-5D72-5283-7617-F7BFF0FE9E94}"/>
          </ac:spMkLst>
        </pc:spChg>
        <pc:spChg chg="add del mod ord">
          <ac:chgData name="Sally Murphy" userId="dc8129e8-3764-4b90-858b-69271ffb6ebe" providerId="ADAL" clId="{5F4BDC7F-848B-4D5F-BBCF-352960F74823}" dt="2024-07-23T23:56:52.750" v="4780" actId="478"/>
          <ac:spMkLst>
            <pc:docMk/>
            <pc:sldMk cId="2796563770" sldId="418"/>
            <ac:spMk id="5" creationId="{2E75E7CC-CC5A-BA6A-A3FD-00F6BF1EFD00}"/>
          </ac:spMkLst>
        </pc:spChg>
        <pc:spChg chg="mod ord">
          <ac:chgData name="Sally Murphy" userId="dc8129e8-3764-4b90-858b-69271ffb6ebe" providerId="ADAL" clId="{5F4BDC7F-848B-4D5F-BBCF-352960F74823}" dt="2024-07-16T23:37:21.343" v="66" actId="700"/>
          <ac:spMkLst>
            <pc:docMk/>
            <pc:sldMk cId="2796563770" sldId="418"/>
            <ac:spMk id="7" creationId="{00000000-0000-0000-0000-000000000000}"/>
          </ac:spMkLst>
        </pc:spChg>
        <pc:spChg chg="mod">
          <ac:chgData name="Sally Murphy" userId="dc8129e8-3764-4b90-858b-69271ffb6ebe" providerId="ADAL" clId="{5F4BDC7F-848B-4D5F-BBCF-352960F74823}" dt="2024-07-24T04:56:02.371" v="10551" actId="1037"/>
          <ac:spMkLst>
            <pc:docMk/>
            <pc:sldMk cId="2796563770" sldId="418"/>
            <ac:spMk id="9" creationId="{3ADC7BEB-CC9D-4E2D-9B45-F80B4585DFF9}"/>
          </ac:spMkLst>
        </pc:spChg>
        <pc:spChg chg="del">
          <ac:chgData name="Sally Murphy" userId="dc8129e8-3764-4b90-858b-69271ffb6ebe" providerId="ADAL" clId="{5F4BDC7F-848B-4D5F-BBCF-352960F74823}" dt="2024-07-17T05:20:37.549" v="1823" actId="478"/>
          <ac:spMkLst>
            <pc:docMk/>
            <pc:sldMk cId="2796563770" sldId="418"/>
            <ac:spMk id="12" creationId="{BCB850A2-F07E-4F4E-BFF0-42CFDDAED620}"/>
          </ac:spMkLst>
        </pc:spChg>
        <pc:spChg chg="mod">
          <ac:chgData name="Sally Murphy" userId="dc8129e8-3764-4b90-858b-69271ffb6ebe" providerId="ADAL" clId="{5F4BDC7F-848B-4D5F-BBCF-352960F74823}" dt="2024-07-23T23:57:04.124" v="4781" actId="1076"/>
          <ac:spMkLst>
            <pc:docMk/>
            <pc:sldMk cId="2796563770" sldId="418"/>
            <ac:spMk id="13" creationId="{80A9D1E9-6B52-4862-9B73-66ECE60D607D}"/>
          </ac:spMkLst>
        </pc:spChg>
        <pc:picChg chg="mod">
          <ac:chgData name="Sally Murphy" userId="dc8129e8-3764-4b90-858b-69271ffb6ebe" providerId="ADAL" clId="{5F4BDC7F-848B-4D5F-BBCF-352960F74823}" dt="2024-07-24T04:56:07.798" v="10553" actId="1076"/>
          <ac:picMkLst>
            <pc:docMk/>
            <pc:sldMk cId="2796563770" sldId="418"/>
            <ac:picMk id="2" creationId="{39A73DF2-FDFD-491A-8BE6-760B0CD5AF0F}"/>
          </ac:picMkLst>
        </pc:picChg>
        <pc:picChg chg="del">
          <ac:chgData name="Sally Murphy" userId="dc8129e8-3764-4b90-858b-69271ffb6ebe" providerId="ADAL" clId="{5F4BDC7F-848B-4D5F-BBCF-352960F74823}" dt="2024-07-16T23:37:40.338" v="68" actId="478"/>
          <ac:picMkLst>
            <pc:docMk/>
            <pc:sldMk cId="2796563770" sldId="418"/>
            <ac:picMk id="4" creationId="{0C902C53-2944-4F51-B600-BC740671129B}"/>
          </ac:picMkLst>
        </pc:picChg>
        <pc:picChg chg="add mod">
          <ac:chgData name="Sally Murphy" userId="dc8129e8-3764-4b90-858b-69271ffb6ebe" providerId="ADAL" clId="{5F4BDC7F-848B-4D5F-BBCF-352960F74823}" dt="2024-07-24T04:55:54.025" v="10545" actId="14100"/>
          <ac:picMkLst>
            <pc:docMk/>
            <pc:sldMk cId="2796563770" sldId="418"/>
            <ac:picMk id="6" creationId="{FB456D11-9D5F-DDF2-E2A5-A39E39E4C603}"/>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37:56.119" v="70"/>
              <pc2:cmMkLst xmlns:pc2="http://schemas.microsoft.com/office/powerpoint/2019/9/main/command">
                <pc:docMk/>
                <pc:sldMk cId="2796563770" sldId="418"/>
                <pc2:cmMk id="{34C8A71F-641E-49BC-82CD-A11E53315217}"/>
              </pc2:cmMkLst>
            </pc226:cmChg>
          </p:ext>
        </pc:extLst>
      </pc:sldChg>
      <pc:sldChg chg="addSp delSp modSp mod addCm">
        <pc:chgData name="Sally Murphy" userId="dc8129e8-3764-4b90-858b-69271ffb6ebe" providerId="ADAL" clId="{5F4BDC7F-848B-4D5F-BBCF-352960F74823}" dt="2024-07-24T05:06:36.605" v="10665" actId="2711"/>
        <pc:sldMkLst>
          <pc:docMk/>
          <pc:sldMk cId="1873620792" sldId="419"/>
        </pc:sldMkLst>
        <pc:spChg chg="mod">
          <ac:chgData name="Sally Murphy" userId="dc8129e8-3764-4b90-858b-69271ffb6ebe" providerId="ADAL" clId="{5F4BDC7F-848B-4D5F-BBCF-352960F74823}" dt="2024-07-24T05:06:36.605" v="10665" actId="2711"/>
          <ac:spMkLst>
            <pc:docMk/>
            <pc:sldMk cId="1873620792" sldId="419"/>
            <ac:spMk id="2" creationId="{E3957869-66E9-4AA1-921B-925E6B292F28}"/>
          </ac:spMkLst>
        </pc:spChg>
        <pc:spChg chg="add mod">
          <ac:chgData name="Sally Murphy" userId="dc8129e8-3764-4b90-858b-69271ffb6ebe" providerId="ADAL" clId="{5F4BDC7F-848B-4D5F-BBCF-352960F74823}" dt="2024-07-18T03:47:48.766" v="2825" actId="1076"/>
          <ac:spMkLst>
            <pc:docMk/>
            <pc:sldMk cId="1873620792" sldId="419"/>
            <ac:spMk id="3" creationId="{639EFDC4-75EF-B542-C097-4DF34499DF98}"/>
          </ac:spMkLst>
        </pc:spChg>
        <pc:spChg chg="del">
          <ac:chgData name="Sally Murphy" userId="dc8129e8-3764-4b90-858b-69271ffb6ebe" providerId="ADAL" clId="{5F4BDC7F-848B-4D5F-BBCF-352960F74823}" dt="2024-07-18T03:48:33.996" v="2833" actId="478"/>
          <ac:spMkLst>
            <pc:docMk/>
            <pc:sldMk cId="1873620792" sldId="419"/>
            <ac:spMk id="4" creationId="{A8DA46FF-CA71-4B91-97BA-7DDFF8C5BFBC}"/>
          </ac:spMkLst>
        </pc:spChg>
        <pc:spChg chg="add mod">
          <ac:chgData name="Sally Murphy" userId="dc8129e8-3764-4b90-858b-69271ffb6ebe" providerId="ADAL" clId="{5F4BDC7F-848B-4D5F-BBCF-352960F74823}" dt="2024-07-18T03:48:20.197" v="2832" actId="1076"/>
          <ac:spMkLst>
            <pc:docMk/>
            <pc:sldMk cId="1873620792" sldId="419"/>
            <ac:spMk id="5" creationId="{1E773F8B-A26B-FB58-F5FA-E6EDF3C7D8B9}"/>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6:52.559" v="376"/>
              <pc2:cmMkLst xmlns:pc2="http://schemas.microsoft.com/office/powerpoint/2019/9/main/command">
                <pc:docMk/>
                <pc:sldMk cId="1873620792" sldId="419"/>
                <pc2:cmMk id="{FAA18DC3-D28E-4F1D-A014-E6E723778512}"/>
              </pc2:cmMkLst>
            </pc226:cmChg>
          </p:ext>
        </pc:extLst>
      </pc:sldChg>
      <pc:sldChg chg="modSp mod addCm">
        <pc:chgData name="Sally Murphy" userId="dc8129e8-3764-4b90-858b-69271ffb6ebe" providerId="ADAL" clId="{5F4BDC7F-848B-4D5F-BBCF-352960F74823}" dt="2024-07-17T00:17:24.249" v="378"/>
        <pc:sldMkLst>
          <pc:docMk/>
          <pc:sldMk cId="2626021815" sldId="420"/>
        </pc:sldMkLst>
        <pc:picChg chg="mod">
          <ac:chgData name="Sally Murphy" userId="dc8129e8-3764-4b90-858b-69271ffb6ebe" providerId="ADAL" clId="{5F4BDC7F-848B-4D5F-BBCF-352960F74823}" dt="2024-07-17T00:17:05.862" v="377" actId="14100"/>
          <ac:picMkLst>
            <pc:docMk/>
            <pc:sldMk cId="2626021815" sldId="420"/>
            <ac:picMk id="16" creationId="{E3C4128D-4F60-4F0D-B5F8-ED6ADB5BAEBA}"/>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7:24.249" v="378"/>
              <pc2:cmMkLst xmlns:pc2="http://schemas.microsoft.com/office/powerpoint/2019/9/main/command">
                <pc:docMk/>
                <pc:sldMk cId="2626021815" sldId="420"/>
                <pc2:cmMk id="{CD0AE8D8-964F-46EE-BEB0-F36AD303BE66}"/>
              </pc2:cmMkLst>
            </pc226:cmChg>
          </p:ext>
        </pc:extLst>
      </pc:sldChg>
      <pc:sldChg chg="addSp delSp modSp mod modClrScheme addCm chgLayout">
        <pc:chgData name="Sally Murphy" userId="dc8129e8-3764-4b90-858b-69271ffb6ebe" providerId="ADAL" clId="{5F4BDC7F-848B-4D5F-BBCF-352960F74823}" dt="2024-07-24T04:55:35.090" v="10544" actId="255"/>
        <pc:sldMkLst>
          <pc:docMk/>
          <pc:sldMk cId="857898240" sldId="422"/>
        </pc:sldMkLst>
        <pc:spChg chg="mod ord">
          <ac:chgData name="Sally Murphy" userId="dc8129e8-3764-4b90-858b-69271ffb6ebe" providerId="ADAL" clId="{5F4BDC7F-848B-4D5F-BBCF-352960F74823}" dt="2024-07-16T23:36:15.920" v="50" actId="1076"/>
          <ac:spMkLst>
            <pc:docMk/>
            <pc:sldMk cId="857898240" sldId="422"/>
            <ac:spMk id="3" creationId="{B85F8EEA-14E4-4D19-B90E-C9F7767214F9}"/>
          </ac:spMkLst>
        </pc:spChg>
        <pc:spChg chg="mod ord">
          <ac:chgData name="Sally Murphy" userId="dc8129e8-3764-4b90-858b-69271ffb6ebe" providerId="ADAL" clId="{5F4BDC7F-848B-4D5F-BBCF-352960F74823}" dt="2024-07-24T04:55:35.090" v="10544" actId="255"/>
          <ac:spMkLst>
            <pc:docMk/>
            <pc:sldMk cId="857898240" sldId="422"/>
            <ac:spMk id="4" creationId="{614E0EE1-3DF8-4F7E-8314-AE7E923DF439}"/>
          </ac:spMkLst>
        </pc:spChg>
        <pc:spChg chg="mod ord">
          <ac:chgData name="Sally Murphy" userId="dc8129e8-3764-4b90-858b-69271ffb6ebe" providerId="ADAL" clId="{5F4BDC7F-848B-4D5F-BBCF-352960F74823}" dt="2024-07-24T04:55:26.793" v="10542" actId="207"/>
          <ac:spMkLst>
            <pc:docMk/>
            <pc:sldMk cId="857898240" sldId="422"/>
            <ac:spMk id="5" creationId="{D217C6DC-30FA-4F28-98EA-B21B3B6F94BA}"/>
          </ac:spMkLst>
        </pc:spChg>
        <pc:spChg chg="add del mod ord">
          <ac:chgData name="Sally Murphy" userId="dc8129e8-3764-4b90-858b-69271ffb6ebe" providerId="ADAL" clId="{5F4BDC7F-848B-4D5F-BBCF-352960F74823}" dt="2024-07-16T23:36:03.947" v="46" actId="700"/>
          <ac:spMkLst>
            <pc:docMk/>
            <pc:sldMk cId="857898240" sldId="422"/>
            <ac:spMk id="7" creationId="{F78732DA-0DA1-F910-E253-30F128DC5D93}"/>
          </ac:spMkLst>
        </pc:spChg>
        <pc:spChg chg="add mod ord">
          <ac:chgData name="Sally Murphy" userId="dc8129e8-3764-4b90-858b-69271ffb6ebe" providerId="ADAL" clId="{5F4BDC7F-848B-4D5F-BBCF-352960F74823}" dt="2024-07-16T23:36:03.947" v="46" actId="700"/>
          <ac:spMkLst>
            <pc:docMk/>
            <pc:sldMk cId="857898240" sldId="422"/>
            <ac:spMk id="8" creationId="{C9B25890-CC8D-59D0-1FCD-3F2CA888A561}"/>
          </ac:spMkLst>
        </pc:spChg>
        <pc:picChg chg="del mod ord">
          <ac:chgData name="Sally Murphy" userId="dc8129e8-3764-4b90-858b-69271ffb6ebe" providerId="ADAL" clId="{5F4BDC7F-848B-4D5F-BBCF-352960F74823}" dt="2024-07-16T23:34:12.695" v="33" actId="478"/>
          <ac:picMkLst>
            <pc:docMk/>
            <pc:sldMk cId="857898240" sldId="422"/>
            <ac:picMk id="6" creationId="{5BBBE219-4CA2-4E11-8D50-0CA519B8B0A1}"/>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37:05.178" v="65"/>
              <pc2:cmMkLst xmlns:pc2="http://schemas.microsoft.com/office/powerpoint/2019/9/main/command">
                <pc:docMk/>
                <pc:sldMk cId="857898240" sldId="422"/>
                <pc2:cmMk id="{5C4008BD-64DD-4208-9C20-4E71505F583A}"/>
              </pc2:cmMkLst>
            </pc226:cmChg>
            <pc226:cmChg xmlns:pc226="http://schemas.microsoft.com/office/powerpoint/2022/06/main/command" chg="add">
              <pc226:chgData name="Sally Murphy" userId="dc8129e8-3764-4b90-858b-69271ffb6ebe" providerId="ADAL" clId="{5F4BDC7F-848B-4D5F-BBCF-352960F74823}" dt="2024-07-17T05:34:41.965" v="2040"/>
              <pc2:cmMkLst xmlns:pc2="http://schemas.microsoft.com/office/powerpoint/2019/9/main/command">
                <pc:docMk/>
                <pc:sldMk cId="857898240" sldId="422"/>
                <pc2:cmMk id="{C6ACE1E1-D8A6-428D-992E-83EF320A3150}"/>
              </pc2:cmMkLst>
            </pc226:cmChg>
          </p:ext>
        </pc:extLst>
      </pc:sldChg>
      <pc:sldChg chg="addSp delSp modSp mod modClrScheme chgLayout">
        <pc:chgData name="Sally Murphy" userId="dc8129e8-3764-4b90-858b-69271ffb6ebe" providerId="ADAL" clId="{5F4BDC7F-848B-4D5F-BBCF-352960F74823}" dt="2024-07-24T05:03:30.091" v="10616" actId="1076"/>
        <pc:sldMkLst>
          <pc:docMk/>
          <pc:sldMk cId="3088360834" sldId="424"/>
        </pc:sldMkLst>
        <pc:spChg chg="mod">
          <ac:chgData name="Sally Murphy" userId="dc8129e8-3764-4b90-858b-69271ffb6ebe" providerId="ADAL" clId="{5F4BDC7F-848B-4D5F-BBCF-352960F74823}" dt="2024-07-24T05:03:30.091" v="10616" actId="1076"/>
          <ac:spMkLst>
            <pc:docMk/>
            <pc:sldMk cId="3088360834" sldId="424"/>
            <ac:spMk id="2" creationId="{24015C38-7D7F-4A83-815B-13614B04FB42}"/>
          </ac:spMkLst>
        </pc:spChg>
        <pc:spChg chg="mod ord">
          <ac:chgData name="Sally Murphy" userId="dc8129e8-3764-4b90-858b-69271ffb6ebe" providerId="ADAL" clId="{5F4BDC7F-848B-4D5F-BBCF-352960F74823}" dt="2024-07-24T05:03:30.091" v="10616" actId="1076"/>
          <ac:spMkLst>
            <pc:docMk/>
            <pc:sldMk cId="3088360834" sldId="424"/>
            <ac:spMk id="3" creationId="{3A269765-81F8-40B9-9E74-4E4679D93475}"/>
          </ac:spMkLst>
        </pc:spChg>
        <pc:spChg chg="mod ord">
          <ac:chgData name="Sally Murphy" userId="dc8129e8-3764-4b90-858b-69271ffb6ebe" providerId="ADAL" clId="{5F4BDC7F-848B-4D5F-BBCF-352960F74823}" dt="2024-07-17T00:02:06.258" v="227" actId="700"/>
          <ac:spMkLst>
            <pc:docMk/>
            <pc:sldMk cId="3088360834" sldId="424"/>
            <ac:spMk id="4" creationId="{EE2C08DB-DD71-4851-AC8D-B45C4E5AF26B}"/>
          </ac:spMkLst>
        </pc:spChg>
        <pc:spChg chg="add del mod ord">
          <ac:chgData name="Sally Murphy" userId="dc8129e8-3764-4b90-858b-69271ffb6ebe" providerId="ADAL" clId="{5F4BDC7F-848B-4D5F-BBCF-352960F74823}" dt="2024-07-17T00:02:37.416" v="230" actId="478"/>
          <ac:spMkLst>
            <pc:docMk/>
            <pc:sldMk cId="3088360834" sldId="424"/>
            <ac:spMk id="6" creationId="{CD64C8A3-9462-B42A-6AC2-2DF429F93BB2}"/>
          </ac:spMkLst>
        </pc:spChg>
        <pc:spChg chg="mod">
          <ac:chgData name="Sally Murphy" userId="dc8129e8-3764-4b90-858b-69271ffb6ebe" providerId="ADAL" clId="{5F4BDC7F-848B-4D5F-BBCF-352960F74823}" dt="2024-07-24T05:03:30.091" v="10616" actId="1076"/>
          <ac:spMkLst>
            <pc:docMk/>
            <pc:sldMk cId="3088360834" sldId="424"/>
            <ac:spMk id="8" creationId="{898B348D-7ECB-45B3-B29F-6B1E2D8972F9}"/>
          </ac:spMkLst>
        </pc:spChg>
        <pc:picChg chg="mod ord">
          <ac:chgData name="Sally Murphy" userId="dc8129e8-3764-4b90-858b-69271ffb6ebe" providerId="ADAL" clId="{5F4BDC7F-848B-4D5F-BBCF-352960F74823}" dt="2024-07-17T00:02:06.258" v="227" actId="700"/>
          <ac:picMkLst>
            <pc:docMk/>
            <pc:sldMk cId="3088360834" sldId="424"/>
            <ac:picMk id="5" creationId="{0160F9DD-DF34-4121-A040-9F5D55BD71AD}"/>
          </ac:picMkLst>
        </pc:picChg>
      </pc:sldChg>
      <pc:sldChg chg="addSp delSp modSp mod modClrScheme addCm modCm chgLayout modNotesTx">
        <pc:chgData name="Sally Murphy" userId="dc8129e8-3764-4b90-858b-69271ffb6ebe" providerId="ADAL" clId="{5F4BDC7F-848B-4D5F-BBCF-352960F74823}" dt="2024-07-24T05:05:44.999" v="10657" actId="255"/>
        <pc:sldMkLst>
          <pc:docMk/>
          <pc:sldMk cId="1154502920" sldId="425"/>
        </pc:sldMkLst>
        <pc:spChg chg="mod ord">
          <ac:chgData name="Sally Murphy" userId="dc8129e8-3764-4b90-858b-69271ffb6ebe" providerId="ADAL" clId="{5F4BDC7F-848B-4D5F-BBCF-352960F74823}" dt="2024-07-17T05:28:49.909" v="2003" actId="700"/>
          <ac:spMkLst>
            <pc:docMk/>
            <pc:sldMk cId="1154502920" sldId="425"/>
            <ac:spMk id="2" creationId="{1C11E341-9163-3C4D-95FD-DD3D287E66E2}"/>
          </ac:spMkLst>
        </pc:spChg>
        <pc:spChg chg="mod">
          <ac:chgData name="Sally Murphy" userId="dc8129e8-3764-4b90-858b-69271ffb6ebe" providerId="ADAL" clId="{5F4BDC7F-848B-4D5F-BBCF-352960F74823}" dt="2024-07-24T05:05:44.999" v="10657" actId="255"/>
          <ac:spMkLst>
            <pc:docMk/>
            <pc:sldMk cId="1154502920" sldId="425"/>
            <ac:spMk id="3" creationId="{E5215757-AF47-4A81-A334-36931A9202EC}"/>
          </ac:spMkLst>
        </pc:spChg>
        <pc:spChg chg="mod ord">
          <ac:chgData name="Sally Murphy" userId="dc8129e8-3764-4b90-858b-69271ffb6ebe" providerId="ADAL" clId="{5F4BDC7F-848B-4D5F-BBCF-352960F74823}" dt="2024-07-17T05:28:49.909" v="2003" actId="700"/>
          <ac:spMkLst>
            <pc:docMk/>
            <pc:sldMk cId="1154502920" sldId="425"/>
            <ac:spMk id="4" creationId="{879FA58F-6184-6244-9FD5-AD85DCB0DA3C}"/>
          </ac:spMkLst>
        </pc:spChg>
        <pc:spChg chg="mod">
          <ac:chgData name="Sally Murphy" userId="dc8129e8-3764-4b90-858b-69271ffb6ebe" providerId="ADAL" clId="{5F4BDC7F-848B-4D5F-BBCF-352960F74823}" dt="2024-07-17T04:12:53.948" v="559" actId="1076"/>
          <ac:spMkLst>
            <pc:docMk/>
            <pc:sldMk cId="1154502920" sldId="425"/>
            <ac:spMk id="5" creationId="{CD1C8987-C97A-40CB-A604-00D6C632ECBA}"/>
          </ac:spMkLst>
        </pc:spChg>
        <pc:spChg chg="add del mod ord">
          <ac:chgData name="Sally Murphy" userId="dc8129e8-3764-4b90-858b-69271ffb6ebe" providerId="ADAL" clId="{5F4BDC7F-848B-4D5F-BBCF-352960F74823}" dt="2024-07-17T05:24:38.322" v="1981" actId="478"/>
          <ac:spMkLst>
            <pc:docMk/>
            <pc:sldMk cId="1154502920" sldId="425"/>
            <ac:spMk id="6" creationId="{9B51BDE2-BEB2-717C-7B03-D93A090C802F}"/>
          </ac:spMkLst>
        </pc:spChg>
        <pc:spChg chg="del">
          <ac:chgData name="Sally Murphy" userId="dc8129e8-3764-4b90-858b-69271ffb6ebe" providerId="ADAL" clId="{5F4BDC7F-848B-4D5F-BBCF-352960F74823}" dt="2024-07-17T00:10:09.802" v="311" actId="478"/>
          <ac:spMkLst>
            <pc:docMk/>
            <pc:sldMk cId="1154502920" sldId="425"/>
            <ac:spMk id="7" creationId="{71EC51EC-312B-4FD6-8345-B6ED1A8216A3}"/>
          </ac:spMkLst>
        </pc:spChg>
        <pc:spChg chg="add del mod ord">
          <ac:chgData name="Sally Murphy" userId="dc8129e8-3764-4b90-858b-69271ffb6ebe" providerId="ADAL" clId="{5F4BDC7F-848B-4D5F-BBCF-352960F74823}" dt="2024-07-17T05:24:38.322" v="1981" actId="478"/>
          <ac:spMkLst>
            <pc:docMk/>
            <pc:sldMk cId="1154502920" sldId="425"/>
            <ac:spMk id="8" creationId="{B7013DC2-5658-A651-8E58-85A21048249A}"/>
          </ac:spMkLst>
        </pc:spChg>
        <pc:spChg chg="mod">
          <ac:chgData name="Sally Murphy" userId="dc8129e8-3764-4b90-858b-69271ffb6ebe" providerId="ADAL" clId="{5F4BDC7F-848B-4D5F-BBCF-352960F74823}" dt="2024-07-17T04:12:53.948" v="559" actId="1076"/>
          <ac:spMkLst>
            <pc:docMk/>
            <pc:sldMk cId="1154502920" sldId="425"/>
            <ac:spMk id="9" creationId="{60F3653E-9800-0240-816B-534B78E49B41}"/>
          </ac:spMkLst>
        </pc:spChg>
        <pc:spChg chg="add del mod ord">
          <ac:chgData name="Sally Murphy" userId="dc8129e8-3764-4b90-858b-69271ffb6ebe" providerId="ADAL" clId="{5F4BDC7F-848B-4D5F-BBCF-352960F74823}" dt="2024-07-17T05:24:38.322" v="1981" actId="478"/>
          <ac:spMkLst>
            <pc:docMk/>
            <pc:sldMk cId="1154502920" sldId="425"/>
            <ac:spMk id="10" creationId="{47246D24-F34E-D9AC-A2D3-06C9ED951158}"/>
          </ac:spMkLst>
        </pc:spChg>
        <pc:spChg chg="add del mod ord">
          <ac:chgData name="Sally Murphy" userId="dc8129e8-3764-4b90-858b-69271ffb6ebe" providerId="ADAL" clId="{5F4BDC7F-848B-4D5F-BBCF-352960F74823}" dt="2024-07-17T05:24:38.322" v="1981" actId="478"/>
          <ac:spMkLst>
            <pc:docMk/>
            <pc:sldMk cId="1154502920" sldId="425"/>
            <ac:spMk id="11" creationId="{78729966-00FA-4017-3FE7-71DC107C3958}"/>
          </ac:spMkLst>
        </pc:spChg>
        <pc:spChg chg="add del mod ord">
          <ac:chgData name="Sally Murphy" userId="dc8129e8-3764-4b90-858b-69271ffb6ebe" providerId="ADAL" clId="{5F4BDC7F-848B-4D5F-BBCF-352960F74823}" dt="2024-07-17T05:28:54.854" v="2004" actId="478"/>
          <ac:spMkLst>
            <pc:docMk/>
            <pc:sldMk cId="1154502920" sldId="425"/>
            <ac:spMk id="12" creationId="{32A79A63-F7B0-FBA3-F08A-F834E34F0C07}"/>
          </ac:spMkLst>
        </pc:spChg>
        <pc:spChg chg="add del mod ord">
          <ac:chgData name="Sally Murphy" userId="dc8129e8-3764-4b90-858b-69271ffb6ebe" providerId="ADAL" clId="{5F4BDC7F-848B-4D5F-BBCF-352960F74823}" dt="2024-07-17T05:28:54.854" v="2004" actId="478"/>
          <ac:spMkLst>
            <pc:docMk/>
            <pc:sldMk cId="1154502920" sldId="425"/>
            <ac:spMk id="13" creationId="{74C1601A-769A-12CB-DCE1-A97147F3FFFB}"/>
          </ac:spMkLst>
        </pc:sp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4:20:10.860" v="734"/>
              <pc2:cmMkLst xmlns:pc2="http://schemas.microsoft.com/office/powerpoint/2019/9/main/command">
                <pc:docMk/>
                <pc:sldMk cId="1154502920" sldId="425"/>
                <pc2:cmMk id="{9B16CAF6-D4EC-4396-AB3F-FB2C88BB0A08}"/>
              </pc2:cmMkLst>
            </pc226:cmChg>
          </p:ext>
        </pc:extLst>
      </pc:sldChg>
      <pc:sldChg chg="delSp modSp mod ord modClrScheme chgLayout">
        <pc:chgData name="Sally Murphy" userId="dc8129e8-3764-4b90-858b-69271ffb6ebe" providerId="ADAL" clId="{5F4BDC7F-848B-4D5F-BBCF-352960F74823}" dt="2024-07-17T05:25:36.023" v="1984"/>
        <pc:sldMkLst>
          <pc:docMk/>
          <pc:sldMk cId="152945474" sldId="426"/>
        </pc:sldMkLst>
        <pc:spChg chg="del mod ord">
          <ac:chgData name="Sally Murphy" userId="dc8129e8-3764-4b90-858b-69271ffb6ebe" providerId="ADAL" clId="{5F4BDC7F-848B-4D5F-BBCF-352960F74823}" dt="2024-07-17T00:20:00.821" v="393" actId="478"/>
          <ac:spMkLst>
            <pc:docMk/>
            <pc:sldMk cId="152945474" sldId="426"/>
            <ac:spMk id="2" creationId="{E60AF6FA-869A-4033-9499-D1AFC5266520}"/>
          </ac:spMkLst>
        </pc:spChg>
      </pc:sldChg>
      <pc:sldChg chg="addSp delSp modSp mod modClrScheme addCm modCm chgLayout">
        <pc:chgData name="Sally Murphy" userId="dc8129e8-3764-4b90-858b-69271ffb6ebe" providerId="ADAL" clId="{5F4BDC7F-848B-4D5F-BBCF-352960F74823}" dt="2024-07-24T05:14:04.389" v="10751" actId="478"/>
        <pc:sldMkLst>
          <pc:docMk/>
          <pc:sldMk cId="1456833132" sldId="428"/>
        </pc:sldMkLst>
        <pc:spChg chg="add del mod ord">
          <ac:chgData name="Sally Murphy" userId="dc8129e8-3764-4b90-858b-69271ffb6ebe" providerId="ADAL" clId="{5F4BDC7F-848B-4D5F-BBCF-352960F74823}" dt="2024-07-24T05:14:04.389" v="10751" actId="478"/>
          <ac:spMkLst>
            <pc:docMk/>
            <pc:sldMk cId="1456833132" sldId="428"/>
            <ac:spMk id="3" creationId="{237232E8-EF2B-A054-F595-D3B4F986D41C}"/>
          </ac:spMkLst>
        </pc:spChg>
        <pc:spChg chg="mod ord">
          <ac:chgData name="Sally Murphy" userId="dc8129e8-3764-4b90-858b-69271ffb6ebe" providerId="ADAL" clId="{5F4BDC7F-848B-4D5F-BBCF-352960F74823}" dt="2024-07-24T05:07:06.694" v="10669" actId="255"/>
          <ac:spMkLst>
            <pc:docMk/>
            <pc:sldMk cId="1456833132" sldId="428"/>
            <ac:spMk id="4" creationId="{26B481F6-45E8-4EC8-BDEF-6A56C054F4CA}"/>
          </ac:spMkLst>
        </pc:spChg>
        <pc:spChg chg="mod ord">
          <ac:chgData name="Sally Murphy" userId="dc8129e8-3764-4b90-858b-69271ffb6ebe" providerId="ADAL" clId="{5F4BDC7F-848B-4D5F-BBCF-352960F74823}" dt="2024-07-18T03:54:33.129" v="3038" actId="700"/>
          <ac:spMkLst>
            <pc:docMk/>
            <pc:sldMk cId="1456833132" sldId="428"/>
            <ac:spMk id="5" creationId="{4DC71F22-063B-43E7-9398-6476EBF8C6C6}"/>
          </ac:spMkLst>
        </pc:spChg>
        <pc:spChg chg="add del mod ord">
          <ac:chgData name="Sally Murphy" userId="dc8129e8-3764-4b90-858b-69271ffb6ebe" providerId="ADAL" clId="{5F4BDC7F-848B-4D5F-BBCF-352960F74823}" dt="2024-07-18T03:54:43.639" v="3040"/>
          <ac:spMkLst>
            <pc:docMk/>
            <pc:sldMk cId="1456833132" sldId="428"/>
            <ac:spMk id="6" creationId="{698A1BC7-0DB5-6B4E-F4D5-AC678A248C3E}"/>
          </ac:spMkLst>
        </pc:spChg>
        <pc:grpChg chg="del">
          <ac:chgData name="Sally Murphy" userId="dc8129e8-3764-4b90-858b-69271ffb6ebe" providerId="ADAL" clId="{5F4BDC7F-848B-4D5F-BBCF-352960F74823}" dt="2024-07-18T03:54:34.394" v="3039" actId="478"/>
          <ac:grpSpMkLst>
            <pc:docMk/>
            <pc:sldMk cId="1456833132" sldId="428"/>
            <ac:grpSpMk id="2" creationId="{31BC31C6-5820-4AF6-B709-A3C331F72168}"/>
          </ac:grpSpMkLst>
        </pc:grpChg>
        <pc:picChg chg="add mod">
          <ac:chgData name="Sally Murphy" userId="dc8129e8-3764-4b90-858b-69271ffb6ebe" providerId="ADAL" clId="{5F4BDC7F-848B-4D5F-BBCF-352960F74823}" dt="2024-07-18T03:54:46.037" v="3041" actId="18653"/>
          <ac:picMkLst>
            <pc:docMk/>
            <pc:sldMk cId="1456833132" sldId="428"/>
            <ac:picMk id="16" creationId="{BDE9CF8A-8434-99C5-7C62-0C8BFB5EAFB9}"/>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24T05:07:15.198" v="10670"/>
              <pc2:cmMkLst xmlns:pc2="http://schemas.microsoft.com/office/powerpoint/2019/9/main/command">
                <pc:docMk/>
                <pc:sldMk cId="1456833132" sldId="428"/>
                <pc2:cmMk id="{2DF66901-9DD2-445D-9FFC-7C5DCE7D6F2E}"/>
              </pc2:cmMkLst>
            </pc226:cmChg>
            <pc226:cmChg xmlns:pc226="http://schemas.microsoft.com/office/powerpoint/2022/06/main/command" chg="add">
              <pc226:chgData name="Sally Murphy" userId="dc8129e8-3764-4b90-858b-69271ffb6ebe" providerId="ADAL" clId="{5F4BDC7F-848B-4D5F-BBCF-352960F74823}" dt="2024-07-18T03:55:03.173" v="3042"/>
              <pc2:cmMkLst xmlns:pc2="http://schemas.microsoft.com/office/powerpoint/2019/9/main/command">
                <pc:docMk/>
                <pc:sldMk cId="1456833132" sldId="428"/>
                <pc2:cmMk id="{CC2BA2CC-66FF-47E5-B7EF-1A34DF567D20}"/>
              </pc2:cmMkLst>
            </pc226:cmChg>
          </p:ext>
        </pc:extLst>
      </pc:sldChg>
      <pc:sldChg chg="modSp del mod addCm">
        <pc:chgData name="Sally Murphy" userId="dc8129e8-3764-4b90-858b-69271ffb6ebe" providerId="ADAL" clId="{5F4BDC7F-848B-4D5F-BBCF-352960F74823}" dt="2024-07-18T03:53:02.252" v="3024" actId="47"/>
        <pc:sldMkLst>
          <pc:docMk/>
          <pc:sldMk cId="3455942235" sldId="429"/>
        </pc:sldMkLst>
        <pc:spChg chg="mod">
          <ac:chgData name="Sally Murphy" userId="dc8129e8-3764-4b90-858b-69271ffb6ebe" providerId="ADAL" clId="{5F4BDC7F-848B-4D5F-BBCF-352960F74823}" dt="2024-07-18T03:52:54.925" v="3020" actId="21"/>
          <ac:spMkLst>
            <pc:docMk/>
            <pc:sldMk cId="3455942235" sldId="429"/>
            <ac:spMk id="4" creationId="{504F79A6-6A1C-47BF-B76D-F309EE7FE58C}"/>
          </ac:spMkLst>
        </pc:spChg>
        <pc:spChg chg="mod">
          <ac:chgData name="Sally Murphy" userId="dc8129e8-3764-4b90-858b-69271ffb6ebe" providerId="ADAL" clId="{5F4BDC7F-848B-4D5F-BBCF-352960F74823}" dt="2024-07-16T23:41:52.473" v="97"/>
          <ac:spMkLst>
            <pc:docMk/>
            <pc:sldMk cId="3455942235" sldId="429"/>
            <ac:spMk id="5" creationId="{7A5DE354-0C8C-4999-8AC0-3DAECD69C35E}"/>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8:10.866" v="383"/>
              <pc2:cmMkLst xmlns:pc2="http://schemas.microsoft.com/office/powerpoint/2019/9/main/command">
                <pc:docMk/>
                <pc:sldMk cId="3455942235" sldId="429"/>
                <pc2:cmMk id="{E932DAC2-7362-46B9-9A45-522F0DB60AA6}"/>
              </pc2:cmMkLst>
            </pc226:cmChg>
          </p:ext>
        </pc:extLst>
      </pc:sldChg>
      <pc:sldChg chg="delSp modSp del mod addCm modCm">
        <pc:chgData name="Sally Murphy" userId="dc8129e8-3764-4b90-858b-69271ffb6ebe" providerId="ADAL" clId="{5F4BDC7F-848B-4D5F-BBCF-352960F74823}" dt="2024-07-18T04:47:20.143" v="3414" actId="47"/>
        <pc:sldMkLst>
          <pc:docMk/>
          <pc:sldMk cId="1870630303" sldId="430"/>
        </pc:sldMkLst>
        <pc:spChg chg="del">
          <ac:chgData name="Sally Murphy" userId="dc8129e8-3764-4b90-858b-69271ffb6ebe" providerId="ADAL" clId="{5F4BDC7F-848B-4D5F-BBCF-352960F74823}" dt="2024-07-17T00:18:55.495" v="387" actId="478"/>
          <ac:spMkLst>
            <pc:docMk/>
            <pc:sldMk cId="1870630303" sldId="430"/>
            <ac:spMk id="28" creationId="{9F9A9551-55B9-443C-B7EB-D094E45827A3}"/>
          </ac:spMkLst>
        </pc:spChg>
        <pc:picChg chg="mod">
          <ac:chgData name="Sally Murphy" userId="dc8129e8-3764-4b90-858b-69271ffb6ebe" providerId="ADAL" clId="{5F4BDC7F-848B-4D5F-BBCF-352960F74823}" dt="2024-07-16T23:41:52.473" v="97"/>
          <ac:picMkLst>
            <pc:docMk/>
            <pc:sldMk cId="1870630303" sldId="430"/>
            <ac:picMk id="5" creationId="{5EFC938E-9419-4163-AB3F-652E91E19907}"/>
          </ac:picMkLst>
        </pc:picChg>
        <pc:picChg chg="mod">
          <ac:chgData name="Sally Murphy" userId="dc8129e8-3764-4b90-858b-69271ffb6ebe" providerId="ADAL" clId="{5F4BDC7F-848B-4D5F-BBCF-352960F74823}" dt="2024-07-16T23:41:52.473" v="97"/>
          <ac:picMkLst>
            <pc:docMk/>
            <pc:sldMk cId="1870630303" sldId="430"/>
            <ac:picMk id="20" creationId="{493BA51C-F698-4D87-933E-9CF072246E96}"/>
          </ac:picMkLst>
        </pc:picChg>
        <pc:picChg chg="mod">
          <ac:chgData name="Sally Murphy" userId="dc8129e8-3764-4b90-858b-69271ffb6ebe" providerId="ADAL" clId="{5F4BDC7F-848B-4D5F-BBCF-352960F74823}" dt="2024-07-16T23:41:52.473" v="97"/>
          <ac:picMkLst>
            <pc:docMk/>
            <pc:sldMk cId="1870630303" sldId="430"/>
            <ac:picMk id="22" creationId="{442FACE0-73DB-4EE0-95C6-0C8E69550BD5}"/>
          </ac:picMkLst>
        </pc:picChg>
        <pc:picChg chg="mod">
          <ac:chgData name="Sally Murphy" userId="dc8129e8-3764-4b90-858b-69271ffb6ebe" providerId="ADAL" clId="{5F4BDC7F-848B-4D5F-BBCF-352960F74823}" dt="2024-07-16T23:41:52.473" v="97"/>
          <ac:picMkLst>
            <pc:docMk/>
            <pc:sldMk cId="1870630303" sldId="430"/>
            <ac:picMk id="24" creationId="{46E9280F-5F45-44CF-A1A6-BDEB3D690E62}"/>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0:19:53.809" v="391"/>
              <pc2:cmMkLst xmlns:pc2="http://schemas.microsoft.com/office/powerpoint/2019/9/main/command">
                <pc:docMk/>
                <pc:sldMk cId="1870630303" sldId="430"/>
                <pc2:cmMk id="{6F566817-A866-4BB7-A1DB-E78085C51FF1}"/>
              </pc2:cmMkLst>
            </pc226:cmChg>
          </p:ext>
        </pc:extLst>
      </pc:sldChg>
      <pc:sldChg chg="addSp delSp modSp mod modClrScheme addCm modCm chgLayout modNotesTx">
        <pc:chgData name="Sally Murphy" userId="dc8129e8-3764-4b90-858b-69271ffb6ebe" providerId="ADAL" clId="{5F4BDC7F-848B-4D5F-BBCF-352960F74823}" dt="2024-07-24T05:12:58.268" v="10736" actId="700"/>
        <pc:sldMkLst>
          <pc:docMk/>
          <pc:sldMk cId="754704105" sldId="431"/>
        </pc:sldMkLst>
        <pc:spChg chg="del mod ord">
          <ac:chgData name="Sally Murphy" userId="dc8129e8-3764-4b90-858b-69271ffb6ebe" providerId="ADAL" clId="{5F4BDC7F-848B-4D5F-BBCF-352960F74823}" dt="2024-07-18T04:52:25.521" v="3434" actId="478"/>
          <ac:spMkLst>
            <pc:docMk/>
            <pc:sldMk cId="754704105" sldId="431"/>
            <ac:spMk id="3" creationId="{D7D20255-73AB-47CD-B7F1-D284ACDAC731}"/>
          </ac:spMkLst>
        </pc:spChg>
        <pc:spChg chg="add del mod">
          <ac:chgData name="Sally Murphy" userId="dc8129e8-3764-4b90-858b-69271ffb6ebe" providerId="ADAL" clId="{5F4BDC7F-848B-4D5F-BBCF-352960F74823}" dt="2024-07-18T04:51:29.664" v="3423" actId="478"/>
          <ac:spMkLst>
            <pc:docMk/>
            <pc:sldMk cId="754704105" sldId="431"/>
            <ac:spMk id="4" creationId="{9D28175F-4ADF-7914-C148-7CF1C2A30822}"/>
          </ac:spMkLst>
        </pc:spChg>
        <pc:spChg chg="add del mod ord">
          <ac:chgData name="Sally Murphy" userId="dc8129e8-3764-4b90-858b-69271ffb6ebe" providerId="ADAL" clId="{5F4BDC7F-848B-4D5F-BBCF-352960F74823}" dt="2024-07-24T05:12:58.268" v="10736" actId="700"/>
          <ac:spMkLst>
            <pc:docMk/>
            <pc:sldMk cId="754704105" sldId="431"/>
            <ac:spMk id="6" creationId="{4700D36B-49D5-88FA-E6AB-5CFCC4C64059}"/>
          </ac:spMkLst>
        </pc:spChg>
        <pc:spChg chg="add del mod">
          <ac:chgData name="Sally Murphy" userId="dc8129e8-3764-4b90-858b-69271ffb6ebe" providerId="ADAL" clId="{5F4BDC7F-848B-4D5F-BBCF-352960F74823}" dt="2024-07-18T04:52:18.219" v="3432" actId="700"/>
          <ac:spMkLst>
            <pc:docMk/>
            <pc:sldMk cId="754704105" sldId="431"/>
            <ac:spMk id="6" creationId="{4EDE148B-E980-8B63-0365-5A6FB42E117A}"/>
          </ac:spMkLst>
        </pc:spChg>
        <pc:spChg chg="add del mod ord">
          <ac:chgData name="Sally Murphy" userId="dc8129e8-3764-4b90-858b-69271ffb6ebe" providerId="ADAL" clId="{5F4BDC7F-848B-4D5F-BBCF-352960F74823}" dt="2024-07-18T04:54:01.448" v="3452" actId="700"/>
          <ac:spMkLst>
            <pc:docMk/>
            <pc:sldMk cId="754704105" sldId="431"/>
            <ac:spMk id="8" creationId="{022B6C27-3CFF-11F4-ADBE-2D6AEFEDE8E6}"/>
          </ac:spMkLst>
        </pc:spChg>
        <pc:spChg chg="del">
          <ac:chgData name="Sally Murphy" userId="dc8129e8-3764-4b90-858b-69271ffb6ebe" providerId="ADAL" clId="{5F4BDC7F-848B-4D5F-BBCF-352960F74823}" dt="2024-07-17T00:20:08.712" v="394" actId="478"/>
          <ac:spMkLst>
            <pc:docMk/>
            <pc:sldMk cId="754704105" sldId="431"/>
            <ac:spMk id="10" creationId="{E702FAA9-8837-47ED-8C09-873B6DD13D73}"/>
          </ac:spMkLst>
        </pc:spChg>
        <pc:spChg chg="add del mod ord">
          <ac:chgData name="Sally Murphy" userId="dc8129e8-3764-4b90-858b-69271ffb6ebe" providerId="ADAL" clId="{5F4BDC7F-848B-4D5F-BBCF-352960F74823}" dt="2024-07-18T04:54:01.448" v="3452" actId="700"/>
          <ac:spMkLst>
            <pc:docMk/>
            <pc:sldMk cId="754704105" sldId="431"/>
            <ac:spMk id="10" creationId="{EE7228C0-2DDC-B4A9-73A0-C03CA8BFD558}"/>
          </ac:spMkLst>
        </pc:spChg>
        <pc:spChg chg="add del mod ord">
          <ac:chgData name="Sally Murphy" userId="dc8129e8-3764-4b90-858b-69271ffb6ebe" providerId="ADAL" clId="{5F4BDC7F-848B-4D5F-BBCF-352960F74823}" dt="2024-07-18T04:54:01.448" v="3452" actId="700"/>
          <ac:spMkLst>
            <pc:docMk/>
            <pc:sldMk cId="754704105" sldId="431"/>
            <ac:spMk id="11" creationId="{800D713D-17AC-9E12-51B8-303DE30C0B16}"/>
          </ac:spMkLst>
        </pc:spChg>
        <pc:spChg chg="add del mod ord">
          <ac:chgData name="Sally Murphy" userId="dc8129e8-3764-4b90-858b-69271ffb6ebe" providerId="ADAL" clId="{5F4BDC7F-848B-4D5F-BBCF-352960F74823}" dt="2024-07-18T04:54:01.448" v="3452" actId="700"/>
          <ac:spMkLst>
            <pc:docMk/>
            <pc:sldMk cId="754704105" sldId="431"/>
            <ac:spMk id="12" creationId="{812E02FE-2BC2-5045-74D8-9DD5F026EFA6}"/>
          </ac:spMkLst>
        </pc:spChg>
        <pc:spChg chg="add mod">
          <ac:chgData name="Sally Murphy" userId="dc8129e8-3764-4b90-858b-69271ffb6ebe" providerId="ADAL" clId="{5F4BDC7F-848B-4D5F-BBCF-352960F74823}" dt="2024-07-24T05:08:04.744" v="10675" actId="255"/>
          <ac:spMkLst>
            <pc:docMk/>
            <pc:sldMk cId="754704105" sldId="431"/>
            <ac:spMk id="13" creationId="{ABB40BEA-7C1C-7348-F6AB-12C2962F72C4}"/>
          </ac:spMkLst>
        </pc:spChg>
        <pc:spChg chg="add del mod ord">
          <ac:chgData name="Sally Murphy" userId="dc8129e8-3764-4b90-858b-69271ffb6ebe" providerId="ADAL" clId="{5F4BDC7F-848B-4D5F-BBCF-352960F74823}" dt="2024-07-18T04:54:04.695" v="3453" actId="478"/>
          <ac:spMkLst>
            <pc:docMk/>
            <pc:sldMk cId="754704105" sldId="431"/>
            <ac:spMk id="14" creationId="{4451EC1F-8D73-852F-EE8C-734D3E6A4370}"/>
          </ac:spMkLst>
        </pc:spChg>
        <pc:spChg chg="add del mod ord">
          <ac:chgData name="Sally Murphy" userId="dc8129e8-3764-4b90-858b-69271ffb6ebe" providerId="ADAL" clId="{5F4BDC7F-848B-4D5F-BBCF-352960F74823}" dt="2024-07-18T05:11:27.810" v="3882"/>
          <ac:spMkLst>
            <pc:docMk/>
            <pc:sldMk cId="754704105" sldId="431"/>
            <ac:spMk id="15" creationId="{370EF2B0-EEBE-349B-CDE8-5121D9F5D1D0}"/>
          </ac:spMkLst>
        </pc:spChg>
        <pc:spChg chg="mod">
          <ac:chgData name="Sally Murphy" userId="dc8129e8-3764-4b90-858b-69271ffb6ebe" providerId="ADAL" clId="{5F4BDC7F-848B-4D5F-BBCF-352960F74823}" dt="2024-07-24T05:08:04.744" v="10675" actId="255"/>
          <ac:spMkLst>
            <pc:docMk/>
            <pc:sldMk cId="754704105" sldId="431"/>
            <ac:spMk id="17" creationId="{AA0B45CD-F4D5-4E8E-8634-80E082CAA8DB}"/>
          </ac:spMkLst>
        </pc:spChg>
        <pc:spChg chg="del">
          <ac:chgData name="Sally Murphy" userId="dc8129e8-3764-4b90-858b-69271ffb6ebe" providerId="ADAL" clId="{5F4BDC7F-848B-4D5F-BBCF-352960F74823}" dt="2024-07-18T04:50:56.497" v="3415" actId="478"/>
          <ac:spMkLst>
            <pc:docMk/>
            <pc:sldMk cId="754704105" sldId="431"/>
            <ac:spMk id="19" creationId="{EC668179-D7D1-47D6-880D-8C1D26F1A398}"/>
          </ac:spMkLst>
        </pc:spChg>
        <pc:spChg chg="add del mod ord">
          <ac:chgData name="Sally Murphy" userId="dc8129e8-3764-4b90-858b-69271ffb6ebe" providerId="ADAL" clId="{5F4BDC7F-848B-4D5F-BBCF-352960F74823}" dt="2024-07-18T05:22:48.377" v="4159"/>
          <ac:spMkLst>
            <pc:docMk/>
            <pc:sldMk cId="754704105" sldId="431"/>
            <ac:spMk id="20" creationId="{8203E60A-0D47-DE14-D125-08F6920E9B71}"/>
          </ac:spMkLst>
        </pc:spChg>
        <pc:spChg chg="mod">
          <ac:chgData name="Sally Murphy" userId="dc8129e8-3764-4b90-858b-69271ffb6ebe" providerId="ADAL" clId="{5F4BDC7F-848B-4D5F-BBCF-352960F74823}" dt="2024-07-24T05:08:04.744" v="10675" actId="255"/>
          <ac:spMkLst>
            <pc:docMk/>
            <pc:sldMk cId="754704105" sldId="431"/>
            <ac:spMk id="21" creationId="{9C7D3569-25FA-4102-9396-934552A8EBAB}"/>
          </ac:spMkLst>
        </pc:spChg>
        <pc:spChg chg="del">
          <ac:chgData name="Sally Murphy" userId="dc8129e8-3764-4b90-858b-69271ffb6ebe" providerId="ADAL" clId="{5F4BDC7F-848B-4D5F-BBCF-352960F74823}" dt="2024-07-18T04:50:56.497" v="3415" actId="478"/>
          <ac:spMkLst>
            <pc:docMk/>
            <pc:sldMk cId="754704105" sldId="431"/>
            <ac:spMk id="23" creationId="{2A54389F-2C6B-4235-86EF-A0C0917B463C}"/>
          </ac:spMkLst>
        </pc:spChg>
        <pc:spChg chg="del">
          <ac:chgData name="Sally Murphy" userId="dc8129e8-3764-4b90-858b-69271ffb6ebe" providerId="ADAL" clId="{5F4BDC7F-848B-4D5F-BBCF-352960F74823}" dt="2024-07-18T04:50:56.497" v="3415" actId="478"/>
          <ac:spMkLst>
            <pc:docMk/>
            <pc:sldMk cId="754704105" sldId="431"/>
            <ac:spMk id="25" creationId="{E473AFF7-76FC-47D9-B0C2-01646DFD0E12}"/>
          </ac:spMkLst>
        </pc:spChg>
        <pc:spChg chg="add del mod ord">
          <ac:chgData name="Sally Murphy" userId="dc8129e8-3764-4b90-858b-69271ffb6ebe" providerId="ADAL" clId="{5F4BDC7F-848B-4D5F-BBCF-352960F74823}" dt="2024-07-23T23:38:30.443" v="4454"/>
          <ac:spMkLst>
            <pc:docMk/>
            <pc:sldMk cId="754704105" sldId="431"/>
            <ac:spMk id="26" creationId="{9529BB44-4436-450E-F759-9DB373EE2730}"/>
          </ac:spMkLst>
        </pc:spChg>
        <pc:spChg chg="del">
          <ac:chgData name="Sally Murphy" userId="dc8129e8-3764-4b90-858b-69271ffb6ebe" providerId="ADAL" clId="{5F4BDC7F-848B-4D5F-BBCF-352960F74823}" dt="2024-07-18T04:50:56.497" v="3415" actId="478"/>
          <ac:spMkLst>
            <pc:docMk/>
            <pc:sldMk cId="754704105" sldId="431"/>
            <ac:spMk id="27" creationId="{DEA71162-849C-413A-BC8B-B5BBCD442F35}"/>
          </ac:spMkLst>
        </pc:spChg>
        <pc:spChg chg="add del mod ord">
          <ac:chgData name="Sally Murphy" userId="dc8129e8-3764-4b90-858b-69271ffb6ebe" providerId="ADAL" clId="{5F4BDC7F-848B-4D5F-BBCF-352960F74823}" dt="2024-07-23T23:44:12.198" v="4583"/>
          <ac:spMkLst>
            <pc:docMk/>
            <pc:sldMk cId="754704105" sldId="431"/>
            <ac:spMk id="28" creationId="{DC433D86-6017-C4D3-4BF7-48629F4DF320}"/>
          </ac:spMkLst>
        </pc:spChg>
        <pc:spChg chg="mod">
          <ac:chgData name="Sally Murphy" userId="dc8129e8-3764-4b90-858b-69271ffb6ebe" providerId="ADAL" clId="{5F4BDC7F-848B-4D5F-BBCF-352960F74823}" dt="2024-07-24T05:08:04.744" v="10675" actId="255"/>
          <ac:spMkLst>
            <pc:docMk/>
            <pc:sldMk cId="754704105" sldId="431"/>
            <ac:spMk id="34" creationId="{BAAE5D1A-7E26-4265-A5C3-D641F968CC89}"/>
          </ac:spMkLst>
        </pc:spChg>
        <pc:picChg chg="add mod ord">
          <ac:chgData name="Sally Murphy" userId="dc8129e8-3764-4b90-858b-69271ffb6ebe" providerId="ADAL" clId="{5F4BDC7F-848B-4D5F-BBCF-352960F74823}" dt="2024-07-24T05:12:58.268" v="10736" actId="700"/>
          <ac:picMkLst>
            <pc:docMk/>
            <pc:sldMk cId="754704105" sldId="431"/>
            <ac:picMk id="3" creationId="{DFEB1140-1400-2E8E-B5D1-AA4EC82EFFF2}"/>
          </ac:picMkLst>
        </pc:picChg>
        <pc:picChg chg="add mod ord">
          <ac:chgData name="Sally Murphy" userId="dc8129e8-3764-4b90-858b-69271ffb6ebe" providerId="ADAL" clId="{5F4BDC7F-848B-4D5F-BBCF-352960F74823}" dt="2024-07-24T05:12:58.268" v="10736" actId="700"/>
          <ac:picMkLst>
            <pc:docMk/>
            <pc:sldMk cId="754704105" sldId="431"/>
            <ac:picMk id="5" creationId="{D833121B-6DC9-5475-A927-0519B67F1220}"/>
          </ac:picMkLst>
        </pc:picChg>
        <pc:picChg chg="add del mod">
          <ac:chgData name="Sally Murphy" userId="dc8129e8-3764-4b90-858b-69271ffb6ebe" providerId="ADAL" clId="{5F4BDC7F-848B-4D5F-BBCF-352960F74823}" dt="2024-07-18T04:51:51.076" v="3428" actId="478"/>
          <ac:picMkLst>
            <pc:docMk/>
            <pc:sldMk cId="754704105" sldId="431"/>
            <ac:picMk id="7" creationId="{898970D9-274D-4E0E-B9A6-B3C767C29947}"/>
          </ac:picMkLst>
        </pc:picChg>
        <pc:picChg chg="add del mod">
          <ac:chgData name="Sally Murphy" userId="dc8129e8-3764-4b90-858b-69271ffb6ebe" providerId="ADAL" clId="{5F4BDC7F-848B-4D5F-BBCF-352960F74823}" dt="2024-07-18T04:51:52.417" v="3429" actId="478"/>
          <ac:picMkLst>
            <pc:docMk/>
            <pc:sldMk cId="754704105" sldId="431"/>
            <ac:picMk id="16" creationId="{F3A7CE04-BB9D-4F5A-8A27-A601ABA8D068}"/>
          </ac:picMkLst>
        </pc:picChg>
        <pc:picChg chg="del">
          <ac:chgData name="Sally Murphy" userId="dc8129e8-3764-4b90-858b-69271ffb6ebe" providerId="ADAL" clId="{5F4BDC7F-848B-4D5F-BBCF-352960F74823}" dt="2024-07-18T04:50:56.497" v="3415" actId="478"/>
          <ac:picMkLst>
            <pc:docMk/>
            <pc:sldMk cId="754704105" sldId="431"/>
            <ac:picMk id="18" creationId="{A47988C9-91F9-480E-89DE-B676FC54E2B8}"/>
          </ac:picMkLst>
        </pc:picChg>
        <pc:picChg chg="del">
          <ac:chgData name="Sally Murphy" userId="dc8129e8-3764-4b90-858b-69271ffb6ebe" providerId="ADAL" clId="{5F4BDC7F-848B-4D5F-BBCF-352960F74823}" dt="2024-07-18T04:50:56.497" v="3415" actId="478"/>
          <ac:picMkLst>
            <pc:docMk/>
            <pc:sldMk cId="754704105" sldId="431"/>
            <ac:picMk id="22" creationId="{06B02368-9590-43AA-A67C-3DCCC2EA9AB1}"/>
          </ac:picMkLst>
        </pc:picChg>
        <pc:picChg chg="del">
          <ac:chgData name="Sally Murphy" userId="dc8129e8-3764-4b90-858b-69271ffb6ebe" providerId="ADAL" clId="{5F4BDC7F-848B-4D5F-BBCF-352960F74823}" dt="2024-07-18T04:50:56.497" v="3415" actId="478"/>
          <ac:picMkLst>
            <pc:docMk/>
            <pc:sldMk cId="754704105" sldId="431"/>
            <ac:picMk id="24" creationId="{3F481414-838A-491E-9903-FA9C7E3BBEE2}"/>
          </ac:picMkLst>
        </pc:picChg>
        <pc:picChg chg="del">
          <ac:chgData name="Sally Murphy" userId="dc8129e8-3764-4b90-858b-69271ffb6ebe" providerId="ADAL" clId="{5F4BDC7F-848B-4D5F-BBCF-352960F74823}" dt="2024-07-18T04:50:56.497" v="3415" actId="478"/>
          <ac:picMkLst>
            <pc:docMk/>
            <pc:sldMk cId="754704105" sldId="431"/>
            <ac:picMk id="29" creationId="{B18BB3F8-F4BC-4661-A80F-36FF8A4A796F}"/>
          </ac:picMkLst>
        </pc:picChg>
        <pc:picChg chg="del mod">
          <ac:chgData name="Sally Murphy" userId="dc8129e8-3764-4b90-858b-69271ffb6ebe" providerId="ADAL" clId="{5F4BDC7F-848B-4D5F-BBCF-352960F74823}" dt="2024-07-18T04:51:54.240" v="3431" actId="478"/>
          <ac:picMkLst>
            <pc:docMk/>
            <pc:sldMk cId="754704105" sldId="431"/>
            <ac:picMk id="31" creationId="{BF49F57A-951A-4224-892D-04A3B840E59B}"/>
          </ac:picMkLst>
        </pc:picChg>
        <pc:picChg chg="add mod ord">
          <ac:chgData name="Sally Murphy" userId="dc8129e8-3764-4b90-858b-69271ffb6ebe" providerId="ADAL" clId="{5F4BDC7F-848B-4D5F-BBCF-352960F74823}" dt="2024-07-24T05:12:58.268" v="10736" actId="700"/>
          <ac:picMkLst>
            <pc:docMk/>
            <pc:sldMk cId="754704105" sldId="431"/>
            <ac:picMk id="32" creationId="{E014931B-A0A4-C9BA-95C1-AEC369E2C4F8}"/>
          </ac:picMkLst>
        </pc:picChg>
        <pc:picChg chg="del mod">
          <ac:chgData name="Sally Murphy" userId="dc8129e8-3764-4b90-858b-69271ffb6ebe" providerId="ADAL" clId="{5F4BDC7F-848B-4D5F-BBCF-352960F74823}" dt="2024-07-18T04:51:53.056" v="3430" actId="478"/>
          <ac:picMkLst>
            <pc:docMk/>
            <pc:sldMk cId="754704105" sldId="431"/>
            <ac:picMk id="33" creationId="{E8425CBF-7BA4-48D9-9F5D-543071336ADE}"/>
          </ac:picMkLst>
        </pc:picChg>
        <pc:picChg chg="add mod ord modCrop">
          <ac:chgData name="Sally Murphy" userId="dc8129e8-3764-4b90-858b-69271ffb6ebe" providerId="ADAL" clId="{5F4BDC7F-848B-4D5F-BBCF-352960F74823}" dt="2024-07-24T05:12:58.268" v="10736" actId="700"/>
          <ac:picMkLst>
            <pc:docMk/>
            <pc:sldMk cId="754704105" sldId="431"/>
            <ac:picMk id="36" creationId="{DB754D0F-EE1D-854E-D3C5-4270E054D9DC}"/>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24T05:08:19.622" v="10676"/>
              <pc2:cmMkLst xmlns:pc2="http://schemas.microsoft.com/office/powerpoint/2019/9/main/command">
                <pc:docMk/>
                <pc:sldMk cId="754704105" sldId="431"/>
                <pc2:cmMk id="{88F174D0-F396-49D9-829F-AE85ED9CBDE2}"/>
              </pc2:cmMkLst>
            </pc226:cmChg>
          </p:ext>
        </pc:extLst>
      </pc:sldChg>
      <pc:sldChg chg="addSp delSp modSp mod modClrScheme addCm modCm chgLayout">
        <pc:chgData name="Sally Murphy" userId="dc8129e8-3764-4b90-858b-69271ffb6ebe" providerId="ADAL" clId="{5F4BDC7F-848B-4D5F-BBCF-352960F74823}" dt="2024-07-24T05:06:49.782" v="10666" actId="255"/>
        <pc:sldMkLst>
          <pc:docMk/>
          <pc:sldMk cId="1511839028" sldId="432"/>
        </pc:sldMkLst>
        <pc:spChg chg="mod ord">
          <ac:chgData name="Sally Murphy" userId="dc8129e8-3764-4b90-858b-69271ffb6ebe" providerId="ADAL" clId="{5F4BDC7F-848B-4D5F-BBCF-352960F74823}" dt="2024-07-24T05:06:49.782" v="10666" actId="255"/>
          <ac:spMkLst>
            <pc:docMk/>
            <pc:sldMk cId="1511839028" sldId="432"/>
            <ac:spMk id="4" creationId="{86E6A3DD-616A-4313-ABA1-399A49D4354A}"/>
          </ac:spMkLst>
        </pc:spChg>
        <pc:spChg chg="mod ord">
          <ac:chgData name="Sally Murphy" userId="dc8129e8-3764-4b90-858b-69271ffb6ebe" providerId="ADAL" clId="{5F4BDC7F-848B-4D5F-BBCF-352960F74823}" dt="2024-07-18T03:53:43.175" v="3029" actId="700"/>
          <ac:spMkLst>
            <pc:docMk/>
            <pc:sldMk cId="1511839028" sldId="432"/>
            <ac:spMk id="5" creationId="{B20E58BB-109D-4145-89A3-A85CE8759B2F}"/>
          </ac:spMkLst>
        </pc:spChg>
        <pc:spChg chg="add del mod ord">
          <ac:chgData name="Sally Murphy" userId="dc8129e8-3764-4b90-858b-69271ffb6ebe" providerId="ADAL" clId="{5F4BDC7F-848B-4D5F-BBCF-352960F74823}" dt="2024-07-18T03:50:57.405" v="2844" actId="478"/>
          <ac:spMkLst>
            <pc:docMk/>
            <pc:sldMk cId="1511839028" sldId="432"/>
            <ac:spMk id="6" creationId="{6591DC1B-301F-8B5B-52B0-3EB88D410F28}"/>
          </ac:spMkLst>
        </pc:spChg>
        <pc:spChg chg="add del mod ord">
          <ac:chgData name="Sally Murphy" userId="dc8129e8-3764-4b90-858b-69271ffb6ebe" providerId="ADAL" clId="{5F4BDC7F-848B-4D5F-BBCF-352960F74823}" dt="2024-07-18T03:50:54.246" v="2843" actId="478"/>
          <ac:spMkLst>
            <pc:docMk/>
            <pc:sldMk cId="1511839028" sldId="432"/>
            <ac:spMk id="14" creationId="{A778400F-A871-BC8D-0316-3EF9679904C4}"/>
          </ac:spMkLst>
        </pc:spChg>
        <pc:spChg chg="add del mod ord">
          <ac:chgData name="Sally Murphy" userId="dc8129e8-3764-4b90-858b-69271ffb6ebe" providerId="ADAL" clId="{5F4BDC7F-848B-4D5F-BBCF-352960F74823}" dt="2024-07-18T03:53:59.974" v="3033" actId="478"/>
          <ac:spMkLst>
            <pc:docMk/>
            <pc:sldMk cId="1511839028" sldId="432"/>
            <ac:spMk id="15" creationId="{578BC8EB-E41E-0D75-AD7E-686C6804385D}"/>
          </ac:spMkLst>
        </pc:spChg>
        <pc:spChg chg="add del mod ord">
          <ac:chgData name="Sally Murphy" userId="dc8129e8-3764-4b90-858b-69271ffb6ebe" providerId="ADAL" clId="{5F4BDC7F-848B-4D5F-BBCF-352960F74823}" dt="2024-07-18T03:53:51.062" v="3031"/>
          <ac:spMkLst>
            <pc:docMk/>
            <pc:sldMk cId="1511839028" sldId="432"/>
            <ac:spMk id="16" creationId="{0C600E0D-BC25-5483-B3EF-DFB5F5D8B3E4}"/>
          </ac:spMkLst>
        </pc:spChg>
        <pc:grpChg chg="del">
          <ac:chgData name="Sally Murphy" userId="dc8129e8-3764-4b90-858b-69271ffb6ebe" providerId="ADAL" clId="{5F4BDC7F-848B-4D5F-BBCF-352960F74823}" dt="2024-07-18T03:50:01.699" v="2837" actId="478"/>
          <ac:grpSpMkLst>
            <pc:docMk/>
            <pc:sldMk cId="1511839028" sldId="432"/>
            <ac:grpSpMk id="13" creationId="{E5596DE9-FA9D-4530-A36A-CFBC1B8E9F07}"/>
          </ac:grpSpMkLst>
        </pc:grpChg>
        <pc:picChg chg="add del mod">
          <ac:chgData name="Sally Murphy" userId="dc8129e8-3764-4b90-858b-69271ffb6ebe" providerId="ADAL" clId="{5F4BDC7F-848B-4D5F-BBCF-352960F74823}" dt="2024-07-18T03:53:44.828" v="3030" actId="478"/>
          <ac:picMkLst>
            <pc:docMk/>
            <pc:sldMk cId="1511839028" sldId="432"/>
            <ac:picMk id="3" creationId="{A97B68A1-70C1-2DAA-AC82-654C437003DE}"/>
          </ac:picMkLst>
        </pc:picChg>
        <pc:picChg chg="add mod">
          <ac:chgData name="Sally Murphy" userId="dc8129e8-3764-4b90-858b-69271ffb6ebe" providerId="ADAL" clId="{5F4BDC7F-848B-4D5F-BBCF-352960F74823}" dt="2024-07-18T03:53:55.474" v="3032" actId="18653"/>
          <ac:picMkLst>
            <pc:docMk/>
            <pc:sldMk cId="1511839028" sldId="432"/>
            <ac:picMk id="18" creationId="{A60C20E1-B0AA-89E8-5333-DE7FC1CA3D11}"/>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8T03:56:55.702" v="3118"/>
              <pc2:cmMkLst xmlns:pc2="http://schemas.microsoft.com/office/powerpoint/2019/9/main/command">
                <pc:docMk/>
                <pc:sldMk cId="1511839028" sldId="432"/>
                <pc2:cmMk id="{70FD1DB5-FCBD-42D5-959A-61883FD25729}"/>
              </pc2:cmMkLst>
            </pc226:cmChg>
          </p:ext>
        </pc:extLst>
      </pc:sldChg>
      <pc:sldChg chg="addSp delSp modSp mod modClrScheme addCm modCm chgLayout modNotesTx">
        <pc:chgData name="Sally Murphy" userId="dc8129e8-3764-4b90-858b-69271ffb6ebe" providerId="ADAL" clId="{5F4BDC7F-848B-4D5F-BBCF-352960F74823}" dt="2024-07-24T05:02:26.205" v="10606" actId="255"/>
        <pc:sldMkLst>
          <pc:docMk/>
          <pc:sldMk cId="768245764" sldId="434"/>
        </pc:sldMkLst>
        <pc:spChg chg="add del mod ord">
          <ac:chgData name="Sally Murphy" userId="dc8129e8-3764-4b90-858b-69271ffb6ebe" providerId="ADAL" clId="{5F4BDC7F-848B-4D5F-BBCF-352960F74823}" dt="2024-07-18T04:20:57.223" v="3182"/>
          <ac:spMkLst>
            <pc:docMk/>
            <pc:sldMk cId="768245764" sldId="434"/>
            <ac:spMk id="2" creationId="{DFD05D2A-DEE6-7CEC-E336-1EEFC7847DD4}"/>
          </ac:spMkLst>
        </pc:spChg>
        <pc:spChg chg="add del mod ord">
          <ac:chgData name="Sally Murphy" userId="dc8129e8-3764-4b90-858b-69271ffb6ebe" providerId="ADAL" clId="{5F4BDC7F-848B-4D5F-BBCF-352960F74823}" dt="2024-07-24T01:13:51.156" v="5626"/>
          <ac:spMkLst>
            <pc:docMk/>
            <pc:sldMk cId="768245764" sldId="434"/>
            <ac:spMk id="4" creationId="{FAEDA250-66A0-7AB9-C795-F1F5C72EEB1E}"/>
          </ac:spMkLst>
        </pc:spChg>
        <pc:spChg chg="add del mod ord">
          <ac:chgData name="Sally Murphy" userId="dc8129e8-3764-4b90-858b-69271ffb6ebe" providerId="ADAL" clId="{5F4BDC7F-848B-4D5F-BBCF-352960F74823}" dt="2024-07-24T01:19:38.501" v="5754"/>
          <ac:spMkLst>
            <pc:docMk/>
            <pc:sldMk cId="768245764" sldId="434"/>
            <ac:spMk id="5" creationId="{DA6CE226-9830-28AA-EE57-66B28E47BF54}"/>
          </ac:spMkLst>
        </pc:spChg>
        <pc:spChg chg="mod ord">
          <ac:chgData name="Sally Murphy" userId="dc8129e8-3764-4b90-858b-69271ffb6ebe" providerId="ADAL" clId="{5F4BDC7F-848B-4D5F-BBCF-352960F74823}" dt="2024-07-24T03:52:29.743" v="8957" actId="700"/>
          <ac:spMkLst>
            <pc:docMk/>
            <pc:sldMk cId="768245764" sldId="434"/>
            <ac:spMk id="7" creationId="{567016E9-5A0E-414B-B927-F4E28FC94B12}"/>
          </ac:spMkLst>
        </pc:spChg>
        <pc:spChg chg="del mod">
          <ac:chgData name="Sally Murphy" userId="dc8129e8-3764-4b90-858b-69271ffb6ebe" providerId="ADAL" clId="{5F4BDC7F-848B-4D5F-BBCF-352960F74823}" dt="2024-07-18T04:21:06.606" v="3184" actId="478"/>
          <ac:spMkLst>
            <pc:docMk/>
            <pc:sldMk cId="768245764" sldId="434"/>
            <ac:spMk id="9" creationId="{4C782F2A-1764-4A06-B127-70EF207D7884}"/>
          </ac:spMkLst>
        </pc:spChg>
        <pc:spChg chg="mod ord">
          <ac:chgData name="Sally Murphy" userId="dc8129e8-3764-4b90-858b-69271ffb6ebe" providerId="ADAL" clId="{5F4BDC7F-848B-4D5F-BBCF-352960F74823}" dt="2024-07-24T05:02:26.205" v="10606" actId="255"/>
          <ac:spMkLst>
            <pc:docMk/>
            <pc:sldMk cId="768245764" sldId="434"/>
            <ac:spMk id="10" creationId="{6C421392-486E-4A95-903D-281924CB169D}"/>
          </ac:spMkLst>
        </pc:spChg>
        <pc:picChg chg="mod ord">
          <ac:chgData name="Sally Murphy" userId="dc8129e8-3764-4b90-858b-69271ffb6ebe" providerId="ADAL" clId="{5F4BDC7F-848B-4D5F-BBCF-352960F74823}" dt="2024-07-24T03:52:29.743" v="8957" actId="700"/>
          <ac:picMkLst>
            <pc:docMk/>
            <pc:sldMk cId="768245764" sldId="434"/>
            <ac:picMk id="3" creationId="{BA8FA3C2-21CC-49E7-99AD-4D72AA8470BE}"/>
          </ac:picMkLst>
        </pc:picChg>
        <pc:picChg chg="add mod ord modCrop">
          <ac:chgData name="Sally Murphy" userId="dc8129e8-3764-4b90-858b-69271ffb6ebe" providerId="ADAL" clId="{5F4BDC7F-848B-4D5F-BBCF-352960F74823}" dt="2024-07-24T03:52:29.743" v="8957" actId="700"/>
          <ac:picMkLst>
            <pc:docMk/>
            <pc:sldMk cId="768245764" sldId="434"/>
            <ac:picMk id="6" creationId="{22D702F2-F730-2D7D-7FD2-A8D16B6A3AAF}"/>
          </ac:picMkLst>
        </pc:picChg>
        <pc:picChg chg="add mod ord">
          <ac:chgData name="Sally Murphy" userId="dc8129e8-3764-4b90-858b-69271ffb6ebe" providerId="ADAL" clId="{5F4BDC7F-848B-4D5F-BBCF-352960F74823}" dt="2024-07-24T03:52:29.743" v="8957" actId="700"/>
          <ac:picMkLst>
            <pc:docMk/>
            <pc:sldMk cId="768245764" sldId="434"/>
            <ac:picMk id="8" creationId="{86B2A100-800F-DFF5-AF02-0C842DD4C8A5}"/>
          </ac:picMkLst>
        </pc:picChg>
        <pc:picChg chg="add mod ord">
          <ac:chgData name="Sally Murphy" userId="dc8129e8-3764-4b90-858b-69271ffb6ebe" providerId="ADAL" clId="{5F4BDC7F-848B-4D5F-BBCF-352960F74823}" dt="2024-07-24T03:52:29.743" v="8957" actId="700"/>
          <ac:picMkLst>
            <pc:docMk/>
            <pc:sldMk cId="768245764" sldId="434"/>
            <ac:picMk id="11" creationId="{8A41FC19-4107-BB8E-24F9-5AA746C389C0}"/>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8T04:21:06.607" v="3185" actId="2056"/>
              <pc2:cmMkLst xmlns:pc2="http://schemas.microsoft.com/office/powerpoint/2019/9/main/command">
                <pc:docMk/>
                <pc:sldMk cId="768245764" sldId="434"/>
                <pc2:cmMk id="{9FDD648C-AD07-4DB3-88C3-2AE227E418C2}"/>
              </pc2:cmMkLst>
            </pc226:cmChg>
          </p:ext>
        </pc:extLst>
      </pc:sldChg>
      <pc:sldChg chg="addSp delSp modSp del mod addCm">
        <pc:chgData name="Sally Murphy" userId="dc8129e8-3764-4b90-858b-69271ffb6ebe" providerId="ADAL" clId="{5F4BDC7F-848B-4D5F-BBCF-352960F74823}" dt="2024-07-24T04:46:34.581" v="10281" actId="47"/>
        <pc:sldMkLst>
          <pc:docMk/>
          <pc:sldMk cId="1496863802" sldId="435"/>
        </pc:sldMkLst>
        <pc:spChg chg="add del mod">
          <ac:chgData name="Sally Murphy" userId="dc8129e8-3764-4b90-858b-69271ffb6ebe" providerId="ADAL" clId="{5F4BDC7F-848B-4D5F-BBCF-352960F74823}" dt="2024-07-24T04:45:45.604" v="10236" actId="478"/>
          <ac:spMkLst>
            <pc:docMk/>
            <pc:sldMk cId="1496863802" sldId="435"/>
            <ac:spMk id="9" creationId="{3A9B012F-882C-60F3-1FC9-943A75A801DE}"/>
          </ac:spMkLst>
        </pc:spChg>
        <pc:spChg chg="add mod">
          <ac:chgData name="Sally Murphy" userId="dc8129e8-3764-4b90-858b-69271ffb6ebe" providerId="ADAL" clId="{5F4BDC7F-848B-4D5F-BBCF-352960F74823}" dt="2024-07-24T04:45:43.267" v="10234" actId="478"/>
          <ac:spMkLst>
            <pc:docMk/>
            <pc:sldMk cId="1496863802" sldId="435"/>
            <ac:spMk id="12" creationId="{25ABBEEE-1ADB-82DC-8502-5F8EA93DF2D5}"/>
          </ac:spMkLst>
        </pc:spChg>
        <pc:spChg chg="add mod">
          <ac:chgData name="Sally Murphy" userId="dc8129e8-3764-4b90-858b-69271ffb6ebe" providerId="ADAL" clId="{5F4BDC7F-848B-4D5F-BBCF-352960F74823}" dt="2024-07-24T04:45:48.802" v="10237" actId="478"/>
          <ac:spMkLst>
            <pc:docMk/>
            <pc:sldMk cId="1496863802" sldId="435"/>
            <ac:spMk id="18" creationId="{9E68970E-B30F-4239-1AA6-C347E99A32EE}"/>
          </ac:spMkLst>
        </pc:spChg>
        <pc:picChg chg="del">
          <ac:chgData name="Sally Murphy" userId="dc8129e8-3764-4b90-858b-69271ffb6ebe" providerId="ADAL" clId="{5F4BDC7F-848B-4D5F-BBCF-352960F74823}" dt="2024-07-24T04:45:48.802" v="10237" actId="478"/>
          <ac:picMkLst>
            <pc:docMk/>
            <pc:sldMk cId="1496863802" sldId="435"/>
            <ac:picMk id="8" creationId="{0F4D5C0E-9B46-4524-B5CE-CF5C988287EF}"/>
          </ac:picMkLst>
        </pc:picChg>
        <pc:picChg chg="del mod">
          <ac:chgData name="Sally Murphy" userId="dc8129e8-3764-4b90-858b-69271ffb6ebe" providerId="ADAL" clId="{5F4BDC7F-848B-4D5F-BBCF-352960F74823}" dt="2024-07-24T04:45:39.258" v="10233" actId="478"/>
          <ac:picMkLst>
            <pc:docMk/>
            <pc:sldMk cId="1496863802" sldId="435"/>
            <ac:picMk id="11" creationId="{9906BBA8-1A50-4A44-8561-EC8809CE11B6}"/>
          </ac:picMkLst>
        </pc:picChg>
        <pc:picChg chg="del">
          <ac:chgData name="Sally Murphy" userId="dc8129e8-3764-4b90-858b-69271ffb6ebe" providerId="ADAL" clId="{5F4BDC7F-848B-4D5F-BBCF-352960F74823}" dt="2024-07-24T04:45:43.267" v="10234" actId="478"/>
          <ac:picMkLst>
            <pc:docMk/>
            <pc:sldMk cId="1496863802" sldId="435"/>
            <ac:picMk id="17" creationId="{D534493C-1541-42C9-AC58-0B947057EC2C}"/>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5:20.971" v="371"/>
              <pc2:cmMkLst xmlns:pc2="http://schemas.microsoft.com/office/powerpoint/2019/9/main/command">
                <pc:docMk/>
                <pc:sldMk cId="1496863802" sldId="435"/>
                <pc2:cmMk id="{8236679C-4730-43E1-8B88-D7DA0CD8DECF}"/>
              </pc2:cmMkLst>
            </pc226:cmChg>
          </p:ext>
        </pc:extLst>
      </pc:sldChg>
      <pc:sldChg chg="delSp modSp mod ord modClrScheme addCm chgLayout">
        <pc:chgData name="Sally Murphy" userId="dc8129e8-3764-4b90-858b-69271ffb6ebe" providerId="ADAL" clId="{5F4BDC7F-848B-4D5F-BBCF-352960F74823}" dt="2024-07-17T05:18:20.095" v="1821" actId="6549"/>
        <pc:sldMkLst>
          <pc:docMk/>
          <pc:sldMk cId="2440990546" sldId="436"/>
        </pc:sldMkLst>
        <pc:spChg chg="mod ord">
          <ac:chgData name="Sally Murphy" userId="dc8129e8-3764-4b90-858b-69271ffb6ebe" providerId="ADAL" clId="{5F4BDC7F-848B-4D5F-BBCF-352960F74823}" dt="2024-07-17T05:18:20.095" v="1821" actId="6549"/>
          <ac:spMkLst>
            <pc:docMk/>
            <pc:sldMk cId="2440990546" sldId="436"/>
            <ac:spMk id="4" creationId="{7BB24F5B-DBE6-544F-922D-126C6029C88E}"/>
          </ac:spMkLst>
        </pc:spChg>
        <pc:spChg chg="mod ord">
          <ac:chgData name="Sally Murphy" userId="dc8129e8-3764-4b90-858b-69271ffb6ebe" providerId="ADAL" clId="{5F4BDC7F-848B-4D5F-BBCF-352960F74823}" dt="2024-07-16T23:41:52.473" v="97"/>
          <ac:spMkLst>
            <pc:docMk/>
            <pc:sldMk cId="2440990546" sldId="436"/>
            <ac:spMk id="6" creationId="{81AC39E0-A1FB-0D4A-8E34-2FB3787D7E2A}"/>
          </ac:spMkLst>
        </pc:spChg>
        <pc:spChg chg="del">
          <ac:chgData name="Sally Murphy" userId="dc8129e8-3764-4b90-858b-69271ffb6ebe" providerId="ADAL" clId="{5F4BDC7F-848B-4D5F-BBCF-352960F74823}" dt="2024-07-16T23:30:28.526" v="4" actId="478"/>
          <ac:spMkLst>
            <pc:docMk/>
            <pc:sldMk cId="2440990546" sldId="436"/>
            <ac:spMk id="10" creationId="{66A163C4-0CDC-1646-AE3B-A12CD9200FB8}"/>
          </ac:spMkLst>
        </pc:sp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6T23:30:52.209" v="6"/>
              <pc2:cmMkLst xmlns:pc2="http://schemas.microsoft.com/office/powerpoint/2019/9/main/command">
                <pc:docMk/>
                <pc:sldMk cId="2440990546" sldId="436"/>
                <pc2:cmMk id="{308E79BB-C94A-4860-9546-55AAED5BC0F8}"/>
              </pc2:cmMkLst>
            </pc226:cmChg>
          </p:ext>
        </pc:extLst>
      </pc:sldChg>
      <pc:sldChg chg="addSp delSp modSp mod addCm modCm chgLayout modNotesTx">
        <pc:chgData name="Sally Murphy" userId="dc8129e8-3764-4b90-858b-69271ffb6ebe" providerId="ADAL" clId="{5F4BDC7F-848B-4D5F-BBCF-352960F74823}" dt="2024-07-24T04:59:09.989" v="10571" actId="255"/>
        <pc:sldMkLst>
          <pc:docMk/>
          <pc:sldMk cId="756828161" sldId="437"/>
        </pc:sldMkLst>
        <pc:spChg chg="mod ord">
          <ac:chgData name="Sally Murphy" userId="dc8129e8-3764-4b90-858b-69271ffb6ebe" providerId="ADAL" clId="{5F4BDC7F-848B-4D5F-BBCF-352960F74823}" dt="2024-07-16T23:46:00.942" v="135" actId="14100"/>
          <ac:spMkLst>
            <pc:docMk/>
            <pc:sldMk cId="756828161" sldId="437"/>
            <ac:spMk id="2" creationId="{4EBE6636-099D-44D1-A694-39E7417313B7}"/>
          </ac:spMkLst>
        </pc:spChg>
        <pc:spChg chg="add del mod ord">
          <ac:chgData name="Sally Murphy" userId="dc8129e8-3764-4b90-858b-69271ffb6ebe" providerId="ADAL" clId="{5F4BDC7F-848B-4D5F-BBCF-352960F74823}" dt="2024-07-16T23:46:13.140" v="137" actId="478"/>
          <ac:spMkLst>
            <pc:docMk/>
            <pc:sldMk cId="756828161" sldId="437"/>
            <ac:spMk id="3" creationId="{A1980665-4FE2-B56F-F95C-C783CCA85EC7}"/>
          </ac:spMkLst>
        </pc:spChg>
        <pc:spChg chg="add del mod ord">
          <ac:chgData name="Sally Murphy" userId="dc8129e8-3764-4b90-858b-69271ffb6ebe" providerId="ADAL" clId="{5F4BDC7F-848B-4D5F-BBCF-352960F74823}" dt="2024-07-16T23:46:04.658" v="136" actId="478"/>
          <ac:spMkLst>
            <pc:docMk/>
            <pc:sldMk cId="756828161" sldId="437"/>
            <ac:spMk id="4" creationId="{F9F73719-B7DC-09CF-50BF-6F4A30B8D23E}"/>
          </ac:spMkLst>
        </pc:spChg>
        <pc:spChg chg="add del mod ord">
          <ac:chgData name="Sally Murphy" userId="dc8129e8-3764-4b90-858b-69271ffb6ebe" providerId="ADAL" clId="{5F4BDC7F-848B-4D5F-BBCF-352960F74823}" dt="2024-07-16T23:46:13.140" v="137" actId="478"/>
          <ac:spMkLst>
            <pc:docMk/>
            <pc:sldMk cId="756828161" sldId="437"/>
            <ac:spMk id="5" creationId="{1CED0E34-44BC-EC18-7011-E2456122A547}"/>
          </ac:spMkLst>
        </pc:spChg>
        <pc:spChg chg="add del mod ord">
          <ac:chgData name="Sally Murphy" userId="dc8129e8-3764-4b90-858b-69271ffb6ebe" providerId="ADAL" clId="{5F4BDC7F-848B-4D5F-BBCF-352960F74823}" dt="2024-07-16T23:46:13.140" v="137" actId="478"/>
          <ac:spMkLst>
            <pc:docMk/>
            <pc:sldMk cId="756828161" sldId="437"/>
            <ac:spMk id="6" creationId="{2C9D6A3C-C37C-7135-A8A2-53B68249B1BD}"/>
          </ac:spMkLst>
        </pc:spChg>
        <pc:spChg chg="add del mod ord">
          <ac:chgData name="Sally Murphy" userId="dc8129e8-3764-4b90-858b-69271ffb6ebe" providerId="ADAL" clId="{5F4BDC7F-848B-4D5F-BBCF-352960F74823}" dt="2024-07-16T23:46:13.140" v="137" actId="478"/>
          <ac:spMkLst>
            <pc:docMk/>
            <pc:sldMk cId="756828161" sldId="437"/>
            <ac:spMk id="7" creationId="{3B400D14-CB46-85C3-E78F-C971DE504370}"/>
          </ac:spMkLst>
        </pc:spChg>
        <pc:spChg chg="mod ord">
          <ac:chgData name="Sally Murphy" userId="dc8129e8-3764-4b90-858b-69271ffb6ebe" providerId="ADAL" clId="{5F4BDC7F-848B-4D5F-BBCF-352960F74823}" dt="2024-07-24T04:59:09.989" v="10571" actId="255"/>
          <ac:spMkLst>
            <pc:docMk/>
            <pc:sldMk cId="756828161" sldId="437"/>
            <ac:spMk id="11" creationId="{8EB77A7A-F2A0-4767-8C57-7ADB1ED36609}"/>
          </ac:spMkLst>
        </pc:spChg>
        <pc:spChg chg="mod">
          <ac:chgData name="Sally Murphy" userId="dc8129e8-3764-4b90-858b-69271ffb6ebe" providerId="ADAL" clId="{5F4BDC7F-848B-4D5F-BBCF-352960F74823}" dt="2024-07-24T04:59:09.989" v="10571" actId="255"/>
          <ac:spMkLst>
            <pc:docMk/>
            <pc:sldMk cId="756828161" sldId="437"/>
            <ac:spMk id="18" creationId="{55CC95AC-1A91-4A55-823F-2D2B3813F8A2}"/>
          </ac:spMkLst>
        </pc:spChg>
        <pc:spChg chg="mod">
          <ac:chgData name="Sally Murphy" userId="dc8129e8-3764-4b90-858b-69271ffb6ebe" providerId="ADAL" clId="{5F4BDC7F-848B-4D5F-BBCF-352960F74823}" dt="2024-07-24T04:59:09.989" v="10571" actId="255"/>
          <ac:spMkLst>
            <pc:docMk/>
            <pc:sldMk cId="756828161" sldId="437"/>
            <ac:spMk id="19" creationId="{ECF94531-509F-48F7-BBD6-217B84B96C50}"/>
          </ac:spMkLst>
        </pc:spChg>
        <pc:spChg chg="mod">
          <ac:chgData name="Sally Murphy" userId="dc8129e8-3764-4b90-858b-69271ffb6ebe" providerId="ADAL" clId="{5F4BDC7F-848B-4D5F-BBCF-352960F74823}" dt="2024-07-24T04:59:09.989" v="10571" actId="255"/>
          <ac:spMkLst>
            <pc:docMk/>
            <pc:sldMk cId="756828161" sldId="437"/>
            <ac:spMk id="20" creationId="{29D2D8AF-6DAB-4A6D-A40A-803CFB3DF758}"/>
          </ac:spMkLst>
        </pc:spChg>
        <pc:spChg chg="mod">
          <ac:chgData name="Sally Murphy" userId="dc8129e8-3764-4b90-858b-69271ffb6ebe" providerId="ADAL" clId="{5F4BDC7F-848B-4D5F-BBCF-352960F74823}" dt="2024-07-24T04:59:09.989" v="10571" actId="255"/>
          <ac:spMkLst>
            <pc:docMk/>
            <pc:sldMk cId="756828161" sldId="437"/>
            <ac:spMk id="21" creationId="{3FB20E13-AF5F-4DB6-BBE6-2A5C5C03DF3A}"/>
          </ac:spMkLst>
        </pc:spChg>
        <pc:spChg chg="mod">
          <ac:chgData name="Sally Murphy" userId="dc8129e8-3764-4b90-858b-69271ffb6ebe" providerId="ADAL" clId="{5F4BDC7F-848B-4D5F-BBCF-352960F74823}" dt="2024-07-24T04:59:09.989" v="10571" actId="255"/>
          <ac:spMkLst>
            <pc:docMk/>
            <pc:sldMk cId="756828161" sldId="437"/>
            <ac:spMk id="22" creationId="{B6C0AE4A-3F51-478F-9565-7F04B6729B07}"/>
          </ac:spMkLst>
        </pc:spChg>
        <pc:spChg chg="del">
          <ac:chgData name="Sally Murphy" userId="dc8129e8-3764-4b90-858b-69271ffb6ebe" providerId="ADAL" clId="{5F4BDC7F-848B-4D5F-BBCF-352960F74823}" dt="2024-07-16T23:45:57.130" v="134" actId="478"/>
          <ac:spMkLst>
            <pc:docMk/>
            <pc:sldMk cId="756828161" sldId="437"/>
            <ac:spMk id="24" creationId="{5D693398-AAEE-431C-B427-442AB2C70E0B}"/>
          </ac:spMkLst>
        </pc:sp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5:48:51.617" v="2455"/>
              <pc2:cmMkLst xmlns:pc2="http://schemas.microsoft.com/office/powerpoint/2019/9/main/command">
                <pc:docMk/>
                <pc:sldMk cId="756828161" sldId="437"/>
                <pc2:cmMk id="{1BF5B68D-3B3D-4070-A144-73F36E2A166C}"/>
              </pc2:cmMkLst>
            </pc226:cmChg>
          </p:ext>
        </pc:extLst>
      </pc:sldChg>
      <pc:sldChg chg="addSp delSp modSp mod modClrScheme addCm modCm chgLayout">
        <pc:chgData name="Sally Murphy" userId="dc8129e8-3764-4b90-858b-69271ffb6ebe" providerId="ADAL" clId="{5F4BDC7F-848B-4D5F-BBCF-352960F74823}" dt="2024-07-24T05:01:30.556" v="10593" actId="255"/>
        <pc:sldMkLst>
          <pc:docMk/>
          <pc:sldMk cId="1880667047" sldId="439"/>
        </pc:sldMkLst>
        <pc:spChg chg="add del mod ord">
          <ac:chgData name="Sally Murphy" userId="dc8129e8-3764-4b90-858b-69271ffb6ebe" providerId="ADAL" clId="{5F4BDC7F-848B-4D5F-BBCF-352960F74823}" dt="2024-07-16T23:54:14.434" v="175" actId="478"/>
          <ac:spMkLst>
            <pc:docMk/>
            <pc:sldMk cId="1880667047" sldId="439"/>
            <ac:spMk id="2" creationId="{E69C973F-C572-FB6F-512D-EC37A966CE96}"/>
          </ac:spMkLst>
        </pc:spChg>
        <pc:spChg chg="add del mod ord">
          <ac:chgData name="Sally Murphy" userId="dc8129e8-3764-4b90-858b-69271ffb6ebe" providerId="ADAL" clId="{5F4BDC7F-848B-4D5F-BBCF-352960F74823}" dt="2024-07-16T23:54:10.491" v="171" actId="478"/>
          <ac:spMkLst>
            <pc:docMk/>
            <pc:sldMk cId="1880667047" sldId="439"/>
            <ac:spMk id="3" creationId="{51FB9BCF-622A-C016-C761-9C0F02258A27}"/>
          </ac:spMkLst>
        </pc:spChg>
        <pc:spChg chg="add del mod ord">
          <ac:chgData name="Sally Murphy" userId="dc8129e8-3764-4b90-858b-69271ffb6ebe" providerId="ADAL" clId="{5F4BDC7F-848B-4D5F-BBCF-352960F74823}" dt="2024-07-16T23:54:11.783" v="172" actId="478"/>
          <ac:spMkLst>
            <pc:docMk/>
            <pc:sldMk cId="1880667047" sldId="439"/>
            <ac:spMk id="4" creationId="{4521544E-C41D-4E6F-69A4-FDBD226A922D}"/>
          </ac:spMkLst>
        </pc:spChg>
        <pc:spChg chg="add del mod ord">
          <ac:chgData name="Sally Murphy" userId="dc8129e8-3764-4b90-858b-69271ffb6ebe" providerId="ADAL" clId="{5F4BDC7F-848B-4D5F-BBCF-352960F74823}" dt="2024-07-16T23:54:13.348" v="174" actId="478"/>
          <ac:spMkLst>
            <pc:docMk/>
            <pc:sldMk cId="1880667047" sldId="439"/>
            <ac:spMk id="5" creationId="{E81ADA3E-9CA2-16A1-1A63-A8D91069AE08}"/>
          </ac:spMkLst>
        </pc:spChg>
        <pc:spChg chg="add del mod ord">
          <ac:chgData name="Sally Murphy" userId="dc8129e8-3764-4b90-858b-69271ffb6ebe" providerId="ADAL" clId="{5F4BDC7F-848B-4D5F-BBCF-352960F74823}" dt="2024-07-16T23:54:12.545" v="173" actId="478"/>
          <ac:spMkLst>
            <pc:docMk/>
            <pc:sldMk cId="1880667047" sldId="439"/>
            <ac:spMk id="6" creationId="{5569E7B4-C135-65C6-920B-866DC2B4674F}"/>
          </ac:spMkLst>
        </pc:spChg>
        <pc:spChg chg="add mod">
          <ac:chgData name="Sally Murphy" userId="dc8129e8-3764-4b90-858b-69271ffb6ebe" providerId="ADAL" clId="{5F4BDC7F-848B-4D5F-BBCF-352960F74823}" dt="2024-07-16T23:54:07.371" v="170" actId="20577"/>
          <ac:spMkLst>
            <pc:docMk/>
            <pc:sldMk cId="1880667047" sldId="439"/>
            <ac:spMk id="7" creationId="{D48BD18C-9401-8F86-69DC-E13466FD806F}"/>
          </ac:spMkLst>
        </pc:spChg>
        <pc:spChg chg="mod">
          <ac:chgData name="Sally Murphy" userId="dc8129e8-3764-4b90-858b-69271ffb6ebe" providerId="ADAL" clId="{5F4BDC7F-848B-4D5F-BBCF-352960F74823}" dt="2024-07-24T05:01:24.490" v="10592" actId="1076"/>
          <ac:spMkLst>
            <pc:docMk/>
            <pc:sldMk cId="1880667047" sldId="439"/>
            <ac:spMk id="10" creationId="{F65E6EAA-887B-4FD2-8D73-FD1ECAF3C673}"/>
          </ac:spMkLst>
        </pc:spChg>
        <pc:spChg chg="mod">
          <ac:chgData name="Sally Murphy" userId="dc8129e8-3764-4b90-858b-69271ffb6ebe" providerId="ADAL" clId="{5F4BDC7F-848B-4D5F-BBCF-352960F74823}" dt="2024-07-24T05:01:30.556" v="10593" actId="255"/>
          <ac:spMkLst>
            <pc:docMk/>
            <pc:sldMk cId="1880667047" sldId="439"/>
            <ac:spMk id="11" creationId="{8B874CC3-1EB6-4046-8FE7-1E0690B83991}"/>
          </ac:spMkLst>
        </pc:spChg>
        <pc:spChg chg="mod">
          <ac:chgData name="Sally Murphy" userId="dc8129e8-3764-4b90-858b-69271ffb6ebe" providerId="ADAL" clId="{5F4BDC7F-848B-4D5F-BBCF-352960F74823}" dt="2024-07-24T05:01:24.490" v="10592" actId="1076"/>
          <ac:spMkLst>
            <pc:docMk/>
            <pc:sldMk cId="1880667047" sldId="439"/>
            <ac:spMk id="13" creationId="{8132999A-9E68-4991-B44D-88FF55E5240F}"/>
          </ac:spMkLst>
        </pc:spChg>
        <pc:spChg chg="mod">
          <ac:chgData name="Sally Murphy" userId="dc8129e8-3764-4b90-858b-69271ffb6ebe" providerId="ADAL" clId="{5F4BDC7F-848B-4D5F-BBCF-352960F74823}" dt="2024-07-24T05:01:24.490" v="10592" actId="1076"/>
          <ac:spMkLst>
            <pc:docMk/>
            <pc:sldMk cId="1880667047" sldId="439"/>
            <ac:spMk id="14" creationId="{96F20274-E38A-4D84-A2E1-6965CD877867}"/>
          </ac:spMkLst>
        </pc:spChg>
        <pc:spChg chg="mod">
          <ac:chgData name="Sally Murphy" userId="dc8129e8-3764-4b90-858b-69271ffb6ebe" providerId="ADAL" clId="{5F4BDC7F-848B-4D5F-BBCF-352960F74823}" dt="2024-07-24T05:01:24.490" v="10592" actId="1076"/>
          <ac:spMkLst>
            <pc:docMk/>
            <pc:sldMk cId="1880667047" sldId="439"/>
            <ac:spMk id="15" creationId="{CB7E92CE-E361-4760-AA00-5713A9DD3FD8}"/>
          </ac:spMkLst>
        </pc:spChg>
        <pc:spChg chg="del mod ord">
          <ac:chgData name="Sally Murphy" userId="dc8129e8-3764-4b90-858b-69271ffb6ebe" providerId="ADAL" clId="{5F4BDC7F-848B-4D5F-BBCF-352960F74823}" dt="2024-07-16T23:54:02.119" v="152" actId="478"/>
          <ac:spMkLst>
            <pc:docMk/>
            <pc:sldMk cId="1880667047" sldId="439"/>
            <ac:spMk id="21" creationId="{61264CDB-F8C5-4FA7-808A-85C2B19277E6}"/>
          </ac:spMkLst>
        </pc:spChg>
        <pc:spChg chg="del">
          <ac:chgData name="Sally Murphy" userId="dc8129e8-3764-4b90-858b-69271ffb6ebe" providerId="ADAL" clId="{5F4BDC7F-848B-4D5F-BBCF-352960F74823}" dt="2024-07-16T23:53:26.440" v="147" actId="478"/>
          <ac:spMkLst>
            <pc:docMk/>
            <pc:sldMk cId="1880667047" sldId="439"/>
            <ac:spMk id="22" creationId="{C1A08718-7BC4-4A30-AFD6-8A287FCBFEE8}"/>
          </ac:spMkLst>
        </pc:spChg>
        <pc:picChg chg="mod">
          <ac:chgData name="Sally Murphy" userId="dc8129e8-3764-4b90-858b-69271ffb6ebe" providerId="ADAL" clId="{5F4BDC7F-848B-4D5F-BBCF-352960F74823}" dt="2024-07-24T05:01:20.059" v="10591" actId="1076"/>
          <ac:picMkLst>
            <pc:docMk/>
            <pc:sldMk cId="1880667047" sldId="439"/>
            <ac:picMk id="12" creationId="{60527980-90AD-41E1-8177-8C6FA1C0A3FD}"/>
          </ac:picMkLst>
        </pc:picChg>
        <pc:picChg chg="mod">
          <ac:chgData name="Sally Murphy" userId="dc8129e8-3764-4b90-858b-69271ffb6ebe" providerId="ADAL" clId="{5F4BDC7F-848B-4D5F-BBCF-352960F74823}" dt="2024-07-24T05:01:20.059" v="10591" actId="1076"/>
          <ac:picMkLst>
            <pc:docMk/>
            <pc:sldMk cId="1880667047" sldId="439"/>
            <ac:picMk id="16" creationId="{D357F5E6-4B43-4D99-8C9A-329D47C8CEE8}"/>
          </ac:picMkLst>
        </pc:picChg>
        <pc:picChg chg="mod">
          <ac:chgData name="Sally Murphy" userId="dc8129e8-3764-4b90-858b-69271ffb6ebe" providerId="ADAL" clId="{5F4BDC7F-848B-4D5F-BBCF-352960F74823}" dt="2024-07-24T05:01:20.059" v="10591" actId="1076"/>
          <ac:picMkLst>
            <pc:docMk/>
            <pc:sldMk cId="1880667047" sldId="439"/>
            <ac:picMk id="17" creationId="{6573D66F-7D99-4848-AD87-9D2ECA592DE7}"/>
          </ac:picMkLst>
        </pc:picChg>
        <pc:picChg chg="mod">
          <ac:chgData name="Sally Murphy" userId="dc8129e8-3764-4b90-858b-69271ffb6ebe" providerId="ADAL" clId="{5F4BDC7F-848B-4D5F-BBCF-352960F74823}" dt="2024-07-24T05:01:20.059" v="10591" actId="1076"/>
          <ac:picMkLst>
            <pc:docMk/>
            <pc:sldMk cId="1880667047" sldId="439"/>
            <ac:picMk id="18" creationId="{7EADD24C-C575-421C-9245-2D890049C892}"/>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5:56:30.198" v="2537"/>
              <pc2:cmMkLst xmlns:pc2="http://schemas.microsoft.com/office/powerpoint/2019/9/main/command">
                <pc:docMk/>
                <pc:sldMk cId="1880667047" sldId="439"/>
                <pc2:cmMk id="{0EA90829-08BE-4DBE-B618-27BD2779E960}"/>
              </pc2:cmMkLst>
            </pc226:cmChg>
          </p:ext>
        </pc:extLst>
      </pc:sldChg>
      <pc:sldChg chg="addSp delSp modSp mod modClrScheme addCm modCm chgLayout">
        <pc:chgData name="Sally Murphy" userId="dc8129e8-3764-4b90-858b-69271ffb6ebe" providerId="ADAL" clId="{5F4BDC7F-848B-4D5F-BBCF-352960F74823}" dt="2024-07-24T23:31:14.335" v="10789"/>
        <pc:sldMkLst>
          <pc:docMk/>
          <pc:sldMk cId="1807073919" sldId="440"/>
        </pc:sldMkLst>
        <pc:spChg chg="mod ord">
          <ac:chgData name="Sally Murphy" userId="dc8129e8-3764-4b90-858b-69271ffb6ebe" providerId="ADAL" clId="{5F4BDC7F-848B-4D5F-BBCF-352960F74823}" dt="2024-07-24T05:02:18.855" v="10605" actId="255"/>
          <ac:spMkLst>
            <pc:docMk/>
            <pc:sldMk cId="1807073919" sldId="440"/>
            <ac:spMk id="3" creationId="{E8F047B7-4608-4543-9870-D7E972DA47DF}"/>
          </ac:spMkLst>
        </pc:spChg>
        <pc:spChg chg="add del mod">
          <ac:chgData name="Sally Murphy" userId="dc8129e8-3764-4b90-858b-69271ffb6ebe" providerId="ADAL" clId="{5F4BDC7F-848B-4D5F-BBCF-352960F74823}" dt="2024-07-24T02:48:03.420" v="8682"/>
          <ac:spMkLst>
            <pc:docMk/>
            <pc:sldMk cId="1807073919" sldId="440"/>
            <ac:spMk id="5" creationId="{0B952D08-2BD9-BE3C-7DB0-0BD7BEFB70A1}"/>
          </ac:spMkLst>
        </pc:spChg>
        <pc:spChg chg="add del mod">
          <ac:chgData name="Sally Murphy" userId="dc8129e8-3764-4b90-858b-69271ffb6ebe" providerId="ADAL" clId="{5F4BDC7F-848B-4D5F-BBCF-352960F74823}" dt="2024-07-24T02:52:55.220" v="8882"/>
          <ac:spMkLst>
            <pc:docMk/>
            <pc:sldMk cId="1807073919" sldId="440"/>
            <ac:spMk id="8" creationId="{87516460-C1B2-DB19-D68E-2125058A4A3C}"/>
          </ac:spMkLst>
        </pc:spChg>
        <pc:spChg chg="mod ord">
          <ac:chgData name="Sally Murphy" userId="dc8129e8-3764-4b90-858b-69271ffb6ebe" providerId="ADAL" clId="{5F4BDC7F-848B-4D5F-BBCF-352960F74823}" dt="2024-07-24T03:52:20.336" v="8956" actId="700"/>
          <ac:spMkLst>
            <pc:docMk/>
            <pc:sldMk cId="1807073919" sldId="440"/>
            <ac:spMk id="11" creationId="{3A28038E-4074-4AB4-878E-F7D90B156ED4}"/>
          </ac:spMkLst>
        </pc:spChg>
        <pc:spChg chg="del">
          <ac:chgData name="Sally Murphy" userId="dc8129e8-3764-4b90-858b-69271ffb6ebe" providerId="ADAL" clId="{5F4BDC7F-848B-4D5F-BBCF-352960F74823}" dt="2024-07-16T23:59:01.044" v="209" actId="478"/>
          <ac:spMkLst>
            <pc:docMk/>
            <pc:sldMk cId="1807073919" sldId="440"/>
            <ac:spMk id="12" creationId="{99E584C6-83DD-4210-85A9-57A1AC7E870F}"/>
          </ac:spMkLst>
        </pc:spChg>
        <pc:spChg chg="mod ord">
          <ac:chgData name="Sally Murphy" userId="dc8129e8-3764-4b90-858b-69271ffb6ebe" providerId="ADAL" clId="{5F4BDC7F-848B-4D5F-BBCF-352960F74823}" dt="2024-07-24T03:52:20.336" v="8956" actId="700"/>
          <ac:spMkLst>
            <pc:docMk/>
            <pc:sldMk cId="1807073919" sldId="440"/>
            <ac:spMk id="17" creationId="{5497A72E-BAF0-4CA0-8B13-F657F960E757}"/>
          </ac:spMkLst>
        </pc:spChg>
        <pc:picChg chg="add del mod modCrop">
          <ac:chgData name="Sally Murphy" userId="dc8129e8-3764-4b90-858b-69271ffb6ebe" providerId="ADAL" clId="{5F4BDC7F-848B-4D5F-BBCF-352960F74823}" dt="2024-07-24T02:52:32.268" v="8880" actId="478"/>
          <ac:picMkLst>
            <pc:docMk/>
            <pc:sldMk cId="1807073919" sldId="440"/>
            <ac:picMk id="6" creationId="{B4CBA5C7-129C-B5C1-D79C-AFAD6B870FF4}"/>
          </ac:picMkLst>
        </pc:picChg>
        <pc:picChg chg="add mod ord">
          <ac:chgData name="Sally Murphy" userId="dc8129e8-3764-4b90-858b-69271ffb6ebe" providerId="ADAL" clId="{5F4BDC7F-848B-4D5F-BBCF-352960F74823}" dt="2024-07-24T03:52:20.336" v="8956" actId="700"/>
          <ac:picMkLst>
            <pc:docMk/>
            <pc:sldMk cId="1807073919" sldId="440"/>
            <ac:picMk id="10" creationId="{72520EB9-0657-DAE1-30BB-FB8EF40EFDC9}"/>
          </ac:picMkLst>
        </pc:picChg>
        <pc:picChg chg="del">
          <ac:chgData name="Sally Murphy" userId="dc8129e8-3764-4b90-858b-69271ffb6ebe" providerId="ADAL" clId="{5F4BDC7F-848B-4D5F-BBCF-352960F74823}" dt="2024-07-16T23:59:49.699" v="212" actId="478"/>
          <ac:picMkLst>
            <pc:docMk/>
            <pc:sldMk cId="1807073919" sldId="440"/>
            <ac:picMk id="15" creationId="{FF84BC09-8831-475A-85A2-A5F0FCD5BCC5}"/>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24T23:31:14.335" v="10789"/>
              <pc2:cmMkLst xmlns:pc2="http://schemas.microsoft.com/office/powerpoint/2019/9/main/command">
                <pc:docMk/>
                <pc:sldMk cId="1807073919" sldId="440"/>
                <pc2:cmMk id="{75ED31C7-394C-4A99-BE9C-AA90863ACD3A}"/>
              </pc2:cmMkLst>
            </pc226:cmChg>
          </p:ext>
        </pc:extLst>
      </pc:sldChg>
      <pc:sldChg chg="modSp mod modClrScheme addCm modCm chgLayout modNotesTx">
        <pc:chgData name="Sally Murphy" userId="dc8129e8-3764-4b90-858b-69271ffb6ebe" providerId="ADAL" clId="{5F4BDC7F-848B-4D5F-BBCF-352960F74823}" dt="2024-07-24T05:14:40.050" v="10752" actId="113"/>
        <pc:sldMkLst>
          <pc:docMk/>
          <pc:sldMk cId="1972764525" sldId="441"/>
        </pc:sldMkLst>
        <pc:spChg chg="mod ord">
          <ac:chgData name="Sally Murphy" userId="dc8129e8-3764-4b90-858b-69271ffb6ebe" providerId="ADAL" clId="{5F4BDC7F-848B-4D5F-BBCF-352960F74823}" dt="2024-07-24T05:14:40.050" v="10752" actId="113"/>
          <ac:spMkLst>
            <pc:docMk/>
            <pc:sldMk cId="1972764525" sldId="441"/>
            <ac:spMk id="2" creationId="{18E768E2-68B6-44F4-9D6E-A05B62F22794}"/>
          </ac:spMkLst>
        </pc:spChg>
        <pc:spChg chg="mod ord">
          <ac:chgData name="Sally Murphy" userId="dc8129e8-3764-4b90-858b-69271ffb6ebe" providerId="ADAL" clId="{5F4BDC7F-848B-4D5F-BBCF-352960F74823}" dt="2024-07-17T04:29:57.627" v="1218" actId="1036"/>
          <ac:spMkLst>
            <pc:docMk/>
            <pc:sldMk cId="1972764525" sldId="441"/>
            <ac:spMk id="3" creationId="{AA35AC37-E74F-4FAB-9448-FE3E71C06D85}"/>
          </ac:spMkLst>
        </pc:spChg>
        <pc:spChg chg="mod ord">
          <ac:chgData name="Sally Murphy" userId="dc8129e8-3764-4b90-858b-69271ffb6ebe" providerId="ADAL" clId="{5F4BDC7F-848B-4D5F-BBCF-352960F74823}" dt="2024-07-17T04:30:05.761" v="1222" actId="20577"/>
          <ac:spMkLst>
            <pc:docMk/>
            <pc:sldMk cId="1972764525" sldId="441"/>
            <ac:spMk id="5" creationId="{EB9DC546-2106-4F3C-973D-81C0235E7521}"/>
          </ac:spMkLst>
        </pc:spChg>
        <pc:picChg chg="mod ord">
          <ac:chgData name="Sally Murphy" userId="dc8129e8-3764-4b90-858b-69271ffb6ebe" providerId="ADAL" clId="{5F4BDC7F-848B-4D5F-BBCF-352960F74823}" dt="2024-07-17T04:29:38.948" v="1208" actId="700"/>
          <ac:picMkLst>
            <pc:docMk/>
            <pc:sldMk cId="1972764525" sldId="441"/>
            <ac:picMk id="6" creationId="{DD23AE8A-0B20-4E83-A3FF-C714D685E9E6}"/>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5:50:43.275" v="2502"/>
              <pc2:cmMkLst xmlns:pc2="http://schemas.microsoft.com/office/powerpoint/2019/9/main/command">
                <pc:docMk/>
                <pc:sldMk cId="1972764525" sldId="441"/>
                <pc2:cmMk id="{9BB7E8E8-372F-440C-BBF4-645C8079FD80}"/>
              </pc2:cmMkLst>
            </pc226:cmChg>
          </p:ext>
        </pc:extLst>
      </pc:sldChg>
      <pc:sldChg chg="addSp delSp modSp mod modClrScheme addCm chgLayout modNotesTx">
        <pc:chgData name="Sally Murphy" userId="dc8129e8-3764-4b90-858b-69271ffb6ebe" providerId="ADAL" clId="{5F4BDC7F-848B-4D5F-BBCF-352960F74823}" dt="2024-07-24T05:02:31.621" v="10607" actId="255"/>
        <pc:sldMkLst>
          <pc:docMk/>
          <pc:sldMk cId="901779290" sldId="442"/>
        </pc:sldMkLst>
        <pc:spChg chg="add del mod ord">
          <ac:chgData name="Sally Murphy" userId="dc8129e8-3764-4b90-858b-69271ffb6ebe" providerId="ADAL" clId="{5F4BDC7F-848B-4D5F-BBCF-352960F74823}" dt="2024-07-17T05:33:38.450" v="2032" actId="478"/>
          <ac:spMkLst>
            <pc:docMk/>
            <pc:sldMk cId="901779290" sldId="442"/>
            <ac:spMk id="2" creationId="{CE40C137-1501-471E-D998-0502E50E5C66}"/>
          </ac:spMkLst>
        </pc:spChg>
        <pc:spChg chg="mod ord">
          <ac:chgData name="Sally Murphy" userId="dc8129e8-3764-4b90-858b-69271ffb6ebe" providerId="ADAL" clId="{5F4BDC7F-848B-4D5F-BBCF-352960F74823}" dt="2024-07-24T05:02:31.621" v="10607" actId="255"/>
          <ac:spMkLst>
            <pc:docMk/>
            <pc:sldMk cId="901779290" sldId="442"/>
            <ac:spMk id="4" creationId="{2B91A9AE-71C3-7549-BF47-0903BEE19FF9}"/>
          </ac:spMkLst>
        </pc:spChg>
        <pc:spChg chg="add del mod ord">
          <ac:chgData name="Sally Murphy" userId="dc8129e8-3764-4b90-858b-69271ffb6ebe" providerId="ADAL" clId="{5F4BDC7F-848B-4D5F-BBCF-352960F74823}" dt="2024-07-17T05:33:55.762" v="2038" actId="478"/>
          <ac:spMkLst>
            <pc:docMk/>
            <pc:sldMk cId="901779290" sldId="442"/>
            <ac:spMk id="5" creationId="{3EF1915B-707C-CBDA-C483-F81960453054}"/>
          </ac:spMkLst>
        </pc:spChg>
        <pc:spChg chg="mod ord">
          <ac:chgData name="Sally Murphy" userId="dc8129e8-3764-4b90-858b-69271ffb6ebe" providerId="ADAL" clId="{5F4BDC7F-848B-4D5F-BBCF-352960F74823}" dt="2024-07-17T05:33:25.648" v="2029" actId="700"/>
          <ac:spMkLst>
            <pc:docMk/>
            <pc:sldMk cId="901779290" sldId="442"/>
            <ac:spMk id="6" creationId="{1CAB582A-40FC-5C4B-B44A-E4E08ECFF957}"/>
          </ac:spMkLst>
        </pc:spChg>
        <pc:spChg chg="del">
          <ac:chgData name="Sally Murphy" userId="dc8129e8-3764-4b90-858b-69271ffb6ebe" providerId="ADAL" clId="{5F4BDC7F-848B-4D5F-BBCF-352960F74823}" dt="2024-07-17T00:01:23.715" v="223" actId="478"/>
          <ac:spMkLst>
            <pc:docMk/>
            <pc:sldMk cId="901779290" sldId="442"/>
            <ac:spMk id="16" creationId="{A57005FB-F136-432F-A452-14CCB3D375D6}"/>
          </ac:spMkLst>
        </pc:spChg>
        <pc:picChg chg="mod">
          <ac:chgData name="Sally Murphy" userId="dc8129e8-3764-4b90-858b-69271ffb6ebe" providerId="ADAL" clId="{5F4BDC7F-848B-4D5F-BBCF-352960F74823}" dt="2024-07-17T05:34:00.449" v="2039" actId="1076"/>
          <ac:picMkLst>
            <pc:docMk/>
            <pc:sldMk cId="901779290" sldId="442"/>
            <ac:picMk id="3" creationId="{03639A7E-9265-496A-964E-5E01BAC6BD55}"/>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01:48.123" v="225"/>
              <pc2:cmMkLst xmlns:pc2="http://schemas.microsoft.com/office/powerpoint/2019/9/main/command">
                <pc:docMk/>
                <pc:sldMk cId="901779290" sldId="442"/>
                <pc2:cmMk id="{263A707D-5C60-4BBB-88DA-E7A2B72EE1EF}"/>
              </pc2:cmMkLst>
            </pc226:cmChg>
          </p:ext>
        </pc:extLst>
      </pc:sldChg>
      <pc:sldChg chg="delSp modSp mod modClrScheme addCm chgLayout">
        <pc:chgData name="Sally Murphy" userId="dc8129e8-3764-4b90-858b-69271ffb6ebe" providerId="ADAL" clId="{5F4BDC7F-848B-4D5F-BBCF-352960F74823}" dt="2024-07-24T05:03:51.149" v="10630" actId="20577"/>
        <pc:sldMkLst>
          <pc:docMk/>
          <pc:sldMk cId="840727921" sldId="443"/>
        </pc:sldMkLst>
        <pc:spChg chg="mod ord">
          <ac:chgData name="Sally Murphy" userId="dc8129e8-3764-4b90-858b-69271ffb6ebe" providerId="ADAL" clId="{5F4BDC7F-848B-4D5F-BBCF-352960F74823}" dt="2024-07-17T05:31:51.795" v="2027" actId="700"/>
          <ac:spMkLst>
            <pc:docMk/>
            <pc:sldMk cId="840727921" sldId="443"/>
            <ac:spMk id="2" creationId="{9EEDA35B-2CB8-4692-84AB-783B3F65DFFC}"/>
          </ac:spMkLst>
        </pc:spChg>
        <pc:spChg chg="mod ord">
          <ac:chgData name="Sally Murphy" userId="dc8129e8-3764-4b90-858b-69271ffb6ebe" providerId="ADAL" clId="{5F4BDC7F-848B-4D5F-BBCF-352960F74823}" dt="2024-07-24T05:03:38.917" v="10617" actId="255"/>
          <ac:spMkLst>
            <pc:docMk/>
            <pc:sldMk cId="840727921" sldId="443"/>
            <ac:spMk id="7" creationId="{2B1FC988-B4A2-419F-BC73-EA5C3D582194}"/>
          </ac:spMkLst>
        </pc:spChg>
        <pc:spChg chg="del">
          <ac:chgData name="Sally Murphy" userId="dc8129e8-3764-4b90-858b-69271ffb6ebe" providerId="ADAL" clId="{5F4BDC7F-848B-4D5F-BBCF-352960F74823}" dt="2024-07-17T00:03:22.189" v="234" actId="478"/>
          <ac:spMkLst>
            <pc:docMk/>
            <pc:sldMk cId="840727921" sldId="443"/>
            <ac:spMk id="13" creationId="{B78D0B83-2CDC-4F36-B45D-854218794CFB}"/>
          </ac:spMkLst>
        </pc:spChg>
        <pc:spChg chg="del mod">
          <ac:chgData name="Sally Murphy" userId="dc8129e8-3764-4b90-858b-69271ffb6ebe" providerId="ADAL" clId="{5F4BDC7F-848B-4D5F-BBCF-352960F74823}" dt="2024-07-17T00:03:44.571" v="238" actId="478"/>
          <ac:spMkLst>
            <pc:docMk/>
            <pc:sldMk cId="840727921" sldId="443"/>
            <ac:spMk id="23" creationId="{D16EB50E-1729-45C4-ACC3-3C79C25473C9}"/>
          </ac:spMkLst>
        </pc:spChg>
        <pc:spChg chg="mod ord">
          <ac:chgData name="Sally Murphy" userId="dc8129e8-3764-4b90-858b-69271ffb6ebe" providerId="ADAL" clId="{5F4BDC7F-848B-4D5F-BBCF-352960F74823}" dt="2024-07-24T05:03:51.149" v="10630" actId="20577"/>
          <ac:spMkLst>
            <pc:docMk/>
            <pc:sldMk cId="840727921" sldId="443"/>
            <ac:spMk id="25" creationId="{8B89A377-4478-4154-B6EE-0DAD2373CF41}"/>
          </ac:spMkLst>
        </pc:spChg>
        <pc:picChg chg="mod ord">
          <ac:chgData name="Sally Murphy" userId="dc8129e8-3764-4b90-858b-69271ffb6ebe" providerId="ADAL" clId="{5F4BDC7F-848B-4D5F-BBCF-352960F74823}" dt="2024-07-17T05:31:51.795" v="2027" actId="700"/>
          <ac:picMkLst>
            <pc:docMk/>
            <pc:sldMk cId="840727921" sldId="443"/>
            <ac:picMk id="30" creationId="{8FBF62F3-4D54-4244-B1EB-6983AF0A7AD3}"/>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04:46.672" v="248"/>
              <pc2:cmMkLst xmlns:pc2="http://schemas.microsoft.com/office/powerpoint/2019/9/main/command">
                <pc:docMk/>
                <pc:sldMk cId="840727921" sldId="443"/>
                <pc2:cmMk id="{F520E164-0555-4DEB-84E1-95500048C500}"/>
              </pc2:cmMkLst>
            </pc226:cmChg>
          </p:ext>
        </pc:extLst>
      </pc:sldChg>
      <pc:sldChg chg="addSp delSp modSp mod modClrScheme addCm chgLayout modNotesTx">
        <pc:chgData name="Sally Murphy" userId="dc8129e8-3764-4b90-858b-69271ffb6ebe" providerId="ADAL" clId="{5F4BDC7F-848B-4D5F-BBCF-352960F74823}" dt="2024-07-24T05:06:03.006" v="10659" actId="255"/>
        <pc:sldMkLst>
          <pc:docMk/>
          <pc:sldMk cId="3268819534" sldId="445"/>
        </pc:sldMkLst>
        <pc:spChg chg="add del mod ord">
          <ac:chgData name="Sally Murphy" userId="dc8129e8-3764-4b90-858b-69271ffb6ebe" providerId="ADAL" clId="{5F4BDC7F-848B-4D5F-BBCF-352960F74823}" dt="2024-07-17T00:10:54.074" v="314" actId="478"/>
          <ac:spMkLst>
            <pc:docMk/>
            <pc:sldMk cId="3268819534" sldId="445"/>
            <ac:spMk id="2" creationId="{9B2E38D6-B20C-00CF-072B-FE59F34D5A3F}"/>
          </ac:spMkLst>
        </pc:spChg>
        <pc:spChg chg="add del mod ord">
          <ac:chgData name="Sally Murphy" userId="dc8129e8-3764-4b90-858b-69271ffb6ebe" providerId="ADAL" clId="{5F4BDC7F-848B-4D5F-BBCF-352960F74823}" dt="2024-07-17T00:12:29.545" v="327" actId="700"/>
          <ac:spMkLst>
            <pc:docMk/>
            <pc:sldMk cId="3268819534" sldId="445"/>
            <ac:spMk id="3" creationId="{BF32F37D-B45D-49F0-7D37-C984493A3EF4}"/>
          </ac:spMkLst>
        </pc:spChg>
        <pc:spChg chg="add del mod ord">
          <ac:chgData name="Sally Murphy" userId="dc8129e8-3764-4b90-858b-69271ffb6ebe" providerId="ADAL" clId="{5F4BDC7F-848B-4D5F-BBCF-352960F74823}" dt="2024-07-24T02:02:32.384" v="6504" actId="478"/>
          <ac:spMkLst>
            <pc:docMk/>
            <pc:sldMk cId="3268819534" sldId="445"/>
            <ac:spMk id="4" creationId="{22919CD7-56A8-5CE9-9F31-BE250C844C69}"/>
          </ac:spMkLst>
        </pc:spChg>
        <pc:spChg chg="del mod ord">
          <ac:chgData name="Sally Murphy" userId="dc8129e8-3764-4b90-858b-69271ffb6ebe" providerId="ADAL" clId="{5F4BDC7F-848B-4D5F-BBCF-352960F74823}" dt="2024-07-17T00:11:40.353" v="321" actId="478"/>
          <ac:spMkLst>
            <pc:docMk/>
            <pc:sldMk cId="3268819534" sldId="445"/>
            <ac:spMk id="4" creationId="{879FA58F-6184-6244-9FD5-AD85DCB0DA3C}"/>
          </ac:spMkLst>
        </pc:spChg>
        <pc:spChg chg="add del mod ord">
          <ac:chgData name="Sally Murphy" userId="dc8129e8-3764-4b90-858b-69271ffb6ebe" providerId="ADAL" clId="{5F4BDC7F-848B-4D5F-BBCF-352960F74823}" dt="2024-07-24T02:02:22.905" v="6501"/>
          <ac:spMkLst>
            <pc:docMk/>
            <pc:sldMk cId="3268819534" sldId="445"/>
            <ac:spMk id="5" creationId="{C96E9201-9A22-0C7E-1ACF-16AC4B2FB22C}"/>
          </ac:spMkLst>
        </pc:spChg>
        <pc:spChg chg="add del mod ord">
          <ac:chgData name="Sally Murphy" userId="dc8129e8-3764-4b90-858b-69271ffb6ebe" providerId="ADAL" clId="{5F4BDC7F-848B-4D5F-BBCF-352960F74823}" dt="2024-07-17T00:12:29.545" v="327" actId="700"/>
          <ac:spMkLst>
            <pc:docMk/>
            <pc:sldMk cId="3268819534" sldId="445"/>
            <ac:spMk id="5" creationId="{F7B404C4-B593-D55B-3893-5FFA86F1DC6D}"/>
          </ac:spMkLst>
        </pc:spChg>
        <pc:spChg chg="add del mod ord">
          <ac:chgData name="Sally Murphy" userId="dc8129e8-3764-4b90-858b-69271ffb6ebe" providerId="ADAL" clId="{5F4BDC7F-848B-4D5F-BBCF-352960F74823}" dt="2024-07-17T00:12:29.545" v="327" actId="700"/>
          <ac:spMkLst>
            <pc:docMk/>
            <pc:sldMk cId="3268819534" sldId="445"/>
            <ac:spMk id="6" creationId="{30978F7B-3152-ECD5-55C5-A455E12510DB}"/>
          </ac:spMkLst>
        </pc:spChg>
        <pc:spChg chg="add del mod ord">
          <ac:chgData name="Sally Murphy" userId="dc8129e8-3764-4b90-858b-69271ffb6ebe" providerId="ADAL" clId="{5F4BDC7F-848B-4D5F-BBCF-352960F74823}" dt="2024-07-24T02:12:02.496" v="7093"/>
          <ac:spMkLst>
            <pc:docMk/>
            <pc:sldMk cId="3268819534" sldId="445"/>
            <ac:spMk id="6" creationId="{9828B0D7-3A59-2532-AC44-FEC98D181065}"/>
          </ac:spMkLst>
        </pc:spChg>
        <pc:spChg chg="add del mod ord">
          <ac:chgData name="Sally Murphy" userId="dc8129e8-3764-4b90-858b-69271ffb6ebe" providerId="ADAL" clId="{5F4BDC7F-848B-4D5F-BBCF-352960F74823}" dt="2024-07-17T00:12:29.545" v="327" actId="700"/>
          <ac:spMkLst>
            <pc:docMk/>
            <pc:sldMk cId="3268819534" sldId="445"/>
            <ac:spMk id="7" creationId="{E976D30B-BD06-7FBD-E2E6-7F4F7F755380}"/>
          </ac:spMkLst>
        </pc:spChg>
        <pc:spChg chg="add del mod ord">
          <ac:chgData name="Sally Murphy" userId="dc8129e8-3764-4b90-858b-69271ffb6ebe" providerId="ADAL" clId="{5F4BDC7F-848B-4D5F-BBCF-352960F74823}" dt="2024-07-24T02:19:10.679" v="7558"/>
          <ac:spMkLst>
            <pc:docMk/>
            <pc:sldMk cId="3268819534" sldId="445"/>
            <ac:spMk id="7" creationId="{F13FA6D4-C58A-2B30-AC26-BB83B0307CC8}"/>
          </ac:spMkLst>
        </pc:spChg>
        <pc:spChg chg="add del mod ord">
          <ac:chgData name="Sally Murphy" userId="dc8129e8-3764-4b90-858b-69271ffb6ebe" providerId="ADAL" clId="{5F4BDC7F-848B-4D5F-BBCF-352960F74823}" dt="2024-07-24T02:19:39.194" v="7566" actId="21"/>
          <ac:spMkLst>
            <pc:docMk/>
            <pc:sldMk cId="3268819534" sldId="445"/>
            <ac:spMk id="9" creationId="{0C4E0F3B-D046-5345-2AA1-7F36B444A824}"/>
          </ac:spMkLst>
        </pc:spChg>
        <pc:spChg chg="add del mod ord">
          <ac:chgData name="Sally Murphy" userId="dc8129e8-3764-4b90-858b-69271ffb6ebe" providerId="ADAL" clId="{5F4BDC7F-848B-4D5F-BBCF-352960F74823}" dt="2024-07-17T00:12:29.545" v="327" actId="700"/>
          <ac:spMkLst>
            <pc:docMk/>
            <pc:sldMk cId="3268819534" sldId="445"/>
            <ac:spMk id="9" creationId="{92022076-DD9B-0116-E804-B5345648719F}"/>
          </ac:spMkLst>
        </pc:spChg>
        <pc:spChg chg="add del mod">
          <ac:chgData name="Sally Murphy" userId="dc8129e8-3764-4b90-858b-69271ffb6ebe" providerId="ADAL" clId="{5F4BDC7F-848B-4D5F-BBCF-352960F74823}" dt="2024-07-17T00:12:14.272" v="325" actId="478"/>
          <ac:spMkLst>
            <pc:docMk/>
            <pc:sldMk cId="3268819534" sldId="445"/>
            <ac:spMk id="13" creationId="{7BEF369D-DA8F-EE4F-797D-4DDE45B7642A}"/>
          </ac:spMkLst>
        </pc:spChg>
        <pc:spChg chg="mod">
          <ac:chgData name="Sally Murphy" userId="dc8129e8-3764-4b90-858b-69271ffb6ebe" providerId="ADAL" clId="{5F4BDC7F-848B-4D5F-BBCF-352960F74823}" dt="2024-07-24T05:06:03.006" v="10659" actId="255"/>
          <ac:spMkLst>
            <pc:docMk/>
            <pc:sldMk cId="3268819534" sldId="445"/>
            <ac:spMk id="14" creationId="{C7DE68C4-8F50-44BF-A918-A17F68F4CEBA}"/>
          </ac:spMkLst>
        </pc:spChg>
        <pc:spChg chg="mod">
          <ac:chgData name="Sally Murphy" userId="dc8129e8-3764-4b90-858b-69271ffb6ebe" providerId="ADAL" clId="{5F4BDC7F-848B-4D5F-BBCF-352960F74823}" dt="2024-07-24T05:06:03.006" v="10659" actId="255"/>
          <ac:spMkLst>
            <pc:docMk/>
            <pc:sldMk cId="3268819534" sldId="445"/>
            <ac:spMk id="15" creationId="{F9410468-2760-4817-BDD1-101240BA6F29}"/>
          </ac:spMkLst>
        </pc:spChg>
        <pc:spChg chg="mod">
          <ac:chgData name="Sally Murphy" userId="dc8129e8-3764-4b90-858b-69271ffb6ebe" providerId="ADAL" clId="{5F4BDC7F-848B-4D5F-BBCF-352960F74823}" dt="2024-07-24T05:06:03.006" v="10659" actId="255"/>
          <ac:spMkLst>
            <pc:docMk/>
            <pc:sldMk cId="3268819534" sldId="445"/>
            <ac:spMk id="16" creationId="{BB6F50D2-E90C-4AE6-8F3F-AC96A929AC7F}"/>
          </ac:spMkLst>
        </pc:spChg>
        <pc:spChg chg="mod">
          <ac:chgData name="Sally Murphy" userId="dc8129e8-3764-4b90-858b-69271ffb6ebe" providerId="ADAL" clId="{5F4BDC7F-848B-4D5F-BBCF-352960F74823}" dt="2024-07-24T05:06:03.006" v="10659" actId="255"/>
          <ac:spMkLst>
            <pc:docMk/>
            <pc:sldMk cId="3268819534" sldId="445"/>
            <ac:spMk id="17" creationId="{AB847988-2A14-4709-989C-702687361145}"/>
          </ac:spMkLst>
        </pc:spChg>
        <pc:spChg chg="add del mod">
          <ac:chgData name="Sally Murphy" userId="dc8129e8-3764-4b90-858b-69271ffb6ebe" providerId="ADAL" clId="{5F4BDC7F-848B-4D5F-BBCF-352960F74823}" dt="2024-07-17T00:12:50.460" v="360" actId="478"/>
          <ac:spMkLst>
            <pc:docMk/>
            <pc:sldMk cId="3268819534" sldId="445"/>
            <ac:spMk id="18" creationId="{0A6194BF-4E9F-72B1-9B77-938F6EBC3A19}"/>
          </ac:spMkLst>
        </pc:spChg>
        <pc:spChg chg="add del mod ord">
          <ac:chgData name="Sally Murphy" userId="dc8129e8-3764-4b90-858b-69271ffb6ebe" providerId="ADAL" clId="{5F4BDC7F-848B-4D5F-BBCF-352960F74823}" dt="2024-07-24T02:25:15.358" v="7968" actId="478"/>
          <ac:spMkLst>
            <pc:docMk/>
            <pc:sldMk cId="3268819534" sldId="445"/>
            <ac:spMk id="19" creationId="{6988FDB7-BF3A-9107-BAB9-1750B9F5A0DF}"/>
          </ac:spMkLst>
        </pc:spChg>
        <pc:spChg chg="add del mod ord">
          <ac:chgData name="Sally Murphy" userId="dc8129e8-3764-4b90-858b-69271ffb6ebe" providerId="ADAL" clId="{5F4BDC7F-848B-4D5F-BBCF-352960F74823}" dt="2024-07-17T00:12:52.782" v="361" actId="478"/>
          <ac:spMkLst>
            <pc:docMk/>
            <pc:sldMk cId="3268819534" sldId="445"/>
            <ac:spMk id="20" creationId="{1367ECB6-D0B6-9196-5339-246C8908E158}"/>
          </ac:spMkLst>
        </pc:spChg>
        <pc:spChg chg="del">
          <ac:chgData name="Sally Murphy" userId="dc8129e8-3764-4b90-858b-69271ffb6ebe" providerId="ADAL" clId="{5F4BDC7F-848B-4D5F-BBCF-352960F74823}" dt="2024-07-17T00:10:55.997" v="315" actId="478"/>
          <ac:spMkLst>
            <pc:docMk/>
            <pc:sldMk cId="3268819534" sldId="445"/>
            <ac:spMk id="22" creationId="{FBC74270-0BAA-4989-BDC9-58BF1EEFABAC}"/>
          </ac:spMkLst>
        </pc:spChg>
        <pc:spChg chg="add del mod ord">
          <ac:chgData name="Sally Murphy" userId="dc8129e8-3764-4b90-858b-69271ffb6ebe" providerId="ADAL" clId="{5F4BDC7F-848B-4D5F-BBCF-352960F74823}" dt="2024-07-24T02:25:23.073" v="7969" actId="700"/>
          <ac:spMkLst>
            <pc:docMk/>
            <pc:sldMk cId="3268819534" sldId="445"/>
            <ac:spMk id="26" creationId="{0C4E0F3B-D046-5345-2AA1-7F36B444A824}"/>
          </ac:spMkLst>
        </pc:spChg>
        <pc:spChg chg="add del mod ord">
          <ac:chgData name="Sally Murphy" userId="dc8129e8-3764-4b90-858b-69271ffb6ebe" providerId="ADAL" clId="{5F4BDC7F-848B-4D5F-BBCF-352960F74823}" dt="2024-07-24T02:25:58.150" v="7976" actId="478"/>
          <ac:spMkLst>
            <pc:docMk/>
            <pc:sldMk cId="3268819534" sldId="445"/>
            <ac:spMk id="27" creationId="{94173A98-9A71-2766-0AD6-8BC82901C2B6}"/>
          </ac:spMkLst>
        </pc:spChg>
        <pc:spChg chg="add del mod ord">
          <ac:chgData name="Sally Murphy" userId="dc8129e8-3764-4b90-858b-69271ffb6ebe" providerId="ADAL" clId="{5F4BDC7F-848B-4D5F-BBCF-352960F74823}" dt="2024-07-24T02:27:12.822" v="7980"/>
          <ac:spMkLst>
            <pc:docMk/>
            <pc:sldMk cId="3268819534" sldId="445"/>
            <ac:spMk id="28" creationId="{22D8AEC2-1BCF-F4E1-D148-7082731BE101}"/>
          </ac:spMkLst>
        </pc:spChg>
        <pc:spChg chg="add del mod">
          <ac:chgData name="Sally Murphy" userId="dc8129e8-3764-4b90-858b-69271ffb6ebe" providerId="ADAL" clId="{5F4BDC7F-848B-4D5F-BBCF-352960F74823}" dt="2024-07-24T02:25:35.486" v="7971" actId="478"/>
          <ac:spMkLst>
            <pc:docMk/>
            <pc:sldMk cId="3268819534" sldId="445"/>
            <ac:spMk id="29" creationId="{B3AE905F-3428-4972-D268-63786856FCFB}"/>
          </ac:spMkLst>
        </pc:spChg>
        <pc:spChg chg="add mod">
          <ac:chgData name="Sally Murphy" userId="dc8129e8-3764-4b90-858b-69271ffb6ebe" providerId="ADAL" clId="{5F4BDC7F-848B-4D5F-BBCF-352960F74823}" dt="2024-07-24T02:25:49.378" v="7975" actId="113"/>
          <ac:spMkLst>
            <pc:docMk/>
            <pc:sldMk cId="3268819534" sldId="445"/>
            <ac:spMk id="30" creationId="{24804CAF-EDBF-CC6C-58E4-E8F64BB043EA}"/>
          </ac:spMkLst>
        </pc:spChg>
        <pc:spChg chg="add del mod">
          <ac:chgData name="Sally Murphy" userId="dc8129e8-3764-4b90-858b-69271ffb6ebe" providerId="ADAL" clId="{5F4BDC7F-848B-4D5F-BBCF-352960F74823}" dt="2024-07-24T03:58:32.676" v="8990"/>
          <ac:spMkLst>
            <pc:docMk/>
            <pc:sldMk cId="3268819534" sldId="445"/>
            <ac:spMk id="34" creationId="{0B0459EC-4A9E-E174-C73B-729122E3D912}"/>
          </ac:spMkLst>
        </pc:spChg>
        <pc:picChg chg="add del mod">
          <ac:chgData name="Sally Murphy" userId="dc8129e8-3764-4b90-858b-69271ffb6ebe" providerId="ADAL" clId="{5F4BDC7F-848B-4D5F-BBCF-352960F74823}" dt="2024-07-24T02:02:16.758" v="6500" actId="478"/>
          <ac:picMkLst>
            <pc:docMk/>
            <pc:sldMk cId="3268819534" sldId="445"/>
            <ac:picMk id="3" creationId="{EAAD77EA-D36B-205D-BE13-B79677B474FC}"/>
          </ac:picMkLst>
        </pc:picChg>
        <pc:picChg chg="add del mod">
          <ac:chgData name="Sally Murphy" userId="dc8129e8-3764-4b90-858b-69271ffb6ebe" providerId="ADAL" clId="{5F4BDC7F-848B-4D5F-BBCF-352960F74823}" dt="2024-07-24T02:02:15.221" v="6499" actId="478"/>
          <ac:picMkLst>
            <pc:docMk/>
            <pc:sldMk cId="3268819534" sldId="445"/>
            <ac:picMk id="8" creationId="{2C89996A-58FC-42F9-9A1B-E73D429897A0}"/>
          </ac:picMkLst>
        </pc:picChg>
        <pc:picChg chg="del mod">
          <ac:chgData name="Sally Murphy" userId="dc8129e8-3764-4b90-858b-69271ffb6ebe" providerId="ADAL" clId="{5F4BDC7F-848B-4D5F-BBCF-352960F74823}" dt="2024-07-24T02:02:14.215" v="6498" actId="478"/>
          <ac:picMkLst>
            <pc:docMk/>
            <pc:sldMk cId="3268819534" sldId="445"/>
            <ac:picMk id="10" creationId="{E88AE9D7-389F-4483-8E3A-D6F51B0E65E5}"/>
          </ac:picMkLst>
        </pc:picChg>
        <pc:picChg chg="del mod">
          <ac:chgData name="Sally Murphy" userId="dc8129e8-3764-4b90-858b-69271ffb6ebe" providerId="ADAL" clId="{5F4BDC7F-848B-4D5F-BBCF-352960F74823}" dt="2024-07-24T02:01:46.591" v="6489" actId="478"/>
          <ac:picMkLst>
            <pc:docMk/>
            <pc:sldMk cId="3268819534" sldId="445"/>
            <ac:picMk id="11" creationId="{92167E36-279A-4DC2-94B5-2CFCB78A9A9A}"/>
          </ac:picMkLst>
        </pc:picChg>
        <pc:picChg chg="del mod">
          <ac:chgData name="Sally Murphy" userId="dc8129e8-3764-4b90-858b-69271ffb6ebe" providerId="ADAL" clId="{5F4BDC7F-848B-4D5F-BBCF-352960F74823}" dt="2024-07-24T02:02:13.591" v="6497" actId="478"/>
          <ac:picMkLst>
            <pc:docMk/>
            <pc:sldMk cId="3268819534" sldId="445"/>
            <ac:picMk id="12" creationId="{025660A2-A639-4F63-AFB8-4EE69836695B}"/>
          </ac:picMkLst>
        </pc:picChg>
        <pc:picChg chg="add mod ord">
          <ac:chgData name="Sally Murphy" userId="dc8129e8-3764-4b90-858b-69271ffb6ebe" providerId="ADAL" clId="{5F4BDC7F-848B-4D5F-BBCF-352960F74823}" dt="2024-07-24T02:25:23.073" v="7969" actId="700"/>
          <ac:picMkLst>
            <pc:docMk/>
            <pc:sldMk cId="3268819534" sldId="445"/>
            <ac:picMk id="18" creationId="{2311EA7B-E450-663E-CBA5-FEBE80121406}"/>
          </ac:picMkLst>
        </pc:picChg>
        <pc:picChg chg="add mod ord">
          <ac:chgData name="Sally Murphy" userId="dc8129e8-3764-4b90-858b-69271ffb6ebe" providerId="ADAL" clId="{5F4BDC7F-848B-4D5F-BBCF-352960F74823}" dt="2024-07-24T02:25:23.073" v="7969" actId="700"/>
          <ac:picMkLst>
            <pc:docMk/>
            <pc:sldMk cId="3268819534" sldId="445"/>
            <ac:picMk id="21" creationId="{3757FBCC-966A-EF88-4B2C-3367AEDB1C7F}"/>
          </ac:picMkLst>
        </pc:picChg>
        <pc:picChg chg="add mod">
          <ac:chgData name="Sally Murphy" userId="dc8129e8-3764-4b90-858b-69271ffb6ebe" providerId="ADAL" clId="{5F4BDC7F-848B-4D5F-BBCF-352960F74823}" dt="2024-07-24T02:19:06.294" v="7557"/>
          <ac:picMkLst>
            <pc:docMk/>
            <pc:sldMk cId="3268819534" sldId="445"/>
            <ac:picMk id="23" creationId="{6F74910C-1EBF-36FE-C59A-54112DC82B1E}"/>
          </ac:picMkLst>
        </pc:picChg>
        <pc:picChg chg="add del mod ord">
          <ac:chgData name="Sally Murphy" userId="dc8129e8-3764-4b90-858b-69271ffb6ebe" providerId="ADAL" clId="{5F4BDC7F-848B-4D5F-BBCF-352960F74823}" dt="2024-07-24T03:57:38.172" v="8988" actId="478"/>
          <ac:picMkLst>
            <pc:docMk/>
            <pc:sldMk cId="3268819534" sldId="445"/>
            <ac:picMk id="25" creationId="{C910EAAB-EC21-AFC4-2180-1EEE62E31BBC}"/>
          </ac:picMkLst>
        </pc:picChg>
        <pc:picChg chg="add mod">
          <ac:chgData name="Sally Murphy" userId="dc8129e8-3764-4b90-858b-69271ffb6ebe" providerId="ADAL" clId="{5F4BDC7F-848B-4D5F-BBCF-352960F74823}" dt="2024-07-24T02:27:17.819" v="7982" actId="962"/>
          <ac:picMkLst>
            <pc:docMk/>
            <pc:sldMk cId="3268819534" sldId="445"/>
            <ac:picMk id="32" creationId="{14AF9891-9F64-20E1-D8C2-54188E44E9F0}"/>
          </ac:picMkLst>
        </pc:picChg>
        <pc:picChg chg="add mod">
          <ac:chgData name="Sally Murphy" userId="dc8129e8-3764-4b90-858b-69271ffb6ebe" providerId="ADAL" clId="{5F4BDC7F-848B-4D5F-BBCF-352960F74823}" dt="2024-07-24T03:58:36.789" v="8991" actId="27614"/>
          <ac:picMkLst>
            <pc:docMk/>
            <pc:sldMk cId="3268819534" sldId="445"/>
            <ac:picMk id="36" creationId="{5E62DD90-D6B2-CC4B-AE4F-A326500D758A}"/>
          </ac:picMkLst>
        </pc:picChg>
        <pc:extLst>
          <p:ext xmlns:p="http://schemas.openxmlformats.org/presentationml/2006/main" uri="{D6D511B9-2390-475A-947B-AFAB55BFBCF1}">
            <pc226:cmChg xmlns:pc226="http://schemas.microsoft.com/office/powerpoint/2022/06/main/command" chg="add">
              <pc226:chgData name="Sally Murphy" userId="dc8129e8-3764-4b90-858b-69271ffb6ebe" providerId="ADAL" clId="{5F4BDC7F-848B-4D5F-BBCF-352960F74823}" dt="2024-07-17T00:13:26.321" v="363"/>
              <pc2:cmMkLst xmlns:pc2="http://schemas.microsoft.com/office/powerpoint/2019/9/main/command">
                <pc:docMk/>
                <pc:sldMk cId="3268819534" sldId="445"/>
                <pc2:cmMk id="{C604A706-1782-468A-B097-CEDE29C5F201}"/>
              </pc2:cmMkLst>
            </pc226:cmChg>
          </p:ext>
        </pc:extLst>
      </pc:sldChg>
      <pc:sldChg chg="addSp delSp modSp mod modClrScheme addCm modCm chgLayout">
        <pc:chgData name="Sally Murphy" userId="dc8129e8-3764-4b90-858b-69271ffb6ebe" providerId="ADAL" clId="{5F4BDC7F-848B-4D5F-BBCF-352960F74823}" dt="2024-07-24T05:40:53.385" v="10788" actId="255"/>
        <pc:sldMkLst>
          <pc:docMk/>
          <pc:sldMk cId="1069236104" sldId="448"/>
        </pc:sldMkLst>
        <pc:spChg chg="mod ord">
          <ac:chgData name="Sally Murphy" userId="dc8129e8-3764-4b90-858b-69271ffb6ebe" providerId="ADAL" clId="{5F4BDC7F-848B-4D5F-BBCF-352960F74823}" dt="2024-07-24T05:05:38.389" v="10656" actId="20577"/>
          <ac:spMkLst>
            <pc:docMk/>
            <pc:sldMk cId="1069236104" sldId="448"/>
            <ac:spMk id="2" creationId="{30DAE86A-7A4A-8643-BDB6-D24C49F09B6C}"/>
          </ac:spMkLst>
        </pc:spChg>
        <pc:spChg chg="mod ord">
          <ac:chgData name="Sally Murphy" userId="dc8129e8-3764-4b90-858b-69271ffb6ebe" providerId="ADAL" clId="{5F4BDC7F-848B-4D5F-BBCF-352960F74823}" dt="2024-07-24T05:40:53.385" v="10788" actId="255"/>
          <ac:spMkLst>
            <pc:docMk/>
            <pc:sldMk cId="1069236104" sldId="448"/>
            <ac:spMk id="4" creationId="{17FD3FA5-E493-0C48-981A-4AF49CE3EC28}"/>
          </ac:spMkLst>
        </pc:spChg>
        <pc:spChg chg="add del mod">
          <ac:chgData name="Sally Murphy" userId="dc8129e8-3764-4b90-858b-69271ffb6ebe" providerId="ADAL" clId="{5F4BDC7F-848B-4D5F-BBCF-352960F74823}" dt="2024-07-24T02:00:00.812" v="6481"/>
          <ac:spMkLst>
            <pc:docMk/>
            <pc:sldMk cId="1069236104" sldId="448"/>
            <ac:spMk id="5" creationId="{0BE7D839-1071-60C5-224B-56483219408F}"/>
          </ac:spMkLst>
        </pc:spChg>
        <pc:spChg chg="mod">
          <ac:chgData name="Sally Murphy" userId="dc8129e8-3764-4b90-858b-69271ffb6ebe" providerId="ADAL" clId="{5F4BDC7F-848B-4D5F-BBCF-352960F74823}" dt="2024-07-24T01:55:34.175" v="6465"/>
          <ac:spMkLst>
            <pc:docMk/>
            <pc:sldMk cId="1069236104" sldId="448"/>
            <ac:spMk id="6" creationId="{F0874C24-6BC2-A8B3-4F69-83C75EB8DF42}"/>
          </ac:spMkLst>
        </pc:spChg>
        <pc:spChg chg="mod ord">
          <ac:chgData name="Sally Murphy" userId="dc8129e8-3764-4b90-858b-69271ffb6ebe" providerId="ADAL" clId="{5F4BDC7F-848B-4D5F-BBCF-352960F74823}" dt="2024-07-17T05:28:40.030" v="2002" actId="700"/>
          <ac:spMkLst>
            <pc:docMk/>
            <pc:sldMk cId="1069236104" sldId="448"/>
            <ac:spMk id="7" creationId="{CA730579-2B34-EA40-8551-F98CCC9827C0}"/>
          </ac:spMkLst>
        </pc:spChg>
        <pc:spChg chg="mod">
          <ac:chgData name="Sally Murphy" userId="dc8129e8-3764-4b90-858b-69271ffb6ebe" providerId="ADAL" clId="{5F4BDC7F-848B-4D5F-BBCF-352960F74823}" dt="2024-07-24T01:55:34.175" v="6465"/>
          <ac:spMkLst>
            <pc:docMk/>
            <pc:sldMk cId="1069236104" sldId="448"/>
            <ac:spMk id="8" creationId="{E4A974B4-68D8-D2A4-087D-0F24ACAF809A}"/>
          </ac:spMkLst>
        </pc:spChg>
        <pc:spChg chg="mod">
          <ac:chgData name="Sally Murphy" userId="dc8129e8-3764-4b90-858b-69271ffb6ebe" providerId="ADAL" clId="{5F4BDC7F-848B-4D5F-BBCF-352960F74823}" dt="2024-07-24T01:55:34.175" v="6465"/>
          <ac:spMkLst>
            <pc:docMk/>
            <pc:sldMk cId="1069236104" sldId="448"/>
            <ac:spMk id="9" creationId="{A789E76D-3657-9CD5-F0A1-7F434C90CD63}"/>
          </ac:spMkLst>
        </pc:spChg>
        <pc:spChg chg="mod">
          <ac:chgData name="Sally Murphy" userId="dc8129e8-3764-4b90-858b-69271ffb6ebe" providerId="ADAL" clId="{5F4BDC7F-848B-4D5F-BBCF-352960F74823}" dt="2024-07-24T01:55:34.175" v="6465"/>
          <ac:spMkLst>
            <pc:docMk/>
            <pc:sldMk cId="1069236104" sldId="448"/>
            <ac:spMk id="10" creationId="{BE0175C9-ED11-4EC8-3F5F-690678F72F9B}"/>
          </ac:spMkLst>
        </pc:spChg>
        <pc:spChg chg="del">
          <ac:chgData name="Sally Murphy" userId="dc8129e8-3764-4b90-858b-69271ffb6ebe" providerId="ADAL" clId="{5F4BDC7F-848B-4D5F-BBCF-352960F74823}" dt="2024-07-17T00:09:24.729" v="303" actId="478"/>
          <ac:spMkLst>
            <pc:docMk/>
            <pc:sldMk cId="1069236104" sldId="448"/>
            <ac:spMk id="10" creationId="{D7D80365-E61F-4D7B-BFE6-CD1246838287}"/>
          </ac:spMkLst>
        </pc:spChg>
        <pc:spChg chg="mod">
          <ac:chgData name="Sally Murphy" userId="dc8129e8-3764-4b90-858b-69271ffb6ebe" providerId="ADAL" clId="{5F4BDC7F-848B-4D5F-BBCF-352960F74823}" dt="2024-07-24T01:55:34.175" v="6465"/>
          <ac:spMkLst>
            <pc:docMk/>
            <pc:sldMk cId="1069236104" sldId="448"/>
            <ac:spMk id="11" creationId="{781B2C94-015C-C198-8319-DE8FEA82E0FA}"/>
          </ac:spMkLst>
        </pc:spChg>
        <pc:spChg chg="mod">
          <ac:chgData name="Sally Murphy" userId="dc8129e8-3764-4b90-858b-69271ffb6ebe" providerId="ADAL" clId="{5F4BDC7F-848B-4D5F-BBCF-352960F74823}" dt="2024-07-24T01:55:34.175" v="6465"/>
          <ac:spMkLst>
            <pc:docMk/>
            <pc:sldMk cId="1069236104" sldId="448"/>
            <ac:spMk id="12" creationId="{63728DC7-506B-0B38-C703-8CE8D5116BAA}"/>
          </ac:spMkLst>
        </pc:spChg>
        <pc:spChg chg="mod">
          <ac:chgData name="Sally Murphy" userId="dc8129e8-3764-4b90-858b-69271ffb6ebe" providerId="ADAL" clId="{5F4BDC7F-848B-4D5F-BBCF-352960F74823}" dt="2024-07-24T01:55:37.948" v="6467"/>
          <ac:spMkLst>
            <pc:docMk/>
            <pc:sldMk cId="1069236104" sldId="448"/>
            <ac:spMk id="14" creationId="{259418C1-1700-E93E-83CF-14B2634A7A9E}"/>
          </ac:spMkLst>
        </pc:spChg>
        <pc:spChg chg="mod">
          <ac:chgData name="Sally Murphy" userId="dc8129e8-3764-4b90-858b-69271ffb6ebe" providerId="ADAL" clId="{5F4BDC7F-848B-4D5F-BBCF-352960F74823}" dt="2024-07-24T01:55:37.948" v="6467"/>
          <ac:spMkLst>
            <pc:docMk/>
            <pc:sldMk cId="1069236104" sldId="448"/>
            <ac:spMk id="15" creationId="{23C47A30-E28C-9BBB-CF85-86FC6D626371}"/>
          </ac:spMkLst>
        </pc:spChg>
        <pc:spChg chg="mod">
          <ac:chgData name="Sally Murphy" userId="dc8129e8-3764-4b90-858b-69271ffb6ebe" providerId="ADAL" clId="{5F4BDC7F-848B-4D5F-BBCF-352960F74823}" dt="2024-07-24T01:55:37.948" v="6467"/>
          <ac:spMkLst>
            <pc:docMk/>
            <pc:sldMk cId="1069236104" sldId="448"/>
            <ac:spMk id="16" creationId="{4F79824C-08FC-0A55-2701-090CFF172058}"/>
          </ac:spMkLst>
        </pc:spChg>
        <pc:spChg chg="mod">
          <ac:chgData name="Sally Murphy" userId="dc8129e8-3764-4b90-858b-69271ffb6ebe" providerId="ADAL" clId="{5F4BDC7F-848B-4D5F-BBCF-352960F74823}" dt="2024-07-24T01:55:37.948" v="6467"/>
          <ac:spMkLst>
            <pc:docMk/>
            <pc:sldMk cId="1069236104" sldId="448"/>
            <ac:spMk id="17" creationId="{D4012670-AC17-735F-EF43-E2D65F039858}"/>
          </ac:spMkLst>
        </pc:spChg>
        <pc:spChg chg="mod">
          <ac:chgData name="Sally Murphy" userId="dc8129e8-3764-4b90-858b-69271ffb6ebe" providerId="ADAL" clId="{5F4BDC7F-848B-4D5F-BBCF-352960F74823}" dt="2024-07-24T01:55:37.948" v="6467"/>
          <ac:spMkLst>
            <pc:docMk/>
            <pc:sldMk cId="1069236104" sldId="448"/>
            <ac:spMk id="18" creationId="{18E73E48-3A9A-15B8-F8A3-144B918C3255}"/>
          </ac:spMkLst>
        </pc:spChg>
        <pc:spChg chg="mod">
          <ac:chgData name="Sally Murphy" userId="dc8129e8-3764-4b90-858b-69271ffb6ebe" providerId="ADAL" clId="{5F4BDC7F-848B-4D5F-BBCF-352960F74823}" dt="2024-07-24T01:55:37.948" v="6467"/>
          <ac:spMkLst>
            <pc:docMk/>
            <pc:sldMk cId="1069236104" sldId="448"/>
            <ac:spMk id="19" creationId="{705CEEF9-FC73-2F11-6BDE-436F80719A8D}"/>
          </ac:spMkLst>
        </pc:spChg>
        <pc:grpChg chg="add mod">
          <ac:chgData name="Sally Murphy" userId="dc8129e8-3764-4b90-858b-69271ffb6ebe" providerId="ADAL" clId="{5F4BDC7F-848B-4D5F-BBCF-352960F74823}" dt="2024-07-24T01:55:34.175" v="6465"/>
          <ac:grpSpMkLst>
            <pc:docMk/>
            <pc:sldMk cId="1069236104" sldId="448"/>
            <ac:grpSpMk id="3" creationId="{5C489BF4-3083-0F41-9717-99EC0958337A}"/>
          </ac:grpSpMkLst>
        </pc:grpChg>
        <pc:grpChg chg="add mod">
          <ac:chgData name="Sally Murphy" userId="dc8129e8-3764-4b90-858b-69271ffb6ebe" providerId="ADAL" clId="{5F4BDC7F-848B-4D5F-BBCF-352960F74823}" dt="2024-07-24T01:56:24.783" v="6476" actId="1076"/>
          <ac:grpSpMkLst>
            <pc:docMk/>
            <pc:sldMk cId="1069236104" sldId="448"/>
            <ac:grpSpMk id="13" creationId="{D9C32515-61D8-F4E7-65A0-C94864D859D0}"/>
          </ac:grpSpMkLst>
        </pc:grpChg>
        <pc:picChg chg="add del mod ord">
          <ac:chgData name="Sally Murphy" userId="dc8129e8-3764-4b90-858b-69271ffb6ebe" providerId="ADAL" clId="{5F4BDC7F-848B-4D5F-BBCF-352960F74823}" dt="2024-07-18T03:45:27.167" v="2807" actId="478"/>
          <ac:picMkLst>
            <pc:docMk/>
            <pc:sldMk cId="1069236104" sldId="448"/>
            <ac:picMk id="9" creationId="{8803575B-980E-A944-8E0C-9388C2FFE4EC}"/>
          </ac:picMkLst>
        </pc:picChg>
        <pc:picChg chg="add mod modCrop">
          <ac:chgData name="Sally Murphy" userId="dc8129e8-3764-4b90-858b-69271ffb6ebe" providerId="ADAL" clId="{5F4BDC7F-848B-4D5F-BBCF-352960F74823}" dt="2024-07-24T02:00:07.759" v="6484" actId="18131"/>
          <ac:picMkLst>
            <pc:docMk/>
            <pc:sldMk cId="1069236104" sldId="448"/>
            <ac:picMk id="21" creationId="{0063E546-C524-7F22-23A7-0EE1544645DD}"/>
          </ac:picMkLst>
        </pc:picChg>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8T03:45:27.167" v="2808" actId="2056"/>
              <pc2:cmMkLst xmlns:pc2="http://schemas.microsoft.com/office/powerpoint/2019/9/main/command">
                <pc:docMk/>
                <pc:sldMk cId="1069236104" sldId="448"/>
                <pc2:cmMk id="{0EA17763-F4EA-4DEF-8ACB-9BA5944B4CCB}"/>
              </pc2:cmMkLst>
            </pc226:cmChg>
          </p:ext>
        </pc:extLst>
      </pc:sldChg>
      <pc:sldChg chg="new del addCm modCm">
        <pc:chgData name="Sally Murphy" userId="dc8129e8-3764-4b90-858b-69271ffb6ebe" providerId="ADAL" clId="{5F4BDC7F-848B-4D5F-BBCF-352960F74823}" dt="2024-07-18T03:57:06.950" v="3119" actId="47"/>
        <pc:sldMkLst>
          <pc:docMk/>
          <pc:sldMk cId="569392441" sldId="449"/>
        </pc:sldMkLst>
        <pc:extLst>
          <p:ext xmlns:p="http://schemas.openxmlformats.org/presentationml/2006/main" uri="{D6D511B9-2390-475A-947B-AFAB55BFBCF1}">
            <pc226:cmChg xmlns:pc226="http://schemas.microsoft.com/office/powerpoint/2022/06/main/command" chg="add mod">
              <pc226:chgData name="Sally Murphy" userId="dc8129e8-3764-4b90-858b-69271ffb6ebe" providerId="ADAL" clId="{5F4BDC7F-848B-4D5F-BBCF-352960F74823}" dt="2024-07-17T00:18:51.048" v="386"/>
              <pc2:cmMkLst xmlns:pc2="http://schemas.microsoft.com/office/powerpoint/2019/9/main/command">
                <pc:docMk/>
                <pc:sldMk cId="569392441" sldId="449"/>
                <pc2:cmMk id="{E8AB76D1-A4AD-4211-98A7-FEF47A327DC9}"/>
              </pc2:cmMkLst>
            </pc226:cmChg>
          </p:ext>
        </pc:extLst>
      </pc:sldChg>
      <pc:sldChg chg="new del">
        <pc:chgData name="Sally Murphy" userId="dc8129e8-3764-4b90-858b-69271ffb6ebe" providerId="ADAL" clId="{5F4BDC7F-848B-4D5F-BBCF-352960F74823}" dt="2024-07-16T23:32:59.375" v="17" actId="47"/>
        <pc:sldMkLst>
          <pc:docMk/>
          <pc:sldMk cId="1728655232" sldId="449"/>
        </pc:sldMkLst>
      </pc:sldChg>
      <pc:sldChg chg="new del">
        <pc:chgData name="Sally Murphy" userId="dc8129e8-3764-4b90-858b-69271ffb6ebe" providerId="ADAL" clId="{5F4BDC7F-848B-4D5F-BBCF-352960F74823}" dt="2024-07-17T04:26:08.772" v="1135" actId="47"/>
        <pc:sldMkLst>
          <pc:docMk/>
          <pc:sldMk cId="3658896181" sldId="450"/>
        </pc:sldMkLst>
      </pc:sldChg>
      <pc:sldChg chg="add">
        <pc:chgData name="Sally Murphy" userId="dc8129e8-3764-4b90-858b-69271ffb6ebe" providerId="ADAL" clId="{5F4BDC7F-848B-4D5F-BBCF-352960F74823}" dt="2024-07-17T05:16:38.397" v="1791"/>
        <pc:sldMkLst>
          <pc:docMk/>
          <pc:sldMk cId="4159516301" sldId="478"/>
        </pc:sldMkLst>
      </pc:sldChg>
      <pc:sldChg chg="addSp delSp modSp add mod modClrScheme chgLayout">
        <pc:chgData name="Sally Murphy" userId="dc8129e8-3764-4b90-858b-69271ffb6ebe" providerId="ADAL" clId="{5F4BDC7F-848B-4D5F-BBCF-352960F74823}" dt="2024-07-18T03:31:24.956" v="2636" actId="13926"/>
        <pc:sldMkLst>
          <pc:docMk/>
          <pc:sldMk cId="4039052268" sldId="502"/>
        </pc:sldMkLst>
        <pc:spChg chg="add del mod ord">
          <ac:chgData name="Sally Murphy" userId="dc8129e8-3764-4b90-858b-69271ffb6ebe" providerId="ADAL" clId="{5F4BDC7F-848B-4D5F-BBCF-352960F74823}" dt="2024-07-17T05:16:53.039" v="1793" actId="700"/>
          <ac:spMkLst>
            <pc:docMk/>
            <pc:sldMk cId="4039052268" sldId="502"/>
            <ac:spMk id="2" creationId="{61D1F78F-79FC-6A95-E2FE-109674B6E283}"/>
          </ac:spMkLst>
        </pc:spChg>
        <pc:spChg chg="mod ord">
          <ac:chgData name="Sally Murphy" userId="dc8129e8-3764-4b90-858b-69271ffb6ebe" providerId="ADAL" clId="{5F4BDC7F-848B-4D5F-BBCF-352960F74823}" dt="2024-07-17T05:16:53.039" v="1793" actId="700"/>
          <ac:spMkLst>
            <pc:docMk/>
            <pc:sldMk cId="4039052268" sldId="502"/>
            <ac:spMk id="3" creationId="{C60BAD57-7427-9655-71F0-104C6C8DD74C}"/>
          </ac:spMkLst>
        </pc:spChg>
        <pc:spChg chg="add del mod ord">
          <ac:chgData name="Sally Murphy" userId="dc8129e8-3764-4b90-858b-69271ffb6ebe" providerId="ADAL" clId="{5F4BDC7F-848B-4D5F-BBCF-352960F74823}" dt="2024-07-17T05:16:58.159" v="1794" actId="478"/>
          <ac:spMkLst>
            <pc:docMk/>
            <pc:sldMk cId="4039052268" sldId="502"/>
            <ac:spMk id="4" creationId="{A7C14C95-E8BC-CA63-D458-5B78BB3D29C1}"/>
          </ac:spMkLst>
        </pc:spChg>
        <pc:spChg chg="mod">
          <ac:chgData name="Sally Murphy" userId="dc8129e8-3764-4b90-858b-69271ffb6ebe" providerId="ADAL" clId="{5F4BDC7F-848B-4D5F-BBCF-352960F74823}" dt="2024-07-18T03:31:24.956" v="2636" actId="13926"/>
          <ac:spMkLst>
            <pc:docMk/>
            <pc:sldMk cId="4039052268" sldId="502"/>
            <ac:spMk id="7" creationId="{5A6103F2-7FA9-426A-BE30-8F7F6D544371}"/>
          </ac:spMkLst>
        </pc:spChg>
        <pc:spChg chg="mod">
          <ac:chgData name="Sally Murphy" userId="dc8129e8-3764-4b90-858b-69271ffb6ebe" providerId="ADAL" clId="{5F4BDC7F-848B-4D5F-BBCF-352960F74823}" dt="2024-07-17T05:17:15.225" v="1814" actId="13926"/>
          <ac:spMkLst>
            <pc:docMk/>
            <pc:sldMk cId="4039052268" sldId="502"/>
            <ac:spMk id="11" creationId="{140E57B5-2372-4C5C-909B-52F1B7202C10}"/>
          </ac:spMkLst>
        </pc:spChg>
      </pc:sldChg>
      <pc:sldChg chg="addSp delSp modSp add mod modClrScheme chgLayout">
        <pc:chgData name="Sally Murphy" userId="dc8129e8-3764-4b90-858b-69271ffb6ebe" providerId="ADAL" clId="{5F4BDC7F-848B-4D5F-BBCF-352960F74823}" dt="2024-07-17T05:18:00.552" v="1818" actId="26606"/>
        <pc:sldMkLst>
          <pc:docMk/>
          <pc:sldMk cId="3486309105" sldId="503"/>
        </pc:sldMkLst>
        <pc:spChg chg="mod ord">
          <ac:chgData name="Sally Murphy" userId="dc8129e8-3764-4b90-858b-69271ffb6ebe" providerId="ADAL" clId="{5F4BDC7F-848B-4D5F-BBCF-352960F74823}" dt="2024-07-17T05:18:00.552" v="1818" actId="26606"/>
          <ac:spMkLst>
            <pc:docMk/>
            <pc:sldMk cId="3486309105" sldId="503"/>
            <ac:spMk id="2" creationId="{E59B3793-BEA6-57D6-75A4-80D5DC349EA7}"/>
          </ac:spMkLst>
        </pc:spChg>
        <pc:spChg chg="mod ord">
          <ac:chgData name="Sally Murphy" userId="dc8129e8-3764-4b90-858b-69271ffb6ebe" providerId="ADAL" clId="{5F4BDC7F-848B-4D5F-BBCF-352960F74823}" dt="2024-07-17T05:18:00.552" v="1818" actId="26606"/>
          <ac:spMkLst>
            <pc:docMk/>
            <pc:sldMk cId="3486309105" sldId="503"/>
            <ac:spMk id="3" creationId="{C60BAD57-7427-9655-71F0-104C6C8DD74C}"/>
          </ac:spMkLst>
        </pc:spChg>
        <pc:spChg chg="add del mod">
          <ac:chgData name="Sally Murphy" userId="dc8129e8-3764-4b90-858b-69271ffb6ebe" providerId="ADAL" clId="{5F4BDC7F-848B-4D5F-BBCF-352960F74823}" dt="2024-07-17T05:18:00.552" v="1818" actId="26606"/>
          <ac:spMkLst>
            <pc:docMk/>
            <pc:sldMk cId="3486309105" sldId="503"/>
            <ac:spMk id="10" creationId="{4B19B573-645B-1DEB-48F9-E38800BCAE04}"/>
          </ac:spMkLst>
        </pc:spChg>
        <pc:picChg chg="mod">
          <ac:chgData name="Sally Murphy" userId="dc8129e8-3764-4b90-858b-69271ffb6ebe" providerId="ADAL" clId="{5F4BDC7F-848B-4D5F-BBCF-352960F74823}" dt="2024-07-17T05:18:00.552" v="1818" actId="26606"/>
          <ac:picMkLst>
            <pc:docMk/>
            <pc:sldMk cId="3486309105" sldId="503"/>
            <ac:picMk id="5" creationId="{549ECDFA-AD65-CD5A-4EB8-46C2AFA55465}"/>
          </ac:picMkLst>
        </pc:picChg>
      </pc:sldChg>
      <pc:sldChg chg="modSp new mod ord">
        <pc:chgData name="Sally Murphy" userId="dc8129e8-3764-4b90-858b-69271ffb6ebe" providerId="ADAL" clId="{5F4BDC7F-848B-4D5F-BBCF-352960F74823}" dt="2024-07-17T05:37:10.633" v="2205"/>
        <pc:sldMkLst>
          <pc:docMk/>
          <pc:sldMk cId="1548139865" sldId="504"/>
        </pc:sldMkLst>
        <pc:spChg chg="mod">
          <ac:chgData name="Sally Murphy" userId="dc8129e8-3764-4b90-858b-69271ffb6ebe" providerId="ADAL" clId="{5F4BDC7F-848B-4D5F-BBCF-352960F74823}" dt="2024-07-17T05:21:54.449" v="1877" actId="20577"/>
          <ac:spMkLst>
            <pc:docMk/>
            <pc:sldMk cId="1548139865" sldId="504"/>
            <ac:spMk id="3" creationId="{0682D751-F683-1528-9C48-8B55C89E9FF6}"/>
          </ac:spMkLst>
        </pc:spChg>
      </pc:sldChg>
      <pc:sldChg chg="modSp new mod">
        <pc:chgData name="Sally Murphy" userId="dc8129e8-3764-4b90-858b-69271ffb6ebe" providerId="ADAL" clId="{5F4BDC7F-848B-4D5F-BBCF-352960F74823}" dt="2024-07-17T05:22:34.105" v="1910" actId="14100"/>
        <pc:sldMkLst>
          <pc:docMk/>
          <pc:sldMk cId="1917754477" sldId="505"/>
        </pc:sldMkLst>
        <pc:spChg chg="mod">
          <ac:chgData name="Sally Murphy" userId="dc8129e8-3764-4b90-858b-69271ffb6ebe" providerId="ADAL" clId="{5F4BDC7F-848B-4D5F-BBCF-352960F74823}" dt="2024-07-17T05:22:34.105" v="1910" actId="14100"/>
          <ac:spMkLst>
            <pc:docMk/>
            <pc:sldMk cId="1917754477" sldId="505"/>
            <ac:spMk id="3" creationId="{C6759447-3A00-6DBE-4944-D2B060BA91A5}"/>
          </ac:spMkLst>
        </pc:spChg>
      </pc:sldChg>
      <pc:sldChg chg="modSp new mod">
        <pc:chgData name="Sally Murphy" userId="dc8129e8-3764-4b90-858b-69271ffb6ebe" providerId="ADAL" clId="{5F4BDC7F-848B-4D5F-BBCF-352960F74823}" dt="2024-07-17T05:23:10.499" v="1942" actId="20577"/>
        <pc:sldMkLst>
          <pc:docMk/>
          <pc:sldMk cId="585675791" sldId="506"/>
        </pc:sldMkLst>
        <pc:spChg chg="mod">
          <ac:chgData name="Sally Murphy" userId="dc8129e8-3764-4b90-858b-69271ffb6ebe" providerId="ADAL" clId="{5F4BDC7F-848B-4D5F-BBCF-352960F74823}" dt="2024-07-17T05:23:10.499" v="1942" actId="20577"/>
          <ac:spMkLst>
            <pc:docMk/>
            <pc:sldMk cId="585675791" sldId="506"/>
            <ac:spMk id="3" creationId="{8461C668-2034-A8F1-635F-B1C7AF3911DA}"/>
          </ac:spMkLst>
        </pc:spChg>
      </pc:sldChg>
      <pc:sldChg chg="addSp delSp modSp new mod modNotesTx">
        <pc:chgData name="Sally Murphy" userId="dc8129e8-3764-4b90-858b-69271ffb6ebe" providerId="ADAL" clId="{5F4BDC7F-848B-4D5F-BBCF-352960F74823}" dt="2024-07-24T01:37:47.954" v="6119" actId="20577"/>
        <pc:sldMkLst>
          <pc:docMk/>
          <pc:sldMk cId="3015677352" sldId="507"/>
        </pc:sldMkLst>
        <pc:spChg chg="del">
          <ac:chgData name="Sally Murphy" userId="dc8129e8-3764-4b90-858b-69271ffb6ebe" providerId="ADAL" clId="{5F4BDC7F-848B-4D5F-BBCF-352960F74823}" dt="2024-07-24T01:34:08.170" v="5846"/>
          <ac:spMkLst>
            <pc:docMk/>
            <pc:sldMk cId="3015677352" sldId="507"/>
            <ac:spMk id="2" creationId="{5EA72787-F07D-4797-0374-C627A256D238}"/>
          </ac:spMkLst>
        </pc:spChg>
        <pc:spChg chg="mod">
          <ac:chgData name="Sally Murphy" userId="dc8129e8-3764-4b90-858b-69271ffb6ebe" providerId="ADAL" clId="{5F4BDC7F-848B-4D5F-BBCF-352960F74823}" dt="2024-07-17T05:23:31.776" v="1975" actId="20577"/>
          <ac:spMkLst>
            <pc:docMk/>
            <pc:sldMk cId="3015677352" sldId="507"/>
            <ac:spMk id="3" creationId="{6A0B5761-7383-ED14-8CE1-9DAB9858EB1E}"/>
          </ac:spMkLst>
        </pc:spChg>
        <pc:picChg chg="add mod modCrop">
          <ac:chgData name="Sally Murphy" userId="dc8129e8-3764-4b90-858b-69271ffb6ebe" providerId="ADAL" clId="{5F4BDC7F-848B-4D5F-BBCF-352960F74823}" dt="2024-07-24T01:34:21.641" v="5849" actId="18131"/>
          <ac:picMkLst>
            <pc:docMk/>
            <pc:sldMk cId="3015677352" sldId="507"/>
            <ac:picMk id="5" creationId="{F2CDE628-4096-3052-361B-A93278332C4D}"/>
          </ac:picMkLst>
        </pc:picChg>
      </pc:sldChg>
      <pc:sldChg chg="addSp delSp modSp new mod modNotesTx">
        <pc:chgData name="Sally Murphy" userId="dc8129e8-3764-4b90-858b-69271ffb6ebe" providerId="ADAL" clId="{5F4BDC7F-848B-4D5F-BBCF-352960F74823}" dt="2024-07-24T02:56:39.183" v="8922" actId="6549"/>
        <pc:sldMkLst>
          <pc:docMk/>
          <pc:sldMk cId="3049555934" sldId="508"/>
        </pc:sldMkLst>
        <pc:spChg chg="del">
          <ac:chgData name="Sally Murphy" userId="dc8129e8-3764-4b90-858b-69271ffb6ebe" providerId="ADAL" clId="{5F4BDC7F-848B-4D5F-BBCF-352960F74823}" dt="2024-07-24T00:21:59.136" v="5271"/>
          <ac:spMkLst>
            <pc:docMk/>
            <pc:sldMk cId="3049555934" sldId="508"/>
            <ac:spMk id="2" creationId="{7566D73A-2735-24A3-723D-4DB17A8BE83C}"/>
          </ac:spMkLst>
        </pc:spChg>
        <pc:spChg chg="mod">
          <ac:chgData name="Sally Murphy" userId="dc8129e8-3764-4b90-858b-69271ffb6ebe" providerId="ADAL" clId="{5F4BDC7F-848B-4D5F-BBCF-352960F74823}" dt="2024-07-17T05:37:01.589" v="2188" actId="20577"/>
          <ac:spMkLst>
            <pc:docMk/>
            <pc:sldMk cId="3049555934" sldId="508"/>
            <ac:spMk id="3" creationId="{E112185B-905C-830D-E32E-E6D286334363}"/>
          </ac:spMkLst>
        </pc:spChg>
        <pc:spChg chg="add mod">
          <ac:chgData name="Sally Murphy" userId="dc8129e8-3764-4b90-858b-69271ffb6ebe" providerId="ADAL" clId="{5F4BDC7F-848B-4D5F-BBCF-352960F74823}" dt="2024-07-24T02:56:37.304" v="8921" actId="478"/>
          <ac:spMkLst>
            <pc:docMk/>
            <pc:sldMk cId="3049555934" sldId="508"/>
            <ac:spMk id="7" creationId="{D97512B2-00A6-B267-02FD-B16D34ABA6C1}"/>
          </ac:spMkLst>
        </pc:spChg>
        <pc:picChg chg="add del mod modCrop">
          <ac:chgData name="Sally Murphy" userId="dc8129e8-3764-4b90-858b-69271ffb6ebe" providerId="ADAL" clId="{5F4BDC7F-848B-4D5F-BBCF-352960F74823}" dt="2024-07-24T02:56:37.304" v="8921" actId="478"/>
          <ac:picMkLst>
            <pc:docMk/>
            <pc:sldMk cId="3049555934" sldId="508"/>
            <ac:picMk id="5" creationId="{87FF4DB9-ED4B-83DE-A728-7DBC8B5A8A2F}"/>
          </ac:picMkLst>
        </pc:picChg>
      </pc:sldChg>
      <pc:sldChg chg="addSp delSp modSp new mod">
        <pc:chgData name="Sally Murphy" userId="dc8129e8-3764-4b90-858b-69271ffb6ebe" providerId="ADAL" clId="{5F4BDC7F-848B-4D5F-BBCF-352960F74823}" dt="2024-07-24T05:06:54.261" v="10667" actId="255"/>
        <pc:sldMkLst>
          <pc:docMk/>
          <pc:sldMk cId="1022179801" sldId="509"/>
        </pc:sldMkLst>
        <pc:spChg chg="mod">
          <ac:chgData name="Sally Murphy" userId="dc8129e8-3764-4b90-858b-69271ffb6ebe" providerId="ADAL" clId="{5F4BDC7F-848B-4D5F-BBCF-352960F74823}" dt="2024-07-24T05:06:54.261" v="10667" actId="255"/>
          <ac:spMkLst>
            <pc:docMk/>
            <pc:sldMk cId="1022179801" sldId="509"/>
            <ac:spMk id="2" creationId="{5620F103-4AA9-7131-FC5C-28FF1D88CFBA}"/>
          </ac:spMkLst>
        </pc:spChg>
        <pc:spChg chg="del">
          <ac:chgData name="Sally Murphy" userId="dc8129e8-3764-4b90-858b-69271ffb6ebe" providerId="ADAL" clId="{5F4BDC7F-848B-4D5F-BBCF-352960F74823}" dt="2024-07-18T03:53:37.246" v="3028" actId="478"/>
          <ac:spMkLst>
            <pc:docMk/>
            <pc:sldMk cId="1022179801" sldId="509"/>
            <ac:spMk id="3" creationId="{11724C59-2F07-1D43-13BC-EA051210C119}"/>
          </ac:spMkLst>
        </pc:spChg>
        <pc:spChg chg="del">
          <ac:chgData name="Sally Murphy" userId="dc8129e8-3764-4b90-858b-69271ffb6ebe" providerId="ADAL" clId="{5F4BDC7F-848B-4D5F-BBCF-352960F74823}" dt="2024-07-18T03:53:21.010" v="3025"/>
          <ac:spMkLst>
            <pc:docMk/>
            <pc:sldMk cId="1022179801" sldId="509"/>
            <ac:spMk id="4" creationId="{4DDD493E-F1D5-B25B-336A-46DF88A0AF15}"/>
          </ac:spMkLst>
        </pc:spChg>
        <pc:spChg chg="mod">
          <ac:chgData name="Sally Murphy" userId="dc8129e8-3764-4b90-858b-69271ffb6ebe" providerId="ADAL" clId="{5F4BDC7F-848B-4D5F-BBCF-352960F74823}" dt="2024-07-18T03:52:02.948" v="2947" actId="20577"/>
          <ac:spMkLst>
            <pc:docMk/>
            <pc:sldMk cId="1022179801" sldId="509"/>
            <ac:spMk id="5" creationId="{4179E909-7599-4158-6DB4-5C2EFA23C989}"/>
          </ac:spMkLst>
        </pc:spChg>
        <pc:spChg chg="add del mod">
          <ac:chgData name="Sally Murphy" userId="dc8129e8-3764-4b90-858b-69271ffb6ebe" providerId="ADAL" clId="{5F4BDC7F-848B-4D5F-BBCF-352960F74823}" dt="2024-07-18T03:53:33.422" v="3027"/>
          <ac:spMkLst>
            <pc:docMk/>
            <pc:sldMk cId="1022179801" sldId="509"/>
            <ac:spMk id="9" creationId="{731651B0-DDA0-A44D-F2B3-6FF51924BD40}"/>
          </ac:spMkLst>
        </pc:spChg>
        <pc:picChg chg="add del mod">
          <ac:chgData name="Sally Murphy" userId="dc8129e8-3764-4b90-858b-69271ffb6ebe" providerId="ADAL" clId="{5F4BDC7F-848B-4D5F-BBCF-352960F74823}" dt="2024-07-18T03:53:29.104" v="3026" actId="478"/>
          <ac:picMkLst>
            <pc:docMk/>
            <pc:sldMk cId="1022179801" sldId="509"/>
            <ac:picMk id="7" creationId="{650A8D06-778F-2488-054C-EB96EEC9FBA5}"/>
          </ac:picMkLst>
        </pc:picChg>
        <pc:picChg chg="add mod">
          <ac:chgData name="Sally Murphy" userId="dc8129e8-3764-4b90-858b-69271ffb6ebe" providerId="ADAL" clId="{5F4BDC7F-848B-4D5F-BBCF-352960F74823}" dt="2024-07-18T03:53:33.422" v="3027"/>
          <ac:picMkLst>
            <pc:docMk/>
            <pc:sldMk cId="1022179801" sldId="509"/>
            <ac:picMk id="11" creationId="{1853A6B8-BC75-6874-993A-D06E2C21E398}"/>
          </ac:picMkLst>
        </pc:picChg>
      </pc:sldChg>
      <pc:sldChg chg="addSp delSp modSp new mod">
        <pc:chgData name="Sally Murphy" userId="dc8129e8-3764-4b90-858b-69271ffb6ebe" providerId="ADAL" clId="{5F4BDC7F-848B-4D5F-BBCF-352960F74823}" dt="2024-07-24T05:06:59.477" v="10668" actId="255"/>
        <pc:sldMkLst>
          <pc:docMk/>
          <pc:sldMk cId="4213628484" sldId="510"/>
        </pc:sldMkLst>
        <pc:spChg chg="mod">
          <ac:chgData name="Sally Murphy" userId="dc8129e8-3764-4b90-858b-69271ffb6ebe" providerId="ADAL" clId="{5F4BDC7F-848B-4D5F-BBCF-352960F74823}" dt="2024-07-24T05:06:59.477" v="10668" actId="255"/>
          <ac:spMkLst>
            <pc:docMk/>
            <pc:sldMk cId="4213628484" sldId="510"/>
            <ac:spMk id="2" creationId="{C6B6C1C4-B5AD-0433-7C2E-3DA92594A286}"/>
          </ac:spMkLst>
        </pc:spChg>
        <pc:spChg chg="del">
          <ac:chgData name="Sally Murphy" userId="dc8129e8-3764-4b90-858b-69271ffb6ebe" providerId="ADAL" clId="{5F4BDC7F-848B-4D5F-BBCF-352960F74823}" dt="2024-07-18T03:54:22.380" v="3037" actId="478"/>
          <ac:spMkLst>
            <pc:docMk/>
            <pc:sldMk cId="4213628484" sldId="510"/>
            <ac:spMk id="3" creationId="{070088C2-D8A9-CE56-8C05-D9D0D9BA56A9}"/>
          </ac:spMkLst>
        </pc:spChg>
        <pc:spChg chg="del">
          <ac:chgData name="Sally Murphy" userId="dc8129e8-3764-4b90-858b-69271ffb6ebe" providerId="ADAL" clId="{5F4BDC7F-848B-4D5F-BBCF-352960F74823}" dt="2024-07-18T03:54:11.744" v="3034"/>
          <ac:spMkLst>
            <pc:docMk/>
            <pc:sldMk cId="4213628484" sldId="510"/>
            <ac:spMk id="4" creationId="{DDD2E402-909A-8712-7457-140FA24DECF0}"/>
          </ac:spMkLst>
        </pc:spChg>
        <pc:spChg chg="mod">
          <ac:chgData name="Sally Murphy" userId="dc8129e8-3764-4b90-858b-69271ffb6ebe" providerId="ADAL" clId="{5F4BDC7F-848B-4D5F-BBCF-352960F74823}" dt="2024-07-18T03:52:48.908" v="3019" actId="20577"/>
          <ac:spMkLst>
            <pc:docMk/>
            <pc:sldMk cId="4213628484" sldId="510"/>
            <ac:spMk id="5" creationId="{8B7F192E-5672-AEA4-95DF-B772B326D9C6}"/>
          </ac:spMkLst>
        </pc:spChg>
        <pc:spChg chg="add del mod">
          <ac:chgData name="Sally Murphy" userId="dc8129e8-3764-4b90-858b-69271ffb6ebe" providerId="ADAL" clId="{5F4BDC7F-848B-4D5F-BBCF-352960F74823}" dt="2024-07-18T03:54:19.903" v="3036"/>
          <ac:spMkLst>
            <pc:docMk/>
            <pc:sldMk cId="4213628484" sldId="510"/>
            <ac:spMk id="9" creationId="{AAD5552A-CB32-ACD4-179C-0A47F7225B85}"/>
          </ac:spMkLst>
        </pc:spChg>
        <pc:picChg chg="add del mod">
          <ac:chgData name="Sally Murphy" userId="dc8129e8-3764-4b90-858b-69271ffb6ebe" providerId="ADAL" clId="{5F4BDC7F-848B-4D5F-BBCF-352960F74823}" dt="2024-07-18T03:54:16.719" v="3035" actId="478"/>
          <ac:picMkLst>
            <pc:docMk/>
            <pc:sldMk cId="4213628484" sldId="510"/>
            <ac:picMk id="7" creationId="{9E6E8A5B-1073-E3DE-8C69-B1F94BBAD9DD}"/>
          </ac:picMkLst>
        </pc:picChg>
        <pc:picChg chg="add mod">
          <ac:chgData name="Sally Murphy" userId="dc8129e8-3764-4b90-858b-69271ffb6ebe" providerId="ADAL" clId="{5F4BDC7F-848B-4D5F-BBCF-352960F74823}" dt="2024-07-18T03:54:19.903" v="3036"/>
          <ac:picMkLst>
            <pc:docMk/>
            <pc:sldMk cId="4213628484" sldId="510"/>
            <ac:picMk id="11" creationId="{369E00DC-2162-3C28-DA30-C9604A9A6444}"/>
          </ac:picMkLst>
        </pc:picChg>
      </pc:sldChg>
      <pc:sldChg chg="addSp delSp modSp add mod ord modClrScheme chgLayout modNotesTx">
        <pc:chgData name="Sally Murphy" userId="dc8129e8-3764-4b90-858b-69271ffb6ebe" providerId="ADAL" clId="{5F4BDC7F-848B-4D5F-BBCF-352960F74823}" dt="2024-07-24T05:15:10.967" v="10755" actId="20577"/>
        <pc:sldMkLst>
          <pc:docMk/>
          <pc:sldMk cId="3868963042" sldId="511"/>
        </pc:sldMkLst>
        <pc:spChg chg="del mod ord">
          <ac:chgData name="Sally Murphy" userId="dc8129e8-3764-4b90-858b-69271ffb6ebe" providerId="ADAL" clId="{5F4BDC7F-848B-4D5F-BBCF-352960F74823}" dt="2024-07-18T04:01:34.031" v="3130" actId="478"/>
          <ac:spMkLst>
            <pc:docMk/>
            <pc:sldMk cId="3868963042" sldId="511"/>
            <ac:spMk id="2" creationId="{C498B2A7-5CC5-51B7-18C1-C2E4E0A5C074}"/>
          </ac:spMkLst>
        </pc:spChg>
        <pc:spChg chg="add del mod ord">
          <ac:chgData name="Sally Murphy" userId="dc8129e8-3764-4b90-858b-69271ffb6ebe" providerId="ADAL" clId="{5F4BDC7F-848B-4D5F-BBCF-352960F74823}" dt="2024-07-18T04:01:21.257" v="3128" actId="700"/>
          <ac:spMkLst>
            <pc:docMk/>
            <pc:sldMk cId="3868963042" sldId="511"/>
            <ac:spMk id="3" creationId="{B9984095-8722-4510-E9DE-4BD04916DA8D}"/>
          </ac:spMkLst>
        </pc:spChg>
        <pc:spChg chg="mod ord">
          <ac:chgData name="Sally Murphy" userId="dc8129e8-3764-4b90-858b-69271ffb6ebe" providerId="ADAL" clId="{5F4BDC7F-848B-4D5F-BBCF-352960F74823}" dt="2024-07-18T04:10:12.455" v="3178" actId="1076"/>
          <ac:spMkLst>
            <pc:docMk/>
            <pc:sldMk cId="3868963042" sldId="511"/>
            <ac:spMk id="5" creationId="{5474BEF7-7BA3-6291-CB8C-B9329BFE06BA}"/>
          </ac:spMkLst>
        </pc:spChg>
        <pc:spChg chg="add del mod ord">
          <ac:chgData name="Sally Murphy" userId="dc8129e8-3764-4b90-858b-69271ffb6ebe" providerId="ADAL" clId="{5F4BDC7F-848B-4D5F-BBCF-352960F74823}" dt="2024-07-18T04:01:21.257" v="3128" actId="700"/>
          <ac:spMkLst>
            <pc:docMk/>
            <pc:sldMk cId="3868963042" sldId="511"/>
            <ac:spMk id="6" creationId="{FC465F3F-E473-D764-28E7-B68D1DC0E955}"/>
          </ac:spMkLst>
        </pc:spChg>
        <pc:spChg chg="del mod">
          <ac:chgData name="Sally Murphy" userId="dc8129e8-3764-4b90-858b-69271ffb6ebe" providerId="ADAL" clId="{5F4BDC7F-848B-4D5F-BBCF-352960F74823}" dt="2024-07-18T04:03:55.111" v="3154"/>
          <ac:spMkLst>
            <pc:docMk/>
            <pc:sldMk cId="3868963042" sldId="511"/>
            <ac:spMk id="7" creationId="{E7E24385-4E32-BE25-9F0B-346F28106247}"/>
          </ac:spMkLst>
        </pc:spChg>
        <pc:spChg chg="add del mod ord">
          <ac:chgData name="Sally Murphy" userId="dc8129e8-3764-4b90-858b-69271ffb6ebe" providerId="ADAL" clId="{5F4BDC7F-848B-4D5F-BBCF-352960F74823}" dt="2024-07-18T04:01:21.257" v="3128" actId="700"/>
          <ac:spMkLst>
            <pc:docMk/>
            <pc:sldMk cId="3868963042" sldId="511"/>
            <ac:spMk id="8" creationId="{E3F2F51E-D1C4-7735-9069-6DBA5CC22F3E}"/>
          </ac:spMkLst>
        </pc:spChg>
        <pc:spChg chg="del mod">
          <ac:chgData name="Sally Murphy" userId="dc8129e8-3764-4b90-858b-69271ffb6ebe" providerId="ADAL" clId="{5F4BDC7F-848B-4D5F-BBCF-352960F74823}" dt="2024-07-18T04:03:55.111" v="3156"/>
          <ac:spMkLst>
            <pc:docMk/>
            <pc:sldMk cId="3868963042" sldId="511"/>
            <ac:spMk id="10" creationId="{FD404CBD-09DB-3672-5E1E-CB2860ACDE06}"/>
          </ac:spMkLst>
        </pc:spChg>
        <pc:spChg chg="add del mod ord">
          <ac:chgData name="Sally Murphy" userId="dc8129e8-3764-4b90-858b-69271ffb6ebe" providerId="ADAL" clId="{5F4BDC7F-848B-4D5F-BBCF-352960F74823}" dt="2024-07-18T04:01:21.257" v="3128" actId="700"/>
          <ac:spMkLst>
            <pc:docMk/>
            <pc:sldMk cId="3868963042" sldId="511"/>
            <ac:spMk id="11" creationId="{51A499B7-A83D-8EE6-4290-95A80EA20CEA}"/>
          </ac:spMkLst>
        </pc:spChg>
        <pc:spChg chg="del mod">
          <ac:chgData name="Sally Murphy" userId="dc8129e8-3764-4b90-858b-69271ffb6ebe" providerId="ADAL" clId="{5F4BDC7F-848B-4D5F-BBCF-352960F74823}" dt="2024-07-18T04:03:55.112" v="3158"/>
          <ac:spMkLst>
            <pc:docMk/>
            <pc:sldMk cId="3868963042" sldId="511"/>
            <ac:spMk id="13" creationId="{04CDB4AA-2E13-81DF-C490-86CF12338084}"/>
          </ac:spMkLst>
        </pc:spChg>
        <pc:spChg chg="add del mod">
          <ac:chgData name="Sally Murphy" userId="dc8129e8-3764-4b90-858b-69271ffb6ebe" providerId="ADAL" clId="{5F4BDC7F-848B-4D5F-BBCF-352960F74823}" dt="2024-07-18T04:01:37.214" v="3131" actId="478"/>
          <ac:spMkLst>
            <pc:docMk/>
            <pc:sldMk cId="3868963042" sldId="511"/>
            <ac:spMk id="16" creationId="{57D7816A-4574-187C-BD72-97704AC03545}"/>
          </ac:spMkLst>
        </pc:spChg>
        <pc:spChg chg="del mod">
          <ac:chgData name="Sally Murphy" userId="dc8129e8-3764-4b90-858b-69271ffb6ebe" providerId="ADAL" clId="{5F4BDC7F-848B-4D5F-BBCF-352960F74823}" dt="2024-07-18T04:03:55.112" v="3160"/>
          <ac:spMkLst>
            <pc:docMk/>
            <pc:sldMk cId="3868963042" sldId="511"/>
            <ac:spMk id="17" creationId="{99755E3A-F333-10D1-5D67-7C81AB8096D4}"/>
          </ac:spMkLst>
        </pc:spChg>
        <pc:spChg chg="add mod ord">
          <ac:chgData name="Sally Murphy" userId="dc8129e8-3764-4b90-858b-69271ffb6ebe" providerId="ADAL" clId="{5F4BDC7F-848B-4D5F-BBCF-352960F74823}" dt="2024-07-24T05:07:34.933" v="10674" actId="20577"/>
          <ac:spMkLst>
            <pc:docMk/>
            <pc:sldMk cId="3868963042" sldId="511"/>
            <ac:spMk id="18" creationId="{FC5086D1-BAEF-8EB0-D794-8A70469F87EA}"/>
          </ac:spMkLst>
        </pc:spChg>
        <pc:spChg chg="add del mod ord">
          <ac:chgData name="Sally Murphy" userId="dc8129e8-3764-4b90-858b-69271ffb6ebe" providerId="ADAL" clId="{5F4BDC7F-848B-4D5F-BBCF-352960F74823}" dt="2024-07-18T04:07:20.512" v="3167"/>
          <ac:spMkLst>
            <pc:docMk/>
            <pc:sldMk cId="3868963042" sldId="511"/>
            <ac:spMk id="19" creationId="{26BC1BCC-BD86-AA97-67B3-A62C51EAAB1C}"/>
          </ac:spMkLst>
        </pc:spChg>
        <pc:spChg chg="add del mod ord">
          <ac:chgData name="Sally Murphy" userId="dc8129e8-3764-4b90-858b-69271ffb6ebe" providerId="ADAL" clId="{5F4BDC7F-848B-4D5F-BBCF-352960F74823}" dt="2024-07-18T04:08:02.292" v="3170"/>
          <ac:spMkLst>
            <pc:docMk/>
            <pc:sldMk cId="3868963042" sldId="511"/>
            <ac:spMk id="20" creationId="{57CB46B5-7D9A-D4B5-7788-6C94CB07EBE2}"/>
          </ac:spMkLst>
        </pc:spChg>
        <pc:spChg chg="add del mod ord">
          <ac:chgData name="Sally Murphy" userId="dc8129e8-3764-4b90-858b-69271ffb6ebe" providerId="ADAL" clId="{5F4BDC7F-848B-4D5F-BBCF-352960F74823}" dt="2024-07-18T04:08:48.487" v="3172"/>
          <ac:spMkLst>
            <pc:docMk/>
            <pc:sldMk cId="3868963042" sldId="511"/>
            <ac:spMk id="21" creationId="{14663031-223A-D5C6-5CE1-88F08026B6D8}"/>
          </ac:spMkLst>
        </pc:spChg>
        <pc:spChg chg="add del mod ord">
          <ac:chgData name="Sally Murphy" userId="dc8129e8-3764-4b90-858b-69271ffb6ebe" providerId="ADAL" clId="{5F4BDC7F-848B-4D5F-BBCF-352960F74823}" dt="2024-07-18T04:09:46.628" v="3174"/>
          <ac:spMkLst>
            <pc:docMk/>
            <pc:sldMk cId="3868963042" sldId="511"/>
            <ac:spMk id="22" creationId="{AEC01850-31E9-1884-34CB-4E490FF7DA0F}"/>
          </ac:spMkLst>
        </pc:spChg>
        <pc:spChg chg="del mod">
          <ac:chgData name="Sally Murphy" userId="dc8129e8-3764-4b90-858b-69271ffb6ebe" providerId="ADAL" clId="{5F4BDC7F-848B-4D5F-BBCF-352960F74823}" dt="2024-07-18T04:03:55.109" v="3152" actId="478"/>
          <ac:spMkLst>
            <pc:docMk/>
            <pc:sldMk cId="3868963042" sldId="511"/>
            <ac:spMk id="26" creationId="{86C68E35-22E0-2DA7-5BB0-C2EB0DE7A060}"/>
          </ac:spMkLst>
        </pc:spChg>
        <pc:spChg chg="add mod">
          <ac:chgData name="Sally Murphy" userId="dc8129e8-3764-4b90-858b-69271ffb6ebe" providerId="ADAL" clId="{5F4BDC7F-848B-4D5F-BBCF-352960F74823}" dt="2024-07-24T05:15:08.845" v="10754" actId="2711"/>
          <ac:spMkLst>
            <pc:docMk/>
            <pc:sldMk cId="3868963042" sldId="511"/>
            <ac:spMk id="33" creationId="{A9F6B109-3147-97B2-4EA1-12CDCC55A587}"/>
          </ac:spMkLst>
        </pc:spChg>
        <pc:spChg chg="add mod">
          <ac:chgData name="Sally Murphy" userId="dc8129e8-3764-4b90-858b-69271ffb6ebe" providerId="ADAL" clId="{5F4BDC7F-848B-4D5F-BBCF-352960F74823}" dt="2024-07-24T05:15:08.845" v="10754" actId="2711"/>
          <ac:spMkLst>
            <pc:docMk/>
            <pc:sldMk cId="3868963042" sldId="511"/>
            <ac:spMk id="34" creationId="{B485D16D-EE29-C5FA-EDFB-7CCA0413FE99}"/>
          </ac:spMkLst>
        </pc:spChg>
        <pc:spChg chg="add mod">
          <ac:chgData name="Sally Murphy" userId="dc8129e8-3764-4b90-858b-69271ffb6ebe" providerId="ADAL" clId="{5F4BDC7F-848B-4D5F-BBCF-352960F74823}" dt="2024-07-24T05:15:08.845" v="10754" actId="2711"/>
          <ac:spMkLst>
            <pc:docMk/>
            <pc:sldMk cId="3868963042" sldId="511"/>
            <ac:spMk id="35" creationId="{2616FF6F-1EF6-9980-2917-00512AB66E7B}"/>
          </ac:spMkLst>
        </pc:spChg>
        <pc:spChg chg="add del">
          <ac:chgData name="Sally Murphy" userId="dc8129e8-3764-4b90-858b-69271ffb6ebe" providerId="ADAL" clId="{5F4BDC7F-848B-4D5F-BBCF-352960F74823}" dt="2024-07-18T04:43:32.231" v="3407" actId="22"/>
          <ac:spMkLst>
            <pc:docMk/>
            <pc:sldMk cId="3868963042" sldId="511"/>
            <ac:spMk id="37" creationId="{7E9D2A87-74E7-DB62-415C-25568E6E5CF7}"/>
          </ac:spMkLst>
        </pc:spChg>
        <pc:spChg chg="add mod">
          <ac:chgData name="Sally Murphy" userId="dc8129e8-3764-4b90-858b-69271ffb6ebe" providerId="ADAL" clId="{5F4BDC7F-848B-4D5F-BBCF-352960F74823}" dt="2024-07-24T05:15:10.967" v="10755" actId="20577"/>
          <ac:spMkLst>
            <pc:docMk/>
            <pc:sldMk cId="3868963042" sldId="511"/>
            <ac:spMk id="38" creationId="{4C76C550-FE73-08EC-4C7D-AE8F0D2F300E}"/>
          </ac:spMkLst>
        </pc:spChg>
        <pc:picChg chg="del mod">
          <ac:chgData name="Sally Murphy" userId="dc8129e8-3764-4b90-858b-69271ffb6ebe" providerId="ADAL" clId="{5F4BDC7F-848B-4D5F-BBCF-352960F74823}" dt="2024-07-18T04:09:40.908" v="3173" actId="478"/>
          <ac:picMkLst>
            <pc:docMk/>
            <pc:sldMk cId="3868963042" sldId="511"/>
            <ac:picMk id="4" creationId="{54642881-AC3A-E3E1-3C8F-0C1454E87524}"/>
          </ac:picMkLst>
        </pc:picChg>
        <pc:picChg chg="del mod">
          <ac:chgData name="Sally Murphy" userId="dc8129e8-3764-4b90-858b-69271ffb6ebe" providerId="ADAL" clId="{5F4BDC7F-848B-4D5F-BBCF-352960F74823}" dt="2024-07-18T04:07:16.598" v="3166" actId="478"/>
          <ac:picMkLst>
            <pc:docMk/>
            <pc:sldMk cId="3868963042" sldId="511"/>
            <ac:picMk id="9" creationId="{4BA1F4DA-A05E-6DB4-CED0-92AF606EDBA9}"/>
          </ac:picMkLst>
        </pc:picChg>
        <pc:picChg chg="del mod">
          <ac:chgData name="Sally Murphy" userId="dc8129e8-3764-4b90-858b-69271ffb6ebe" providerId="ADAL" clId="{5F4BDC7F-848B-4D5F-BBCF-352960F74823}" dt="2024-07-18T04:08:43.783" v="3171" actId="478"/>
          <ac:picMkLst>
            <pc:docMk/>
            <pc:sldMk cId="3868963042" sldId="511"/>
            <ac:picMk id="12" creationId="{AAEA3BD3-CE31-1578-EBCC-DBDDDA0473D8}"/>
          </ac:picMkLst>
        </pc:picChg>
        <pc:picChg chg="add del mod">
          <ac:chgData name="Sally Murphy" userId="dc8129e8-3764-4b90-858b-69271ffb6ebe" providerId="ADAL" clId="{5F4BDC7F-848B-4D5F-BBCF-352960F74823}" dt="2024-07-18T04:07:57.710" v="3169" actId="478"/>
          <ac:picMkLst>
            <pc:docMk/>
            <pc:sldMk cId="3868963042" sldId="511"/>
            <ac:picMk id="15" creationId="{BD862EE7-D2B5-93AE-7AB1-A18FD90F6ED5}"/>
          </ac:picMkLst>
        </pc:picChg>
        <pc:picChg chg="add mod modCrop">
          <ac:chgData name="Sally Murphy" userId="dc8129e8-3764-4b90-858b-69271ffb6ebe" providerId="ADAL" clId="{5F4BDC7F-848B-4D5F-BBCF-352960F74823}" dt="2024-07-18T04:40:08.932" v="3377" actId="18131"/>
          <ac:picMkLst>
            <pc:docMk/>
            <pc:sldMk cId="3868963042" sldId="511"/>
            <ac:picMk id="24" creationId="{2EC3F8B9-E0FE-85F5-0953-1FA551EDF88A}"/>
          </ac:picMkLst>
        </pc:picChg>
        <pc:picChg chg="del mod">
          <ac:chgData name="Sally Murphy" userId="dc8129e8-3764-4b90-858b-69271ffb6ebe" providerId="ADAL" clId="{5F4BDC7F-848B-4D5F-BBCF-352960F74823}" dt="2024-07-18T04:03:55.109" v="3152" actId="478"/>
          <ac:picMkLst>
            <pc:docMk/>
            <pc:sldMk cId="3868963042" sldId="511"/>
            <ac:picMk id="25" creationId="{E1696DBD-5FAB-0BDA-4FFB-F56658BE045C}"/>
          </ac:picMkLst>
        </pc:picChg>
        <pc:picChg chg="add mod">
          <ac:chgData name="Sally Murphy" userId="dc8129e8-3764-4b90-858b-69271ffb6ebe" providerId="ADAL" clId="{5F4BDC7F-848B-4D5F-BBCF-352960F74823}" dt="2024-07-18T04:40:16.677" v="3379" actId="18654"/>
          <ac:picMkLst>
            <pc:docMk/>
            <pc:sldMk cId="3868963042" sldId="511"/>
            <ac:picMk id="28" creationId="{CF164981-D82A-E2EA-11C0-6375358D0766}"/>
          </ac:picMkLst>
        </pc:picChg>
        <pc:picChg chg="add mod modCrop">
          <ac:chgData name="Sally Murphy" userId="dc8129e8-3764-4b90-858b-69271ffb6ebe" providerId="ADAL" clId="{5F4BDC7F-848B-4D5F-BBCF-352960F74823}" dt="2024-07-18T04:40:37.981" v="3384" actId="18131"/>
          <ac:picMkLst>
            <pc:docMk/>
            <pc:sldMk cId="3868963042" sldId="511"/>
            <ac:picMk id="30" creationId="{3CD5B426-D9A0-1D2F-DDF5-DB36F611F3EC}"/>
          </ac:picMkLst>
        </pc:picChg>
        <pc:picChg chg="add mod">
          <ac:chgData name="Sally Murphy" userId="dc8129e8-3764-4b90-858b-69271ffb6ebe" providerId="ADAL" clId="{5F4BDC7F-848B-4D5F-BBCF-352960F74823}" dt="2024-07-18T04:40:20.971" v="3381" actId="18654"/>
          <ac:picMkLst>
            <pc:docMk/>
            <pc:sldMk cId="3868963042" sldId="511"/>
            <ac:picMk id="32" creationId="{14084994-6F7C-909B-11E2-A3F1D91CA2D9}"/>
          </ac:picMkLst>
        </pc:picChg>
      </pc:sldChg>
      <pc:sldChg chg="new del">
        <pc:chgData name="Sally Murphy" userId="dc8129e8-3764-4b90-858b-69271ffb6ebe" providerId="ADAL" clId="{5F4BDC7F-848B-4D5F-BBCF-352960F74823}" dt="2024-07-24T00:59:09.421" v="5442" actId="680"/>
        <pc:sldMkLst>
          <pc:docMk/>
          <pc:sldMk cId="665008257" sldId="512"/>
        </pc:sldMkLst>
      </pc:sldChg>
      <pc:sldChg chg="addSp delSp modSp new mod modClrScheme chgLayout">
        <pc:chgData name="Sally Murphy" userId="dc8129e8-3764-4b90-858b-69271ffb6ebe" providerId="ADAL" clId="{5F4BDC7F-848B-4D5F-BBCF-352960F74823}" dt="2024-07-24T03:51:34.160" v="8953" actId="20577"/>
        <pc:sldMkLst>
          <pc:docMk/>
          <pc:sldMk cId="4082696483" sldId="512"/>
        </pc:sldMkLst>
        <pc:spChg chg="del mod ord">
          <ac:chgData name="Sally Murphy" userId="dc8129e8-3764-4b90-858b-69271ffb6ebe" providerId="ADAL" clId="{5F4BDC7F-848B-4D5F-BBCF-352960F74823}" dt="2024-07-24T03:51:15.238" v="8924" actId="700"/>
          <ac:spMkLst>
            <pc:docMk/>
            <pc:sldMk cId="4082696483" sldId="512"/>
            <ac:spMk id="2" creationId="{C360035A-874E-4434-5FBA-034DA88A7F19}"/>
          </ac:spMkLst>
        </pc:spChg>
        <pc:spChg chg="del mod ord">
          <ac:chgData name="Sally Murphy" userId="dc8129e8-3764-4b90-858b-69271ffb6ebe" providerId="ADAL" clId="{5F4BDC7F-848B-4D5F-BBCF-352960F74823}" dt="2024-07-24T03:51:15.238" v="8924" actId="700"/>
          <ac:spMkLst>
            <pc:docMk/>
            <pc:sldMk cId="4082696483" sldId="512"/>
            <ac:spMk id="3" creationId="{E00CE060-8F74-0CEF-A435-8059B6E6CDC4}"/>
          </ac:spMkLst>
        </pc:spChg>
        <pc:spChg chg="add mod ord">
          <ac:chgData name="Sally Murphy" userId="dc8129e8-3764-4b90-858b-69271ffb6ebe" providerId="ADAL" clId="{5F4BDC7F-848B-4D5F-BBCF-352960F74823}" dt="2024-07-24T03:51:34.160" v="8953" actId="20577"/>
          <ac:spMkLst>
            <pc:docMk/>
            <pc:sldMk cId="4082696483" sldId="512"/>
            <ac:spMk id="4" creationId="{835A7D0D-2923-F94A-DB64-16E840B36093}"/>
          </ac:spMkLst>
        </pc:spChg>
        <pc:spChg chg="add mod ord">
          <ac:chgData name="Sally Murphy" userId="dc8129e8-3764-4b90-858b-69271ffb6ebe" providerId="ADAL" clId="{5F4BDC7F-848B-4D5F-BBCF-352960F74823}" dt="2024-07-24T03:51:15.238" v="8924" actId="700"/>
          <ac:spMkLst>
            <pc:docMk/>
            <pc:sldMk cId="4082696483" sldId="512"/>
            <ac:spMk id="5" creationId="{3652CFC4-B010-0BE5-4253-EF3A113BE101}"/>
          </ac:spMkLst>
        </pc:spChg>
      </pc:sldChg>
      <pc:sldChg chg="addSp delSp modSp new mod">
        <pc:chgData name="Sally Murphy" userId="dc8129e8-3764-4b90-858b-69271ffb6ebe" providerId="ADAL" clId="{5F4BDC7F-848B-4D5F-BBCF-352960F74823}" dt="2024-07-24T05:06:15.988" v="10661" actId="255"/>
        <pc:sldMkLst>
          <pc:docMk/>
          <pc:sldMk cId="3813703988" sldId="513"/>
        </pc:sldMkLst>
        <pc:spChg chg="mod">
          <ac:chgData name="Sally Murphy" userId="dc8129e8-3764-4b90-858b-69271ffb6ebe" providerId="ADAL" clId="{5F4BDC7F-848B-4D5F-BBCF-352960F74823}" dt="2024-07-24T05:06:15.988" v="10661" actId="255"/>
          <ac:spMkLst>
            <pc:docMk/>
            <pc:sldMk cId="3813703988" sldId="513"/>
            <ac:spMk id="2" creationId="{27541018-03DC-DAB4-016A-9C067D5E6064}"/>
          </ac:spMkLst>
        </pc:spChg>
        <pc:spChg chg="del">
          <ac:chgData name="Sally Murphy" userId="dc8129e8-3764-4b90-858b-69271ffb6ebe" providerId="ADAL" clId="{5F4BDC7F-848B-4D5F-BBCF-352960F74823}" dt="2024-07-24T04:32:53.644" v="9740"/>
          <ac:spMkLst>
            <pc:docMk/>
            <pc:sldMk cId="3813703988" sldId="513"/>
            <ac:spMk id="3" creationId="{E1E687DC-76C9-3908-3317-D05984907972}"/>
          </ac:spMkLst>
        </pc:spChg>
        <pc:spChg chg="mod">
          <ac:chgData name="Sally Murphy" userId="dc8129e8-3764-4b90-858b-69271ffb6ebe" providerId="ADAL" clId="{5F4BDC7F-848B-4D5F-BBCF-352960F74823}" dt="2024-07-24T04:33:38.108" v="9799" actId="20577"/>
          <ac:spMkLst>
            <pc:docMk/>
            <pc:sldMk cId="3813703988" sldId="513"/>
            <ac:spMk id="4" creationId="{72E55255-6069-7DD8-F3FD-8A911F5C151D}"/>
          </ac:spMkLst>
        </pc:spChg>
        <pc:spChg chg="mod">
          <ac:chgData name="Sally Murphy" userId="dc8129e8-3764-4b90-858b-69271ffb6ebe" providerId="ADAL" clId="{5F4BDC7F-848B-4D5F-BBCF-352960F74823}" dt="2024-07-24T04:44:26.048" v="10217" actId="14100"/>
          <ac:spMkLst>
            <pc:docMk/>
            <pc:sldMk cId="3813703988" sldId="513"/>
            <ac:spMk id="5" creationId="{FA2A7546-E3DA-D48B-B050-FC8F30AF3260}"/>
          </ac:spMkLst>
        </pc:spChg>
        <pc:picChg chg="add mod modCrop">
          <ac:chgData name="Sally Murphy" userId="dc8129e8-3764-4b90-858b-69271ffb6ebe" providerId="ADAL" clId="{5F4BDC7F-848B-4D5F-BBCF-352960F74823}" dt="2024-07-24T04:33:02.589" v="9743" actId="18131"/>
          <ac:picMkLst>
            <pc:docMk/>
            <pc:sldMk cId="3813703988" sldId="513"/>
            <ac:picMk id="7" creationId="{B8E6A0D1-6300-0BE8-ED92-D58B7C936A0F}"/>
          </ac:picMkLst>
        </pc:picChg>
      </pc:sldChg>
      <pc:sldMasterChg chg="modSldLayout">
        <pc:chgData name="Sally Murphy" userId="dc8129e8-3764-4b90-858b-69271ffb6ebe" providerId="ADAL" clId="{5F4BDC7F-848B-4D5F-BBCF-352960F74823}" dt="2024-07-17T05:31:41.197" v="2026" actId="14100"/>
        <pc:sldMasterMkLst>
          <pc:docMk/>
          <pc:sldMasterMk cId="2545171629" sldId="2147483737"/>
        </pc:sldMasterMkLst>
        <pc:sldLayoutChg chg="addSp delSp modSp mod">
          <pc:chgData name="Sally Murphy" userId="dc8129e8-3764-4b90-858b-69271ffb6ebe" providerId="ADAL" clId="{5F4BDC7F-848B-4D5F-BBCF-352960F74823}" dt="2024-07-16T23:44:07.279" v="110" actId="478"/>
          <pc:sldLayoutMkLst>
            <pc:docMk/>
            <pc:sldMasterMk cId="2545171629" sldId="2147483737"/>
            <pc:sldLayoutMk cId="2120061527" sldId="2147483760"/>
          </pc:sldLayoutMkLst>
          <pc:spChg chg="add del mod">
            <ac:chgData name="Sally Murphy" userId="dc8129e8-3764-4b90-858b-69271ffb6ebe" providerId="ADAL" clId="{5F4BDC7F-848B-4D5F-BBCF-352960F74823}" dt="2024-07-16T23:44:07.279" v="110" actId="478"/>
            <ac:spMkLst>
              <pc:docMk/>
              <pc:sldMasterMk cId="2545171629" sldId="2147483737"/>
              <pc:sldLayoutMk cId="2120061527" sldId="2147483760"/>
              <ac:spMk id="2" creationId="{9889AE19-0ECB-D7E7-3FDA-EF71546519AA}"/>
            </ac:spMkLst>
          </pc:spChg>
          <pc:spChg chg="del">
            <ac:chgData name="Sally Murphy" userId="dc8129e8-3764-4b90-858b-69271ffb6ebe" providerId="ADAL" clId="{5F4BDC7F-848B-4D5F-BBCF-352960F74823}" dt="2024-07-16T23:43:39.129" v="108" actId="478"/>
            <ac:spMkLst>
              <pc:docMk/>
              <pc:sldMasterMk cId="2545171629" sldId="2147483737"/>
              <pc:sldLayoutMk cId="2120061527" sldId="2147483760"/>
              <ac:spMk id="24" creationId="{55D59D9D-FC3D-CB46-9DA4-5F755258DEAC}"/>
            </ac:spMkLst>
          </pc:spChg>
        </pc:sldLayoutChg>
        <pc:sldLayoutChg chg="delSp mod">
          <pc:chgData name="Sally Murphy" userId="dc8129e8-3764-4b90-858b-69271ffb6ebe" providerId="ADAL" clId="{5F4BDC7F-848B-4D5F-BBCF-352960F74823}" dt="2024-07-17T00:11:31.995" v="318" actId="478"/>
          <pc:sldLayoutMkLst>
            <pc:docMk/>
            <pc:sldMasterMk cId="2545171629" sldId="2147483737"/>
            <pc:sldLayoutMk cId="2196505477" sldId="2147483761"/>
          </pc:sldLayoutMkLst>
          <pc:spChg chg="del">
            <ac:chgData name="Sally Murphy" userId="dc8129e8-3764-4b90-858b-69271ffb6ebe" providerId="ADAL" clId="{5F4BDC7F-848B-4D5F-BBCF-352960F74823}" dt="2024-07-17T00:11:31.995" v="318" actId="478"/>
            <ac:spMkLst>
              <pc:docMk/>
              <pc:sldMasterMk cId="2545171629" sldId="2147483737"/>
              <pc:sldLayoutMk cId="2196505477" sldId="2147483761"/>
              <ac:spMk id="16" creationId="{D9D27A9D-692C-A04A-BCE7-AB2E8A757650}"/>
            </ac:spMkLst>
          </pc:spChg>
        </pc:sldLayoutChg>
        <pc:sldLayoutChg chg="delSp">
          <pc:chgData name="Sally Murphy" userId="dc8129e8-3764-4b90-858b-69271ffb6ebe" providerId="ADAL" clId="{5F4BDC7F-848B-4D5F-BBCF-352960F74823}" dt="2024-07-16T23:41:52.473" v="97"/>
          <pc:sldLayoutMkLst>
            <pc:docMk/>
            <pc:sldMasterMk cId="2545171629" sldId="2147483737"/>
            <pc:sldLayoutMk cId="883226356" sldId="2147483787"/>
          </pc:sldLayoutMkLst>
          <pc:spChg chg="del">
            <ac:chgData name="Sally Murphy" userId="dc8129e8-3764-4b90-858b-69271ffb6ebe" providerId="ADAL" clId="{5F4BDC7F-848B-4D5F-BBCF-352960F74823}" dt="2024-07-16T23:41:52.473" v="97"/>
            <ac:spMkLst>
              <pc:docMk/>
              <pc:sldMasterMk cId="2545171629" sldId="2147483737"/>
              <pc:sldLayoutMk cId="883226356" sldId="2147483787"/>
              <ac:spMk id="11" creationId="{A1C99DE8-695A-E94E-AB18-FA5994D734C2}"/>
            </ac:spMkLst>
          </pc:spChg>
          <pc:spChg chg="del">
            <ac:chgData name="Sally Murphy" userId="dc8129e8-3764-4b90-858b-69271ffb6ebe" providerId="ADAL" clId="{5F4BDC7F-848B-4D5F-BBCF-352960F74823}" dt="2024-07-16T23:41:52.473" v="97"/>
            <ac:spMkLst>
              <pc:docMk/>
              <pc:sldMasterMk cId="2545171629" sldId="2147483737"/>
              <pc:sldLayoutMk cId="883226356" sldId="2147483787"/>
              <ac:spMk id="29" creationId="{75C86DB0-BDA6-D244-8D3F-FA369F783ACC}"/>
            </ac:spMkLst>
          </pc:spChg>
          <pc:cxnChg chg="del">
            <ac:chgData name="Sally Murphy" userId="dc8129e8-3764-4b90-858b-69271ffb6ebe" providerId="ADAL" clId="{5F4BDC7F-848B-4D5F-BBCF-352960F74823}" dt="2024-07-16T23:41:52.473" v="97"/>
            <ac:cxnSpMkLst>
              <pc:docMk/>
              <pc:sldMasterMk cId="2545171629" sldId="2147483737"/>
              <pc:sldLayoutMk cId="883226356" sldId="2147483787"/>
              <ac:cxnSpMk id="18" creationId="{7DDB4820-AC21-D145-9DFA-CC64BCC80C89}"/>
            </ac:cxnSpMkLst>
          </pc:cxnChg>
        </pc:sldLayoutChg>
        <pc:sldLayoutChg chg="delSp">
          <pc:chgData name="Sally Murphy" userId="dc8129e8-3764-4b90-858b-69271ffb6ebe" providerId="ADAL" clId="{5F4BDC7F-848B-4D5F-BBCF-352960F74823}" dt="2024-07-16T23:41:52.473" v="97"/>
          <pc:sldLayoutMkLst>
            <pc:docMk/>
            <pc:sldMasterMk cId="2545171629" sldId="2147483737"/>
            <pc:sldLayoutMk cId="3689192516" sldId="2147483788"/>
          </pc:sldLayoutMkLst>
          <pc:spChg chg="del">
            <ac:chgData name="Sally Murphy" userId="dc8129e8-3764-4b90-858b-69271ffb6ebe" providerId="ADAL" clId="{5F4BDC7F-848B-4D5F-BBCF-352960F74823}" dt="2024-07-16T23:41:52.473" v="97"/>
            <ac:spMkLst>
              <pc:docMk/>
              <pc:sldMasterMk cId="2545171629" sldId="2147483737"/>
              <pc:sldLayoutMk cId="3689192516" sldId="2147483788"/>
              <ac:spMk id="7" creationId="{7B889128-811C-DE4A-B7A2-B59A0C053A56}"/>
            </ac:spMkLst>
          </pc:spChg>
          <pc:spChg chg="del">
            <ac:chgData name="Sally Murphy" userId="dc8129e8-3764-4b90-858b-69271ffb6ebe" providerId="ADAL" clId="{5F4BDC7F-848B-4D5F-BBCF-352960F74823}" dt="2024-07-16T23:41:52.473" v="97"/>
            <ac:spMkLst>
              <pc:docMk/>
              <pc:sldMasterMk cId="2545171629" sldId="2147483737"/>
              <pc:sldLayoutMk cId="3689192516" sldId="2147483788"/>
              <ac:spMk id="29" creationId="{75C86DB0-BDA6-D244-8D3F-FA369F783ACC}"/>
            </ac:spMkLst>
          </pc:spChg>
        </pc:sldLayoutChg>
        <pc:sldLayoutChg chg="delSp">
          <pc:chgData name="Sally Murphy" userId="dc8129e8-3764-4b90-858b-69271ffb6ebe" providerId="ADAL" clId="{5F4BDC7F-848B-4D5F-BBCF-352960F74823}" dt="2024-07-16T23:41:52.473" v="97"/>
          <pc:sldLayoutMkLst>
            <pc:docMk/>
            <pc:sldMasterMk cId="2545171629" sldId="2147483737"/>
            <pc:sldLayoutMk cId="2722492613" sldId="2147483789"/>
          </pc:sldLayoutMkLst>
          <pc:spChg chg="del">
            <ac:chgData name="Sally Murphy" userId="dc8129e8-3764-4b90-858b-69271ffb6ebe" providerId="ADAL" clId="{5F4BDC7F-848B-4D5F-BBCF-352960F74823}" dt="2024-07-16T23:41:52.473" v="97"/>
            <ac:spMkLst>
              <pc:docMk/>
              <pc:sldMasterMk cId="2545171629" sldId="2147483737"/>
              <pc:sldLayoutMk cId="2722492613" sldId="2147483789"/>
              <ac:spMk id="11" creationId="{A1C99DE8-695A-E94E-AB18-FA5994D734C2}"/>
            </ac:spMkLst>
          </pc:spChg>
          <pc:spChg chg="del">
            <ac:chgData name="Sally Murphy" userId="dc8129e8-3764-4b90-858b-69271ffb6ebe" providerId="ADAL" clId="{5F4BDC7F-848B-4D5F-BBCF-352960F74823}" dt="2024-07-16T23:41:52.473" v="97"/>
            <ac:spMkLst>
              <pc:docMk/>
              <pc:sldMasterMk cId="2545171629" sldId="2147483737"/>
              <pc:sldLayoutMk cId="2722492613" sldId="2147483789"/>
              <ac:spMk id="29" creationId="{75C86DB0-BDA6-D244-8D3F-FA369F783ACC}"/>
            </ac:spMkLst>
          </pc:spChg>
          <pc:cxnChg chg="del">
            <ac:chgData name="Sally Murphy" userId="dc8129e8-3764-4b90-858b-69271ffb6ebe" providerId="ADAL" clId="{5F4BDC7F-848B-4D5F-BBCF-352960F74823}" dt="2024-07-16T23:41:52.473" v="97"/>
            <ac:cxnSpMkLst>
              <pc:docMk/>
              <pc:sldMasterMk cId="2545171629" sldId="2147483737"/>
              <pc:sldLayoutMk cId="2722492613" sldId="2147483789"/>
              <ac:cxnSpMk id="18" creationId="{7DDB4820-AC21-D145-9DFA-CC64BCC80C89}"/>
            </ac:cxnSpMkLst>
          </pc:cxnChg>
        </pc:sldLayoutChg>
        <pc:sldLayoutChg chg="delSp">
          <pc:chgData name="Sally Murphy" userId="dc8129e8-3764-4b90-858b-69271ffb6ebe" providerId="ADAL" clId="{5F4BDC7F-848B-4D5F-BBCF-352960F74823}" dt="2024-07-16T23:41:52.473" v="97"/>
          <pc:sldLayoutMkLst>
            <pc:docMk/>
            <pc:sldMasterMk cId="2545171629" sldId="2147483737"/>
            <pc:sldLayoutMk cId="2753342793" sldId="2147483790"/>
          </pc:sldLayoutMkLst>
          <pc:spChg chg="del">
            <ac:chgData name="Sally Murphy" userId="dc8129e8-3764-4b90-858b-69271ffb6ebe" providerId="ADAL" clId="{5F4BDC7F-848B-4D5F-BBCF-352960F74823}" dt="2024-07-16T23:41:52.473" v="97"/>
            <ac:spMkLst>
              <pc:docMk/>
              <pc:sldMasterMk cId="2545171629" sldId="2147483737"/>
              <pc:sldLayoutMk cId="2753342793" sldId="2147483790"/>
              <ac:spMk id="10" creationId="{73552B9F-8377-FB4F-8941-AB38DB9617E2}"/>
            </ac:spMkLst>
          </pc:spChg>
          <pc:spChg chg="del">
            <ac:chgData name="Sally Murphy" userId="dc8129e8-3764-4b90-858b-69271ffb6ebe" providerId="ADAL" clId="{5F4BDC7F-848B-4D5F-BBCF-352960F74823}" dt="2024-07-16T23:41:52.473" v="97"/>
            <ac:spMkLst>
              <pc:docMk/>
              <pc:sldMasterMk cId="2545171629" sldId="2147483737"/>
              <pc:sldLayoutMk cId="2753342793" sldId="2147483790"/>
              <ac:spMk id="29" creationId="{75C86DB0-BDA6-D244-8D3F-FA369F783ACC}"/>
            </ac:spMkLst>
          </pc:spChg>
        </pc:sldLayoutChg>
        <pc:sldLayoutChg chg="delSp">
          <pc:chgData name="Sally Murphy" userId="dc8129e8-3764-4b90-858b-69271ffb6ebe" providerId="ADAL" clId="{5F4BDC7F-848B-4D5F-BBCF-352960F74823}" dt="2024-07-16T23:41:52.473" v="97"/>
          <pc:sldLayoutMkLst>
            <pc:docMk/>
            <pc:sldMasterMk cId="2545171629" sldId="2147483737"/>
            <pc:sldLayoutMk cId="979079038" sldId="2147483791"/>
          </pc:sldLayoutMkLst>
          <pc:spChg chg="del">
            <ac:chgData name="Sally Murphy" userId="dc8129e8-3764-4b90-858b-69271ffb6ebe" providerId="ADAL" clId="{5F4BDC7F-848B-4D5F-BBCF-352960F74823}" dt="2024-07-16T23:41:52.473" v="97"/>
            <ac:spMkLst>
              <pc:docMk/>
              <pc:sldMasterMk cId="2545171629" sldId="2147483737"/>
              <pc:sldLayoutMk cId="979079038" sldId="2147483791"/>
              <ac:spMk id="11" creationId="{A1C99DE8-695A-E94E-AB18-FA5994D734C2}"/>
            </ac:spMkLst>
          </pc:spChg>
          <pc:spChg chg="del">
            <ac:chgData name="Sally Murphy" userId="dc8129e8-3764-4b90-858b-69271ffb6ebe" providerId="ADAL" clId="{5F4BDC7F-848B-4D5F-BBCF-352960F74823}" dt="2024-07-16T23:41:52.473" v="97"/>
            <ac:spMkLst>
              <pc:docMk/>
              <pc:sldMasterMk cId="2545171629" sldId="2147483737"/>
              <pc:sldLayoutMk cId="979079038" sldId="2147483791"/>
              <ac:spMk id="29" creationId="{75C86DB0-BDA6-D244-8D3F-FA369F783ACC}"/>
            </ac:spMkLst>
          </pc:spChg>
          <pc:cxnChg chg="del">
            <ac:chgData name="Sally Murphy" userId="dc8129e8-3764-4b90-858b-69271ffb6ebe" providerId="ADAL" clId="{5F4BDC7F-848B-4D5F-BBCF-352960F74823}" dt="2024-07-16T23:41:52.473" v="97"/>
            <ac:cxnSpMkLst>
              <pc:docMk/>
              <pc:sldMasterMk cId="2545171629" sldId="2147483737"/>
              <pc:sldLayoutMk cId="979079038" sldId="2147483791"/>
              <ac:cxnSpMk id="3" creationId="{83D3F451-B7BF-1947-8ABE-F07FC6772EF3}"/>
            </ac:cxnSpMkLst>
          </pc:cxnChg>
        </pc:sldLayoutChg>
        <pc:sldLayoutChg chg="delSp">
          <pc:chgData name="Sally Murphy" userId="dc8129e8-3764-4b90-858b-69271ffb6ebe" providerId="ADAL" clId="{5F4BDC7F-848B-4D5F-BBCF-352960F74823}" dt="2024-07-16T23:41:52.473" v="97"/>
          <pc:sldLayoutMkLst>
            <pc:docMk/>
            <pc:sldMasterMk cId="2545171629" sldId="2147483737"/>
            <pc:sldLayoutMk cId="1009940991" sldId="2147483792"/>
          </pc:sldLayoutMkLst>
          <pc:spChg chg="del">
            <ac:chgData name="Sally Murphy" userId="dc8129e8-3764-4b90-858b-69271ffb6ebe" providerId="ADAL" clId="{5F4BDC7F-848B-4D5F-BBCF-352960F74823}" dt="2024-07-16T23:41:52.473" v="97"/>
            <ac:spMkLst>
              <pc:docMk/>
              <pc:sldMasterMk cId="2545171629" sldId="2147483737"/>
              <pc:sldLayoutMk cId="1009940991" sldId="2147483792"/>
              <ac:spMk id="8" creationId="{B94BFC65-2CA9-394C-B825-E3394A34FF09}"/>
            </ac:spMkLst>
          </pc:spChg>
          <pc:spChg chg="del">
            <ac:chgData name="Sally Murphy" userId="dc8129e8-3764-4b90-858b-69271ffb6ebe" providerId="ADAL" clId="{5F4BDC7F-848B-4D5F-BBCF-352960F74823}" dt="2024-07-16T23:41:52.473" v="97"/>
            <ac:spMkLst>
              <pc:docMk/>
              <pc:sldMasterMk cId="2545171629" sldId="2147483737"/>
              <pc:sldLayoutMk cId="1009940991" sldId="2147483792"/>
              <ac:spMk id="15" creationId="{9A8C6982-F74D-C344-BCD9-9DE59C7B3250}"/>
            </ac:spMkLst>
          </pc:spChg>
          <pc:grpChg chg="del">
            <ac:chgData name="Sally Murphy" userId="dc8129e8-3764-4b90-858b-69271ffb6ebe" providerId="ADAL" clId="{5F4BDC7F-848B-4D5F-BBCF-352960F74823}" dt="2024-07-16T23:41:52.473" v="97"/>
            <ac:grpSpMkLst>
              <pc:docMk/>
              <pc:sldMasterMk cId="2545171629" sldId="2147483737"/>
              <pc:sldLayoutMk cId="1009940991" sldId="2147483792"/>
              <ac:grpSpMk id="17" creationId="{F63040A0-FA60-A04B-A12A-9E6C14420579}"/>
            </ac:grpSpMkLst>
          </pc:grpChg>
        </pc:sldLayoutChg>
        <pc:sldLayoutChg chg="setBg">
          <pc:chgData name="Sally Murphy" userId="dc8129e8-3764-4b90-858b-69271ffb6ebe" providerId="ADAL" clId="{5F4BDC7F-848B-4D5F-BBCF-352960F74823}" dt="2024-07-17T05:25:11.289" v="1982"/>
          <pc:sldLayoutMkLst>
            <pc:docMk/>
            <pc:sldMasterMk cId="2545171629" sldId="2147483737"/>
            <pc:sldLayoutMk cId="3491911843" sldId="2147483794"/>
          </pc:sldLayoutMkLst>
        </pc:sldLayoutChg>
        <pc:sldLayoutChg chg="delSp">
          <pc:chgData name="Sally Murphy" userId="dc8129e8-3764-4b90-858b-69271ffb6ebe" providerId="ADAL" clId="{5F4BDC7F-848B-4D5F-BBCF-352960F74823}" dt="2024-07-16T23:41:52.473" v="97"/>
          <pc:sldLayoutMkLst>
            <pc:docMk/>
            <pc:sldMasterMk cId="2545171629" sldId="2147483737"/>
            <pc:sldLayoutMk cId="1633865282" sldId="2147483795"/>
          </pc:sldLayoutMkLst>
          <pc:spChg chg="del">
            <ac:chgData name="Sally Murphy" userId="dc8129e8-3764-4b90-858b-69271ffb6ebe" providerId="ADAL" clId="{5F4BDC7F-848B-4D5F-BBCF-352960F74823}" dt="2024-07-16T23:41:52.473" v="97"/>
            <ac:spMkLst>
              <pc:docMk/>
              <pc:sldMasterMk cId="2545171629" sldId="2147483737"/>
              <pc:sldLayoutMk cId="1633865282" sldId="2147483795"/>
              <ac:spMk id="10" creationId="{F426E386-A88B-9643-8DBF-4D88CDF2CEDC}"/>
            </ac:spMkLst>
          </pc:spChg>
          <pc:spChg chg="del">
            <ac:chgData name="Sally Murphy" userId="dc8129e8-3764-4b90-858b-69271ffb6ebe" providerId="ADAL" clId="{5F4BDC7F-848B-4D5F-BBCF-352960F74823}" dt="2024-07-16T23:41:52.473" v="97"/>
            <ac:spMkLst>
              <pc:docMk/>
              <pc:sldMasterMk cId="2545171629" sldId="2147483737"/>
              <pc:sldLayoutMk cId="1633865282" sldId="2147483795"/>
              <ac:spMk id="12" creationId="{1BD5E7FF-3B06-CE47-BAE2-8A738E6E3752}"/>
            </ac:spMkLst>
          </pc:spChg>
          <pc:picChg chg="del">
            <ac:chgData name="Sally Murphy" userId="dc8129e8-3764-4b90-858b-69271ffb6ebe" providerId="ADAL" clId="{5F4BDC7F-848B-4D5F-BBCF-352960F74823}" dt="2024-07-16T23:41:52.473" v="97"/>
            <ac:picMkLst>
              <pc:docMk/>
              <pc:sldMasterMk cId="2545171629" sldId="2147483737"/>
              <pc:sldLayoutMk cId="1633865282" sldId="2147483795"/>
              <ac:picMk id="2" creationId="{D7391A73-72E7-9D48-BB43-16F1429F02A7}"/>
            </ac:picMkLst>
          </pc:picChg>
        </pc:sldLayoutChg>
        <pc:sldLayoutChg chg="addSp delSp modSp mod">
          <pc:chgData name="Sally Murphy" userId="dc8129e8-3764-4b90-858b-69271ffb6ebe" providerId="ADAL" clId="{5F4BDC7F-848B-4D5F-BBCF-352960F74823}" dt="2024-07-17T05:27:15.181" v="2001" actId="14100"/>
          <pc:sldLayoutMkLst>
            <pc:docMk/>
            <pc:sldMasterMk cId="2545171629" sldId="2147483737"/>
            <pc:sldLayoutMk cId="3703083788" sldId="2147483796"/>
          </pc:sldLayoutMkLst>
          <pc:spChg chg="add del mod">
            <ac:chgData name="Sally Murphy" userId="dc8129e8-3764-4b90-858b-69271ffb6ebe" providerId="ADAL" clId="{5F4BDC7F-848B-4D5F-BBCF-352960F74823}" dt="2024-07-17T05:26:55.650" v="1993" actId="478"/>
            <ac:spMkLst>
              <pc:docMk/>
              <pc:sldMasterMk cId="2545171629" sldId="2147483737"/>
              <pc:sldLayoutMk cId="3703083788" sldId="2147483796"/>
              <ac:spMk id="2" creationId="{BA893229-C953-9E5F-2135-7F5FBED00A54}"/>
            </ac:spMkLst>
          </pc:spChg>
          <pc:spChg chg="add mod">
            <ac:chgData name="Sally Murphy" userId="dc8129e8-3764-4b90-858b-69271ffb6ebe" providerId="ADAL" clId="{5F4BDC7F-848B-4D5F-BBCF-352960F74823}" dt="2024-07-17T05:27:15.181" v="2001" actId="14100"/>
            <ac:spMkLst>
              <pc:docMk/>
              <pc:sldMasterMk cId="2545171629" sldId="2147483737"/>
              <pc:sldLayoutMk cId="3703083788" sldId="2147483796"/>
              <ac:spMk id="3" creationId="{9D3740FE-4C67-47BD-136D-87FE5B84B682}"/>
            </ac:spMkLst>
          </pc:spChg>
          <pc:spChg chg="del mod">
            <ac:chgData name="Sally Murphy" userId="dc8129e8-3764-4b90-858b-69271ffb6ebe" providerId="ADAL" clId="{5F4BDC7F-848B-4D5F-BBCF-352960F74823}" dt="2024-07-17T05:26:07.431" v="1986" actId="478"/>
            <ac:spMkLst>
              <pc:docMk/>
              <pc:sldMasterMk cId="2545171629" sldId="2147483737"/>
              <pc:sldLayoutMk cId="3703083788" sldId="2147483796"/>
              <ac:spMk id="25" creationId="{ABBF3EA7-A267-EC44-A4A8-BDD57EEACAC1}"/>
            </ac:spMkLst>
          </pc:spChg>
          <pc:spChg chg="del mod">
            <ac:chgData name="Sally Murphy" userId="dc8129e8-3764-4b90-858b-69271ffb6ebe" providerId="ADAL" clId="{5F4BDC7F-848B-4D5F-BBCF-352960F74823}" dt="2024-07-17T05:26:07.431" v="1986" actId="478"/>
            <ac:spMkLst>
              <pc:docMk/>
              <pc:sldMasterMk cId="2545171629" sldId="2147483737"/>
              <pc:sldLayoutMk cId="3703083788" sldId="2147483796"/>
              <ac:spMk id="26" creationId="{5B355042-DCF4-E74A-91E3-CDCCAFE2DD6B}"/>
            </ac:spMkLst>
          </pc:spChg>
          <pc:spChg chg="mod">
            <ac:chgData name="Sally Murphy" userId="dc8129e8-3764-4b90-858b-69271ffb6ebe" providerId="ADAL" clId="{5F4BDC7F-848B-4D5F-BBCF-352960F74823}" dt="2024-07-17T05:26:13.090" v="1987" actId="14100"/>
            <ac:spMkLst>
              <pc:docMk/>
              <pc:sldMasterMk cId="2545171629" sldId="2147483737"/>
              <pc:sldLayoutMk cId="3703083788" sldId="2147483796"/>
              <ac:spMk id="27" creationId="{051008E0-9339-E940-865C-412D1098C9BA}"/>
            </ac:spMkLst>
          </pc:spChg>
          <pc:spChg chg="del">
            <ac:chgData name="Sally Murphy" userId="dc8129e8-3764-4b90-858b-69271ffb6ebe" providerId="ADAL" clId="{5F4BDC7F-848B-4D5F-BBCF-352960F74823}" dt="2024-07-17T05:26:07.431" v="1986" actId="478"/>
            <ac:spMkLst>
              <pc:docMk/>
              <pc:sldMasterMk cId="2545171629" sldId="2147483737"/>
              <pc:sldLayoutMk cId="3703083788" sldId="2147483796"/>
              <ac:spMk id="28" creationId="{48ED4249-5FC9-E14B-BD46-2F394F7BF454}"/>
            </ac:spMkLst>
          </pc:spChg>
        </pc:sldLayoutChg>
        <pc:sldLayoutChg chg="addSp delSp modSp mod">
          <pc:chgData name="Sally Murphy" userId="dc8129e8-3764-4b90-858b-69271ffb6ebe" providerId="ADAL" clId="{5F4BDC7F-848B-4D5F-BBCF-352960F74823}" dt="2024-07-17T05:31:41.197" v="2026" actId="14100"/>
          <pc:sldLayoutMkLst>
            <pc:docMk/>
            <pc:sldMasterMk cId="2545171629" sldId="2147483737"/>
            <pc:sldLayoutMk cId="1319002143" sldId="2147483797"/>
          </pc:sldLayoutMkLst>
          <pc:spChg chg="add mod">
            <ac:chgData name="Sally Murphy" userId="dc8129e8-3764-4b90-858b-69271ffb6ebe" providerId="ADAL" clId="{5F4BDC7F-848B-4D5F-BBCF-352960F74823}" dt="2024-07-17T05:31:37.651" v="2025" actId="14100"/>
            <ac:spMkLst>
              <pc:docMk/>
              <pc:sldMasterMk cId="2545171629" sldId="2147483737"/>
              <pc:sldLayoutMk cId="1319002143" sldId="2147483797"/>
              <ac:spMk id="2" creationId="{A5F1DC2C-C54E-2BA1-CF06-F55D8E5E4AF4}"/>
            </ac:spMkLst>
          </pc:spChg>
          <pc:spChg chg="add del">
            <ac:chgData name="Sally Murphy" userId="dc8129e8-3764-4b90-858b-69271ffb6ebe" providerId="ADAL" clId="{5F4BDC7F-848B-4D5F-BBCF-352960F74823}" dt="2024-07-17T05:30:42.220" v="2010" actId="478"/>
            <ac:spMkLst>
              <pc:docMk/>
              <pc:sldMasterMk cId="2545171629" sldId="2147483737"/>
              <pc:sldLayoutMk cId="1319002143" sldId="2147483797"/>
              <ac:spMk id="3" creationId="{293A028D-A5D6-3D2B-9E4A-CBCE83BAAEE0}"/>
            </ac:spMkLst>
          </pc:spChg>
          <pc:spChg chg="add mod">
            <ac:chgData name="Sally Murphy" userId="dc8129e8-3764-4b90-858b-69271ffb6ebe" providerId="ADAL" clId="{5F4BDC7F-848B-4D5F-BBCF-352960F74823}" dt="2024-07-17T05:31:41.197" v="2026" actId="14100"/>
            <ac:spMkLst>
              <pc:docMk/>
              <pc:sldMasterMk cId="2545171629" sldId="2147483737"/>
              <pc:sldLayoutMk cId="1319002143" sldId="2147483797"/>
              <ac:spMk id="4" creationId="{AF7E33A0-3E89-AABD-A77A-2E6589F6D57A}"/>
            </ac:spMkLst>
          </pc:spChg>
          <pc:spChg chg="mod">
            <ac:chgData name="Sally Murphy" userId="dc8129e8-3764-4b90-858b-69271ffb6ebe" providerId="ADAL" clId="{5F4BDC7F-848B-4D5F-BBCF-352960F74823}" dt="2024-07-17T05:30:58.350" v="2014" actId="14100"/>
            <ac:spMkLst>
              <pc:docMk/>
              <pc:sldMasterMk cId="2545171629" sldId="2147483737"/>
              <pc:sldLayoutMk cId="1319002143" sldId="2147483797"/>
              <ac:spMk id="12" creationId="{E1DA04A6-A94E-4982-9D86-43F28DC6EEC1}"/>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atin typeface="Arial" panose="020B0604020202020204" pitchFamily="34" charset="0"/>
              </a:defRPr>
            </a:lvl1pPr>
          </a:lstStyle>
          <a:p>
            <a:fld id="{1D07F660-EF4E-4CFC-BE27-726010CF37C2}" type="datetimeFigureOut">
              <a:rPr lang="en-AU" smtClean="0"/>
              <a:pPr/>
              <a:t>5/09/2024</a:t>
            </a:fld>
            <a:endParaRPr lang="en-AU"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atin typeface="Arial" panose="020B0604020202020204" pitchFamily="34" charset="0"/>
              </a:defRPr>
            </a:lvl1pPr>
          </a:lstStyle>
          <a:p>
            <a:fld id="{E11F737D-84AB-4399-9DE3-748B081B038D}" type="slidenum">
              <a:rPr lang="en-AU" smtClean="0"/>
              <a:pPr/>
              <a:t>‹#›</a:t>
            </a:fld>
            <a:endParaRPr lang="en-AU" dirty="0"/>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ho.int/publications/m/item/the-state-of-food-security-and-nutrition-in-the-world-202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water.org/water-facts/wash-water-sanitation-and-hygien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aritas.org.au/global-issues/climate-justic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ACOSS</a:t>
            </a:r>
          </a:p>
          <a:p>
            <a:r>
              <a:rPr lang="en-AU" b="0" dirty="0"/>
              <a:t>https://povertyandinequality.acoss.org.au/poverty/</a:t>
            </a:r>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a:p>
        </p:txBody>
      </p:sp>
    </p:spTree>
    <p:extLst>
      <p:ext uri="{BB962C8B-B14F-4D97-AF65-F5344CB8AC3E}">
        <p14:creationId xmlns:p14="http://schemas.microsoft.com/office/powerpoint/2010/main" val="306641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Children eating lunch in their home that is made out of recycled materials in Samoa. Photo: Caritas Australia</a:t>
            </a:r>
          </a:p>
        </p:txBody>
      </p:sp>
      <p:sp>
        <p:nvSpPr>
          <p:cNvPr id="4" name="Slide Number Placeholder 3"/>
          <p:cNvSpPr>
            <a:spLocks noGrp="1"/>
          </p:cNvSpPr>
          <p:nvPr>
            <p:ph type="sldNum" sz="quarter" idx="5"/>
          </p:nvPr>
        </p:nvSpPr>
        <p:spPr/>
        <p:txBody>
          <a:bodyPr/>
          <a:lstStyle/>
          <a:p>
            <a:fld id="{E11F737D-84AB-4399-9DE3-748B081B038D}" type="slidenum">
              <a:rPr lang="en-AU" smtClean="0"/>
              <a:pPr/>
              <a:t>14</a:t>
            </a:fld>
            <a:endParaRPr lang="en-AU" dirty="0"/>
          </a:p>
        </p:txBody>
      </p:sp>
    </p:spTree>
    <p:extLst>
      <p:ext uri="{BB962C8B-B14F-4D97-AF65-F5344CB8AC3E}">
        <p14:creationId xmlns:p14="http://schemas.microsoft.com/office/powerpoint/2010/main" val="1426894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Distribution of COVID-19 School Care kits in the Solomon Islands. </a:t>
            </a:r>
          </a:p>
          <a:p>
            <a:endParaRPr lang="en-AU" dirty="0"/>
          </a:p>
          <a:p>
            <a:r>
              <a:rPr lang="en-AU" dirty="0"/>
              <a:t>Source: 2024 World Bank Poverty Overview </a:t>
            </a:r>
          </a:p>
          <a:p>
            <a:r>
              <a:rPr lang="en-AU" dirty="0"/>
              <a:t>https://www.worldbank.org/en/topic/poverty/overview</a:t>
            </a:r>
          </a:p>
          <a:p>
            <a:endParaRPr lang="en-AU" dirty="0"/>
          </a:p>
          <a:p>
            <a:r>
              <a:rPr lang="en-AU" sz="1200" b="1" dirty="0">
                <a:solidFill>
                  <a:srgbClr val="0C244C"/>
                </a:solidFill>
                <a:latin typeface="Garamond" panose="02020404030301010803" pitchFamily="18" charset="0"/>
                <a:ea typeface="Roboto Light" panose="02000000000000000000" pitchFamily="2" charset="0"/>
              </a:rPr>
              <a:t>Global poverty reduction was dealt a severe blow by the COVID-19 pandemic and a series of major shocks during 2020-22, causing three years of lost progress.   </a:t>
            </a:r>
          </a:p>
          <a:p>
            <a:pPr algn="r"/>
            <a:r>
              <a:rPr lang="en-AU" sz="1000" dirty="0">
                <a:solidFill>
                  <a:srgbClr val="0C244C"/>
                </a:solidFill>
                <a:latin typeface="Arial" panose="020B0604020202020204" pitchFamily="34" charset="0"/>
                <a:ea typeface="Roboto Light" panose="02000000000000000000" pitchFamily="2" charset="0"/>
                <a:cs typeface="Arial" panose="020B0604020202020204" pitchFamily="34" charset="0"/>
              </a:rPr>
              <a:t>Source: World Bank</a:t>
            </a:r>
            <a:endParaRPr lang="en-AU" sz="1000" dirty="0">
              <a:solidFill>
                <a:srgbClr val="0C244C"/>
              </a:solidFill>
            </a:endParaRPr>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15</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World Bank Group</a:t>
            </a: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https://www.worldbank.org/en/topic/poverty/overview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https://www.unwater.org/publications/who/unicef-joint-monitoring-program-update-report-2023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https://www.unwater.org/water-facts/water-food-and-energy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hlinkClick r:id="rId3"/>
              </a:rPr>
              <a:t>The state of food security and nutrition in the world 2024 (who.int)</a:t>
            </a:r>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a:p>
        </p:txBody>
      </p:sp>
    </p:spTree>
    <p:extLst>
      <p:ext uri="{BB962C8B-B14F-4D97-AF65-F5344CB8AC3E}">
        <p14:creationId xmlns:p14="http://schemas.microsoft.com/office/powerpoint/2010/main" val="3724255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https://www.unicef.org/social-policy/child-poverty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https://www.unwater.org/water-facts/wash-water-sanitation-and-hygiene</a:t>
            </a:r>
          </a:p>
          <a:p>
            <a:pPr>
              <a:defRPr/>
            </a:pPr>
            <a:r>
              <a:rPr lang="en-US" b="0" dirty="0"/>
              <a:t>https://ourworldindata.org/global-education?insight=hundreds-of-millions-of-children-worldwide-do-not-go-to-school#key-insights</a:t>
            </a:r>
            <a:endParaRPr lang="en-US" dirty="0">
              <a:cs typeface="Arial"/>
            </a:endParaRPr>
          </a:p>
          <a:p>
            <a:pPr>
              <a:defRPr/>
            </a:pPr>
            <a:endParaRPr lang="en-AU" u="sng" dirty="0">
              <a:cs typeface="Arial"/>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169638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a typeface="Roboto" pitchFamily="2" charset="0"/>
                <a:cs typeface="Roboto" pitchFamily="2" charset="0"/>
              </a:rPr>
              <a:t>A general view of the area a landslide occurred next to the Rural Training Centre near the capital Honiara, Solomon Islands. </a:t>
            </a:r>
            <a:r>
              <a:rPr lang="en-AU" sz="1200" dirty="0">
                <a:ea typeface="Calibri" panose="020F0502020204030204" pitchFamily="34" charset="0"/>
                <a:cs typeface="Times New Roman" panose="02020603050405020304" pitchFamily="18" charset="0"/>
              </a:rPr>
              <a:t>Photo: Neil </a:t>
            </a:r>
            <a:r>
              <a:rPr lang="en-AU" sz="1200" dirty="0" err="1">
                <a:ea typeface="Calibri" panose="020F0502020204030204" pitchFamily="34" charset="0"/>
                <a:cs typeface="Times New Roman" panose="02020603050405020304" pitchFamily="18" charset="0"/>
              </a:rPr>
              <a:t>Nuia</a:t>
            </a:r>
            <a:r>
              <a:rPr lang="en-AU" sz="1200" dirty="0">
                <a:ea typeface="Calibri" panose="020F0502020204030204" pitchFamily="34" charset="0"/>
                <a:cs typeface="Times New Roman" panose="02020603050405020304" pitchFamily="18" charset="0"/>
              </a:rPr>
              <a:t> </a:t>
            </a:r>
            <a:endParaRPr lang="en-AU" sz="1200"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18</a:t>
            </a:fld>
            <a:endParaRPr lang="en-AU" dirty="0"/>
          </a:p>
        </p:txBody>
      </p:sp>
    </p:spTree>
    <p:extLst>
      <p:ext uri="{BB962C8B-B14F-4D97-AF65-F5344CB8AC3E}">
        <p14:creationId xmlns:p14="http://schemas.microsoft.com/office/powerpoint/2010/main" val="9744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19</a:t>
            </a:fld>
            <a:endParaRPr lang="en-AU" dirty="0"/>
          </a:p>
        </p:txBody>
      </p:sp>
    </p:spTree>
    <p:extLst>
      <p:ext uri="{BB962C8B-B14F-4D97-AF65-F5344CB8AC3E}">
        <p14:creationId xmlns:p14="http://schemas.microsoft.com/office/powerpoint/2010/main" val="128279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source: </a:t>
            </a:r>
            <a:r>
              <a:rPr lang="en-US" dirty="0"/>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For more</a:t>
            </a:r>
            <a:r>
              <a:rPr lang="en-US" baseline="0" dirty="0"/>
              <a:t> information on the Sustainable Development Goals, please visit: https://www.caritas.org.au/resources/school-resources/</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78408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Sustainable Development Goals</a:t>
            </a:r>
          </a:p>
          <a:p>
            <a:r>
              <a:rPr lang="en-US" dirty="0"/>
              <a:t>https://sdgs.un.org/goals/goal1</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Sustainable Development Goals</a:t>
            </a:r>
          </a:p>
          <a:p>
            <a:r>
              <a:rPr lang="en-US" dirty="0">
                <a:cs typeface="Arial" panose="020B0604020202020204" pitchFamily="34" charset="0"/>
              </a:rPr>
              <a:t>https://sdgs.un.org/goals/goal1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https://www.worldbank.org/en/topic/poverty/overview</a:t>
            </a:r>
            <a:endParaRPr lang="en-US"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22</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mother and her children playing in the dry dirt as they experience drought in Kenya. Photo: </a:t>
            </a:r>
            <a:r>
              <a:rPr lang="en-AU" dirty="0"/>
              <a:t>Thom Flint/CAFOD</a:t>
            </a:r>
          </a:p>
        </p:txBody>
      </p:sp>
      <p:sp>
        <p:nvSpPr>
          <p:cNvPr id="4" name="Slide Number Placeholder 3"/>
          <p:cNvSpPr>
            <a:spLocks noGrp="1"/>
          </p:cNvSpPr>
          <p:nvPr>
            <p:ph type="sldNum" sz="quarter" idx="5"/>
          </p:nvPr>
        </p:nvSpPr>
        <p:spPr/>
        <p:txBody>
          <a:bodyPr/>
          <a:lstStyle/>
          <a:p>
            <a:fld id="{E11F737D-84AB-4399-9DE3-748B081B038D}" type="slidenum">
              <a:rPr lang="en-AU" smtClean="0"/>
              <a:t>5</a:t>
            </a:fld>
            <a:endParaRPr lang="en-AU"/>
          </a:p>
        </p:txBody>
      </p:sp>
    </p:spTree>
    <p:extLst>
      <p:ext uri="{BB962C8B-B14F-4D97-AF65-F5344CB8AC3E}">
        <p14:creationId xmlns:p14="http://schemas.microsoft.com/office/powerpoint/2010/main" val="801321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Promoting climate justice | Caritas Australia</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23</a:t>
            </a:fld>
            <a:endParaRPr lang="en-AU" dirty="0"/>
          </a:p>
        </p:txBody>
      </p:sp>
    </p:spTree>
    <p:extLst>
      <p:ext uri="{BB962C8B-B14F-4D97-AF65-F5344CB8AC3E}">
        <p14:creationId xmlns:p14="http://schemas.microsoft.com/office/powerpoint/2010/main" val="168433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24</a:t>
            </a:fld>
            <a:endParaRPr lang="en-AU" dirty="0"/>
          </a:p>
        </p:txBody>
      </p:sp>
    </p:spTree>
    <p:extLst>
      <p:ext uri="{BB962C8B-B14F-4D97-AF65-F5344CB8AC3E}">
        <p14:creationId xmlns:p14="http://schemas.microsoft.com/office/powerpoint/2010/main" val="428858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Leaia</a:t>
            </a:r>
            <a:r>
              <a:rPr lang="en-AU" dirty="0"/>
              <a:t>, her sister and their children stand in front of their home they built using recycled materials in Samoa. Photo: Caritas Australia</a:t>
            </a:r>
          </a:p>
        </p:txBody>
      </p:sp>
      <p:sp>
        <p:nvSpPr>
          <p:cNvPr id="4" name="Slide Number Placeholder 3"/>
          <p:cNvSpPr>
            <a:spLocks noGrp="1"/>
          </p:cNvSpPr>
          <p:nvPr>
            <p:ph type="sldNum" sz="quarter" idx="5"/>
          </p:nvPr>
        </p:nvSpPr>
        <p:spPr/>
        <p:txBody>
          <a:bodyPr/>
          <a:lstStyle/>
          <a:p>
            <a:fld id="{E11F737D-84AB-4399-9DE3-748B081B038D}" type="slidenum">
              <a:rPr lang="en-AU" smtClean="0"/>
              <a:pPr/>
              <a:t>25</a:t>
            </a:fld>
            <a:endParaRPr lang="en-AU" dirty="0"/>
          </a:p>
        </p:txBody>
      </p:sp>
    </p:spTree>
    <p:extLst>
      <p:ext uri="{BB962C8B-B14F-4D97-AF65-F5344CB8AC3E}">
        <p14:creationId xmlns:p14="http://schemas.microsoft.com/office/powerpoint/2010/main" val="2332738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https://www.vatican.va/content/francesco/en/encyclicals/documents/papa-francesco_20150524_enciclica-laudato-si.html</a:t>
            </a:r>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534813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Zimbabwe Integrated Community Development Program and Putting Children First Program</a:t>
            </a:r>
          </a:p>
          <a:p>
            <a:r>
              <a:rPr lang="en-US" dirty="0">
                <a:cs typeface="Arial" panose="020B0604020202020204" pitchFamily="34" charset="0"/>
              </a:rPr>
              <a:t>Photo credit: Caritas Australia </a:t>
            </a:r>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3043233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28</a:t>
            </a:fld>
            <a:endParaRPr lang="en-AU" dirty="0"/>
          </a:p>
        </p:txBody>
      </p:sp>
    </p:spTree>
    <p:extLst>
      <p:ext uri="{BB962C8B-B14F-4D97-AF65-F5344CB8AC3E}">
        <p14:creationId xmlns:p14="http://schemas.microsoft.com/office/powerpoint/2010/main" val="202187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Caritas volunteers helping those who are escaping Ukraine impacted by war. Photo: Philipp </a:t>
            </a:r>
            <a:r>
              <a:rPr lang="en-US" dirty="0" err="1"/>
              <a:t>Spalek</a:t>
            </a:r>
            <a:r>
              <a:rPr lang="en-US" dirty="0"/>
              <a:t>/Caritas Germany</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31</a:t>
            </a:fld>
            <a:endParaRPr lang="en-AU" dirty="0"/>
          </a:p>
        </p:txBody>
      </p:sp>
    </p:spTree>
    <p:extLst>
      <p:ext uri="{BB962C8B-B14F-4D97-AF65-F5344CB8AC3E}">
        <p14:creationId xmlns:p14="http://schemas.microsoft.com/office/powerpoint/2010/main" val="13684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32</a:t>
            </a:fld>
            <a:endParaRPr lang="en-AU"/>
          </a:p>
        </p:txBody>
      </p:sp>
    </p:spTree>
    <p:extLst>
      <p:ext uri="{BB962C8B-B14F-4D97-AF65-F5344CB8AC3E}">
        <p14:creationId xmlns:p14="http://schemas.microsoft.com/office/powerpoint/2010/main" val="191240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6</a:t>
            </a:fld>
            <a:endParaRPr lang="en-AU" dirty="0"/>
          </a:p>
        </p:txBody>
      </p:sp>
    </p:spTree>
    <p:extLst>
      <p:ext uri="{BB962C8B-B14F-4D97-AF65-F5344CB8AC3E}">
        <p14:creationId xmlns:p14="http://schemas.microsoft.com/office/powerpoint/2010/main" val="3636012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a:ea typeface="Calibri"/>
                <a:cs typeface="Calibri"/>
              </a:rPr>
              <a:t>Laxmi (16) studying civil engineering at a </a:t>
            </a:r>
            <a:r>
              <a:rPr lang="en-AU" sz="1800" dirty="0">
                <a:latin typeface="Calibri"/>
                <a:ea typeface="Calibri"/>
                <a:cs typeface="Calibri"/>
              </a:rPr>
              <a:t>technical</a:t>
            </a:r>
            <a:r>
              <a:rPr lang="en-AU" sz="1800" dirty="0">
                <a:effectLst/>
                <a:latin typeface="Calibri"/>
                <a:ea typeface="Calibri"/>
                <a:cs typeface="Calibri"/>
              </a:rPr>
              <a:t> school that is four hours walk from her home. Laxmi’s grades excelled after joining the child club and she became top of her class in many subjects and received a number of prizes in recognition of her academic achievements. Photo: Richard Wainwright/Caritas Australia</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33</a:t>
            </a:fld>
            <a:endParaRPr lang="en-AU"/>
          </a:p>
        </p:txBody>
      </p:sp>
    </p:spTree>
    <p:extLst>
      <p:ext uri="{BB962C8B-B14F-4D97-AF65-F5344CB8AC3E}">
        <p14:creationId xmlns:p14="http://schemas.microsoft.com/office/powerpoint/2010/main" val="50509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Photo credits (L-R): Richard Wainwright (Australia), </a:t>
            </a:r>
            <a:r>
              <a:rPr lang="en-AU" sz="1800" kern="0" dirty="0">
                <a:effectLst/>
                <a:ea typeface="Calibri" panose="020F0502020204030204" pitchFamily="34" charset="0"/>
                <a:cs typeface="Arial" panose="020B0604020202020204" pitchFamily="34" charset="0"/>
              </a:rPr>
              <a:t>Caritas Australia </a:t>
            </a:r>
            <a:r>
              <a:rPr lang="en-US" dirty="0">
                <a:cs typeface="Arial" panose="020B0604020202020204" pitchFamily="34" charset="0"/>
              </a:rPr>
              <a:t>(Malawi), </a:t>
            </a:r>
            <a:r>
              <a:rPr lang="en-AU" sz="1200" dirty="0">
                <a:effectLst/>
                <a:ea typeface="Calibri" panose="020F0502020204030204" pitchFamily="34" charset="0"/>
                <a:cs typeface="Arial" panose="020B0604020202020204" pitchFamily="34" charset="0"/>
              </a:rPr>
              <a:t>Richard Wainwright </a:t>
            </a:r>
            <a:r>
              <a:rPr lang="en-US" dirty="0">
                <a:cs typeface="Arial" panose="020B0604020202020204" pitchFamily="34" charset="0"/>
              </a:rPr>
              <a:t>(Nepal), Richard Wainwright/Caritas Australia (Philippines).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NOTE: These can be used as additional case studies.</a:t>
            </a:r>
          </a:p>
        </p:txBody>
      </p:sp>
      <p:sp>
        <p:nvSpPr>
          <p:cNvPr id="4" name="Slide Number Placeholder 3"/>
          <p:cNvSpPr>
            <a:spLocks noGrp="1"/>
          </p:cNvSpPr>
          <p:nvPr>
            <p:ph type="sldNum" sz="quarter" idx="5"/>
          </p:nvPr>
        </p:nvSpPr>
        <p:spPr/>
        <p:txBody>
          <a:bodyPr/>
          <a:lstStyle/>
          <a:p>
            <a:fld id="{E11F737D-84AB-4399-9DE3-748B081B038D}" type="slidenum">
              <a:rPr lang="en-AU" smtClean="0"/>
              <a:t>34</a:t>
            </a:fld>
            <a:endParaRPr lang="en-AU"/>
          </a:p>
        </p:txBody>
      </p:sp>
    </p:spTree>
    <p:extLst>
      <p:ext uri="{BB962C8B-B14F-4D97-AF65-F5344CB8AC3E}">
        <p14:creationId xmlns:p14="http://schemas.microsoft.com/office/powerpoint/2010/main" val="3819565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Leaia</a:t>
            </a:r>
            <a:r>
              <a:rPr lang="en-US" dirty="0"/>
              <a:t> standing in front of her newly installed water tank. Photo: </a:t>
            </a:r>
            <a:r>
              <a:rPr lang="en-AU" sz="1200" dirty="0">
                <a:cs typeface="Arial" panose="020B0604020202020204" pitchFamily="34" charset="0"/>
              </a:rPr>
              <a:t>Caritas Australia</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a:p>
        </p:txBody>
      </p:sp>
    </p:spTree>
    <p:extLst>
      <p:ext uri="{BB962C8B-B14F-4D97-AF65-F5344CB8AC3E}">
        <p14:creationId xmlns:p14="http://schemas.microsoft.com/office/powerpoint/2010/main" val="3837147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AU" dirty="0"/>
              <a:t>Ministry of Finance, Samoa, 2017</a:t>
            </a:r>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38</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Leaia</a:t>
            </a:r>
            <a:r>
              <a:rPr lang="en-US" dirty="0"/>
              <a:t> stands in front of the new rainwater tank that has been installed at her home. Photo: Caritas Australia</a:t>
            </a:r>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39</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Students participate in the Hearts 4 Climate action. Photo: Caritas Australia</a:t>
            </a:r>
          </a:p>
          <a:p>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41</a:t>
            </a:fld>
            <a:endParaRPr lang="en-AU"/>
          </a:p>
        </p:txBody>
      </p:sp>
    </p:spTree>
    <p:extLst>
      <p:ext uri="{BB962C8B-B14F-4D97-AF65-F5344CB8AC3E}">
        <p14:creationId xmlns:p14="http://schemas.microsoft.com/office/powerpoint/2010/main" val="605405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42</a:t>
            </a:fld>
            <a:endParaRPr lang="en-AU"/>
          </a:p>
        </p:txBody>
      </p:sp>
    </p:spTree>
    <p:extLst>
      <p:ext uri="{BB962C8B-B14F-4D97-AF65-F5344CB8AC3E}">
        <p14:creationId xmlns:p14="http://schemas.microsoft.com/office/powerpoint/2010/main" val="3862557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46</a:t>
            </a:fld>
            <a:endParaRPr lang="en-AU" dirty="0"/>
          </a:p>
        </p:txBody>
      </p:sp>
    </p:spTree>
    <p:extLst>
      <p:ext uri="{BB962C8B-B14F-4D97-AF65-F5344CB8AC3E}">
        <p14:creationId xmlns:p14="http://schemas.microsoft.com/office/powerpoint/2010/main" val="4157321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ea typeface="Roboto" panose="02000000000000000000" pitchFamily="2" charset="0"/>
                <a:cs typeface="Arial" panose="020B0604020202020204" pitchFamily="34" charset="0"/>
              </a:rPr>
              <a:t>L-R</a:t>
            </a:r>
          </a:p>
          <a:p>
            <a:r>
              <a:rPr lang="en-AU" sz="1800" dirty="0" err="1">
                <a:effectLst/>
                <a:ea typeface="Roboto" panose="02000000000000000000" pitchFamily="2" charset="0"/>
                <a:cs typeface="Arial" panose="020B0604020202020204" pitchFamily="34" charset="0"/>
              </a:rPr>
              <a:t>Shaniella</a:t>
            </a:r>
            <a:r>
              <a:rPr lang="en-AU" sz="1800" dirty="0">
                <a:effectLst/>
                <a:ea typeface="Roboto" panose="02000000000000000000" pitchFamily="2" charset="0"/>
                <a:cs typeface="Arial" panose="020B0604020202020204" pitchFamily="34" charset="0"/>
              </a:rPr>
              <a:t> holds a chicken at the Rural Training Centre near the capital Honiara, Solomon Islands. Caritas Australia provided 200 chickens to help boost the schools agricultural production and food security. </a:t>
            </a:r>
            <a:r>
              <a:rPr lang="en-AU" sz="1800" dirty="0">
                <a:effectLst/>
                <a:ea typeface="Calibri" panose="020F0502020204030204" pitchFamily="34" charset="0"/>
                <a:cs typeface="Arial" panose="020B0604020202020204" pitchFamily="34" charset="0"/>
              </a:rPr>
              <a:t>Photos: Neil </a:t>
            </a:r>
            <a:r>
              <a:rPr lang="en-AU" sz="1800" dirty="0" err="1">
                <a:effectLst/>
                <a:ea typeface="Calibri" panose="020F0502020204030204" pitchFamily="34" charset="0"/>
                <a:cs typeface="Arial" panose="020B0604020202020204" pitchFamily="34" charset="0"/>
              </a:rPr>
              <a:t>Nuia</a:t>
            </a:r>
            <a:r>
              <a:rPr lang="en-AU" sz="1800" dirty="0">
                <a:effectLst/>
                <a:ea typeface="Calibri" panose="020F0502020204030204" pitchFamily="34" charset="0"/>
                <a:cs typeface="Arial" panose="020B0604020202020204" pitchFamily="34" charset="0"/>
              </a:rPr>
              <a:t>.</a:t>
            </a:r>
            <a:endParaRPr lang="en-US" dirty="0"/>
          </a:p>
          <a:p>
            <a:r>
              <a:rPr lang="en-US" dirty="0"/>
              <a:t>A primary school has been set up as a shelter in Poland, Germany for Ukrainian people who are displaced due to war. Photo: Fabian Berg/Caritas Germany.</a:t>
            </a:r>
          </a:p>
          <a:p>
            <a:r>
              <a:rPr lang="en-AU" sz="1800" dirty="0">
                <a:effectLst/>
                <a:ea typeface="Calibri" panose="020F0502020204030204" pitchFamily="34" charset="0"/>
                <a:cs typeface="Arial" panose="020B0604020202020204" pitchFamily="34" charset="0"/>
              </a:rPr>
              <a:t>Rosalie harvests plants used for natural medicine which she has grown in a neighbours garden near her home in </a:t>
            </a:r>
            <a:r>
              <a:rPr lang="en-AU" sz="1800" dirty="0" err="1">
                <a:effectLst/>
                <a:ea typeface="Calibri" panose="020F0502020204030204" pitchFamily="34" charset="0"/>
                <a:cs typeface="Arial" panose="020B0604020202020204" pitchFamily="34" charset="0"/>
              </a:rPr>
              <a:t>Bukavu</a:t>
            </a:r>
            <a:r>
              <a:rPr lang="en-AU" sz="1800" dirty="0">
                <a:effectLst/>
                <a:ea typeface="Calibri" panose="020F0502020204030204" pitchFamily="34" charset="0"/>
                <a:cs typeface="Arial" panose="020B0604020202020204" pitchFamily="34" charset="0"/>
              </a:rPr>
              <a:t>, eastern Democratic Republic of Congo. As well as selling second-hand shoes, Rosalie makes an income by growing and selling natural medicine at her local market. </a:t>
            </a:r>
            <a:r>
              <a:rPr lang="en-US" dirty="0"/>
              <a:t>Photo: </a:t>
            </a:r>
            <a:r>
              <a:rPr lang="en-AU" sz="1800" dirty="0">
                <a:effectLst/>
                <a:ea typeface="Calibri" panose="020F0502020204030204" pitchFamily="34" charset="0"/>
                <a:cs typeface="Arial" panose="020B0604020202020204" pitchFamily="34" charset="0"/>
              </a:rPr>
              <a:t>Arlette </a:t>
            </a:r>
            <a:r>
              <a:rPr lang="en-AU" sz="1800" dirty="0" err="1">
                <a:effectLst/>
                <a:ea typeface="Calibri" panose="020F0502020204030204" pitchFamily="34" charset="0"/>
                <a:cs typeface="Arial" panose="020B0604020202020204" pitchFamily="34" charset="0"/>
              </a:rPr>
              <a:t>Bashizi</a:t>
            </a:r>
            <a:endParaRPr lang="en-US" dirty="0"/>
          </a:p>
          <a:p>
            <a:pPr>
              <a:lnSpc>
                <a:spcPct val="107000"/>
              </a:lnSpc>
              <a:spcAft>
                <a:spcPts val="800"/>
              </a:spcAft>
            </a:pPr>
            <a:r>
              <a:rPr lang="en-AU" sz="1800" dirty="0">
                <a:effectLst/>
                <a:ea typeface="Calibri" panose="020F0502020204030204" pitchFamily="34" charset="0"/>
                <a:cs typeface="Arial" panose="020B0604020202020204" pitchFamily="34" charset="0"/>
              </a:rPr>
              <a:t>Laxmi (16) facilitating a wall magazine poster making session with Child Club members at her old school in </a:t>
            </a:r>
            <a:r>
              <a:rPr lang="en-AU" sz="1800" dirty="0" err="1">
                <a:effectLst/>
                <a:ea typeface="Calibri" panose="020F0502020204030204" pitchFamily="34" charset="0"/>
                <a:cs typeface="Arial" panose="020B0604020202020204" pitchFamily="34" charset="0"/>
              </a:rPr>
              <a:t>Jajarkot</a:t>
            </a:r>
            <a:r>
              <a:rPr lang="en-AU" sz="1800" dirty="0">
                <a:effectLst/>
                <a:ea typeface="Calibri" panose="020F0502020204030204" pitchFamily="34" charset="0"/>
                <a:cs typeface="Arial" panose="020B0604020202020204" pitchFamily="34" charset="0"/>
              </a:rPr>
              <a:t> district, western Nepal. Wall magazines are used to highlight issues such as child rights, child protection, child marriage and labour exploitation. Photo: Richard Wainwright/Caritas Australia </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47</a:t>
            </a:fld>
            <a:endParaRPr lang="en-AU"/>
          </a:p>
        </p:txBody>
      </p:sp>
    </p:spTree>
    <p:extLst>
      <p:ext uri="{BB962C8B-B14F-4D97-AF65-F5344CB8AC3E}">
        <p14:creationId xmlns:p14="http://schemas.microsoft.com/office/powerpoint/2010/main" val="881141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Khalina</a:t>
            </a:r>
            <a:r>
              <a:rPr lang="en-US" dirty="0"/>
              <a:t> fled Ukraine and has refugee living with a friend on the Ukraine and Polish boarder. As she waits for the war to end, she helps other refugees from using her language skills to translate, helps to organize sleeping places, assists with onward journey and with medical emergencies. </a:t>
            </a:r>
            <a:r>
              <a:rPr lang="en-AU" sz="1200" dirty="0">
                <a:solidFill>
                  <a:schemeClr val="bg1"/>
                </a:solidFill>
                <a:latin typeface="Arial" panose="020B0604020202020204" pitchFamily="34" charset="0"/>
                <a:ea typeface="Roboto Light" panose="02000000000000000000" pitchFamily="2" charset="0"/>
              </a:rPr>
              <a:t>Photo: </a:t>
            </a:r>
            <a:r>
              <a:rPr lang="en-US" sz="1200" dirty="0">
                <a:solidFill>
                  <a:schemeClr val="bg1"/>
                </a:solidFill>
                <a:latin typeface="Arial" panose="020B0604020202020204" pitchFamily="34" charset="0"/>
                <a:ea typeface="Roboto Light" panose="02000000000000000000" pitchFamily="2" charset="0"/>
              </a:rPr>
              <a:t>Philipp </a:t>
            </a:r>
            <a:r>
              <a:rPr lang="en-US" sz="1200" dirty="0" err="1">
                <a:solidFill>
                  <a:schemeClr val="bg1"/>
                </a:solidFill>
                <a:latin typeface="Arial" panose="020B0604020202020204" pitchFamily="34" charset="0"/>
                <a:ea typeface="Roboto Light" panose="02000000000000000000" pitchFamily="2" charset="0"/>
              </a:rPr>
              <a:t>Spalek</a:t>
            </a:r>
            <a:r>
              <a:rPr lang="en-US" sz="1200" dirty="0">
                <a:solidFill>
                  <a:schemeClr val="bg1"/>
                </a:solidFill>
                <a:latin typeface="Arial" panose="020B0604020202020204" pitchFamily="34" charset="0"/>
                <a:ea typeface="Roboto Light" panose="02000000000000000000" pitchFamily="2" charset="0"/>
              </a:rPr>
              <a:t>/</a:t>
            </a:r>
            <a:r>
              <a:rPr lang="en-AU" sz="1200" dirty="0">
                <a:solidFill>
                  <a:schemeClr val="bg1"/>
                </a:solidFill>
                <a:latin typeface="Arial" panose="020B0604020202020204" pitchFamily="34" charset="0"/>
                <a:ea typeface="Roboto Light" panose="02000000000000000000" pitchFamily="2" charset="0"/>
              </a:rPr>
              <a:t>Caritas Germany</a:t>
            </a:r>
          </a:p>
          <a:p>
            <a:endParaRPr lang="en-US" dirty="0"/>
          </a:p>
          <a:p>
            <a:endParaRPr lang="en-US" dirty="0"/>
          </a:p>
          <a:p>
            <a:pPr algn="ctr">
              <a:spcAft>
                <a:spcPts val="1200"/>
              </a:spcAft>
            </a:pPr>
            <a:r>
              <a:rPr lang="en-US" dirty="0"/>
              <a:t>Quote: </a:t>
            </a:r>
            <a:r>
              <a:rPr lang="en-US" sz="1200" b="1" i="0" dirty="0">
                <a:solidFill>
                  <a:schemeClr val="tx1"/>
                </a:solidFill>
                <a:effectLst/>
                <a:latin typeface="Garamond" panose="02020404030301010803" pitchFamily="18" charset="0"/>
              </a:rPr>
              <a:t>“If every human being possesses an inalienable dignity, if all people are my brothers and sisters, and if the world truly belongs to everyone, then it matters little whether my </a:t>
            </a:r>
            <a:r>
              <a:rPr lang="en-US" sz="1200" b="1" i="0" dirty="0" err="1">
                <a:solidFill>
                  <a:schemeClr val="tx1"/>
                </a:solidFill>
                <a:effectLst/>
                <a:latin typeface="Garamond" panose="02020404030301010803" pitchFamily="18" charset="0"/>
              </a:rPr>
              <a:t>neighbour</a:t>
            </a:r>
            <a:r>
              <a:rPr lang="en-US" sz="1200" b="1" i="0" dirty="0">
                <a:solidFill>
                  <a:schemeClr val="tx1"/>
                </a:solidFill>
                <a:effectLst/>
                <a:latin typeface="Garamond" panose="02020404030301010803" pitchFamily="18" charset="0"/>
              </a:rPr>
              <a:t> was born in my country or elsewhere.”</a:t>
            </a:r>
          </a:p>
          <a:p>
            <a:pPr algn="ctr"/>
            <a:r>
              <a:rPr lang="en-US" sz="1050" dirty="0">
                <a:solidFill>
                  <a:schemeClr val="tx1"/>
                </a:solidFill>
              </a:rPr>
              <a:t>Pope Francis, </a:t>
            </a:r>
            <a:r>
              <a:rPr lang="en-US" sz="1050" i="1" dirty="0">
                <a:solidFill>
                  <a:schemeClr val="tx1"/>
                </a:solidFill>
              </a:rPr>
              <a:t>Fratelli Tutti </a:t>
            </a:r>
            <a:r>
              <a:rPr lang="en-US" sz="1050" dirty="0">
                <a:solidFill>
                  <a:schemeClr val="tx1"/>
                </a:solidFill>
              </a:rPr>
              <a:t>n125</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7</a:t>
            </a:fld>
            <a:endParaRPr lang="en-AU" altLang="en-US"/>
          </a:p>
        </p:txBody>
      </p:sp>
    </p:spTree>
    <p:extLst>
      <p:ext uri="{BB962C8B-B14F-4D97-AF65-F5344CB8AC3E}">
        <p14:creationId xmlns:p14="http://schemas.microsoft.com/office/powerpoint/2010/main" val="352091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49</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ea typeface="Arial Unicode MS"/>
              </a:rPr>
              <a:t>An aerial view of a barangay in Quezon City, Philippines. Photo: Richard Wainwright/Caritas Australia</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8</a:t>
            </a:fld>
            <a:endParaRPr lang="en-AU" dirty="0"/>
          </a:p>
        </p:txBody>
      </p:sp>
    </p:spTree>
    <p:extLst>
      <p:ext uri="{BB962C8B-B14F-4D97-AF65-F5344CB8AC3E}">
        <p14:creationId xmlns:p14="http://schemas.microsoft.com/office/powerpoint/2010/main" val="353963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Arial" panose="020B0604020202020204" pitchFamily="34" charset="0"/>
              </a:rPr>
              <a:t>For students</a:t>
            </a:r>
          </a:p>
          <a:p>
            <a:r>
              <a:rPr lang="en-AU" dirty="0">
                <a:cs typeface="Arial" panose="020B0604020202020204" pitchFamily="34" charset="0"/>
              </a:rPr>
              <a:t>https://kids.kiddle.co/Poverty</a:t>
            </a:r>
          </a:p>
          <a:p>
            <a:endParaRPr lang="en-AU" dirty="0">
              <a:cs typeface="Arial" panose="020B0604020202020204" pitchFamily="34" charset="0"/>
            </a:endParaRPr>
          </a:p>
          <a:p>
            <a:r>
              <a:rPr lang="en-AU" b="1" dirty="0">
                <a:cs typeface="Arial" panose="020B0604020202020204" pitchFamily="34" charset="0"/>
              </a:rPr>
              <a:t>For Teachers</a:t>
            </a:r>
            <a:endParaRPr lang="en-AU" b="1" dirty="0"/>
          </a:p>
          <a:p>
            <a:r>
              <a:rPr lang="en-AU" dirty="0"/>
              <a:t>Poverty entails more than the lack of income and productive resources to ensure sustainable livelihoods. Its manifestations include hunger and malnutrition, limited access to education and other basic services, social discrimination and exclusion as well as the lack of participation in decision-making. Various social groups bear disproportionate burden of poverty.</a:t>
            </a:r>
            <a:endParaRPr lang="en-AU" dirty="0">
              <a:cs typeface="Arial" panose="020B0604020202020204" pitchFamily="34" charset="0"/>
            </a:endParaRPr>
          </a:p>
          <a:p>
            <a:r>
              <a:rPr lang="en-AU" b="1" dirty="0"/>
              <a:t>Source: </a:t>
            </a:r>
            <a:r>
              <a:rPr lang="en-AU" b="0" dirty="0"/>
              <a:t>United Nations</a:t>
            </a:r>
            <a:r>
              <a:rPr lang="en-AU" dirty="0"/>
              <a:t> </a:t>
            </a:r>
            <a:endParaRPr lang="en-AU" dirty="0">
              <a:cs typeface="Arial" panose="020B0604020202020204" pitchFamily="34" charset="0"/>
            </a:endParaRPr>
          </a:p>
          <a:p>
            <a:r>
              <a:rPr lang="en-US" dirty="0">
                <a:cs typeface="Arial" panose="020B0604020202020204" pitchFamily="34" charset="0"/>
              </a:rPr>
              <a:t>https://social.desa.un.org/issues/poverty-eradication</a:t>
            </a:r>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 Group</a:t>
            </a:r>
          </a:p>
          <a:p>
            <a:r>
              <a:rPr lang="en-AU" b="0" dirty="0"/>
              <a:t>https://www.worldbank.org/en/topic/measuringpoverty</a:t>
            </a:r>
          </a:p>
          <a:p>
            <a:r>
              <a:rPr lang="en-AU" b="0" dirty="0"/>
              <a:t>https://povertyandinequality.acoss.org.au/faq/#poverty-definitions</a:t>
            </a:r>
          </a:p>
          <a:p>
            <a:endParaRPr lang="en-AU" b="1" dirty="0"/>
          </a:p>
          <a:p>
            <a:r>
              <a:rPr lang="en-AU" b="1" dirty="0"/>
              <a:t>Purchasing Power Parity (PPP)</a:t>
            </a:r>
          </a:p>
          <a:p>
            <a:r>
              <a:rPr lang="en-AU" sz="1200" b="0" i="0" kern="1200" dirty="0">
                <a:solidFill>
                  <a:schemeClr val="tx1"/>
                </a:solidFill>
                <a:effectLst/>
                <a:ea typeface="+mn-ea"/>
                <a:cs typeface="+mn-cs"/>
              </a:rPr>
              <a:t>In 1990, a group of independent researchers and the World Bank proposed to measure the world’s poor using the standards of the poorest countries in the World.  They examined national poverty lines from some of the poorest countries in the world and converted the lines to a common currency by using purchasing power parity (PPP) exchange rates. The PPP exchange rates are constructed to ensure that the same quantity of goods and services are priced equivalently across countries. Once converted into a common currency, they found that in six of these very poor countries the value of the national poverty line was about $1 per day per person, and this formed the basis for the first dollar-a-day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After a new round and larger volume of internationally comparable prices were collected in 2005, the international poverty line was revised based on 15 national poverty lines from some of the poorest countries in the World. The average of these 15 lines was $1.25 per person per day (again in PPP terms), and this became the revised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We used the poverty lines of those same 15 poorest countries from 2005 (holding steady the yardstick against which we measure) to determine the new global poverty line of $1.90 in 2011 PPP.</a:t>
            </a:r>
          </a:p>
          <a:p>
            <a:endParaRPr lang="en-AU" sz="1200" b="0" i="0" kern="1200" dirty="0">
              <a:solidFill>
                <a:schemeClr val="tx1"/>
              </a:solidFill>
              <a:effectLst/>
              <a:ea typeface="+mn-ea"/>
              <a:cs typeface="+mn-cs"/>
            </a:endParaRPr>
          </a:p>
          <a:p>
            <a:r>
              <a:rPr lang="en-US" b="0" i="0" dirty="0">
                <a:solidFill>
                  <a:srgbClr val="1D3D63"/>
                </a:solidFill>
                <a:effectLst/>
              </a:rPr>
              <a:t>In 2022, the poverty line shifted from $1.90 to $2.15. This reflects a change in the units in which the World Bank expresses its poverty and inequality data – from international dollars given in 2011 prices to international dollars given in 2017 prices.</a:t>
            </a:r>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 </a:t>
            </a:r>
          </a:p>
          <a:p>
            <a:r>
              <a:rPr lang="en-AU" sz="1200" b="1" i="0" u="sng" kern="1200" dirty="0">
                <a:solidFill>
                  <a:schemeClr val="tx1"/>
                </a:solidFill>
                <a:effectLst/>
                <a:ea typeface="+mn-ea"/>
                <a:cs typeface="+mn-cs"/>
              </a:rPr>
              <a:t>What is Purchasing Power Parity (PPP) and how is it determined?</a:t>
            </a:r>
            <a:br>
              <a:rPr lang="en-AU" sz="1200" b="1" i="0" u="sng" kern="1200" dirty="0">
                <a:solidFill>
                  <a:schemeClr val="tx1"/>
                </a:solidFill>
                <a:effectLst/>
                <a:ea typeface="+mn-ea"/>
                <a:cs typeface="+mn-cs"/>
              </a:rPr>
            </a:br>
            <a:br>
              <a:rPr lang="en-AU" sz="1200" b="1" i="0" u="sng" kern="1200" dirty="0">
                <a:solidFill>
                  <a:schemeClr val="tx1"/>
                </a:solidFill>
                <a:effectLst/>
                <a:ea typeface="+mn-ea"/>
                <a:cs typeface="+mn-cs"/>
              </a:rPr>
            </a:br>
            <a:r>
              <a:rPr lang="en-AU" sz="1200" b="0" i="0" kern="1200" dirty="0">
                <a:solidFill>
                  <a:schemeClr val="tx1"/>
                </a:solidFill>
                <a:effectLst/>
                <a:ea typeface="+mn-ea"/>
                <a:cs typeface="+mn-cs"/>
              </a:rPr>
              <a:t>PPP allows us put each country’s income and consumption data in globally-comparable terms. The PPP is computed on the basis of price data from across the world, and the responsibility for determining a particular year’s PPP rests with the </a:t>
            </a:r>
            <a:r>
              <a:rPr lang="en-AU" sz="1200" b="0" i="0" u="none" strike="noStrike" kern="1200" dirty="0">
                <a:solidFill>
                  <a:schemeClr val="tx1"/>
                </a:solidFill>
                <a:effectLst/>
                <a:ea typeface="+mn-ea"/>
                <a:cs typeface="+mn-cs"/>
              </a:rPr>
              <a:t>International Comparison Program</a:t>
            </a:r>
            <a:r>
              <a:rPr lang="en-AU" sz="1200" b="0" i="0" kern="1200" dirty="0">
                <a:solidFill>
                  <a:schemeClr val="tx1"/>
                </a:solidFill>
                <a:effectLst/>
                <a:ea typeface="+mn-ea"/>
                <a:cs typeface="+mn-cs"/>
              </a:rPr>
              <a:t> (ICP), an independent statistical program with a Global Office housed within the World Bank’s Development Data Group.</a:t>
            </a:r>
          </a:p>
          <a:p>
            <a:r>
              <a:rPr lang="en-AU" sz="1200" b="0" i="0" kern="1200" dirty="0">
                <a:solidFill>
                  <a:schemeClr val="tx1"/>
                </a:solidFill>
                <a:effectLst/>
                <a:ea typeface="+mn-ea"/>
                <a:cs typeface="+mn-cs"/>
              </a:rPr>
              <a:t>ICP Source - https://www.worldbank.org/en/programs/icp</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139652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Tereesa</a:t>
            </a:r>
            <a:r>
              <a:rPr lang="en-AU" sz="1800" dirty="0">
                <a:effectLst/>
                <a:latin typeface="Calibri" panose="020F0502020204030204" pitchFamily="34" charset="0"/>
                <a:ea typeface="Calibri" panose="020F0502020204030204" pitchFamily="34" charset="0"/>
                <a:cs typeface="Times New Roman" panose="02020603050405020304" pitchFamily="18" charset="0"/>
              </a:rPr>
              <a:t> teaches her children art and craft skills at their home in western Sydney. Photo: Richard Wainwright/Caritas Australia</a:t>
            </a:r>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11</a:t>
            </a:fld>
            <a:endParaRPr lang="en-AU" dirty="0"/>
          </a:p>
        </p:txBody>
      </p:sp>
    </p:spTree>
    <p:extLst>
      <p:ext uri="{BB962C8B-B14F-4D97-AF65-F5344CB8AC3E}">
        <p14:creationId xmlns:p14="http://schemas.microsoft.com/office/powerpoint/2010/main" val="276727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ACOSS</a:t>
            </a:r>
          </a:p>
          <a:p>
            <a:r>
              <a:rPr lang="en-US" dirty="0"/>
              <a:t>https://povertyandinequality.acoss.org.au/poverty/</a:t>
            </a:r>
          </a:p>
          <a:p>
            <a:endParaRPr lang="en-US" dirty="0"/>
          </a:p>
        </p:txBody>
      </p:sp>
      <p:sp>
        <p:nvSpPr>
          <p:cNvPr id="4" name="Slide Number Placeholder 3"/>
          <p:cNvSpPr>
            <a:spLocks noGrp="1"/>
          </p:cNvSpPr>
          <p:nvPr>
            <p:ph type="sldNum" sz="quarter" idx="5"/>
          </p:nvPr>
        </p:nvSpPr>
        <p:spPr/>
        <p:txBody>
          <a:bodyPr/>
          <a:lstStyle/>
          <a:p>
            <a:fld id="{E11F737D-84AB-4399-9DE3-748B081B038D}" type="slidenum">
              <a:rPr lang="en-AU" smtClean="0"/>
              <a:pPr/>
              <a:t>12</a:t>
            </a:fld>
            <a:endParaRPr lang="en-AU" dirty="0"/>
          </a:p>
        </p:txBody>
      </p:sp>
    </p:spTree>
    <p:extLst>
      <p:ext uri="{BB962C8B-B14F-4D97-AF65-F5344CB8AC3E}">
        <p14:creationId xmlns:p14="http://schemas.microsoft.com/office/powerpoint/2010/main" val="180233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ctr"/>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rgbClr val="FFFFFF">
              <a:alpha val="6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427375"/>
            <a:ext cx="13444538" cy="4446400"/>
          </a:xfrm>
          <a:prstGeom prst="rect">
            <a:avLst/>
          </a:prstGeom>
        </p:spPr>
        <p:txBody>
          <a:bodyPr/>
          <a:lstStyle>
            <a:lvl1pPr marL="0" indent="0">
              <a:buNone/>
              <a:defRPr/>
            </a:lvl1pPr>
          </a:lstStyle>
          <a:p>
            <a:r>
              <a:rPr lang="en-GB" dirty="0"/>
              <a:t>Click icon to add picture</a:t>
            </a:r>
            <a:endParaRPr lang="en-US" dirty="0"/>
          </a:p>
        </p:txBody>
      </p:sp>
    </p:spTree>
    <p:extLst>
      <p:ext uri="{BB962C8B-B14F-4D97-AF65-F5344CB8AC3E}">
        <p14:creationId xmlns:p14="http://schemas.microsoft.com/office/powerpoint/2010/main" val="219941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597606"/>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ctr"/>
          <a:lstStyle>
            <a:lvl1pPr algn="l">
              <a:defRPr sz="4411"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50876" y="4575513"/>
            <a:ext cx="12311839" cy="2064629"/>
          </a:xfrm>
          <a:prstGeom prst="rect">
            <a:avLst/>
          </a:prstGeom>
        </p:spPr>
        <p:txBody>
          <a:bodyPr anchor="t"/>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516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597606"/>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ctr"/>
          <a:lstStyle>
            <a:lvl1pPr algn="l">
              <a:defRPr sz="4411"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50876" y="4564836"/>
            <a:ext cx="12311839" cy="2064629"/>
          </a:xfrm>
          <a:prstGeom prst="rect">
            <a:avLst/>
          </a:prstGeom>
        </p:spPr>
        <p:txBody>
          <a:bodyPr/>
          <a:lstStyle>
            <a:lvl1pPr marL="0" indent="0">
              <a:buFontTx/>
              <a:buNone/>
              <a:defRPr sz="2205" b="0" cap="none" baseline="0">
                <a:solidFill>
                  <a:schemeClr val="bg1"/>
                </a:solidFill>
                <a:latin typeface="Arial"/>
                <a:cs typeface="Arial"/>
              </a:defRPr>
            </a:lvl1pPr>
            <a:lvl2pPr marL="0" indent="0">
              <a:spcBef>
                <a:spcPts val="207"/>
              </a:spcBef>
              <a:buFontTx/>
              <a:buNone/>
              <a:defRPr sz="2205" cap="all">
                <a:solidFill>
                  <a:schemeClr val="bg1"/>
                </a:solidFill>
                <a:latin typeface="Arial"/>
                <a:cs typeface="Arial"/>
              </a:defRPr>
            </a:lvl2pPr>
            <a:lvl3pPr marL="0" indent="-148865">
              <a:spcBef>
                <a:spcPts val="207"/>
              </a:spcBef>
              <a:buFont typeface="Arial"/>
              <a:buChar char="•"/>
              <a:defRPr sz="2205">
                <a:solidFill>
                  <a:schemeClr val="bg1"/>
                </a:solidFill>
                <a:latin typeface="Arial"/>
                <a:cs typeface="Arial"/>
              </a:defRPr>
            </a:lvl3pPr>
            <a:lvl4pPr marL="357275" indent="-189058">
              <a:spcBef>
                <a:spcPts val="207"/>
              </a:spcBef>
              <a:buFont typeface="Arial"/>
              <a:buChar char="•"/>
              <a:defRPr sz="2205">
                <a:solidFill>
                  <a:schemeClr val="bg1"/>
                </a:solidFill>
                <a:latin typeface="Arial"/>
                <a:cs typeface="Arial"/>
              </a:defRPr>
            </a:lvl4pPr>
            <a:lvl5pPr marL="491253" indent="-148865">
              <a:spcBef>
                <a:spcPts val="207"/>
              </a:spcBef>
              <a:buFont typeface="Arial"/>
              <a:buChar char="•"/>
              <a:defRPr sz="2205">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762815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597606"/>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ctr"/>
          <a:lstStyle>
            <a:lvl1pPr algn="l">
              <a:defRPr sz="4411" b="1" cap="all" baseline="0">
                <a:solidFill>
                  <a:schemeClr val="tx1"/>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50574"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50876" y="4574533"/>
            <a:ext cx="12311839" cy="2064629"/>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511411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4123044" y="-2195262"/>
            <a:ext cx="5161573"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302226"/>
            <a:ext cx="12191599" cy="863431"/>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4944664" y="6814527"/>
            <a:ext cx="255198" cy="397801"/>
          </a:xfrm>
          <a:prstGeom prst="rect">
            <a:avLst/>
          </a:prstGeom>
          <a:noFill/>
        </p:spPr>
        <p:txBody>
          <a:bodyPr wrap="none" rtlCol="0">
            <a:spAutoFit/>
          </a:bodyPr>
          <a:lstStyle/>
          <a:p>
            <a:r>
              <a:rPr lang="en-US" sz="1985"/>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5059" y="1560431"/>
            <a:ext cx="11187281" cy="4126806"/>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45622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4106712" y="-2195262"/>
            <a:ext cx="5161573"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1077700" y="1557979"/>
            <a:ext cx="11187281" cy="4685121"/>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608031" y="302226"/>
            <a:ext cx="12191599" cy="863431"/>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24885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E5DBCB">
            <a:alpha val="69804"/>
          </a:srgb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0" y="-2115852"/>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6" y="1637388"/>
            <a:ext cx="11187281" cy="4685121"/>
          </a:xfrm>
          <a:prstGeom prst="rect">
            <a:avLst/>
          </a:prstGeom>
        </p:spPr>
        <p:txBody>
          <a:bodyPr/>
          <a:lstStyle>
            <a:lvl1pPr marL="0" indent="0">
              <a:buFontTx/>
              <a:buNone/>
              <a:defRPr sz="1985"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985">
                <a:solidFill>
                  <a:srgbClr val="0C244C"/>
                </a:solidFill>
                <a:latin typeface="Arial"/>
                <a:cs typeface="Arial"/>
              </a:defRPr>
            </a:lvl3pPr>
            <a:lvl4pPr marL="357275" indent="-189058">
              <a:spcBef>
                <a:spcPts val="207"/>
              </a:spcBef>
              <a:buFont typeface="Arial"/>
              <a:buChar char="•"/>
              <a:defRPr sz="1985">
                <a:solidFill>
                  <a:srgbClr val="0C244C"/>
                </a:solidFill>
                <a:latin typeface="Arial"/>
                <a:cs typeface="Arial"/>
              </a:defRPr>
            </a:lvl4pPr>
            <a:lvl5pPr marL="491253" indent="-148865">
              <a:spcBef>
                <a:spcPts val="207"/>
              </a:spcBef>
              <a:buFont typeface="Arial"/>
              <a:buChar char="•"/>
              <a:defRPr sz="198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608031" y="302226"/>
            <a:ext cx="12191599" cy="863431"/>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89298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4123044" y="-2195262"/>
            <a:ext cx="5161573"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302226"/>
            <a:ext cx="12191599" cy="863431"/>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4944664" y="6814527"/>
            <a:ext cx="255198" cy="397801"/>
          </a:xfrm>
          <a:prstGeom prst="rect">
            <a:avLst/>
          </a:prstGeom>
          <a:noFill/>
        </p:spPr>
        <p:txBody>
          <a:bodyPr wrap="none" rtlCol="0">
            <a:spAutoFit/>
          </a:bodyPr>
          <a:lstStyle/>
          <a:p>
            <a:r>
              <a:rPr lang="en-US" sz="1985"/>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1005059" y="1560430"/>
            <a:ext cx="6289821" cy="4525409"/>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
            <a:extLst>
              <a:ext uri="{FF2B5EF4-FFF2-40B4-BE49-F238E27FC236}">
                <a16:creationId xmlns:a16="http://schemas.microsoft.com/office/drawing/2014/main" id="{A5F1DC2C-C54E-2BA1-CF06-F55D8E5E4AF4}"/>
              </a:ext>
            </a:extLst>
          </p:cNvPr>
          <p:cNvSpPr>
            <a:spLocks noGrp="1"/>
          </p:cNvSpPr>
          <p:nvPr>
            <p:ph type="pic" sz="quarter" idx="12"/>
          </p:nvPr>
        </p:nvSpPr>
        <p:spPr>
          <a:xfrm>
            <a:off x="7524968" y="1601070"/>
            <a:ext cx="4914511" cy="412420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4" name="Text Placeholder 15">
            <a:extLst>
              <a:ext uri="{FF2B5EF4-FFF2-40B4-BE49-F238E27FC236}">
                <a16:creationId xmlns:a16="http://schemas.microsoft.com/office/drawing/2014/main" id="{AF7E33A0-3E89-AABD-A77A-2E6589F6D57A}"/>
              </a:ext>
            </a:extLst>
          </p:cNvPr>
          <p:cNvSpPr>
            <a:spLocks noGrp="1"/>
          </p:cNvSpPr>
          <p:nvPr>
            <p:ph type="body" sz="quarter" idx="11"/>
          </p:nvPr>
        </p:nvSpPr>
        <p:spPr>
          <a:xfrm>
            <a:off x="7524968" y="5838731"/>
            <a:ext cx="4914511" cy="247108"/>
          </a:xfrm>
          <a:prstGeom prst="rect">
            <a:avLst/>
          </a:prstGeom>
        </p:spPr>
        <p:txBody>
          <a:bodyPr>
            <a:noAutofit/>
          </a:bodyPr>
          <a:lstStyle>
            <a:lvl1pPr marL="0" indent="0">
              <a:buFontTx/>
              <a:buNone/>
              <a:defRPr sz="992" baseline="0">
                <a:solidFill>
                  <a:schemeClr val="accent2"/>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Tree>
    <p:extLst>
      <p:ext uri="{BB962C8B-B14F-4D97-AF65-F5344CB8AC3E}">
        <p14:creationId xmlns:p14="http://schemas.microsoft.com/office/powerpoint/2010/main" val="131900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878369"/>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dirty="0"/>
              <a:t>Click to edit Master title style</a:t>
            </a:r>
            <a:endParaRPr lang="en-US" dirty="0"/>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accent2"/>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0" y="2123352"/>
            <a:ext cx="5876022" cy="0"/>
          </a:xfrm>
          <a:prstGeom prst="line">
            <a:avLst/>
          </a:prstGeom>
          <a:ln w="5715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269407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878369"/>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2113840"/>
            <a:ext cx="587602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accent2"/>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3228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878369"/>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lnSpc>
                <a:spcPct val="100000"/>
              </a:lnSpc>
              <a:spcAft>
                <a:spcPts val="1200"/>
              </a:spcAft>
              <a:buFont typeface="Arial" panose="020B0604020202020204" pitchFamily="34" charset="0"/>
              <a:buNone/>
              <a:defRPr sz="2400" cap="none" baseline="0">
                <a:solidFill>
                  <a:srgbClr val="0C244C"/>
                </a:solidFill>
                <a:latin typeface="Arial"/>
                <a:cs typeface="Arial"/>
              </a:defRPr>
            </a:lvl1pPr>
            <a:lvl2pPr marL="0" indent="0">
              <a:lnSpc>
                <a:spcPct val="100000"/>
              </a:lnSpc>
              <a:spcBef>
                <a:spcPts val="207"/>
              </a:spcBef>
              <a:spcAft>
                <a:spcPts val="1200"/>
              </a:spcAft>
              <a:buFont typeface="Arial" panose="020B0604020202020204" pitchFamily="34" charset="0"/>
              <a:buNone/>
              <a:defRPr sz="2400" cap="all">
                <a:solidFill>
                  <a:srgbClr val="0C244C"/>
                </a:solidFill>
                <a:latin typeface="Arial"/>
                <a:cs typeface="Arial"/>
              </a:defRPr>
            </a:lvl2pPr>
            <a:lvl3pPr marL="0" indent="0">
              <a:lnSpc>
                <a:spcPct val="100000"/>
              </a:lnSpc>
              <a:spcBef>
                <a:spcPts val="207"/>
              </a:spcBef>
              <a:spcAft>
                <a:spcPts val="1200"/>
              </a:spcAft>
              <a:buFont typeface="Arial"/>
              <a:buNone/>
              <a:defRPr sz="2400">
                <a:solidFill>
                  <a:srgbClr val="0C244C"/>
                </a:solidFill>
                <a:latin typeface="Arial"/>
                <a:cs typeface="Arial"/>
              </a:defRPr>
            </a:lvl3pPr>
            <a:lvl4pPr marL="168217" indent="0">
              <a:lnSpc>
                <a:spcPct val="100000"/>
              </a:lnSpc>
              <a:spcBef>
                <a:spcPts val="207"/>
              </a:spcBef>
              <a:spcAft>
                <a:spcPts val="1200"/>
              </a:spcAft>
              <a:buFont typeface="Arial"/>
              <a:buNone/>
              <a:defRPr sz="2400">
                <a:solidFill>
                  <a:srgbClr val="0C244C"/>
                </a:solidFill>
                <a:latin typeface="Arial"/>
                <a:cs typeface="Arial"/>
              </a:defRPr>
            </a:lvl4pPr>
            <a:lvl5pPr marL="342388" indent="0">
              <a:lnSpc>
                <a:spcPct val="100000"/>
              </a:lnSpc>
              <a:spcBef>
                <a:spcPts val="207"/>
              </a:spcBef>
              <a:spcAft>
                <a:spcPts val="1200"/>
              </a:spcAft>
              <a:buFont typeface="Arial"/>
              <a:buNone/>
              <a:defRPr sz="24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5896304"/>
            <a:ext cx="5469326" cy="664432"/>
          </a:xfrm>
          <a:prstGeom prst="rect">
            <a:avLst/>
          </a:prstGeom>
        </p:spPr>
        <p:txBody>
          <a:bodyPr tIns="0">
            <a:noAutofit/>
          </a:bodyPr>
          <a:lstStyle>
            <a:lvl1pPr marL="0" indent="0">
              <a:lnSpc>
                <a:spcPct val="100000"/>
              </a:lnSpc>
              <a:spcBef>
                <a:spcPts val="0"/>
              </a:spcBef>
              <a:buFontTx/>
              <a:buNone/>
              <a:defRPr sz="1200" baseline="0">
                <a:solidFill>
                  <a:srgbClr val="000000"/>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058841"/>
          </a:xfrm>
          <a:prstGeom prst="rect">
            <a:avLst/>
          </a:prstGeom>
        </p:spPr>
        <p:txBody>
          <a:bodyPr vert="horz"/>
          <a:lstStyle>
            <a:lvl1pPr>
              <a:defRPr sz="869">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2113840"/>
            <a:ext cx="6245835"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4017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2646">
                <a:solidFill>
                  <a:schemeClr val="accent5"/>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ctr"/>
          <a:lstStyle>
            <a:lvl1pPr algn="ctr">
              <a:defRPr sz="4962"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4944664" y="6814527"/>
            <a:ext cx="255198"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2062575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878369"/>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369813" y="1967367"/>
            <a:ext cx="5717208" cy="4159457"/>
          </a:xfrm>
          <a:prstGeom prst="rect">
            <a:avLst/>
          </a:prstGeom>
        </p:spPr>
        <p:txBody>
          <a:bodyPr/>
          <a:lstStyle>
            <a:lvl1pPr marL="0" indent="0">
              <a:lnSpc>
                <a:spcPct val="100000"/>
              </a:lnSpc>
              <a:spcAft>
                <a:spcPts val="1800"/>
              </a:spcAft>
              <a:buFont typeface="Arial" panose="020B0604020202020204" pitchFamily="34" charset="0"/>
              <a:buNone/>
              <a:defRPr sz="2400" cap="none" baseline="0">
                <a:solidFill>
                  <a:srgbClr val="0C244C"/>
                </a:solidFill>
                <a:latin typeface="Arial"/>
                <a:cs typeface="Arial"/>
              </a:defRPr>
            </a:lvl1pPr>
            <a:lvl2pPr marL="0" indent="0">
              <a:lnSpc>
                <a:spcPct val="100000"/>
              </a:lnSpc>
              <a:spcBef>
                <a:spcPts val="207"/>
              </a:spcBef>
              <a:spcAft>
                <a:spcPts val="1800"/>
              </a:spcAft>
              <a:buFont typeface="Arial" panose="020B0604020202020204" pitchFamily="34" charset="0"/>
              <a:buNone/>
              <a:defRPr sz="2400" cap="all">
                <a:solidFill>
                  <a:srgbClr val="0C244C"/>
                </a:solidFill>
                <a:latin typeface="Arial"/>
                <a:cs typeface="Arial"/>
              </a:defRPr>
            </a:lvl2pPr>
            <a:lvl3pPr marL="0" indent="0">
              <a:lnSpc>
                <a:spcPct val="100000"/>
              </a:lnSpc>
              <a:spcBef>
                <a:spcPts val="207"/>
              </a:spcBef>
              <a:spcAft>
                <a:spcPts val="1800"/>
              </a:spcAft>
              <a:buFont typeface="Arial"/>
              <a:buNone/>
              <a:defRPr sz="2400">
                <a:solidFill>
                  <a:srgbClr val="0C244C"/>
                </a:solidFill>
                <a:latin typeface="Arial"/>
                <a:cs typeface="Arial"/>
              </a:defRPr>
            </a:lvl3pPr>
            <a:lvl4pPr marL="168217" indent="0">
              <a:lnSpc>
                <a:spcPct val="100000"/>
              </a:lnSpc>
              <a:spcBef>
                <a:spcPts val="207"/>
              </a:spcBef>
              <a:spcAft>
                <a:spcPts val="1800"/>
              </a:spcAft>
              <a:buFont typeface="Arial"/>
              <a:buNone/>
              <a:defRPr sz="2400">
                <a:solidFill>
                  <a:srgbClr val="0C244C"/>
                </a:solidFill>
                <a:latin typeface="Arial"/>
                <a:cs typeface="Arial"/>
              </a:defRPr>
            </a:lvl4pPr>
            <a:lvl5pPr marL="342388" indent="0">
              <a:lnSpc>
                <a:spcPct val="100000"/>
              </a:lnSpc>
              <a:spcBef>
                <a:spcPts val="207"/>
              </a:spcBef>
              <a:spcAft>
                <a:spcPts val="1800"/>
              </a:spcAft>
              <a:buFont typeface="Arial"/>
              <a:buNone/>
              <a:defRPr sz="2400">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5896304"/>
            <a:ext cx="5469326" cy="664432"/>
          </a:xfrm>
          <a:prstGeom prst="rect">
            <a:avLst/>
          </a:prstGeom>
        </p:spPr>
        <p:txBody>
          <a:bodyPr tIns="0">
            <a:noAutofit/>
          </a:bodyPr>
          <a:lstStyle>
            <a:lvl1pPr marL="0" indent="0">
              <a:lnSpc>
                <a:spcPct val="100000"/>
              </a:lnSpc>
              <a:spcBef>
                <a:spcPts val="0"/>
              </a:spcBef>
              <a:buFontTx/>
              <a:buNone/>
              <a:defRPr sz="1200" baseline="0">
                <a:solidFill>
                  <a:srgbClr val="000000"/>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dirty="0"/>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058841"/>
          </a:xfrm>
          <a:prstGeom prst="rect">
            <a:avLst/>
          </a:prstGeom>
        </p:spPr>
        <p:txBody>
          <a:bodyPr vert="horz"/>
          <a:lstStyle>
            <a:lvl1pPr>
              <a:defRPr sz="869">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a:cxnSpLocks/>
          </p:cNvCxnSpPr>
          <p:nvPr/>
        </p:nvCxnSpPr>
        <p:spPr>
          <a:xfrm>
            <a:off x="0" y="1661777"/>
            <a:ext cx="6245835"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59229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1"/>
                </a:solidFill>
                <a:latin typeface="Arial"/>
                <a:cs typeface="Arial"/>
              </a:defRPr>
            </a:lvl1pPr>
          </a:lstStyle>
          <a:p>
            <a:r>
              <a:rPr lang="en-GB" dirty="0"/>
              <a:t>Click to edit Master</a:t>
            </a:r>
            <a:endParaRPr lang="en-US" dirty="0"/>
          </a:p>
        </p:txBody>
      </p:sp>
    </p:spTree>
    <p:extLst>
      <p:ext uri="{BB962C8B-B14F-4D97-AF65-F5344CB8AC3E}">
        <p14:creationId xmlns:p14="http://schemas.microsoft.com/office/powerpoint/2010/main" val="1972609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878369"/>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0" y="2113840"/>
            <a:ext cx="587602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5782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6" y="0"/>
            <a:ext cx="12743003"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Tree>
    <p:extLst>
      <p:ext uri="{BB962C8B-B14F-4D97-AF65-F5344CB8AC3E}">
        <p14:creationId xmlns:p14="http://schemas.microsoft.com/office/powerpoint/2010/main" val="88856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6" y="0"/>
            <a:ext cx="1275710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Tree>
    <p:extLst>
      <p:ext uri="{BB962C8B-B14F-4D97-AF65-F5344CB8AC3E}">
        <p14:creationId xmlns:p14="http://schemas.microsoft.com/office/powerpoint/2010/main" val="663393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757105" cy="13991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Tree>
    <p:extLst>
      <p:ext uri="{BB962C8B-B14F-4D97-AF65-F5344CB8AC3E}">
        <p14:creationId xmlns:p14="http://schemas.microsoft.com/office/powerpoint/2010/main" val="617733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4364427" y="7101119"/>
            <a:ext cx="325730"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212006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Tree>
    <p:extLst>
      <p:ext uri="{BB962C8B-B14F-4D97-AF65-F5344CB8AC3E}">
        <p14:creationId xmlns:p14="http://schemas.microsoft.com/office/powerpoint/2010/main" val="2196505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2205" b="0" cap="none" baseline="0">
                <a:solidFill>
                  <a:srgbClr val="0C244C"/>
                </a:solidFill>
                <a:latin typeface="Arial"/>
                <a:cs typeface="Arial"/>
              </a:defRPr>
            </a:lvl1pPr>
            <a:lvl2pPr marL="0" indent="0">
              <a:spcBef>
                <a:spcPts val="207"/>
              </a:spcBef>
              <a:buFontTx/>
              <a:buNone/>
              <a:defRPr sz="2205" cap="all">
                <a:solidFill>
                  <a:srgbClr val="004851"/>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81493" y="261039"/>
            <a:ext cx="11910855" cy="873497"/>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21828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2205" b="0" cap="none" baseline="0">
                <a:solidFill>
                  <a:schemeClr val="tx2"/>
                </a:solidFill>
                <a:latin typeface="Arial"/>
                <a:cs typeface="Arial"/>
              </a:defRPr>
            </a:lvl1pPr>
            <a:lvl2pPr marL="0" indent="0">
              <a:spcBef>
                <a:spcPts val="207"/>
              </a:spcBef>
              <a:buFontTx/>
              <a:buNone/>
              <a:defRPr sz="2205" b="0" cap="all">
                <a:solidFill>
                  <a:srgbClr val="004851"/>
                </a:solidFill>
                <a:latin typeface="Arial"/>
                <a:cs typeface="Arial"/>
              </a:defRPr>
            </a:lvl2pPr>
            <a:lvl3pPr marL="0" indent="-148865">
              <a:spcBef>
                <a:spcPts val="207"/>
              </a:spcBef>
              <a:buFont typeface="Arial"/>
              <a:buChar char="•"/>
              <a:defRPr sz="2205">
                <a:solidFill>
                  <a:schemeClr val="tx2"/>
                </a:solidFill>
                <a:latin typeface="Arial"/>
                <a:cs typeface="Arial"/>
              </a:defRPr>
            </a:lvl3pPr>
            <a:lvl4pPr marL="357275" indent="-189058">
              <a:spcBef>
                <a:spcPts val="207"/>
              </a:spcBef>
              <a:buFont typeface="Arial"/>
              <a:buChar char="•"/>
              <a:defRPr sz="2205">
                <a:solidFill>
                  <a:schemeClr val="tx2"/>
                </a:solidFill>
                <a:latin typeface="Arial"/>
                <a:cs typeface="Arial"/>
              </a:defRPr>
            </a:lvl4pPr>
            <a:lvl5pPr marL="491253" indent="-148865">
              <a:spcBef>
                <a:spcPts val="207"/>
              </a:spcBef>
              <a:buFont typeface="Arial"/>
              <a:buChar char="•"/>
              <a:defRPr sz="2205">
                <a:solidFill>
                  <a:schemeClr val="tx2"/>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2840467" cy="1399160"/>
          </a:xfrm>
          <a:prstGeom prst="round2DiagRect">
            <a:avLst>
              <a:gd name="adj1" fmla="val 42510"/>
              <a:gd name="adj2" fmla="val 0"/>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261039"/>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7485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268043"/>
            <a:ext cx="11910855" cy="873497"/>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031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2646">
                <a:solidFill>
                  <a:srgbClr val="0C244C"/>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ctr"/>
          <a:lstStyle>
            <a:lvl1pPr algn="ctr">
              <a:defRPr sz="4962"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4944664" y="6814527"/>
            <a:ext cx="255198"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1035713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402364" y="262832"/>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69336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002116"/>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402364" y="73816"/>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160934"/>
            <a:ext cx="12271005" cy="5399800"/>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76099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D86075"/>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262832"/>
            <a:ext cx="11910855" cy="873497"/>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92532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255719"/>
            <a:ext cx="12271005" cy="5305015"/>
          </a:xfrm>
          <a:prstGeom prst="rect">
            <a:avLst/>
          </a:prstGeom>
        </p:spPr>
        <p:txBody>
          <a:bodyPr/>
          <a:lstStyle>
            <a:lvl1pPr marL="0" indent="0">
              <a:buFontTx/>
              <a:buNone/>
              <a:defRPr sz="2205" cap="none" baseline="0">
                <a:solidFill>
                  <a:schemeClr val="tx1"/>
                </a:solidFill>
                <a:latin typeface="Arial"/>
                <a:cs typeface="Arial"/>
              </a:defRPr>
            </a:lvl1pPr>
            <a:lvl2pPr marL="0" indent="0">
              <a:spcBef>
                <a:spcPts val="207"/>
              </a:spcBef>
              <a:buFontTx/>
              <a:buNone/>
              <a:defRPr sz="2205" cap="all">
                <a:solidFill>
                  <a:schemeClr val="tx1"/>
                </a:solidFill>
                <a:latin typeface="Arial"/>
                <a:cs typeface="Arial"/>
              </a:defRPr>
            </a:lvl2pPr>
            <a:lvl3pPr marL="0" indent="-148865">
              <a:spcBef>
                <a:spcPts val="207"/>
              </a:spcBef>
              <a:buFont typeface="Arial"/>
              <a:buChar char="•"/>
              <a:defRPr sz="2205">
                <a:solidFill>
                  <a:schemeClr val="tx1"/>
                </a:solidFill>
                <a:latin typeface="Arial"/>
                <a:cs typeface="Arial"/>
              </a:defRPr>
            </a:lvl3pPr>
            <a:lvl4pPr marL="357275" indent="-189058">
              <a:spcBef>
                <a:spcPts val="207"/>
              </a:spcBef>
              <a:buFont typeface="Arial"/>
              <a:buChar char="•"/>
              <a:defRPr sz="2205">
                <a:solidFill>
                  <a:schemeClr val="tx1"/>
                </a:solidFill>
                <a:latin typeface="Arial"/>
                <a:cs typeface="Arial"/>
              </a:defRPr>
            </a:lvl4pPr>
            <a:lvl5pPr marL="491253" indent="-148865">
              <a:spcBef>
                <a:spcPts val="207"/>
              </a:spcBef>
              <a:buFont typeface="Arial"/>
              <a:buChar char="•"/>
              <a:defRPr sz="2205">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071404"/>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262832"/>
            <a:ext cx="11910855" cy="808572"/>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908826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D86075"/>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262832"/>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794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2908116"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268151"/>
            <a:ext cx="11910855" cy="873497"/>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014339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4886274" cy="4502714"/>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2908116"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268151"/>
            <a:ext cx="11910855" cy="873497"/>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3" name="Text Placeholder 9">
            <a:extLst>
              <a:ext uri="{FF2B5EF4-FFF2-40B4-BE49-F238E27FC236}">
                <a16:creationId xmlns:a16="http://schemas.microsoft.com/office/drawing/2014/main" id="{9D3740FE-4C67-47BD-136D-87FE5B84B682}"/>
              </a:ext>
            </a:extLst>
          </p:cNvPr>
          <p:cNvSpPr>
            <a:spLocks noGrp="1"/>
          </p:cNvSpPr>
          <p:nvPr>
            <p:ph type="body" sz="quarter" idx="15"/>
          </p:nvPr>
        </p:nvSpPr>
        <p:spPr>
          <a:xfrm>
            <a:off x="8021838" y="6369176"/>
            <a:ext cx="4886274" cy="266390"/>
          </a:xfrm>
          <a:prstGeom prst="rect">
            <a:avLst/>
          </a:prstGeom>
        </p:spPr>
        <p:txBody>
          <a:bodyPr/>
          <a:lstStyle>
            <a:lvl1pPr marL="0" indent="0">
              <a:buFontTx/>
              <a:buNone/>
              <a:defRPr sz="1200"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endParaRPr lang="en-US" dirty="0"/>
          </a:p>
        </p:txBody>
      </p:sp>
    </p:spTree>
    <p:extLst>
      <p:ext uri="{BB962C8B-B14F-4D97-AF65-F5344CB8AC3E}">
        <p14:creationId xmlns:p14="http://schemas.microsoft.com/office/powerpoint/2010/main" val="3703083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908113"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267675"/>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640091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74354" y="262832"/>
            <a:ext cx="11910855" cy="873497"/>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57519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262832"/>
            <a:ext cx="11910855" cy="873497"/>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8163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841435"/>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6202143"/>
            <a:ext cx="6712606" cy="588208"/>
          </a:xfrm>
          <a:prstGeom prst="rect">
            <a:avLst/>
          </a:prstGeom>
        </p:spPr>
        <p:txBody>
          <a:bodyPr anchor="b">
            <a:noAutofit/>
          </a:bodyPr>
          <a:lstStyle>
            <a:lvl1pPr marL="0" indent="0">
              <a:buFontTx/>
              <a:buNone/>
              <a:defRPr sz="1048">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4944664" y="6814527"/>
            <a:ext cx="255198"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9684061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4" y="386974"/>
            <a:ext cx="11835404" cy="641048"/>
          </a:xfrm>
          <a:prstGeom prst="rect">
            <a:avLst/>
          </a:prstGeom>
        </p:spPr>
        <p:txBody>
          <a:bodyPr vert="horz" lIns="91440" tIns="45720" rIns="91440" bIns="45720" rtlCol="0" anchor="ctr" anchorCtr="0">
            <a:noAutofit/>
          </a:bodyPr>
          <a:lstStyle>
            <a:lvl1pPr algn="l">
              <a:defRPr b="1" i="0" cap="all" normalizeH="0" baseline="0">
                <a:solidFill>
                  <a:schemeClr val="tx1"/>
                </a:solidFill>
                <a:latin typeface="Arial"/>
                <a:cs typeface="Arial"/>
              </a:defRPr>
            </a:lvl1pPr>
          </a:lstStyle>
          <a:p>
            <a:r>
              <a:rPr lang="en-GB" dirty="0"/>
              <a:t>Click to edit Master title style</a:t>
            </a:r>
            <a:endParaRPr lang="en-US" dirty="0"/>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5884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4" y="379057"/>
            <a:ext cx="11835404" cy="64104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208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2205" cap="none" baseline="0">
                <a:solidFill>
                  <a:srgbClr val="0C244C"/>
                </a:solidFill>
                <a:latin typeface="Arial"/>
                <a:cs typeface="Arial"/>
              </a:defRPr>
            </a:lvl1pPr>
            <a:lvl2pPr marL="0" indent="0">
              <a:spcBef>
                <a:spcPts val="207"/>
              </a:spcBef>
              <a:buFontTx/>
              <a:buNone/>
              <a:defRPr sz="2205" cap="all">
                <a:solidFill>
                  <a:srgbClr val="0C244C"/>
                </a:solidFill>
                <a:latin typeface="Arial"/>
                <a:cs typeface="Arial"/>
              </a:defRPr>
            </a:lvl2pPr>
            <a:lvl3pPr marL="0" indent="-148865">
              <a:spcBef>
                <a:spcPts val="207"/>
              </a:spcBef>
              <a:buFont typeface="Arial"/>
              <a:buChar char="•"/>
              <a:defRPr sz="2205">
                <a:solidFill>
                  <a:srgbClr val="0C244C"/>
                </a:solidFill>
                <a:latin typeface="Arial"/>
                <a:cs typeface="Arial"/>
              </a:defRPr>
            </a:lvl3pPr>
            <a:lvl4pPr marL="357275" indent="-189058">
              <a:spcBef>
                <a:spcPts val="207"/>
              </a:spcBef>
              <a:buFont typeface="Arial"/>
              <a:buChar char="•"/>
              <a:defRPr sz="2205">
                <a:solidFill>
                  <a:srgbClr val="0C244C"/>
                </a:solidFill>
                <a:latin typeface="Arial"/>
                <a:cs typeface="Arial"/>
              </a:defRPr>
            </a:lvl4pPr>
            <a:lvl5pPr marL="491253" indent="-148865">
              <a:spcBef>
                <a:spcPts val="207"/>
              </a:spcBef>
              <a:buFont typeface="Arial"/>
              <a:buChar char="•"/>
              <a:defRPr sz="2205">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645378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992">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4364427" y="7101119"/>
            <a:ext cx="325730"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670545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992">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1036162" y="1485131"/>
            <a:ext cx="4490388" cy="5452506"/>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2205"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4364427" y="7101119"/>
            <a:ext cx="325730" cy="397801"/>
          </a:xfrm>
          <a:prstGeom prst="rect">
            <a:avLst/>
          </a:prstGeom>
          <a:noFill/>
        </p:spPr>
        <p:txBody>
          <a:bodyPr wrap="none" rtlCol="0">
            <a:spAutoFit/>
          </a:bodyPr>
          <a:lstStyle/>
          <a:p>
            <a:r>
              <a:rPr lang="en-US" sz="1985"/>
              <a:t>  </a:t>
            </a:r>
          </a:p>
        </p:txBody>
      </p:sp>
    </p:spTree>
    <p:extLst>
      <p:ext uri="{BB962C8B-B14F-4D97-AF65-F5344CB8AC3E}">
        <p14:creationId xmlns:p14="http://schemas.microsoft.com/office/powerpoint/2010/main" val="2801166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5038500" y="3477797"/>
            <a:ext cx="3367539" cy="924056"/>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5203261" y="2488610"/>
            <a:ext cx="3025893" cy="771109"/>
          </a:xfrm>
          <a:prstGeom prst="rect">
            <a:avLst/>
          </a:prstGeom>
        </p:spPr>
        <p:txBody>
          <a:bodyPr wrap="none">
            <a:spAutoFit/>
          </a:bodyPr>
          <a:lstStyle/>
          <a:p>
            <a:pPr lvl="0"/>
            <a:r>
              <a:rPr lang="en-AU" sz="4411" b="1" dirty="0">
                <a:solidFill>
                  <a:schemeClr val="bg1"/>
                </a:solidFill>
              </a:rPr>
              <a:t>Thank You</a:t>
            </a:r>
          </a:p>
        </p:txBody>
      </p:sp>
    </p:spTree>
    <p:extLst>
      <p:ext uri="{BB962C8B-B14F-4D97-AF65-F5344CB8AC3E}">
        <p14:creationId xmlns:p14="http://schemas.microsoft.com/office/powerpoint/2010/main" val="3202269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286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3442941" cy="7560309"/>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800"/>
              <a:t> </a:t>
            </a:r>
            <a:endParaRPr sz="1800"/>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5021743" y="4307206"/>
            <a:ext cx="3401053" cy="45719"/>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800"/>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38514" y="609254"/>
            <a:ext cx="1365915" cy="1343718"/>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836250" y="2219325"/>
            <a:ext cx="9532529" cy="1409700"/>
          </a:xfrm>
          <a:prstGeom prst="rect">
            <a:avLst/>
          </a:prstGeom>
        </p:spPr>
        <p:txBody>
          <a:bodyPr/>
          <a:lstStyle>
            <a:lvl1pPr algn="ctr">
              <a:defRPr sz="3999" b="1">
                <a:solidFill>
                  <a:schemeClr val="bg1"/>
                </a:solidFill>
                <a:latin typeface="Arial" panose="020B0604020202020204" pitchFamily="34" charset="0"/>
                <a:ea typeface="Roboto Slab" pitchFamily="2" charset="0"/>
              </a:defRPr>
            </a:lvl1pPr>
            <a:lvl2pPr>
              <a:defRPr sz="5400">
                <a:latin typeface="Roboto Slab" pitchFamily="2" charset="0"/>
                <a:ea typeface="Roboto Slab" pitchFamily="2" charset="0"/>
              </a:defRPr>
            </a:lvl2pPr>
            <a:lvl3pPr>
              <a:defRPr sz="5400">
                <a:latin typeface="Roboto Slab" pitchFamily="2" charset="0"/>
                <a:ea typeface="Roboto Slab" pitchFamily="2" charset="0"/>
              </a:defRPr>
            </a:lvl3pPr>
            <a:lvl4pPr>
              <a:defRPr sz="5400">
                <a:latin typeface="Roboto Slab" pitchFamily="2" charset="0"/>
                <a:ea typeface="Roboto Slab" pitchFamily="2" charset="0"/>
              </a:defRPr>
            </a:lvl4pPr>
            <a:lvl5pPr>
              <a:defRPr sz="5400">
                <a:latin typeface="Roboto Slab" pitchFamily="2" charset="0"/>
                <a:ea typeface="Roboto Slab" pitchFamily="2" charset="0"/>
              </a:defRPr>
            </a:lvl5pPr>
          </a:lstStyle>
          <a:p>
            <a:pPr lvl="0"/>
            <a:r>
              <a:rPr lang="en-US" dirty="0"/>
              <a:t>TITLE OF YOUR </a:t>
            </a:r>
          </a:p>
          <a:p>
            <a:pPr lvl="0"/>
            <a:r>
              <a:rPr lang="en-US" dirty="0"/>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842194" y="4848226"/>
            <a:ext cx="7712247" cy="1409700"/>
          </a:xfrm>
          <a:prstGeom prst="rect">
            <a:avLst/>
          </a:prstGeom>
        </p:spPr>
        <p:txBody>
          <a:bodyPr/>
          <a:lstStyle>
            <a:lvl1pPr algn="ctr">
              <a:defRPr>
                <a:solidFill>
                  <a:schemeClr val="bg1"/>
                </a:solidFill>
                <a:latin typeface="Arial" panose="020B0604020202020204" pitchFamily="34"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dirty="0"/>
              <a:t>This is the subtitle or the extra information</a:t>
            </a:r>
          </a:p>
          <a:p>
            <a:pPr lvl="0"/>
            <a:r>
              <a:rPr lang="en-US" dirty="0"/>
              <a:t>like name or contact</a:t>
            </a:r>
          </a:p>
        </p:txBody>
      </p:sp>
    </p:spTree>
    <p:extLst>
      <p:ext uri="{BB962C8B-B14F-4D97-AF65-F5344CB8AC3E}">
        <p14:creationId xmlns:p14="http://schemas.microsoft.com/office/powerpoint/2010/main" val="638936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914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p>
            <a:fld id="{63A6A639-C0A9-4003-92E5-98FCEA38F8A3}" type="datetimeFigureOut">
              <a:rPr lang="en-AU" smtClean="0"/>
              <a:t>5/09/2024</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41414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ctr"/>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44717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124116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680567" y="1237717"/>
            <a:ext cx="10083404" cy="2632992"/>
          </a:xfrm>
        </p:spPr>
        <p:txBody>
          <a:bodyPr anchor="b"/>
          <a:lstStyle>
            <a:lvl1pPr algn="ctr">
              <a:defRPr sz="6616"/>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680567" y="3972247"/>
            <a:ext cx="10083404" cy="1825938"/>
          </a:xfrm>
        </p:spPr>
        <p:txBody>
          <a:bodyPr/>
          <a:lstStyle>
            <a:lvl1pPr marL="0" indent="0" algn="ctr">
              <a:buNone/>
              <a:defRPr sz="2646"/>
            </a:lvl1pPr>
            <a:lvl2pPr marL="504154" indent="0" algn="ctr">
              <a:buNone/>
              <a:defRPr sz="2205"/>
            </a:lvl2pPr>
            <a:lvl3pPr marL="1008309" indent="0" algn="ctr">
              <a:buNone/>
              <a:defRPr sz="1985"/>
            </a:lvl3pPr>
            <a:lvl4pPr marL="1512463" indent="0" algn="ctr">
              <a:buNone/>
              <a:defRPr sz="1764"/>
            </a:lvl4pPr>
            <a:lvl5pPr marL="2016618" indent="0" algn="ctr">
              <a:buNone/>
              <a:defRPr sz="1764"/>
            </a:lvl5pPr>
            <a:lvl6pPr marL="2520772" indent="0" algn="ctr">
              <a:buNone/>
              <a:defRPr sz="1764"/>
            </a:lvl6pPr>
            <a:lvl7pPr marL="3024927" indent="0" algn="ctr">
              <a:buNone/>
              <a:defRPr sz="1764"/>
            </a:lvl7pPr>
            <a:lvl8pPr marL="3529081" indent="0" algn="ctr">
              <a:buNone/>
              <a:defRPr sz="1764"/>
            </a:lvl8pPr>
            <a:lvl9pPr marL="4033236" indent="0" algn="ctr">
              <a:buNone/>
              <a:defRPr sz="1764"/>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5/09/2024</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1363571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77695" y="1740243"/>
            <a:ext cx="12289148" cy="4877251"/>
          </a:xfrm>
          <a:prstGeom prst="rect">
            <a:avLst/>
          </a:prstGeom>
        </p:spPr>
        <p:txBody>
          <a:bodyPr/>
          <a:lstStyle>
            <a:lvl1pPr marL="0" indent="0">
              <a:buNone/>
              <a:defRPr sz="1241">
                <a:solidFill>
                  <a:schemeClr val="tx1">
                    <a:lumMod val="75000"/>
                    <a:lumOff val="25000"/>
                  </a:schemeClr>
                </a:solidFill>
                <a:latin typeface="Arial" panose="020B0604020202020204" pitchFamily="34" charset="0"/>
                <a:cs typeface="Arial" panose="020B0604020202020204" pitchFamily="34" charset="0"/>
              </a:defRPr>
            </a:lvl1pPr>
            <a:lvl2pPr marL="354471" indent="0">
              <a:buNone/>
              <a:defRPr sz="1085"/>
            </a:lvl2pPr>
            <a:lvl3pPr marL="708942" indent="0">
              <a:buNone/>
              <a:defRPr sz="931"/>
            </a:lvl3pPr>
            <a:lvl4pPr marL="1063413" indent="0">
              <a:buNone/>
              <a:defRPr sz="775"/>
            </a:lvl4pPr>
            <a:lvl5pPr marL="1417884" indent="0">
              <a:buNone/>
              <a:defRPr sz="775"/>
            </a:lvl5pPr>
            <a:lvl6pPr marL="1772355" indent="0">
              <a:buNone/>
              <a:defRPr sz="775"/>
            </a:lvl6pPr>
            <a:lvl7pPr marL="2126826" indent="0">
              <a:buNone/>
              <a:defRPr sz="775"/>
            </a:lvl7pPr>
            <a:lvl8pPr marL="2481297" indent="0">
              <a:buNone/>
              <a:defRPr sz="775"/>
            </a:lvl8pPr>
            <a:lvl9pPr marL="2835768" indent="0">
              <a:buNone/>
              <a:defRPr sz="775"/>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625835" y="590847"/>
            <a:ext cx="8144611" cy="620390"/>
          </a:xfrm>
          <a:prstGeom prst="rect">
            <a:avLst/>
          </a:prstGeom>
        </p:spPr>
        <p:txBody>
          <a:bodyPr/>
          <a:lstStyle>
            <a:lvl1pPr>
              <a:defRPr sz="2946"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774979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1681701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42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1943109"/>
            <a:ext cx="5717208" cy="4617626"/>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883226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47_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192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1_Title and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922563" y="763889"/>
            <a:ext cx="5323271"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7224926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7533427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6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1793435"/>
            <a:ext cx="5717208" cy="4767300"/>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846247" y="730920"/>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a:t>
            </a:r>
          </a:p>
        </p:txBody>
      </p:sp>
    </p:spTree>
    <p:extLst>
      <p:ext uri="{BB962C8B-B14F-4D97-AF65-F5344CB8AC3E}">
        <p14:creationId xmlns:p14="http://schemas.microsoft.com/office/powerpoint/2010/main" val="979079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3_Title Slid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1009940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276093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ctr"/>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431199"/>
            <a:ext cx="13444538" cy="444717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627141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8" name="Round Diagonal Corner Rectangle 17">
            <a:extLst>
              <a:ext uri="{FF2B5EF4-FFF2-40B4-BE49-F238E27FC236}">
                <a16:creationId xmlns:a16="http://schemas.microsoft.com/office/drawing/2014/main" id="{4E7F82F3-B891-184C-80DC-B7E4400DB9F6}"/>
              </a:ext>
            </a:extLst>
          </p:cNvPr>
          <p:cNvSpPr/>
          <p:nvPr userDrawn="1"/>
        </p:nvSpPr>
        <p:spPr>
          <a:xfrm rot="16200000">
            <a:off x="3691328" y="-2626977"/>
            <a:ext cx="6025004"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Tree>
    <p:extLst>
      <p:ext uri="{BB962C8B-B14F-4D97-AF65-F5344CB8AC3E}">
        <p14:creationId xmlns:p14="http://schemas.microsoft.com/office/powerpoint/2010/main" val="34919118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Thank You</a:t>
            </a:r>
          </a:p>
        </p:txBody>
      </p:sp>
    </p:spTree>
    <p:extLst>
      <p:ext uri="{BB962C8B-B14F-4D97-AF65-F5344CB8AC3E}">
        <p14:creationId xmlns:p14="http://schemas.microsoft.com/office/powerpoint/2010/main" val="163386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597606"/>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ctr"/>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45633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597606"/>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ctr"/>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428697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597606"/>
          </a:xfrm>
          <a:prstGeom prst="rect">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rgbClr val="FFFFFF">
              <a:alpha val="69804"/>
            </a:srgb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ctr"/>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7490035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63"/>
          <a:stretch>
            <a:fillRect/>
          </a:stretch>
        </p:blipFill>
        <p:spPr>
          <a:xfrm>
            <a:off x="11963045" y="7073823"/>
            <a:ext cx="1255666" cy="372985"/>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878370"/>
            <a:ext cx="13444538" cy="684486"/>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6" name="Picture 5">
            <a:extLst>
              <a:ext uri="{FF2B5EF4-FFF2-40B4-BE49-F238E27FC236}">
                <a16:creationId xmlns:a16="http://schemas.microsoft.com/office/drawing/2014/main" id="{5BF299E0-5B36-43CD-8CC1-284A09C69FA1}"/>
              </a:ext>
            </a:extLst>
          </p:cNvPr>
          <p:cNvPicPr>
            <a:picLocks noChangeAspect="1"/>
          </p:cNvPicPr>
          <p:nvPr userDrawn="1"/>
        </p:nvPicPr>
        <p:blipFill>
          <a:blip r:embed="rId64" cstate="print">
            <a:extLst>
              <a:ext uri="{28A0092B-C50C-407E-A947-70E740481C1C}">
                <a14:useLocalDpi xmlns:a14="http://schemas.microsoft.com/office/drawing/2010/main"/>
              </a:ext>
            </a:extLst>
          </a:blip>
          <a:stretch>
            <a:fillRect/>
          </a:stretch>
        </p:blipFill>
        <p:spPr>
          <a:xfrm>
            <a:off x="11821345" y="7003586"/>
            <a:ext cx="1255666" cy="374289"/>
          </a:xfrm>
          <a:prstGeom prst="rect">
            <a:avLst/>
          </a:prstGeom>
        </p:spPr>
      </p:pic>
    </p:spTree>
    <p:extLst>
      <p:ext uri="{BB962C8B-B14F-4D97-AF65-F5344CB8AC3E}">
        <p14:creationId xmlns:p14="http://schemas.microsoft.com/office/powerpoint/2010/main" val="25451716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97" r:id="rId16"/>
    <p:sldLayoutId id="2147483753" r:id="rId17"/>
    <p:sldLayoutId id="2147483754" r:id="rId18"/>
    <p:sldLayoutId id="2147483755" r:id="rId19"/>
    <p:sldLayoutId id="2147483798"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96" r:id="rId36"/>
    <p:sldLayoutId id="2147483771" r:id="rId37"/>
    <p:sldLayoutId id="2147483772" r:id="rId38"/>
    <p:sldLayoutId id="2147483773" r:id="rId39"/>
    <p:sldLayoutId id="2147483774" r:id="rId40"/>
    <p:sldLayoutId id="2147483775" r:id="rId41"/>
    <p:sldLayoutId id="2147483776" r:id="rId42"/>
    <p:sldLayoutId id="2147483777" r:id="rId43"/>
    <p:sldLayoutId id="2147483778" r:id="rId44"/>
    <p:sldLayoutId id="2147483779" r:id="rId45"/>
    <p:sldLayoutId id="2147483780" r:id="rId46"/>
    <p:sldLayoutId id="2147483781" r:id="rId47"/>
    <p:sldLayoutId id="2147483782" r:id="rId48"/>
    <p:sldLayoutId id="2147483783" r:id="rId49"/>
    <p:sldLayoutId id="2147483784" r:id="rId50"/>
    <p:sldLayoutId id="2147483785" r:id="rId51"/>
    <p:sldLayoutId id="2147483786" r:id="rId52"/>
    <p:sldLayoutId id="2147483787" r:id="rId53"/>
    <p:sldLayoutId id="2147483788" r:id="rId54"/>
    <p:sldLayoutId id="2147483789" r:id="rId55"/>
    <p:sldLayoutId id="2147483790" r:id="rId56"/>
    <p:sldLayoutId id="2147483791" r:id="rId57"/>
    <p:sldLayoutId id="2147483792" r:id="rId58"/>
    <p:sldLayoutId id="2147483793" r:id="rId59"/>
    <p:sldLayoutId id="2147483794" r:id="rId60"/>
    <p:sldLayoutId id="2147483795" r:id="rId61"/>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hyperlink" Target="https://www.caritas.org.au/copyright-policy/" TargetMode="External"/><Relationship Id="rId1" Type="http://schemas.openxmlformats.org/officeDocument/2006/relationships/slideLayout" Target="../slideLayouts/slideLayout31.xml"/><Relationship Id="rId5" Type="http://schemas.openxmlformats.org/officeDocument/2006/relationships/image" Target="../media/image6.jpeg"/><Relationship Id="rId4" Type="http://schemas.openxmlformats.org/officeDocument/2006/relationships/hyperlink" Target="http://www.caritas.org.au/sign-up/educatio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hyperlink" Target="https://v9.australiancurriculum.edu.au/f-10-curriculum/learning-areas/hass-f-6/year-3_year-4_year-5_year-6/content-description?subject-identifier=HASHASY5&amp;content-description-code=AC9HS5K04&amp;detailed-content-descriptions=0&amp;hide-ccp=0&amp;hide-gc=0&amp;side-by-side=1&amp;strands-start-index=0&amp;subjects-start-index=0&amp;view=quick" TargetMode="External"/><Relationship Id="rId3" Type="http://schemas.openxmlformats.org/officeDocument/2006/relationships/hyperlink" Target="https://v9.australiancurriculum.edu.au/f-10-curriculum/learning-areas/hass-f-6/year-4/content-description?subject-identifier=HASHASY4&amp;content-description-code=AC9HS4K09&amp;detailed-content-descriptions=0&amp;hide-ccp=0&amp;hide-gc=0&amp;side-by-side=1&amp;strands-start-index=0&amp;subjects-start-index=0&amp;view=quick" TargetMode="External"/><Relationship Id="rId7" Type="http://schemas.openxmlformats.org/officeDocument/2006/relationships/hyperlink" Target="https://v9.australiancurriculum.edu.au/f-10-curriculum/learning-areas/hass-f-6/year-3_year-4_year-5_year-6/content-description?subject-identifier=HASHASY4&amp;content-description-code=AC9HS4K06&amp;detailed-content-descriptions=0&amp;hide-ccp=0&amp;hide-gc=0&amp;side-by-side=1&amp;strands-start-index=0&amp;subjects-start-index=0&amp;view=quick" TargetMode="External"/><Relationship Id="rId2" Type="http://schemas.openxmlformats.org/officeDocument/2006/relationships/hyperlink" Target="https://v9.australiancurriculum.edu.au/f-10-curriculum/learning-areas/hass-f-6/year-3/content-description?subject-identifier=HASHASY3&amp;content-description-code=AC9HS3K07&amp;detailed-content-descriptions=0&amp;hide-ccp=0&amp;hide-gc=0&amp;side-by-side=1&amp;strands-start-index=0&amp;subjects-start-index=0&amp;view=quick" TargetMode="External"/><Relationship Id="rId1" Type="http://schemas.openxmlformats.org/officeDocument/2006/relationships/slideLayout" Target="../slideLayouts/slideLayout29.xml"/><Relationship Id="rId6" Type="http://schemas.openxmlformats.org/officeDocument/2006/relationships/hyperlink" Target="https://v9.australiancurriculum.edu.au/f-10-curriculum/learning-areas/hass-f-6/year-3_year-4_year-5_year-6/content-description?subject-identifier=HASHASY4&amp;content-description-code=AC9HS4K05&amp;detailed-content-descriptions=0&amp;hide-ccp=0&amp;hide-gc=0&amp;side-by-side=1&amp;strands-start-index=0&amp;subjects-start-index=0&amp;view=quick" TargetMode="External"/><Relationship Id="rId11" Type="http://schemas.openxmlformats.org/officeDocument/2006/relationships/hyperlink" Target="https://v9.australiancurriculum.edu.au/f-10-curriculum/learning-areas/hass-f-6/year-3_year-4_year-5_year-6/content-description?subject-identifier=HASHASY6&amp;content-description-code=AC9HS6K08&amp;detailed-content-descriptions=0&amp;hide-ccp=0&amp;hide-gc=0&amp;side-by-side=1&amp;strands-start-index=0&amp;subjects-start-index=1&amp;view=quick" TargetMode="External"/><Relationship Id="rId5" Type="http://schemas.openxmlformats.org/officeDocument/2006/relationships/hyperlink" Target="https://v9.australiancurriculum.edu.au/f-10-curriculum/learning-areas/hass-f-6/year-3_year-4_year-5_year-6/content-description?subject-identifier=HASHASY3&amp;content-description-code=AC9HS3K05&amp;detailed-content-descriptions=0&amp;hide-ccp=0&amp;hide-gc=0&amp;side-by-side=1&amp;strands-start-index=0&amp;subjects-start-index=0&amp;view=quick" TargetMode="External"/><Relationship Id="rId10" Type="http://schemas.openxmlformats.org/officeDocument/2006/relationships/hyperlink" Target="https://v9.australiancurriculum.edu.au/f-10-curriculum/learning-areas/hass-f-6/year-3_year-4_year-5_year-6/content-description?subject-identifier=HASHASY5&amp;content-description-code=AC9HS5K08&amp;detailed-content-descriptions=0&amp;hide-ccp=0&amp;hide-gc=0&amp;side-by-side=1&amp;strands-start-index=0&amp;subjects-start-index=1&amp;view=quick" TargetMode="External"/><Relationship Id="rId4" Type="http://schemas.openxmlformats.org/officeDocument/2006/relationships/hyperlink" Target="https://v9.australiancurriculum.edu.au/f-10-curriculum/learning-areas/hass-f-6/year-5/content-description?subject-identifier=HASHASY5&amp;content-description-code=AC9HS5K07&amp;detailed-content-descriptions=0&amp;hide-ccp=0&amp;hide-gc=0&amp;side-by-side=1&amp;strands-start-index=0&amp;subjects-start-index=0&amp;view=quick" TargetMode="External"/><Relationship Id="rId9" Type="http://schemas.openxmlformats.org/officeDocument/2006/relationships/hyperlink" Target="https://v9.australiancurriculum.edu.au/f-10-curriculum/learning-areas/hass-f-6/year-3_year-4_year-5_year-6/content-description?subject-identifier=HASHASY6&amp;content-description-code=AC9HS6K05&amp;detailed-content-descriptions=0&amp;hide-ccp=0&amp;hide-gc=0&amp;side-by-side=1&amp;strands-start-index=0&amp;subjects-start-index=1&amp;view=quic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vatican.va/content/francesco/en/encyclicals/documents/papa-francesco_20150524_enciclica-laudato-si.html"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55.sv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201003_enciclica-fratelli-tutti.html"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31.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8" Type="http://schemas.openxmlformats.org/officeDocument/2006/relationships/hyperlink" Target="https://www.caritas.org.au/project-compassion/laxmi-story/" TargetMode="External"/><Relationship Id="rId3" Type="http://schemas.openxmlformats.org/officeDocument/2006/relationships/image" Target="../media/image69.jpeg"/><Relationship Id="rId7" Type="http://schemas.openxmlformats.org/officeDocument/2006/relationships/hyperlink" Target="https://www.caritas.org.au/project-compassion/memory-story/"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hyperlink" Target="https://www.caritas.org.au/project-compassion/janice-story/" TargetMode="External"/><Relationship Id="rId5" Type="http://schemas.openxmlformats.org/officeDocument/2006/relationships/image" Target="../media/image71.jpeg"/><Relationship Id="rId10" Type="http://schemas.openxmlformats.org/officeDocument/2006/relationships/image" Target="../media/image72.jpeg"/><Relationship Id="rId4" Type="http://schemas.openxmlformats.org/officeDocument/2006/relationships/image" Target="../media/image70.jpeg"/><Relationship Id="rId9" Type="http://schemas.openxmlformats.org/officeDocument/2006/relationships/hyperlink" Target="https://www.caritas.org.au/project-compassion/ronita-stor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youtube.com/watch/9hP4tqlNIWY&amp;t=2s" TargetMode="External"/><Relationship Id="rId5" Type="http://schemas.openxmlformats.org/officeDocument/2006/relationships/hyperlink" Target="https://vimeo.com/190179848" TargetMode="External"/><Relationship Id="rId4" Type="http://schemas.openxmlformats.org/officeDocument/2006/relationships/hyperlink" Target="https://vimeo.com/885024483?share=cop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caritas.org.au/resources/school-resources/prayer-service-poverty-primary/" TargetMode="Externa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92.jpg"/><Relationship Id="rId5" Type="http://schemas.openxmlformats.org/officeDocument/2006/relationships/hyperlink" Target="http://www.caritas.org.au/sign-up/education/" TargetMode="External"/><Relationship Id="rId4" Type="http://schemas.openxmlformats.org/officeDocument/2006/relationships/hyperlink" Target="mailto:education@caritas.org.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dirty="0"/>
              <a:t>Teacher Information</a:t>
            </a:r>
          </a:p>
        </p:txBody>
      </p:sp>
      <p:sp>
        <p:nvSpPr>
          <p:cNvPr id="7" name="Rectangle 6">
            <a:extLst>
              <a:ext uri="{FF2B5EF4-FFF2-40B4-BE49-F238E27FC236}">
                <a16:creationId xmlns:a16="http://schemas.microsoft.com/office/drawing/2014/main" id="{5A6103F2-7FA9-426A-BE30-8F7F6D544371}"/>
              </a:ext>
            </a:extLst>
          </p:cNvPr>
          <p:cNvSpPr/>
          <p:nvPr/>
        </p:nvSpPr>
        <p:spPr>
          <a:xfrm>
            <a:off x="369814" y="1254293"/>
            <a:ext cx="12355822" cy="1813958"/>
          </a:xfrm>
          <a:prstGeom prst="rect">
            <a:avLst/>
          </a:prstGeom>
        </p:spPr>
        <p:txBody>
          <a:bodyPr wrap="square">
            <a:spAutoFit/>
          </a:bodyPr>
          <a:lstStyle/>
          <a:p>
            <a:pPr>
              <a:spcAft>
                <a:spcPts val="1323"/>
              </a:spcAft>
            </a:pPr>
            <a:r>
              <a:rPr lang="en-AU" sz="1323" dirty="0">
                <a:ea typeface="Roboto Light"/>
              </a:rPr>
              <a:t>This resource is intended as a source of information and case studies for teaching and learning about issues surrounding poverty across several curriculum areas and units. The points raised will be explored further in the teaching resources found at the end of these slides.</a:t>
            </a:r>
          </a:p>
          <a:p>
            <a:pPr>
              <a:spcAft>
                <a:spcPts val="1323"/>
              </a:spcAft>
            </a:pPr>
            <a:r>
              <a:rPr lang="en-AU" sz="1323" dirty="0">
                <a:ea typeface="Roboto Light"/>
              </a:rPr>
              <a:t>Please refer to the ‘Notes’ section of this presentation for additional information and source references. </a:t>
            </a:r>
          </a:p>
          <a:p>
            <a:pPr>
              <a:spcAft>
                <a:spcPts val="1323"/>
              </a:spcAft>
            </a:pPr>
            <a:r>
              <a:rPr lang="en-AU" sz="1323" dirty="0">
                <a:ea typeface="Roboto Light"/>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a:t>
            </a:r>
            <a:endParaRPr lang="en-AU" sz="1323" dirty="0">
              <a:latin typeface="Arial" panose="020B0604020202020204" pitchFamily="34" charset="0"/>
              <a:ea typeface="Roboto Light" panose="02000000000000000000" pitchFamily="2" charset="0"/>
            </a:endParaRPr>
          </a:p>
          <a:p>
            <a:pPr>
              <a:spcAft>
                <a:spcPts val="1323"/>
              </a:spcAft>
            </a:pPr>
            <a:r>
              <a:rPr lang="en-AU" sz="1323" dirty="0">
                <a:ea typeface="Roboto Light"/>
              </a:rPr>
              <a:t>If you do edit this resource, please ensure content and photos from this resources remain with the appropriate credit to Caritas Australia and the photographers. </a:t>
            </a:r>
            <a:endParaRPr lang="en-AU" sz="1323" dirty="0">
              <a:solidFill>
                <a:srgbClr val="0C244C"/>
              </a:solidFill>
              <a:ea typeface="Roboto Light"/>
            </a:endParaRPr>
          </a:p>
        </p:txBody>
      </p:sp>
      <p:sp>
        <p:nvSpPr>
          <p:cNvPr id="8" name="Text Placeholder 2">
            <a:extLst>
              <a:ext uri="{FF2B5EF4-FFF2-40B4-BE49-F238E27FC236}">
                <a16:creationId xmlns:a16="http://schemas.microsoft.com/office/drawing/2014/main" id="{CCC769E5-3609-4EFB-A585-B64D5547FE56}"/>
              </a:ext>
            </a:extLst>
          </p:cNvPr>
          <p:cNvSpPr txBox="1">
            <a:spLocks/>
          </p:cNvSpPr>
          <p:nvPr/>
        </p:nvSpPr>
        <p:spPr>
          <a:xfrm>
            <a:off x="369815" y="5237885"/>
            <a:ext cx="12526711" cy="1746924"/>
          </a:xfrm>
          <a:prstGeom prst="rect">
            <a:avLst/>
          </a:prstGeom>
        </p:spPr>
        <p:txBody>
          <a:bodyPr lIns="91437" tIns="45718" rIns="91437" bIns="45718"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buNone/>
            </a:pPr>
            <a:r>
              <a:rPr lang="en-AU" sz="1103" b="1" dirty="0"/>
              <a:t>Copyright Policy: </a:t>
            </a:r>
            <a:r>
              <a:rPr lang="en-AU" sz="1103" dirty="0"/>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103" u="sng" dirty="0">
                <a:hlinkClick r:id="rId2"/>
              </a:rPr>
              <a:t>Caritas Australia</a:t>
            </a:r>
            <a:r>
              <a:rPr lang="en-AU" sz="1103" dirty="0"/>
              <a:t>​</a:t>
            </a:r>
            <a:r>
              <a:rPr lang="en-US" sz="1103" dirty="0"/>
              <a:t>​</a:t>
            </a:r>
          </a:p>
          <a:p>
            <a:pPr marL="0" indent="0" fontAlgn="base">
              <a:buNone/>
            </a:pPr>
            <a:r>
              <a:rPr lang="en-US" sz="1103" b="1" dirty="0"/>
              <a:t>Links to external sites: </a:t>
            </a:r>
            <a:r>
              <a:rPr lang="en-US" sz="1103" dirty="0"/>
              <a:t>This site contains links to external web sites. Caritas Australia takes no responsibility for the content of such sites, nor do links to such sites imply endorsement of the views expressed therein. External links are provided for informational purposes only.</a:t>
            </a:r>
          </a:p>
        </p:txBody>
      </p:sp>
      <p:sp>
        <p:nvSpPr>
          <p:cNvPr id="10" name="Rectangle 9">
            <a:extLst>
              <a:ext uri="{FF2B5EF4-FFF2-40B4-BE49-F238E27FC236}">
                <a16:creationId xmlns:a16="http://schemas.microsoft.com/office/drawing/2014/main" id="{166F5EEA-EF8C-480C-8FEB-1B7426EF5250}"/>
              </a:ext>
            </a:extLst>
          </p:cNvPr>
          <p:cNvSpPr/>
          <p:nvPr/>
        </p:nvSpPr>
        <p:spPr>
          <a:xfrm>
            <a:off x="369813" y="3185122"/>
            <a:ext cx="12526712" cy="499496"/>
          </a:xfrm>
          <a:prstGeom prst="rect">
            <a:avLst/>
          </a:prstGeom>
        </p:spPr>
        <p:txBody>
          <a:bodyPr wrap="square">
            <a:spAutoFit/>
          </a:bodyPr>
          <a:lstStyle/>
          <a:p>
            <a:r>
              <a:rPr lang="en-AU" sz="1323" kern="0" dirty="0">
                <a:ea typeface="Roboto Light"/>
              </a:rPr>
              <a:t>For more school resources, please visit: </a:t>
            </a:r>
            <a:r>
              <a:rPr lang="en-AU" sz="1323" kern="0" dirty="0">
                <a:ea typeface="Roboto Light"/>
                <a:hlinkClick r:id="rId3"/>
              </a:rPr>
              <a:t>caritas.org.au/resources/school-resources/</a:t>
            </a:r>
            <a:endParaRPr lang="en-AU" sz="1323" b="1" kern="0" dirty="0">
              <a:latin typeface="Arial" panose="020B0604020202020204" pitchFamily="34" charset="0"/>
              <a:ea typeface="Roboto Light"/>
            </a:endParaRPr>
          </a:p>
          <a:p>
            <a:pPr>
              <a:defRPr/>
            </a:pPr>
            <a:r>
              <a:rPr lang="en-AU" sz="1323" kern="0" dirty="0">
                <a:ea typeface="Roboto Light"/>
              </a:rPr>
              <a:t>Stay up to date with events and resources! Subscribe to </a:t>
            </a:r>
            <a:r>
              <a:rPr lang="en-AU" sz="1323" kern="0" dirty="0">
                <a:ea typeface="Roboto Light"/>
                <a:hlinkClick r:id="rId4"/>
              </a:rPr>
              <a:t>Caritas Australia’s Education e-newsletter</a:t>
            </a:r>
            <a:r>
              <a:rPr lang="en-AU" sz="1323" kern="0" dirty="0">
                <a:ea typeface="Roboto Light"/>
              </a:rPr>
              <a:t> </a:t>
            </a:r>
          </a:p>
        </p:txBody>
      </p:sp>
      <p:sp>
        <p:nvSpPr>
          <p:cNvPr id="11" name="TextBox 10">
            <a:extLst>
              <a:ext uri="{FF2B5EF4-FFF2-40B4-BE49-F238E27FC236}">
                <a16:creationId xmlns:a16="http://schemas.microsoft.com/office/drawing/2014/main" id="{140E57B5-2372-4C5C-909B-52F1B7202C10}"/>
              </a:ext>
            </a:extLst>
          </p:cNvPr>
          <p:cNvSpPr txBox="1"/>
          <p:nvPr/>
        </p:nvSpPr>
        <p:spPr>
          <a:xfrm>
            <a:off x="453022" y="6481293"/>
            <a:ext cx="5830838" cy="295915"/>
          </a:xfrm>
          <a:prstGeom prst="rect">
            <a:avLst/>
          </a:prstGeom>
          <a:noFill/>
        </p:spPr>
        <p:txBody>
          <a:bodyPr wrap="square" rtlCol="0">
            <a:spAutoFit/>
          </a:bodyPr>
          <a:lstStyle/>
          <a:p>
            <a:r>
              <a:rPr lang="en-AU" sz="1323" dirty="0"/>
              <a:t>Published September 2024</a:t>
            </a:r>
          </a:p>
        </p:txBody>
      </p:sp>
      <p:pic>
        <p:nvPicPr>
          <p:cNvPr id="4" name="Picture 3" descr="A close up of a text&#10;&#10;Description automatically generated">
            <a:extLst>
              <a:ext uri="{FF2B5EF4-FFF2-40B4-BE49-F238E27FC236}">
                <a16:creationId xmlns:a16="http://schemas.microsoft.com/office/drawing/2014/main" id="{5480C0F2-9543-EE47-C710-AA5C31F823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364" y="4034962"/>
            <a:ext cx="7123176" cy="893064"/>
          </a:xfrm>
          <a:prstGeom prst="rect">
            <a:avLst/>
          </a:prstGeom>
        </p:spPr>
      </p:pic>
    </p:spTree>
    <p:extLst>
      <p:ext uri="{BB962C8B-B14F-4D97-AF65-F5344CB8AC3E}">
        <p14:creationId xmlns:p14="http://schemas.microsoft.com/office/powerpoint/2010/main" val="403905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7" descr="Fresh Laundry with solid fill">
            <a:extLst>
              <a:ext uri="{FF2B5EF4-FFF2-40B4-BE49-F238E27FC236}">
                <a16:creationId xmlns:a16="http://schemas.microsoft.com/office/drawing/2014/main" id="{F8680003-404B-4B37-A70B-DBDCC927B40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822" b="8822"/>
          <a:stretch/>
        </p:blipFill>
        <p:spPr>
          <a:xfrm>
            <a:off x="528625" y="1743409"/>
            <a:ext cx="2897986" cy="2385110"/>
          </a:xfrm>
        </p:spPr>
      </p:pic>
      <p:pic>
        <p:nvPicPr>
          <p:cNvPr id="16" name="Graphic 16" descr="Food Safety with solid fill">
            <a:extLst>
              <a:ext uri="{FF2B5EF4-FFF2-40B4-BE49-F238E27FC236}">
                <a16:creationId xmlns:a16="http://schemas.microsoft.com/office/drawing/2014/main" id="{59CA0E30-F15C-4D5B-9280-5EFE38FC1B8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8822" b="8822"/>
          <a:stretch/>
        </p:blipFill>
        <p:spPr>
          <a:xfrm>
            <a:off x="4123248" y="1743409"/>
            <a:ext cx="2897986" cy="2385110"/>
          </a:xfrm>
        </p:spPr>
      </p:pic>
      <p:pic>
        <p:nvPicPr>
          <p:cNvPr id="18" name="Graphic 18" descr="Home with solid fill">
            <a:extLst>
              <a:ext uri="{FF2B5EF4-FFF2-40B4-BE49-F238E27FC236}">
                <a16:creationId xmlns:a16="http://schemas.microsoft.com/office/drawing/2014/main" id="{E5501C52-2D35-4B69-B722-57B84817BC30}"/>
              </a:ext>
            </a:extLst>
          </p:cNvPr>
          <p:cNvPicPr>
            <a:picLocks noGrp="1" noChangeAspect="1"/>
          </p:cNvPicPr>
          <p:nvPr>
            <p:ph type="pic" sz="quarter" idx="14"/>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8844" b="8844"/>
          <a:stretch/>
        </p:blipFill>
        <p:spPr>
          <a:xfrm>
            <a:off x="9459664" y="1743409"/>
            <a:ext cx="2897986" cy="2385110"/>
          </a:xfrm>
        </p:spPr>
      </p:pic>
      <p:sp>
        <p:nvSpPr>
          <p:cNvPr id="9" name="Text Placeholder 8">
            <a:extLst>
              <a:ext uri="{FF2B5EF4-FFF2-40B4-BE49-F238E27FC236}">
                <a16:creationId xmlns:a16="http://schemas.microsoft.com/office/drawing/2014/main" id="{DB9F8590-923C-491D-B818-F24EF1692A8D}"/>
              </a:ext>
            </a:extLst>
          </p:cNvPr>
          <p:cNvSpPr>
            <a:spLocks noGrp="1"/>
          </p:cNvSpPr>
          <p:nvPr>
            <p:ph type="body" sz="quarter" idx="10"/>
          </p:nvPr>
        </p:nvSpPr>
        <p:spPr>
          <a:xfrm>
            <a:off x="528625" y="4472768"/>
            <a:ext cx="12311839" cy="2291714"/>
          </a:xfrm>
        </p:spPr>
        <p:txBody>
          <a:bodyPr lIns="91440" tIns="45720" rIns="91440" bIns="45720" anchor="t"/>
          <a:lstStyle/>
          <a:p>
            <a:r>
              <a:rPr lang="en-AU" sz="2400" b="1" dirty="0">
                <a:latin typeface="Arial" panose="020B0604020202020204" pitchFamily="34" charset="0"/>
                <a:ea typeface="Roboto Medium" pitchFamily="2" charset="0"/>
              </a:rPr>
              <a:t>Extreme poverty </a:t>
            </a:r>
            <a:r>
              <a:rPr lang="en-AU" sz="2400" dirty="0">
                <a:latin typeface="Arial" panose="020B0604020202020204" pitchFamily="34" charset="0"/>
                <a:ea typeface="Roboto Light" panose="02000000000000000000" pitchFamily="2" charset="0"/>
              </a:rPr>
              <a:t>is when people are living below the international poverty line. </a:t>
            </a:r>
          </a:p>
          <a:p>
            <a:endParaRPr lang="en-AU" sz="2400" dirty="0">
              <a:latin typeface="Arial" panose="020B0604020202020204" pitchFamily="34" charset="0"/>
              <a:ea typeface="Roboto Light" panose="02000000000000000000" pitchFamily="2" charset="0"/>
            </a:endParaRPr>
          </a:p>
          <a:p>
            <a:r>
              <a:rPr lang="en-AU" sz="2400" dirty="0">
                <a:latin typeface="Arial" panose="020B0604020202020204" pitchFamily="34" charset="0"/>
                <a:ea typeface="Roboto Light" panose="02000000000000000000" pitchFamily="2" charset="0"/>
              </a:rPr>
              <a:t>The </a:t>
            </a:r>
            <a:r>
              <a:rPr lang="en-AU" sz="2400" b="1" dirty="0">
                <a:latin typeface="Arial" panose="020B0604020202020204" pitchFamily="34" charset="0"/>
                <a:ea typeface="Roboto Medium" pitchFamily="2" charset="0"/>
              </a:rPr>
              <a:t>International Poverty Line</a:t>
            </a:r>
            <a:r>
              <a:rPr lang="en-AU" sz="2400" dirty="0">
                <a:latin typeface="Arial" panose="020B0604020202020204" pitchFamily="34" charset="0"/>
                <a:ea typeface="Roboto Medium" pitchFamily="2" charset="0"/>
              </a:rPr>
              <a:t> </a:t>
            </a:r>
            <a:r>
              <a:rPr lang="en-AU" sz="2400" dirty="0">
                <a:latin typeface="Arial" panose="020B0604020202020204" pitchFamily="34" charset="0"/>
                <a:ea typeface="Roboto Light" panose="02000000000000000000" pitchFamily="2" charset="0"/>
              </a:rPr>
              <a:t>is US$2.15* per day, and it means that people don’t have enough money to meet their </a:t>
            </a:r>
            <a:r>
              <a:rPr lang="en-AU" sz="2400" b="1" dirty="0">
                <a:latin typeface="Arial" panose="020B0604020202020204" pitchFamily="34" charset="0"/>
                <a:ea typeface="Roboto Light" panose="02000000000000000000" pitchFamily="2" charset="0"/>
              </a:rPr>
              <a:t>basic needs of food, clothing, shelter etc.</a:t>
            </a:r>
          </a:p>
          <a:p>
            <a:pPr>
              <a:spcBef>
                <a:spcPts val="0"/>
              </a:spcBef>
            </a:pPr>
            <a:endParaRPr lang="en-AU" sz="2800" dirty="0">
              <a:latin typeface="Arial" panose="020B0604020202020204" pitchFamily="34" charset="0"/>
              <a:ea typeface="Roboto Light" panose="02000000000000000000" pitchFamily="2" charset="0"/>
            </a:endParaRPr>
          </a:p>
          <a:p>
            <a:pPr>
              <a:spcBef>
                <a:spcPts val="0"/>
              </a:spcBef>
            </a:pPr>
            <a:r>
              <a:rPr lang="en-AU" sz="1600" dirty="0">
                <a:latin typeface="Arial" panose="020B0604020202020204" pitchFamily="34" charset="0"/>
                <a:ea typeface="Roboto Light" panose="02000000000000000000" pitchFamily="2" charset="0"/>
              </a:rPr>
              <a:t>* PPP (Purchasing Power Parity) </a:t>
            </a:r>
            <a:endParaRPr lang="en-AU" sz="2800" dirty="0">
              <a:latin typeface="Arial" panose="020B0604020202020204" pitchFamily="34" charset="0"/>
              <a:ea typeface="Roboto Light" panose="02000000000000000000" pitchFamily="2" charset="0"/>
            </a:endParaRPr>
          </a:p>
        </p:txBody>
      </p:sp>
      <p:sp>
        <p:nvSpPr>
          <p:cNvPr id="3" name="Graphic 18" descr="Dollar with solid fill">
            <a:extLst>
              <a:ext uri="{FF2B5EF4-FFF2-40B4-BE49-F238E27FC236}">
                <a16:creationId xmlns:a16="http://schemas.microsoft.com/office/drawing/2014/main" id="{9CDB99C7-B9EF-478B-B0FF-A83D82C60DA5}"/>
              </a:ext>
            </a:extLst>
          </p:cNvPr>
          <p:cNvSpPr/>
          <p:nvPr/>
        </p:nvSpPr>
        <p:spPr>
          <a:xfrm>
            <a:off x="7717872" y="1854350"/>
            <a:ext cx="1045154" cy="2163228"/>
          </a:xfrm>
          <a:custGeom>
            <a:avLst/>
            <a:gdLst>
              <a:gd name="connsiteX0" fmla="*/ 883429 w 1045154"/>
              <a:gd name="connsiteY0" fmla="*/ 1140100 h 2163228"/>
              <a:gd name="connsiteX1" fmla="*/ 593459 w 1045154"/>
              <a:gd name="connsiteY1" fmla="*/ 1005689 h 2163228"/>
              <a:gd name="connsiteX2" fmla="*/ 593459 w 1045154"/>
              <a:gd name="connsiteY2" fmla="*/ 417971 h 2163228"/>
              <a:gd name="connsiteX3" fmla="*/ 852560 w 1045154"/>
              <a:gd name="connsiteY3" fmla="*/ 541202 h 2163228"/>
              <a:gd name="connsiteX4" fmla="*/ 969229 w 1045154"/>
              <a:gd name="connsiteY4" fmla="*/ 429395 h 2163228"/>
              <a:gd name="connsiteX5" fmla="*/ 593459 w 1045154"/>
              <a:gd name="connsiteY5" fmla="*/ 257552 h 2163228"/>
              <a:gd name="connsiteX6" fmla="*/ 593459 w 1045154"/>
              <a:gd name="connsiteY6" fmla="*/ 46333 h 2163228"/>
              <a:gd name="connsiteX7" fmla="*/ 447624 w 1045154"/>
              <a:gd name="connsiteY7" fmla="*/ 46333 h 2163228"/>
              <a:gd name="connsiteX8" fmla="*/ 447624 w 1045154"/>
              <a:gd name="connsiteY8" fmla="*/ 266788 h 2163228"/>
              <a:gd name="connsiteX9" fmla="*/ 304705 w 1045154"/>
              <a:gd name="connsiteY9" fmla="*/ 317831 h 2163228"/>
              <a:gd name="connsiteX10" fmla="*/ 101994 w 1045154"/>
              <a:gd name="connsiteY10" fmla="*/ 852561 h 2163228"/>
              <a:gd name="connsiteX11" fmla="*/ 447624 w 1045154"/>
              <a:gd name="connsiteY11" fmla="*/ 1125274 h 2163228"/>
              <a:gd name="connsiteX12" fmla="*/ 447624 w 1045154"/>
              <a:gd name="connsiteY12" fmla="*/ 1761603 h 2163228"/>
              <a:gd name="connsiteX13" fmla="*/ 163002 w 1045154"/>
              <a:gd name="connsiteY13" fmla="*/ 1601913 h 2163228"/>
              <a:gd name="connsiteX14" fmla="*/ 46333 w 1045154"/>
              <a:gd name="connsiteY14" fmla="*/ 1713477 h 2163228"/>
              <a:gd name="connsiteX15" fmla="*/ 241996 w 1045154"/>
              <a:gd name="connsiteY15" fmla="*/ 1869279 h 2163228"/>
              <a:gd name="connsiteX16" fmla="*/ 447624 w 1045154"/>
              <a:gd name="connsiteY16" fmla="*/ 1923481 h 2163228"/>
              <a:gd name="connsiteX17" fmla="*/ 447624 w 1045154"/>
              <a:gd name="connsiteY17" fmla="*/ 2136644 h 2163228"/>
              <a:gd name="connsiteX18" fmla="*/ 593459 w 1045154"/>
              <a:gd name="connsiteY18" fmla="*/ 2136644 h 2163228"/>
              <a:gd name="connsiteX19" fmla="*/ 593459 w 1045154"/>
              <a:gd name="connsiteY19" fmla="*/ 1917890 h 2163228"/>
              <a:gd name="connsiteX20" fmla="*/ 980410 w 1045154"/>
              <a:gd name="connsiteY20" fmla="*/ 1626219 h 2163228"/>
              <a:gd name="connsiteX21" fmla="*/ 883429 w 1045154"/>
              <a:gd name="connsiteY21" fmla="*/ 1140100 h 2163228"/>
              <a:gd name="connsiteX22" fmla="*/ 326094 w 1045154"/>
              <a:gd name="connsiteY22" fmla="*/ 890478 h 2163228"/>
              <a:gd name="connsiteX23" fmla="*/ 366685 w 1045154"/>
              <a:gd name="connsiteY23" fmla="*/ 469013 h 2163228"/>
              <a:gd name="connsiteX24" fmla="*/ 447624 w 1045154"/>
              <a:gd name="connsiteY24" fmla="*/ 431825 h 2163228"/>
              <a:gd name="connsiteX25" fmla="*/ 447624 w 1045154"/>
              <a:gd name="connsiteY25" fmla="*/ 959021 h 2163228"/>
              <a:gd name="connsiteX26" fmla="*/ 326094 w 1045154"/>
              <a:gd name="connsiteY26" fmla="*/ 890478 h 2163228"/>
              <a:gd name="connsiteX27" fmla="*/ 765788 w 1045154"/>
              <a:gd name="connsiteY27" fmla="*/ 1663893 h 2163228"/>
              <a:gd name="connsiteX28" fmla="*/ 593459 w 1045154"/>
              <a:gd name="connsiteY28" fmla="*/ 1755041 h 2163228"/>
              <a:gd name="connsiteX29" fmla="*/ 593459 w 1045154"/>
              <a:gd name="connsiteY29" fmla="*/ 1174372 h 2163228"/>
              <a:gd name="connsiteX30" fmla="*/ 841866 w 1045154"/>
              <a:gd name="connsiteY30" fmla="*/ 1353507 h 2163228"/>
              <a:gd name="connsiteX31" fmla="*/ 765788 w 1045154"/>
              <a:gd name="connsiteY31" fmla="*/ 1663893 h 216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5154" h="2163228">
                <a:moveTo>
                  <a:pt x="883429" y="1140100"/>
                </a:moveTo>
                <a:cubicBezTo>
                  <a:pt x="801275" y="1070099"/>
                  <a:pt x="694572" y="1037286"/>
                  <a:pt x="593459" y="1005689"/>
                </a:cubicBezTo>
                <a:lnTo>
                  <a:pt x="593459" y="417971"/>
                </a:lnTo>
                <a:cubicBezTo>
                  <a:pt x="691631" y="427300"/>
                  <a:pt x="783374" y="470934"/>
                  <a:pt x="852560" y="541202"/>
                </a:cubicBezTo>
                <a:lnTo>
                  <a:pt x="969229" y="429395"/>
                </a:lnTo>
                <a:cubicBezTo>
                  <a:pt x="869385" y="327828"/>
                  <a:pt x="735593" y="266642"/>
                  <a:pt x="593459" y="257552"/>
                </a:cubicBezTo>
                <a:lnTo>
                  <a:pt x="593459" y="46333"/>
                </a:lnTo>
                <a:lnTo>
                  <a:pt x="447624" y="46333"/>
                </a:lnTo>
                <a:lnTo>
                  <a:pt x="447624" y="266788"/>
                </a:lnTo>
                <a:cubicBezTo>
                  <a:pt x="397685" y="276508"/>
                  <a:pt x="349503" y="293717"/>
                  <a:pt x="304705" y="317831"/>
                </a:cubicBezTo>
                <a:cubicBezTo>
                  <a:pt x="120466" y="418214"/>
                  <a:pt x="26402" y="653982"/>
                  <a:pt x="101994" y="852561"/>
                </a:cubicBezTo>
                <a:cubicBezTo>
                  <a:pt x="160571" y="1005689"/>
                  <a:pt x="301788" y="1073988"/>
                  <a:pt x="447624" y="1125274"/>
                </a:cubicBezTo>
                <a:lnTo>
                  <a:pt x="447624" y="1761603"/>
                </a:lnTo>
                <a:cubicBezTo>
                  <a:pt x="334601" y="1747749"/>
                  <a:pt x="240781" y="1682852"/>
                  <a:pt x="163002" y="1601913"/>
                </a:cubicBezTo>
                <a:lnTo>
                  <a:pt x="46333" y="1713477"/>
                </a:lnTo>
                <a:cubicBezTo>
                  <a:pt x="101884" y="1776513"/>
                  <a:pt x="168120" y="1829256"/>
                  <a:pt x="241996" y="1869279"/>
                </a:cubicBezTo>
                <a:cubicBezTo>
                  <a:pt x="306564" y="1899994"/>
                  <a:pt x="376303" y="1918376"/>
                  <a:pt x="447624" y="1923481"/>
                </a:cubicBezTo>
                <a:lnTo>
                  <a:pt x="447624" y="2136644"/>
                </a:lnTo>
                <a:lnTo>
                  <a:pt x="593459" y="2136644"/>
                </a:lnTo>
                <a:lnTo>
                  <a:pt x="593459" y="1917890"/>
                </a:lnTo>
                <a:cubicBezTo>
                  <a:pt x="760684" y="1889939"/>
                  <a:pt x="914297" y="1787125"/>
                  <a:pt x="980410" y="1626219"/>
                </a:cubicBezTo>
                <a:cubicBezTo>
                  <a:pt x="1046522" y="1465314"/>
                  <a:pt x="1022459" y="1258956"/>
                  <a:pt x="883429" y="1140100"/>
                </a:cubicBezTo>
                <a:close/>
                <a:moveTo>
                  <a:pt x="326094" y="890478"/>
                </a:moveTo>
                <a:cubicBezTo>
                  <a:pt x="192412" y="777699"/>
                  <a:pt x="224982" y="559432"/>
                  <a:pt x="366685" y="469013"/>
                </a:cubicBezTo>
                <a:cubicBezTo>
                  <a:pt x="391800" y="452906"/>
                  <a:pt x="419043" y="440388"/>
                  <a:pt x="447624" y="431825"/>
                </a:cubicBezTo>
                <a:lnTo>
                  <a:pt x="447624" y="959021"/>
                </a:lnTo>
                <a:cubicBezTo>
                  <a:pt x="403618" y="943016"/>
                  <a:pt x="362558" y="919857"/>
                  <a:pt x="326094" y="890478"/>
                </a:cubicBezTo>
                <a:close/>
                <a:moveTo>
                  <a:pt x="765788" y="1663893"/>
                </a:moveTo>
                <a:cubicBezTo>
                  <a:pt x="718348" y="1710272"/>
                  <a:pt x="658495" y="1741928"/>
                  <a:pt x="593459" y="1755041"/>
                </a:cubicBezTo>
                <a:lnTo>
                  <a:pt x="593459" y="1174372"/>
                </a:lnTo>
                <a:cubicBezTo>
                  <a:pt x="690683" y="1207671"/>
                  <a:pt x="802247" y="1249963"/>
                  <a:pt x="841866" y="1353507"/>
                </a:cubicBezTo>
                <a:cubicBezTo>
                  <a:pt x="881484" y="1457050"/>
                  <a:pt x="841623" y="1586601"/>
                  <a:pt x="765788" y="1663893"/>
                </a:cubicBezTo>
                <a:close/>
              </a:path>
            </a:pathLst>
          </a:custGeom>
          <a:solidFill>
            <a:schemeClr val="accent1"/>
          </a:solidFill>
          <a:ln w="24209" cap="flat">
            <a:noFill/>
            <a:prstDash val="solid"/>
            <a:miter/>
          </a:ln>
        </p:spPr>
        <p:txBody>
          <a:bodyPr rtlCol="0" anchor="ctr"/>
          <a:lstStyle/>
          <a:p>
            <a:endParaRPr lang="en-AU"/>
          </a:p>
        </p:txBody>
      </p:sp>
      <p:sp>
        <p:nvSpPr>
          <p:cNvPr id="7" name="Title Placeholder 1">
            <a:extLst>
              <a:ext uri="{FF2B5EF4-FFF2-40B4-BE49-F238E27FC236}">
                <a16:creationId xmlns:a16="http://schemas.microsoft.com/office/drawing/2014/main" id="{0B9A718A-ADFB-7361-1E75-E382D421B8FB}"/>
              </a:ext>
            </a:extLst>
          </p:cNvPr>
          <p:cNvSpPr txBox="1">
            <a:spLocks/>
          </p:cNvSpPr>
          <p:nvPr/>
        </p:nvSpPr>
        <p:spPr>
          <a:xfrm>
            <a:off x="678007" y="421649"/>
            <a:ext cx="10163930" cy="555862"/>
          </a:xfrm>
          <a:prstGeom prst="rect">
            <a:avLst/>
          </a:prstGeom>
        </p:spPr>
        <p:txBody>
          <a:bodyPr vert="horz" lIns="100834" tIns="50417" rIns="100834" bIns="50417"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Extreme poverty</a:t>
            </a:r>
            <a:endParaRPr lang="en-US" sz="3639" dirty="0">
              <a:solidFill>
                <a:srgbClr val="0C244C"/>
              </a:solidFill>
            </a:endParaRPr>
          </a:p>
        </p:txBody>
      </p:sp>
    </p:spTree>
    <p:extLst>
      <p:ext uri="{BB962C8B-B14F-4D97-AF65-F5344CB8AC3E}">
        <p14:creationId xmlns:p14="http://schemas.microsoft.com/office/powerpoint/2010/main" val="78553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young children draw pictures on the floor.">
            <a:extLst>
              <a:ext uri="{FF2B5EF4-FFF2-40B4-BE49-F238E27FC236}">
                <a16:creationId xmlns:a16="http://schemas.microsoft.com/office/drawing/2014/main" id="{B3460168-AD12-6E94-480B-9898A04E834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1415"/>
            <a:ext cx="13444538" cy="3269348"/>
          </a:xfrm>
        </p:spPr>
      </p:pic>
      <p:sp>
        <p:nvSpPr>
          <p:cNvPr id="3" name="Title 2">
            <a:extLst>
              <a:ext uri="{FF2B5EF4-FFF2-40B4-BE49-F238E27FC236}">
                <a16:creationId xmlns:a16="http://schemas.microsoft.com/office/drawing/2014/main" id="{0682D751-F683-1528-9C48-8B55C89E9FF6}"/>
              </a:ext>
            </a:extLst>
          </p:cNvPr>
          <p:cNvSpPr>
            <a:spLocks noGrp="1"/>
          </p:cNvSpPr>
          <p:nvPr>
            <p:ph type="ctrTitle"/>
          </p:nvPr>
        </p:nvSpPr>
        <p:spPr/>
        <p:txBody>
          <a:bodyPr/>
          <a:lstStyle/>
          <a:p>
            <a:r>
              <a:rPr lang="en-US" dirty="0"/>
              <a:t>Poverty in Australia</a:t>
            </a:r>
            <a:endParaRPr lang="en-AU" dirty="0"/>
          </a:p>
        </p:txBody>
      </p:sp>
    </p:spTree>
    <p:extLst>
      <p:ext uri="{BB962C8B-B14F-4D97-AF65-F5344CB8AC3E}">
        <p14:creationId xmlns:p14="http://schemas.microsoft.com/office/powerpoint/2010/main" val="154813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6636-099D-44D1-A694-39E7417313B7}"/>
              </a:ext>
            </a:extLst>
          </p:cNvPr>
          <p:cNvSpPr>
            <a:spLocks noGrp="1"/>
          </p:cNvSpPr>
          <p:nvPr>
            <p:ph type="title"/>
          </p:nvPr>
        </p:nvSpPr>
        <p:spPr>
          <a:xfrm>
            <a:off x="678006" y="421649"/>
            <a:ext cx="11552093" cy="555862"/>
          </a:xfrm>
        </p:spPr>
        <p:txBody>
          <a:bodyPr/>
          <a:lstStyle/>
          <a:p>
            <a:r>
              <a:rPr lang="en-US" sz="3600" dirty="0"/>
              <a:t>Who is at Risk of Poverty in Australia? </a:t>
            </a:r>
            <a:endParaRPr lang="en-AU" sz="3600" dirty="0"/>
          </a:p>
        </p:txBody>
      </p:sp>
      <p:sp>
        <p:nvSpPr>
          <p:cNvPr id="11" name="Text Placeholder 5">
            <a:extLst>
              <a:ext uri="{FF2B5EF4-FFF2-40B4-BE49-F238E27FC236}">
                <a16:creationId xmlns:a16="http://schemas.microsoft.com/office/drawing/2014/main" id="{8EB77A7A-F2A0-4767-8C57-7ADB1ED36609}"/>
              </a:ext>
            </a:extLst>
          </p:cNvPr>
          <p:cNvSpPr>
            <a:spLocks noGrp="1"/>
          </p:cNvSpPr>
          <p:nvPr>
            <p:ph type="body" sz="quarter" idx="11"/>
          </p:nvPr>
        </p:nvSpPr>
        <p:spPr>
          <a:xfrm>
            <a:off x="306025" y="3278750"/>
            <a:ext cx="3802122" cy="270441"/>
          </a:xfrm>
        </p:spPr>
        <p:txBody>
          <a:bodyPr/>
          <a:lstStyle/>
          <a:p>
            <a:pPr algn="ctr"/>
            <a:r>
              <a:rPr lang="en-AU" sz="2200" dirty="0">
                <a:solidFill>
                  <a:srgbClr val="0C244C"/>
                </a:solidFill>
                <a:latin typeface="Arial" panose="020B0604020202020204" pitchFamily="34" charset="0"/>
                <a:ea typeface="Roboto Light" panose="02000000000000000000" pitchFamily="2" charset="0"/>
              </a:rPr>
              <a:t>Those with low education attainment</a:t>
            </a:r>
          </a:p>
        </p:txBody>
      </p:sp>
      <p:pic>
        <p:nvPicPr>
          <p:cNvPr id="10" name="Picture Placeholder 11" descr="Books">
            <a:extLst>
              <a:ext uri="{FF2B5EF4-FFF2-40B4-BE49-F238E27FC236}">
                <a16:creationId xmlns:a16="http://schemas.microsoft.com/office/drawing/2014/main" id="{5BF355FE-3B13-430F-9A6C-8D7CDDB4094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6106" r="6106"/>
          <a:stretch>
            <a:fillRect/>
          </a:stretch>
        </p:blipFill>
        <p:spPr>
          <a:xfrm>
            <a:off x="1267687" y="1743369"/>
            <a:ext cx="1234281" cy="1405980"/>
          </a:xfrm>
          <a:prstGeom prst="rect">
            <a:avLst/>
          </a:prstGeom>
        </p:spPr>
      </p:pic>
      <p:grpSp>
        <p:nvGrpSpPr>
          <p:cNvPr id="12" name="Group 11">
            <a:extLst>
              <a:ext uri="{FF2B5EF4-FFF2-40B4-BE49-F238E27FC236}">
                <a16:creationId xmlns:a16="http://schemas.microsoft.com/office/drawing/2014/main" id="{9F879771-7CB4-4113-B3E9-ECB7C1E95CD6}"/>
              </a:ext>
            </a:extLst>
          </p:cNvPr>
          <p:cNvGrpSpPr/>
          <p:nvPr/>
        </p:nvGrpSpPr>
        <p:grpSpPr>
          <a:xfrm>
            <a:off x="5464969" y="2043872"/>
            <a:ext cx="2514600" cy="804974"/>
            <a:chOff x="4873307" y="2103892"/>
            <a:chExt cx="1309684" cy="389933"/>
          </a:xfrm>
        </p:grpSpPr>
        <p:pic>
          <p:nvPicPr>
            <p:cNvPr id="13" name="Picture 2">
              <a:extLst>
                <a:ext uri="{FF2B5EF4-FFF2-40B4-BE49-F238E27FC236}">
                  <a16:creationId xmlns:a16="http://schemas.microsoft.com/office/drawing/2014/main" id="{CE2F786B-D00A-407A-8C96-58E285851E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3307" y="2103892"/>
              <a:ext cx="648072" cy="3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upload.wikimedia.org/wikipedia/en/thumb/1/1d/Flag_of_the_Torres_Strait_Islanders.svg/100px-Flag_of_the_Torres_Strait_Islanders.svg.png">
              <a:extLst>
                <a:ext uri="{FF2B5EF4-FFF2-40B4-BE49-F238E27FC236}">
                  <a16:creationId xmlns:a16="http://schemas.microsoft.com/office/drawing/2014/main" id="{F9DBF0ED-9DC2-4E46-B435-0AD36EDD29B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02692" y="2105025"/>
              <a:ext cx="580299" cy="38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raphic 14" descr="Australia">
            <a:extLst>
              <a:ext uri="{FF2B5EF4-FFF2-40B4-BE49-F238E27FC236}">
                <a16:creationId xmlns:a16="http://schemas.microsoft.com/office/drawing/2014/main" id="{D935069D-41BC-4174-977C-FA8043EED21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2269" y="4208980"/>
            <a:ext cx="1524000" cy="1524000"/>
          </a:xfrm>
          <a:prstGeom prst="rect">
            <a:avLst/>
          </a:prstGeom>
        </p:spPr>
      </p:pic>
      <p:sp>
        <p:nvSpPr>
          <p:cNvPr id="16" name="TextBox 15">
            <a:extLst>
              <a:ext uri="{FF2B5EF4-FFF2-40B4-BE49-F238E27FC236}">
                <a16:creationId xmlns:a16="http://schemas.microsoft.com/office/drawing/2014/main" id="{8C68815D-BA0A-48AA-B6CE-6AC4ED233637}"/>
              </a:ext>
            </a:extLst>
          </p:cNvPr>
          <p:cNvSpPr txBox="1"/>
          <p:nvPr/>
        </p:nvSpPr>
        <p:spPr>
          <a:xfrm>
            <a:off x="1257665" y="4577010"/>
            <a:ext cx="1244303" cy="830997"/>
          </a:xfrm>
          <a:prstGeom prst="rect">
            <a:avLst/>
          </a:prstGeom>
          <a:noFill/>
        </p:spPr>
        <p:txBody>
          <a:bodyPr wrap="square" rtlCol="0">
            <a:spAutoFit/>
          </a:bodyPr>
          <a:lstStyle/>
          <a:p>
            <a:r>
              <a:rPr lang="en-AU" sz="4800" b="1" dirty="0">
                <a:solidFill>
                  <a:srgbClr val="0C244C"/>
                </a:solidFill>
                <a:latin typeface="Arial" panose="020B0604020202020204" pitchFamily="34" charset="0"/>
                <a:ea typeface="Roboto Light" panose="02000000000000000000" pitchFamily="2" charset="0"/>
              </a:rPr>
              <a:t>&gt;65</a:t>
            </a:r>
          </a:p>
        </p:txBody>
      </p:sp>
      <p:pic>
        <p:nvPicPr>
          <p:cNvPr id="17" name="Picture 6">
            <a:extLst>
              <a:ext uri="{FF2B5EF4-FFF2-40B4-BE49-F238E27FC236}">
                <a16:creationId xmlns:a16="http://schemas.microsoft.com/office/drawing/2014/main" id="{5AB62EE5-F30A-4AAE-B29F-F7139BD15B5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4450" y="4480158"/>
            <a:ext cx="1229641" cy="102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5">
            <a:extLst>
              <a:ext uri="{FF2B5EF4-FFF2-40B4-BE49-F238E27FC236}">
                <a16:creationId xmlns:a16="http://schemas.microsoft.com/office/drawing/2014/main" id="{55CC95AC-1A91-4A55-823F-2D2B3813F8A2}"/>
              </a:ext>
            </a:extLst>
          </p:cNvPr>
          <p:cNvSpPr txBox="1">
            <a:spLocks/>
          </p:cNvSpPr>
          <p:nvPr/>
        </p:nvSpPr>
        <p:spPr>
          <a:xfrm>
            <a:off x="5129601" y="3278750"/>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200" dirty="0">
                <a:solidFill>
                  <a:srgbClr val="0C244C"/>
                </a:solidFill>
                <a:latin typeface="Arial" panose="020B0604020202020204" pitchFamily="34" charset="0"/>
                <a:ea typeface="Roboto Light" panose="02000000000000000000" pitchFamily="2" charset="0"/>
              </a:rPr>
              <a:t>First Nation Peoples</a:t>
            </a:r>
          </a:p>
        </p:txBody>
      </p:sp>
      <p:sp>
        <p:nvSpPr>
          <p:cNvPr id="19" name="Text Placeholder 5">
            <a:extLst>
              <a:ext uri="{FF2B5EF4-FFF2-40B4-BE49-F238E27FC236}">
                <a16:creationId xmlns:a16="http://schemas.microsoft.com/office/drawing/2014/main" id="{ECF94531-509F-48F7-BBD6-217B84B96C50}"/>
              </a:ext>
            </a:extLst>
          </p:cNvPr>
          <p:cNvSpPr txBox="1">
            <a:spLocks/>
          </p:cNvSpPr>
          <p:nvPr/>
        </p:nvSpPr>
        <p:spPr>
          <a:xfrm>
            <a:off x="9262267" y="3278750"/>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200" dirty="0">
                <a:solidFill>
                  <a:srgbClr val="0C244C"/>
                </a:solidFill>
                <a:latin typeface="Arial" panose="020B0604020202020204" pitchFamily="34" charset="0"/>
                <a:ea typeface="Roboto Light" panose="02000000000000000000" pitchFamily="2" charset="0"/>
              </a:rPr>
              <a:t>Sole parent families</a:t>
            </a:r>
          </a:p>
        </p:txBody>
      </p:sp>
      <p:sp>
        <p:nvSpPr>
          <p:cNvPr id="20" name="Text Placeholder 5">
            <a:extLst>
              <a:ext uri="{FF2B5EF4-FFF2-40B4-BE49-F238E27FC236}">
                <a16:creationId xmlns:a16="http://schemas.microsoft.com/office/drawing/2014/main" id="{29D2D8AF-6DAB-4A6D-A40A-803CFB3DF758}"/>
              </a:ext>
            </a:extLst>
          </p:cNvPr>
          <p:cNvSpPr txBox="1">
            <a:spLocks/>
          </p:cNvSpPr>
          <p:nvPr/>
        </p:nvSpPr>
        <p:spPr>
          <a:xfrm>
            <a:off x="715458"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200" dirty="0">
                <a:solidFill>
                  <a:srgbClr val="0C244C"/>
                </a:solidFill>
                <a:latin typeface="Arial" panose="020B0604020202020204" pitchFamily="34" charset="0"/>
                <a:ea typeface="Roboto Light" panose="02000000000000000000" pitchFamily="2" charset="0"/>
              </a:rPr>
              <a:t>Those aged 65 and over, especially women</a:t>
            </a:r>
          </a:p>
        </p:txBody>
      </p:sp>
      <p:sp>
        <p:nvSpPr>
          <p:cNvPr id="21" name="Text Placeholder 5">
            <a:extLst>
              <a:ext uri="{FF2B5EF4-FFF2-40B4-BE49-F238E27FC236}">
                <a16:creationId xmlns:a16="http://schemas.microsoft.com/office/drawing/2014/main" id="{3FB20E13-AF5F-4DB6-BBE6-2A5C5C03DF3A}"/>
              </a:ext>
            </a:extLst>
          </p:cNvPr>
          <p:cNvSpPr txBox="1">
            <a:spLocks/>
          </p:cNvSpPr>
          <p:nvPr/>
        </p:nvSpPr>
        <p:spPr>
          <a:xfrm>
            <a:off x="5014263"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200" dirty="0">
                <a:solidFill>
                  <a:srgbClr val="0C244C"/>
                </a:solidFill>
                <a:latin typeface="Arial" panose="020B0604020202020204" pitchFamily="34" charset="0"/>
                <a:ea typeface="Roboto Light" panose="02000000000000000000" pitchFamily="2" charset="0"/>
              </a:rPr>
              <a:t>Unemployed and Underemployment</a:t>
            </a:r>
          </a:p>
        </p:txBody>
      </p:sp>
      <p:sp>
        <p:nvSpPr>
          <p:cNvPr id="22" name="Text Placeholder 5">
            <a:extLst>
              <a:ext uri="{FF2B5EF4-FFF2-40B4-BE49-F238E27FC236}">
                <a16:creationId xmlns:a16="http://schemas.microsoft.com/office/drawing/2014/main" id="{B6C0AE4A-3F51-478F-9565-7F04B6729B07}"/>
              </a:ext>
            </a:extLst>
          </p:cNvPr>
          <p:cNvSpPr txBox="1">
            <a:spLocks/>
          </p:cNvSpPr>
          <p:nvPr/>
        </p:nvSpPr>
        <p:spPr>
          <a:xfrm>
            <a:off x="9520894"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200" dirty="0">
                <a:solidFill>
                  <a:srgbClr val="0C244C"/>
                </a:solidFill>
                <a:latin typeface="Arial" panose="020B0604020202020204" pitchFamily="34" charset="0"/>
                <a:ea typeface="Roboto Light" panose="02000000000000000000" pitchFamily="2" charset="0"/>
              </a:rPr>
              <a:t>Those living in disadvantaged areas</a:t>
            </a:r>
          </a:p>
        </p:txBody>
      </p:sp>
      <p:pic>
        <p:nvPicPr>
          <p:cNvPr id="23" name="Graphic 22" descr="Woman with kid">
            <a:extLst>
              <a:ext uri="{FF2B5EF4-FFF2-40B4-BE49-F238E27FC236}">
                <a16:creationId xmlns:a16="http://schemas.microsoft.com/office/drawing/2014/main" id="{80605064-8012-4B4E-BF0E-E666E054E57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401541" y="1807474"/>
            <a:ext cx="1349919" cy="1349919"/>
          </a:xfrm>
          <a:prstGeom prst="rect">
            <a:avLst/>
          </a:prstGeom>
        </p:spPr>
      </p:pic>
    </p:spTree>
    <p:extLst>
      <p:ext uri="{BB962C8B-B14F-4D97-AF65-F5344CB8AC3E}">
        <p14:creationId xmlns:p14="http://schemas.microsoft.com/office/powerpoint/2010/main" val="756828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E768E2-68B6-44F4-9D6E-A05B62F22794}"/>
              </a:ext>
            </a:extLst>
          </p:cNvPr>
          <p:cNvSpPr>
            <a:spLocks noGrp="1"/>
          </p:cNvSpPr>
          <p:nvPr>
            <p:ph type="body" sz="quarter" idx="10"/>
          </p:nvPr>
        </p:nvSpPr>
        <p:spPr/>
        <p:txBody>
          <a:bodyPr lIns="91440" tIns="45720" rIns="91440" bIns="45720" anchor="t"/>
          <a:lstStyle/>
          <a:p>
            <a:pPr marL="285750" indent="-285750">
              <a:lnSpc>
                <a:spcPct val="100000"/>
              </a:lnSpc>
              <a:spcBef>
                <a:spcPts val="0"/>
              </a:spcBef>
              <a:spcAft>
                <a:spcPts val="1800"/>
              </a:spcAft>
              <a:buFont typeface="Arial" panose="020B0604020202020204" pitchFamily="34" charset="0"/>
              <a:buChar char="•"/>
            </a:pPr>
            <a:r>
              <a:rPr lang="en-AU" dirty="0">
                <a:solidFill>
                  <a:srgbClr val="0C244C"/>
                </a:solidFill>
                <a:latin typeface="Arial" panose="020B0604020202020204" pitchFamily="34" charset="0"/>
                <a:ea typeface="Roboto Light" panose="02000000000000000000" pitchFamily="2" charset="0"/>
              </a:rPr>
              <a:t>3.3 million (13.4%) Australians living in poverty*</a:t>
            </a:r>
          </a:p>
          <a:p>
            <a:pPr marL="285750" indent="-285750">
              <a:lnSpc>
                <a:spcPct val="100000"/>
              </a:lnSpc>
              <a:spcBef>
                <a:spcPts val="0"/>
              </a:spcBef>
              <a:spcAft>
                <a:spcPts val="1800"/>
              </a:spcAft>
              <a:buFont typeface="Arial" panose="020B0604020202020204" pitchFamily="34" charset="0"/>
              <a:buChar char="•"/>
            </a:pPr>
            <a:r>
              <a:rPr lang="en-AU" dirty="0">
                <a:solidFill>
                  <a:srgbClr val="0C244C"/>
                </a:solidFill>
                <a:latin typeface="Arial" panose="020B0604020202020204" pitchFamily="34" charset="0"/>
                <a:ea typeface="Roboto Light" panose="02000000000000000000" pitchFamily="2" charset="0"/>
              </a:rPr>
              <a:t>761,000 (16.6%) are children</a:t>
            </a:r>
          </a:p>
          <a:p>
            <a:pPr marL="285750" indent="-285750">
              <a:lnSpc>
                <a:spcPct val="100000"/>
              </a:lnSpc>
              <a:spcBef>
                <a:spcPts val="0"/>
              </a:spcBef>
              <a:spcAft>
                <a:spcPts val="1800"/>
              </a:spcAft>
              <a:buFont typeface="Arial" panose="020B0604020202020204" pitchFamily="34" charset="0"/>
              <a:buChar char="•"/>
            </a:pPr>
            <a:r>
              <a:rPr lang="en-AU" dirty="0">
                <a:solidFill>
                  <a:srgbClr val="0C244C"/>
                </a:solidFill>
                <a:latin typeface="Arial" panose="020B0604020202020204" pitchFamily="34" charset="0"/>
                <a:ea typeface="Roboto Light" panose="02000000000000000000" pitchFamily="2" charset="0"/>
              </a:rPr>
              <a:t>The poverty line in Australia in dollar value is $489 per week for a single adult and $1,027 per week for a couple with two children.</a:t>
            </a:r>
          </a:p>
        </p:txBody>
      </p:sp>
      <p:sp>
        <p:nvSpPr>
          <p:cNvPr id="3" name="Text Placeholder 2">
            <a:extLst>
              <a:ext uri="{FF2B5EF4-FFF2-40B4-BE49-F238E27FC236}">
                <a16:creationId xmlns:a16="http://schemas.microsoft.com/office/drawing/2014/main" id="{AA35AC37-E74F-4FAB-9448-FE3E71C06D85}"/>
              </a:ext>
            </a:extLst>
          </p:cNvPr>
          <p:cNvSpPr>
            <a:spLocks noGrp="1"/>
          </p:cNvSpPr>
          <p:nvPr>
            <p:ph type="body" sz="quarter" idx="11"/>
          </p:nvPr>
        </p:nvSpPr>
        <p:spPr>
          <a:xfrm>
            <a:off x="528628" y="6538780"/>
            <a:ext cx="5469326" cy="247108"/>
          </a:xfrm>
          <a:prstGeom prst="rect">
            <a:avLst/>
          </a:prstGeom>
        </p:spPr>
        <p:txBody>
          <a:bodyPr lIns="91440" tIns="45720" rIns="91440" bIns="45720" anchor="t">
            <a:noAutofit/>
          </a:bodyPr>
          <a:lstStyle/>
          <a:p>
            <a:r>
              <a:rPr lang="en-AU" sz="1400" dirty="0">
                <a:solidFill>
                  <a:schemeClr val="tx2"/>
                </a:solidFill>
                <a:latin typeface="Arial" panose="020B0604020202020204" pitchFamily="34" charset="0"/>
              </a:rPr>
              <a:t>* Using Australia's national poverty line</a:t>
            </a:r>
          </a:p>
        </p:txBody>
      </p:sp>
      <p:pic>
        <p:nvPicPr>
          <p:cNvPr id="6" name="Picture Placeholder 5">
            <a:extLst>
              <a:ext uri="{FF2B5EF4-FFF2-40B4-BE49-F238E27FC236}">
                <a16:creationId xmlns:a16="http://schemas.microsoft.com/office/drawing/2014/main" id="{DD23AE8A-0B20-4E83-A3FF-C714D685E9E6}"/>
              </a:ext>
            </a:extLst>
          </p:cNvPr>
          <p:cNvPicPr>
            <a:picLocks noGrp="1" noChangeAspect="1"/>
          </p:cNvPicPr>
          <p:nvPr>
            <p:ph type="pic" sz="quarter" idx="12"/>
          </p:nvPr>
        </p:nvPicPr>
        <p:blipFill rotWithShape="1">
          <a:blip r:embed="rId3" cstate="print">
            <a:clrChange>
              <a:clrFrom>
                <a:srgbClr val="FEFEFE"/>
              </a:clrFrom>
              <a:clrTo>
                <a:srgbClr val="FEFEFE">
                  <a:alpha val="0"/>
                </a:srgbClr>
              </a:clrTo>
            </a:clrChange>
            <a:duotone>
              <a:prstClr val="black"/>
              <a:srgbClr val="C3DDD7">
                <a:tint val="45000"/>
                <a:satMod val="400000"/>
              </a:srgbClr>
            </a:duotone>
            <a:extLst>
              <a:ext uri="{28A0092B-C50C-407E-A947-70E740481C1C}">
                <a14:useLocalDpi xmlns:a14="http://schemas.microsoft.com/office/drawing/2010/main"/>
              </a:ext>
            </a:extLst>
          </a:blip>
          <a:srcRect/>
          <a:stretch/>
        </p:blipFill>
        <p:spPr>
          <a:prstGeom prst="rect">
            <a:avLst/>
          </a:prstGeom>
        </p:spPr>
      </p:pic>
      <p:sp>
        <p:nvSpPr>
          <p:cNvPr id="5" name="Title 4">
            <a:extLst>
              <a:ext uri="{FF2B5EF4-FFF2-40B4-BE49-F238E27FC236}">
                <a16:creationId xmlns:a16="http://schemas.microsoft.com/office/drawing/2014/main" id="{EB9DC546-2106-4F3C-973D-81C0235E7521}"/>
              </a:ext>
            </a:extLst>
          </p:cNvPr>
          <p:cNvSpPr>
            <a:spLocks noGrp="1"/>
          </p:cNvSpPr>
          <p:nvPr>
            <p:ph type="title"/>
          </p:nvPr>
        </p:nvSpPr>
        <p:spPr/>
        <p:txBody>
          <a:bodyPr/>
          <a:lstStyle/>
          <a:p>
            <a:r>
              <a:rPr lang="en-AU" sz="3600" dirty="0">
                <a:solidFill>
                  <a:srgbClr val="0C244C"/>
                </a:solidFill>
              </a:rPr>
              <a:t>Poverty in Australia (2022)</a:t>
            </a:r>
          </a:p>
        </p:txBody>
      </p:sp>
    </p:spTree>
    <p:extLst>
      <p:ext uri="{BB962C8B-B14F-4D97-AF65-F5344CB8AC3E}">
        <p14:creationId xmlns:p14="http://schemas.microsoft.com/office/powerpoint/2010/main" val="197276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5 children sit along a bench eating lunch.">
            <a:extLst>
              <a:ext uri="{FF2B5EF4-FFF2-40B4-BE49-F238E27FC236}">
                <a16:creationId xmlns:a16="http://schemas.microsoft.com/office/drawing/2014/main" id="{E2C4C553-9096-FDD3-0470-9B154362354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20" y="11415"/>
            <a:ext cx="13444518" cy="3269348"/>
          </a:xfrm>
          <a:noFill/>
        </p:spPr>
      </p:pic>
      <p:sp>
        <p:nvSpPr>
          <p:cNvPr id="3" name="Title 2">
            <a:extLst>
              <a:ext uri="{FF2B5EF4-FFF2-40B4-BE49-F238E27FC236}">
                <a16:creationId xmlns:a16="http://schemas.microsoft.com/office/drawing/2014/main" id="{C6759447-3A00-6DBE-4944-D2B060BA91A5}"/>
              </a:ext>
            </a:extLst>
          </p:cNvPr>
          <p:cNvSpPr>
            <a:spLocks noGrp="1"/>
          </p:cNvSpPr>
          <p:nvPr>
            <p:ph type="ctrTitle"/>
          </p:nvPr>
        </p:nvSpPr>
        <p:spPr>
          <a:xfrm>
            <a:off x="450876" y="3590756"/>
            <a:ext cx="10509892" cy="1394379"/>
          </a:xfrm>
        </p:spPr>
        <p:txBody>
          <a:bodyPr anchor="ctr">
            <a:normAutofit/>
          </a:bodyPr>
          <a:lstStyle/>
          <a:p>
            <a:r>
              <a:rPr lang="en-US" dirty="0"/>
              <a:t>Poverty throughout </a:t>
            </a:r>
            <a:br>
              <a:rPr lang="en-US" dirty="0"/>
            </a:br>
            <a:r>
              <a:rPr lang="en-US" dirty="0"/>
              <a:t>the world</a:t>
            </a:r>
            <a:endParaRPr lang="en-AU" dirty="0"/>
          </a:p>
        </p:txBody>
      </p:sp>
    </p:spTree>
    <p:extLst>
      <p:ext uri="{BB962C8B-B14F-4D97-AF65-F5344CB8AC3E}">
        <p14:creationId xmlns:p14="http://schemas.microsoft.com/office/powerpoint/2010/main" val="1917754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E375F-5114-45B1-ADA6-1A6C1551AE49}"/>
              </a:ext>
            </a:extLst>
          </p:cNvPr>
          <p:cNvSpPr txBox="1"/>
          <p:nvPr/>
        </p:nvSpPr>
        <p:spPr>
          <a:xfrm>
            <a:off x="8216564" y="6487865"/>
            <a:ext cx="5227974" cy="553998"/>
          </a:xfrm>
          <a:prstGeom prst="rect">
            <a:avLst/>
          </a:prstGeom>
          <a:noFill/>
        </p:spPr>
        <p:txBody>
          <a:bodyPr wrap="square" lIns="91440" tIns="45720" rIns="91440" bIns="45720" rtlCol="0" anchor="t">
            <a:spAutoFit/>
          </a:bodyPr>
          <a:lstStyle/>
          <a:p>
            <a:pPr algn="r"/>
            <a:endParaRPr lang="en-AU" sz="1000" dirty="0">
              <a:solidFill>
                <a:srgbClr val="FFFFFF"/>
              </a:solidFill>
              <a:latin typeface="Arial"/>
              <a:cs typeface="Arial"/>
            </a:endParaRPr>
          </a:p>
          <a:p>
            <a:pPr algn="r"/>
            <a:r>
              <a:rPr lang="en-AU" sz="1000" dirty="0">
                <a:solidFill>
                  <a:schemeClr val="tx2"/>
                </a:solidFill>
                <a:latin typeface="Arial"/>
                <a:cs typeface="Arial"/>
              </a:rPr>
              <a:t>photo</a:t>
            </a:r>
            <a:endParaRPr lang="en-AU" sz="1000" dirty="0">
              <a:solidFill>
                <a:schemeClr val="tx2"/>
              </a:solidFill>
              <a:ea typeface="+mn-lt"/>
              <a:cs typeface="+mn-lt"/>
            </a:endParaRPr>
          </a:p>
          <a:p>
            <a:pPr algn="r"/>
            <a:endParaRPr lang="en-AU" sz="1000" dirty="0">
              <a:solidFill>
                <a:srgbClr val="FFFFFF"/>
              </a:solidFill>
              <a:latin typeface="Arial"/>
              <a:ea typeface="Roboto Light"/>
              <a:cs typeface="Arial"/>
            </a:endParaRPr>
          </a:p>
        </p:txBody>
      </p:sp>
      <p:sp>
        <p:nvSpPr>
          <p:cNvPr id="5" name="Round Diagonal Corner Rectangle 4">
            <a:extLst>
              <a:ext uri="{FF2B5EF4-FFF2-40B4-BE49-F238E27FC236}">
                <a16:creationId xmlns:a16="http://schemas.microsoft.com/office/drawing/2014/main" id="{1E5CDD1D-9A49-7D4F-9F81-424647EF3969}"/>
              </a:ext>
            </a:extLst>
          </p:cNvPr>
          <p:cNvSpPr/>
          <p:nvPr/>
        </p:nvSpPr>
        <p:spPr>
          <a:xfrm rot="16200000">
            <a:off x="4526831" y="-4115269"/>
            <a:ext cx="2104876" cy="10684040"/>
          </a:xfrm>
          <a:prstGeom prst="round2DiagRect">
            <a:avLst>
              <a:gd name="adj1" fmla="val 16667"/>
              <a:gd name="adj2" fmla="val 0"/>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p:cNvSpPr/>
          <p:nvPr/>
        </p:nvSpPr>
        <p:spPr>
          <a:xfrm>
            <a:off x="473868" y="332050"/>
            <a:ext cx="10210800" cy="1789401"/>
          </a:xfrm>
          <a:prstGeom prst="rect">
            <a:avLst/>
          </a:prstGeom>
        </p:spPr>
        <p:txBody>
          <a:bodyPr wrap="square">
            <a:spAutoFit/>
          </a:bodyPr>
          <a:lstStyle/>
          <a:p>
            <a:r>
              <a:rPr lang="en-AU" sz="3088" b="1" dirty="0">
                <a:solidFill>
                  <a:srgbClr val="0C244C"/>
                </a:solidFill>
                <a:latin typeface="Garamond" panose="02020404030301010803" pitchFamily="18" charset="0"/>
                <a:ea typeface="Roboto Light" panose="02000000000000000000" pitchFamily="2" charset="0"/>
              </a:rPr>
              <a:t>Global poverty reduction was dealt a severe blow by the COVID-19 pandemic and a series of major shocks during 2020-22, causing three years of lost progress.   </a:t>
            </a:r>
          </a:p>
          <a:p>
            <a:pPr algn="r"/>
            <a:r>
              <a:rPr lang="en-AU" sz="1764" dirty="0">
                <a:solidFill>
                  <a:srgbClr val="0C244C"/>
                </a:solidFill>
                <a:latin typeface="Arial" panose="020B0604020202020204" pitchFamily="34" charset="0"/>
                <a:ea typeface="Roboto Light" panose="02000000000000000000" pitchFamily="2" charset="0"/>
                <a:cs typeface="Arial" panose="020B0604020202020204" pitchFamily="34" charset="0"/>
              </a:rPr>
              <a:t>Source: World Bank</a:t>
            </a:r>
            <a:endParaRPr lang="en-AU" sz="3088" dirty="0">
              <a:solidFill>
                <a:srgbClr val="0C244C"/>
              </a:solidFill>
            </a:endParaRPr>
          </a:p>
        </p:txBody>
      </p:sp>
      <p:pic>
        <p:nvPicPr>
          <p:cNvPr id="11" name="Picture Placeholder 10" descr="A person and person wearing face masks sitting at a table&#10;&#10;Description automatically generated">
            <a:extLst>
              <a:ext uri="{FF2B5EF4-FFF2-40B4-BE49-F238E27FC236}">
                <a16:creationId xmlns:a16="http://schemas.microsoft.com/office/drawing/2014/main" id="{1381BC26-6647-AD33-35CA-84255F88811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EC51E2F7-D4B8-FA8D-A21D-DD57FC403896}"/>
              </a:ext>
            </a:extLst>
          </p:cNvPr>
          <p:cNvSpPr>
            <a:spLocks noGrp="1"/>
          </p:cNvSpPr>
          <p:nvPr>
            <p:ph type="body" sz="quarter" idx="11"/>
          </p:nvPr>
        </p:nvSpPr>
        <p:spPr/>
        <p:txBody>
          <a:bodyPr/>
          <a:lstStyle/>
          <a:p>
            <a:r>
              <a:rPr lang="en-US" dirty="0"/>
              <a:t>Photo: Rose Clough</a:t>
            </a:r>
            <a:endParaRPr lang="en-AU" dirty="0"/>
          </a:p>
        </p:txBody>
      </p:sp>
      <p:sp>
        <p:nvSpPr>
          <p:cNvPr id="12" name="Round Diagonal Corner Rectangle 4">
            <a:extLst>
              <a:ext uri="{FF2B5EF4-FFF2-40B4-BE49-F238E27FC236}">
                <a16:creationId xmlns:a16="http://schemas.microsoft.com/office/drawing/2014/main" id="{2904E7E1-8F6F-28F1-F38C-D82D140D7065}"/>
              </a:ext>
            </a:extLst>
          </p:cNvPr>
          <p:cNvSpPr/>
          <p:nvPr/>
        </p:nvSpPr>
        <p:spPr>
          <a:xfrm rot="16200000">
            <a:off x="5441231" y="836342"/>
            <a:ext cx="2104876" cy="10684040"/>
          </a:xfrm>
          <a:prstGeom prst="round2DiagRect">
            <a:avLst>
              <a:gd name="adj1" fmla="val 16667"/>
              <a:gd name="adj2" fmla="val 0"/>
            </a:avLst>
          </a:prstGeom>
          <a:ln w="38100"/>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FE4CBB-2EA4-45D2-0F7A-34620E860111}"/>
              </a:ext>
            </a:extLst>
          </p:cNvPr>
          <p:cNvPicPr>
            <a:picLocks noChangeAspect="1"/>
          </p:cNvPicPr>
          <p:nvPr/>
        </p:nvPicPr>
        <p:blipFill>
          <a:blip r:embed="rId4"/>
          <a:stretch>
            <a:fillRect/>
          </a:stretch>
        </p:blipFill>
        <p:spPr>
          <a:xfrm>
            <a:off x="1416722" y="5267718"/>
            <a:ext cx="10418967" cy="1963082"/>
          </a:xfrm>
          <a:prstGeom prst="rect">
            <a:avLst/>
          </a:prstGeom>
        </p:spPr>
      </p:pic>
    </p:spTree>
    <p:extLst>
      <p:ext uri="{BB962C8B-B14F-4D97-AF65-F5344CB8AC3E}">
        <p14:creationId xmlns:p14="http://schemas.microsoft.com/office/powerpoint/2010/main" val="2263884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CD2057-CCBC-4B92-8710-441AD11A0EC8}"/>
              </a:ext>
            </a:extLst>
          </p:cNvPr>
          <p:cNvSpPr/>
          <p:nvPr/>
        </p:nvSpPr>
        <p:spPr>
          <a:xfrm>
            <a:off x="4936491" y="3971616"/>
            <a:ext cx="3571555" cy="2503249"/>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000" b="1" dirty="0">
                <a:solidFill>
                  <a:srgbClr val="63B1A4"/>
                </a:solidFill>
                <a:latin typeface="Arial" panose="020B0604020202020204" pitchFamily="34" charset="0"/>
                <a:ea typeface="Roboto Light" panose="02000000000000000000" pitchFamily="2" charset="0"/>
                <a:cs typeface="Arial"/>
              </a:rPr>
              <a:t>2.2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clean water, including </a:t>
            </a:r>
            <a:r>
              <a:rPr lang="en-AU" sz="2400" b="1" dirty="0">
                <a:solidFill>
                  <a:srgbClr val="0C244C"/>
                </a:solidFill>
                <a:latin typeface="Arial" panose="020B0604020202020204" pitchFamily="34" charset="0"/>
                <a:ea typeface="Roboto Light" panose="02000000000000000000" pitchFamily="2" charset="0"/>
                <a:cs typeface="Arial"/>
              </a:rPr>
              <a:t>115 million </a:t>
            </a:r>
            <a:r>
              <a:rPr lang="en-AU" sz="2400" dirty="0">
                <a:solidFill>
                  <a:srgbClr val="0C244C"/>
                </a:solidFill>
                <a:latin typeface="Arial" panose="020B0604020202020204" pitchFamily="34" charset="0"/>
                <a:ea typeface="Roboto Light" panose="02000000000000000000" pitchFamily="2" charset="0"/>
                <a:cs typeface="Arial"/>
              </a:rPr>
              <a:t>people who drink surface water.</a:t>
            </a:r>
          </a:p>
        </p:txBody>
      </p:sp>
      <p:pic>
        <p:nvPicPr>
          <p:cNvPr id="21" name="Picture 20" descr="Earth globe Americas">
            <a:extLst>
              <a:ext uri="{FF2B5EF4-FFF2-40B4-BE49-F238E27FC236}">
                <a16:creationId xmlns:a16="http://schemas.microsoft.com/office/drawing/2014/main" id="{8E13CD5A-B667-4284-8C5D-03520A31EF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9668" y="1669839"/>
            <a:ext cx="2193129" cy="2193129"/>
          </a:xfrm>
          <a:prstGeom prst="rect">
            <a:avLst/>
          </a:prstGeom>
          <a:solidFill>
            <a:schemeClr val="bg1"/>
          </a:solidFill>
        </p:spPr>
      </p:pic>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1" y="3971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000" b="1" dirty="0">
                <a:solidFill>
                  <a:srgbClr val="63B1A4"/>
                </a:solidFill>
                <a:latin typeface="Arial" panose="020B0604020202020204" pitchFamily="34" charset="0"/>
                <a:ea typeface="Roboto Light" panose="02000000000000000000" pitchFamily="2" charset="0"/>
                <a:cs typeface="Arial" panose="020B0604020202020204" pitchFamily="34" charset="0"/>
              </a:rPr>
              <a:t>750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people do not have enough food to eat.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2" y="3971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000" b="1" dirty="0">
                <a:solidFill>
                  <a:srgbClr val="63B1A4"/>
                </a:solidFill>
                <a:latin typeface="Arial" panose="020B0604020202020204" pitchFamily="34" charset="0"/>
                <a:ea typeface="Roboto Light" panose="02000000000000000000" pitchFamily="2" charset="0"/>
                <a:cs typeface="Arial" panose="020B0604020202020204" pitchFamily="34" charset="0"/>
              </a:rPr>
              <a:t>700 million</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or </a:t>
            </a:r>
            <a:r>
              <a:rPr lang="en-AU" sz="2400" b="1" dirty="0">
                <a:solidFill>
                  <a:srgbClr val="0C244C"/>
                </a:solidFill>
                <a:latin typeface="Arial" panose="020B0604020202020204" pitchFamily="34" charset="0"/>
                <a:ea typeface="Roboto Light" panose="02000000000000000000" pitchFamily="2" charset="0"/>
                <a:cs typeface="Arial"/>
              </a:rPr>
              <a:t>1 in 8 people </a:t>
            </a:r>
            <a:r>
              <a:rPr lang="en-AU" sz="2400" dirty="0">
                <a:solidFill>
                  <a:srgbClr val="0C244C"/>
                </a:solidFill>
                <a:latin typeface="Arial" panose="020B0604020202020204" pitchFamily="34" charset="0"/>
                <a:ea typeface="Roboto Light" panose="02000000000000000000" pitchFamily="2" charset="0"/>
                <a:cs typeface="Arial"/>
              </a:rPr>
              <a:t>around the world live in extreme poverty on less than $2.15 per day</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pic>
        <p:nvPicPr>
          <p:cNvPr id="3" name="Graphic 2" descr="Water">
            <a:extLst>
              <a:ext uri="{FF2B5EF4-FFF2-40B4-BE49-F238E27FC236}">
                <a16:creationId xmlns:a16="http://schemas.microsoft.com/office/drawing/2014/main" id="{BE3C5B74-A948-45AB-81D6-BA36F7B2EC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99212" y="1850076"/>
            <a:ext cx="1832656" cy="1832656"/>
          </a:xfrm>
          <a:prstGeom prst="rect">
            <a:avLst/>
          </a:prstGeom>
        </p:spPr>
      </p:pic>
      <p:grpSp>
        <p:nvGrpSpPr>
          <p:cNvPr id="11" name="Group 10">
            <a:extLst>
              <a:ext uri="{FF2B5EF4-FFF2-40B4-BE49-F238E27FC236}">
                <a16:creationId xmlns:a16="http://schemas.microsoft.com/office/drawing/2014/main" id="{EB5085C3-232F-41BB-A0E7-236B6BF632DE}"/>
              </a:ext>
            </a:extLst>
          </p:cNvPr>
          <p:cNvGrpSpPr/>
          <p:nvPr/>
        </p:nvGrpSpPr>
        <p:grpSpPr>
          <a:xfrm>
            <a:off x="9272056" y="2085691"/>
            <a:ext cx="2096494" cy="1302170"/>
            <a:chOff x="9272057" y="2212691"/>
            <a:chExt cx="2096494" cy="1302170"/>
          </a:xfrm>
        </p:grpSpPr>
        <p:sp>
          <p:nvSpPr>
            <p:cNvPr id="5" name="Freeform: Shape 4">
              <a:extLst>
                <a:ext uri="{FF2B5EF4-FFF2-40B4-BE49-F238E27FC236}">
                  <a16:creationId xmlns:a16="http://schemas.microsoft.com/office/drawing/2014/main" id="{2218447D-606B-4F09-98C5-21C635CDE427}"/>
                </a:ext>
              </a:extLst>
            </p:cNvPr>
            <p:cNvSpPr/>
            <p:nvPr/>
          </p:nvSpPr>
          <p:spPr>
            <a:xfrm>
              <a:off x="11048720" y="2434745"/>
              <a:ext cx="319831" cy="1005184"/>
            </a:xfrm>
            <a:custGeom>
              <a:avLst/>
              <a:gdLst>
                <a:gd name="connsiteX0" fmla="*/ 164413 w 319831"/>
                <a:gd name="connsiteY0" fmla="*/ 41050 h 1005184"/>
                <a:gd name="connsiteX1" fmla="*/ 41050 w 319831"/>
                <a:gd name="connsiteY1" fmla="*/ 269501 h 1005184"/>
                <a:gd name="connsiteX2" fmla="*/ 92908 w 319831"/>
                <a:gd name="connsiteY2" fmla="*/ 396976 h 1005184"/>
                <a:gd name="connsiteX3" fmla="*/ 126490 w 319831"/>
                <a:gd name="connsiteY3" fmla="*/ 442667 h 1005184"/>
                <a:gd name="connsiteX4" fmla="*/ 112098 w 319831"/>
                <a:gd name="connsiteY4" fmla="*/ 931323 h 1005184"/>
                <a:gd name="connsiteX5" fmla="*/ 168461 w 319831"/>
                <a:gd name="connsiteY5" fmla="*/ 980732 h 1005184"/>
                <a:gd name="connsiteX6" fmla="*/ 217871 w 319831"/>
                <a:gd name="connsiteY6" fmla="*/ 931323 h 1005184"/>
                <a:gd name="connsiteX7" fmla="*/ 203478 w 319831"/>
                <a:gd name="connsiteY7" fmla="*/ 442667 h 1005184"/>
                <a:gd name="connsiteX8" fmla="*/ 237289 w 319831"/>
                <a:gd name="connsiteY8" fmla="*/ 396976 h 1005184"/>
                <a:gd name="connsiteX9" fmla="*/ 288919 w 319831"/>
                <a:gd name="connsiteY9" fmla="*/ 269501 h 1005184"/>
                <a:gd name="connsiteX10" fmla="*/ 164413 w 319831"/>
                <a:gd name="connsiteY10"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831" h="1005184">
                  <a:moveTo>
                    <a:pt x="164413" y="41050"/>
                  </a:moveTo>
                  <a:cubicBezTo>
                    <a:pt x="95878" y="41050"/>
                    <a:pt x="41050" y="165556"/>
                    <a:pt x="41050" y="269501"/>
                  </a:cubicBezTo>
                  <a:cubicBezTo>
                    <a:pt x="41050" y="332782"/>
                    <a:pt x="61610" y="374588"/>
                    <a:pt x="92908" y="396976"/>
                  </a:cubicBezTo>
                  <a:cubicBezTo>
                    <a:pt x="109491" y="407396"/>
                    <a:pt x="121497" y="423728"/>
                    <a:pt x="126490" y="442667"/>
                  </a:cubicBezTo>
                  <a:lnTo>
                    <a:pt x="112098" y="931323"/>
                  </a:lnTo>
                  <a:cubicBezTo>
                    <a:pt x="114019" y="960531"/>
                    <a:pt x="139254" y="982651"/>
                    <a:pt x="168461" y="980732"/>
                  </a:cubicBezTo>
                  <a:cubicBezTo>
                    <a:pt x="194994" y="978987"/>
                    <a:pt x="216125" y="957855"/>
                    <a:pt x="217871" y="931323"/>
                  </a:cubicBezTo>
                  <a:lnTo>
                    <a:pt x="203478" y="442667"/>
                  </a:lnTo>
                  <a:cubicBezTo>
                    <a:pt x="208529" y="423691"/>
                    <a:pt x="220619" y="407353"/>
                    <a:pt x="237289" y="396976"/>
                  </a:cubicBezTo>
                  <a:cubicBezTo>
                    <a:pt x="268358" y="374131"/>
                    <a:pt x="288919" y="332782"/>
                    <a:pt x="288919" y="269501"/>
                  </a:cubicBezTo>
                  <a:cubicBezTo>
                    <a:pt x="287548" y="165556"/>
                    <a:pt x="232720" y="41050"/>
                    <a:pt x="164413"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C2ACB2C6-2858-4575-8A1A-F5198F727D64}"/>
                </a:ext>
              </a:extLst>
            </p:cNvPr>
            <p:cNvSpPr/>
            <p:nvPr/>
          </p:nvSpPr>
          <p:spPr>
            <a:xfrm>
              <a:off x="9272057" y="2434745"/>
              <a:ext cx="319831" cy="1005184"/>
            </a:xfrm>
            <a:custGeom>
              <a:avLst/>
              <a:gdLst>
                <a:gd name="connsiteX0" fmla="*/ 262419 w 319831"/>
                <a:gd name="connsiteY0" fmla="*/ 41050 h 1005184"/>
                <a:gd name="connsiteX1" fmla="*/ 239574 w 319831"/>
                <a:gd name="connsiteY1" fmla="*/ 41050 h 1005184"/>
                <a:gd name="connsiteX2" fmla="*/ 239574 w 319831"/>
                <a:gd name="connsiteY2" fmla="*/ 292346 h 1005184"/>
                <a:gd name="connsiteX3" fmla="*/ 226323 w 319831"/>
                <a:gd name="connsiteY3" fmla="*/ 305596 h 1005184"/>
                <a:gd name="connsiteX4" fmla="*/ 213073 w 319831"/>
                <a:gd name="connsiteY4" fmla="*/ 292346 h 1005184"/>
                <a:gd name="connsiteX5" fmla="*/ 213073 w 319831"/>
                <a:gd name="connsiteY5" fmla="*/ 41050 h 1005184"/>
                <a:gd name="connsiteX6" fmla="*/ 178577 w 319831"/>
                <a:gd name="connsiteY6" fmla="*/ 41050 h 1005184"/>
                <a:gd name="connsiteX7" fmla="*/ 178577 w 319831"/>
                <a:gd name="connsiteY7" fmla="*/ 292346 h 1005184"/>
                <a:gd name="connsiteX8" fmla="*/ 165327 w 319831"/>
                <a:gd name="connsiteY8" fmla="*/ 305596 h 1005184"/>
                <a:gd name="connsiteX9" fmla="*/ 152077 w 319831"/>
                <a:gd name="connsiteY9" fmla="*/ 292346 h 1005184"/>
                <a:gd name="connsiteX10" fmla="*/ 152077 w 319831"/>
                <a:gd name="connsiteY10" fmla="*/ 41050 h 1005184"/>
                <a:gd name="connsiteX11" fmla="*/ 116895 w 319831"/>
                <a:gd name="connsiteY11" fmla="*/ 41050 h 1005184"/>
                <a:gd name="connsiteX12" fmla="*/ 116895 w 319831"/>
                <a:gd name="connsiteY12" fmla="*/ 292346 h 1005184"/>
                <a:gd name="connsiteX13" fmla="*/ 103645 w 319831"/>
                <a:gd name="connsiteY13" fmla="*/ 305596 h 1005184"/>
                <a:gd name="connsiteX14" fmla="*/ 90395 w 319831"/>
                <a:gd name="connsiteY14" fmla="*/ 292346 h 1005184"/>
                <a:gd name="connsiteX15" fmla="*/ 90395 w 319831"/>
                <a:gd name="connsiteY15" fmla="*/ 41050 h 1005184"/>
                <a:gd name="connsiteX16" fmla="*/ 67550 w 319831"/>
                <a:gd name="connsiteY16" fmla="*/ 41050 h 1005184"/>
                <a:gd name="connsiteX17" fmla="*/ 41050 w 319831"/>
                <a:gd name="connsiteY17" fmla="*/ 269501 h 1005184"/>
                <a:gd name="connsiteX18" fmla="*/ 92680 w 319831"/>
                <a:gd name="connsiteY18" fmla="*/ 397205 h 1005184"/>
                <a:gd name="connsiteX19" fmla="*/ 126490 w 319831"/>
                <a:gd name="connsiteY19" fmla="*/ 442895 h 1005184"/>
                <a:gd name="connsiteX20" fmla="*/ 113012 w 319831"/>
                <a:gd name="connsiteY20" fmla="*/ 931095 h 1005184"/>
                <a:gd name="connsiteX21" fmla="*/ 166012 w 319831"/>
                <a:gd name="connsiteY21" fmla="*/ 984095 h 1005184"/>
                <a:gd name="connsiteX22" fmla="*/ 219013 w 319831"/>
                <a:gd name="connsiteY22" fmla="*/ 931095 h 1005184"/>
                <a:gd name="connsiteX23" fmla="*/ 204621 w 319831"/>
                <a:gd name="connsiteY23" fmla="*/ 441981 h 1005184"/>
                <a:gd name="connsiteX24" fmla="*/ 238203 w 319831"/>
                <a:gd name="connsiteY24" fmla="*/ 396291 h 1005184"/>
                <a:gd name="connsiteX25" fmla="*/ 290061 w 319831"/>
                <a:gd name="connsiteY25" fmla="*/ 268587 h 1005184"/>
                <a:gd name="connsiteX26" fmla="*/ 262419 w 319831"/>
                <a:gd name="connsiteY26"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831" h="1005184">
                  <a:moveTo>
                    <a:pt x="262419" y="41050"/>
                  </a:moveTo>
                  <a:lnTo>
                    <a:pt x="239574" y="41050"/>
                  </a:lnTo>
                  <a:lnTo>
                    <a:pt x="239574" y="292346"/>
                  </a:lnTo>
                  <a:cubicBezTo>
                    <a:pt x="239574" y="299663"/>
                    <a:pt x="233641" y="305596"/>
                    <a:pt x="226323" y="305596"/>
                  </a:cubicBezTo>
                  <a:cubicBezTo>
                    <a:pt x="219006" y="305596"/>
                    <a:pt x="213073" y="299663"/>
                    <a:pt x="213073" y="292346"/>
                  </a:cubicBezTo>
                  <a:lnTo>
                    <a:pt x="213073" y="41050"/>
                  </a:lnTo>
                  <a:lnTo>
                    <a:pt x="178577" y="41050"/>
                  </a:lnTo>
                  <a:lnTo>
                    <a:pt x="178577" y="292346"/>
                  </a:lnTo>
                  <a:cubicBezTo>
                    <a:pt x="178577" y="299663"/>
                    <a:pt x="172644" y="305596"/>
                    <a:pt x="165327" y="305596"/>
                  </a:cubicBezTo>
                  <a:cubicBezTo>
                    <a:pt x="158009" y="305596"/>
                    <a:pt x="152077" y="299663"/>
                    <a:pt x="152077" y="292346"/>
                  </a:cubicBezTo>
                  <a:lnTo>
                    <a:pt x="152077" y="41050"/>
                  </a:lnTo>
                  <a:lnTo>
                    <a:pt x="116895" y="41050"/>
                  </a:lnTo>
                  <a:lnTo>
                    <a:pt x="116895" y="292346"/>
                  </a:lnTo>
                  <a:cubicBezTo>
                    <a:pt x="116895" y="299663"/>
                    <a:pt x="110963" y="305596"/>
                    <a:pt x="103645" y="305596"/>
                  </a:cubicBezTo>
                  <a:cubicBezTo>
                    <a:pt x="96327" y="305596"/>
                    <a:pt x="90395" y="299663"/>
                    <a:pt x="90395" y="292346"/>
                  </a:cubicBezTo>
                  <a:lnTo>
                    <a:pt x="90395" y="41050"/>
                  </a:lnTo>
                  <a:lnTo>
                    <a:pt x="67550" y="41050"/>
                  </a:lnTo>
                  <a:cubicBezTo>
                    <a:pt x="51948" y="116263"/>
                    <a:pt x="43080" y="192714"/>
                    <a:pt x="41050" y="269501"/>
                  </a:cubicBezTo>
                  <a:cubicBezTo>
                    <a:pt x="41050" y="333010"/>
                    <a:pt x="61610" y="374817"/>
                    <a:pt x="92680" y="397205"/>
                  </a:cubicBezTo>
                  <a:cubicBezTo>
                    <a:pt x="109302" y="407634"/>
                    <a:pt x="121377" y="423950"/>
                    <a:pt x="126490" y="442895"/>
                  </a:cubicBezTo>
                  <a:lnTo>
                    <a:pt x="113012" y="931095"/>
                  </a:lnTo>
                  <a:cubicBezTo>
                    <a:pt x="113012" y="960366"/>
                    <a:pt x="136741" y="984095"/>
                    <a:pt x="166012" y="984095"/>
                  </a:cubicBezTo>
                  <a:cubicBezTo>
                    <a:pt x="195284" y="984095"/>
                    <a:pt x="219013" y="960366"/>
                    <a:pt x="219013" y="931095"/>
                  </a:cubicBezTo>
                  <a:lnTo>
                    <a:pt x="204621" y="441981"/>
                  </a:lnTo>
                  <a:cubicBezTo>
                    <a:pt x="209679" y="423072"/>
                    <a:pt x="221668" y="406761"/>
                    <a:pt x="238203" y="396291"/>
                  </a:cubicBezTo>
                  <a:cubicBezTo>
                    <a:pt x="269501" y="373446"/>
                    <a:pt x="290061" y="332096"/>
                    <a:pt x="290061" y="268587"/>
                  </a:cubicBezTo>
                  <a:cubicBezTo>
                    <a:pt x="286507" y="192161"/>
                    <a:pt x="277268" y="116105"/>
                    <a:pt x="262419"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474F8EB8-570B-4ACC-BDED-3C09EBACBFDA}"/>
                </a:ext>
              </a:extLst>
            </p:cNvPr>
            <p:cNvSpPr/>
            <p:nvPr/>
          </p:nvSpPr>
          <p:spPr>
            <a:xfrm>
              <a:off x="10847227" y="2304071"/>
              <a:ext cx="228451" cy="1142255"/>
            </a:xfrm>
            <a:custGeom>
              <a:avLst/>
              <a:gdLst>
                <a:gd name="connsiteX0" fmla="*/ 180176 w 228450"/>
                <a:gd name="connsiteY0" fmla="*/ 610122 h 1142254"/>
                <a:gd name="connsiteX1" fmla="*/ 180176 w 228450"/>
                <a:gd name="connsiteY1" fmla="*/ 81258 h 1142254"/>
                <a:gd name="connsiteX2" fmla="*/ 141347 w 228450"/>
                <a:gd name="connsiteY2" fmla="*/ 41055 h 1142254"/>
                <a:gd name="connsiteX3" fmla="*/ 140426 w 228450"/>
                <a:gd name="connsiteY3" fmla="*/ 41051 h 1142254"/>
                <a:gd name="connsiteX4" fmla="*/ 60697 w 228450"/>
                <a:gd name="connsiteY4" fmla="*/ 236148 h 1142254"/>
                <a:gd name="connsiteX5" fmla="*/ 41050 w 228450"/>
                <a:gd name="connsiteY5" fmla="*/ 578139 h 1142254"/>
                <a:gd name="connsiteX6" fmla="*/ 97020 w 228450"/>
                <a:gd name="connsiteY6" fmla="*/ 615148 h 1142254"/>
                <a:gd name="connsiteX7" fmla="*/ 76917 w 228450"/>
                <a:gd name="connsiteY7" fmla="*/ 1055373 h 1142254"/>
                <a:gd name="connsiteX8" fmla="*/ 139882 w 228450"/>
                <a:gd name="connsiteY8" fmla="*/ 1110973 h 1142254"/>
                <a:gd name="connsiteX9" fmla="*/ 195483 w 228450"/>
                <a:gd name="connsiteY9" fmla="*/ 1055373 h 114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450" h="1142254">
                  <a:moveTo>
                    <a:pt x="180176" y="610122"/>
                  </a:moveTo>
                  <a:lnTo>
                    <a:pt x="180176" y="81258"/>
                  </a:lnTo>
                  <a:cubicBezTo>
                    <a:pt x="180556" y="59434"/>
                    <a:pt x="163170" y="41434"/>
                    <a:pt x="141347" y="41055"/>
                  </a:cubicBezTo>
                  <a:cubicBezTo>
                    <a:pt x="141040" y="41051"/>
                    <a:pt x="140732" y="41048"/>
                    <a:pt x="140426" y="41051"/>
                  </a:cubicBezTo>
                  <a:cubicBezTo>
                    <a:pt x="140426" y="41051"/>
                    <a:pt x="71891" y="43564"/>
                    <a:pt x="60697" y="236148"/>
                  </a:cubicBezTo>
                  <a:lnTo>
                    <a:pt x="41050" y="578139"/>
                  </a:lnTo>
                  <a:cubicBezTo>
                    <a:pt x="41050" y="595501"/>
                    <a:pt x="81714" y="609437"/>
                    <a:pt x="97020" y="615148"/>
                  </a:cubicBezTo>
                  <a:lnTo>
                    <a:pt x="76917" y="1055373"/>
                  </a:lnTo>
                  <a:cubicBezTo>
                    <a:pt x="78950" y="1088114"/>
                    <a:pt x="107141" y="1113006"/>
                    <a:pt x="139882" y="1110973"/>
                  </a:cubicBezTo>
                  <a:cubicBezTo>
                    <a:pt x="169786" y="1109116"/>
                    <a:pt x="193625" y="1085277"/>
                    <a:pt x="195483" y="1055373"/>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96FF4856-B9F1-41BC-A8EE-6E83411B94C5}"/>
                </a:ext>
              </a:extLst>
            </p:cNvPr>
            <p:cNvSpPr/>
            <p:nvPr/>
          </p:nvSpPr>
          <p:spPr>
            <a:xfrm>
              <a:off x="9556479" y="2212691"/>
              <a:ext cx="1302170" cy="1302170"/>
            </a:xfrm>
            <a:custGeom>
              <a:avLst/>
              <a:gdLst>
                <a:gd name="connsiteX0" fmla="*/ 657867 w 1302170"/>
                <a:gd name="connsiteY0" fmla="*/ 41050 h 1302170"/>
                <a:gd name="connsiteX1" fmla="*/ 41050 w 1302170"/>
                <a:gd name="connsiteY1" fmla="*/ 657867 h 1302170"/>
                <a:gd name="connsiteX2" fmla="*/ 657867 w 1302170"/>
                <a:gd name="connsiteY2" fmla="*/ 1274685 h 1302170"/>
                <a:gd name="connsiteX3" fmla="*/ 1274685 w 1302170"/>
                <a:gd name="connsiteY3" fmla="*/ 657867 h 1302170"/>
                <a:gd name="connsiteX4" fmla="*/ 657867 w 1302170"/>
                <a:gd name="connsiteY4" fmla="*/ 41050 h 1302170"/>
                <a:gd name="connsiteX5" fmla="*/ 657867 w 1302170"/>
                <a:gd name="connsiteY5" fmla="*/ 1137614 h 1302170"/>
                <a:gd name="connsiteX6" fmla="*/ 178120 w 1302170"/>
                <a:gd name="connsiteY6" fmla="*/ 657867 h 1302170"/>
                <a:gd name="connsiteX7" fmla="*/ 657867 w 1302170"/>
                <a:gd name="connsiteY7" fmla="*/ 178120 h 1302170"/>
                <a:gd name="connsiteX8" fmla="*/ 1137614 w 1302170"/>
                <a:gd name="connsiteY8" fmla="*/ 657867 h 1302170"/>
                <a:gd name="connsiteX9" fmla="*/ 657867 w 1302170"/>
                <a:gd name="connsiteY9" fmla="*/ 1137614 h 13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170" h="1302170">
                  <a:moveTo>
                    <a:pt x="657867" y="41050"/>
                  </a:moveTo>
                  <a:cubicBezTo>
                    <a:pt x="317208" y="41050"/>
                    <a:pt x="41050" y="317208"/>
                    <a:pt x="41050" y="657867"/>
                  </a:cubicBezTo>
                  <a:cubicBezTo>
                    <a:pt x="41050" y="998527"/>
                    <a:pt x="317208" y="1274685"/>
                    <a:pt x="657867" y="1274685"/>
                  </a:cubicBezTo>
                  <a:cubicBezTo>
                    <a:pt x="998527" y="1274685"/>
                    <a:pt x="1274685" y="998527"/>
                    <a:pt x="1274685" y="657867"/>
                  </a:cubicBezTo>
                  <a:cubicBezTo>
                    <a:pt x="1274685" y="317208"/>
                    <a:pt x="998527" y="41050"/>
                    <a:pt x="657867" y="41050"/>
                  </a:cubicBezTo>
                  <a:close/>
                  <a:moveTo>
                    <a:pt x="657867" y="1137614"/>
                  </a:moveTo>
                  <a:cubicBezTo>
                    <a:pt x="392910" y="1137614"/>
                    <a:pt x="178120" y="922825"/>
                    <a:pt x="178120" y="657867"/>
                  </a:cubicBezTo>
                  <a:cubicBezTo>
                    <a:pt x="178120" y="392910"/>
                    <a:pt x="392910" y="178120"/>
                    <a:pt x="657867" y="178120"/>
                  </a:cubicBezTo>
                  <a:cubicBezTo>
                    <a:pt x="922825" y="178120"/>
                    <a:pt x="1137614" y="392910"/>
                    <a:pt x="1137614" y="657867"/>
                  </a:cubicBezTo>
                  <a:cubicBezTo>
                    <a:pt x="1137614" y="922825"/>
                    <a:pt x="922825" y="1137614"/>
                    <a:pt x="657867" y="1137614"/>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11787F59-AEAE-4034-9794-E5B614100B33}"/>
                </a:ext>
              </a:extLst>
            </p:cNvPr>
            <p:cNvSpPr/>
            <p:nvPr/>
          </p:nvSpPr>
          <p:spPr>
            <a:xfrm>
              <a:off x="9762085" y="2418297"/>
              <a:ext cx="890959" cy="890959"/>
            </a:xfrm>
            <a:custGeom>
              <a:avLst/>
              <a:gdLst>
                <a:gd name="connsiteX0" fmla="*/ 863473 w 890958"/>
                <a:gd name="connsiteY0" fmla="*/ 452261 h 890958"/>
                <a:gd name="connsiteX1" fmla="*/ 452261 w 890958"/>
                <a:gd name="connsiteY1" fmla="*/ 863473 h 890958"/>
                <a:gd name="connsiteX2" fmla="*/ 41050 w 890958"/>
                <a:gd name="connsiteY2" fmla="*/ 452261 h 890958"/>
                <a:gd name="connsiteX3" fmla="*/ 452261 w 890958"/>
                <a:gd name="connsiteY3" fmla="*/ 41050 h 890958"/>
                <a:gd name="connsiteX4" fmla="*/ 863473 w 890958"/>
                <a:gd name="connsiteY4" fmla="*/ 452261 h 89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58" h="890958">
                  <a:moveTo>
                    <a:pt x="863473" y="452261"/>
                  </a:moveTo>
                  <a:cubicBezTo>
                    <a:pt x="863473" y="679367"/>
                    <a:pt x="679367" y="863473"/>
                    <a:pt x="452261" y="863473"/>
                  </a:cubicBezTo>
                  <a:cubicBezTo>
                    <a:pt x="225156" y="863473"/>
                    <a:pt x="41050" y="679367"/>
                    <a:pt x="41050" y="452261"/>
                  </a:cubicBezTo>
                  <a:cubicBezTo>
                    <a:pt x="41050" y="225156"/>
                    <a:pt x="225156" y="41050"/>
                    <a:pt x="452261" y="41050"/>
                  </a:cubicBezTo>
                  <a:cubicBezTo>
                    <a:pt x="679367" y="41050"/>
                    <a:pt x="863473" y="225156"/>
                    <a:pt x="863473" y="452261"/>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16" name="Title Placeholder 1">
            <a:extLst>
              <a:ext uri="{FF2B5EF4-FFF2-40B4-BE49-F238E27FC236}">
                <a16:creationId xmlns:a16="http://schemas.microsoft.com/office/drawing/2014/main" id="{BE3A9D76-EF9B-FC9E-651B-47B9CA0D4721}"/>
              </a:ext>
            </a:extLst>
          </p:cNvPr>
          <p:cNvSpPr txBox="1">
            <a:spLocks/>
          </p:cNvSpPr>
          <p:nvPr/>
        </p:nvSpPr>
        <p:spPr>
          <a:xfrm>
            <a:off x="678007" y="421649"/>
            <a:ext cx="10163930" cy="555862"/>
          </a:xfrm>
          <a:prstGeom prst="rect">
            <a:avLst/>
          </a:prstGeom>
        </p:spPr>
        <p:txBody>
          <a:bodyPr vert="horz" lIns="100834" tIns="50417" rIns="100834" bIns="50417"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Poverty in our world today</a:t>
            </a:r>
            <a:endParaRPr lang="en-US" sz="3639" dirty="0">
              <a:solidFill>
                <a:srgbClr val="0C244C"/>
              </a:solidFill>
            </a:endParaRPr>
          </a:p>
        </p:txBody>
      </p:sp>
    </p:spTree>
    <p:extLst>
      <p:ext uri="{BB962C8B-B14F-4D97-AF65-F5344CB8AC3E}">
        <p14:creationId xmlns:p14="http://schemas.microsoft.com/office/powerpoint/2010/main" val="2289389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33918"/>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000" b="1" dirty="0">
                <a:solidFill>
                  <a:srgbClr val="63B1A4"/>
                </a:solidFill>
                <a:latin typeface="Arial" panose="020B0604020202020204" pitchFamily="34" charset="0"/>
                <a:ea typeface="Roboto Light" panose="02000000000000000000" pitchFamily="2" charset="0"/>
                <a:cs typeface="Arial"/>
              </a:rPr>
              <a:t>3.5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lack safely managed sanitation; nearly half of the global population</a:t>
            </a:r>
            <a:r>
              <a:rPr lang="en-AU" sz="2400" dirty="0">
                <a:solidFill>
                  <a:srgbClr val="000000"/>
                </a:solidFill>
                <a:latin typeface="Arial" panose="020B0604020202020204" pitchFamily="34" charset="0"/>
                <a:ea typeface="Roboto Light" panose="02000000000000000000" pitchFamily="2" charset="0"/>
                <a:cs typeface="Arial" panose="020B0604020202020204" pitchFamily="34" charset="0"/>
              </a:rPr>
              <a:t>.</a:t>
            </a:r>
            <a:endParaRPr lang="en-AU" sz="2400" dirty="0">
              <a:solidFill>
                <a:srgbClr val="0C244C"/>
              </a:solidFill>
              <a:latin typeface="Arial" panose="020B0604020202020204" pitchFamily="34" charset="0"/>
              <a:ea typeface="Roboto Light" panose="02000000000000000000" pitchFamily="2" charset="0"/>
              <a:cs typeface="Arial"/>
            </a:endParaRPr>
          </a:p>
        </p:txBody>
      </p:sp>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000" b="1" dirty="0">
                <a:solidFill>
                  <a:srgbClr val="63B1A4"/>
                </a:solidFill>
                <a:latin typeface="Arial"/>
                <a:ea typeface="Roboto Light"/>
                <a:cs typeface="Arial"/>
              </a:rPr>
              <a:t>244 million</a:t>
            </a:r>
          </a:p>
          <a:p>
            <a:pPr marL="0" indent="0" defTabSz="457200">
              <a:lnSpc>
                <a:spcPct val="100000"/>
              </a:lnSpc>
              <a:spcBef>
                <a:spcPts val="800"/>
              </a:spcBef>
              <a:buNone/>
            </a:pPr>
            <a:r>
              <a:rPr lang="en-US" sz="2400" dirty="0"/>
              <a:t>Children are not in school across both primary and secondary education.</a:t>
            </a:r>
            <a:endParaRPr lang="en-AU" sz="2400" dirty="0">
              <a:solidFill>
                <a:srgbClr val="0C244C"/>
              </a:solidFill>
              <a:latin typeface="Arial"/>
              <a:ea typeface="Roboto Light"/>
              <a:cs typeface="Arial"/>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000" b="1" dirty="0">
                <a:solidFill>
                  <a:srgbClr val="63B1A4"/>
                </a:solidFill>
                <a:latin typeface="Arial"/>
                <a:ea typeface="Roboto Light"/>
                <a:cs typeface="Arial"/>
              </a:rPr>
              <a:t>One half</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of the world’s poor are children</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grpSp>
        <p:nvGrpSpPr>
          <p:cNvPr id="18" name="Group 17">
            <a:extLst>
              <a:ext uri="{FF2B5EF4-FFF2-40B4-BE49-F238E27FC236}">
                <a16:creationId xmlns:a16="http://schemas.microsoft.com/office/drawing/2014/main" id="{9AFA811A-E17B-4CAF-AC01-EFBBC10162DB}"/>
              </a:ext>
            </a:extLst>
          </p:cNvPr>
          <p:cNvGrpSpPr/>
          <p:nvPr/>
        </p:nvGrpSpPr>
        <p:grpSpPr>
          <a:xfrm>
            <a:off x="5923969" y="2172750"/>
            <a:ext cx="977990" cy="1508124"/>
            <a:chOff x="5923969" y="2172750"/>
            <a:chExt cx="977990" cy="1508124"/>
          </a:xfrm>
        </p:grpSpPr>
        <p:sp>
          <p:nvSpPr>
            <p:cNvPr id="13" name="Freeform: Shape 12">
              <a:extLst>
                <a:ext uri="{FF2B5EF4-FFF2-40B4-BE49-F238E27FC236}">
                  <a16:creationId xmlns:a16="http://schemas.microsoft.com/office/drawing/2014/main" id="{32493380-5EA5-4580-87D7-3BCB1DF0A891}"/>
                </a:ext>
              </a:extLst>
            </p:cNvPr>
            <p:cNvSpPr/>
            <p:nvPr/>
          </p:nvSpPr>
          <p:spPr>
            <a:xfrm>
              <a:off x="6019420" y="3012718"/>
              <a:ext cx="782697" cy="668156"/>
            </a:xfrm>
            <a:custGeom>
              <a:avLst/>
              <a:gdLst>
                <a:gd name="connsiteX0" fmla="*/ 777924 w 782696"/>
                <a:gd name="connsiteY0" fmla="*/ 14318 h 668155"/>
                <a:gd name="connsiteX1" fmla="*/ 14318 w 782696"/>
                <a:gd name="connsiteY1" fmla="*/ 14318 h 668155"/>
                <a:gd name="connsiteX2" fmla="*/ 224309 w 782696"/>
                <a:gd name="connsiteY2" fmla="*/ 320906 h 668155"/>
                <a:gd name="connsiteX3" fmla="*/ 224309 w 782696"/>
                <a:gd name="connsiteY3" fmla="*/ 663383 h 668155"/>
                <a:gd name="connsiteX4" fmla="*/ 567932 w 782696"/>
                <a:gd name="connsiteY4" fmla="*/ 663383 h 668155"/>
                <a:gd name="connsiteX5" fmla="*/ 567932 w 782696"/>
                <a:gd name="connsiteY5" fmla="*/ 320906 h 668155"/>
                <a:gd name="connsiteX6" fmla="*/ 777924 w 782696"/>
                <a:gd name="connsiteY6"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96" h="668155">
                  <a:moveTo>
                    <a:pt x="777924" y="14318"/>
                  </a:moveTo>
                  <a:lnTo>
                    <a:pt x="14318" y="14318"/>
                  </a:lnTo>
                  <a:cubicBezTo>
                    <a:pt x="14318" y="147949"/>
                    <a:pt x="99842" y="264208"/>
                    <a:pt x="224309" y="320906"/>
                  </a:cubicBezTo>
                  <a:lnTo>
                    <a:pt x="224309" y="663383"/>
                  </a:lnTo>
                  <a:lnTo>
                    <a:pt x="567932" y="663383"/>
                  </a:lnTo>
                  <a:lnTo>
                    <a:pt x="567932" y="320906"/>
                  </a:lnTo>
                  <a:cubicBezTo>
                    <a:pt x="692400" y="264208"/>
                    <a:pt x="777924" y="147949"/>
                    <a:pt x="777924"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74A6549-FA52-46C6-AD2A-A8398AE03BB0}"/>
                </a:ext>
              </a:extLst>
            </p:cNvPr>
            <p:cNvSpPr/>
            <p:nvPr/>
          </p:nvSpPr>
          <p:spPr>
            <a:xfrm>
              <a:off x="5923969" y="2210931"/>
              <a:ext cx="286353" cy="668156"/>
            </a:xfrm>
            <a:custGeom>
              <a:avLst/>
              <a:gdLst>
                <a:gd name="connsiteX0" fmla="*/ 73306 w 286352"/>
                <a:gd name="connsiteY0" fmla="*/ 128859 h 668155"/>
                <a:gd name="connsiteX1" fmla="*/ 109768 w 286352"/>
                <a:gd name="connsiteY1" fmla="*/ 529752 h 668155"/>
                <a:gd name="connsiteX2" fmla="*/ 249699 w 286352"/>
                <a:gd name="connsiteY2" fmla="*/ 663383 h 668155"/>
                <a:gd name="connsiteX3" fmla="*/ 167039 w 286352"/>
                <a:gd name="connsiteY3" fmla="*/ 357941 h 668155"/>
                <a:gd name="connsiteX4" fmla="*/ 277189 w 286352"/>
                <a:gd name="connsiteY4" fmla="*/ 14318 h 668155"/>
                <a:gd name="connsiteX5" fmla="*/ 52498 w 286352"/>
                <a:gd name="connsiteY5" fmla="*/ 14318 h 668155"/>
                <a:gd name="connsiteX6" fmla="*/ 14318 w 286352"/>
                <a:gd name="connsiteY6" fmla="*/ 52498 h 668155"/>
                <a:gd name="connsiteX7" fmla="*/ 14318 w 286352"/>
                <a:gd name="connsiteY7" fmla="*/ 90678 h 668155"/>
                <a:gd name="connsiteX8" fmla="*/ 52498 w 286352"/>
                <a:gd name="connsiteY8" fmla="*/ 128859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352" h="668155">
                  <a:moveTo>
                    <a:pt x="73306" y="128859"/>
                  </a:moveTo>
                  <a:lnTo>
                    <a:pt x="109768" y="529752"/>
                  </a:lnTo>
                  <a:cubicBezTo>
                    <a:pt x="116832" y="584541"/>
                    <a:pt x="145849" y="657274"/>
                    <a:pt x="249699" y="663383"/>
                  </a:cubicBezTo>
                  <a:cubicBezTo>
                    <a:pt x="194008" y="571352"/>
                    <a:pt x="165361" y="465497"/>
                    <a:pt x="167039" y="357941"/>
                  </a:cubicBezTo>
                  <a:cubicBezTo>
                    <a:pt x="167039" y="221255"/>
                    <a:pt x="209801" y="98314"/>
                    <a:pt x="277189" y="14318"/>
                  </a:cubicBezTo>
                  <a:lnTo>
                    <a:pt x="52498" y="14318"/>
                  </a:lnTo>
                  <a:cubicBezTo>
                    <a:pt x="31411" y="14318"/>
                    <a:pt x="14318" y="31411"/>
                    <a:pt x="14318" y="52498"/>
                  </a:cubicBezTo>
                  <a:lnTo>
                    <a:pt x="14318" y="90678"/>
                  </a:lnTo>
                  <a:cubicBezTo>
                    <a:pt x="14318" y="111765"/>
                    <a:pt x="31411" y="128859"/>
                    <a:pt x="52498" y="128859"/>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080FB8F-8F40-43D5-BDA2-82C728923768}"/>
                </a:ext>
              </a:extLst>
            </p:cNvPr>
            <p:cNvSpPr/>
            <p:nvPr/>
          </p:nvSpPr>
          <p:spPr>
            <a:xfrm>
              <a:off x="6615606" y="2210931"/>
              <a:ext cx="286353" cy="668156"/>
            </a:xfrm>
            <a:custGeom>
              <a:avLst/>
              <a:gdLst>
                <a:gd name="connsiteX0" fmla="*/ 239009 w 286352"/>
                <a:gd name="connsiteY0" fmla="*/ 14318 h 668155"/>
                <a:gd name="connsiteX1" fmla="*/ 14318 w 286352"/>
                <a:gd name="connsiteY1" fmla="*/ 14318 h 668155"/>
                <a:gd name="connsiteX2" fmla="*/ 124468 w 286352"/>
                <a:gd name="connsiteY2" fmla="*/ 357941 h 668155"/>
                <a:gd name="connsiteX3" fmla="*/ 41807 w 286352"/>
                <a:gd name="connsiteY3" fmla="*/ 663383 h 668155"/>
                <a:gd name="connsiteX4" fmla="*/ 181738 w 286352"/>
                <a:gd name="connsiteY4" fmla="*/ 529752 h 668155"/>
                <a:gd name="connsiteX5" fmla="*/ 218201 w 286352"/>
                <a:gd name="connsiteY5" fmla="*/ 128859 h 668155"/>
                <a:gd name="connsiteX6" fmla="*/ 239009 w 286352"/>
                <a:gd name="connsiteY6" fmla="*/ 128859 h 668155"/>
                <a:gd name="connsiteX7" fmla="*/ 277189 w 286352"/>
                <a:gd name="connsiteY7" fmla="*/ 90678 h 668155"/>
                <a:gd name="connsiteX8" fmla="*/ 277189 w 286352"/>
                <a:gd name="connsiteY8" fmla="*/ 52498 h 668155"/>
                <a:gd name="connsiteX9" fmla="*/ 239009 w 286352"/>
                <a:gd name="connsiteY9"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52" h="668155">
                  <a:moveTo>
                    <a:pt x="239009" y="14318"/>
                  </a:moveTo>
                  <a:lnTo>
                    <a:pt x="14318" y="14318"/>
                  </a:lnTo>
                  <a:cubicBezTo>
                    <a:pt x="81706" y="98314"/>
                    <a:pt x="124468" y="221255"/>
                    <a:pt x="124468" y="357941"/>
                  </a:cubicBezTo>
                  <a:cubicBezTo>
                    <a:pt x="126146" y="465497"/>
                    <a:pt x="97499" y="571352"/>
                    <a:pt x="41807" y="663383"/>
                  </a:cubicBezTo>
                  <a:cubicBezTo>
                    <a:pt x="145658" y="657847"/>
                    <a:pt x="175439" y="585114"/>
                    <a:pt x="181738" y="529752"/>
                  </a:cubicBezTo>
                  <a:lnTo>
                    <a:pt x="218201" y="128859"/>
                  </a:lnTo>
                  <a:lnTo>
                    <a:pt x="239009" y="128859"/>
                  </a:lnTo>
                  <a:cubicBezTo>
                    <a:pt x="260096" y="128859"/>
                    <a:pt x="277189" y="111765"/>
                    <a:pt x="277189" y="90678"/>
                  </a:cubicBezTo>
                  <a:lnTo>
                    <a:pt x="277189" y="52498"/>
                  </a:lnTo>
                  <a:cubicBezTo>
                    <a:pt x="277189" y="31411"/>
                    <a:pt x="260096" y="14318"/>
                    <a:pt x="239009"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4874AB46-2DA0-4C1A-BE86-A4DF3A72CC25}"/>
                </a:ext>
              </a:extLst>
            </p:cNvPr>
            <p:cNvSpPr/>
            <p:nvPr/>
          </p:nvSpPr>
          <p:spPr>
            <a:xfrm>
              <a:off x="5962150" y="2172750"/>
              <a:ext cx="897238" cy="782697"/>
            </a:xfrm>
            <a:custGeom>
              <a:avLst/>
              <a:gdLst>
                <a:gd name="connsiteX0" fmla="*/ 854285 w 897237"/>
                <a:gd name="connsiteY0" fmla="*/ 701564 h 782696"/>
                <a:gd name="connsiteX1" fmla="*/ 601722 w 897237"/>
                <a:gd name="connsiteY1" fmla="*/ 701564 h 782696"/>
                <a:gd name="connsiteX2" fmla="*/ 701564 w 897237"/>
                <a:gd name="connsiteY2" fmla="*/ 396121 h 782696"/>
                <a:gd name="connsiteX3" fmla="*/ 453391 w 897237"/>
                <a:gd name="connsiteY3" fmla="*/ 14318 h 782696"/>
                <a:gd name="connsiteX4" fmla="*/ 205219 w 897237"/>
                <a:gd name="connsiteY4" fmla="*/ 396121 h 782696"/>
                <a:gd name="connsiteX5" fmla="*/ 305061 w 897237"/>
                <a:gd name="connsiteY5" fmla="*/ 701564 h 782696"/>
                <a:gd name="connsiteX6" fmla="*/ 52498 w 897237"/>
                <a:gd name="connsiteY6" fmla="*/ 701564 h 782696"/>
                <a:gd name="connsiteX7" fmla="*/ 14318 w 897237"/>
                <a:gd name="connsiteY7" fmla="*/ 739744 h 782696"/>
                <a:gd name="connsiteX8" fmla="*/ 52498 w 897237"/>
                <a:gd name="connsiteY8" fmla="*/ 777924 h 782696"/>
                <a:gd name="connsiteX9" fmla="*/ 854285 w 897237"/>
                <a:gd name="connsiteY9" fmla="*/ 777924 h 782696"/>
                <a:gd name="connsiteX10" fmla="*/ 892465 w 897237"/>
                <a:gd name="connsiteY10" fmla="*/ 739744 h 782696"/>
                <a:gd name="connsiteX11" fmla="*/ 854285 w 897237"/>
                <a:gd name="connsiteY11" fmla="*/ 701564 h 78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7237" h="782696">
                  <a:moveTo>
                    <a:pt x="854285" y="701564"/>
                  </a:moveTo>
                  <a:lnTo>
                    <a:pt x="601722" y="701564"/>
                  </a:lnTo>
                  <a:cubicBezTo>
                    <a:pt x="662238" y="631885"/>
                    <a:pt x="701564" y="521162"/>
                    <a:pt x="701564" y="396121"/>
                  </a:cubicBezTo>
                  <a:cubicBezTo>
                    <a:pt x="701564" y="186129"/>
                    <a:pt x="590268" y="14318"/>
                    <a:pt x="453391" y="14318"/>
                  </a:cubicBezTo>
                  <a:cubicBezTo>
                    <a:pt x="316515" y="14318"/>
                    <a:pt x="205219" y="186129"/>
                    <a:pt x="205219" y="396121"/>
                  </a:cubicBezTo>
                  <a:cubicBezTo>
                    <a:pt x="205219" y="521162"/>
                    <a:pt x="244545" y="631885"/>
                    <a:pt x="305061" y="701564"/>
                  </a:cubicBezTo>
                  <a:lnTo>
                    <a:pt x="52498" y="701564"/>
                  </a:lnTo>
                  <a:cubicBezTo>
                    <a:pt x="31411" y="701564"/>
                    <a:pt x="14318" y="718657"/>
                    <a:pt x="14318" y="739744"/>
                  </a:cubicBezTo>
                  <a:cubicBezTo>
                    <a:pt x="14318" y="760831"/>
                    <a:pt x="31411" y="777924"/>
                    <a:pt x="52498" y="777924"/>
                  </a:cubicBezTo>
                  <a:lnTo>
                    <a:pt x="854285" y="777924"/>
                  </a:lnTo>
                  <a:cubicBezTo>
                    <a:pt x="875372" y="777924"/>
                    <a:pt x="892465" y="760831"/>
                    <a:pt x="892465" y="739744"/>
                  </a:cubicBezTo>
                  <a:cubicBezTo>
                    <a:pt x="892465" y="718657"/>
                    <a:pt x="875372" y="701564"/>
                    <a:pt x="854285" y="701564"/>
                  </a:cubicBezTo>
                  <a:close/>
                </a:path>
              </a:pathLst>
            </a:custGeom>
            <a:solidFill>
              <a:srgbClr val="0C244C"/>
            </a:solidFill>
            <a:ln w="9525" cap="flat">
              <a:solidFill>
                <a:srgbClr val="0C244C"/>
              </a:solidFill>
              <a:prstDash val="solid"/>
              <a:miter/>
            </a:ln>
          </p:spPr>
          <p:txBody>
            <a:bodyPr rtlCol="0" anchor="ctr"/>
            <a:lstStyle/>
            <a:p>
              <a:endParaRPr lang="en-AU"/>
            </a:p>
          </p:txBody>
        </p:sp>
      </p:grpSp>
      <p:grpSp>
        <p:nvGrpSpPr>
          <p:cNvPr id="32" name="Group 31">
            <a:extLst>
              <a:ext uri="{FF2B5EF4-FFF2-40B4-BE49-F238E27FC236}">
                <a16:creationId xmlns:a16="http://schemas.microsoft.com/office/drawing/2014/main" id="{DF1EEDB4-7859-488F-A457-A606AAA4D85F}"/>
              </a:ext>
            </a:extLst>
          </p:cNvPr>
          <p:cNvGrpSpPr/>
          <p:nvPr/>
        </p:nvGrpSpPr>
        <p:grpSpPr>
          <a:xfrm>
            <a:off x="9285764" y="1984240"/>
            <a:ext cx="2006942" cy="1837554"/>
            <a:chOff x="9285764" y="1984240"/>
            <a:chExt cx="2006942" cy="1837554"/>
          </a:xfrm>
        </p:grpSpPr>
        <p:sp>
          <p:nvSpPr>
            <p:cNvPr id="20" name="Freeform: Shape 19">
              <a:extLst>
                <a:ext uri="{FF2B5EF4-FFF2-40B4-BE49-F238E27FC236}">
                  <a16:creationId xmlns:a16="http://schemas.microsoft.com/office/drawing/2014/main" id="{E01095E4-1564-40D4-A791-9A371798B48D}"/>
                </a:ext>
              </a:extLst>
            </p:cNvPr>
            <p:cNvSpPr/>
            <p:nvPr/>
          </p:nvSpPr>
          <p:spPr>
            <a:xfrm>
              <a:off x="10002643"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697AF73-6BDD-493F-B7FC-351179D2D159}"/>
                </a:ext>
              </a:extLst>
            </p:cNvPr>
            <p:cNvSpPr/>
            <p:nvPr/>
          </p:nvSpPr>
          <p:spPr>
            <a:xfrm>
              <a:off x="9899155"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5"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BF86F88-610A-4D18-8CA2-03701DFD8F27}"/>
                </a:ext>
              </a:extLst>
            </p:cNvPr>
            <p:cNvSpPr/>
            <p:nvPr/>
          </p:nvSpPr>
          <p:spPr>
            <a:xfrm>
              <a:off x="10456347"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5873200-FD57-47FB-B176-22EF3159535F}"/>
                </a:ext>
              </a:extLst>
            </p:cNvPr>
            <p:cNvSpPr/>
            <p:nvPr/>
          </p:nvSpPr>
          <p:spPr>
            <a:xfrm>
              <a:off x="10356057"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E961F5A4-EAF7-425F-922A-C67EDB27FD64}"/>
                </a:ext>
              </a:extLst>
            </p:cNvPr>
            <p:cNvSpPr/>
            <p:nvPr/>
          </p:nvSpPr>
          <p:spPr>
            <a:xfrm>
              <a:off x="10913249"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A05BDB9-C422-42A7-B026-E8321A12A2BC}"/>
                </a:ext>
              </a:extLst>
            </p:cNvPr>
            <p:cNvSpPr/>
            <p:nvPr/>
          </p:nvSpPr>
          <p:spPr>
            <a:xfrm>
              <a:off x="10812959"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0972457-5ACE-4388-99B6-E95DDDC30FE1}"/>
                </a:ext>
              </a:extLst>
            </p:cNvPr>
            <p:cNvSpPr/>
            <p:nvPr/>
          </p:nvSpPr>
          <p:spPr>
            <a:xfrm>
              <a:off x="9523125" y="2217717"/>
              <a:ext cx="342676" cy="342676"/>
            </a:xfrm>
            <a:custGeom>
              <a:avLst/>
              <a:gdLst>
                <a:gd name="connsiteX0" fmla="*/ 312450 w 342676"/>
                <a:gd name="connsiteY0" fmla="*/ 176750 h 342676"/>
                <a:gd name="connsiteX1" fmla="*/ 176750 w 342676"/>
                <a:gd name="connsiteY1" fmla="*/ 312449 h 342676"/>
                <a:gd name="connsiteX2" fmla="*/ 41050 w 342676"/>
                <a:gd name="connsiteY2" fmla="*/ 176750 h 342676"/>
                <a:gd name="connsiteX3" fmla="*/ 176750 w 342676"/>
                <a:gd name="connsiteY3" fmla="*/ 41050 h 342676"/>
                <a:gd name="connsiteX4" fmla="*/ 312450 w 342676"/>
                <a:gd name="connsiteY4" fmla="*/ 17675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2450" y="176750"/>
                  </a:moveTo>
                  <a:cubicBezTo>
                    <a:pt x="312450" y="251695"/>
                    <a:pt x="251695" y="312449"/>
                    <a:pt x="176750" y="312449"/>
                  </a:cubicBezTo>
                  <a:cubicBezTo>
                    <a:pt x="101805" y="312449"/>
                    <a:pt x="41050" y="251695"/>
                    <a:pt x="41050" y="176750"/>
                  </a:cubicBezTo>
                  <a:cubicBezTo>
                    <a:pt x="41050" y="101805"/>
                    <a:pt x="101805" y="41050"/>
                    <a:pt x="176750" y="41050"/>
                  </a:cubicBezTo>
                  <a:cubicBezTo>
                    <a:pt x="251695" y="41050"/>
                    <a:pt x="312450" y="101805"/>
                    <a:pt x="312450" y="1767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2D5C1CE-0CC1-4FEB-AEA3-E78909D156F8}"/>
                </a:ext>
              </a:extLst>
            </p:cNvPr>
            <p:cNvSpPr/>
            <p:nvPr/>
          </p:nvSpPr>
          <p:spPr>
            <a:xfrm>
              <a:off x="9285764" y="2291173"/>
              <a:ext cx="1256480" cy="1530621"/>
            </a:xfrm>
            <a:custGeom>
              <a:avLst/>
              <a:gdLst>
                <a:gd name="connsiteX0" fmla="*/ 1214374 w 1256480"/>
                <a:gd name="connsiteY0" fmla="*/ 50979 h 1530621"/>
                <a:gd name="connsiteX1" fmla="*/ 1165942 w 1256480"/>
                <a:gd name="connsiteY1" fmla="*/ 50979 h 1530621"/>
                <a:gd name="connsiteX2" fmla="*/ 870784 w 1256480"/>
                <a:gd name="connsiteY2" fmla="*/ 346137 h 1530621"/>
                <a:gd name="connsiteX3" fmla="*/ 804304 w 1256480"/>
                <a:gd name="connsiteY3" fmla="*/ 363043 h 1530621"/>
                <a:gd name="connsiteX4" fmla="*/ 714295 w 1256480"/>
                <a:gd name="connsiteY4" fmla="*/ 507195 h 1530621"/>
                <a:gd name="connsiteX5" fmla="*/ 688708 w 1256480"/>
                <a:gd name="connsiteY5" fmla="*/ 398224 h 1530621"/>
                <a:gd name="connsiteX6" fmla="*/ 668376 w 1256480"/>
                <a:gd name="connsiteY6" fmla="*/ 360758 h 1530621"/>
                <a:gd name="connsiteX7" fmla="*/ 525823 w 1256480"/>
                <a:gd name="connsiteY7" fmla="*/ 286283 h 1530621"/>
                <a:gd name="connsiteX8" fmla="*/ 414110 w 1256480"/>
                <a:gd name="connsiteY8" fmla="*/ 272805 h 1530621"/>
                <a:gd name="connsiteX9" fmla="*/ 302169 w 1256480"/>
                <a:gd name="connsiteY9" fmla="*/ 289710 h 1530621"/>
                <a:gd name="connsiteX10" fmla="*/ 159844 w 1256480"/>
                <a:gd name="connsiteY10" fmla="*/ 364185 h 1530621"/>
                <a:gd name="connsiteX11" fmla="*/ 139512 w 1256480"/>
                <a:gd name="connsiteY11" fmla="*/ 401651 h 1530621"/>
                <a:gd name="connsiteX12" fmla="*/ 41050 w 1256480"/>
                <a:gd name="connsiteY12" fmla="*/ 822001 h 1530621"/>
                <a:gd name="connsiteX13" fmla="*/ 109585 w 1256480"/>
                <a:gd name="connsiteY13" fmla="*/ 890536 h 1530621"/>
                <a:gd name="connsiteX14" fmla="*/ 174008 w 1256480"/>
                <a:gd name="connsiteY14" fmla="*/ 839820 h 1530621"/>
                <a:gd name="connsiteX15" fmla="*/ 245285 w 1256480"/>
                <a:gd name="connsiteY15" fmla="*/ 544890 h 1530621"/>
                <a:gd name="connsiteX16" fmla="*/ 245285 w 1256480"/>
                <a:gd name="connsiteY16" fmla="*/ 1493190 h 1530621"/>
                <a:gd name="connsiteX17" fmla="*/ 380299 w 1256480"/>
                <a:gd name="connsiteY17" fmla="*/ 1493190 h 1530621"/>
                <a:gd name="connsiteX18" fmla="*/ 380299 w 1256480"/>
                <a:gd name="connsiteY18" fmla="*/ 882997 h 1530621"/>
                <a:gd name="connsiteX19" fmla="*/ 448835 w 1256480"/>
                <a:gd name="connsiteY19" fmla="*/ 882997 h 1530621"/>
                <a:gd name="connsiteX20" fmla="*/ 448835 w 1256480"/>
                <a:gd name="connsiteY20" fmla="*/ 1493190 h 1530621"/>
                <a:gd name="connsiteX21" fmla="*/ 583621 w 1256480"/>
                <a:gd name="connsiteY21" fmla="*/ 1493190 h 1530621"/>
                <a:gd name="connsiteX22" fmla="*/ 583621 w 1256480"/>
                <a:gd name="connsiteY22" fmla="*/ 540549 h 1530621"/>
                <a:gd name="connsiteX23" fmla="*/ 608750 w 1256480"/>
                <a:gd name="connsiteY23" fmla="*/ 647921 h 1530621"/>
                <a:gd name="connsiteX24" fmla="*/ 622229 w 1256480"/>
                <a:gd name="connsiteY24" fmla="*/ 665055 h 1530621"/>
                <a:gd name="connsiteX25" fmla="*/ 713609 w 1256480"/>
                <a:gd name="connsiteY25" fmla="*/ 697267 h 1530621"/>
                <a:gd name="connsiteX26" fmla="*/ 768438 w 1256480"/>
                <a:gd name="connsiteY26" fmla="*/ 672365 h 1530621"/>
                <a:gd name="connsiteX27" fmla="*/ 907793 w 1256480"/>
                <a:gd name="connsiteY27" fmla="*/ 443914 h 1530621"/>
                <a:gd name="connsiteX28" fmla="*/ 917159 w 1256480"/>
                <a:gd name="connsiteY28" fmla="*/ 396625 h 1530621"/>
                <a:gd name="connsiteX29" fmla="*/ 1214145 w 1256480"/>
                <a:gd name="connsiteY29" fmla="*/ 99639 h 1530621"/>
                <a:gd name="connsiteX30" fmla="*/ 1214374 w 1256480"/>
                <a:gd name="connsiteY30" fmla="*/ 509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6480" h="1530621">
                  <a:moveTo>
                    <a:pt x="1214374" y="50979"/>
                  </a:moveTo>
                  <a:cubicBezTo>
                    <a:pt x="1200943" y="37740"/>
                    <a:pt x="1179373" y="37740"/>
                    <a:pt x="1165942" y="50979"/>
                  </a:cubicBezTo>
                  <a:lnTo>
                    <a:pt x="870784" y="346137"/>
                  </a:lnTo>
                  <a:cubicBezTo>
                    <a:pt x="847196" y="339480"/>
                    <a:pt x="821847" y="345925"/>
                    <a:pt x="804304" y="363043"/>
                  </a:cubicBezTo>
                  <a:cubicBezTo>
                    <a:pt x="799507" y="367840"/>
                    <a:pt x="714295" y="507195"/>
                    <a:pt x="714295" y="507195"/>
                  </a:cubicBezTo>
                  <a:lnTo>
                    <a:pt x="688708" y="398224"/>
                  </a:lnTo>
                  <a:cubicBezTo>
                    <a:pt x="685320" y="384175"/>
                    <a:pt x="678311" y="371256"/>
                    <a:pt x="668376" y="360758"/>
                  </a:cubicBezTo>
                  <a:cubicBezTo>
                    <a:pt x="626270" y="326721"/>
                    <a:pt x="577811" y="301404"/>
                    <a:pt x="525823" y="286283"/>
                  </a:cubicBezTo>
                  <a:cubicBezTo>
                    <a:pt x="489069" y="278422"/>
                    <a:pt x="451679" y="273910"/>
                    <a:pt x="414110" y="272805"/>
                  </a:cubicBezTo>
                  <a:cubicBezTo>
                    <a:pt x="376208" y="273389"/>
                    <a:pt x="338555" y="279076"/>
                    <a:pt x="302169" y="289710"/>
                  </a:cubicBezTo>
                  <a:cubicBezTo>
                    <a:pt x="249710" y="303463"/>
                    <a:pt x="201050" y="328926"/>
                    <a:pt x="159844" y="364185"/>
                  </a:cubicBezTo>
                  <a:cubicBezTo>
                    <a:pt x="149820" y="374618"/>
                    <a:pt x="142796" y="387560"/>
                    <a:pt x="139512" y="401651"/>
                  </a:cubicBezTo>
                  <a:cubicBezTo>
                    <a:pt x="139512" y="401651"/>
                    <a:pt x="41050" y="815147"/>
                    <a:pt x="41050" y="822001"/>
                  </a:cubicBezTo>
                  <a:cubicBezTo>
                    <a:pt x="41050" y="859853"/>
                    <a:pt x="71734" y="890536"/>
                    <a:pt x="109585" y="890536"/>
                  </a:cubicBezTo>
                  <a:cubicBezTo>
                    <a:pt x="139919" y="889757"/>
                    <a:pt x="166129" y="869123"/>
                    <a:pt x="174008" y="839820"/>
                  </a:cubicBezTo>
                  <a:lnTo>
                    <a:pt x="245285" y="544890"/>
                  </a:lnTo>
                  <a:lnTo>
                    <a:pt x="245285" y="1493190"/>
                  </a:lnTo>
                  <a:lnTo>
                    <a:pt x="380299" y="1493190"/>
                  </a:lnTo>
                  <a:lnTo>
                    <a:pt x="380299" y="882997"/>
                  </a:lnTo>
                  <a:lnTo>
                    <a:pt x="448835" y="882997"/>
                  </a:lnTo>
                  <a:lnTo>
                    <a:pt x="448835" y="1493190"/>
                  </a:lnTo>
                  <a:lnTo>
                    <a:pt x="583621" y="1493190"/>
                  </a:lnTo>
                  <a:lnTo>
                    <a:pt x="583621" y="540549"/>
                  </a:lnTo>
                  <a:lnTo>
                    <a:pt x="608750" y="647921"/>
                  </a:lnTo>
                  <a:cubicBezTo>
                    <a:pt x="610493" y="655344"/>
                    <a:pt x="615426" y="661614"/>
                    <a:pt x="622229" y="665055"/>
                  </a:cubicBezTo>
                  <a:cubicBezTo>
                    <a:pt x="648499" y="685218"/>
                    <a:pt x="680502" y="696499"/>
                    <a:pt x="713609" y="697267"/>
                  </a:cubicBezTo>
                  <a:cubicBezTo>
                    <a:pt x="735166" y="700284"/>
                    <a:pt x="756526" y="690582"/>
                    <a:pt x="768438" y="672365"/>
                  </a:cubicBezTo>
                  <a:lnTo>
                    <a:pt x="907793" y="443914"/>
                  </a:lnTo>
                  <a:cubicBezTo>
                    <a:pt x="916700" y="429869"/>
                    <a:pt x="920042" y="413005"/>
                    <a:pt x="917159" y="396625"/>
                  </a:cubicBezTo>
                  <a:lnTo>
                    <a:pt x="1214145" y="99639"/>
                  </a:lnTo>
                  <a:cubicBezTo>
                    <a:pt x="1227597" y="86245"/>
                    <a:pt x="1227699" y="64499"/>
                    <a:pt x="1214374" y="50979"/>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1DEC850-C13B-4B96-BD41-31637D1606FA}"/>
                </a:ext>
              </a:extLst>
            </p:cNvPr>
            <p:cNvSpPr/>
            <p:nvPr/>
          </p:nvSpPr>
          <p:spPr>
            <a:xfrm>
              <a:off x="9716394" y="1984240"/>
              <a:ext cx="1370706" cy="1005184"/>
            </a:xfrm>
            <a:custGeom>
              <a:avLst/>
              <a:gdLst>
                <a:gd name="connsiteX0" fmla="*/ 1251840 w 1370705"/>
                <a:gd name="connsiteY0" fmla="*/ 41050 h 1005184"/>
                <a:gd name="connsiteX1" fmla="*/ 132430 w 1370705"/>
                <a:gd name="connsiteY1" fmla="*/ 41050 h 1005184"/>
                <a:gd name="connsiteX2" fmla="*/ 41050 w 1370705"/>
                <a:gd name="connsiteY2" fmla="*/ 132430 h 1005184"/>
                <a:gd name="connsiteX3" fmla="*/ 41050 w 1370705"/>
                <a:gd name="connsiteY3" fmla="*/ 214673 h 1005184"/>
                <a:gd name="connsiteX4" fmla="*/ 132430 w 1370705"/>
                <a:gd name="connsiteY4" fmla="*/ 269501 h 1005184"/>
                <a:gd name="connsiteX5" fmla="*/ 132430 w 1370705"/>
                <a:gd name="connsiteY5" fmla="*/ 132430 h 1005184"/>
                <a:gd name="connsiteX6" fmla="*/ 1251840 w 1370705"/>
                <a:gd name="connsiteY6" fmla="*/ 132430 h 1005184"/>
                <a:gd name="connsiteX7" fmla="*/ 1251840 w 1370705"/>
                <a:gd name="connsiteY7" fmla="*/ 886318 h 1005184"/>
                <a:gd name="connsiteX8" fmla="*/ 472137 w 1370705"/>
                <a:gd name="connsiteY8" fmla="*/ 886318 h 1005184"/>
                <a:gd name="connsiteX9" fmla="*/ 416395 w 1370705"/>
                <a:gd name="connsiteY9" fmla="*/ 977699 h 1005184"/>
                <a:gd name="connsiteX10" fmla="*/ 1251840 w 1370705"/>
                <a:gd name="connsiteY10" fmla="*/ 977699 h 1005184"/>
                <a:gd name="connsiteX11" fmla="*/ 1343220 w 1370705"/>
                <a:gd name="connsiteY11" fmla="*/ 886318 h 1005184"/>
                <a:gd name="connsiteX12" fmla="*/ 1343220 w 1370705"/>
                <a:gd name="connsiteY12" fmla="*/ 132430 h 1005184"/>
                <a:gd name="connsiteX13" fmla="*/ 1251840 w 1370705"/>
                <a:gd name="connsiteY13"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0705" h="1005184">
                  <a:moveTo>
                    <a:pt x="1251840" y="41050"/>
                  </a:moveTo>
                  <a:lnTo>
                    <a:pt x="132430" y="41050"/>
                  </a:lnTo>
                  <a:cubicBezTo>
                    <a:pt x="81963" y="41050"/>
                    <a:pt x="41050" y="81963"/>
                    <a:pt x="41050" y="132430"/>
                  </a:cubicBezTo>
                  <a:lnTo>
                    <a:pt x="41050" y="214673"/>
                  </a:lnTo>
                  <a:cubicBezTo>
                    <a:pt x="75980" y="224181"/>
                    <a:pt x="107602" y="243156"/>
                    <a:pt x="132430" y="269501"/>
                  </a:cubicBezTo>
                  <a:lnTo>
                    <a:pt x="132430" y="132430"/>
                  </a:lnTo>
                  <a:lnTo>
                    <a:pt x="1251840" y="132430"/>
                  </a:lnTo>
                  <a:lnTo>
                    <a:pt x="1251840" y="886318"/>
                  </a:lnTo>
                  <a:lnTo>
                    <a:pt x="472137" y="886318"/>
                  </a:lnTo>
                  <a:lnTo>
                    <a:pt x="416395" y="977699"/>
                  </a:lnTo>
                  <a:lnTo>
                    <a:pt x="1251840" y="977699"/>
                  </a:lnTo>
                  <a:cubicBezTo>
                    <a:pt x="1302307" y="977699"/>
                    <a:pt x="1343220" y="936785"/>
                    <a:pt x="1343220" y="886318"/>
                  </a:cubicBezTo>
                  <a:lnTo>
                    <a:pt x="1343220" y="132430"/>
                  </a:lnTo>
                  <a:cubicBezTo>
                    <a:pt x="1343220" y="81963"/>
                    <a:pt x="1302307" y="41050"/>
                    <a:pt x="1251840" y="41050"/>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35" name="Title Placeholder 1">
            <a:extLst>
              <a:ext uri="{FF2B5EF4-FFF2-40B4-BE49-F238E27FC236}">
                <a16:creationId xmlns:a16="http://schemas.microsoft.com/office/drawing/2014/main" id="{B9D8A188-5F05-3D3C-1C72-70F03AE10112}"/>
              </a:ext>
            </a:extLst>
          </p:cNvPr>
          <p:cNvSpPr txBox="1">
            <a:spLocks/>
          </p:cNvSpPr>
          <p:nvPr/>
        </p:nvSpPr>
        <p:spPr>
          <a:xfrm>
            <a:off x="678007" y="421649"/>
            <a:ext cx="10163930" cy="555862"/>
          </a:xfrm>
          <a:prstGeom prst="rect">
            <a:avLst/>
          </a:prstGeom>
        </p:spPr>
        <p:txBody>
          <a:bodyPr vert="horz" lIns="100834" tIns="50417" rIns="100834" bIns="50417"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Poverty in our world today</a:t>
            </a:r>
            <a:endParaRPr lang="en-US" sz="3639" dirty="0">
              <a:solidFill>
                <a:srgbClr val="0C244C"/>
              </a:solidFill>
            </a:endParaRPr>
          </a:p>
        </p:txBody>
      </p:sp>
      <p:grpSp>
        <p:nvGrpSpPr>
          <p:cNvPr id="36" name="Group 35">
            <a:extLst>
              <a:ext uri="{FF2B5EF4-FFF2-40B4-BE49-F238E27FC236}">
                <a16:creationId xmlns:a16="http://schemas.microsoft.com/office/drawing/2014/main" id="{470CD5B3-862E-4A37-228A-0387AE87188C}"/>
              </a:ext>
            </a:extLst>
          </p:cNvPr>
          <p:cNvGrpSpPr/>
          <p:nvPr/>
        </p:nvGrpSpPr>
        <p:grpSpPr>
          <a:xfrm>
            <a:off x="1365813" y="1984241"/>
            <a:ext cx="2175489" cy="1708090"/>
            <a:chOff x="10734033" y="4873534"/>
            <a:chExt cx="290546" cy="240669"/>
          </a:xfrm>
          <a:solidFill>
            <a:schemeClr val="tx2"/>
          </a:solidFill>
        </p:grpSpPr>
        <p:sp>
          <p:nvSpPr>
            <p:cNvPr id="37" name="Freeform: Shape 36">
              <a:extLst>
                <a:ext uri="{FF2B5EF4-FFF2-40B4-BE49-F238E27FC236}">
                  <a16:creationId xmlns:a16="http://schemas.microsoft.com/office/drawing/2014/main" id="{B60E2D0D-9609-21A3-689E-61D3050D21E6}"/>
                </a:ext>
              </a:extLst>
            </p:cNvPr>
            <p:cNvSpPr/>
            <p:nvPr/>
          </p:nvSpPr>
          <p:spPr>
            <a:xfrm>
              <a:off x="10892294" y="4922868"/>
              <a:ext cx="81901" cy="146940"/>
            </a:xfrm>
            <a:custGeom>
              <a:avLst/>
              <a:gdLst>
                <a:gd name="connsiteX0" fmla="*/ 73825 w 81900"/>
                <a:gd name="connsiteY0" fmla="*/ 77559 h 146939"/>
                <a:gd name="connsiteX1" fmla="*/ 56565 w 81900"/>
                <a:gd name="connsiteY1" fmla="*/ 70465 h 146939"/>
                <a:gd name="connsiteX2" fmla="*/ 75728 w 81900"/>
                <a:gd name="connsiteY2" fmla="*/ 36970 h 146939"/>
                <a:gd name="connsiteX3" fmla="*/ 39595 w 81900"/>
                <a:gd name="connsiteY3" fmla="*/ 114 h 146939"/>
                <a:gd name="connsiteX4" fmla="*/ 37921 w 81900"/>
                <a:gd name="connsiteY4" fmla="*/ 114 h 146939"/>
                <a:gd name="connsiteX5" fmla="*/ 36247 w 81900"/>
                <a:gd name="connsiteY5" fmla="*/ 114 h 146939"/>
                <a:gd name="connsiteX6" fmla="*/ 114 w 81900"/>
                <a:gd name="connsiteY6" fmla="*/ 36970 h 146939"/>
                <a:gd name="connsiteX7" fmla="*/ 114 w 81900"/>
                <a:gd name="connsiteY7" fmla="*/ 38993 h 146939"/>
                <a:gd name="connsiteX8" fmla="*/ 34561 w 81900"/>
                <a:gd name="connsiteY8" fmla="*/ 81232 h 146939"/>
                <a:gd name="connsiteX9" fmla="*/ 22577 w 81900"/>
                <a:gd name="connsiteY9" fmla="*/ 112354 h 146939"/>
                <a:gd name="connsiteX10" fmla="*/ 30032 w 81900"/>
                <a:gd name="connsiteY10" fmla="*/ 116666 h 146939"/>
                <a:gd name="connsiteX11" fmla="*/ 40510 w 81900"/>
                <a:gd name="connsiteY11" fmla="*/ 133950 h 146939"/>
                <a:gd name="connsiteX12" fmla="*/ 41028 w 81900"/>
                <a:gd name="connsiteY12" fmla="*/ 137804 h 146939"/>
                <a:gd name="connsiteX13" fmla="*/ 41028 w 81900"/>
                <a:gd name="connsiteY13" fmla="*/ 146958 h 146939"/>
                <a:gd name="connsiteX14" fmla="*/ 74090 w 81900"/>
                <a:gd name="connsiteY14" fmla="*/ 146958 h 146939"/>
                <a:gd name="connsiteX15" fmla="*/ 82184 w 81900"/>
                <a:gd name="connsiteY15" fmla="*/ 138864 h 146939"/>
                <a:gd name="connsiteX16" fmla="*/ 82184 w 81900"/>
                <a:gd name="connsiteY16" fmla="*/ 93421 h 146939"/>
                <a:gd name="connsiteX17" fmla="*/ 81786 w 81900"/>
                <a:gd name="connsiteY17" fmla="*/ 90892 h 146939"/>
                <a:gd name="connsiteX18" fmla="*/ 73825 w 81900"/>
                <a:gd name="connsiteY18" fmla="*/ 77559 h 1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00" h="146939">
                  <a:moveTo>
                    <a:pt x="73825" y="77559"/>
                  </a:moveTo>
                  <a:cubicBezTo>
                    <a:pt x="68632" y="74011"/>
                    <a:pt x="62752" y="71595"/>
                    <a:pt x="56565" y="70465"/>
                  </a:cubicBezTo>
                  <a:cubicBezTo>
                    <a:pt x="68632" y="63678"/>
                    <a:pt x="75993" y="50811"/>
                    <a:pt x="75728" y="36970"/>
                  </a:cubicBezTo>
                  <a:cubicBezTo>
                    <a:pt x="75154" y="17135"/>
                    <a:pt x="59415" y="1081"/>
                    <a:pt x="39595" y="114"/>
                  </a:cubicBezTo>
                  <a:cubicBezTo>
                    <a:pt x="39029" y="114"/>
                    <a:pt x="38487" y="114"/>
                    <a:pt x="37921" y="114"/>
                  </a:cubicBezTo>
                  <a:cubicBezTo>
                    <a:pt x="37355" y="114"/>
                    <a:pt x="36813" y="114"/>
                    <a:pt x="36247" y="114"/>
                  </a:cubicBezTo>
                  <a:cubicBezTo>
                    <a:pt x="16422" y="1069"/>
                    <a:pt x="677" y="17130"/>
                    <a:pt x="114" y="36970"/>
                  </a:cubicBezTo>
                  <a:cubicBezTo>
                    <a:pt x="114" y="37656"/>
                    <a:pt x="114" y="38331"/>
                    <a:pt x="114" y="38993"/>
                  </a:cubicBezTo>
                  <a:cubicBezTo>
                    <a:pt x="19385" y="43485"/>
                    <a:pt x="34175" y="60962"/>
                    <a:pt x="34561" y="81232"/>
                  </a:cubicBezTo>
                  <a:cubicBezTo>
                    <a:pt x="34785" y="92774"/>
                    <a:pt x="30484" y="103945"/>
                    <a:pt x="22577" y="112354"/>
                  </a:cubicBezTo>
                  <a:cubicBezTo>
                    <a:pt x="25207" y="113525"/>
                    <a:pt x="27706" y="114970"/>
                    <a:pt x="30032" y="116666"/>
                  </a:cubicBezTo>
                  <a:cubicBezTo>
                    <a:pt x="35793" y="120703"/>
                    <a:pt x="39596" y="126974"/>
                    <a:pt x="40510" y="133950"/>
                  </a:cubicBezTo>
                  <a:cubicBezTo>
                    <a:pt x="40848" y="135207"/>
                    <a:pt x="41022" y="136502"/>
                    <a:pt x="41028" y="137804"/>
                  </a:cubicBezTo>
                  <a:lnTo>
                    <a:pt x="41028" y="146958"/>
                  </a:lnTo>
                  <a:lnTo>
                    <a:pt x="74090" y="146958"/>
                  </a:lnTo>
                  <a:cubicBezTo>
                    <a:pt x="78560" y="146958"/>
                    <a:pt x="82184" y="143334"/>
                    <a:pt x="82184" y="138864"/>
                  </a:cubicBezTo>
                  <a:lnTo>
                    <a:pt x="82184" y="93421"/>
                  </a:lnTo>
                  <a:cubicBezTo>
                    <a:pt x="82170" y="92563"/>
                    <a:pt x="82036" y="91712"/>
                    <a:pt x="81786" y="90892"/>
                  </a:cubicBezTo>
                  <a:cubicBezTo>
                    <a:pt x="81172" y="86038"/>
                    <a:pt x="79317" y="81702"/>
                    <a:pt x="73825" y="77559"/>
                  </a:cubicBezTo>
                  <a:close/>
                </a:path>
              </a:pathLst>
            </a:custGeom>
            <a:solidFill>
              <a:schemeClr val="accent1"/>
            </a:solidFill>
            <a:ln w="1203" cap="flat">
              <a:solidFill>
                <a:schemeClr val="accent1"/>
              </a:solid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92022C75-953E-6DCD-89BA-6C81552CC488}"/>
                </a:ext>
              </a:extLst>
            </p:cNvPr>
            <p:cNvSpPr/>
            <p:nvPr/>
          </p:nvSpPr>
          <p:spPr>
            <a:xfrm>
              <a:off x="10734033" y="4873595"/>
              <a:ext cx="81901" cy="146940"/>
            </a:xfrm>
            <a:custGeom>
              <a:avLst/>
              <a:gdLst>
                <a:gd name="connsiteX0" fmla="*/ 54253 w 81900"/>
                <a:gd name="connsiteY0" fmla="*/ 121556 h 146939"/>
                <a:gd name="connsiteX1" fmla="*/ 61708 w 81900"/>
                <a:gd name="connsiteY1" fmla="*/ 117245 h 146939"/>
                <a:gd name="connsiteX2" fmla="*/ 49724 w 81900"/>
                <a:gd name="connsiteY2" fmla="*/ 86122 h 146939"/>
                <a:gd name="connsiteX3" fmla="*/ 81570 w 81900"/>
                <a:gd name="connsiteY3" fmla="*/ 44569 h 146939"/>
                <a:gd name="connsiteX4" fmla="*/ 51588 w 81900"/>
                <a:gd name="connsiteY4" fmla="*/ 732 h 146939"/>
                <a:gd name="connsiteX5" fmla="*/ 46063 w 81900"/>
                <a:gd name="connsiteY5" fmla="*/ 114 h 146939"/>
                <a:gd name="connsiteX6" fmla="*/ 44389 w 81900"/>
                <a:gd name="connsiteY6" fmla="*/ 114 h 146939"/>
                <a:gd name="connsiteX7" fmla="*/ 42715 w 81900"/>
                <a:gd name="connsiteY7" fmla="*/ 114 h 146939"/>
                <a:gd name="connsiteX8" fmla="*/ 6582 w 81900"/>
                <a:gd name="connsiteY8" fmla="*/ 36970 h 146939"/>
                <a:gd name="connsiteX9" fmla="*/ 25732 w 81900"/>
                <a:gd name="connsiteY9" fmla="*/ 70465 h 146939"/>
                <a:gd name="connsiteX10" fmla="*/ 8485 w 81900"/>
                <a:gd name="connsiteY10" fmla="*/ 77547 h 146939"/>
                <a:gd name="connsiteX11" fmla="*/ 512 w 81900"/>
                <a:gd name="connsiteY11" fmla="*/ 90880 h 146939"/>
                <a:gd name="connsiteX12" fmla="*/ 114 w 81900"/>
                <a:gd name="connsiteY12" fmla="*/ 93409 h 146939"/>
                <a:gd name="connsiteX13" fmla="*/ 114 w 81900"/>
                <a:gd name="connsiteY13" fmla="*/ 138852 h 146939"/>
                <a:gd name="connsiteX14" fmla="*/ 8184 w 81900"/>
                <a:gd name="connsiteY14" fmla="*/ 146946 h 146939"/>
                <a:gd name="connsiteX15" fmla="*/ 8196 w 81900"/>
                <a:gd name="connsiteY15" fmla="*/ 146946 h 146939"/>
                <a:gd name="connsiteX16" fmla="*/ 43257 w 81900"/>
                <a:gd name="connsiteY16" fmla="*/ 146946 h 146939"/>
                <a:gd name="connsiteX17" fmla="*/ 43257 w 81900"/>
                <a:gd name="connsiteY17" fmla="*/ 142694 h 146939"/>
                <a:gd name="connsiteX18" fmla="*/ 43775 w 81900"/>
                <a:gd name="connsiteY18" fmla="*/ 138840 h 146939"/>
                <a:gd name="connsiteX19" fmla="*/ 54253 w 81900"/>
                <a:gd name="connsiteY19" fmla="*/ 121556 h 1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900" h="146939">
                  <a:moveTo>
                    <a:pt x="54253" y="121556"/>
                  </a:moveTo>
                  <a:cubicBezTo>
                    <a:pt x="56579" y="119860"/>
                    <a:pt x="59078" y="118415"/>
                    <a:pt x="61708" y="117245"/>
                  </a:cubicBezTo>
                  <a:cubicBezTo>
                    <a:pt x="53801" y="108835"/>
                    <a:pt x="49499" y="97663"/>
                    <a:pt x="49724" y="86122"/>
                  </a:cubicBezTo>
                  <a:cubicBezTo>
                    <a:pt x="50098" y="66779"/>
                    <a:pt x="63623" y="49989"/>
                    <a:pt x="81570" y="44569"/>
                  </a:cubicBezTo>
                  <a:cubicBezTo>
                    <a:pt x="85395" y="24185"/>
                    <a:pt x="71972" y="4558"/>
                    <a:pt x="51588" y="732"/>
                  </a:cubicBezTo>
                  <a:cubicBezTo>
                    <a:pt x="49764" y="390"/>
                    <a:pt x="47917" y="183"/>
                    <a:pt x="46063" y="114"/>
                  </a:cubicBezTo>
                  <a:cubicBezTo>
                    <a:pt x="45497" y="114"/>
                    <a:pt x="44955" y="114"/>
                    <a:pt x="44389" y="114"/>
                  </a:cubicBezTo>
                  <a:cubicBezTo>
                    <a:pt x="43823" y="114"/>
                    <a:pt x="43281" y="114"/>
                    <a:pt x="42715" y="114"/>
                  </a:cubicBezTo>
                  <a:cubicBezTo>
                    <a:pt x="22887" y="1064"/>
                    <a:pt x="7139" y="17127"/>
                    <a:pt x="6582" y="36970"/>
                  </a:cubicBezTo>
                  <a:cubicBezTo>
                    <a:pt x="6309" y="50810"/>
                    <a:pt x="13667" y="63679"/>
                    <a:pt x="25732" y="70465"/>
                  </a:cubicBezTo>
                  <a:cubicBezTo>
                    <a:pt x="19552" y="71596"/>
                    <a:pt x="13677" y="74008"/>
                    <a:pt x="8485" y="77547"/>
                  </a:cubicBezTo>
                  <a:cubicBezTo>
                    <a:pt x="2981" y="81702"/>
                    <a:pt x="1126" y="85978"/>
                    <a:pt x="512" y="90880"/>
                  </a:cubicBezTo>
                  <a:cubicBezTo>
                    <a:pt x="257" y="91699"/>
                    <a:pt x="123" y="92551"/>
                    <a:pt x="114" y="93409"/>
                  </a:cubicBezTo>
                  <a:lnTo>
                    <a:pt x="114" y="138852"/>
                  </a:lnTo>
                  <a:cubicBezTo>
                    <a:pt x="107" y="143315"/>
                    <a:pt x="3720" y="146939"/>
                    <a:pt x="8184" y="146946"/>
                  </a:cubicBezTo>
                  <a:cubicBezTo>
                    <a:pt x="8188" y="146946"/>
                    <a:pt x="8192" y="146946"/>
                    <a:pt x="8196" y="146946"/>
                  </a:cubicBezTo>
                  <a:lnTo>
                    <a:pt x="43257" y="146946"/>
                  </a:lnTo>
                  <a:lnTo>
                    <a:pt x="43257" y="142694"/>
                  </a:lnTo>
                  <a:cubicBezTo>
                    <a:pt x="43263" y="141392"/>
                    <a:pt x="43437" y="140097"/>
                    <a:pt x="43775" y="138840"/>
                  </a:cubicBezTo>
                  <a:cubicBezTo>
                    <a:pt x="44687" y="131863"/>
                    <a:pt x="48489" y="125591"/>
                    <a:pt x="54253" y="121556"/>
                  </a:cubicBezTo>
                  <a:close/>
                </a:path>
              </a:pathLst>
            </a:custGeom>
            <a:grpFill/>
            <a:ln w="1203" cap="flat">
              <a:solidFill>
                <a:srgbClr val="0C244C"/>
              </a:solid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5ADF7301-9528-15D5-C193-6A9037847E0E}"/>
                </a:ext>
              </a:extLst>
            </p:cNvPr>
            <p:cNvSpPr/>
            <p:nvPr/>
          </p:nvSpPr>
          <p:spPr>
            <a:xfrm>
              <a:off x="10838059" y="4967263"/>
              <a:ext cx="87923" cy="146940"/>
            </a:xfrm>
            <a:custGeom>
              <a:avLst/>
              <a:gdLst>
                <a:gd name="connsiteX0" fmla="*/ 80305 w 87923"/>
                <a:gd name="connsiteY0" fmla="*/ 77547 h 146939"/>
                <a:gd name="connsiteX1" fmla="*/ 63057 w 87923"/>
                <a:gd name="connsiteY1" fmla="*/ 70453 h 146939"/>
                <a:gd name="connsiteX2" fmla="*/ 77373 w 87923"/>
                <a:gd name="connsiteY2" fmla="*/ 19238 h 146939"/>
                <a:gd name="connsiteX3" fmla="*/ 46075 w 87923"/>
                <a:gd name="connsiteY3" fmla="*/ 114 h 146939"/>
                <a:gd name="connsiteX4" fmla="*/ 44389 w 87923"/>
                <a:gd name="connsiteY4" fmla="*/ 114 h 146939"/>
                <a:gd name="connsiteX5" fmla="*/ 42715 w 87923"/>
                <a:gd name="connsiteY5" fmla="*/ 114 h 146939"/>
                <a:gd name="connsiteX6" fmla="*/ 6608 w 87923"/>
                <a:gd name="connsiteY6" fmla="*/ 39155 h 146939"/>
                <a:gd name="connsiteX7" fmla="*/ 25732 w 87923"/>
                <a:gd name="connsiteY7" fmla="*/ 70453 h 146939"/>
                <a:gd name="connsiteX8" fmla="*/ 8485 w 87923"/>
                <a:gd name="connsiteY8" fmla="*/ 77547 h 146939"/>
                <a:gd name="connsiteX9" fmla="*/ 512 w 87923"/>
                <a:gd name="connsiteY9" fmla="*/ 90880 h 146939"/>
                <a:gd name="connsiteX10" fmla="*/ 114 w 87923"/>
                <a:gd name="connsiteY10" fmla="*/ 93409 h 146939"/>
                <a:gd name="connsiteX11" fmla="*/ 114 w 87923"/>
                <a:gd name="connsiteY11" fmla="*/ 138828 h 146939"/>
                <a:gd name="connsiteX12" fmla="*/ 8208 w 87923"/>
                <a:gd name="connsiteY12" fmla="*/ 146922 h 146939"/>
                <a:gd name="connsiteX13" fmla="*/ 80582 w 87923"/>
                <a:gd name="connsiteY13" fmla="*/ 146922 h 146939"/>
                <a:gd name="connsiteX14" fmla="*/ 88676 w 87923"/>
                <a:gd name="connsiteY14" fmla="*/ 138828 h 146939"/>
                <a:gd name="connsiteX15" fmla="*/ 88676 w 87923"/>
                <a:gd name="connsiteY15" fmla="*/ 93385 h 146939"/>
                <a:gd name="connsiteX16" fmla="*/ 88278 w 87923"/>
                <a:gd name="connsiteY16" fmla="*/ 90856 h 146939"/>
                <a:gd name="connsiteX17" fmla="*/ 80305 w 87923"/>
                <a:gd name="connsiteY17" fmla="*/ 77547 h 1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923" h="146939">
                  <a:moveTo>
                    <a:pt x="80305" y="77547"/>
                  </a:moveTo>
                  <a:cubicBezTo>
                    <a:pt x="75116" y="74000"/>
                    <a:pt x="69240" y="71583"/>
                    <a:pt x="63057" y="70453"/>
                  </a:cubicBezTo>
                  <a:cubicBezTo>
                    <a:pt x="81153" y="60263"/>
                    <a:pt x="87562" y="37334"/>
                    <a:pt x="77373" y="19238"/>
                  </a:cubicBezTo>
                  <a:cubicBezTo>
                    <a:pt x="70967" y="7863"/>
                    <a:pt x="59120" y="624"/>
                    <a:pt x="46075" y="114"/>
                  </a:cubicBezTo>
                  <a:cubicBezTo>
                    <a:pt x="45509" y="114"/>
                    <a:pt x="44955" y="114"/>
                    <a:pt x="44389" y="114"/>
                  </a:cubicBezTo>
                  <a:cubicBezTo>
                    <a:pt x="43823" y="114"/>
                    <a:pt x="43281" y="114"/>
                    <a:pt x="42715" y="114"/>
                  </a:cubicBezTo>
                  <a:cubicBezTo>
                    <a:pt x="21963" y="924"/>
                    <a:pt x="5798" y="18403"/>
                    <a:pt x="6608" y="39155"/>
                  </a:cubicBezTo>
                  <a:cubicBezTo>
                    <a:pt x="7117" y="52200"/>
                    <a:pt x="14357" y="64047"/>
                    <a:pt x="25732" y="70453"/>
                  </a:cubicBezTo>
                  <a:cubicBezTo>
                    <a:pt x="19550" y="71583"/>
                    <a:pt x="13674" y="74000"/>
                    <a:pt x="8485" y="77547"/>
                  </a:cubicBezTo>
                  <a:cubicBezTo>
                    <a:pt x="2981" y="81690"/>
                    <a:pt x="1138" y="85978"/>
                    <a:pt x="512" y="90880"/>
                  </a:cubicBezTo>
                  <a:cubicBezTo>
                    <a:pt x="262" y="91700"/>
                    <a:pt x="128" y="92551"/>
                    <a:pt x="114" y="93409"/>
                  </a:cubicBezTo>
                  <a:lnTo>
                    <a:pt x="114" y="138828"/>
                  </a:lnTo>
                  <a:cubicBezTo>
                    <a:pt x="114" y="143298"/>
                    <a:pt x="3738" y="146922"/>
                    <a:pt x="8208" y="146922"/>
                  </a:cubicBezTo>
                  <a:lnTo>
                    <a:pt x="80582" y="146922"/>
                  </a:lnTo>
                  <a:cubicBezTo>
                    <a:pt x="85052" y="146922"/>
                    <a:pt x="88676" y="143298"/>
                    <a:pt x="88676" y="138828"/>
                  </a:cubicBezTo>
                  <a:lnTo>
                    <a:pt x="88676" y="93385"/>
                  </a:lnTo>
                  <a:cubicBezTo>
                    <a:pt x="88662" y="92527"/>
                    <a:pt x="88529" y="91676"/>
                    <a:pt x="88278" y="90856"/>
                  </a:cubicBezTo>
                  <a:cubicBezTo>
                    <a:pt x="87652" y="86026"/>
                    <a:pt x="85809" y="81690"/>
                    <a:pt x="80305" y="77547"/>
                  </a:cubicBezTo>
                  <a:close/>
                </a:path>
              </a:pathLst>
            </a:custGeom>
            <a:solidFill>
              <a:schemeClr val="accent1"/>
            </a:solidFill>
            <a:ln w="1203" cap="flat">
              <a:solidFill>
                <a:schemeClr val="accent1"/>
              </a:solid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ED48424F-1562-3C30-87B6-B1BF241B2E79}"/>
                </a:ext>
              </a:extLst>
            </p:cNvPr>
            <p:cNvSpPr/>
            <p:nvPr/>
          </p:nvSpPr>
          <p:spPr>
            <a:xfrm>
              <a:off x="10942678" y="4873595"/>
              <a:ext cx="81901" cy="146940"/>
            </a:xfrm>
            <a:custGeom>
              <a:avLst/>
              <a:gdLst>
                <a:gd name="connsiteX0" fmla="*/ 81820 w 81900"/>
                <a:gd name="connsiteY0" fmla="*/ 90880 h 146939"/>
                <a:gd name="connsiteX1" fmla="*/ 73846 w 81900"/>
                <a:gd name="connsiteY1" fmla="*/ 77547 h 146939"/>
                <a:gd name="connsiteX2" fmla="*/ 56599 w 81900"/>
                <a:gd name="connsiteY2" fmla="*/ 70465 h 146939"/>
                <a:gd name="connsiteX3" fmla="*/ 70945 w 81900"/>
                <a:gd name="connsiteY3" fmla="*/ 19259 h 146939"/>
                <a:gd name="connsiteX4" fmla="*/ 39616 w 81900"/>
                <a:gd name="connsiteY4" fmla="*/ 114 h 146939"/>
                <a:gd name="connsiteX5" fmla="*/ 37930 w 81900"/>
                <a:gd name="connsiteY5" fmla="*/ 114 h 146939"/>
                <a:gd name="connsiteX6" fmla="*/ 36256 w 81900"/>
                <a:gd name="connsiteY6" fmla="*/ 114 h 146939"/>
                <a:gd name="connsiteX7" fmla="*/ 144 w 81900"/>
                <a:gd name="connsiteY7" fmla="*/ 39220 h 146939"/>
                <a:gd name="connsiteX8" fmla="*/ 786 w 81900"/>
                <a:gd name="connsiteY8" fmla="*/ 44798 h 146939"/>
                <a:gd name="connsiteX9" fmla="*/ 31944 w 81900"/>
                <a:gd name="connsiteY9" fmla="*/ 86122 h 146939"/>
                <a:gd name="connsiteX10" fmla="*/ 19900 w 81900"/>
                <a:gd name="connsiteY10" fmla="*/ 117244 h 146939"/>
                <a:gd name="connsiteX11" fmla="*/ 27368 w 81900"/>
                <a:gd name="connsiteY11" fmla="*/ 121556 h 146939"/>
                <a:gd name="connsiteX12" fmla="*/ 37846 w 81900"/>
                <a:gd name="connsiteY12" fmla="*/ 138840 h 146939"/>
                <a:gd name="connsiteX13" fmla="*/ 38364 w 81900"/>
                <a:gd name="connsiteY13" fmla="*/ 142694 h 146939"/>
                <a:gd name="connsiteX14" fmla="*/ 38364 w 81900"/>
                <a:gd name="connsiteY14" fmla="*/ 146982 h 146939"/>
                <a:gd name="connsiteX15" fmla="*/ 74075 w 81900"/>
                <a:gd name="connsiteY15" fmla="*/ 146982 h 146939"/>
                <a:gd name="connsiteX16" fmla="*/ 82169 w 81900"/>
                <a:gd name="connsiteY16" fmla="*/ 138888 h 146939"/>
                <a:gd name="connsiteX17" fmla="*/ 82169 w 81900"/>
                <a:gd name="connsiteY17" fmla="*/ 93445 h 146939"/>
                <a:gd name="connsiteX18" fmla="*/ 81820 w 81900"/>
                <a:gd name="connsiteY18" fmla="*/ 90880 h 1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00" h="146939">
                  <a:moveTo>
                    <a:pt x="81820" y="90880"/>
                  </a:moveTo>
                  <a:cubicBezTo>
                    <a:pt x="81193" y="86062"/>
                    <a:pt x="79338" y="81702"/>
                    <a:pt x="73846" y="77547"/>
                  </a:cubicBezTo>
                  <a:cubicBezTo>
                    <a:pt x="68653" y="74010"/>
                    <a:pt x="62779" y="71598"/>
                    <a:pt x="56599" y="70465"/>
                  </a:cubicBezTo>
                  <a:cubicBezTo>
                    <a:pt x="74700" y="60286"/>
                    <a:pt x="81124" y="37361"/>
                    <a:pt x="70945" y="19259"/>
                  </a:cubicBezTo>
                  <a:cubicBezTo>
                    <a:pt x="64539" y="7866"/>
                    <a:pt x="52677" y="617"/>
                    <a:pt x="39616" y="114"/>
                  </a:cubicBezTo>
                  <a:cubicBezTo>
                    <a:pt x="39050" y="114"/>
                    <a:pt x="38496" y="114"/>
                    <a:pt x="37930" y="114"/>
                  </a:cubicBezTo>
                  <a:cubicBezTo>
                    <a:pt x="37364" y="114"/>
                    <a:pt x="36822" y="114"/>
                    <a:pt x="36256" y="114"/>
                  </a:cubicBezTo>
                  <a:cubicBezTo>
                    <a:pt x="15485" y="941"/>
                    <a:pt x="-682" y="18449"/>
                    <a:pt x="144" y="39220"/>
                  </a:cubicBezTo>
                  <a:cubicBezTo>
                    <a:pt x="219" y="41093"/>
                    <a:pt x="434" y="42957"/>
                    <a:pt x="786" y="44798"/>
                  </a:cubicBezTo>
                  <a:cubicBezTo>
                    <a:pt x="18395" y="50411"/>
                    <a:pt x="31571" y="67032"/>
                    <a:pt x="31944" y="86122"/>
                  </a:cubicBezTo>
                  <a:cubicBezTo>
                    <a:pt x="32153" y="97672"/>
                    <a:pt x="27829" y="108844"/>
                    <a:pt x="19900" y="117244"/>
                  </a:cubicBezTo>
                  <a:cubicBezTo>
                    <a:pt x="22533" y="118418"/>
                    <a:pt x="25035" y="119863"/>
                    <a:pt x="27368" y="121556"/>
                  </a:cubicBezTo>
                  <a:cubicBezTo>
                    <a:pt x="33132" y="125591"/>
                    <a:pt x="36934" y="131863"/>
                    <a:pt x="37846" y="138840"/>
                  </a:cubicBezTo>
                  <a:cubicBezTo>
                    <a:pt x="38184" y="140097"/>
                    <a:pt x="38358" y="141392"/>
                    <a:pt x="38364" y="142694"/>
                  </a:cubicBezTo>
                  <a:lnTo>
                    <a:pt x="38364" y="146982"/>
                  </a:lnTo>
                  <a:lnTo>
                    <a:pt x="74075" y="146982"/>
                  </a:lnTo>
                  <a:cubicBezTo>
                    <a:pt x="78545" y="146982"/>
                    <a:pt x="82169" y="143358"/>
                    <a:pt x="82169" y="138888"/>
                  </a:cubicBezTo>
                  <a:lnTo>
                    <a:pt x="82169" y="93445"/>
                  </a:lnTo>
                  <a:cubicBezTo>
                    <a:pt x="82173" y="92578"/>
                    <a:pt x="82056" y="91714"/>
                    <a:pt x="81820" y="90880"/>
                  </a:cubicBezTo>
                  <a:close/>
                </a:path>
              </a:pathLst>
            </a:custGeom>
            <a:grpFill/>
            <a:ln w="1203" cap="flat">
              <a:solidFill>
                <a:srgbClr val="0C244C"/>
              </a:solid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20E0959B-C9FB-E028-BAC2-C01836E00AE8}"/>
                </a:ext>
              </a:extLst>
            </p:cNvPr>
            <p:cNvSpPr/>
            <p:nvPr/>
          </p:nvSpPr>
          <p:spPr>
            <a:xfrm>
              <a:off x="10783715" y="4922868"/>
              <a:ext cx="81901" cy="146940"/>
            </a:xfrm>
            <a:custGeom>
              <a:avLst/>
              <a:gdLst>
                <a:gd name="connsiteX0" fmla="*/ 58854 w 81900"/>
                <a:gd name="connsiteY0" fmla="*/ 116666 h 146939"/>
                <a:gd name="connsiteX1" fmla="*/ 66309 w 81900"/>
                <a:gd name="connsiteY1" fmla="*/ 112355 h 146939"/>
                <a:gd name="connsiteX2" fmla="*/ 54265 w 81900"/>
                <a:gd name="connsiteY2" fmla="*/ 81232 h 146939"/>
                <a:gd name="connsiteX3" fmla="*/ 82039 w 81900"/>
                <a:gd name="connsiteY3" fmla="*/ 41137 h 146939"/>
                <a:gd name="connsiteX4" fmla="*/ 82208 w 81900"/>
                <a:gd name="connsiteY4" fmla="*/ 36970 h 146939"/>
                <a:gd name="connsiteX5" fmla="*/ 46075 w 81900"/>
                <a:gd name="connsiteY5" fmla="*/ 114 h 146939"/>
                <a:gd name="connsiteX6" fmla="*/ 44401 w 81900"/>
                <a:gd name="connsiteY6" fmla="*/ 114 h 146939"/>
                <a:gd name="connsiteX7" fmla="*/ 42715 w 81900"/>
                <a:gd name="connsiteY7" fmla="*/ 114 h 146939"/>
                <a:gd name="connsiteX8" fmla="*/ 6582 w 81900"/>
                <a:gd name="connsiteY8" fmla="*/ 36970 h 146939"/>
                <a:gd name="connsiteX9" fmla="*/ 25732 w 81900"/>
                <a:gd name="connsiteY9" fmla="*/ 70465 h 146939"/>
                <a:gd name="connsiteX10" fmla="*/ 8485 w 81900"/>
                <a:gd name="connsiteY10" fmla="*/ 77559 h 146939"/>
                <a:gd name="connsiteX11" fmla="*/ 512 w 81900"/>
                <a:gd name="connsiteY11" fmla="*/ 90892 h 146939"/>
                <a:gd name="connsiteX12" fmla="*/ 114 w 81900"/>
                <a:gd name="connsiteY12" fmla="*/ 93421 h 146939"/>
                <a:gd name="connsiteX13" fmla="*/ 114 w 81900"/>
                <a:gd name="connsiteY13" fmla="*/ 138864 h 146939"/>
                <a:gd name="connsiteX14" fmla="*/ 8208 w 81900"/>
                <a:gd name="connsiteY14" fmla="*/ 146958 h 146939"/>
                <a:gd name="connsiteX15" fmla="*/ 47797 w 81900"/>
                <a:gd name="connsiteY15" fmla="*/ 146958 h 146939"/>
                <a:gd name="connsiteX16" fmla="*/ 47797 w 81900"/>
                <a:gd name="connsiteY16" fmla="*/ 137804 h 146939"/>
                <a:gd name="connsiteX17" fmla="*/ 48315 w 81900"/>
                <a:gd name="connsiteY17" fmla="*/ 133950 h 146939"/>
                <a:gd name="connsiteX18" fmla="*/ 58854 w 81900"/>
                <a:gd name="connsiteY18" fmla="*/ 116667 h 1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00" h="146939">
                  <a:moveTo>
                    <a:pt x="58854" y="116666"/>
                  </a:moveTo>
                  <a:cubicBezTo>
                    <a:pt x="61180" y="114970"/>
                    <a:pt x="63679" y="113525"/>
                    <a:pt x="66309" y="112355"/>
                  </a:cubicBezTo>
                  <a:cubicBezTo>
                    <a:pt x="58380" y="103954"/>
                    <a:pt x="54057" y="92782"/>
                    <a:pt x="54265" y="81232"/>
                  </a:cubicBezTo>
                  <a:cubicBezTo>
                    <a:pt x="54602" y="63383"/>
                    <a:pt x="66153" y="47689"/>
                    <a:pt x="82039" y="41137"/>
                  </a:cubicBezTo>
                  <a:cubicBezTo>
                    <a:pt x="82168" y="39752"/>
                    <a:pt x="82224" y="38361"/>
                    <a:pt x="82208" y="36970"/>
                  </a:cubicBezTo>
                  <a:cubicBezTo>
                    <a:pt x="81645" y="17130"/>
                    <a:pt x="65900" y="1069"/>
                    <a:pt x="46075" y="114"/>
                  </a:cubicBezTo>
                  <a:cubicBezTo>
                    <a:pt x="45509" y="114"/>
                    <a:pt x="44955" y="114"/>
                    <a:pt x="44401" y="114"/>
                  </a:cubicBezTo>
                  <a:cubicBezTo>
                    <a:pt x="43847" y="114"/>
                    <a:pt x="43281" y="114"/>
                    <a:pt x="42715" y="114"/>
                  </a:cubicBezTo>
                  <a:cubicBezTo>
                    <a:pt x="22890" y="1069"/>
                    <a:pt x="7145" y="17130"/>
                    <a:pt x="6582" y="36970"/>
                  </a:cubicBezTo>
                  <a:cubicBezTo>
                    <a:pt x="6311" y="50809"/>
                    <a:pt x="13669" y="63677"/>
                    <a:pt x="25732" y="70465"/>
                  </a:cubicBezTo>
                  <a:cubicBezTo>
                    <a:pt x="19550" y="71597"/>
                    <a:pt x="13674" y="74014"/>
                    <a:pt x="8485" y="77559"/>
                  </a:cubicBezTo>
                  <a:cubicBezTo>
                    <a:pt x="2993" y="81702"/>
                    <a:pt x="1138" y="85990"/>
                    <a:pt x="512" y="90892"/>
                  </a:cubicBezTo>
                  <a:cubicBezTo>
                    <a:pt x="262" y="91712"/>
                    <a:pt x="128" y="92563"/>
                    <a:pt x="114" y="93421"/>
                  </a:cubicBezTo>
                  <a:lnTo>
                    <a:pt x="114" y="138864"/>
                  </a:lnTo>
                  <a:cubicBezTo>
                    <a:pt x="114" y="143334"/>
                    <a:pt x="3738" y="146958"/>
                    <a:pt x="8208" y="146958"/>
                  </a:cubicBezTo>
                  <a:lnTo>
                    <a:pt x="47797" y="146958"/>
                  </a:lnTo>
                  <a:lnTo>
                    <a:pt x="47797" y="137804"/>
                  </a:lnTo>
                  <a:cubicBezTo>
                    <a:pt x="47803" y="136503"/>
                    <a:pt x="47977" y="135207"/>
                    <a:pt x="48315" y="133950"/>
                  </a:cubicBezTo>
                  <a:cubicBezTo>
                    <a:pt x="49245" y="126964"/>
                    <a:pt x="53069" y="120692"/>
                    <a:pt x="58854" y="116667"/>
                  </a:cubicBezTo>
                  <a:close/>
                </a:path>
              </a:pathLst>
            </a:custGeom>
            <a:solidFill>
              <a:schemeClr val="accent1"/>
            </a:solidFill>
            <a:ln w="1203" cap="flat">
              <a:solidFill>
                <a:schemeClr val="accent1"/>
              </a:solidFill>
              <a:prstDash val="solid"/>
              <a:miter/>
            </a:ln>
          </p:spPr>
          <p:txBody>
            <a:bodyPr rtlCol="0" anchor="ctr"/>
            <a:lstStyle/>
            <a:p>
              <a:endParaRPr lang="en-AU"/>
            </a:p>
          </p:txBody>
        </p:sp>
        <p:sp>
          <p:nvSpPr>
            <p:cNvPr id="42" name="Freeform: Shape 41">
              <a:extLst>
                <a:ext uri="{FF2B5EF4-FFF2-40B4-BE49-F238E27FC236}">
                  <a16:creationId xmlns:a16="http://schemas.microsoft.com/office/drawing/2014/main" id="{58FEA3FA-0792-F562-247A-0EB652CEE901}"/>
                </a:ext>
              </a:extLst>
            </p:cNvPr>
            <p:cNvSpPr/>
            <p:nvPr/>
          </p:nvSpPr>
          <p:spPr>
            <a:xfrm>
              <a:off x="10842545" y="4873534"/>
              <a:ext cx="74674" cy="87923"/>
            </a:xfrm>
            <a:custGeom>
              <a:avLst/>
              <a:gdLst>
                <a:gd name="connsiteX0" fmla="*/ 30039 w 74674"/>
                <a:gd name="connsiteY0" fmla="*/ 86182 h 87923"/>
                <a:gd name="connsiteX1" fmla="*/ 30039 w 74674"/>
                <a:gd name="connsiteY1" fmla="*/ 88314 h 87923"/>
                <a:gd name="connsiteX2" fmla="*/ 37988 w 74674"/>
                <a:gd name="connsiteY2" fmla="*/ 87242 h 87923"/>
                <a:gd name="connsiteX3" fmla="*/ 41854 w 74674"/>
                <a:gd name="connsiteY3" fmla="*/ 87242 h 87923"/>
                <a:gd name="connsiteX4" fmla="*/ 43263 w 74674"/>
                <a:gd name="connsiteY4" fmla="*/ 87327 h 87923"/>
                <a:gd name="connsiteX5" fmla="*/ 43263 w 74674"/>
                <a:gd name="connsiteY5" fmla="*/ 86122 h 87923"/>
                <a:gd name="connsiteX6" fmla="*/ 75121 w 74674"/>
                <a:gd name="connsiteY6" fmla="*/ 44570 h 87923"/>
                <a:gd name="connsiteX7" fmla="*/ 45009 w 74674"/>
                <a:gd name="connsiteY7" fmla="*/ 718 h 87923"/>
                <a:gd name="connsiteX8" fmla="*/ 39614 w 74674"/>
                <a:gd name="connsiteY8" fmla="*/ 114 h 87923"/>
                <a:gd name="connsiteX9" fmla="*/ 37940 w 74674"/>
                <a:gd name="connsiteY9" fmla="*/ 114 h 87923"/>
                <a:gd name="connsiteX10" fmla="*/ 36254 w 74674"/>
                <a:gd name="connsiteY10" fmla="*/ 114 h 87923"/>
                <a:gd name="connsiteX11" fmla="*/ 142 w 74674"/>
                <a:gd name="connsiteY11" fmla="*/ 39104 h 87923"/>
                <a:gd name="connsiteX12" fmla="*/ 940 w 74674"/>
                <a:gd name="connsiteY12" fmla="*/ 45497 h 87923"/>
                <a:gd name="connsiteX13" fmla="*/ 30039 w 74674"/>
                <a:gd name="connsiteY13" fmla="*/ 86182 h 8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674" h="87923">
                  <a:moveTo>
                    <a:pt x="30039" y="86182"/>
                  </a:moveTo>
                  <a:cubicBezTo>
                    <a:pt x="30039" y="86893"/>
                    <a:pt x="30039" y="87604"/>
                    <a:pt x="30039" y="88314"/>
                  </a:cubicBezTo>
                  <a:cubicBezTo>
                    <a:pt x="32648" y="87701"/>
                    <a:pt x="35310" y="87342"/>
                    <a:pt x="37988" y="87242"/>
                  </a:cubicBezTo>
                  <a:lnTo>
                    <a:pt x="41854" y="87242"/>
                  </a:lnTo>
                  <a:cubicBezTo>
                    <a:pt x="42324" y="87242"/>
                    <a:pt x="42794" y="87242"/>
                    <a:pt x="43263" y="87327"/>
                  </a:cubicBezTo>
                  <a:cubicBezTo>
                    <a:pt x="43263" y="86941"/>
                    <a:pt x="43263" y="86568"/>
                    <a:pt x="43263" y="86122"/>
                  </a:cubicBezTo>
                  <a:cubicBezTo>
                    <a:pt x="43637" y="66779"/>
                    <a:pt x="57162" y="49989"/>
                    <a:pt x="75121" y="44570"/>
                  </a:cubicBezTo>
                  <a:cubicBezTo>
                    <a:pt x="78915" y="24145"/>
                    <a:pt x="65433" y="4512"/>
                    <a:pt x="45009" y="718"/>
                  </a:cubicBezTo>
                  <a:cubicBezTo>
                    <a:pt x="43228" y="387"/>
                    <a:pt x="41425" y="185"/>
                    <a:pt x="39614" y="114"/>
                  </a:cubicBezTo>
                  <a:cubicBezTo>
                    <a:pt x="39048" y="114"/>
                    <a:pt x="38494" y="114"/>
                    <a:pt x="37940" y="114"/>
                  </a:cubicBezTo>
                  <a:cubicBezTo>
                    <a:pt x="37386" y="114"/>
                    <a:pt x="36820" y="114"/>
                    <a:pt x="36254" y="114"/>
                  </a:cubicBezTo>
                  <a:cubicBezTo>
                    <a:pt x="15515" y="909"/>
                    <a:pt x="-652" y="18365"/>
                    <a:pt x="142" y="39104"/>
                  </a:cubicBezTo>
                  <a:cubicBezTo>
                    <a:pt x="225" y="41254"/>
                    <a:pt x="492" y="43393"/>
                    <a:pt x="940" y="45497"/>
                  </a:cubicBezTo>
                  <a:cubicBezTo>
                    <a:pt x="17501" y="51772"/>
                    <a:pt x="29690" y="67827"/>
                    <a:pt x="30039" y="86182"/>
                  </a:cubicBezTo>
                  <a:close/>
                </a:path>
              </a:pathLst>
            </a:custGeom>
            <a:grpFill/>
            <a:ln w="1203" cap="flat">
              <a:solidFill>
                <a:srgbClr val="0C244C"/>
              </a:solidFill>
              <a:prstDash val="solid"/>
              <a:miter/>
            </a:ln>
          </p:spPr>
          <p:txBody>
            <a:bodyPr rtlCol="0" anchor="ctr"/>
            <a:lstStyle/>
            <a:p>
              <a:endParaRPr lang="en-AU" dirty="0"/>
            </a:p>
          </p:txBody>
        </p:sp>
      </p:grpSp>
    </p:spTree>
    <p:extLst>
      <p:ext uri="{BB962C8B-B14F-4D97-AF65-F5344CB8AC3E}">
        <p14:creationId xmlns:p14="http://schemas.microsoft.com/office/powerpoint/2010/main" val="2566608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A7D0D-2923-F94A-DB64-16E840B36093}"/>
              </a:ext>
            </a:extLst>
          </p:cNvPr>
          <p:cNvSpPr>
            <a:spLocks noGrp="1"/>
          </p:cNvSpPr>
          <p:nvPr>
            <p:ph type="ctrTitle"/>
          </p:nvPr>
        </p:nvSpPr>
        <p:spPr/>
        <p:txBody>
          <a:bodyPr/>
          <a:lstStyle/>
          <a:p>
            <a:r>
              <a:rPr lang="en-US" dirty="0"/>
              <a:t>Causes and Impacts of Poverty</a:t>
            </a:r>
            <a:endParaRPr lang="en-AU" dirty="0"/>
          </a:p>
        </p:txBody>
      </p:sp>
      <p:pic>
        <p:nvPicPr>
          <p:cNvPr id="9" name="Picture Placeholder 8" descr="A car is destroyed by a landslide lays amongst large boulders and fallen trees.">
            <a:extLst>
              <a:ext uri="{FF2B5EF4-FFF2-40B4-BE49-F238E27FC236}">
                <a16:creationId xmlns:a16="http://schemas.microsoft.com/office/drawing/2014/main" id="{32FA7665-8688-DDE4-182D-522D30D18D1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1415"/>
            <a:ext cx="13444538" cy="3269348"/>
          </a:xfrm>
        </p:spPr>
      </p:pic>
    </p:spTree>
    <p:extLst>
      <p:ext uri="{BB962C8B-B14F-4D97-AF65-F5344CB8AC3E}">
        <p14:creationId xmlns:p14="http://schemas.microsoft.com/office/powerpoint/2010/main" val="4082696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F65E6EAA-887B-4FD2-8D73-FD1ECAF3C673}"/>
              </a:ext>
            </a:extLst>
          </p:cNvPr>
          <p:cNvSpPr txBox="1">
            <a:spLocks/>
          </p:cNvSpPr>
          <p:nvPr/>
        </p:nvSpPr>
        <p:spPr>
          <a:xfrm>
            <a:off x="461436" y="3356873"/>
            <a:ext cx="3090656"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400" b="1" dirty="0">
                <a:solidFill>
                  <a:srgbClr val="63B1A4"/>
                </a:solidFill>
                <a:latin typeface="Arial" panose="020B0604020202020204" pitchFamily="34" charset="0"/>
                <a:ea typeface="Roboto Light" panose="02000000000000000000" pitchFamily="2" charset="0"/>
              </a:rPr>
              <a:t>HEALTH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health</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Communicable diseases, such as COVID-19, malaria and influenza</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Living with a disability</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sanitation</a:t>
            </a:r>
          </a:p>
          <a:p>
            <a:endParaRPr lang="en-US" sz="2000" dirty="0"/>
          </a:p>
        </p:txBody>
      </p:sp>
      <p:sp>
        <p:nvSpPr>
          <p:cNvPr id="11" name="TextBox 10">
            <a:extLst>
              <a:ext uri="{FF2B5EF4-FFF2-40B4-BE49-F238E27FC236}">
                <a16:creationId xmlns:a16="http://schemas.microsoft.com/office/drawing/2014/main" id="{8B874CC3-1EB6-4046-8FE7-1E0690B83991}"/>
              </a:ext>
            </a:extLst>
          </p:cNvPr>
          <p:cNvSpPr txBox="1"/>
          <p:nvPr/>
        </p:nvSpPr>
        <p:spPr>
          <a:xfrm>
            <a:off x="715980" y="1479843"/>
            <a:ext cx="11891120" cy="830997"/>
          </a:xfrm>
          <a:prstGeom prst="rect">
            <a:avLst/>
          </a:prstGeom>
          <a:noFill/>
        </p:spPr>
        <p:txBody>
          <a:bodyPr wrap="square" lIns="91440" tIns="45720" rIns="91440" bIns="45720" rtlCol="0" anchor="t">
            <a:spAutoFit/>
          </a:bodyPr>
          <a:lstStyle/>
          <a:p>
            <a:r>
              <a:rPr lang="en-AU" sz="2400" dirty="0">
                <a:solidFill>
                  <a:srgbClr val="0C244C"/>
                </a:solidFill>
                <a:latin typeface="Arial" panose="020B0604020202020204" pitchFamily="34" charset="0"/>
                <a:ea typeface="Roboto Light" panose="02000000000000000000" pitchFamily="2" charset="0"/>
              </a:rPr>
              <a:t>It would be impossible to list all the factors that cause poverty in our world today.  </a:t>
            </a:r>
          </a:p>
          <a:p>
            <a:r>
              <a:rPr lang="en-AU" sz="2400" dirty="0">
                <a:solidFill>
                  <a:srgbClr val="0C244C"/>
                </a:solidFill>
                <a:latin typeface="Arial" panose="020B0604020202020204" pitchFamily="34" charset="0"/>
                <a:ea typeface="Roboto Light" panose="02000000000000000000" pitchFamily="2" charset="0"/>
              </a:rPr>
              <a:t>Here are some of the main ones that Caritas Australia confronts every day.</a:t>
            </a:r>
          </a:p>
        </p:txBody>
      </p:sp>
      <p:pic>
        <p:nvPicPr>
          <p:cNvPr id="12" name="Graphic 11" descr="First aid kit">
            <a:extLst>
              <a:ext uri="{FF2B5EF4-FFF2-40B4-BE49-F238E27FC236}">
                <a16:creationId xmlns:a16="http://schemas.microsoft.com/office/drawing/2014/main" id="{60527980-90AD-41E1-8177-8C6FA1C0A3F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2145" y="2471790"/>
            <a:ext cx="692917" cy="692917"/>
          </a:xfrm>
          <a:prstGeom prst="rect">
            <a:avLst/>
          </a:prstGeom>
        </p:spPr>
      </p:pic>
      <p:sp>
        <p:nvSpPr>
          <p:cNvPr id="13" name="Text Placeholder 4">
            <a:extLst>
              <a:ext uri="{FF2B5EF4-FFF2-40B4-BE49-F238E27FC236}">
                <a16:creationId xmlns:a16="http://schemas.microsoft.com/office/drawing/2014/main" id="{8132999A-9E68-4991-B44D-88FF55E5240F}"/>
              </a:ext>
            </a:extLst>
          </p:cNvPr>
          <p:cNvSpPr txBox="1">
            <a:spLocks/>
          </p:cNvSpPr>
          <p:nvPr/>
        </p:nvSpPr>
        <p:spPr>
          <a:xfrm>
            <a:off x="3910904" y="3356873"/>
            <a:ext cx="2669344"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400" b="1" dirty="0">
                <a:solidFill>
                  <a:srgbClr val="63B1A4"/>
                </a:solidFill>
                <a:latin typeface="Arial" panose="020B0604020202020204" pitchFamily="34" charset="0"/>
                <a:ea typeface="Roboto Light" panose="02000000000000000000" pitchFamily="2" charset="0"/>
              </a:rPr>
              <a:t>POLITICAL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Indigenous injustice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Conflicts and wars</a:t>
            </a:r>
          </a:p>
          <a:p>
            <a:endParaRPr lang="en-US" sz="2000" dirty="0">
              <a:latin typeface="Arial" panose="020B0604020202020204" pitchFamily="34" charset="0"/>
            </a:endParaRPr>
          </a:p>
        </p:txBody>
      </p:sp>
      <p:sp>
        <p:nvSpPr>
          <p:cNvPr id="14" name="Text Placeholder 4">
            <a:extLst>
              <a:ext uri="{FF2B5EF4-FFF2-40B4-BE49-F238E27FC236}">
                <a16:creationId xmlns:a16="http://schemas.microsoft.com/office/drawing/2014/main" id="{96F20274-E38A-4D84-A2E1-6965CD877867}"/>
              </a:ext>
            </a:extLst>
          </p:cNvPr>
          <p:cNvSpPr txBox="1">
            <a:spLocks/>
          </p:cNvSpPr>
          <p:nvPr/>
        </p:nvSpPr>
        <p:spPr>
          <a:xfrm>
            <a:off x="10177872" y="3356873"/>
            <a:ext cx="2880000"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400" b="1" dirty="0">
                <a:solidFill>
                  <a:srgbClr val="63B1A4"/>
                </a:solidFill>
                <a:latin typeface="Arial" panose="020B0604020202020204" pitchFamily="34" charset="0"/>
                <a:ea typeface="Roboto Light" panose="02000000000000000000" pitchFamily="2" charset="0"/>
              </a:rPr>
              <a:t>OTHER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Gender inequalities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Racism</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Disability discrimination </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Lack of education</a:t>
            </a:r>
          </a:p>
          <a:p>
            <a:endParaRPr lang="en-US" sz="2000" dirty="0"/>
          </a:p>
        </p:txBody>
      </p:sp>
      <p:sp>
        <p:nvSpPr>
          <p:cNvPr id="15" name="Text Placeholder 4">
            <a:extLst>
              <a:ext uri="{FF2B5EF4-FFF2-40B4-BE49-F238E27FC236}">
                <a16:creationId xmlns:a16="http://schemas.microsoft.com/office/drawing/2014/main" id="{CB7E92CE-E361-4760-AA00-5713A9DD3FD8}"/>
              </a:ext>
            </a:extLst>
          </p:cNvPr>
          <p:cNvSpPr txBox="1">
            <a:spLocks/>
          </p:cNvSpPr>
          <p:nvPr/>
        </p:nvSpPr>
        <p:spPr>
          <a:xfrm>
            <a:off x="7149714" y="3356873"/>
            <a:ext cx="2669345"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400" b="1" dirty="0">
                <a:solidFill>
                  <a:srgbClr val="63B1A4"/>
                </a:solidFill>
                <a:latin typeface="Arial" panose="020B0604020202020204" pitchFamily="34" charset="0"/>
                <a:ea typeface="Roboto Light" panose="02000000000000000000" pitchFamily="2" charset="0"/>
              </a:rPr>
              <a:t>NATURAL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Natural disasters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Climate change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Unclean water</a:t>
            </a:r>
          </a:p>
          <a:p>
            <a:endParaRPr lang="en-US" sz="2000" dirty="0"/>
          </a:p>
        </p:txBody>
      </p:sp>
      <p:pic>
        <p:nvPicPr>
          <p:cNvPr id="16" name="Graphic 15" descr="Cycle with people">
            <a:extLst>
              <a:ext uri="{FF2B5EF4-FFF2-40B4-BE49-F238E27FC236}">
                <a16:creationId xmlns:a16="http://schemas.microsoft.com/office/drawing/2014/main" id="{D357F5E6-4B43-4D99-8C9A-329D47C8CEE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15481" y="2361048"/>
            <a:ext cx="914400" cy="914400"/>
          </a:xfrm>
          <a:prstGeom prst="rect">
            <a:avLst/>
          </a:prstGeom>
        </p:spPr>
      </p:pic>
      <p:pic>
        <p:nvPicPr>
          <p:cNvPr id="17" name="Graphic 16" descr="Deciduous tree">
            <a:extLst>
              <a:ext uri="{FF2B5EF4-FFF2-40B4-BE49-F238E27FC236}">
                <a16:creationId xmlns:a16="http://schemas.microsoft.com/office/drawing/2014/main" id="{6573D66F-7D99-4848-AD87-9D2ECA592DE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83616" y="2342058"/>
            <a:ext cx="914400" cy="914400"/>
          </a:xfrm>
          <a:prstGeom prst="rect">
            <a:avLst/>
          </a:prstGeom>
        </p:spPr>
      </p:pic>
      <p:pic>
        <p:nvPicPr>
          <p:cNvPr id="18" name="Graphic 17" descr="Books">
            <a:extLst>
              <a:ext uri="{FF2B5EF4-FFF2-40B4-BE49-F238E27FC236}">
                <a16:creationId xmlns:a16="http://schemas.microsoft.com/office/drawing/2014/main" id="{7EADD24C-C575-421C-9245-2D890049C89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160672" y="2361048"/>
            <a:ext cx="914400" cy="914400"/>
          </a:xfrm>
          <a:prstGeom prst="rect">
            <a:avLst/>
          </a:prstGeom>
        </p:spPr>
      </p:pic>
      <p:sp>
        <p:nvSpPr>
          <p:cNvPr id="7" name="Title Placeholder 1">
            <a:extLst>
              <a:ext uri="{FF2B5EF4-FFF2-40B4-BE49-F238E27FC236}">
                <a16:creationId xmlns:a16="http://schemas.microsoft.com/office/drawing/2014/main" id="{D48BD18C-9401-8F86-69DC-E13466FD806F}"/>
              </a:ext>
            </a:extLst>
          </p:cNvPr>
          <p:cNvSpPr txBox="1">
            <a:spLocks/>
          </p:cNvSpPr>
          <p:nvPr/>
        </p:nvSpPr>
        <p:spPr>
          <a:xfrm>
            <a:off x="678007" y="421649"/>
            <a:ext cx="10163930" cy="555862"/>
          </a:xfrm>
          <a:prstGeom prst="rect">
            <a:avLst/>
          </a:prstGeom>
        </p:spPr>
        <p:txBody>
          <a:bodyPr vert="horz" lIns="100834" tIns="50417" rIns="100834" bIns="50417"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dirty="0">
                <a:solidFill>
                  <a:srgbClr val="0C244C"/>
                </a:solidFill>
              </a:rPr>
              <a:t>Causes of Poverty</a:t>
            </a:r>
            <a:endParaRPr lang="en-US" sz="3639" dirty="0">
              <a:solidFill>
                <a:srgbClr val="0C244C"/>
              </a:solidFill>
            </a:endParaRPr>
          </a:p>
        </p:txBody>
      </p:sp>
    </p:spTree>
    <p:extLst>
      <p:ext uri="{BB962C8B-B14F-4D97-AF65-F5344CB8AC3E}">
        <p14:creationId xmlns:p14="http://schemas.microsoft.com/office/powerpoint/2010/main" val="188066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C39E0-A1FB-0D4A-8E34-2FB3787D7E2A}"/>
              </a:ext>
            </a:extLst>
          </p:cNvPr>
          <p:cNvSpPr>
            <a:spLocks noGrp="1"/>
          </p:cNvSpPr>
          <p:nvPr>
            <p:ph type="title"/>
          </p:nvPr>
        </p:nvSpPr>
        <p:spPr/>
        <p:txBody>
          <a:bodyPr/>
          <a:lstStyle/>
          <a:p>
            <a:r>
              <a:rPr lang="en-US">
                <a:solidFill>
                  <a:srgbClr val="0C244C"/>
                </a:solidFill>
              </a:rPr>
              <a:t>Curriculum links</a:t>
            </a:r>
          </a:p>
        </p:txBody>
      </p:sp>
      <p:sp>
        <p:nvSpPr>
          <p:cNvPr id="4" name="Text Placeholder 3">
            <a:extLst>
              <a:ext uri="{FF2B5EF4-FFF2-40B4-BE49-F238E27FC236}">
                <a16:creationId xmlns:a16="http://schemas.microsoft.com/office/drawing/2014/main" id="{7BB24F5B-DBE6-544F-922D-126C6029C88E}"/>
              </a:ext>
            </a:extLst>
          </p:cNvPr>
          <p:cNvSpPr>
            <a:spLocks noGrp="1"/>
          </p:cNvSpPr>
          <p:nvPr>
            <p:ph type="body" sz="quarter" idx="10"/>
          </p:nvPr>
        </p:nvSpPr>
        <p:spPr/>
        <p:txBody>
          <a:bodyPr lIns="91440" tIns="45720" rIns="91440" bIns="45720" numCol="2" spcCol="180000" anchor="t"/>
          <a:lstStyle/>
          <a:p>
            <a:pPr>
              <a:lnSpc>
                <a:spcPct val="100000"/>
              </a:lnSpc>
              <a:spcBef>
                <a:spcPts val="100"/>
              </a:spcBef>
            </a:pPr>
            <a:r>
              <a:rPr lang="en-AU" sz="1400" b="1" kern="0" dirty="0">
                <a:solidFill>
                  <a:srgbClr val="63B1A4"/>
                </a:solidFill>
                <a:latin typeface="Arial" panose="020B0604020202020204" pitchFamily="34" charset="0"/>
                <a:ea typeface="Roboto Light" panose="02000000000000000000" pitchFamily="2" charset="0"/>
              </a:rPr>
              <a:t>RELIGIOUS EDUCATION</a:t>
            </a:r>
            <a:endParaRPr lang="en-US" sz="1400" dirty="0">
              <a:ea typeface="Roboto Light" panose="02000000000000000000" pitchFamily="2" charset="0"/>
            </a:endParaRPr>
          </a:p>
          <a:p>
            <a:pPr>
              <a:lnSpc>
                <a:spcPct val="100000"/>
              </a:lnSpc>
              <a:spcBef>
                <a:spcPts val="100"/>
              </a:spcBef>
            </a:pPr>
            <a:r>
              <a:rPr lang="en-AU" sz="1400" kern="0" dirty="0">
                <a:latin typeface="Arial" panose="020B0604020202020204" pitchFamily="34" charset="0"/>
              </a:rPr>
              <a:t>While there are many Religious Education Curricula around the Australia, it is not surprising that there are many common themes. Here are the common themes in this resource.</a:t>
            </a:r>
            <a:endParaRPr lang="en-AU" sz="1400" dirty="0">
              <a:latin typeface="Arial" panose="020B0604020202020204" pitchFamily="34" charset="0"/>
            </a:endParaRPr>
          </a:p>
          <a:p>
            <a:pPr marL="285750" indent="-285750">
              <a:lnSpc>
                <a:spcPct val="100000"/>
              </a:lnSpc>
              <a:spcBef>
                <a:spcPts val="100"/>
              </a:spcBef>
              <a:buFont typeface="Arial"/>
              <a:buChar char="•"/>
            </a:pPr>
            <a:r>
              <a:rPr lang="en-AU" sz="1400" kern="0" dirty="0">
                <a:latin typeface="Arial" panose="020B0604020202020204" pitchFamily="34" charset="0"/>
              </a:rPr>
              <a:t>Living the mission of Jesus </a:t>
            </a:r>
          </a:p>
          <a:p>
            <a:pPr marL="285750" indent="-285750">
              <a:lnSpc>
                <a:spcPct val="100000"/>
              </a:lnSpc>
              <a:spcBef>
                <a:spcPts val="100"/>
              </a:spcBef>
              <a:buFont typeface="Arial"/>
              <a:buChar char="•"/>
            </a:pPr>
            <a:r>
              <a:rPr lang="en-AU" sz="1400" kern="0" dirty="0">
                <a:latin typeface="Arial" panose="020B0604020202020204" pitchFamily="34" charset="0"/>
              </a:rPr>
              <a:t>Loving our neighbours</a:t>
            </a:r>
            <a:endParaRPr lang="en-AU" sz="1400" dirty="0">
              <a:latin typeface="Arial" panose="020B0604020202020204" pitchFamily="34" charset="0"/>
            </a:endParaRPr>
          </a:p>
          <a:p>
            <a:pPr marL="285750" indent="-285750">
              <a:lnSpc>
                <a:spcPct val="100000"/>
              </a:lnSpc>
              <a:spcBef>
                <a:spcPts val="100"/>
              </a:spcBef>
              <a:buFont typeface="Arial"/>
              <a:buChar char="•"/>
            </a:pPr>
            <a:r>
              <a:rPr lang="en-AU" sz="1400" kern="0" dirty="0">
                <a:latin typeface="Arial" panose="020B0604020202020204" pitchFamily="34" charset="0"/>
              </a:rPr>
              <a:t>Catholic Social Teachings: Human Dignity, Preferential Option for the Poor, Solidarity, Subsidiarity and Participation, Care for our Common Home and the Common Good. </a:t>
            </a:r>
          </a:p>
          <a:p>
            <a:pPr marL="285750" indent="-285750">
              <a:lnSpc>
                <a:spcPct val="100000"/>
              </a:lnSpc>
              <a:spcBef>
                <a:spcPts val="100"/>
              </a:spcBef>
              <a:buFont typeface="Arial"/>
              <a:buChar char="•"/>
            </a:pPr>
            <a:r>
              <a:rPr lang="en-US" sz="1400" kern="0" dirty="0">
                <a:latin typeface="Arial" panose="020B0604020202020204" pitchFamily="34" charset="0"/>
              </a:rPr>
              <a:t>Charity and Justice </a:t>
            </a:r>
          </a:p>
          <a:p>
            <a:pPr marL="285750" indent="-285750">
              <a:lnSpc>
                <a:spcPct val="100000"/>
              </a:lnSpc>
              <a:spcBef>
                <a:spcPts val="100"/>
              </a:spcBef>
              <a:buFont typeface="Arial"/>
              <a:buChar char="•"/>
            </a:pPr>
            <a:r>
              <a:rPr lang="en-US" sz="1400" kern="0" dirty="0">
                <a:latin typeface="Arial" panose="020B0604020202020204" pitchFamily="34" charset="0"/>
              </a:rPr>
              <a:t>Sharing (fair share) </a:t>
            </a:r>
            <a:endParaRPr lang="en-AU" sz="1400" b="1" kern="0" dirty="0">
              <a:solidFill>
                <a:srgbClr val="63B1A4"/>
              </a:solidFill>
              <a:latin typeface="Arial" panose="020B0604020202020204" pitchFamily="34" charset="0"/>
              <a:ea typeface="Roboto Light" panose="02000000000000000000" pitchFamily="2" charset="0"/>
            </a:endParaRPr>
          </a:p>
          <a:p>
            <a:pPr marL="285750" indent="-285750">
              <a:lnSpc>
                <a:spcPct val="100000"/>
              </a:lnSpc>
              <a:spcBef>
                <a:spcPts val="100"/>
              </a:spcBef>
              <a:buFont typeface="Arial"/>
              <a:buChar char="•"/>
            </a:pPr>
            <a:endParaRPr lang="en-AU" sz="1400" b="1" kern="0" dirty="0">
              <a:solidFill>
                <a:srgbClr val="63B1A4"/>
              </a:solidFill>
              <a:latin typeface="Arial" panose="020B0604020202020204" pitchFamily="34" charset="0"/>
            </a:endParaRPr>
          </a:p>
          <a:p>
            <a:pPr>
              <a:lnSpc>
                <a:spcPct val="100000"/>
              </a:lnSpc>
              <a:spcBef>
                <a:spcPts val="100"/>
              </a:spcBef>
            </a:pPr>
            <a:r>
              <a:rPr lang="en-AU" sz="1400" b="1" kern="0" dirty="0">
                <a:solidFill>
                  <a:srgbClr val="63B1A4"/>
                </a:solidFill>
                <a:latin typeface="Arial" panose="020B0604020202020204" pitchFamily="34" charset="0"/>
              </a:rPr>
              <a:t>CIVICS AND CITIZENSHIP</a:t>
            </a:r>
          </a:p>
          <a:p>
            <a:pPr>
              <a:lnSpc>
                <a:spcPct val="100000"/>
              </a:lnSpc>
              <a:spcBef>
                <a:spcPts val="100"/>
              </a:spcBef>
              <a:spcAft>
                <a:spcPts val="600"/>
              </a:spcAft>
            </a:pPr>
            <a:r>
              <a:rPr lang="en-US" sz="1400" b="1" kern="0" dirty="0">
                <a:latin typeface="Arial" panose="020B0604020202020204" pitchFamily="34" charset="0"/>
              </a:rPr>
              <a:t>Year 3: </a:t>
            </a:r>
            <a:r>
              <a:rPr lang="en-US" sz="1400" kern="0" dirty="0">
                <a:latin typeface="Arial" panose="020B0604020202020204" pitchFamily="34" charset="0"/>
              </a:rPr>
              <a:t>Why people participate within communities and how students can actively participate and contribute </a:t>
            </a:r>
            <a:r>
              <a:rPr lang="en-AU" sz="1400" b="0" i="0" u="none" strike="noStrike" dirty="0">
                <a:solidFill>
                  <a:srgbClr val="046190"/>
                </a:solidFill>
                <a:effectLst/>
                <a:latin typeface="Roboto Slab" pitchFamily="2" charset="0"/>
                <a:hlinkClick r:id="rId2"/>
              </a:rPr>
              <a:t>AC9HS3K07</a:t>
            </a:r>
            <a:endParaRPr lang="en-US" sz="1400" kern="0" dirty="0">
              <a:latin typeface="Arial" panose="020B0604020202020204" pitchFamily="34" charset="0"/>
            </a:endParaRPr>
          </a:p>
          <a:p>
            <a:pPr>
              <a:lnSpc>
                <a:spcPct val="100000"/>
              </a:lnSpc>
              <a:spcBef>
                <a:spcPts val="100"/>
              </a:spcBef>
              <a:spcAft>
                <a:spcPts val="600"/>
              </a:spcAft>
            </a:pPr>
            <a:r>
              <a:rPr lang="en-US" sz="1400" b="1" kern="0" dirty="0">
                <a:latin typeface="Arial" panose="020B0604020202020204" pitchFamily="34" charset="0"/>
              </a:rPr>
              <a:t>Year 4: </a:t>
            </a:r>
            <a:r>
              <a:rPr lang="en-US" sz="1400" kern="0" dirty="0">
                <a:latin typeface="Arial" panose="020B0604020202020204" pitchFamily="34" charset="0"/>
              </a:rPr>
              <a:t>diversity of cultural, religious and/or social groups to which they and others in the community belong, and their importance to identity </a:t>
            </a:r>
            <a:r>
              <a:rPr lang="en-AU" sz="1400" b="0" i="0" u="none" strike="noStrike" dirty="0">
                <a:solidFill>
                  <a:srgbClr val="046190"/>
                </a:solidFill>
                <a:effectLst/>
                <a:latin typeface="Roboto Slab" pitchFamily="2" charset="0"/>
                <a:hlinkClick r:id="rId3"/>
              </a:rPr>
              <a:t>AC9HS4K09</a:t>
            </a:r>
            <a:endParaRPr lang="en-US" sz="1400" kern="0" dirty="0">
              <a:latin typeface="Arial" panose="020B0604020202020204" pitchFamily="34" charset="0"/>
            </a:endParaRPr>
          </a:p>
          <a:p>
            <a:pPr>
              <a:lnSpc>
                <a:spcPct val="100000"/>
              </a:lnSpc>
              <a:spcBef>
                <a:spcPts val="100"/>
              </a:spcBef>
              <a:spcAft>
                <a:spcPts val="600"/>
              </a:spcAft>
            </a:pPr>
            <a:r>
              <a:rPr lang="en-US" sz="1400" b="1" kern="0" dirty="0">
                <a:latin typeface="Arial" panose="020B0604020202020204" pitchFamily="34" charset="0"/>
              </a:rPr>
              <a:t>Year 5: </a:t>
            </a:r>
            <a:r>
              <a:rPr lang="en-US" sz="1400" kern="0" dirty="0">
                <a:latin typeface="Arial" panose="020B0604020202020204" pitchFamily="34" charset="0"/>
              </a:rPr>
              <a:t>how citizens (members of communities) with shared beliefs and values work together to achieve a civic goal </a:t>
            </a:r>
            <a:r>
              <a:rPr lang="en-AU" sz="1400" b="0" i="0" u="none" strike="noStrike" dirty="0">
                <a:solidFill>
                  <a:srgbClr val="046190"/>
                </a:solidFill>
                <a:effectLst/>
                <a:latin typeface="Roboto Slab" pitchFamily="2" charset="0"/>
                <a:hlinkClick r:id="rId4"/>
              </a:rPr>
              <a:t>AC9HS5K07</a:t>
            </a:r>
            <a:endParaRPr lang="en-US" sz="1400" kern="0" dirty="0">
              <a:latin typeface="Arial" panose="020B0604020202020204" pitchFamily="34" charset="0"/>
            </a:endParaRPr>
          </a:p>
          <a:p>
            <a:pPr>
              <a:lnSpc>
                <a:spcPct val="100000"/>
              </a:lnSpc>
              <a:spcBef>
                <a:spcPts val="100"/>
              </a:spcBef>
            </a:pPr>
            <a:r>
              <a:rPr lang="en-AU" sz="1400" b="1" kern="0" dirty="0">
                <a:solidFill>
                  <a:srgbClr val="63B1A4"/>
                </a:solidFill>
                <a:latin typeface="Arial" panose="020B0604020202020204" pitchFamily="34" charset="0"/>
                <a:ea typeface="Roboto Light" panose="02000000000000000000" pitchFamily="2" charset="0"/>
              </a:rPr>
              <a:t>GEOGRAPHY</a:t>
            </a:r>
            <a:endParaRPr lang="en-AU" sz="1400" dirty="0">
              <a:latin typeface="Arial" panose="020B0604020202020204" pitchFamily="34" charset="0"/>
            </a:endParaRPr>
          </a:p>
          <a:p>
            <a:pPr>
              <a:lnSpc>
                <a:spcPct val="100000"/>
              </a:lnSpc>
              <a:spcBef>
                <a:spcPts val="0"/>
              </a:spcBef>
              <a:spcAft>
                <a:spcPts val="600"/>
              </a:spcAft>
            </a:pPr>
            <a:r>
              <a:rPr lang="en-US" sz="1400" b="1" kern="0" dirty="0">
                <a:latin typeface="Arial" panose="020B0604020202020204" pitchFamily="34" charset="0"/>
              </a:rPr>
              <a:t>Year 3: </a:t>
            </a:r>
            <a:r>
              <a:rPr lang="en-US" sz="1400" kern="0" dirty="0">
                <a:latin typeface="Arial" panose="020B0604020202020204" pitchFamily="34" charset="0"/>
              </a:rPr>
              <a:t>he similarities and differences between places in Australia and </a:t>
            </a:r>
            <a:r>
              <a:rPr lang="en-US" sz="1400" kern="0" dirty="0" err="1">
                <a:latin typeface="Arial" panose="020B0604020202020204" pitchFamily="34" charset="0"/>
              </a:rPr>
              <a:t>neighbouring</a:t>
            </a:r>
            <a:r>
              <a:rPr lang="en-US" sz="1400" kern="0" dirty="0">
                <a:latin typeface="Arial" panose="020B0604020202020204" pitchFamily="34" charset="0"/>
              </a:rPr>
              <a:t> countries in terms of their natural, managed and constructed features </a:t>
            </a:r>
            <a:r>
              <a:rPr lang="en-AU" sz="1400" b="0" i="0" u="none" strike="noStrike" dirty="0">
                <a:solidFill>
                  <a:srgbClr val="046190"/>
                </a:solidFill>
                <a:effectLst/>
                <a:latin typeface="Roboto Slab" pitchFamily="2" charset="0"/>
                <a:hlinkClick r:id="rId5"/>
              </a:rPr>
              <a:t>AC9HS3K05</a:t>
            </a:r>
            <a:endParaRPr lang="en-US" sz="1400" kern="0" dirty="0">
              <a:latin typeface="Arial" panose="020B0604020202020204" pitchFamily="34" charset="0"/>
            </a:endParaRPr>
          </a:p>
          <a:p>
            <a:pPr>
              <a:lnSpc>
                <a:spcPct val="100000"/>
              </a:lnSpc>
              <a:spcBef>
                <a:spcPts val="100"/>
              </a:spcBef>
              <a:spcAft>
                <a:spcPts val="600"/>
              </a:spcAft>
            </a:pPr>
            <a:r>
              <a:rPr lang="en-US" sz="1400" b="1" kern="0" dirty="0">
                <a:latin typeface="Arial" panose="020B0604020202020204" pitchFamily="34" charset="0"/>
              </a:rPr>
              <a:t>Year 4: </a:t>
            </a:r>
            <a:r>
              <a:rPr lang="en-US" sz="1400" kern="0" dirty="0">
                <a:latin typeface="Arial" panose="020B0604020202020204" pitchFamily="34" charset="0"/>
              </a:rPr>
              <a:t>the importance of environments, including natural vegetation and water sources, to people and animals in Australia and on another continent </a:t>
            </a:r>
            <a:r>
              <a:rPr lang="en-AU" sz="1400" b="0" i="0" u="none" strike="noStrike" dirty="0">
                <a:solidFill>
                  <a:srgbClr val="046190"/>
                </a:solidFill>
                <a:effectLst/>
                <a:latin typeface="Roboto Slab" pitchFamily="2" charset="0"/>
                <a:hlinkClick r:id="rId6"/>
              </a:rPr>
              <a:t>AC9HS4K05</a:t>
            </a:r>
            <a:endParaRPr lang="en-AU" sz="1400" b="0" i="0" u="none" strike="noStrike" dirty="0">
              <a:solidFill>
                <a:srgbClr val="046190"/>
              </a:solidFill>
              <a:effectLst/>
              <a:latin typeface="Roboto Slab" pitchFamily="2" charset="0"/>
            </a:endParaRPr>
          </a:p>
          <a:p>
            <a:pPr>
              <a:lnSpc>
                <a:spcPct val="100000"/>
              </a:lnSpc>
              <a:spcBef>
                <a:spcPts val="100"/>
              </a:spcBef>
              <a:spcAft>
                <a:spcPts val="600"/>
              </a:spcAft>
            </a:pPr>
            <a:r>
              <a:rPr lang="en-US" sz="1400" kern="0" dirty="0">
                <a:latin typeface="Arial" panose="020B0604020202020204" pitchFamily="34" charset="0"/>
              </a:rPr>
              <a:t>Sustainable use and management of renewable and non-renewable resources </a:t>
            </a:r>
            <a:r>
              <a:rPr lang="en-AU" sz="1400" b="0" i="0" u="sng" dirty="0">
                <a:solidFill>
                  <a:srgbClr val="046190"/>
                </a:solidFill>
                <a:effectLst/>
                <a:latin typeface="Roboto Slab" pitchFamily="2" charset="0"/>
                <a:hlinkClick r:id="rId7"/>
              </a:rPr>
              <a:t>AC9HS4K06</a:t>
            </a:r>
            <a:endParaRPr lang="en-US" sz="1400" kern="0" dirty="0">
              <a:latin typeface="Arial" panose="020B0604020202020204" pitchFamily="34" charset="0"/>
            </a:endParaRPr>
          </a:p>
          <a:p>
            <a:pPr>
              <a:lnSpc>
                <a:spcPct val="100000"/>
              </a:lnSpc>
              <a:spcBef>
                <a:spcPts val="100"/>
              </a:spcBef>
              <a:spcAft>
                <a:spcPts val="600"/>
              </a:spcAft>
            </a:pPr>
            <a:r>
              <a:rPr lang="en-US" sz="1400" b="1" kern="0" dirty="0">
                <a:latin typeface="Arial" panose="020B0604020202020204" pitchFamily="34" charset="0"/>
              </a:rPr>
              <a:t>Year 5: </a:t>
            </a:r>
            <a:r>
              <a:rPr lang="en-US" sz="1400" kern="0" dirty="0">
                <a:latin typeface="Arial" panose="020B0604020202020204" pitchFamily="34" charset="0"/>
              </a:rPr>
              <a:t>the influence of people, including First Nations Australians and people in other countries, on the characteristics of a place </a:t>
            </a:r>
            <a:r>
              <a:rPr lang="en-AU" sz="1400" b="0" i="0" u="none" strike="noStrike" dirty="0">
                <a:solidFill>
                  <a:srgbClr val="046190"/>
                </a:solidFill>
                <a:effectLst/>
                <a:latin typeface="Roboto Slab" pitchFamily="2" charset="0"/>
                <a:hlinkClick r:id="rId8"/>
              </a:rPr>
              <a:t>AC9HS5K04</a:t>
            </a:r>
            <a:r>
              <a:rPr lang="en-AU" sz="1400" b="0" i="0" u="none" strike="noStrike" dirty="0">
                <a:solidFill>
                  <a:srgbClr val="046190"/>
                </a:solidFill>
                <a:effectLst/>
                <a:latin typeface="Roboto Slab" pitchFamily="2" charset="0"/>
              </a:rPr>
              <a:t> </a:t>
            </a:r>
            <a:endParaRPr lang="en-US" sz="1400" kern="0" dirty="0">
              <a:latin typeface="Arial" panose="020B0604020202020204" pitchFamily="34" charset="0"/>
            </a:endParaRPr>
          </a:p>
          <a:p>
            <a:pPr>
              <a:lnSpc>
                <a:spcPct val="100000"/>
              </a:lnSpc>
              <a:spcBef>
                <a:spcPts val="100"/>
              </a:spcBef>
              <a:spcAft>
                <a:spcPts val="1200"/>
              </a:spcAft>
            </a:pPr>
            <a:r>
              <a:rPr lang="en-AU" sz="1400" b="1" kern="0" dirty="0">
                <a:latin typeface="Arial" panose="020B0604020202020204" pitchFamily="34" charset="0"/>
              </a:rPr>
              <a:t>Year 6: </a:t>
            </a:r>
            <a:r>
              <a:rPr lang="en-US" sz="1400" kern="0" dirty="0">
                <a:latin typeface="Arial" panose="020B0604020202020204" pitchFamily="34" charset="0"/>
              </a:rPr>
              <a:t>Australia’s interconnections with other countries and how these change people and places </a:t>
            </a:r>
            <a:r>
              <a:rPr lang="en-AU" sz="1400" b="0" i="0" u="none" strike="noStrike" dirty="0">
                <a:solidFill>
                  <a:srgbClr val="046190"/>
                </a:solidFill>
                <a:effectLst/>
                <a:latin typeface="Roboto Slab" pitchFamily="2" charset="0"/>
                <a:hlinkClick r:id="rId9"/>
              </a:rPr>
              <a:t>AC9HS6K05</a:t>
            </a:r>
            <a:r>
              <a:rPr lang="en-AU" sz="1400" b="0" i="0" u="none" strike="noStrike" dirty="0">
                <a:solidFill>
                  <a:srgbClr val="046190"/>
                </a:solidFill>
                <a:effectLst/>
                <a:latin typeface="Roboto Slab" pitchFamily="2" charset="0"/>
              </a:rPr>
              <a:t> </a:t>
            </a:r>
            <a:endParaRPr lang="en-AU" sz="1400" b="1" kern="0" dirty="0">
              <a:solidFill>
                <a:srgbClr val="63B1A4"/>
              </a:solidFill>
              <a:latin typeface="Arial" panose="020B0604020202020204" pitchFamily="34" charset="0"/>
            </a:endParaRPr>
          </a:p>
          <a:p>
            <a:pPr>
              <a:lnSpc>
                <a:spcPct val="100000"/>
              </a:lnSpc>
              <a:spcBef>
                <a:spcPts val="100"/>
              </a:spcBef>
            </a:pPr>
            <a:r>
              <a:rPr lang="en-AU" sz="1400" b="1" kern="0" dirty="0">
                <a:solidFill>
                  <a:srgbClr val="63B1A4"/>
                </a:solidFill>
                <a:latin typeface="Arial" panose="020B0604020202020204" pitchFamily="34" charset="0"/>
              </a:rPr>
              <a:t>ECONOMICS AND BUSINESS</a:t>
            </a:r>
            <a:endParaRPr lang="en-US" sz="1400" kern="0" dirty="0">
              <a:latin typeface="Arial" panose="020B0604020202020204" pitchFamily="34" charset="0"/>
            </a:endParaRPr>
          </a:p>
          <a:p>
            <a:pPr>
              <a:lnSpc>
                <a:spcPct val="100000"/>
              </a:lnSpc>
              <a:spcBef>
                <a:spcPts val="100"/>
              </a:spcBef>
              <a:spcAft>
                <a:spcPts val="600"/>
              </a:spcAft>
            </a:pPr>
            <a:r>
              <a:rPr lang="en-AU" sz="1400" b="1" kern="0" dirty="0">
                <a:latin typeface="Arial" panose="020B0604020202020204" pitchFamily="34" charset="0"/>
              </a:rPr>
              <a:t>Year 5: </a:t>
            </a:r>
            <a:r>
              <a:rPr lang="en-US" sz="1400" kern="0" dirty="0">
                <a:latin typeface="Arial" panose="020B0604020202020204" pitchFamily="34" charset="0"/>
              </a:rPr>
              <a:t>types of resources, including natural, human and capital, and how they satisfy needs and wants </a:t>
            </a:r>
            <a:r>
              <a:rPr lang="en-AU" sz="1400" b="0" i="0" u="none" strike="noStrike" dirty="0">
                <a:solidFill>
                  <a:srgbClr val="046190"/>
                </a:solidFill>
                <a:effectLst/>
                <a:latin typeface="Roboto Slab" pitchFamily="2" charset="0"/>
                <a:hlinkClick r:id="rId10"/>
              </a:rPr>
              <a:t>AC9HS5K08</a:t>
            </a:r>
            <a:endParaRPr lang="en-US" sz="1400" b="1" kern="0" dirty="0">
              <a:latin typeface="Arial" panose="020B0604020202020204" pitchFamily="34" charset="0"/>
            </a:endParaRPr>
          </a:p>
          <a:p>
            <a:pPr>
              <a:lnSpc>
                <a:spcPct val="100000"/>
              </a:lnSpc>
              <a:spcBef>
                <a:spcPts val="100"/>
              </a:spcBef>
            </a:pPr>
            <a:r>
              <a:rPr lang="en-AU" sz="1400" b="1" kern="0" dirty="0">
                <a:latin typeface="Arial" panose="020B0604020202020204" pitchFamily="34" charset="0"/>
              </a:rPr>
              <a:t>Year 6: </a:t>
            </a:r>
            <a:r>
              <a:rPr lang="en-US" sz="1400" kern="0" dirty="0">
                <a:latin typeface="Arial" panose="020B0604020202020204" pitchFamily="34" charset="0"/>
              </a:rPr>
              <a:t>influences on consumer choices and strategies that can be used to help make informed personal consumer and financial choices </a:t>
            </a:r>
            <a:r>
              <a:rPr lang="en-AU" sz="1400" b="0" i="0" u="sng" dirty="0">
                <a:solidFill>
                  <a:srgbClr val="046190"/>
                </a:solidFill>
                <a:effectLst/>
                <a:latin typeface="Roboto Slab" pitchFamily="2" charset="0"/>
                <a:hlinkClick r:id="rId11"/>
              </a:rPr>
              <a:t>AC9HS6K08</a:t>
            </a:r>
            <a:endParaRPr lang="en-AU" sz="1400" kern="0" dirty="0">
              <a:solidFill>
                <a:srgbClr val="63B1A4"/>
              </a:solidFill>
              <a:latin typeface="Arial" panose="020B0604020202020204" pitchFamily="34" charset="0"/>
            </a:endParaRPr>
          </a:p>
        </p:txBody>
      </p:sp>
    </p:spTree>
    <p:extLst>
      <p:ext uri="{BB962C8B-B14F-4D97-AF65-F5344CB8AC3E}">
        <p14:creationId xmlns:p14="http://schemas.microsoft.com/office/powerpoint/2010/main" val="244099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p:txBody>
          <a:bodyPr/>
          <a:lstStyle/>
          <a:p>
            <a:r>
              <a:rPr lang="en-US" sz="3600" dirty="0"/>
              <a:t>Sustainable development goals</a:t>
            </a:r>
          </a:p>
        </p:txBody>
      </p:sp>
      <p:sp>
        <p:nvSpPr>
          <p:cNvPr id="3" name="Text Placeholder 2">
            <a:extLst>
              <a:ext uri="{FF2B5EF4-FFF2-40B4-BE49-F238E27FC236}">
                <a16:creationId xmlns:a16="http://schemas.microsoft.com/office/drawing/2014/main" id="{0AC3DB52-A43F-1B82-4599-14D2C6D8333A}"/>
              </a:ext>
            </a:extLst>
          </p:cNvPr>
          <p:cNvSpPr>
            <a:spLocks noGrp="1"/>
          </p:cNvSpPr>
          <p:nvPr>
            <p:ph type="body" sz="quarter" idx="10"/>
          </p:nvPr>
        </p:nvSpPr>
        <p:spPr/>
        <p:txBody>
          <a:bodyPr/>
          <a:lstStyle/>
          <a:p>
            <a:pPr>
              <a:lnSpc>
                <a:spcPct val="100000"/>
              </a:lnSpc>
              <a:spcBef>
                <a:spcPts val="0"/>
              </a:spcBef>
              <a:spcAft>
                <a:spcPts val="1800"/>
              </a:spcAft>
            </a:pPr>
            <a:r>
              <a:rPr lang="en-US" sz="2400" dirty="0">
                <a:latin typeface="Arial" panose="020B0604020202020204" pitchFamily="34" charset="0"/>
                <a:ea typeface="Roboto Light" panose="02000000000000000000" pitchFamily="2" charset="0"/>
              </a:rPr>
              <a:t>In 2015, the Sustainable Development Goals (SDGs) were released.</a:t>
            </a:r>
          </a:p>
          <a:p>
            <a:pPr>
              <a:lnSpc>
                <a:spcPct val="100000"/>
              </a:lnSpc>
              <a:spcBef>
                <a:spcPts val="0"/>
              </a:spcBef>
              <a:spcAft>
                <a:spcPts val="1800"/>
              </a:spcAft>
            </a:pPr>
            <a:r>
              <a:rPr lang="en-US" sz="2400" dirty="0">
                <a:latin typeface="Arial" panose="020B0604020202020204" pitchFamily="34" charset="0"/>
                <a:ea typeface="Roboto Light" panose="02000000000000000000" pitchFamily="2" charset="0"/>
              </a:rPr>
              <a:t>These are </a:t>
            </a:r>
            <a:r>
              <a:rPr lang="en-US" sz="2400" b="1" dirty="0">
                <a:solidFill>
                  <a:schemeClr val="accent1"/>
                </a:solidFill>
                <a:latin typeface="Arial" panose="020B0604020202020204" pitchFamily="34" charset="0"/>
                <a:ea typeface="Roboto Light" panose="02000000000000000000" pitchFamily="2" charset="0"/>
              </a:rPr>
              <a:t>1</a:t>
            </a:r>
            <a:r>
              <a:rPr lang="en-AU" sz="2400" b="1" dirty="0">
                <a:solidFill>
                  <a:schemeClr val="accent1"/>
                </a:solidFill>
                <a:latin typeface="Arial" panose="020B0604020202020204" pitchFamily="34" charset="0"/>
                <a:ea typeface="Roboto Light" panose="02000000000000000000" pitchFamily="2" charset="0"/>
              </a:rPr>
              <a:t>7</a:t>
            </a:r>
            <a:r>
              <a:rPr lang="en-AU" sz="2400" dirty="0">
                <a:solidFill>
                  <a:schemeClr val="accent1"/>
                </a:solidFill>
                <a:latin typeface="Arial" panose="020B0604020202020204" pitchFamily="34" charset="0"/>
                <a:ea typeface="Roboto Light" panose="02000000000000000000" pitchFamily="2" charset="0"/>
              </a:rPr>
              <a:t> </a:t>
            </a:r>
            <a:r>
              <a:rPr lang="en-AU" sz="2400" b="1" dirty="0">
                <a:solidFill>
                  <a:schemeClr val="accent1"/>
                </a:solidFill>
                <a:latin typeface="Arial" panose="020B0604020202020204" pitchFamily="34" charset="0"/>
                <a:ea typeface="Roboto Light" panose="02000000000000000000" pitchFamily="2" charset="0"/>
              </a:rPr>
              <a:t>goals for everyone, everywhere.</a:t>
            </a:r>
            <a:r>
              <a:rPr lang="en-AU" sz="2400" dirty="0">
                <a:solidFill>
                  <a:schemeClr val="accent1"/>
                </a:solidFill>
                <a:latin typeface="Arial" panose="020B0604020202020204" pitchFamily="34" charset="0"/>
                <a:ea typeface="Roboto Light" panose="02000000000000000000" pitchFamily="2" charset="0"/>
              </a:rPr>
              <a:t> </a:t>
            </a:r>
          </a:p>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All 17 goals are interconnected, and they aim to overall achieve 3 extraordinary things by 2030:</a:t>
            </a:r>
          </a:p>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 End extreme poverty</a:t>
            </a:r>
          </a:p>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 Fight inequality and injustice </a:t>
            </a:r>
          </a:p>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 Fix climate change</a:t>
            </a:r>
          </a:p>
        </p:txBody>
      </p:sp>
      <p:pic>
        <p:nvPicPr>
          <p:cNvPr id="7" name="Picture Placeholder 6" descr="A diagram displaying the 17 Sustainable Development Goals developed by the United Nations.">
            <a:extLst>
              <a:ext uri="{FF2B5EF4-FFF2-40B4-BE49-F238E27FC236}">
                <a16:creationId xmlns:a16="http://schemas.microsoft.com/office/drawing/2014/main" id="{7C6C0EC3-9CFE-560C-53FE-8896905F33FC}"/>
              </a:ext>
            </a:extLst>
          </p:cNvPr>
          <p:cNvPicPr>
            <a:picLocks noGrp="1" noChangeAspect="1" noChangeArrowheads="1"/>
          </p:cNvPicPr>
          <p:nvPr>
            <p:ph type="pic" sz="quarter" idx="12"/>
          </p:nvPr>
        </p:nvPicPr>
        <p:blipFill rotWithShape="1">
          <a:blip r:embed="rId3" cstate="print">
            <a:extLst>
              <a:ext uri="{28A0092B-C50C-407E-A947-70E740481C1C}">
                <a14:useLocalDpi xmlns:a14="http://schemas.microsoft.com/office/drawing/2010/main"/>
              </a:ext>
            </a:extLst>
          </a:blip>
          <a:srcRect t="-7087" b="-7087"/>
          <a:stretch/>
        </p:blipFill>
        <p:spPr bwMode="auto">
          <a:xfrm>
            <a:off x="7524750" y="1601788"/>
            <a:ext cx="4914900" cy="4122737"/>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3D9A40A-584D-3CC5-DBDC-3A0B8A21EAFE}"/>
              </a:ext>
            </a:extLst>
          </p:cNvPr>
          <p:cNvSpPr>
            <a:spLocks noGrp="1"/>
          </p:cNvSpPr>
          <p:nvPr>
            <p:ph type="body" sz="quarter" idx="11"/>
          </p:nvPr>
        </p:nvSpPr>
        <p:spPr>
          <a:xfrm>
            <a:off x="7524750" y="5364168"/>
            <a:ext cx="4914511" cy="247108"/>
          </a:xfrm>
        </p:spPr>
        <p:txBody>
          <a:bodyPr/>
          <a:lstStyle/>
          <a:p>
            <a:r>
              <a:rPr lang="en-US" sz="900" b="1" dirty="0">
                <a:solidFill>
                  <a:schemeClr val="tx2"/>
                </a:solidFill>
                <a:latin typeface="Arial" panose="020B0604020202020204" pitchFamily="34" charset="0"/>
                <a:ea typeface="Roboto Light" panose="02000000000000000000" pitchFamily="2" charset="0"/>
              </a:rPr>
              <a:t>Credit: </a:t>
            </a:r>
            <a:r>
              <a:rPr lang="en-US" sz="900" dirty="0">
                <a:solidFill>
                  <a:schemeClr val="tx2"/>
                </a:solidFill>
                <a:latin typeface="Arial" panose="020B0604020202020204" pitchFamily="34" charset="0"/>
                <a:ea typeface="Roboto Light" panose="02000000000000000000" pitchFamily="2" charset="0"/>
              </a:rPr>
              <a:t>United Nations</a:t>
            </a:r>
          </a:p>
        </p:txBody>
      </p:sp>
    </p:spTree>
    <p:extLst>
      <p:ext uri="{BB962C8B-B14F-4D97-AF65-F5344CB8AC3E}">
        <p14:creationId xmlns:p14="http://schemas.microsoft.com/office/powerpoint/2010/main" val="104279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B772-2D74-2E47-8499-8CE8ADD450ED}"/>
              </a:ext>
            </a:extLst>
          </p:cNvPr>
          <p:cNvSpPr>
            <a:spLocks noGrp="1"/>
          </p:cNvSpPr>
          <p:nvPr>
            <p:ph type="body" sz="quarter" idx="10"/>
          </p:nvPr>
        </p:nvSpPr>
        <p:spPr>
          <a:xfrm>
            <a:off x="397029" y="2277724"/>
            <a:ext cx="5717208" cy="4159457"/>
          </a:xfrm>
        </p:spPr>
        <p:txBody>
          <a:bodyPr lIns="91440" tIns="45720" rIns="91440" bIns="45720" anchor="t"/>
          <a:lstStyle/>
          <a:p>
            <a:pPr>
              <a:lnSpc>
                <a:spcPct val="100000"/>
              </a:lnSpc>
              <a:spcBef>
                <a:spcPts val="0"/>
              </a:spcBef>
              <a:spcAft>
                <a:spcPts val="1200"/>
              </a:spcAft>
            </a:pPr>
            <a:r>
              <a:rPr lang="en-US" kern="0" dirty="0">
                <a:solidFill>
                  <a:srgbClr val="0C244C"/>
                </a:solidFill>
                <a:latin typeface="Arial" panose="020B0604020202020204" pitchFamily="34" charset="0"/>
                <a:ea typeface="Roboto Light" panose="02000000000000000000" pitchFamily="2" charset="0"/>
              </a:rPr>
              <a:t>Goal 1 of the Sustainable Development Goals is</a:t>
            </a:r>
            <a:r>
              <a:rPr lang="en-US" b="1" kern="0" dirty="0">
                <a:solidFill>
                  <a:srgbClr val="0C244C"/>
                </a:solidFill>
                <a:latin typeface="Arial" panose="020B0604020202020204" pitchFamily="34" charset="0"/>
                <a:ea typeface="Roboto Light" panose="02000000000000000000" pitchFamily="2" charset="0"/>
              </a:rPr>
              <a:t> No Poverty.</a:t>
            </a:r>
          </a:p>
          <a:p>
            <a:pPr>
              <a:lnSpc>
                <a:spcPct val="100000"/>
              </a:lnSpc>
              <a:spcBef>
                <a:spcPts val="0"/>
              </a:spcBef>
              <a:spcAft>
                <a:spcPts val="1200"/>
              </a:spcAft>
            </a:pPr>
            <a:r>
              <a:rPr lang="en-US" kern="0" dirty="0">
                <a:solidFill>
                  <a:srgbClr val="0C244C"/>
                </a:solidFill>
                <a:latin typeface="Arial" panose="020B0604020202020204" pitchFamily="34" charset="0"/>
                <a:ea typeface="Roboto Light" panose="02000000000000000000" pitchFamily="2" charset="0"/>
              </a:rPr>
              <a:t>It aims to end</a:t>
            </a:r>
            <a:r>
              <a:rPr lang="en-AU" kern="0" dirty="0">
                <a:solidFill>
                  <a:srgbClr val="0C244C"/>
                </a:solidFill>
                <a:latin typeface="Arial" panose="020B0604020202020204" pitchFamily="34" charset="0"/>
                <a:ea typeface="Roboto Light" panose="02000000000000000000" pitchFamily="2" charset="0"/>
              </a:rPr>
              <a:t> poverty in all its forms everywhere by 2030. </a:t>
            </a:r>
          </a:p>
          <a:p>
            <a:pPr>
              <a:lnSpc>
                <a:spcPct val="100000"/>
              </a:lnSpc>
              <a:spcBef>
                <a:spcPts val="0"/>
              </a:spcBef>
              <a:spcAft>
                <a:spcPts val="1200"/>
              </a:spcAft>
            </a:pPr>
            <a:r>
              <a:rPr lang="en-AU" kern="0" dirty="0">
                <a:ea typeface="Roboto Light"/>
              </a:rPr>
              <a:t>Through</a:t>
            </a:r>
            <a:r>
              <a:rPr lang="en-AU" kern="0" dirty="0">
                <a:solidFill>
                  <a:srgbClr val="0C244C"/>
                </a:solidFill>
                <a:ea typeface="Roboto Light"/>
              </a:rPr>
              <a:t> </a:t>
            </a:r>
            <a:r>
              <a:rPr lang="en-AU" kern="0" dirty="0">
                <a:ea typeface="Roboto Light"/>
              </a:rPr>
              <a:t>locally-led programs </a:t>
            </a:r>
            <a:r>
              <a:rPr lang="en-AU" b="1" kern="0" dirty="0">
                <a:ea typeface="Roboto Light"/>
              </a:rPr>
              <a:t>Caritas Australia</a:t>
            </a:r>
            <a:r>
              <a:rPr lang="en-AU" kern="0" dirty="0">
                <a:ea typeface="Roboto Light"/>
              </a:rPr>
              <a:t> works with all people, with shared hope and compassion, towards a world where there is no poverty, where all can thrive and reach their full potential. </a:t>
            </a:r>
          </a:p>
        </p:txBody>
      </p:sp>
      <p:sp>
        <p:nvSpPr>
          <p:cNvPr id="4" name="Text Placeholder 3">
            <a:extLst>
              <a:ext uri="{FF2B5EF4-FFF2-40B4-BE49-F238E27FC236}">
                <a16:creationId xmlns:a16="http://schemas.microsoft.com/office/drawing/2014/main" id="{E466657E-CDFD-3844-8421-CA7165E529E6}"/>
              </a:ext>
            </a:extLst>
          </p:cNvPr>
          <p:cNvSpPr>
            <a:spLocks noGrp="1"/>
          </p:cNvSpPr>
          <p:nvPr>
            <p:ph type="body" sz="quarter" idx="11"/>
          </p:nvPr>
        </p:nvSpPr>
        <p:spPr/>
        <p:txBody>
          <a:bodyPr lIns="91440" tIns="45720" rIns="91440" bIns="45720" anchor="t">
            <a:noAutofit/>
          </a:bodyPr>
          <a:lstStyle/>
          <a:p>
            <a:r>
              <a:rPr lang="en-US" sz="1000" b="1" kern="0" dirty="0">
                <a:solidFill>
                  <a:schemeClr val="tx2"/>
                </a:solidFill>
                <a:latin typeface="Arial" panose="020B0604020202020204" pitchFamily="34" charset="0"/>
                <a:ea typeface="Roboto Light" panose="02000000000000000000" pitchFamily="2" charset="0"/>
              </a:rPr>
              <a:t>Credit: </a:t>
            </a:r>
            <a:r>
              <a:rPr lang="en-US" sz="1000" kern="0" dirty="0">
                <a:solidFill>
                  <a:schemeClr val="tx2"/>
                </a:solidFill>
                <a:latin typeface="Arial" panose="020B0604020202020204" pitchFamily="34" charset="0"/>
                <a:ea typeface="Roboto Light" panose="02000000000000000000" pitchFamily="2" charset="0"/>
              </a:rPr>
              <a:t>United Nations</a:t>
            </a:r>
          </a:p>
          <a:p>
            <a:endParaRPr lang="en-US" sz="1000" dirty="0">
              <a:solidFill>
                <a:schemeClr val="tx2"/>
              </a:solidFill>
            </a:endParaRPr>
          </a:p>
        </p:txBody>
      </p:sp>
      <p:pic>
        <p:nvPicPr>
          <p:cNvPr id="10" name="Picture Placeholder 9">
            <a:extLst>
              <a:ext uri="{FF2B5EF4-FFF2-40B4-BE49-F238E27FC236}">
                <a16:creationId xmlns:a16="http://schemas.microsoft.com/office/drawing/2014/main" id="{12C3E07E-CC76-A948-B7BD-E73496E487D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11" b="711"/>
          <a:stretch/>
        </p:blipFill>
        <p:spPr/>
      </p:pic>
      <p:sp>
        <p:nvSpPr>
          <p:cNvPr id="6" name="Title 5">
            <a:extLst>
              <a:ext uri="{FF2B5EF4-FFF2-40B4-BE49-F238E27FC236}">
                <a16:creationId xmlns:a16="http://schemas.microsoft.com/office/drawing/2014/main" id="{CCE1B6C4-AD45-624A-9DA7-FC94B63815AC}"/>
              </a:ext>
            </a:extLst>
          </p:cNvPr>
          <p:cNvSpPr>
            <a:spLocks noGrp="1"/>
          </p:cNvSpPr>
          <p:nvPr>
            <p:ph type="title"/>
          </p:nvPr>
        </p:nvSpPr>
        <p:spPr>
          <a:xfrm>
            <a:off x="369814" y="765780"/>
            <a:ext cx="5876022" cy="1062514"/>
          </a:xfrm>
        </p:spPr>
        <p:txBody>
          <a:bodyPr/>
          <a:lstStyle/>
          <a:p>
            <a:r>
              <a:rPr lang="en-US" sz="3600" dirty="0">
                <a:solidFill>
                  <a:srgbClr val="0C244C"/>
                </a:solidFill>
              </a:rPr>
              <a:t>Sustainable development goals</a:t>
            </a:r>
          </a:p>
        </p:txBody>
      </p:sp>
    </p:spTree>
    <p:extLst>
      <p:ext uri="{BB962C8B-B14F-4D97-AF65-F5344CB8AC3E}">
        <p14:creationId xmlns:p14="http://schemas.microsoft.com/office/powerpoint/2010/main" val="1494874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01353-AF84-874F-9D99-CB58B7F9C63C}"/>
              </a:ext>
            </a:extLst>
          </p:cNvPr>
          <p:cNvSpPr>
            <a:spLocks noGrp="1"/>
          </p:cNvSpPr>
          <p:nvPr>
            <p:ph type="body" sz="quarter" idx="10"/>
          </p:nvPr>
        </p:nvSpPr>
        <p:spPr>
          <a:xfrm>
            <a:off x="7330302" y="5884528"/>
            <a:ext cx="5756067" cy="503572"/>
          </a:xfrm>
        </p:spPr>
        <p:txBody>
          <a:bodyPr lIns="91440" tIns="45720" rIns="91440" bIns="45720" anchor="t">
            <a:noAutofit/>
          </a:bodyPr>
          <a:lstStyle/>
          <a:p>
            <a:pPr>
              <a:lnSpc>
                <a:spcPct val="100000"/>
              </a:lnSpc>
            </a:pPr>
            <a:r>
              <a:rPr lang="en-US" sz="1200" dirty="0"/>
              <a:t>Distribution of </a:t>
            </a:r>
            <a:r>
              <a:rPr lang="en-AU" sz="1200" dirty="0"/>
              <a:t>COVID-19 School Care kits in the Solomon Islands. Photo: Caritas Australia </a:t>
            </a:r>
          </a:p>
          <a:p>
            <a:pPr>
              <a:lnSpc>
                <a:spcPct val="100000"/>
              </a:lnSpc>
            </a:pPr>
            <a:endParaRPr lang="en-US" sz="1200" dirty="0"/>
          </a:p>
        </p:txBody>
      </p:sp>
      <p:sp>
        <p:nvSpPr>
          <p:cNvPr id="5" name="Text Placeholder 4">
            <a:extLst>
              <a:ext uri="{FF2B5EF4-FFF2-40B4-BE49-F238E27FC236}">
                <a16:creationId xmlns:a16="http://schemas.microsoft.com/office/drawing/2014/main" id="{9AAD9843-CC9C-A949-8C9E-56718628B89B}"/>
              </a:ext>
            </a:extLst>
          </p:cNvPr>
          <p:cNvSpPr>
            <a:spLocks noGrp="1"/>
          </p:cNvSpPr>
          <p:nvPr>
            <p:ph type="body" sz="quarter" idx="11"/>
          </p:nvPr>
        </p:nvSpPr>
        <p:spPr>
          <a:xfrm>
            <a:off x="530169" y="2512744"/>
            <a:ext cx="5469326" cy="3875356"/>
          </a:xfrm>
        </p:spPr>
        <p:txBody>
          <a:bodyPr lIns="91440" tIns="45720" rIns="91440" bIns="45720" anchor="t"/>
          <a:lstStyle/>
          <a:p>
            <a:pPr>
              <a:lnSpc>
                <a:spcPct val="100000"/>
              </a:lnSpc>
              <a:spcAft>
                <a:spcPts val="1800"/>
              </a:spcAft>
            </a:pPr>
            <a:r>
              <a:rPr lang="en-AU" sz="2400" kern="0" dirty="0">
                <a:solidFill>
                  <a:srgbClr val="0C244C"/>
                </a:solidFill>
                <a:latin typeface="Arial" panose="020B0604020202020204" pitchFamily="34" charset="0"/>
                <a:ea typeface="Roboto Light" panose="02000000000000000000" pitchFamily="2" charset="0"/>
              </a:rPr>
              <a:t>Unfortunately, we are not going to reach the goal of zero poverty by 2030. COVID-19 has led to a rise in global poverty. </a:t>
            </a:r>
            <a:endParaRPr lang="en-US" sz="2400" b="1" kern="0" dirty="0">
              <a:solidFill>
                <a:srgbClr val="0C244C"/>
              </a:solidFill>
              <a:latin typeface="Arial" panose="020B0604020202020204" pitchFamily="34" charset="0"/>
              <a:ea typeface="Roboto Light" panose="02000000000000000000" pitchFamily="2" charset="0"/>
            </a:endParaRPr>
          </a:p>
          <a:p>
            <a:pPr>
              <a:lnSpc>
                <a:spcPct val="100000"/>
              </a:lnSpc>
              <a:spcAft>
                <a:spcPts val="1800"/>
              </a:spcAft>
            </a:pPr>
            <a:r>
              <a:rPr lang="en-US" sz="2400" kern="0" dirty="0">
                <a:solidFill>
                  <a:srgbClr val="0C244C"/>
                </a:solidFill>
                <a:latin typeface="Arial" panose="020B0604020202020204" pitchFamily="34" charset="0"/>
                <a:ea typeface="Roboto Light" panose="02000000000000000000" pitchFamily="2" charset="0"/>
              </a:rPr>
              <a:t>In 2022, 712 million people were living in extreme poverty, an increased of 23 million people compared to 2019. With an expected 590 million people living in extreme poverty in 2030.</a:t>
            </a:r>
            <a:endParaRPr lang="en-AU" sz="2400" kern="0" dirty="0">
              <a:solidFill>
                <a:srgbClr val="0C244C"/>
              </a:solidFill>
              <a:latin typeface="Arial" panose="020B0604020202020204" pitchFamily="34" charset="0"/>
              <a:ea typeface="Roboto Light" panose="02000000000000000000" pitchFamily="2" charset="0"/>
            </a:endParaRPr>
          </a:p>
        </p:txBody>
      </p:sp>
      <p:sp>
        <p:nvSpPr>
          <p:cNvPr id="7" name="Title 6">
            <a:extLst>
              <a:ext uri="{FF2B5EF4-FFF2-40B4-BE49-F238E27FC236}">
                <a16:creationId xmlns:a16="http://schemas.microsoft.com/office/drawing/2014/main" id="{3BD276F0-A595-AC4D-BEB4-C9D5BDD6A4F4}"/>
              </a:ext>
            </a:extLst>
          </p:cNvPr>
          <p:cNvSpPr>
            <a:spLocks noGrp="1"/>
          </p:cNvSpPr>
          <p:nvPr>
            <p:ph type="title"/>
          </p:nvPr>
        </p:nvSpPr>
        <p:spPr>
          <a:xfrm>
            <a:off x="326821" y="789226"/>
            <a:ext cx="5876022" cy="1062514"/>
          </a:xfrm>
        </p:spPr>
        <p:txBody>
          <a:bodyPr/>
          <a:lstStyle/>
          <a:p>
            <a:r>
              <a:rPr lang="en-US" sz="3600" dirty="0">
                <a:solidFill>
                  <a:srgbClr val="0C244C"/>
                </a:solidFill>
              </a:rPr>
              <a:t>Sustainable development goals</a:t>
            </a:r>
            <a:br>
              <a:rPr lang="en-US" sz="3600" dirty="0">
                <a:solidFill>
                  <a:srgbClr val="0C244C"/>
                </a:solidFill>
              </a:rPr>
            </a:br>
            <a:endParaRPr lang="en-US" dirty="0">
              <a:solidFill>
                <a:srgbClr val="0C244C"/>
              </a:solidFill>
            </a:endParaRPr>
          </a:p>
        </p:txBody>
      </p:sp>
      <p:pic>
        <p:nvPicPr>
          <p:cNvPr id="9" name="Picture Placeholder 8" descr="3 adults wearing face masks unpack large envelopes from boxes labeled Caritas Australia">
            <a:extLst>
              <a:ext uri="{FF2B5EF4-FFF2-40B4-BE49-F238E27FC236}">
                <a16:creationId xmlns:a16="http://schemas.microsoft.com/office/drawing/2014/main" id="{60DA6E0F-2AFE-A3A2-BFE7-F43A63D5224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4894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F047B7-4608-4543-9870-D7E972DA47DF}"/>
              </a:ext>
            </a:extLst>
          </p:cNvPr>
          <p:cNvSpPr>
            <a:spLocks noGrp="1"/>
          </p:cNvSpPr>
          <p:nvPr>
            <p:ph type="body" sz="quarter" idx="10"/>
          </p:nvPr>
        </p:nvSpPr>
        <p:spPr/>
        <p:txBody>
          <a:bodyPr lIns="91440" tIns="45720" rIns="91440" bIns="45720" anchor="t"/>
          <a:lstStyle/>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Climate change is one of the single biggest threats to reducing poverty. </a:t>
            </a:r>
          </a:p>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Pope Francis wrote a letter (encyclical) to all people called </a:t>
            </a:r>
            <a:r>
              <a:rPr lang="en-AU" sz="2400" i="1" dirty="0" err="1">
                <a:latin typeface="Arial" panose="020B0604020202020204" pitchFamily="34" charset="0"/>
                <a:ea typeface="Roboto Light" panose="02000000000000000000" pitchFamily="2" charset="0"/>
                <a:hlinkClick r:id="rId3"/>
              </a:rPr>
              <a:t>Laudato</a:t>
            </a:r>
            <a:r>
              <a:rPr lang="en-AU" sz="2400" i="1" dirty="0">
                <a:latin typeface="Arial" panose="020B0604020202020204" pitchFamily="34" charset="0"/>
                <a:ea typeface="Roboto Light" panose="02000000000000000000" pitchFamily="2" charset="0"/>
                <a:hlinkClick r:id="rId3"/>
              </a:rPr>
              <a:t> Si’</a:t>
            </a:r>
            <a:r>
              <a:rPr lang="en-AU" sz="2400" i="1" dirty="0">
                <a:latin typeface="Arial" panose="020B0604020202020204" pitchFamily="34" charset="0"/>
                <a:ea typeface="Roboto Light" panose="02000000000000000000" pitchFamily="2" charset="0"/>
              </a:rPr>
              <a:t>, </a:t>
            </a:r>
            <a:r>
              <a:rPr lang="en-AU" sz="2400" dirty="0">
                <a:latin typeface="Arial" panose="020B0604020202020204" pitchFamily="34" charset="0"/>
                <a:ea typeface="Roboto Light" panose="02000000000000000000" pitchFamily="2" charset="0"/>
              </a:rPr>
              <a:t>emphasising the link between climate change and poverty. Natural disasters such as droughts, floods and cyclones are becoming more frequent and the majority of them are occurring in developing countries. </a:t>
            </a:r>
          </a:p>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Many of the world’s poorest countries have made small contributions to climate change, yet they are the most vulnerable to its effects and find it more difficult to make necessary adaptations. </a:t>
            </a:r>
          </a:p>
          <a:p>
            <a:pPr>
              <a:lnSpc>
                <a:spcPct val="100000"/>
              </a:lnSpc>
              <a:spcBef>
                <a:spcPts val="0"/>
              </a:spcBef>
              <a:spcAft>
                <a:spcPts val="1800"/>
              </a:spcAft>
            </a:pPr>
            <a:endParaRPr lang="en-AU" sz="2400" dirty="0"/>
          </a:p>
        </p:txBody>
      </p:sp>
      <p:pic>
        <p:nvPicPr>
          <p:cNvPr id="10" name="Picture Placeholder 9" descr="A bridge over a body of water.">
            <a:extLst>
              <a:ext uri="{FF2B5EF4-FFF2-40B4-BE49-F238E27FC236}">
                <a16:creationId xmlns:a16="http://schemas.microsoft.com/office/drawing/2014/main" id="{72520EB9-0657-DAE1-30BB-FB8EF40EFDC9}"/>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p:blipFill>
        <p:spPr/>
      </p:pic>
      <p:sp>
        <p:nvSpPr>
          <p:cNvPr id="17" name="Title 16">
            <a:extLst>
              <a:ext uri="{FF2B5EF4-FFF2-40B4-BE49-F238E27FC236}">
                <a16:creationId xmlns:a16="http://schemas.microsoft.com/office/drawing/2014/main" id="{5497A72E-BAF0-4CA0-8B13-F657F960E757}"/>
              </a:ext>
            </a:extLst>
          </p:cNvPr>
          <p:cNvSpPr>
            <a:spLocks noGrp="1"/>
          </p:cNvSpPr>
          <p:nvPr>
            <p:ph type="title"/>
          </p:nvPr>
        </p:nvSpPr>
        <p:spPr/>
        <p:txBody>
          <a:bodyPr/>
          <a:lstStyle/>
          <a:p>
            <a:r>
              <a:rPr lang="en-AU" dirty="0"/>
              <a:t>Poverty and climate change</a:t>
            </a:r>
          </a:p>
        </p:txBody>
      </p:sp>
      <p:sp>
        <p:nvSpPr>
          <p:cNvPr id="11" name="Text Placeholder 10">
            <a:extLst>
              <a:ext uri="{FF2B5EF4-FFF2-40B4-BE49-F238E27FC236}">
                <a16:creationId xmlns:a16="http://schemas.microsoft.com/office/drawing/2014/main" id="{3A28038E-4074-4AB4-878E-F7D90B156ED4}"/>
              </a:ext>
            </a:extLst>
          </p:cNvPr>
          <p:cNvSpPr>
            <a:spLocks noGrp="1"/>
          </p:cNvSpPr>
          <p:nvPr>
            <p:ph type="body" sz="quarter" idx="15"/>
          </p:nvPr>
        </p:nvSpPr>
        <p:spPr>
          <a:prstGeom prst="rect">
            <a:avLst/>
          </a:prstGeom>
        </p:spPr>
        <p:txBody>
          <a:bodyPr/>
          <a:lstStyle/>
          <a:p>
            <a:pPr marL="0" indent="0">
              <a:lnSpc>
                <a:spcPct val="100000"/>
              </a:lnSpc>
              <a:buNone/>
            </a:pPr>
            <a:r>
              <a:rPr lang="en-US" dirty="0">
                <a:latin typeface="Arial" panose="020B0604020202020204" pitchFamily="34" charset="0"/>
                <a:ea typeface="Roboto Light" panose="02000000000000000000" pitchFamily="2" charset="0"/>
              </a:rPr>
              <a:t>India experiencing rising sea levels due to global warming. Photo: Caritas India</a:t>
            </a:r>
            <a:endParaRPr lang="en-AU" dirty="0">
              <a:latin typeface="Arial" panose="020B0604020202020204" pitchFamily="34" charset="0"/>
              <a:ea typeface="Roboto Light" panose="02000000000000000000" pitchFamily="2" charset="0"/>
            </a:endParaRPr>
          </a:p>
        </p:txBody>
      </p:sp>
      <p:sp>
        <p:nvSpPr>
          <p:cNvPr id="4" name="Title 3">
            <a:extLst>
              <a:ext uri="{FF2B5EF4-FFF2-40B4-BE49-F238E27FC236}">
                <a16:creationId xmlns:a16="http://schemas.microsoft.com/office/drawing/2014/main" id="{53F3B3A4-137E-4AF0-9765-0B2D1F20A10D}"/>
              </a:ext>
            </a:extLst>
          </p:cNvPr>
          <p:cNvSpPr txBox="1">
            <a:spLocks/>
          </p:cNvSpPr>
          <p:nvPr/>
        </p:nvSpPr>
        <p:spPr>
          <a:xfrm>
            <a:off x="1072800" y="367200"/>
            <a:ext cx="11291075"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D86075"/>
                </a:solidFill>
                <a:latin typeface="Arial"/>
                <a:ea typeface="+mj-ea"/>
                <a:cs typeface="Arial"/>
              </a:defRPr>
            </a:lvl1pPr>
          </a:lstStyle>
          <a:p>
            <a:endParaRPr lang="en-US"/>
          </a:p>
        </p:txBody>
      </p:sp>
    </p:spTree>
    <p:extLst>
      <p:ext uri="{BB962C8B-B14F-4D97-AF65-F5344CB8AC3E}">
        <p14:creationId xmlns:p14="http://schemas.microsoft.com/office/powerpoint/2010/main" val="1807073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man stand holding an umbrella looking at the debris following  Typhoon Goni">
            <a:extLst>
              <a:ext uri="{FF2B5EF4-FFF2-40B4-BE49-F238E27FC236}">
                <a16:creationId xmlns:a16="http://schemas.microsoft.com/office/drawing/2014/main" id="{527AE665-457B-2F18-6035-7383A6FB63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21838" y="1766006"/>
            <a:ext cx="4886272" cy="4603170"/>
          </a:xfrm>
          <a:prstGeom prst="rect">
            <a:avLst/>
          </a:prstGeom>
        </p:spPr>
      </p:pic>
      <p:sp>
        <p:nvSpPr>
          <p:cNvPr id="10" name="Text Placeholder 9">
            <a:extLst>
              <a:ext uri="{FF2B5EF4-FFF2-40B4-BE49-F238E27FC236}">
                <a16:creationId xmlns:a16="http://schemas.microsoft.com/office/drawing/2014/main" id="{6C421392-486E-4A95-903D-281924CB169D}"/>
              </a:ext>
            </a:extLst>
          </p:cNvPr>
          <p:cNvSpPr>
            <a:spLocks noGrp="1"/>
          </p:cNvSpPr>
          <p:nvPr>
            <p:ph type="body" sz="quarter" idx="10"/>
          </p:nvPr>
        </p:nvSpPr>
        <p:spPr/>
        <p:txBody>
          <a:bodyPr lIns="91440" tIns="45720" rIns="91440" bIns="45720" anchor="t"/>
          <a:lstStyle/>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Our partner communities have told us the seas are rising around their homes, rains are coming earlier or later, the droughts are lasting longer, the farming seasons are more unpredictable, fresh water is becoming scarcer, and extreme weather events such as cyclones are becoming fiercer. </a:t>
            </a:r>
          </a:p>
          <a:p>
            <a:pPr>
              <a:lnSpc>
                <a:spcPct val="100000"/>
              </a:lnSpc>
              <a:spcBef>
                <a:spcPts val="0"/>
              </a:spcBef>
              <a:spcAft>
                <a:spcPts val="1800"/>
              </a:spcAft>
            </a:pPr>
            <a:r>
              <a:rPr lang="en-AU" sz="2400" dirty="0">
                <a:latin typeface="Arial" panose="020B0604020202020204" pitchFamily="34" charset="0"/>
                <a:ea typeface="Roboto Light" panose="02000000000000000000" pitchFamily="2" charset="0"/>
              </a:rPr>
              <a:t>They have spoken of the harsh impacts this is having on their families, livelihoods, health, crops and food security. </a:t>
            </a:r>
            <a:endParaRPr lang="en-AU" sz="2400" dirty="0"/>
          </a:p>
        </p:txBody>
      </p:sp>
      <p:sp>
        <p:nvSpPr>
          <p:cNvPr id="7" name="Title 6">
            <a:extLst>
              <a:ext uri="{FF2B5EF4-FFF2-40B4-BE49-F238E27FC236}">
                <a16:creationId xmlns:a16="http://schemas.microsoft.com/office/drawing/2014/main" id="{567016E9-5A0E-414B-B927-F4E28FC94B12}"/>
              </a:ext>
            </a:extLst>
          </p:cNvPr>
          <p:cNvSpPr>
            <a:spLocks noGrp="1"/>
          </p:cNvSpPr>
          <p:nvPr>
            <p:ph type="title"/>
          </p:nvPr>
        </p:nvSpPr>
        <p:spPr/>
        <p:txBody>
          <a:bodyPr/>
          <a:lstStyle/>
          <a:p>
            <a:r>
              <a:rPr lang="en-AU" dirty="0">
                <a:solidFill>
                  <a:srgbClr val="0C244C"/>
                </a:solidFill>
              </a:rPr>
              <a:t>Effects of Climate change</a:t>
            </a:r>
          </a:p>
        </p:txBody>
      </p:sp>
      <p:sp>
        <p:nvSpPr>
          <p:cNvPr id="18" name="Text Placeholder 10">
            <a:extLst>
              <a:ext uri="{FF2B5EF4-FFF2-40B4-BE49-F238E27FC236}">
                <a16:creationId xmlns:a16="http://schemas.microsoft.com/office/drawing/2014/main" id="{A8C0495A-755B-F5D0-10EB-0A2E9803F76D}"/>
              </a:ext>
            </a:extLst>
          </p:cNvPr>
          <p:cNvSpPr txBox="1">
            <a:spLocks/>
          </p:cNvSpPr>
          <p:nvPr/>
        </p:nvSpPr>
        <p:spPr>
          <a:xfrm>
            <a:off x="8021838" y="6369176"/>
            <a:ext cx="4886274" cy="266390"/>
          </a:xfrm>
          <a:prstGeom prst="rect">
            <a:avLst/>
          </a:prstGeom>
        </p:spPr>
        <p:txBody>
          <a:bodyPr vert="horz"/>
          <a:lstStyle>
            <a:lvl1pPr marL="189058" indent="-189058" algn="l" defTabSz="756232" rtl="0" eaLnBrk="1" latinLnBrk="0" hangingPunct="1">
              <a:lnSpc>
                <a:spcPct val="90000"/>
              </a:lnSpc>
              <a:spcBef>
                <a:spcPts val="827"/>
              </a:spcBef>
              <a:buFont typeface="Arial" panose="020B0604020202020204" pitchFamily="34" charset="0"/>
              <a:buChar char="•"/>
              <a:defRPr sz="869" kern="1200">
                <a:solidFill>
                  <a:schemeClr val="tx1"/>
                </a:solidFill>
                <a:latin typeface="Arial"/>
                <a:ea typeface="+mn-ea"/>
                <a:cs typeface="Arial"/>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dirty="0">
                <a:latin typeface="Arial" panose="020B0604020202020204" pitchFamily="34" charset="0"/>
                <a:ea typeface="Roboto Light" panose="02000000000000000000" pitchFamily="2" charset="0"/>
              </a:rPr>
              <a:t>Destruction caused by Typhoon </a:t>
            </a:r>
            <a:r>
              <a:rPr lang="en-US" sz="1200" dirty="0" err="1">
                <a:latin typeface="Arial" panose="020B0604020202020204" pitchFamily="34" charset="0"/>
                <a:ea typeface="Roboto Light" panose="02000000000000000000" pitchFamily="2" charset="0"/>
              </a:rPr>
              <a:t>Goni</a:t>
            </a:r>
            <a:r>
              <a:rPr lang="en-US" sz="1200" dirty="0">
                <a:latin typeface="Arial" panose="020B0604020202020204" pitchFamily="34" charset="0"/>
                <a:ea typeface="Roboto Light" panose="02000000000000000000" pitchFamily="2" charset="0"/>
              </a:rPr>
              <a:t> in the Philippines. Photo: Caritas-Caceres Naga</a:t>
            </a:r>
            <a:endParaRPr lang="en-AU" sz="1200" dirty="0">
              <a:latin typeface="Arial" panose="020B0604020202020204" pitchFamily="34" charset="0"/>
              <a:ea typeface="Roboto Light" panose="02000000000000000000" pitchFamily="2" charset="0"/>
            </a:endParaRPr>
          </a:p>
        </p:txBody>
      </p:sp>
    </p:spTree>
    <p:extLst>
      <p:ext uri="{BB962C8B-B14F-4D97-AF65-F5344CB8AC3E}">
        <p14:creationId xmlns:p14="http://schemas.microsoft.com/office/powerpoint/2010/main" val="768245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1C668-2034-A8F1-635F-B1C7AF3911DA}"/>
              </a:ext>
            </a:extLst>
          </p:cNvPr>
          <p:cNvSpPr>
            <a:spLocks noGrp="1"/>
          </p:cNvSpPr>
          <p:nvPr>
            <p:ph type="ctrTitle"/>
          </p:nvPr>
        </p:nvSpPr>
        <p:spPr/>
        <p:txBody>
          <a:bodyPr/>
          <a:lstStyle/>
          <a:p>
            <a:r>
              <a:rPr lang="en-US" dirty="0"/>
              <a:t>Church’s Teaching on Poverty</a:t>
            </a:r>
            <a:endParaRPr lang="en-AU" dirty="0"/>
          </a:p>
        </p:txBody>
      </p:sp>
      <p:pic>
        <p:nvPicPr>
          <p:cNvPr id="9" name="Picture Placeholder 8" descr="Two sisters and their children stand in front of their home they built using recycled materials and corrugated iron sheets. &#10;&#10;">
            <a:extLst>
              <a:ext uri="{FF2B5EF4-FFF2-40B4-BE49-F238E27FC236}">
                <a16:creationId xmlns:a16="http://schemas.microsoft.com/office/drawing/2014/main" id="{00F82AD3-9D37-5352-16D0-908C0DECFB7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85675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AB582A-40FC-5C4B-B44A-E4E08ECFF957}"/>
              </a:ext>
            </a:extLst>
          </p:cNvPr>
          <p:cNvSpPr>
            <a:spLocks noGrp="1"/>
          </p:cNvSpPr>
          <p:nvPr>
            <p:ph type="title"/>
          </p:nvPr>
        </p:nvSpPr>
        <p:spPr/>
        <p:txBody>
          <a:bodyPr/>
          <a:lstStyle/>
          <a:p>
            <a:r>
              <a:rPr lang="en-AU" sz="3600" dirty="0"/>
              <a:t>LAUDATO SI’ </a:t>
            </a:r>
          </a:p>
        </p:txBody>
      </p:sp>
      <p:sp>
        <p:nvSpPr>
          <p:cNvPr id="4" name="Text Placeholder 3">
            <a:extLst>
              <a:ext uri="{FF2B5EF4-FFF2-40B4-BE49-F238E27FC236}">
                <a16:creationId xmlns:a16="http://schemas.microsoft.com/office/drawing/2014/main" id="{2B91A9AE-71C3-7549-BF47-0903BEE19FF9}"/>
              </a:ext>
            </a:extLst>
          </p:cNvPr>
          <p:cNvSpPr>
            <a:spLocks noGrp="1"/>
          </p:cNvSpPr>
          <p:nvPr>
            <p:ph type="body" sz="quarter" idx="10"/>
          </p:nvPr>
        </p:nvSpPr>
        <p:spPr/>
        <p:txBody>
          <a:bodyPr lIns="91440" tIns="45720" rIns="91440" bIns="45720" anchor="t"/>
          <a:lstStyle/>
          <a:p>
            <a:pPr>
              <a:lnSpc>
                <a:spcPct val="100000"/>
              </a:lnSpc>
              <a:spcAft>
                <a:spcPts val="1200"/>
              </a:spcAft>
            </a:pPr>
            <a:r>
              <a:rPr lang="en-US" sz="2400" kern="0" dirty="0">
                <a:latin typeface="Arial" panose="020B0604020202020204" pitchFamily="34" charset="0"/>
                <a:ea typeface="Roboto Light" panose="02000000000000000000" pitchFamily="2" charset="0"/>
              </a:rPr>
              <a:t>In 2015,  Pope Francis wrote a letter, or encyclical, called </a:t>
            </a:r>
            <a:r>
              <a:rPr lang="en-US" sz="2400" i="1" kern="0" dirty="0">
                <a:latin typeface="Arial" panose="020B0604020202020204" pitchFamily="34" charset="0"/>
                <a:ea typeface="Roboto Light" panose="02000000000000000000" pitchFamily="2" charset="0"/>
                <a:hlinkClick r:id="rId3"/>
              </a:rPr>
              <a:t>Laudato Si'</a:t>
            </a:r>
            <a:r>
              <a:rPr lang="en-US" sz="2400" kern="0" dirty="0">
                <a:latin typeface="Arial" panose="020B0604020202020204" pitchFamily="34" charset="0"/>
                <a:ea typeface="Roboto Light" panose="02000000000000000000" pitchFamily="2" charset="0"/>
                <a:hlinkClick r:id="rId3"/>
              </a:rPr>
              <a:t> </a:t>
            </a:r>
            <a:r>
              <a:rPr lang="en-US" sz="2400" kern="0" dirty="0">
                <a:latin typeface="Arial" panose="020B0604020202020204" pitchFamily="34" charset="0"/>
                <a:ea typeface="Roboto Light" panose="02000000000000000000" pitchFamily="2" charset="0"/>
              </a:rPr>
              <a:t>to all people.</a:t>
            </a:r>
          </a:p>
          <a:p>
            <a:pPr>
              <a:lnSpc>
                <a:spcPct val="100000"/>
              </a:lnSpc>
              <a:spcAft>
                <a:spcPts val="1200"/>
              </a:spcAft>
            </a:pPr>
            <a:r>
              <a:rPr lang="en-US" sz="2400" kern="0" dirty="0">
                <a:latin typeface="Arial" panose="020B0604020202020204" pitchFamily="34" charset="0"/>
                <a:ea typeface="Roboto Light" panose="02000000000000000000" pitchFamily="2" charset="0"/>
              </a:rPr>
              <a:t>This encyclical is based on the Catholic Social Teaching </a:t>
            </a:r>
            <a:r>
              <a:rPr lang="en-US" sz="2400" b="1" i="1" kern="0" dirty="0">
                <a:latin typeface="Arial" panose="020B0604020202020204" pitchFamily="34" charset="0"/>
                <a:ea typeface="Roboto Light" panose="02000000000000000000" pitchFamily="2" charset="0"/>
              </a:rPr>
              <a:t>Care For Our Common</a:t>
            </a:r>
            <a:r>
              <a:rPr lang="en-US" sz="2400" b="1" kern="0" dirty="0">
                <a:latin typeface="Arial" panose="020B0604020202020204" pitchFamily="34" charset="0"/>
                <a:ea typeface="Roboto Light" panose="02000000000000000000" pitchFamily="2" charset="0"/>
              </a:rPr>
              <a:t> </a:t>
            </a:r>
            <a:r>
              <a:rPr lang="en-US" sz="2400" b="1" i="1" kern="0" dirty="0">
                <a:latin typeface="Arial" panose="020B0604020202020204" pitchFamily="34" charset="0"/>
                <a:ea typeface="Roboto Light" panose="02000000000000000000" pitchFamily="2" charset="0"/>
              </a:rPr>
              <a:t>Home</a:t>
            </a:r>
            <a:r>
              <a:rPr lang="en-US" sz="2400" b="1" kern="0" dirty="0">
                <a:latin typeface="Arial" panose="020B0604020202020204" pitchFamily="34" charset="0"/>
                <a:ea typeface="Roboto Light" panose="02000000000000000000" pitchFamily="2" charset="0"/>
              </a:rPr>
              <a:t> </a:t>
            </a:r>
            <a:r>
              <a:rPr lang="en-US" sz="2400" kern="0" dirty="0">
                <a:latin typeface="Arial" panose="020B0604020202020204" pitchFamily="34" charset="0"/>
                <a:ea typeface="Roboto Light" panose="02000000000000000000" pitchFamily="2" charset="0"/>
              </a:rPr>
              <a:t>and the idea that everything is connected.</a:t>
            </a:r>
            <a:r>
              <a:rPr lang="en-US" sz="2400" b="1" kern="0" dirty="0">
                <a:latin typeface="Arial" panose="020B0604020202020204" pitchFamily="34" charset="0"/>
                <a:ea typeface="Roboto Light" panose="02000000000000000000" pitchFamily="2" charset="0"/>
              </a:rPr>
              <a:t> </a:t>
            </a:r>
          </a:p>
          <a:p>
            <a:pPr>
              <a:lnSpc>
                <a:spcPct val="100000"/>
              </a:lnSpc>
              <a:spcAft>
                <a:spcPts val="1200"/>
              </a:spcAft>
            </a:pPr>
            <a:r>
              <a:rPr lang="en-US" sz="2400" kern="0" dirty="0">
                <a:latin typeface="Arial" panose="020B0604020202020204" pitchFamily="34" charset="0"/>
                <a:ea typeface="Roboto Light" panose="02000000000000000000" pitchFamily="2" charset="0"/>
              </a:rPr>
              <a:t>He explained that 'Nature cannot be regarded as something separate from ourselves...We are part of nature" </a:t>
            </a:r>
            <a:r>
              <a:rPr lang="en-US" sz="2400" i="1" kern="0" dirty="0" err="1">
                <a:latin typeface="Arial" panose="020B0604020202020204" pitchFamily="34" charset="0"/>
                <a:ea typeface="Roboto Light" panose="02000000000000000000" pitchFamily="2" charset="0"/>
              </a:rPr>
              <a:t>Laudato</a:t>
            </a:r>
            <a:r>
              <a:rPr lang="en-US" sz="2400" i="1" kern="0" dirty="0">
                <a:latin typeface="Arial" panose="020B0604020202020204" pitchFamily="34" charset="0"/>
                <a:ea typeface="Roboto Light" panose="02000000000000000000" pitchFamily="2" charset="0"/>
              </a:rPr>
              <a:t> Si’ </a:t>
            </a:r>
            <a:r>
              <a:rPr lang="en-US" sz="2400" kern="0" dirty="0">
                <a:latin typeface="Arial" panose="020B0604020202020204" pitchFamily="34" charset="0"/>
                <a:ea typeface="Roboto Light" panose="02000000000000000000" pitchFamily="2" charset="0"/>
              </a:rPr>
              <a:t>n139.</a:t>
            </a:r>
            <a:endParaRPr lang="en-US" sz="2400" dirty="0">
              <a:ea typeface="Roboto Light" panose="02000000000000000000" pitchFamily="2" charset="0"/>
            </a:endParaRPr>
          </a:p>
        </p:txBody>
      </p:sp>
      <p:pic>
        <p:nvPicPr>
          <p:cNvPr id="3" name="Graphic 4" descr="Rainy scene outline">
            <a:extLst>
              <a:ext uri="{FF2B5EF4-FFF2-40B4-BE49-F238E27FC236}">
                <a16:creationId xmlns:a16="http://schemas.microsoft.com/office/drawing/2014/main" id="{03639A7E-9265-496A-964E-5E01BAC6BD5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08009" y="1441581"/>
            <a:ext cx="4914511" cy="4928625"/>
          </a:xfrm>
          <a:prstGeom prst="rect">
            <a:avLst/>
          </a:prstGeom>
        </p:spPr>
      </p:pic>
    </p:spTree>
    <p:extLst>
      <p:ext uri="{BB962C8B-B14F-4D97-AF65-F5344CB8AC3E}">
        <p14:creationId xmlns:p14="http://schemas.microsoft.com/office/powerpoint/2010/main" val="90177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erson carrying a baby and a child walking in a desert&#10;&#10;Description automatically generated">
            <a:extLst>
              <a:ext uri="{FF2B5EF4-FFF2-40B4-BE49-F238E27FC236}">
                <a16:creationId xmlns:a16="http://schemas.microsoft.com/office/drawing/2014/main" id="{95F26F4F-C0B7-B56F-115E-FBDDC700BB7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
            <a:ext cx="13444538" cy="6894093"/>
          </a:xfrm>
        </p:spPr>
      </p:pic>
      <p:sp>
        <p:nvSpPr>
          <p:cNvPr id="8" name="Round Diagonal Corner Rectangle 4">
            <a:extLst>
              <a:ext uri="{FF2B5EF4-FFF2-40B4-BE49-F238E27FC236}">
                <a16:creationId xmlns:a16="http://schemas.microsoft.com/office/drawing/2014/main" id="{898B348D-7ECB-45B3-B29F-6B1E2D8972F9}"/>
              </a:ext>
            </a:extLst>
          </p:cNvPr>
          <p:cNvSpPr/>
          <p:nvPr/>
        </p:nvSpPr>
        <p:spPr>
          <a:xfrm rot="16200000">
            <a:off x="5056442" y="421236"/>
            <a:ext cx="1432553" cy="11290504"/>
          </a:xfrm>
          <a:prstGeom prst="round2DiagRect">
            <a:avLst>
              <a:gd name="adj1" fmla="val 16667"/>
              <a:gd name="adj2" fmla="val 0"/>
            </a:avLst>
          </a:prstGeom>
          <a:ln w="38100">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2"/>
              </a:solidFill>
            </a:endParaRPr>
          </a:p>
        </p:txBody>
      </p:sp>
      <p:sp>
        <p:nvSpPr>
          <p:cNvPr id="2" name="TextBox 1">
            <a:extLst>
              <a:ext uri="{FF2B5EF4-FFF2-40B4-BE49-F238E27FC236}">
                <a16:creationId xmlns:a16="http://schemas.microsoft.com/office/drawing/2014/main" id="{24015C38-7D7F-4A83-815B-13614B04FB42}"/>
              </a:ext>
            </a:extLst>
          </p:cNvPr>
          <p:cNvSpPr txBox="1"/>
          <p:nvPr/>
        </p:nvSpPr>
        <p:spPr>
          <a:xfrm>
            <a:off x="7516484" y="6227181"/>
            <a:ext cx="3733042" cy="400110"/>
          </a:xfrm>
          <a:prstGeom prst="rect">
            <a:avLst/>
          </a:prstGeom>
          <a:noFill/>
        </p:spPr>
        <p:txBody>
          <a:bodyPr wrap="square" rtlCol="0">
            <a:spAutoFit/>
          </a:bodyPr>
          <a:lstStyle/>
          <a:p>
            <a:r>
              <a:rPr lang="en-US" sz="2000" dirty="0">
                <a:solidFill>
                  <a:schemeClr val="tx2"/>
                </a:solidFill>
              </a:rPr>
              <a:t>Pope Francis, </a:t>
            </a:r>
            <a:r>
              <a:rPr lang="en-US" sz="2000" i="1" dirty="0" err="1">
                <a:solidFill>
                  <a:schemeClr val="tx2"/>
                </a:solidFill>
              </a:rPr>
              <a:t>Laudato</a:t>
            </a:r>
            <a:r>
              <a:rPr lang="en-US" sz="2000" i="1" dirty="0">
                <a:solidFill>
                  <a:schemeClr val="tx2"/>
                </a:solidFill>
              </a:rPr>
              <a:t> Si’ </a:t>
            </a:r>
            <a:r>
              <a:rPr lang="en-US" sz="2000" dirty="0">
                <a:solidFill>
                  <a:schemeClr val="tx2"/>
                </a:solidFill>
              </a:rPr>
              <a:t>n 49</a:t>
            </a:r>
            <a:endParaRPr lang="en-AU" sz="2000" dirty="0">
              <a:solidFill>
                <a:schemeClr val="tx2"/>
              </a:solidFill>
            </a:endParaRPr>
          </a:p>
        </p:txBody>
      </p:sp>
      <p:pic>
        <p:nvPicPr>
          <p:cNvPr id="5" name="Picture 4">
            <a:extLst>
              <a:ext uri="{FF2B5EF4-FFF2-40B4-BE49-F238E27FC236}">
                <a16:creationId xmlns:a16="http://schemas.microsoft.com/office/drawing/2014/main" id="{E0880FFF-E438-53DE-E3A7-944870781EBE}"/>
              </a:ext>
            </a:extLst>
          </p:cNvPr>
          <p:cNvPicPr>
            <a:picLocks noChangeAspect="1"/>
          </p:cNvPicPr>
          <p:nvPr/>
        </p:nvPicPr>
        <p:blipFill>
          <a:blip r:embed="rId4"/>
          <a:stretch>
            <a:fillRect/>
          </a:stretch>
        </p:blipFill>
        <p:spPr>
          <a:xfrm>
            <a:off x="127466" y="5479626"/>
            <a:ext cx="11248095" cy="816935"/>
          </a:xfrm>
          <a:prstGeom prst="rect">
            <a:avLst/>
          </a:prstGeom>
        </p:spPr>
      </p:pic>
    </p:spTree>
    <p:extLst>
      <p:ext uri="{BB962C8B-B14F-4D97-AF65-F5344CB8AC3E}">
        <p14:creationId xmlns:p14="http://schemas.microsoft.com/office/powerpoint/2010/main" val="3088360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A35B-2CB8-4692-84AB-783B3F65DFFC}"/>
              </a:ext>
            </a:extLst>
          </p:cNvPr>
          <p:cNvSpPr>
            <a:spLocks noGrp="1"/>
          </p:cNvSpPr>
          <p:nvPr>
            <p:ph type="title"/>
          </p:nvPr>
        </p:nvSpPr>
        <p:spPr/>
        <p:txBody>
          <a:bodyPr/>
          <a:lstStyle/>
          <a:p>
            <a:r>
              <a:rPr lang="en-US" dirty="0"/>
              <a:t>FRATELLI TUTTI</a:t>
            </a:r>
            <a:endParaRPr lang="en-AU" dirty="0"/>
          </a:p>
        </p:txBody>
      </p:sp>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a:xfrm>
            <a:off x="1005059" y="1560430"/>
            <a:ext cx="6289821" cy="1499293"/>
          </a:xfrm>
        </p:spPr>
        <p:txBody>
          <a:bodyPr lIns="91440" tIns="45720" rIns="91440" bIns="45720" anchor="t"/>
          <a:lstStyle/>
          <a:p>
            <a:pPr>
              <a:lnSpc>
                <a:spcPct val="100000"/>
              </a:lnSpc>
              <a:spcBef>
                <a:spcPts val="0"/>
              </a:spcBef>
              <a:spcAft>
                <a:spcPts val="1800"/>
              </a:spcAft>
            </a:pPr>
            <a:r>
              <a:rPr lang="en-AU" sz="2400" dirty="0">
                <a:solidFill>
                  <a:srgbClr val="0C244C"/>
                </a:solidFill>
                <a:latin typeface="+mn-lt"/>
                <a:ea typeface="Roboto Light" panose="02000000000000000000" pitchFamily="2" charset="0"/>
              </a:rPr>
              <a:t>Pope Francis, in his third encyclical (letter), </a:t>
            </a:r>
            <a:r>
              <a:rPr lang="en-AU" sz="2400" b="1" i="1" dirty="0">
                <a:solidFill>
                  <a:schemeClr val="tx2">
                    <a:lumMod val="75000"/>
                    <a:lumOff val="25000"/>
                  </a:schemeClr>
                </a:solidFill>
                <a:latin typeface="+mn-lt"/>
                <a:ea typeface="Roboto Light" panose="02000000000000000000" pitchFamily="2" charset="0"/>
                <a:hlinkClick r:id="rId3">
                  <a:extLst>
                    <a:ext uri="{A12FA001-AC4F-418D-AE19-62706E023703}">
                      <ahyp:hlinkClr xmlns:ahyp="http://schemas.microsoft.com/office/drawing/2018/hyperlinkcolor" val="tx"/>
                    </a:ext>
                  </a:extLst>
                </a:hlinkClick>
              </a:rPr>
              <a:t>Fratelli Tutti</a:t>
            </a:r>
            <a:r>
              <a:rPr lang="en-AU" sz="2400" dirty="0">
                <a:solidFill>
                  <a:srgbClr val="0C244C"/>
                </a:solidFill>
                <a:latin typeface="+mn-lt"/>
                <a:ea typeface="Roboto Light" panose="02000000000000000000" pitchFamily="2" charset="0"/>
              </a:rPr>
              <a:t>, encourages us to dream as one global family sharing our common home. </a:t>
            </a:r>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11"/>
          </p:nvPr>
        </p:nvSpPr>
        <p:spPr>
          <a:xfrm>
            <a:off x="7524969" y="5826125"/>
            <a:ext cx="4912300" cy="321959"/>
          </a:xfrm>
          <a:prstGeom prst="rect">
            <a:avLst/>
          </a:prstGeom>
        </p:spPr>
        <p:txBody>
          <a:bodyPr lIns="91440" tIns="45720" rIns="91440" bIns="45720" anchor="t">
            <a:noAutofit/>
          </a:bodyPr>
          <a:lstStyle/>
          <a:p>
            <a:pPr marL="0" indent="0">
              <a:lnSpc>
                <a:spcPct val="100000"/>
              </a:lnSpc>
              <a:spcBef>
                <a:spcPts val="0"/>
              </a:spcBef>
              <a:buNone/>
            </a:pPr>
            <a:r>
              <a:rPr lang="en-US" sz="1200" dirty="0" err="1">
                <a:solidFill>
                  <a:schemeClr val="tx2"/>
                </a:solidFill>
                <a:latin typeface="Arial" panose="020B0604020202020204" pitchFamily="34" charset="0"/>
                <a:ea typeface="Roboto Light" panose="02000000000000000000" pitchFamily="2" charset="0"/>
              </a:rPr>
              <a:t>Leaia</a:t>
            </a:r>
            <a:r>
              <a:rPr lang="en-US" sz="1200" dirty="0">
                <a:solidFill>
                  <a:schemeClr val="tx2"/>
                </a:solidFill>
                <a:latin typeface="Arial" panose="020B0604020202020204" pitchFamily="34" charset="0"/>
                <a:ea typeface="Roboto Light" panose="02000000000000000000" pitchFamily="2" charset="0"/>
              </a:rPr>
              <a:t> (left) stands with Rosa (right) from Caritas Samoa in front of the rainwater tank that has now been installed at </a:t>
            </a:r>
            <a:r>
              <a:rPr lang="en-US" sz="1200" dirty="0" err="1">
                <a:solidFill>
                  <a:schemeClr val="tx2"/>
                </a:solidFill>
                <a:latin typeface="Arial" panose="020B0604020202020204" pitchFamily="34" charset="0"/>
                <a:ea typeface="Roboto Light" panose="02000000000000000000" pitchFamily="2" charset="0"/>
              </a:rPr>
              <a:t>Leaia’s</a:t>
            </a:r>
            <a:r>
              <a:rPr lang="en-US" sz="1200" dirty="0">
                <a:solidFill>
                  <a:schemeClr val="tx2"/>
                </a:solidFill>
                <a:latin typeface="Arial" panose="020B0604020202020204" pitchFamily="34" charset="0"/>
                <a:ea typeface="Roboto Light" panose="02000000000000000000" pitchFamily="2" charset="0"/>
              </a:rPr>
              <a:t> home. Photo: Caritas Australia</a:t>
            </a:r>
          </a:p>
        </p:txBody>
      </p:sp>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pic>
        <p:nvPicPr>
          <p:cNvPr id="11" name="Picture Placeholder 10" descr="Two women stand smiling in front of a water tank bearing the Caritas Samoa logo.">
            <a:extLst>
              <a:ext uri="{FF2B5EF4-FFF2-40B4-BE49-F238E27FC236}">
                <a16:creationId xmlns:a16="http://schemas.microsoft.com/office/drawing/2014/main" id="{95594B00-CC16-C41C-AA58-796B2F56DAF3}"/>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t="-22" r="-45"/>
          <a:stretch/>
        </p:blipFill>
        <p:spPr>
          <a:xfrm>
            <a:off x="7524968" y="1601070"/>
            <a:ext cx="4914511" cy="4124207"/>
          </a:xfrm>
        </p:spPr>
      </p:pic>
      <p:pic>
        <p:nvPicPr>
          <p:cNvPr id="9" name="Picture 8">
            <a:extLst>
              <a:ext uri="{FF2B5EF4-FFF2-40B4-BE49-F238E27FC236}">
                <a16:creationId xmlns:a16="http://schemas.microsoft.com/office/drawing/2014/main" id="{A6505DBF-6CB0-C934-4F1F-E6D6F45CB809}"/>
              </a:ext>
            </a:extLst>
          </p:cNvPr>
          <p:cNvPicPr>
            <a:picLocks noChangeAspect="1"/>
          </p:cNvPicPr>
          <p:nvPr/>
        </p:nvPicPr>
        <p:blipFill>
          <a:blip r:embed="rId5"/>
          <a:stretch>
            <a:fillRect/>
          </a:stretch>
        </p:blipFill>
        <p:spPr>
          <a:xfrm>
            <a:off x="907116" y="3226789"/>
            <a:ext cx="6261135" cy="3078747"/>
          </a:xfrm>
          <a:prstGeom prst="rect">
            <a:avLst/>
          </a:prstGeom>
        </p:spPr>
      </p:pic>
    </p:spTree>
    <p:extLst>
      <p:ext uri="{BB962C8B-B14F-4D97-AF65-F5344CB8AC3E}">
        <p14:creationId xmlns:p14="http://schemas.microsoft.com/office/powerpoint/2010/main" val="84072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7A22-C10D-AA4F-8B03-DBE868FB99A5}"/>
              </a:ext>
            </a:extLst>
          </p:cNvPr>
          <p:cNvSpPr>
            <a:spLocks noGrp="1"/>
          </p:cNvSpPr>
          <p:nvPr>
            <p:ph type="title"/>
          </p:nvPr>
        </p:nvSpPr>
        <p:spPr/>
        <p:txBody>
          <a:bodyPr/>
          <a:lstStyle/>
          <a:p>
            <a:r>
              <a:rPr lang="en-US"/>
              <a:t>Catholic social teaching</a:t>
            </a:r>
          </a:p>
        </p:txBody>
      </p:sp>
      <p:sp>
        <p:nvSpPr>
          <p:cNvPr id="5" name="Text Placeholder 4">
            <a:extLst>
              <a:ext uri="{FF2B5EF4-FFF2-40B4-BE49-F238E27FC236}">
                <a16:creationId xmlns:a16="http://schemas.microsoft.com/office/drawing/2014/main" id="{5520ECB8-BF06-3F4E-BE16-C201F35C332A}"/>
              </a:ext>
            </a:extLst>
          </p:cNvPr>
          <p:cNvSpPr>
            <a:spLocks noGrp="1"/>
          </p:cNvSpPr>
          <p:nvPr>
            <p:ph type="body" sz="quarter" idx="11"/>
          </p:nvPr>
        </p:nvSpPr>
        <p:spPr>
          <a:xfrm>
            <a:off x="4753607" y="3540690"/>
            <a:ext cx="3937321" cy="2541593"/>
          </a:xfrm>
        </p:spPr>
        <p:txBody>
          <a:bodyPr lIns="91440" tIns="45720" rIns="91440" bIns="45720" anchor="t"/>
          <a:lstStyle/>
          <a:p>
            <a:r>
              <a:rPr lang="en-US" sz="2400" b="1" dirty="0">
                <a:solidFill>
                  <a:srgbClr val="63B1A4"/>
                </a:solidFill>
                <a:latin typeface="Arial" panose="020B0604020202020204" pitchFamily="34" charset="0"/>
              </a:rPr>
              <a:t>SOLIDARITY</a:t>
            </a:r>
            <a:endParaRPr lang="en-AU" sz="2400" dirty="0">
              <a:solidFill>
                <a:srgbClr val="63B1A4"/>
              </a:solidFill>
              <a:latin typeface="Arial" panose="020B0604020202020204" pitchFamily="34" charset="0"/>
              <a:ea typeface="Roboto Light" panose="02000000000000000000" pitchFamily="2" charset="0"/>
            </a:endParaRPr>
          </a:p>
          <a:p>
            <a:pPr>
              <a:lnSpc>
                <a:spcPct val="100000"/>
              </a:lnSpc>
            </a:pPr>
            <a:r>
              <a:rPr lang="en-AU" sz="2400" dirty="0">
                <a:latin typeface="Arial" panose="020B0604020202020204" pitchFamily="34" charset="0"/>
                <a:ea typeface="Roboto Light" panose="02000000000000000000" pitchFamily="2" charset="0"/>
              </a:rPr>
              <a:t>We are all connected. </a:t>
            </a:r>
            <a:r>
              <a:rPr lang="en-US" sz="2400" dirty="0">
                <a:latin typeface="Arial" panose="020B0604020202020204" pitchFamily="34" charset="0"/>
                <a:ea typeface="Roboto Light" panose="02000000000000000000" pitchFamily="2" charset="0"/>
              </a:rPr>
              <a:t>We need to work together and support each other as one human family. It is a way of saying “I’m here with you”.</a:t>
            </a:r>
            <a:endParaRPr lang="en-AU" sz="2400" dirty="0">
              <a:latin typeface="Arial" panose="020B0604020202020204" pitchFamily="34" charset="0"/>
            </a:endParaRPr>
          </a:p>
        </p:txBody>
      </p:sp>
      <p:sp>
        <p:nvSpPr>
          <p:cNvPr id="6" name="Text Placeholder 5">
            <a:extLst>
              <a:ext uri="{FF2B5EF4-FFF2-40B4-BE49-F238E27FC236}">
                <a16:creationId xmlns:a16="http://schemas.microsoft.com/office/drawing/2014/main" id="{54F01D41-E723-F540-A8B4-79683673DFD3}"/>
              </a:ext>
            </a:extLst>
          </p:cNvPr>
          <p:cNvSpPr>
            <a:spLocks noGrp="1"/>
          </p:cNvSpPr>
          <p:nvPr>
            <p:ph type="body" sz="quarter" idx="16"/>
          </p:nvPr>
        </p:nvSpPr>
        <p:spPr>
          <a:xfrm>
            <a:off x="9172156" y="3540690"/>
            <a:ext cx="3802122" cy="2541593"/>
          </a:xfrm>
        </p:spPr>
        <p:txBody>
          <a:bodyPr lIns="91440" tIns="45720" rIns="91440" bIns="45720" anchor="t"/>
          <a:lstStyle/>
          <a:p>
            <a:r>
              <a:rPr lang="en-AU" sz="2400" b="1" dirty="0">
                <a:solidFill>
                  <a:srgbClr val="63B1A4"/>
                </a:solidFill>
                <a:latin typeface="Arial" panose="020B0604020202020204" pitchFamily="34" charset="0"/>
              </a:rPr>
              <a:t>PREFERENTIAL OPTION FOR THE POOR</a:t>
            </a:r>
            <a:endParaRPr lang="en-AU" sz="2400" b="1" dirty="0">
              <a:solidFill>
                <a:srgbClr val="63B1A4"/>
              </a:solidFill>
              <a:latin typeface="Arial" panose="020B0604020202020204" pitchFamily="34" charset="0"/>
              <a:ea typeface="Roboto Light" panose="02000000000000000000" pitchFamily="2" charset="0"/>
            </a:endParaRPr>
          </a:p>
          <a:p>
            <a:pPr>
              <a:lnSpc>
                <a:spcPct val="100000"/>
              </a:lnSpc>
            </a:pPr>
            <a:r>
              <a:rPr lang="en-US" sz="2400" dirty="0">
                <a:latin typeface="Arial" panose="020B0604020202020204" pitchFamily="34" charset="0"/>
                <a:ea typeface="Roboto Light" panose="02000000000000000000" pitchFamily="2" charset="0"/>
              </a:rPr>
              <a:t>The Bible teaches us to take extra special care of the most vulnerable people in society. We should try to create a fairer world.</a:t>
            </a:r>
          </a:p>
          <a:p>
            <a:pPr>
              <a:lnSpc>
                <a:spcPct val="100000"/>
              </a:lnSpc>
            </a:pPr>
            <a:endParaRPr lang="en-US" sz="2400" dirty="0"/>
          </a:p>
        </p:txBody>
      </p:sp>
      <p:sp>
        <p:nvSpPr>
          <p:cNvPr id="7" name="Text Placeholder 6">
            <a:extLst>
              <a:ext uri="{FF2B5EF4-FFF2-40B4-BE49-F238E27FC236}">
                <a16:creationId xmlns:a16="http://schemas.microsoft.com/office/drawing/2014/main" id="{65B14CDC-61CA-6B42-93F8-6F1EA37B7210}"/>
              </a:ext>
            </a:extLst>
          </p:cNvPr>
          <p:cNvSpPr>
            <a:spLocks noGrp="1"/>
          </p:cNvSpPr>
          <p:nvPr>
            <p:ph type="body" sz="quarter" idx="17"/>
          </p:nvPr>
        </p:nvSpPr>
        <p:spPr>
          <a:xfrm>
            <a:off x="377831" y="3540690"/>
            <a:ext cx="3802122" cy="2541593"/>
          </a:xfrm>
        </p:spPr>
        <p:txBody>
          <a:bodyPr lIns="91440" tIns="45720" rIns="91440" bIns="45720" anchor="t"/>
          <a:lstStyle/>
          <a:p>
            <a:r>
              <a:rPr lang="en-US" sz="2400" b="1" dirty="0">
                <a:solidFill>
                  <a:srgbClr val="63B1A4"/>
                </a:solidFill>
                <a:latin typeface="Arial" panose="020B0604020202020204" pitchFamily="34" charset="0"/>
              </a:rPr>
              <a:t>HUMAN DIGNITY</a:t>
            </a:r>
            <a:endParaRPr lang="en-AU" sz="2400" dirty="0">
              <a:solidFill>
                <a:srgbClr val="63B1A4"/>
              </a:solidFill>
              <a:latin typeface="Arial" panose="020B0604020202020204" pitchFamily="34" charset="0"/>
              <a:ea typeface="Roboto Light" panose="02000000000000000000" pitchFamily="2" charset="0"/>
            </a:endParaRPr>
          </a:p>
          <a:p>
            <a:pPr>
              <a:lnSpc>
                <a:spcPct val="100000"/>
              </a:lnSpc>
            </a:pPr>
            <a:r>
              <a:rPr lang="en-US" sz="2400" dirty="0">
                <a:latin typeface="Arial" panose="020B0604020202020204" pitchFamily="34" charset="0"/>
                <a:ea typeface="Roboto Light" panose="02000000000000000000" pitchFamily="2" charset="0"/>
              </a:rPr>
              <a:t>Every person is made in the image of God. We are all valuable and worthy of respect and fairness because we are all human.</a:t>
            </a:r>
            <a:endParaRPr lang="en-US" sz="2400" dirty="0">
              <a:latin typeface="Arial" panose="020B0604020202020204" pitchFamily="34" charset="0"/>
            </a:endParaRPr>
          </a:p>
        </p:txBody>
      </p:sp>
      <p:grpSp>
        <p:nvGrpSpPr>
          <p:cNvPr id="2" name="Group 1">
            <a:extLst>
              <a:ext uri="{FF2B5EF4-FFF2-40B4-BE49-F238E27FC236}">
                <a16:creationId xmlns:a16="http://schemas.microsoft.com/office/drawing/2014/main" id="{B78CA799-FC06-6DE4-4858-AAFBED2BABE4}"/>
              </a:ext>
            </a:extLst>
          </p:cNvPr>
          <p:cNvGrpSpPr/>
          <p:nvPr/>
        </p:nvGrpSpPr>
        <p:grpSpPr>
          <a:xfrm>
            <a:off x="10202175" y="1753524"/>
            <a:ext cx="1736639" cy="1356885"/>
            <a:chOff x="5019120" y="601723"/>
            <a:chExt cx="337239" cy="245701"/>
          </a:xfrm>
          <a:solidFill>
            <a:schemeClr val="accent5"/>
          </a:solidFill>
        </p:grpSpPr>
        <p:sp>
          <p:nvSpPr>
            <p:cNvPr id="8" name="Freeform: Shape 7">
              <a:extLst>
                <a:ext uri="{FF2B5EF4-FFF2-40B4-BE49-F238E27FC236}">
                  <a16:creationId xmlns:a16="http://schemas.microsoft.com/office/drawing/2014/main" id="{1DFC7E80-A0E6-BF8E-AA5B-9969614178F2}"/>
                </a:ext>
              </a:extLst>
            </p:cNvPr>
            <p:cNvSpPr/>
            <p:nvPr/>
          </p:nvSpPr>
          <p:spPr>
            <a:xfrm>
              <a:off x="5019120" y="741435"/>
              <a:ext cx="337239" cy="105989"/>
            </a:xfrm>
            <a:custGeom>
              <a:avLst/>
              <a:gdLst>
                <a:gd name="connsiteX0" fmla="*/ 2581 w 337239"/>
                <a:gd name="connsiteY0" fmla="*/ 32698 h 105989"/>
                <a:gd name="connsiteX1" fmla="*/ 31487 w 337239"/>
                <a:gd name="connsiteY1" fmla="*/ 24351 h 105989"/>
                <a:gd name="connsiteX2" fmla="*/ 59839 w 337239"/>
                <a:gd name="connsiteY2" fmla="*/ 35480 h 105989"/>
                <a:gd name="connsiteX3" fmla="*/ 100356 w 337239"/>
                <a:gd name="connsiteY3" fmla="*/ 51294 h 105989"/>
                <a:gd name="connsiteX4" fmla="*/ 108618 w 337239"/>
                <a:gd name="connsiteY4" fmla="*/ 59809 h 105989"/>
                <a:gd name="connsiteX5" fmla="*/ 114809 w 337239"/>
                <a:gd name="connsiteY5" fmla="*/ 67951 h 105989"/>
                <a:gd name="connsiteX6" fmla="*/ 135838 w 337239"/>
                <a:gd name="connsiteY6" fmla="*/ 71480 h 105989"/>
                <a:gd name="connsiteX7" fmla="*/ 137320 w 337239"/>
                <a:gd name="connsiteY7" fmla="*/ 71179 h 105989"/>
                <a:gd name="connsiteX8" fmla="*/ 205225 w 337239"/>
                <a:gd name="connsiteY8" fmla="*/ 59315 h 105989"/>
                <a:gd name="connsiteX9" fmla="*/ 208393 w 337239"/>
                <a:gd name="connsiteY9" fmla="*/ 55329 h 105989"/>
                <a:gd name="connsiteX10" fmla="*/ 205520 w 337239"/>
                <a:gd name="connsiteY10" fmla="*/ 52444 h 105989"/>
                <a:gd name="connsiteX11" fmla="*/ 204960 w 337239"/>
                <a:gd name="connsiteY11" fmla="*/ 52498 h 105989"/>
                <a:gd name="connsiteX12" fmla="*/ 136838 w 337239"/>
                <a:gd name="connsiteY12" fmla="*/ 64422 h 105989"/>
                <a:gd name="connsiteX13" fmla="*/ 118988 w 337239"/>
                <a:gd name="connsiteY13" fmla="*/ 62085 h 105989"/>
                <a:gd name="connsiteX14" fmla="*/ 112232 w 337239"/>
                <a:gd name="connsiteY14" fmla="*/ 48692 h 105989"/>
                <a:gd name="connsiteX15" fmla="*/ 118723 w 337239"/>
                <a:gd name="connsiteY15" fmla="*/ 30626 h 105989"/>
                <a:gd name="connsiteX16" fmla="*/ 141041 w 337239"/>
                <a:gd name="connsiteY16" fmla="*/ 22484 h 105989"/>
                <a:gd name="connsiteX17" fmla="*/ 212705 w 337239"/>
                <a:gd name="connsiteY17" fmla="*/ 9970 h 105989"/>
                <a:gd name="connsiteX18" fmla="*/ 227808 w 337239"/>
                <a:gd name="connsiteY18" fmla="*/ 6260 h 105989"/>
                <a:gd name="connsiteX19" fmla="*/ 260256 w 337239"/>
                <a:gd name="connsiteY19" fmla="*/ 118 h 105989"/>
                <a:gd name="connsiteX20" fmla="*/ 289162 w 337239"/>
                <a:gd name="connsiteY20" fmla="*/ 10608 h 105989"/>
                <a:gd name="connsiteX21" fmla="*/ 331317 w 337239"/>
                <a:gd name="connsiteY21" fmla="*/ 41321 h 105989"/>
                <a:gd name="connsiteX22" fmla="*/ 334629 w 337239"/>
                <a:gd name="connsiteY22" fmla="*/ 61495 h 105989"/>
                <a:gd name="connsiteX23" fmla="*/ 308661 w 337239"/>
                <a:gd name="connsiteY23" fmla="*/ 98170 h 105989"/>
                <a:gd name="connsiteX24" fmla="*/ 288388 w 337239"/>
                <a:gd name="connsiteY24" fmla="*/ 101687 h 105989"/>
                <a:gd name="connsiteX25" fmla="*/ 288186 w 337239"/>
                <a:gd name="connsiteY25" fmla="*/ 101542 h 105989"/>
                <a:gd name="connsiteX26" fmla="*/ 283537 w 337239"/>
                <a:gd name="connsiteY26" fmla="*/ 98170 h 105989"/>
                <a:gd name="connsiteX27" fmla="*/ 242346 w 337239"/>
                <a:gd name="connsiteY27" fmla="*/ 89245 h 105989"/>
                <a:gd name="connsiteX28" fmla="*/ 147967 w 337239"/>
                <a:gd name="connsiteY28" fmla="*/ 105746 h 105989"/>
                <a:gd name="connsiteX29" fmla="*/ 133056 w 337239"/>
                <a:gd name="connsiteY29" fmla="*/ 104541 h 105989"/>
                <a:gd name="connsiteX30" fmla="*/ 8759 w 337239"/>
                <a:gd name="connsiteY30" fmla="*/ 57135 h 105989"/>
                <a:gd name="connsiteX31" fmla="*/ 2581 w 337239"/>
                <a:gd name="connsiteY31" fmla="*/ 32698 h 10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7239" h="105989">
                  <a:moveTo>
                    <a:pt x="2581" y="32698"/>
                  </a:moveTo>
                  <a:cubicBezTo>
                    <a:pt x="10566" y="18172"/>
                    <a:pt x="24116" y="21243"/>
                    <a:pt x="31487" y="24351"/>
                  </a:cubicBezTo>
                  <a:cubicBezTo>
                    <a:pt x="36124" y="26302"/>
                    <a:pt x="46590" y="30373"/>
                    <a:pt x="59839" y="35480"/>
                  </a:cubicBezTo>
                  <a:cubicBezTo>
                    <a:pt x="72052" y="40201"/>
                    <a:pt x="86734" y="45874"/>
                    <a:pt x="100356" y="51294"/>
                  </a:cubicBezTo>
                  <a:cubicBezTo>
                    <a:pt x="104175" y="52858"/>
                    <a:pt x="107170" y="55944"/>
                    <a:pt x="108618" y="59809"/>
                  </a:cubicBezTo>
                  <a:cubicBezTo>
                    <a:pt x="109847" y="63067"/>
                    <a:pt x="111998" y="65896"/>
                    <a:pt x="114809" y="67951"/>
                  </a:cubicBezTo>
                  <a:cubicBezTo>
                    <a:pt x="122120" y="73226"/>
                    <a:pt x="132093" y="72142"/>
                    <a:pt x="135838" y="71480"/>
                  </a:cubicBezTo>
                  <a:cubicBezTo>
                    <a:pt x="136694" y="71335"/>
                    <a:pt x="137223" y="71203"/>
                    <a:pt x="137320" y="71179"/>
                  </a:cubicBezTo>
                  <a:lnTo>
                    <a:pt x="205225" y="59315"/>
                  </a:lnTo>
                  <a:cubicBezTo>
                    <a:pt x="207103" y="58922"/>
                    <a:pt x="208434" y="57247"/>
                    <a:pt x="208393" y="55329"/>
                  </a:cubicBezTo>
                  <a:cubicBezTo>
                    <a:pt x="208396" y="53739"/>
                    <a:pt x="207110" y="52448"/>
                    <a:pt x="205520" y="52444"/>
                  </a:cubicBezTo>
                  <a:cubicBezTo>
                    <a:pt x="205332" y="52444"/>
                    <a:pt x="205145" y="52462"/>
                    <a:pt x="204960" y="52498"/>
                  </a:cubicBezTo>
                  <a:lnTo>
                    <a:pt x="136838" y="64422"/>
                  </a:lnTo>
                  <a:cubicBezTo>
                    <a:pt x="136513" y="64422"/>
                    <a:pt x="125781" y="67012"/>
                    <a:pt x="118988" y="62085"/>
                  </a:cubicBezTo>
                  <a:cubicBezTo>
                    <a:pt x="115724" y="59677"/>
                    <a:pt x="112677" y="53871"/>
                    <a:pt x="112232" y="48692"/>
                  </a:cubicBezTo>
                  <a:cubicBezTo>
                    <a:pt x="112087" y="41165"/>
                    <a:pt x="113641" y="34034"/>
                    <a:pt x="118723" y="30626"/>
                  </a:cubicBezTo>
                  <a:cubicBezTo>
                    <a:pt x="126745" y="25242"/>
                    <a:pt x="131514" y="24146"/>
                    <a:pt x="141041" y="22484"/>
                  </a:cubicBezTo>
                  <a:lnTo>
                    <a:pt x="212705" y="9970"/>
                  </a:lnTo>
                  <a:cubicBezTo>
                    <a:pt x="217149" y="9199"/>
                    <a:pt x="222340" y="7778"/>
                    <a:pt x="227808" y="6260"/>
                  </a:cubicBezTo>
                  <a:cubicBezTo>
                    <a:pt x="237998" y="3466"/>
                    <a:pt x="249488" y="238"/>
                    <a:pt x="260256" y="118"/>
                  </a:cubicBezTo>
                  <a:cubicBezTo>
                    <a:pt x="274094" y="-111"/>
                    <a:pt x="289053" y="10500"/>
                    <a:pt x="289162" y="10608"/>
                  </a:cubicBezTo>
                  <a:lnTo>
                    <a:pt x="331317" y="41321"/>
                  </a:lnTo>
                  <a:cubicBezTo>
                    <a:pt x="337749" y="46010"/>
                    <a:pt x="339225" y="54996"/>
                    <a:pt x="334629" y="61495"/>
                  </a:cubicBezTo>
                  <a:lnTo>
                    <a:pt x="308661" y="98170"/>
                  </a:lnTo>
                  <a:cubicBezTo>
                    <a:pt x="304034" y="104740"/>
                    <a:pt x="294958" y="106314"/>
                    <a:pt x="288388" y="101687"/>
                  </a:cubicBezTo>
                  <a:cubicBezTo>
                    <a:pt x="288320" y="101640"/>
                    <a:pt x="288253" y="101591"/>
                    <a:pt x="288186" y="101542"/>
                  </a:cubicBezTo>
                  <a:lnTo>
                    <a:pt x="283537" y="98170"/>
                  </a:lnTo>
                  <a:cubicBezTo>
                    <a:pt x="271975" y="89739"/>
                    <a:pt x="257353" y="86620"/>
                    <a:pt x="242346" y="89245"/>
                  </a:cubicBezTo>
                  <a:lnTo>
                    <a:pt x="147967" y="105746"/>
                  </a:lnTo>
                  <a:cubicBezTo>
                    <a:pt x="142978" y="106670"/>
                    <a:pt x="137832" y="106254"/>
                    <a:pt x="133056" y="104541"/>
                  </a:cubicBezTo>
                  <a:cubicBezTo>
                    <a:pt x="106005" y="94509"/>
                    <a:pt x="17094" y="61459"/>
                    <a:pt x="8759" y="57135"/>
                  </a:cubicBezTo>
                  <a:cubicBezTo>
                    <a:pt x="425" y="52811"/>
                    <a:pt x="-2406" y="41755"/>
                    <a:pt x="2581" y="32698"/>
                  </a:cubicBezTo>
                  <a:close/>
                </a:path>
              </a:pathLst>
            </a:custGeom>
            <a:grpFill/>
            <a:ln w="1203" cap="flat">
              <a:solidFill>
                <a:schemeClr val="accent5"/>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CBD8571C-21BE-D23A-9CEA-B53780F660C2}"/>
                </a:ext>
              </a:extLst>
            </p:cNvPr>
            <p:cNvSpPr/>
            <p:nvPr/>
          </p:nvSpPr>
          <p:spPr>
            <a:xfrm>
              <a:off x="5066680" y="726192"/>
              <a:ext cx="33724" cy="20475"/>
            </a:xfrm>
            <a:custGeom>
              <a:avLst/>
              <a:gdLst>
                <a:gd name="connsiteX0" fmla="*/ 114 w 33723"/>
                <a:gd name="connsiteY0" fmla="*/ 18673 h 20475"/>
                <a:gd name="connsiteX1" fmla="*/ 29237 w 33723"/>
                <a:gd name="connsiteY1" fmla="*/ 15939 h 20475"/>
                <a:gd name="connsiteX2" fmla="*/ 32850 w 33723"/>
                <a:gd name="connsiteY2" fmla="*/ 4750 h 20475"/>
                <a:gd name="connsiteX3" fmla="*/ 17747 w 33723"/>
                <a:gd name="connsiteY3" fmla="*/ 5774 h 20475"/>
                <a:gd name="connsiteX4" fmla="*/ 114 w 33723"/>
                <a:gd name="connsiteY4" fmla="*/ 1867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114" y="18673"/>
                  </a:moveTo>
                  <a:cubicBezTo>
                    <a:pt x="10472" y="23563"/>
                    <a:pt x="22902" y="21407"/>
                    <a:pt x="29237" y="15939"/>
                  </a:cubicBezTo>
                  <a:cubicBezTo>
                    <a:pt x="32670" y="12976"/>
                    <a:pt x="35055" y="9134"/>
                    <a:pt x="32850" y="4750"/>
                  </a:cubicBezTo>
                  <a:cubicBezTo>
                    <a:pt x="29237" y="-2296"/>
                    <a:pt x="20710" y="-791"/>
                    <a:pt x="17747" y="5774"/>
                  </a:cubicBezTo>
                  <a:cubicBezTo>
                    <a:pt x="15796" y="10061"/>
                    <a:pt x="12339" y="17854"/>
                    <a:pt x="114" y="18673"/>
                  </a:cubicBezTo>
                  <a:close/>
                </a:path>
              </a:pathLst>
            </a:custGeom>
            <a:grpFill/>
            <a:ln w="1203" cap="flat">
              <a:solidFill>
                <a:schemeClr val="accent5"/>
              </a:solid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709EAE7F-7757-1865-93EA-468C69BF960B}"/>
                </a:ext>
              </a:extLst>
            </p:cNvPr>
            <p:cNvSpPr/>
            <p:nvPr/>
          </p:nvSpPr>
          <p:spPr>
            <a:xfrm>
              <a:off x="5059875" y="700244"/>
              <a:ext cx="34928" cy="16862"/>
            </a:xfrm>
            <a:custGeom>
              <a:avLst/>
              <a:gdLst>
                <a:gd name="connsiteX0" fmla="*/ 114 w 34928"/>
                <a:gd name="connsiteY0" fmla="*/ 12173 h 16861"/>
                <a:gd name="connsiteX1" fmla="*/ 26937 w 34928"/>
                <a:gd name="connsiteY1" fmla="*/ 502 h 16861"/>
                <a:gd name="connsiteX2" fmla="*/ 35488 w 34928"/>
                <a:gd name="connsiteY2" fmla="*/ 8560 h 16861"/>
                <a:gd name="connsiteX3" fmla="*/ 21770 w 34928"/>
                <a:gd name="connsiteY3" fmla="*/ 14944 h 16861"/>
                <a:gd name="connsiteX4" fmla="*/ 114 w 34928"/>
                <a:gd name="connsiteY4" fmla="*/ 1217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73"/>
                  </a:moveTo>
                  <a:cubicBezTo>
                    <a:pt x="6823" y="2875"/>
                    <a:pt x="18759" y="-1232"/>
                    <a:pt x="26937" y="502"/>
                  </a:cubicBezTo>
                  <a:cubicBezTo>
                    <a:pt x="31369" y="1442"/>
                    <a:pt x="35368" y="3658"/>
                    <a:pt x="35488" y="8560"/>
                  </a:cubicBezTo>
                  <a:cubicBezTo>
                    <a:pt x="35777" y="16449"/>
                    <a:pt x="27527" y="19267"/>
                    <a:pt x="21770" y="14944"/>
                  </a:cubicBezTo>
                  <a:cubicBezTo>
                    <a:pt x="18000" y="12101"/>
                    <a:pt x="11207" y="6958"/>
                    <a:pt x="114" y="12173"/>
                  </a:cubicBezTo>
                  <a:close/>
                </a:path>
              </a:pathLst>
            </a:custGeom>
            <a:grpFill/>
            <a:ln w="1203" cap="flat">
              <a:solidFill>
                <a:schemeClr val="accent5"/>
              </a:solid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B556C33F-4340-59FA-109D-885F67A07EDA}"/>
                </a:ext>
              </a:extLst>
            </p:cNvPr>
            <p:cNvSpPr/>
            <p:nvPr/>
          </p:nvSpPr>
          <p:spPr>
            <a:xfrm>
              <a:off x="5093117" y="723183"/>
              <a:ext cx="28906" cy="25293"/>
            </a:xfrm>
            <a:custGeom>
              <a:avLst/>
              <a:gdLst>
                <a:gd name="connsiteX0" fmla="*/ 114 w 28906"/>
                <a:gd name="connsiteY0" fmla="*/ 25886 h 25292"/>
                <a:gd name="connsiteX1" fmla="*/ 27081 w 28906"/>
                <a:gd name="connsiteY1" fmla="*/ 14552 h 25292"/>
                <a:gd name="connsiteX2" fmla="*/ 27166 w 28906"/>
                <a:gd name="connsiteY2" fmla="*/ 2785 h 25292"/>
                <a:gd name="connsiteX3" fmla="*/ 13062 w 28906"/>
                <a:gd name="connsiteY3" fmla="*/ 8301 h 25292"/>
                <a:gd name="connsiteX4" fmla="*/ 114 w 28906"/>
                <a:gd name="connsiteY4" fmla="*/ 25886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114" y="25886"/>
                  </a:moveTo>
                  <a:cubicBezTo>
                    <a:pt x="11472" y="27451"/>
                    <a:pt x="22685" y="21658"/>
                    <a:pt x="27081" y="14552"/>
                  </a:cubicBezTo>
                  <a:cubicBezTo>
                    <a:pt x="29490" y="10698"/>
                    <a:pt x="30586" y="6314"/>
                    <a:pt x="27166" y="2785"/>
                  </a:cubicBezTo>
                  <a:cubicBezTo>
                    <a:pt x="21649" y="-2864"/>
                    <a:pt x="13917" y="1147"/>
                    <a:pt x="13062" y="8301"/>
                  </a:cubicBezTo>
                  <a:cubicBezTo>
                    <a:pt x="12508" y="12974"/>
                    <a:pt x="11544" y="21453"/>
                    <a:pt x="114" y="25886"/>
                  </a:cubicBezTo>
                  <a:close/>
                </a:path>
              </a:pathLst>
            </a:custGeom>
            <a:grpFill/>
            <a:ln w="1203" cap="flat">
              <a:solidFill>
                <a:schemeClr val="accent5"/>
              </a:solid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88C3180-FFFC-14F2-BD19-A6234B8E5A88}"/>
                </a:ext>
              </a:extLst>
            </p:cNvPr>
            <p:cNvSpPr/>
            <p:nvPr/>
          </p:nvSpPr>
          <p:spPr>
            <a:xfrm>
              <a:off x="5083325" y="692493"/>
              <a:ext cx="34928" cy="19271"/>
            </a:xfrm>
            <a:custGeom>
              <a:avLst/>
              <a:gdLst>
                <a:gd name="connsiteX0" fmla="*/ 114 w 34928"/>
                <a:gd name="connsiteY0" fmla="*/ 5400 h 19270"/>
                <a:gd name="connsiteX1" fmla="*/ 29273 w 34928"/>
                <a:gd name="connsiteY1" fmla="*/ 3087 h 19270"/>
                <a:gd name="connsiteX2" fmla="*/ 34741 w 34928"/>
                <a:gd name="connsiteY2" fmla="*/ 13506 h 19270"/>
                <a:gd name="connsiteX3" fmla="*/ 19686 w 34928"/>
                <a:gd name="connsiteY3" fmla="*/ 15071 h 19270"/>
                <a:gd name="connsiteX4" fmla="*/ 114 w 34928"/>
                <a:gd name="connsiteY4" fmla="*/ 5400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14" y="5400"/>
                  </a:moveTo>
                  <a:cubicBezTo>
                    <a:pt x="9485" y="-1200"/>
                    <a:pt x="22107" y="-1200"/>
                    <a:pt x="29273" y="3087"/>
                  </a:cubicBezTo>
                  <a:cubicBezTo>
                    <a:pt x="33164" y="5424"/>
                    <a:pt x="36175" y="8796"/>
                    <a:pt x="34741" y="13506"/>
                  </a:cubicBezTo>
                  <a:cubicBezTo>
                    <a:pt x="32453" y="21045"/>
                    <a:pt x="23733" y="21033"/>
                    <a:pt x="19686" y="15071"/>
                  </a:cubicBezTo>
                  <a:cubicBezTo>
                    <a:pt x="17048" y="11121"/>
                    <a:pt x="12303" y="4027"/>
                    <a:pt x="114" y="5400"/>
                  </a:cubicBezTo>
                  <a:close/>
                </a:path>
              </a:pathLst>
            </a:custGeom>
            <a:grpFill/>
            <a:ln w="1203" cap="flat">
              <a:solidFill>
                <a:schemeClr val="accent5"/>
              </a:solid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31344E3B-2DC9-F45B-FF5B-38FD654C5AA9}"/>
                </a:ext>
              </a:extLst>
            </p:cNvPr>
            <p:cNvSpPr/>
            <p:nvPr/>
          </p:nvSpPr>
          <p:spPr>
            <a:xfrm>
              <a:off x="5115809" y="719975"/>
              <a:ext cx="26497" cy="27702"/>
            </a:xfrm>
            <a:custGeom>
              <a:avLst/>
              <a:gdLst>
                <a:gd name="connsiteX0" fmla="*/ 114 w 26497"/>
                <a:gd name="connsiteY0" fmla="*/ 28021 h 27701"/>
                <a:gd name="connsiteX1" fmla="*/ 25732 w 26497"/>
                <a:gd name="connsiteY1" fmla="*/ 13893 h 27701"/>
                <a:gd name="connsiteX2" fmla="*/ 24528 w 26497"/>
                <a:gd name="connsiteY2" fmla="*/ 2199 h 27701"/>
                <a:gd name="connsiteX3" fmla="*/ 11098 w 26497"/>
                <a:gd name="connsiteY3" fmla="*/ 9172 h 27701"/>
                <a:gd name="connsiteX4" fmla="*/ 114 w 26497"/>
                <a:gd name="connsiteY4" fmla="*/ 28021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114" y="28021"/>
                  </a:moveTo>
                  <a:cubicBezTo>
                    <a:pt x="11580" y="28383"/>
                    <a:pt x="22107" y="21433"/>
                    <a:pt x="25732" y="13893"/>
                  </a:cubicBezTo>
                  <a:cubicBezTo>
                    <a:pt x="27695" y="9810"/>
                    <a:pt x="28346" y="5330"/>
                    <a:pt x="24528" y="2199"/>
                  </a:cubicBezTo>
                  <a:cubicBezTo>
                    <a:pt x="18506" y="-2848"/>
                    <a:pt x="11195" y="1970"/>
                    <a:pt x="11098" y="9172"/>
                  </a:cubicBezTo>
                  <a:cubicBezTo>
                    <a:pt x="11074" y="13881"/>
                    <a:pt x="11014" y="22409"/>
                    <a:pt x="114" y="28021"/>
                  </a:cubicBezTo>
                  <a:close/>
                </a:path>
              </a:pathLst>
            </a:custGeom>
            <a:grpFill/>
            <a:ln w="1203" cap="flat">
              <a:solidFill>
                <a:schemeClr val="accent5"/>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EB683629-72C3-8D8A-B5AF-B07F03452DBB}"/>
                </a:ext>
              </a:extLst>
            </p:cNvPr>
            <p:cNvSpPr/>
            <p:nvPr/>
          </p:nvSpPr>
          <p:spPr>
            <a:xfrm>
              <a:off x="5106101" y="684851"/>
              <a:ext cx="32519" cy="21680"/>
            </a:xfrm>
            <a:custGeom>
              <a:avLst/>
              <a:gdLst>
                <a:gd name="connsiteX0" fmla="*/ 114 w 32519"/>
                <a:gd name="connsiteY0" fmla="*/ 2202 h 21679"/>
                <a:gd name="connsiteX1" fmla="*/ 29020 w 32519"/>
                <a:gd name="connsiteY1" fmla="*/ 6538 h 21679"/>
                <a:gd name="connsiteX2" fmla="*/ 31995 w 32519"/>
                <a:gd name="connsiteY2" fmla="*/ 17920 h 21679"/>
                <a:gd name="connsiteX3" fmla="*/ 16976 w 32519"/>
                <a:gd name="connsiteY3" fmla="*/ 16041 h 21679"/>
                <a:gd name="connsiteX4" fmla="*/ 114 w 32519"/>
                <a:gd name="connsiteY4" fmla="*/ 220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114" y="2202"/>
                  </a:moveTo>
                  <a:cubicBezTo>
                    <a:pt x="10737" y="-2122"/>
                    <a:pt x="22998" y="732"/>
                    <a:pt x="29020" y="6538"/>
                  </a:cubicBezTo>
                  <a:cubicBezTo>
                    <a:pt x="32284" y="9693"/>
                    <a:pt x="34452" y="13656"/>
                    <a:pt x="31995" y="17920"/>
                  </a:cubicBezTo>
                  <a:cubicBezTo>
                    <a:pt x="28057" y="24749"/>
                    <a:pt x="19566" y="22737"/>
                    <a:pt x="16976" y="16041"/>
                  </a:cubicBezTo>
                  <a:cubicBezTo>
                    <a:pt x="15278" y="11705"/>
                    <a:pt x="12267" y="3719"/>
                    <a:pt x="114" y="2202"/>
                  </a:cubicBezTo>
                  <a:close/>
                </a:path>
              </a:pathLst>
            </a:custGeom>
            <a:grpFill/>
            <a:ln w="1203" cap="flat">
              <a:solidFill>
                <a:schemeClr val="accent5"/>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508A784-9FFF-70BF-D957-6F8B63F31FC5}"/>
                </a:ext>
              </a:extLst>
            </p:cNvPr>
            <p:cNvSpPr/>
            <p:nvPr/>
          </p:nvSpPr>
          <p:spPr>
            <a:xfrm>
              <a:off x="5138030" y="717239"/>
              <a:ext cx="24089" cy="24089"/>
            </a:xfrm>
            <a:custGeom>
              <a:avLst/>
              <a:gdLst>
                <a:gd name="connsiteX0" fmla="*/ 114 w 24088"/>
                <a:gd name="connsiteY0" fmla="*/ 24844 h 24088"/>
                <a:gd name="connsiteX1" fmla="*/ 22805 w 24088"/>
                <a:gd name="connsiteY1" fmla="*/ 12330 h 24088"/>
                <a:gd name="connsiteX2" fmla="*/ 21782 w 24088"/>
                <a:gd name="connsiteY2" fmla="*/ 1960 h 24088"/>
                <a:gd name="connsiteX3" fmla="*/ 9870 w 24088"/>
                <a:gd name="connsiteY3" fmla="*/ 8139 h 24088"/>
                <a:gd name="connsiteX4" fmla="*/ 114 w 24088"/>
                <a:gd name="connsiteY4" fmla="*/ 2484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114" y="24844"/>
                  </a:moveTo>
                  <a:cubicBezTo>
                    <a:pt x="10267" y="25157"/>
                    <a:pt x="19602" y="19003"/>
                    <a:pt x="22805" y="12330"/>
                  </a:cubicBezTo>
                  <a:cubicBezTo>
                    <a:pt x="24552" y="8717"/>
                    <a:pt x="25130" y="4742"/>
                    <a:pt x="21782" y="1960"/>
                  </a:cubicBezTo>
                  <a:cubicBezTo>
                    <a:pt x="16398" y="-2508"/>
                    <a:pt x="9966" y="1755"/>
                    <a:pt x="9870" y="8139"/>
                  </a:cubicBezTo>
                  <a:cubicBezTo>
                    <a:pt x="9822" y="12306"/>
                    <a:pt x="9774" y="19870"/>
                    <a:pt x="114" y="24844"/>
                  </a:cubicBezTo>
                  <a:close/>
                </a:path>
              </a:pathLst>
            </a:custGeom>
            <a:grpFill/>
            <a:ln w="1203" cap="flat">
              <a:solidFill>
                <a:schemeClr val="accent5"/>
              </a:solid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E391DF2C-5854-AB00-FD68-64A92B150DDA}"/>
                </a:ext>
              </a:extLst>
            </p:cNvPr>
            <p:cNvSpPr/>
            <p:nvPr/>
          </p:nvSpPr>
          <p:spPr>
            <a:xfrm>
              <a:off x="5131020" y="683139"/>
              <a:ext cx="26497" cy="20475"/>
            </a:xfrm>
            <a:custGeom>
              <a:avLst/>
              <a:gdLst>
                <a:gd name="connsiteX0" fmla="*/ 114 w 26497"/>
                <a:gd name="connsiteY0" fmla="*/ 866 h 20475"/>
                <a:gd name="connsiteX1" fmla="*/ 24877 w 26497"/>
                <a:gd name="connsiteY1" fmla="*/ 8165 h 20475"/>
                <a:gd name="connsiteX2" fmla="*/ 26082 w 26497"/>
                <a:gd name="connsiteY2" fmla="*/ 18463 h 20475"/>
                <a:gd name="connsiteX3" fmla="*/ 13182 w 26497"/>
                <a:gd name="connsiteY3" fmla="*/ 15018 h 20475"/>
                <a:gd name="connsiteX4" fmla="*/ 114 w 26497"/>
                <a:gd name="connsiteY4" fmla="*/ 866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0475">
                  <a:moveTo>
                    <a:pt x="114" y="866"/>
                  </a:moveTo>
                  <a:cubicBezTo>
                    <a:pt x="9918" y="-1615"/>
                    <a:pt x="20324" y="2360"/>
                    <a:pt x="24877" y="8165"/>
                  </a:cubicBezTo>
                  <a:cubicBezTo>
                    <a:pt x="27286" y="11308"/>
                    <a:pt x="28767" y="15042"/>
                    <a:pt x="26082" y="18463"/>
                  </a:cubicBezTo>
                  <a:cubicBezTo>
                    <a:pt x="21806" y="23967"/>
                    <a:pt x="14628" y="21197"/>
                    <a:pt x="13182" y="15018"/>
                  </a:cubicBezTo>
                  <a:cubicBezTo>
                    <a:pt x="12255" y="10971"/>
                    <a:pt x="10581" y="3636"/>
                    <a:pt x="114" y="866"/>
                  </a:cubicBezTo>
                  <a:close/>
                </a:path>
              </a:pathLst>
            </a:custGeom>
            <a:grpFill/>
            <a:ln w="1203" cap="flat">
              <a:solidFill>
                <a:schemeClr val="accent5"/>
              </a:solid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3D6A0D6D-7099-E4CF-3683-E4384A03CF5D}"/>
                </a:ext>
              </a:extLst>
            </p:cNvPr>
            <p:cNvSpPr/>
            <p:nvPr/>
          </p:nvSpPr>
          <p:spPr>
            <a:xfrm>
              <a:off x="5158493" y="715931"/>
              <a:ext cx="18066" cy="22884"/>
            </a:xfrm>
            <a:custGeom>
              <a:avLst/>
              <a:gdLst>
                <a:gd name="connsiteX0" fmla="*/ 114 w 18066"/>
                <a:gd name="connsiteY0" fmla="*/ 23442 h 22884"/>
                <a:gd name="connsiteX1" fmla="*/ 17843 w 18066"/>
                <a:gd name="connsiteY1" fmla="*/ 9844 h 22884"/>
                <a:gd name="connsiteX2" fmla="*/ 15627 w 18066"/>
                <a:gd name="connsiteY2" fmla="*/ 1136 h 22884"/>
                <a:gd name="connsiteX3" fmla="*/ 6281 w 18066"/>
                <a:gd name="connsiteY3" fmla="*/ 7941 h 22884"/>
                <a:gd name="connsiteX4" fmla="*/ 114 w 18066"/>
                <a:gd name="connsiteY4" fmla="*/ 23442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14" y="23442"/>
                  </a:moveTo>
                  <a:cubicBezTo>
                    <a:pt x="8810" y="22394"/>
                    <a:pt x="15976" y="15951"/>
                    <a:pt x="17843" y="9844"/>
                  </a:cubicBezTo>
                  <a:cubicBezTo>
                    <a:pt x="18855" y="6532"/>
                    <a:pt x="18843" y="3075"/>
                    <a:pt x="15627" y="1136"/>
                  </a:cubicBezTo>
                  <a:cubicBezTo>
                    <a:pt x="10460" y="-1971"/>
                    <a:pt x="5534" y="2497"/>
                    <a:pt x="6281" y="7941"/>
                  </a:cubicBezTo>
                  <a:cubicBezTo>
                    <a:pt x="6738" y="11506"/>
                    <a:pt x="7702" y="17950"/>
                    <a:pt x="114" y="23442"/>
                  </a:cubicBezTo>
                  <a:close/>
                </a:path>
              </a:pathLst>
            </a:custGeom>
            <a:grpFill/>
            <a:ln w="1203" cap="flat">
              <a:solidFill>
                <a:schemeClr val="accent5"/>
              </a:solid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F34D934F-3CB8-AC1F-F5C5-9EA01550D516}"/>
                </a:ext>
              </a:extLst>
            </p:cNvPr>
            <p:cNvSpPr/>
            <p:nvPr/>
          </p:nvSpPr>
          <p:spPr>
            <a:xfrm>
              <a:off x="5152809" y="681610"/>
              <a:ext cx="20475" cy="20475"/>
            </a:xfrm>
            <a:custGeom>
              <a:avLst/>
              <a:gdLst>
                <a:gd name="connsiteX0" fmla="*/ 114 w 20475"/>
                <a:gd name="connsiteY0" fmla="*/ 143 h 20475"/>
                <a:gd name="connsiteX1" fmla="*/ 19831 w 20475"/>
                <a:gd name="connsiteY1" fmla="*/ 10465 h 20475"/>
                <a:gd name="connsiteX2" fmla="*/ 19132 w 20475"/>
                <a:gd name="connsiteY2" fmla="*/ 19389 h 20475"/>
                <a:gd name="connsiteX3" fmla="*/ 8798 w 20475"/>
                <a:gd name="connsiteY3" fmla="*/ 14295 h 20475"/>
                <a:gd name="connsiteX4" fmla="*/ 114 w 20475"/>
                <a:gd name="connsiteY4" fmla="*/ 14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3"/>
                  </a:moveTo>
                  <a:cubicBezTo>
                    <a:pt x="8822" y="-315"/>
                    <a:pt x="16976" y="4792"/>
                    <a:pt x="19831" y="10465"/>
                  </a:cubicBezTo>
                  <a:cubicBezTo>
                    <a:pt x="21384" y="13548"/>
                    <a:pt x="21962" y="16932"/>
                    <a:pt x="19132" y="19389"/>
                  </a:cubicBezTo>
                  <a:cubicBezTo>
                    <a:pt x="14591" y="23316"/>
                    <a:pt x="8991" y="19775"/>
                    <a:pt x="8798" y="14295"/>
                  </a:cubicBezTo>
                  <a:cubicBezTo>
                    <a:pt x="8678" y="10718"/>
                    <a:pt x="8497" y="4238"/>
                    <a:pt x="114" y="143"/>
                  </a:cubicBezTo>
                  <a:close/>
                </a:path>
              </a:pathLst>
            </a:custGeom>
            <a:grpFill/>
            <a:ln w="1203" cap="flat">
              <a:solidFill>
                <a:schemeClr val="accent5"/>
              </a:solid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0D5B2F2C-25FB-82F2-8320-7512F3AE6904}"/>
                </a:ext>
              </a:extLst>
            </p:cNvPr>
            <p:cNvSpPr/>
            <p:nvPr/>
          </p:nvSpPr>
          <p:spPr>
            <a:xfrm>
              <a:off x="5045422" y="719701"/>
              <a:ext cx="28906" cy="14453"/>
            </a:xfrm>
            <a:custGeom>
              <a:avLst/>
              <a:gdLst>
                <a:gd name="connsiteX0" fmla="*/ 114 w 28906"/>
                <a:gd name="connsiteY0" fmla="*/ 13541 h 14453"/>
                <a:gd name="connsiteX1" fmla="*/ 22408 w 28906"/>
                <a:gd name="connsiteY1" fmla="*/ 13541 h 14453"/>
                <a:gd name="connsiteX2" fmla="*/ 29635 w 28906"/>
                <a:gd name="connsiteY2" fmla="*/ 4399 h 14453"/>
                <a:gd name="connsiteX3" fmla="*/ 19120 w 28906"/>
                <a:gd name="connsiteY3" fmla="*/ 786 h 14453"/>
                <a:gd name="connsiteX4" fmla="*/ 114 w 28906"/>
                <a:gd name="connsiteY4" fmla="*/ 13541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14453">
                  <a:moveTo>
                    <a:pt x="114" y="13541"/>
                  </a:moveTo>
                  <a:cubicBezTo>
                    <a:pt x="7184" y="14745"/>
                    <a:pt x="16374" y="15251"/>
                    <a:pt x="22408" y="13541"/>
                  </a:cubicBezTo>
                  <a:cubicBezTo>
                    <a:pt x="27105" y="12228"/>
                    <a:pt x="31236" y="9253"/>
                    <a:pt x="29635" y="4399"/>
                  </a:cubicBezTo>
                  <a:cubicBezTo>
                    <a:pt x="28129" y="-129"/>
                    <a:pt x="23323" y="-563"/>
                    <a:pt x="19120" y="786"/>
                  </a:cubicBezTo>
                  <a:cubicBezTo>
                    <a:pt x="13146" y="2617"/>
                    <a:pt x="5679" y="8567"/>
                    <a:pt x="114" y="13541"/>
                  </a:cubicBezTo>
                  <a:close/>
                </a:path>
              </a:pathLst>
            </a:custGeom>
            <a:grpFill/>
            <a:ln w="1203" cap="flat">
              <a:solidFill>
                <a:schemeClr val="accent5"/>
              </a:solid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CE734BB9-FB4E-03BF-411B-A276297C1A15}"/>
                </a:ext>
              </a:extLst>
            </p:cNvPr>
            <p:cNvSpPr/>
            <p:nvPr/>
          </p:nvSpPr>
          <p:spPr>
            <a:xfrm>
              <a:off x="5077138" y="704923"/>
              <a:ext cx="216797" cy="25293"/>
            </a:xfrm>
            <a:custGeom>
              <a:avLst/>
              <a:gdLst>
                <a:gd name="connsiteX0" fmla="*/ 641 w 216796"/>
                <a:gd name="connsiteY0" fmla="*/ 21080 h 25292"/>
                <a:gd name="connsiteX1" fmla="*/ 28246 w 216796"/>
                <a:gd name="connsiteY1" fmla="*/ 17828 h 25292"/>
                <a:gd name="connsiteX2" fmla="*/ 55466 w 216796"/>
                <a:gd name="connsiteY2" fmla="*/ 13528 h 25292"/>
                <a:gd name="connsiteX3" fmla="*/ 68980 w 216796"/>
                <a:gd name="connsiteY3" fmla="*/ 11457 h 25292"/>
                <a:gd name="connsiteX4" fmla="*/ 82493 w 216796"/>
                <a:gd name="connsiteY4" fmla="*/ 9518 h 25292"/>
                <a:gd name="connsiteX5" fmla="*/ 96043 w 216796"/>
                <a:gd name="connsiteY5" fmla="*/ 7940 h 25292"/>
                <a:gd name="connsiteX6" fmla="*/ 102848 w 216796"/>
                <a:gd name="connsiteY6" fmla="*/ 7446 h 25292"/>
                <a:gd name="connsiteX7" fmla="*/ 109665 w 216796"/>
                <a:gd name="connsiteY7" fmla="*/ 7085 h 25292"/>
                <a:gd name="connsiteX8" fmla="*/ 164154 w 216796"/>
                <a:gd name="connsiteY8" fmla="*/ 11035 h 25292"/>
                <a:gd name="connsiteX9" fmla="*/ 217148 w 216796"/>
                <a:gd name="connsiteY9" fmla="*/ 25573 h 25292"/>
                <a:gd name="connsiteX10" fmla="*/ 217702 w 216796"/>
                <a:gd name="connsiteY10" fmla="*/ 25320 h 25292"/>
                <a:gd name="connsiteX11" fmla="*/ 217473 w 216796"/>
                <a:gd name="connsiteY11" fmla="*/ 24766 h 25292"/>
                <a:gd name="connsiteX12" fmla="*/ 164961 w 216796"/>
                <a:gd name="connsiteY12" fmla="*/ 6784 h 25292"/>
                <a:gd name="connsiteX13" fmla="*/ 109557 w 216796"/>
                <a:gd name="connsiteY13" fmla="*/ 147 h 25292"/>
                <a:gd name="connsiteX14" fmla="*/ 81542 w 216796"/>
                <a:gd name="connsiteY14" fmla="*/ 978 h 25292"/>
                <a:gd name="connsiteX15" fmla="*/ 67619 w 216796"/>
                <a:gd name="connsiteY15" fmla="*/ 2532 h 25292"/>
                <a:gd name="connsiteX16" fmla="*/ 53864 w 216796"/>
                <a:gd name="connsiteY16" fmla="*/ 4941 h 25292"/>
                <a:gd name="connsiteX17" fmla="*/ 40302 w 216796"/>
                <a:gd name="connsiteY17" fmla="*/ 8133 h 25292"/>
                <a:gd name="connsiteX18" fmla="*/ 26909 w 216796"/>
                <a:gd name="connsiteY18" fmla="*/ 11746 h 25292"/>
                <a:gd name="connsiteX19" fmla="*/ 412 w 216796"/>
                <a:gd name="connsiteY19" fmla="*/ 20105 h 25292"/>
                <a:gd name="connsiteX20" fmla="*/ 135 w 216796"/>
                <a:gd name="connsiteY20" fmla="*/ 20659 h 25292"/>
                <a:gd name="connsiteX21" fmla="*/ 600 w 216796"/>
                <a:gd name="connsiteY21" fmla="*/ 21084 h 25292"/>
                <a:gd name="connsiteX22" fmla="*/ 641 w 216796"/>
                <a:gd name="connsiteY22" fmla="*/ 21080 h 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796" h="25292">
                  <a:moveTo>
                    <a:pt x="641" y="21080"/>
                  </a:moveTo>
                  <a:cubicBezTo>
                    <a:pt x="9927" y="20478"/>
                    <a:pt x="19141" y="19225"/>
                    <a:pt x="28246" y="17828"/>
                  </a:cubicBezTo>
                  <a:lnTo>
                    <a:pt x="55466" y="13528"/>
                  </a:lnTo>
                  <a:lnTo>
                    <a:pt x="68980" y="11457"/>
                  </a:lnTo>
                  <a:cubicBezTo>
                    <a:pt x="73496" y="10891"/>
                    <a:pt x="77989" y="10096"/>
                    <a:pt x="82493" y="9518"/>
                  </a:cubicBezTo>
                  <a:cubicBezTo>
                    <a:pt x="86998" y="8940"/>
                    <a:pt x="91515" y="8313"/>
                    <a:pt x="96043" y="7940"/>
                  </a:cubicBezTo>
                  <a:lnTo>
                    <a:pt x="102848" y="7446"/>
                  </a:lnTo>
                  <a:cubicBezTo>
                    <a:pt x="105125" y="7265"/>
                    <a:pt x="107389" y="7085"/>
                    <a:pt x="109665" y="7085"/>
                  </a:cubicBezTo>
                  <a:cubicBezTo>
                    <a:pt x="127918" y="6426"/>
                    <a:pt x="146187" y="7750"/>
                    <a:pt x="164154" y="11035"/>
                  </a:cubicBezTo>
                  <a:cubicBezTo>
                    <a:pt x="182191" y="14402"/>
                    <a:pt x="199917" y="19265"/>
                    <a:pt x="217148" y="25573"/>
                  </a:cubicBezTo>
                  <a:cubicBezTo>
                    <a:pt x="217371" y="25654"/>
                    <a:pt x="217618" y="25541"/>
                    <a:pt x="217702" y="25320"/>
                  </a:cubicBezTo>
                  <a:cubicBezTo>
                    <a:pt x="217780" y="25104"/>
                    <a:pt x="217681" y="24864"/>
                    <a:pt x="217473" y="24766"/>
                  </a:cubicBezTo>
                  <a:cubicBezTo>
                    <a:pt x="200539" y="17221"/>
                    <a:pt x="182965" y="11203"/>
                    <a:pt x="164961" y="6784"/>
                  </a:cubicBezTo>
                  <a:cubicBezTo>
                    <a:pt x="146787" y="2575"/>
                    <a:pt x="128210" y="349"/>
                    <a:pt x="109557" y="147"/>
                  </a:cubicBezTo>
                  <a:cubicBezTo>
                    <a:pt x="100222" y="3"/>
                    <a:pt x="90876" y="340"/>
                    <a:pt x="81542" y="978"/>
                  </a:cubicBezTo>
                  <a:cubicBezTo>
                    <a:pt x="76881" y="1316"/>
                    <a:pt x="72256" y="1954"/>
                    <a:pt x="67619" y="2532"/>
                  </a:cubicBezTo>
                  <a:cubicBezTo>
                    <a:pt x="62982" y="3110"/>
                    <a:pt x="58429" y="4110"/>
                    <a:pt x="53864" y="4941"/>
                  </a:cubicBezTo>
                  <a:cubicBezTo>
                    <a:pt x="49336" y="6013"/>
                    <a:pt x="44783" y="6964"/>
                    <a:pt x="40302" y="8133"/>
                  </a:cubicBezTo>
                  <a:cubicBezTo>
                    <a:pt x="35822" y="9301"/>
                    <a:pt x="31329" y="10457"/>
                    <a:pt x="26909" y="11746"/>
                  </a:cubicBezTo>
                  <a:cubicBezTo>
                    <a:pt x="18009" y="14335"/>
                    <a:pt x="9228" y="17070"/>
                    <a:pt x="412" y="20105"/>
                  </a:cubicBezTo>
                  <a:cubicBezTo>
                    <a:pt x="185" y="20185"/>
                    <a:pt x="63" y="20430"/>
                    <a:pt x="135" y="20659"/>
                  </a:cubicBezTo>
                  <a:cubicBezTo>
                    <a:pt x="146" y="20904"/>
                    <a:pt x="354" y="21095"/>
                    <a:pt x="600" y="21084"/>
                  </a:cubicBezTo>
                  <a:cubicBezTo>
                    <a:pt x="614" y="21083"/>
                    <a:pt x="627" y="21082"/>
                    <a:pt x="641" y="21080"/>
                  </a:cubicBezTo>
                  <a:close/>
                </a:path>
              </a:pathLst>
            </a:custGeom>
            <a:grpFill/>
            <a:ln w="1203" cap="flat">
              <a:solidFill>
                <a:schemeClr val="accent5"/>
              </a:solid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BE6340B6-3447-76CD-2BEA-E237D4386158}"/>
                </a:ext>
              </a:extLst>
            </p:cNvPr>
            <p:cNvSpPr/>
            <p:nvPr/>
          </p:nvSpPr>
          <p:spPr>
            <a:xfrm>
              <a:off x="5059947" y="627766"/>
              <a:ext cx="31315" cy="14453"/>
            </a:xfrm>
            <a:custGeom>
              <a:avLst/>
              <a:gdLst>
                <a:gd name="connsiteX0" fmla="*/ 114 w 31315"/>
                <a:gd name="connsiteY0" fmla="*/ 3618 h 14453"/>
                <a:gd name="connsiteX1" fmla="*/ 23986 w 31315"/>
                <a:gd name="connsiteY1" fmla="*/ 14976 h 14453"/>
                <a:gd name="connsiteX2" fmla="*/ 31971 w 31315"/>
                <a:gd name="connsiteY2" fmla="*/ 7954 h 14453"/>
                <a:gd name="connsiteX3" fmla="*/ 19758 w 31315"/>
                <a:gd name="connsiteY3" fmla="*/ 1764 h 14453"/>
                <a:gd name="connsiteX4" fmla="*/ 114 w 31315"/>
                <a:gd name="connsiteY4" fmla="*/ 361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14" y="3618"/>
                  </a:moveTo>
                  <a:cubicBezTo>
                    <a:pt x="5883" y="12218"/>
                    <a:pt x="16542" y="16289"/>
                    <a:pt x="23986" y="14976"/>
                  </a:cubicBezTo>
                  <a:cubicBezTo>
                    <a:pt x="28021" y="14265"/>
                    <a:pt x="31658" y="12387"/>
                    <a:pt x="31971" y="7954"/>
                  </a:cubicBezTo>
                  <a:cubicBezTo>
                    <a:pt x="32465" y="836"/>
                    <a:pt x="25106" y="-1958"/>
                    <a:pt x="19758" y="1764"/>
                  </a:cubicBezTo>
                  <a:cubicBezTo>
                    <a:pt x="16265" y="4196"/>
                    <a:pt x="9978" y="8701"/>
                    <a:pt x="114" y="3618"/>
                  </a:cubicBezTo>
                  <a:close/>
                </a:path>
              </a:pathLst>
            </a:custGeom>
            <a:grpFill/>
            <a:ln w="1203" cap="flat">
              <a:solidFill>
                <a:schemeClr val="accent5"/>
              </a:solid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C5DDE686-BC22-3B82-C997-021EBF5C4320}"/>
                </a:ext>
              </a:extLst>
            </p:cNvPr>
            <p:cNvSpPr/>
            <p:nvPr/>
          </p:nvSpPr>
          <p:spPr>
            <a:xfrm>
              <a:off x="5070330" y="601723"/>
              <a:ext cx="30111" cy="19271"/>
            </a:xfrm>
            <a:custGeom>
              <a:avLst/>
              <a:gdLst>
                <a:gd name="connsiteX0" fmla="*/ 114 w 30110"/>
                <a:gd name="connsiteY0" fmla="*/ 2224 h 19270"/>
                <a:gd name="connsiteX1" fmla="*/ 26334 w 30110"/>
                <a:gd name="connsiteY1" fmla="*/ 5572 h 19270"/>
                <a:gd name="connsiteX2" fmla="*/ 29249 w 30110"/>
                <a:gd name="connsiteY2" fmla="*/ 15798 h 19270"/>
                <a:gd name="connsiteX3" fmla="*/ 15639 w 30110"/>
                <a:gd name="connsiteY3" fmla="*/ 14401 h 19270"/>
                <a:gd name="connsiteX4" fmla="*/ 114 w 30110"/>
                <a:gd name="connsiteY4" fmla="*/ 2224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14" y="2224"/>
                  </a:moveTo>
                  <a:cubicBezTo>
                    <a:pt x="9617" y="-1895"/>
                    <a:pt x="20794" y="442"/>
                    <a:pt x="26334" y="5572"/>
                  </a:cubicBezTo>
                  <a:cubicBezTo>
                    <a:pt x="29345" y="8355"/>
                    <a:pt x="31393" y="11908"/>
                    <a:pt x="29249" y="15798"/>
                  </a:cubicBezTo>
                  <a:cubicBezTo>
                    <a:pt x="25817" y="22049"/>
                    <a:pt x="18120" y="20423"/>
                    <a:pt x="15639" y="14401"/>
                  </a:cubicBezTo>
                  <a:cubicBezTo>
                    <a:pt x="14025" y="10402"/>
                    <a:pt x="11134" y="3248"/>
                    <a:pt x="114" y="2224"/>
                  </a:cubicBezTo>
                  <a:close/>
                </a:path>
              </a:pathLst>
            </a:custGeom>
            <a:grpFill/>
            <a:ln w="1203" cap="flat">
              <a:solidFill>
                <a:schemeClr val="accent5"/>
              </a:solid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8B1ED44-AE07-3856-8EFF-28EC22160DF6}"/>
                </a:ext>
              </a:extLst>
            </p:cNvPr>
            <p:cNvSpPr/>
            <p:nvPr/>
          </p:nvSpPr>
          <p:spPr>
            <a:xfrm>
              <a:off x="5078291" y="635760"/>
              <a:ext cx="31315" cy="16862"/>
            </a:xfrm>
            <a:custGeom>
              <a:avLst/>
              <a:gdLst>
                <a:gd name="connsiteX0" fmla="*/ 114 w 31315"/>
                <a:gd name="connsiteY0" fmla="*/ 11233 h 16861"/>
                <a:gd name="connsiteX1" fmla="*/ 26298 w 31315"/>
                <a:gd name="connsiteY1" fmla="*/ 14919 h 16861"/>
                <a:gd name="connsiteX2" fmla="*/ 31802 w 31315"/>
                <a:gd name="connsiteY2" fmla="*/ 5825 h 16861"/>
                <a:gd name="connsiteX3" fmla="*/ 18301 w 31315"/>
                <a:gd name="connsiteY3" fmla="*/ 3585 h 16861"/>
                <a:gd name="connsiteX4" fmla="*/ 114 w 31315"/>
                <a:gd name="connsiteY4" fmla="*/ 1123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14" y="11233"/>
                  </a:moveTo>
                  <a:cubicBezTo>
                    <a:pt x="8196" y="17713"/>
                    <a:pt x="19590" y="18460"/>
                    <a:pt x="26298" y="14919"/>
                  </a:cubicBezTo>
                  <a:cubicBezTo>
                    <a:pt x="29912" y="13028"/>
                    <a:pt x="32838" y="10101"/>
                    <a:pt x="31802" y="5825"/>
                  </a:cubicBezTo>
                  <a:cubicBezTo>
                    <a:pt x="30140" y="-1112"/>
                    <a:pt x="22276" y="-1570"/>
                    <a:pt x="18301" y="3585"/>
                  </a:cubicBezTo>
                  <a:cubicBezTo>
                    <a:pt x="15699" y="6958"/>
                    <a:pt x="11062" y="13088"/>
                    <a:pt x="114" y="11233"/>
                  </a:cubicBezTo>
                  <a:close/>
                </a:path>
              </a:pathLst>
            </a:custGeom>
            <a:grpFill/>
            <a:ln w="1203" cap="flat">
              <a:solidFill>
                <a:schemeClr val="accent5"/>
              </a:solid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06B6D396-9A8C-735A-CDDA-1CF17232813C}"/>
                </a:ext>
              </a:extLst>
            </p:cNvPr>
            <p:cNvSpPr/>
            <p:nvPr/>
          </p:nvSpPr>
          <p:spPr>
            <a:xfrm>
              <a:off x="5094526" y="602159"/>
              <a:ext cx="25293" cy="24089"/>
            </a:xfrm>
            <a:custGeom>
              <a:avLst/>
              <a:gdLst>
                <a:gd name="connsiteX0" fmla="*/ 114 w 25292"/>
                <a:gd name="connsiteY0" fmla="*/ 187 h 24088"/>
                <a:gd name="connsiteX1" fmla="*/ 23829 w 25292"/>
                <a:gd name="connsiteY1" fmla="*/ 11894 h 24088"/>
                <a:gd name="connsiteX2" fmla="*/ 23263 w 25292"/>
                <a:gd name="connsiteY2" fmla="*/ 22505 h 24088"/>
                <a:gd name="connsiteX3" fmla="*/ 10846 w 25292"/>
                <a:gd name="connsiteY3" fmla="*/ 16760 h 24088"/>
                <a:gd name="connsiteX4" fmla="*/ 114 w 25292"/>
                <a:gd name="connsiteY4" fmla="*/ 187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14" y="187"/>
                  </a:moveTo>
                  <a:cubicBezTo>
                    <a:pt x="10448" y="-608"/>
                    <a:pt x="20252" y="5233"/>
                    <a:pt x="23829" y="11894"/>
                  </a:cubicBezTo>
                  <a:cubicBezTo>
                    <a:pt x="25768" y="15507"/>
                    <a:pt x="26551" y="19518"/>
                    <a:pt x="23263" y="22505"/>
                  </a:cubicBezTo>
                  <a:cubicBezTo>
                    <a:pt x="17976" y="27322"/>
                    <a:pt x="11219" y="23251"/>
                    <a:pt x="10846" y="16760"/>
                  </a:cubicBezTo>
                  <a:cubicBezTo>
                    <a:pt x="10593" y="12508"/>
                    <a:pt x="10195" y="4812"/>
                    <a:pt x="114" y="187"/>
                  </a:cubicBezTo>
                  <a:close/>
                </a:path>
              </a:pathLst>
            </a:custGeom>
            <a:grpFill/>
            <a:ln w="1203" cap="flat">
              <a:solidFill>
                <a:schemeClr val="accent5"/>
              </a:solid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FC7498F1-182C-ED3B-F9DF-0EF539E02AFA}"/>
                </a:ext>
              </a:extLst>
            </p:cNvPr>
            <p:cNvSpPr/>
            <p:nvPr/>
          </p:nvSpPr>
          <p:spPr>
            <a:xfrm>
              <a:off x="5096610" y="643287"/>
              <a:ext cx="31315" cy="18066"/>
            </a:xfrm>
            <a:custGeom>
              <a:avLst/>
              <a:gdLst>
                <a:gd name="connsiteX0" fmla="*/ 114 w 31315"/>
                <a:gd name="connsiteY0" fmla="*/ 13860 h 18066"/>
                <a:gd name="connsiteX1" fmla="*/ 26611 w 31315"/>
                <a:gd name="connsiteY1" fmla="*/ 14751 h 18066"/>
                <a:gd name="connsiteX2" fmla="*/ 31116 w 31315"/>
                <a:gd name="connsiteY2" fmla="*/ 5115 h 18066"/>
                <a:gd name="connsiteX3" fmla="*/ 17458 w 31315"/>
                <a:gd name="connsiteY3" fmla="*/ 4320 h 18066"/>
                <a:gd name="connsiteX4" fmla="*/ 114 w 31315"/>
                <a:gd name="connsiteY4" fmla="*/ 13860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14" y="13860"/>
                  </a:moveTo>
                  <a:cubicBezTo>
                    <a:pt x="8846" y="19436"/>
                    <a:pt x="20252" y="18918"/>
                    <a:pt x="26611" y="14751"/>
                  </a:cubicBezTo>
                  <a:cubicBezTo>
                    <a:pt x="30020" y="12486"/>
                    <a:pt x="32634" y="9307"/>
                    <a:pt x="31116" y="5115"/>
                  </a:cubicBezTo>
                  <a:cubicBezTo>
                    <a:pt x="28707" y="-1605"/>
                    <a:pt x="20866" y="-1232"/>
                    <a:pt x="17458" y="4320"/>
                  </a:cubicBezTo>
                  <a:cubicBezTo>
                    <a:pt x="15169" y="7946"/>
                    <a:pt x="11183" y="14546"/>
                    <a:pt x="114" y="13860"/>
                  </a:cubicBezTo>
                  <a:close/>
                </a:path>
              </a:pathLst>
            </a:custGeom>
            <a:grpFill/>
            <a:ln w="1203" cap="flat">
              <a:solidFill>
                <a:schemeClr val="accent5"/>
              </a:solid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3109DF8B-242B-3DBE-6D9D-86A84AEEF3F5}"/>
                </a:ext>
              </a:extLst>
            </p:cNvPr>
            <p:cNvSpPr/>
            <p:nvPr/>
          </p:nvSpPr>
          <p:spPr>
            <a:xfrm>
              <a:off x="5116724" y="604062"/>
              <a:ext cx="20475" cy="27702"/>
            </a:xfrm>
            <a:custGeom>
              <a:avLst/>
              <a:gdLst>
                <a:gd name="connsiteX0" fmla="*/ 114 w 20475"/>
                <a:gd name="connsiteY0" fmla="*/ 114 h 27701"/>
                <a:gd name="connsiteX1" fmla="*/ 20589 w 20475"/>
                <a:gd name="connsiteY1" fmla="*/ 16868 h 27701"/>
                <a:gd name="connsiteX2" fmla="*/ 17639 w 20475"/>
                <a:gd name="connsiteY2" fmla="*/ 27081 h 27701"/>
                <a:gd name="connsiteX3" fmla="*/ 6799 w 20475"/>
                <a:gd name="connsiteY3" fmla="*/ 18650 h 27701"/>
                <a:gd name="connsiteX4" fmla="*/ 114 w 20475"/>
                <a:gd name="connsiteY4" fmla="*/ 114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114" y="114"/>
                  </a:moveTo>
                  <a:cubicBezTo>
                    <a:pt x="10364" y="1668"/>
                    <a:pt x="18590" y="9581"/>
                    <a:pt x="20589" y="16868"/>
                  </a:cubicBezTo>
                  <a:cubicBezTo>
                    <a:pt x="21673" y="20830"/>
                    <a:pt x="21517" y="24913"/>
                    <a:pt x="17639" y="27081"/>
                  </a:cubicBezTo>
                  <a:cubicBezTo>
                    <a:pt x="11412" y="30562"/>
                    <a:pt x="5739" y="25094"/>
                    <a:pt x="6799" y="18650"/>
                  </a:cubicBezTo>
                  <a:cubicBezTo>
                    <a:pt x="7558" y="14483"/>
                    <a:pt x="8882" y="6883"/>
                    <a:pt x="114" y="114"/>
                  </a:cubicBezTo>
                  <a:close/>
                </a:path>
              </a:pathLst>
            </a:custGeom>
            <a:grpFill/>
            <a:ln w="1203" cap="flat">
              <a:solidFill>
                <a:schemeClr val="accent5"/>
              </a:solid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23AC2027-0EAA-7174-564C-9B802C02DCE4}"/>
                </a:ext>
              </a:extLst>
            </p:cNvPr>
            <p:cNvSpPr/>
            <p:nvPr/>
          </p:nvSpPr>
          <p:spPr>
            <a:xfrm>
              <a:off x="5116266" y="650418"/>
              <a:ext cx="27702" cy="15658"/>
            </a:xfrm>
            <a:custGeom>
              <a:avLst/>
              <a:gdLst>
                <a:gd name="connsiteX0" fmla="*/ 114 w 27701"/>
                <a:gd name="connsiteY0" fmla="*/ 12282 h 15657"/>
                <a:gd name="connsiteX1" fmla="*/ 23528 w 27701"/>
                <a:gd name="connsiteY1" fmla="*/ 13076 h 15657"/>
                <a:gd name="connsiteX2" fmla="*/ 27527 w 27701"/>
                <a:gd name="connsiteY2" fmla="*/ 4549 h 15657"/>
                <a:gd name="connsiteX3" fmla="*/ 15483 w 27701"/>
                <a:gd name="connsiteY3" fmla="*/ 3839 h 15657"/>
                <a:gd name="connsiteX4" fmla="*/ 114 w 27701"/>
                <a:gd name="connsiteY4" fmla="*/ 12282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14" y="12282"/>
                  </a:moveTo>
                  <a:cubicBezTo>
                    <a:pt x="7847" y="17232"/>
                    <a:pt x="17952" y="16774"/>
                    <a:pt x="23528" y="13076"/>
                  </a:cubicBezTo>
                  <a:cubicBezTo>
                    <a:pt x="26551" y="11065"/>
                    <a:pt x="28840" y="8259"/>
                    <a:pt x="27527" y="4549"/>
                  </a:cubicBezTo>
                  <a:cubicBezTo>
                    <a:pt x="25407" y="-1413"/>
                    <a:pt x="18446" y="-1076"/>
                    <a:pt x="15483" y="3839"/>
                  </a:cubicBezTo>
                  <a:cubicBezTo>
                    <a:pt x="13447" y="7042"/>
                    <a:pt x="9918" y="12896"/>
                    <a:pt x="114" y="12282"/>
                  </a:cubicBezTo>
                  <a:close/>
                </a:path>
              </a:pathLst>
            </a:custGeom>
            <a:grpFill/>
            <a:ln w="1203" cap="flat">
              <a:solidFill>
                <a:schemeClr val="accent5"/>
              </a:solid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2FE23A30-873C-C88A-181F-89F94B9CAAAC}"/>
                </a:ext>
              </a:extLst>
            </p:cNvPr>
            <p:cNvSpPr/>
            <p:nvPr/>
          </p:nvSpPr>
          <p:spPr>
            <a:xfrm>
              <a:off x="5138681" y="613264"/>
              <a:ext cx="15658" cy="25293"/>
            </a:xfrm>
            <a:custGeom>
              <a:avLst/>
              <a:gdLst>
                <a:gd name="connsiteX0" fmla="*/ 114 w 15657"/>
                <a:gd name="connsiteY0" fmla="*/ 114 h 25292"/>
                <a:gd name="connsiteX1" fmla="*/ 15964 w 15657"/>
                <a:gd name="connsiteY1" fmla="*/ 17241 h 25292"/>
                <a:gd name="connsiteX2" fmla="*/ 12146 w 15657"/>
                <a:gd name="connsiteY2" fmla="*/ 25805 h 25292"/>
                <a:gd name="connsiteX3" fmla="*/ 3715 w 15657"/>
                <a:gd name="connsiteY3" fmla="*/ 17157 h 25292"/>
                <a:gd name="connsiteX4" fmla="*/ 114 w 15657"/>
                <a:gd name="connsiteY4" fmla="*/ 114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5292">
                  <a:moveTo>
                    <a:pt x="114" y="114"/>
                  </a:moveTo>
                  <a:cubicBezTo>
                    <a:pt x="8870" y="2716"/>
                    <a:pt x="15109" y="10629"/>
                    <a:pt x="15964" y="17241"/>
                  </a:cubicBezTo>
                  <a:cubicBezTo>
                    <a:pt x="16422" y="20854"/>
                    <a:pt x="15796" y="24383"/>
                    <a:pt x="12146" y="25805"/>
                  </a:cubicBezTo>
                  <a:cubicBezTo>
                    <a:pt x="6281" y="28093"/>
                    <a:pt x="1981" y="22625"/>
                    <a:pt x="3715" y="17157"/>
                  </a:cubicBezTo>
                  <a:cubicBezTo>
                    <a:pt x="4872" y="13568"/>
                    <a:pt x="6955" y="7100"/>
                    <a:pt x="114" y="114"/>
                  </a:cubicBezTo>
                  <a:close/>
                </a:path>
              </a:pathLst>
            </a:custGeom>
            <a:grpFill/>
            <a:ln w="1203" cap="flat">
              <a:solidFill>
                <a:schemeClr val="accent5"/>
              </a:solid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0D7A49B-9A0A-E3C8-08C4-8EFC939E573E}"/>
                </a:ext>
              </a:extLst>
            </p:cNvPr>
            <p:cNvSpPr/>
            <p:nvPr/>
          </p:nvSpPr>
          <p:spPr>
            <a:xfrm>
              <a:off x="5134381" y="655740"/>
              <a:ext cx="22884" cy="14453"/>
            </a:xfrm>
            <a:custGeom>
              <a:avLst/>
              <a:gdLst>
                <a:gd name="connsiteX0" fmla="*/ 114 w 22884"/>
                <a:gd name="connsiteY0" fmla="*/ 13343 h 14453"/>
                <a:gd name="connsiteX1" fmla="*/ 20180 w 22884"/>
                <a:gd name="connsiteY1" fmla="*/ 10994 h 14453"/>
                <a:gd name="connsiteX2" fmla="*/ 22480 w 22884"/>
                <a:gd name="connsiteY2" fmla="*/ 3202 h 14453"/>
                <a:gd name="connsiteX3" fmla="*/ 12074 w 22884"/>
                <a:gd name="connsiteY3" fmla="*/ 4165 h 14453"/>
                <a:gd name="connsiteX4" fmla="*/ 114 w 22884"/>
                <a:gd name="connsiteY4" fmla="*/ 13343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14" y="13343"/>
                  </a:moveTo>
                  <a:cubicBezTo>
                    <a:pt x="7341" y="16559"/>
                    <a:pt x="15892" y="14860"/>
                    <a:pt x="20180" y="10994"/>
                  </a:cubicBezTo>
                  <a:cubicBezTo>
                    <a:pt x="22492" y="8887"/>
                    <a:pt x="24082" y="6177"/>
                    <a:pt x="22480" y="3202"/>
                  </a:cubicBezTo>
                  <a:cubicBezTo>
                    <a:pt x="19915" y="-1616"/>
                    <a:pt x="14049" y="-412"/>
                    <a:pt x="12074" y="4165"/>
                  </a:cubicBezTo>
                  <a:cubicBezTo>
                    <a:pt x="10809" y="7152"/>
                    <a:pt x="8545" y="12596"/>
                    <a:pt x="114" y="13343"/>
                  </a:cubicBezTo>
                  <a:close/>
                </a:path>
              </a:pathLst>
            </a:custGeom>
            <a:grpFill/>
            <a:ln w="1203" cap="flat">
              <a:solidFill>
                <a:schemeClr val="accent5"/>
              </a:solid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7EAD09FE-3257-900E-429E-A215026514D1}"/>
                </a:ext>
              </a:extLst>
            </p:cNvPr>
            <p:cNvSpPr/>
            <p:nvPr/>
          </p:nvSpPr>
          <p:spPr>
            <a:xfrm>
              <a:off x="5156586" y="620466"/>
              <a:ext cx="10840" cy="24089"/>
            </a:xfrm>
            <a:custGeom>
              <a:avLst/>
              <a:gdLst>
                <a:gd name="connsiteX0" fmla="*/ 793 w 10839"/>
                <a:gd name="connsiteY0" fmla="*/ 114 h 24088"/>
                <a:gd name="connsiteX1" fmla="*/ 11320 w 10839"/>
                <a:gd name="connsiteY1" fmla="*/ 17265 h 24088"/>
                <a:gd name="connsiteX2" fmla="*/ 6659 w 10839"/>
                <a:gd name="connsiteY2" fmla="*/ 23865 h 24088"/>
                <a:gd name="connsiteX3" fmla="*/ 986 w 10839"/>
                <a:gd name="connsiteY3" fmla="*/ 15133 h 24088"/>
                <a:gd name="connsiteX4" fmla="*/ 793 w 10839"/>
                <a:gd name="connsiteY4" fmla="*/ 11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793" y="114"/>
                  </a:moveTo>
                  <a:cubicBezTo>
                    <a:pt x="7767" y="3727"/>
                    <a:pt x="11717" y="11520"/>
                    <a:pt x="11320" y="17265"/>
                  </a:cubicBezTo>
                  <a:cubicBezTo>
                    <a:pt x="11103" y="20372"/>
                    <a:pt x="9983" y="23287"/>
                    <a:pt x="6659" y="23865"/>
                  </a:cubicBezTo>
                  <a:cubicBezTo>
                    <a:pt x="1311" y="24817"/>
                    <a:pt x="-1399" y="19469"/>
                    <a:pt x="986" y="15133"/>
                  </a:cubicBezTo>
                  <a:cubicBezTo>
                    <a:pt x="2551" y="12291"/>
                    <a:pt x="5406" y="7172"/>
                    <a:pt x="793" y="114"/>
                  </a:cubicBezTo>
                  <a:close/>
                </a:path>
              </a:pathLst>
            </a:custGeom>
            <a:grpFill/>
            <a:ln w="1203" cap="flat">
              <a:solidFill>
                <a:schemeClr val="accent5"/>
              </a:solid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F59D133A-D8A4-4FB2-69A0-0BA236BB17A9}"/>
                </a:ext>
              </a:extLst>
            </p:cNvPr>
            <p:cNvSpPr/>
            <p:nvPr/>
          </p:nvSpPr>
          <p:spPr>
            <a:xfrm>
              <a:off x="5049409" y="610156"/>
              <a:ext cx="26497" cy="12044"/>
            </a:xfrm>
            <a:custGeom>
              <a:avLst/>
              <a:gdLst>
                <a:gd name="connsiteX0" fmla="*/ 114 w 26497"/>
                <a:gd name="connsiteY0" fmla="*/ 1825 h 12044"/>
                <a:gd name="connsiteX1" fmla="*/ 17422 w 26497"/>
                <a:gd name="connsiteY1" fmla="*/ 12159 h 12044"/>
                <a:gd name="connsiteX2" fmla="*/ 27250 w 26497"/>
                <a:gd name="connsiteY2" fmla="*/ 8401 h 12044"/>
                <a:gd name="connsiteX3" fmla="*/ 20782 w 26497"/>
                <a:gd name="connsiteY3" fmla="*/ 693 h 12044"/>
                <a:gd name="connsiteX4" fmla="*/ 114 w 26497"/>
                <a:gd name="connsiteY4" fmla="*/ 1825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114" y="1825"/>
                  </a:moveTo>
                  <a:cubicBezTo>
                    <a:pt x="5076" y="5992"/>
                    <a:pt x="11954" y="10678"/>
                    <a:pt x="17422" y="12159"/>
                  </a:cubicBezTo>
                  <a:cubicBezTo>
                    <a:pt x="21673" y="13363"/>
                    <a:pt x="26262" y="12906"/>
                    <a:pt x="27250" y="8401"/>
                  </a:cubicBezTo>
                  <a:cubicBezTo>
                    <a:pt x="28177" y="4186"/>
                    <a:pt x="24648" y="1620"/>
                    <a:pt x="20782" y="693"/>
                  </a:cubicBezTo>
                  <a:cubicBezTo>
                    <a:pt x="15290" y="-620"/>
                    <a:pt x="6738" y="536"/>
                    <a:pt x="114" y="1825"/>
                  </a:cubicBezTo>
                  <a:close/>
                </a:path>
              </a:pathLst>
            </a:custGeom>
            <a:grpFill/>
            <a:ln w="1203" cap="flat">
              <a:solidFill>
                <a:schemeClr val="accent5"/>
              </a:solid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795F2BF9-FEB0-E217-3A42-6586593902D7}"/>
                </a:ext>
              </a:extLst>
            </p:cNvPr>
            <p:cNvSpPr/>
            <p:nvPr/>
          </p:nvSpPr>
          <p:spPr>
            <a:xfrm>
              <a:off x="5077780" y="620345"/>
              <a:ext cx="201139" cy="130078"/>
            </a:xfrm>
            <a:custGeom>
              <a:avLst/>
              <a:gdLst>
                <a:gd name="connsiteX0" fmla="*/ 456 w 201139"/>
                <a:gd name="connsiteY0" fmla="*/ 994 h 130077"/>
                <a:gd name="connsiteX1" fmla="*/ 28158 w 201139"/>
                <a:gd name="connsiteY1" fmla="*/ 13846 h 130077"/>
                <a:gd name="connsiteX2" fmla="*/ 56137 w 201139"/>
                <a:gd name="connsiteY2" fmla="*/ 25493 h 130077"/>
                <a:gd name="connsiteX3" fmla="*/ 70012 w 201139"/>
                <a:gd name="connsiteY3" fmla="*/ 31334 h 130077"/>
                <a:gd name="connsiteX4" fmla="*/ 83790 w 201139"/>
                <a:gd name="connsiteY4" fmla="*/ 37296 h 130077"/>
                <a:gd name="connsiteX5" fmla="*/ 97412 w 201139"/>
                <a:gd name="connsiteY5" fmla="*/ 43619 h 130077"/>
                <a:gd name="connsiteX6" fmla="*/ 104073 w 201139"/>
                <a:gd name="connsiteY6" fmla="*/ 47064 h 130077"/>
                <a:gd name="connsiteX7" fmla="*/ 110673 w 201139"/>
                <a:gd name="connsiteY7" fmla="*/ 50677 h 130077"/>
                <a:gd name="connsiteX8" fmla="*/ 159476 w 201139"/>
                <a:gd name="connsiteY8" fmla="*/ 85750 h 130077"/>
                <a:gd name="connsiteX9" fmla="*/ 200848 w 201139"/>
                <a:gd name="connsiteY9" fmla="*/ 129928 h 130077"/>
                <a:gd name="connsiteX10" fmla="*/ 201523 w 201139"/>
                <a:gd name="connsiteY10" fmla="*/ 130025 h 130077"/>
                <a:gd name="connsiteX11" fmla="*/ 201619 w 201139"/>
                <a:gd name="connsiteY11" fmla="*/ 129374 h 130077"/>
                <a:gd name="connsiteX12" fmla="*/ 162740 w 201139"/>
                <a:gd name="connsiteY12" fmla="*/ 82269 h 130077"/>
                <a:gd name="connsiteX13" fmla="*/ 114563 w 201139"/>
                <a:gd name="connsiteY13" fmla="*/ 44137 h 130077"/>
                <a:gd name="connsiteX14" fmla="*/ 87813 w 201139"/>
                <a:gd name="connsiteY14" fmla="*/ 28781 h 130077"/>
                <a:gd name="connsiteX15" fmla="*/ 73866 w 201139"/>
                <a:gd name="connsiteY15" fmla="*/ 22217 h 130077"/>
                <a:gd name="connsiteX16" fmla="*/ 59557 w 201139"/>
                <a:gd name="connsiteY16" fmla="*/ 16616 h 130077"/>
                <a:gd name="connsiteX17" fmla="*/ 44996 w 201139"/>
                <a:gd name="connsiteY17" fmla="*/ 11798 h 130077"/>
                <a:gd name="connsiteX18" fmla="*/ 30314 w 201139"/>
                <a:gd name="connsiteY18" fmla="*/ 7535 h 130077"/>
                <a:gd name="connsiteX19" fmla="*/ 697 w 201139"/>
                <a:gd name="connsiteY19" fmla="*/ 127 h 130077"/>
                <a:gd name="connsiteX20" fmla="*/ 119 w 201139"/>
                <a:gd name="connsiteY20" fmla="*/ 477 h 130077"/>
                <a:gd name="connsiteX21" fmla="*/ 456 w 201139"/>
                <a:gd name="connsiteY21" fmla="*/ 995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139" h="130077">
                  <a:moveTo>
                    <a:pt x="456" y="994"/>
                  </a:moveTo>
                  <a:cubicBezTo>
                    <a:pt x="9501" y="5812"/>
                    <a:pt x="18860" y="9919"/>
                    <a:pt x="28158" y="13846"/>
                  </a:cubicBezTo>
                  <a:lnTo>
                    <a:pt x="56137" y="25493"/>
                  </a:lnTo>
                  <a:lnTo>
                    <a:pt x="70012" y="31334"/>
                  </a:lnTo>
                  <a:cubicBezTo>
                    <a:pt x="74564" y="33393"/>
                    <a:pt x="79238" y="35236"/>
                    <a:pt x="83790" y="37296"/>
                  </a:cubicBezTo>
                  <a:cubicBezTo>
                    <a:pt x="88343" y="39355"/>
                    <a:pt x="92980" y="41307"/>
                    <a:pt x="97412" y="43619"/>
                  </a:cubicBezTo>
                  <a:lnTo>
                    <a:pt x="104073" y="47064"/>
                  </a:lnTo>
                  <a:cubicBezTo>
                    <a:pt x="106313" y="48268"/>
                    <a:pt x="108541" y="49352"/>
                    <a:pt x="110673" y="50677"/>
                  </a:cubicBezTo>
                  <a:cubicBezTo>
                    <a:pt x="128162" y="60568"/>
                    <a:pt x="144525" y="72328"/>
                    <a:pt x="159476" y="85750"/>
                  </a:cubicBezTo>
                  <a:cubicBezTo>
                    <a:pt x="174470" y="99302"/>
                    <a:pt x="188308" y="114079"/>
                    <a:pt x="200848" y="129928"/>
                  </a:cubicBezTo>
                  <a:cubicBezTo>
                    <a:pt x="201008" y="130141"/>
                    <a:pt x="201310" y="130184"/>
                    <a:pt x="201523" y="130025"/>
                  </a:cubicBezTo>
                  <a:cubicBezTo>
                    <a:pt x="201711" y="129861"/>
                    <a:pt x="201752" y="129585"/>
                    <a:pt x="201619" y="129374"/>
                  </a:cubicBezTo>
                  <a:cubicBezTo>
                    <a:pt x="190086" y="112548"/>
                    <a:pt x="177075" y="96783"/>
                    <a:pt x="162740" y="82269"/>
                  </a:cubicBezTo>
                  <a:cubicBezTo>
                    <a:pt x="148107" y="67854"/>
                    <a:pt x="131954" y="55068"/>
                    <a:pt x="114563" y="44137"/>
                  </a:cubicBezTo>
                  <a:cubicBezTo>
                    <a:pt x="105892" y="38621"/>
                    <a:pt x="96931" y="33550"/>
                    <a:pt x="87813" y="28781"/>
                  </a:cubicBezTo>
                  <a:cubicBezTo>
                    <a:pt x="83248" y="26372"/>
                    <a:pt x="78551" y="24348"/>
                    <a:pt x="73866" y="22217"/>
                  </a:cubicBezTo>
                  <a:cubicBezTo>
                    <a:pt x="69181" y="20085"/>
                    <a:pt x="64351" y="18411"/>
                    <a:pt x="59557" y="16616"/>
                  </a:cubicBezTo>
                  <a:cubicBezTo>
                    <a:pt x="54739" y="15014"/>
                    <a:pt x="49922" y="13280"/>
                    <a:pt x="44996" y="11798"/>
                  </a:cubicBezTo>
                  <a:cubicBezTo>
                    <a:pt x="40070" y="10317"/>
                    <a:pt x="35240" y="8811"/>
                    <a:pt x="30314" y="7535"/>
                  </a:cubicBezTo>
                  <a:cubicBezTo>
                    <a:pt x="20498" y="4837"/>
                    <a:pt x="10682" y="2344"/>
                    <a:pt x="697" y="127"/>
                  </a:cubicBezTo>
                  <a:cubicBezTo>
                    <a:pt x="441" y="67"/>
                    <a:pt x="184" y="222"/>
                    <a:pt x="119" y="477"/>
                  </a:cubicBezTo>
                  <a:cubicBezTo>
                    <a:pt x="86" y="709"/>
                    <a:pt x="230" y="931"/>
                    <a:pt x="456" y="995"/>
                  </a:cubicBezTo>
                  <a:close/>
                </a:path>
              </a:pathLst>
            </a:custGeom>
            <a:grpFill/>
            <a:ln w="1203" cap="flat">
              <a:solidFill>
                <a:schemeClr val="accent5"/>
              </a:solidFill>
              <a:prstDash val="solid"/>
              <a:miter/>
            </a:ln>
          </p:spPr>
          <p:txBody>
            <a:bodyPr rtlCol="0" anchor="ctr"/>
            <a:lstStyle/>
            <a:p>
              <a:endParaRPr lang="en-AU"/>
            </a:p>
          </p:txBody>
        </p:sp>
      </p:grpSp>
      <p:pic>
        <p:nvPicPr>
          <p:cNvPr id="14" name="Picture 13" descr="A heart with a hand shake&#10;&#10;Description automatically generated">
            <a:extLst>
              <a:ext uri="{FF2B5EF4-FFF2-40B4-BE49-F238E27FC236}">
                <a16:creationId xmlns:a16="http://schemas.microsoft.com/office/drawing/2014/main" id="{8744F699-12F8-09ED-B56F-5EF60F75F1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0612" y="1779518"/>
            <a:ext cx="1530173" cy="1530173"/>
          </a:xfrm>
          <a:prstGeom prst="rect">
            <a:avLst/>
          </a:prstGeom>
        </p:spPr>
      </p:pic>
      <p:pic>
        <p:nvPicPr>
          <p:cNvPr id="37" name="Picture 36">
            <a:extLst>
              <a:ext uri="{FF2B5EF4-FFF2-40B4-BE49-F238E27FC236}">
                <a16:creationId xmlns:a16="http://schemas.microsoft.com/office/drawing/2014/main" id="{94A5BBB7-1E5E-4FCB-1990-67D18DBC20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150" y="1563093"/>
            <a:ext cx="2192286" cy="1757191"/>
          </a:xfrm>
          <a:prstGeom prst="rect">
            <a:avLst/>
          </a:prstGeom>
        </p:spPr>
      </p:pic>
    </p:spTree>
    <p:extLst>
      <p:ext uri="{BB962C8B-B14F-4D97-AF65-F5344CB8AC3E}">
        <p14:creationId xmlns:p14="http://schemas.microsoft.com/office/powerpoint/2010/main" val="354652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a:t>students</a:t>
            </a:r>
          </a:p>
        </p:txBody>
      </p:sp>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p:txBody>
          <a:bodyPr lIns="100834" tIns="50417" rIns="100834" bIns="50417" anchor="t"/>
          <a:lstStyle/>
          <a:p>
            <a:pPr>
              <a:lnSpc>
                <a:spcPct val="100000"/>
              </a:lnSpc>
            </a:pPr>
            <a:r>
              <a:rPr lang="en-US" sz="3088" dirty="0"/>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 </a:t>
            </a:r>
            <a:r>
              <a:rPr lang="en-US" sz="3088" dirty="0">
                <a:solidFill>
                  <a:srgbClr val="0563C1"/>
                </a:solidFill>
                <a:cs typeface="Arial" panose="020B0604020202020204" pitchFamily="34" charset="0"/>
                <a:hlinkClick r:id="rId2"/>
              </a:rPr>
              <a:t>website</a:t>
            </a:r>
            <a:r>
              <a:rPr lang="en-US" sz="3088" dirty="0"/>
              <a:t>. </a:t>
            </a:r>
          </a:p>
          <a:p>
            <a:pPr marL="1085332">
              <a:lnSpc>
                <a:spcPct val="100000"/>
              </a:lnSpc>
              <a:spcBef>
                <a:spcPts val="0"/>
              </a:spcBef>
              <a:spcAft>
                <a:spcPts val="662"/>
              </a:spcAft>
            </a:pPr>
            <a:endParaRPr lang="en-US" sz="3088" dirty="0"/>
          </a:p>
          <a:p>
            <a:pPr marL="1183363">
              <a:lnSpc>
                <a:spcPct val="100000"/>
              </a:lnSpc>
            </a:pPr>
            <a:r>
              <a:rPr lang="en-US" sz="3088" dirty="0"/>
              <a:t>Do you have an idea for how Caritas Australia can improve our school resources? We would love to hear it! Please email </a:t>
            </a:r>
            <a:r>
              <a:rPr lang="en-US" sz="3088" dirty="0">
                <a:hlinkClick r:id="rId3"/>
              </a:rPr>
              <a:t>education@caritas.org.au</a:t>
            </a:r>
            <a:r>
              <a:rPr lang="en-US" sz="3088" dirty="0"/>
              <a:t> </a:t>
            </a:r>
            <a:br>
              <a:rPr lang="en-US" sz="2646" dirty="0"/>
            </a:br>
            <a:r>
              <a:rPr lang="en-US" sz="2646" dirty="0"/>
              <a:t> </a:t>
            </a:r>
            <a:endParaRPr lang="en-US" sz="2646" dirty="0">
              <a:ea typeface="Roboto Light" panose="02000000000000000000" pitchFamily="2" charset="0"/>
            </a:endParaRP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625" y="4901342"/>
            <a:ext cx="1144636" cy="1144636"/>
          </a:xfrm>
          <a:prstGeom prst="rect">
            <a:avLst/>
          </a:prstGeom>
        </p:spPr>
      </p:pic>
    </p:spTree>
    <p:extLst>
      <p:ext uri="{BB962C8B-B14F-4D97-AF65-F5344CB8AC3E}">
        <p14:creationId xmlns:p14="http://schemas.microsoft.com/office/powerpoint/2010/main" val="3486309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58BED0-7876-BB4D-B2CD-0CE9DC5FDC5F}"/>
              </a:ext>
            </a:extLst>
          </p:cNvPr>
          <p:cNvSpPr>
            <a:spLocks noGrp="1"/>
          </p:cNvSpPr>
          <p:nvPr>
            <p:ph type="title"/>
          </p:nvPr>
        </p:nvSpPr>
        <p:spPr>
          <a:xfrm>
            <a:off x="994575" y="435600"/>
            <a:ext cx="11835404" cy="517800"/>
          </a:xfrm>
        </p:spPr>
        <p:txBody>
          <a:bodyPr/>
          <a:lstStyle/>
          <a:p>
            <a:r>
              <a:rPr lang="en-US"/>
              <a:t>Catholic social teaching</a:t>
            </a:r>
          </a:p>
        </p:txBody>
      </p:sp>
      <p:sp>
        <p:nvSpPr>
          <p:cNvPr id="26" name="Text Placeholder 4">
            <a:extLst>
              <a:ext uri="{FF2B5EF4-FFF2-40B4-BE49-F238E27FC236}">
                <a16:creationId xmlns:a16="http://schemas.microsoft.com/office/drawing/2014/main" id="{989A0415-B67C-CD4B-8814-6DC39DF346EB}"/>
              </a:ext>
            </a:extLst>
          </p:cNvPr>
          <p:cNvSpPr>
            <a:spLocks noGrp="1"/>
          </p:cNvSpPr>
          <p:nvPr>
            <p:ph type="body" sz="quarter" idx="13"/>
          </p:nvPr>
        </p:nvSpPr>
        <p:spPr>
          <a:xfrm>
            <a:off x="8968725" y="3396899"/>
            <a:ext cx="3861254" cy="3024489"/>
          </a:xfrm>
        </p:spPr>
        <p:txBody>
          <a:bodyPr lIns="91440" tIns="45720" rIns="91440" bIns="45720" anchor="t"/>
          <a:lstStyle/>
          <a:p>
            <a:r>
              <a:rPr lang="en-AU" sz="2400" b="1" dirty="0">
                <a:solidFill>
                  <a:srgbClr val="63B1A4"/>
                </a:solidFill>
                <a:latin typeface="Arial" panose="020B0604020202020204" pitchFamily="34" charset="0"/>
              </a:rPr>
              <a:t>CARE FOR OUR COMMON HOME</a:t>
            </a:r>
            <a:endParaRPr lang="en-AU" sz="2400" dirty="0">
              <a:solidFill>
                <a:srgbClr val="63B1A4"/>
              </a:solidFill>
              <a:latin typeface="Arial" panose="020B0604020202020204" pitchFamily="34" charset="0"/>
              <a:ea typeface="Roboto Light" panose="02000000000000000000" pitchFamily="2" charset="0"/>
            </a:endParaRPr>
          </a:p>
          <a:p>
            <a:pPr>
              <a:lnSpc>
                <a:spcPct val="100000"/>
              </a:lnSpc>
            </a:pPr>
            <a:r>
              <a:rPr lang="en-AU" sz="2400" dirty="0">
                <a:latin typeface="Arial" panose="020B0604020202020204" pitchFamily="34" charset="0"/>
                <a:ea typeface="Roboto Light" panose="02000000000000000000" pitchFamily="2" charset="0"/>
              </a:rPr>
              <a:t>We believe that care for our common home is vital for the common good of all people. We are to be protectors of creation and of one another. </a:t>
            </a:r>
            <a:endParaRPr lang="en-US" sz="2400" dirty="0">
              <a:latin typeface="Arial" panose="020B0604020202020204" pitchFamily="34" charset="0"/>
              <a:ea typeface="Roboto Light" panose="02000000000000000000" pitchFamily="2" charset="0"/>
            </a:endParaRPr>
          </a:p>
        </p:txBody>
      </p:sp>
      <p:sp>
        <p:nvSpPr>
          <p:cNvPr id="27" name="Text Placeholder 5">
            <a:extLst>
              <a:ext uri="{FF2B5EF4-FFF2-40B4-BE49-F238E27FC236}">
                <a16:creationId xmlns:a16="http://schemas.microsoft.com/office/drawing/2014/main" id="{0EEC866C-A7AF-2D48-B701-E1499B81808A}"/>
              </a:ext>
            </a:extLst>
          </p:cNvPr>
          <p:cNvSpPr>
            <a:spLocks noGrp="1"/>
          </p:cNvSpPr>
          <p:nvPr>
            <p:ph type="body" sz="quarter" idx="14"/>
          </p:nvPr>
        </p:nvSpPr>
        <p:spPr>
          <a:xfrm>
            <a:off x="4777581" y="3396899"/>
            <a:ext cx="3541230" cy="3024489"/>
          </a:xfrm>
        </p:spPr>
        <p:txBody>
          <a:bodyPr lIns="91440" tIns="45720" rIns="91440" bIns="45720" anchor="t"/>
          <a:lstStyle/>
          <a:p>
            <a:pPr>
              <a:spcBef>
                <a:spcPts val="0"/>
              </a:spcBef>
            </a:pPr>
            <a:r>
              <a:rPr lang="en-US" sz="2400" b="1" dirty="0">
                <a:solidFill>
                  <a:srgbClr val="63B1A4"/>
                </a:solidFill>
                <a:latin typeface="Arial" panose="020B0604020202020204" pitchFamily="34" charset="0"/>
              </a:rPr>
              <a:t>SUBSIDIARITY/</a:t>
            </a:r>
            <a:endParaRPr lang="en-US" sz="2400" dirty="0"/>
          </a:p>
          <a:p>
            <a:pPr>
              <a:spcBef>
                <a:spcPts val="0"/>
              </a:spcBef>
            </a:pPr>
            <a:r>
              <a:rPr lang="en-US" sz="2400" b="1" dirty="0">
                <a:solidFill>
                  <a:srgbClr val="63B1A4"/>
                </a:solidFill>
                <a:latin typeface="Arial" panose="020B0604020202020204" pitchFamily="34" charset="0"/>
              </a:rPr>
              <a:t>PARTICIPATION </a:t>
            </a:r>
          </a:p>
          <a:p>
            <a:pPr>
              <a:lnSpc>
                <a:spcPct val="100000"/>
              </a:lnSpc>
            </a:pPr>
            <a:r>
              <a:rPr lang="en-US" sz="2400" dirty="0">
                <a:latin typeface="Arial" panose="020B0604020202020204" pitchFamily="34" charset="0"/>
                <a:ea typeface="Roboto Light" panose="02000000000000000000" pitchFamily="2" charset="0"/>
              </a:rPr>
              <a:t>All people should be able to participate in their community and have a say in decisions that affect them.</a:t>
            </a:r>
            <a:endParaRPr lang="en-US" sz="2400" dirty="0"/>
          </a:p>
        </p:txBody>
      </p:sp>
      <p:sp>
        <p:nvSpPr>
          <p:cNvPr id="28" name="Text Placeholder 6">
            <a:extLst>
              <a:ext uri="{FF2B5EF4-FFF2-40B4-BE49-F238E27FC236}">
                <a16:creationId xmlns:a16="http://schemas.microsoft.com/office/drawing/2014/main" id="{9B8AB7A0-1868-BB48-A0B5-BB0350C72991}"/>
              </a:ext>
            </a:extLst>
          </p:cNvPr>
          <p:cNvSpPr>
            <a:spLocks noGrp="1"/>
          </p:cNvSpPr>
          <p:nvPr>
            <p:ph type="body" sz="quarter" idx="15"/>
          </p:nvPr>
        </p:nvSpPr>
        <p:spPr>
          <a:xfrm>
            <a:off x="528704" y="3396899"/>
            <a:ext cx="3861254" cy="2966309"/>
          </a:xfrm>
        </p:spPr>
        <p:txBody>
          <a:bodyPr lIns="91440" tIns="45720" rIns="91440" bIns="45720" anchor="t"/>
          <a:lstStyle/>
          <a:p>
            <a:r>
              <a:rPr lang="en-AU" sz="2400" b="1" dirty="0">
                <a:solidFill>
                  <a:srgbClr val="63B1A4"/>
                </a:solidFill>
                <a:latin typeface="Arial" panose="020B0604020202020204" pitchFamily="34" charset="0"/>
              </a:rPr>
              <a:t>COMMON GOOD</a:t>
            </a:r>
            <a:endParaRPr lang="en-AU" sz="2400" dirty="0">
              <a:solidFill>
                <a:srgbClr val="63B1A4"/>
              </a:solidFill>
              <a:latin typeface="Arial" panose="020B0604020202020204" pitchFamily="34" charset="0"/>
              <a:ea typeface="Roboto Light" panose="02000000000000000000" pitchFamily="2" charset="0"/>
            </a:endParaRPr>
          </a:p>
          <a:p>
            <a:pPr>
              <a:lnSpc>
                <a:spcPct val="100000"/>
              </a:lnSpc>
            </a:pPr>
            <a:r>
              <a:rPr lang="en-US" sz="2400" dirty="0">
                <a:latin typeface="Arial" panose="020B0604020202020204" pitchFamily="34" charset="0"/>
                <a:ea typeface="Roboto Light" panose="02000000000000000000" pitchFamily="2" charset="0"/>
              </a:rPr>
              <a:t>We should always try to think about what is good for everyone, not just ourselves. It’s about living together in a community.</a:t>
            </a:r>
          </a:p>
        </p:txBody>
      </p:sp>
      <p:pic>
        <p:nvPicPr>
          <p:cNvPr id="30" name="Picture 29" descr="A group of people with one pointing&#10;&#10;Description automatically generated">
            <a:extLst>
              <a:ext uri="{FF2B5EF4-FFF2-40B4-BE49-F238E27FC236}">
                <a16:creationId xmlns:a16="http://schemas.microsoft.com/office/drawing/2014/main" id="{FB5CB189-209C-254C-3709-1D5A3041F2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9637" y="1720066"/>
            <a:ext cx="1829508" cy="1386849"/>
          </a:xfrm>
          <a:prstGeom prst="rect">
            <a:avLst/>
          </a:prstGeom>
        </p:spPr>
      </p:pic>
      <p:pic>
        <p:nvPicPr>
          <p:cNvPr id="35" name="Picture 34" descr="Hands holding a globe&#10;&#10;Description automatically generated">
            <a:extLst>
              <a:ext uri="{FF2B5EF4-FFF2-40B4-BE49-F238E27FC236}">
                <a16:creationId xmlns:a16="http://schemas.microsoft.com/office/drawing/2014/main" id="{CC416BC3-14FE-2D3F-F8FD-6C55948B5B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8954" y="1579844"/>
            <a:ext cx="1454913" cy="1622078"/>
          </a:xfrm>
          <a:prstGeom prst="rect">
            <a:avLst/>
          </a:prstGeom>
        </p:spPr>
      </p:pic>
      <p:pic>
        <p:nvPicPr>
          <p:cNvPr id="38" name="Graphic 101">
            <a:extLst>
              <a:ext uri="{FF2B5EF4-FFF2-40B4-BE49-F238E27FC236}">
                <a16:creationId xmlns:a16="http://schemas.microsoft.com/office/drawing/2014/main" id="{2803248A-058C-4472-A58E-C97FF86FA7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7119" y="1721435"/>
            <a:ext cx="1361502" cy="1361502"/>
          </a:xfrm>
          <a:prstGeom prst="rect">
            <a:avLst/>
          </a:prstGeom>
        </p:spPr>
      </p:pic>
    </p:spTree>
    <p:extLst>
      <p:ext uri="{BB962C8B-B14F-4D97-AF65-F5344CB8AC3E}">
        <p14:creationId xmlns:p14="http://schemas.microsoft.com/office/powerpoint/2010/main" val="3450625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walking with luggage.">
            <a:extLst>
              <a:ext uri="{FF2B5EF4-FFF2-40B4-BE49-F238E27FC236}">
                <a16:creationId xmlns:a16="http://schemas.microsoft.com/office/drawing/2014/main" id="{F2CDE628-4096-3052-361B-A93278332C4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1415"/>
            <a:ext cx="13444538" cy="3269348"/>
          </a:xfrm>
        </p:spPr>
      </p:pic>
      <p:sp>
        <p:nvSpPr>
          <p:cNvPr id="3" name="Title 2">
            <a:extLst>
              <a:ext uri="{FF2B5EF4-FFF2-40B4-BE49-F238E27FC236}">
                <a16:creationId xmlns:a16="http://schemas.microsoft.com/office/drawing/2014/main" id="{6A0B5761-7383-ED14-8CE1-9DAB9858EB1E}"/>
              </a:ext>
            </a:extLst>
          </p:cNvPr>
          <p:cNvSpPr>
            <a:spLocks noGrp="1"/>
          </p:cNvSpPr>
          <p:nvPr>
            <p:ph type="ctrTitle"/>
          </p:nvPr>
        </p:nvSpPr>
        <p:spPr/>
        <p:txBody>
          <a:bodyPr/>
          <a:lstStyle/>
          <a:p>
            <a:r>
              <a:rPr lang="en-US" dirty="0"/>
              <a:t>Caritas Australia Response</a:t>
            </a:r>
            <a:endParaRPr lang="en-AU" dirty="0"/>
          </a:p>
        </p:txBody>
      </p:sp>
    </p:spTree>
    <p:extLst>
      <p:ext uri="{BB962C8B-B14F-4D97-AF65-F5344CB8AC3E}">
        <p14:creationId xmlns:p14="http://schemas.microsoft.com/office/powerpoint/2010/main" val="3015677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AE86A-7A4A-8643-BDB6-D24C49F09B6C}"/>
              </a:ext>
            </a:extLst>
          </p:cNvPr>
          <p:cNvSpPr>
            <a:spLocks noGrp="1"/>
          </p:cNvSpPr>
          <p:nvPr>
            <p:ph type="body" sz="quarter" idx="10"/>
          </p:nvPr>
        </p:nvSpPr>
        <p:spPr/>
        <p:txBody>
          <a:bodyPr lIns="91440" tIns="45720" rIns="91440" bIns="45720" anchor="t"/>
          <a:lstStyle/>
          <a:p>
            <a:pPr>
              <a:lnSpc>
                <a:spcPct val="100000"/>
              </a:lnSpc>
              <a:spcBef>
                <a:spcPts val="0"/>
              </a:spcBef>
              <a:spcAft>
                <a:spcPts val="1800"/>
              </a:spcAft>
            </a:pPr>
            <a:r>
              <a:rPr lang="en-US" sz="2400" kern="0" dirty="0">
                <a:latin typeface="Arial" panose="020B0604020202020204" pitchFamily="34" charset="0"/>
                <a:ea typeface="Roboto Light" panose="02000000000000000000" pitchFamily="2" charset="0"/>
              </a:rPr>
              <a:t>We work alongside our local partners to build on existing local strengths and resources, so that communities can drive their own development.</a:t>
            </a:r>
          </a:p>
          <a:p>
            <a:pPr>
              <a:lnSpc>
                <a:spcPct val="100000"/>
              </a:lnSpc>
              <a:spcBef>
                <a:spcPts val="0"/>
              </a:spcBef>
              <a:spcAft>
                <a:spcPts val="1800"/>
              </a:spcAft>
            </a:pPr>
            <a:r>
              <a:rPr lang="en-AU" sz="2400" dirty="0">
                <a:solidFill>
                  <a:srgbClr val="0C244C"/>
                </a:solidFill>
                <a:latin typeface="Arial"/>
                <a:cs typeface="Arial"/>
              </a:rPr>
              <a:t>Our long-term programs focus on strategies that work towards ending poverty. With our partners we ensure that the communities are at the centre of the decision-making process.  </a:t>
            </a:r>
            <a:endParaRPr lang="en-AU" sz="2400" b="1" kern="0" dirty="0">
              <a:latin typeface="Arial" panose="020B0604020202020204" pitchFamily="34" charset="0"/>
              <a:ea typeface="Roboto Light" panose="02000000000000000000" pitchFamily="2" charset="0"/>
            </a:endParaRPr>
          </a:p>
        </p:txBody>
      </p:sp>
      <p:sp>
        <p:nvSpPr>
          <p:cNvPr id="7" name="Title 6">
            <a:extLst>
              <a:ext uri="{FF2B5EF4-FFF2-40B4-BE49-F238E27FC236}">
                <a16:creationId xmlns:a16="http://schemas.microsoft.com/office/drawing/2014/main" id="{CA730579-2B34-EA40-8551-F98CCC9827C0}"/>
              </a:ext>
            </a:extLst>
          </p:cNvPr>
          <p:cNvSpPr>
            <a:spLocks noGrp="1"/>
          </p:cNvSpPr>
          <p:nvPr>
            <p:ph type="title"/>
          </p:nvPr>
        </p:nvSpPr>
        <p:spPr/>
        <p:txBody>
          <a:bodyPr/>
          <a:lstStyle/>
          <a:p>
            <a:pPr marL="11977">
              <a:spcBef>
                <a:spcPts val="409"/>
              </a:spcBef>
            </a:pPr>
            <a:r>
              <a:rPr lang="en-AU" sz="3600" dirty="0"/>
              <a:t>CARITAS AUSTRALIA’S RESPONSE</a:t>
            </a:r>
          </a:p>
        </p:txBody>
      </p:sp>
      <p:sp>
        <p:nvSpPr>
          <p:cNvPr id="4" name="Text Placeholder 3">
            <a:extLst>
              <a:ext uri="{FF2B5EF4-FFF2-40B4-BE49-F238E27FC236}">
                <a16:creationId xmlns:a16="http://schemas.microsoft.com/office/drawing/2014/main" id="{17FD3FA5-E493-0C48-981A-4AF49CE3EC28}"/>
              </a:ext>
            </a:extLst>
          </p:cNvPr>
          <p:cNvSpPr>
            <a:spLocks noGrp="1"/>
          </p:cNvSpPr>
          <p:nvPr>
            <p:ph type="body" sz="quarter" idx="15"/>
          </p:nvPr>
        </p:nvSpPr>
        <p:spPr>
          <a:xfrm>
            <a:off x="8021838" y="6268720"/>
            <a:ext cx="4886274" cy="487680"/>
          </a:xfrm>
          <a:prstGeom prst="rect">
            <a:avLst/>
          </a:prstGeom>
        </p:spPr>
        <p:txBody>
          <a:bodyPr lIns="91440" tIns="45720" rIns="91440" bIns="45720" anchor="t">
            <a:noAutofit/>
          </a:bodyPr>
          <a:lstStyle/>
          <a:p>
            <a:r>
              <a:rPr lang="en-AU" dirty="0">
                <a:effectLst/>
                <a:latin typeface="+mn-lt"/>
                <a:ea typeface="Calibri" panose="020F0502020204030204" pitchFamily="34" charset="0"/>
                <a:cs typeface="Arial" panose="020B0604020202020204" pitchFamily="34" charset="0"/>
              </a:rPr>
              <a:t>Thu and his wife Linh live in the Quang Tri province, Vietnam. After Linh suffered a stroke, Thu became her primary carer. Photo: Phan Tan Lam/Caritas Australia</a:t>
            </a:r>
            <a:endParaRPr lang="en-US" dirty="0">
              <a:latin typeface="+mn-lt"/>
            </a:endParaRPr>
          </a:p>
        </p:txBody>
      </p:sp>
      <p:pic>
        <p:nvPicPr>
          <p:cNvPr id="21" name="Picture Placeholder 20" descr="A person and person sitting on a chair&#10;&#10;Description automatically generated">
            <a:extLst>
              <a:ext uri="{FF2B5EF4-FFF2-40B4-BE49-F238E27FC236}">
                <a16:creationId xmlns:a16="http://schemas.microsoft.com/office/drawing/2014/main" id="{0063E546-C524-7F22-23A7-0EE1544645DD}"/>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8021838" y="1766006"/>
            <a:ext cx="4886274" cy="4502714"/>
          </a:xfrm>
        </p:spPr>
      </p:pic>
    </p:spTree>
    <p:extLst>
      <p:ext uri="{BB962C8B-B14F-4D97-AF65-F5344CB8AC3E}">
        <p14:creationId xmlns:p14="http://schemas.microsoft.com/office/powerpoint/2010/main" val="1069236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p:txBody>
          <a:bodyPr lIns="91440" tIns="45720" rIns="91440" bIns="45720" anchor="t"/>
          <a:lstStyle/>
          <a:p>
            <a:pPr>
              <a:lnSpc>
                <a:spcPct val="100000"/>
              </a:lnSpc>
            </a:pPr>
            <a:endParaRPr lang="en-AU" sz="2000" dirty="0">
              <a:latin typeface="Arial" panose="020B0604020202020204" pitchFamily="34" charset="0"/>
              <a:ea typeface="Roboto Light" panose="02000000000000000000" pitchFamily="2" charset="0"/>
            </a:endParaRPr>
          </a:p>
          <a:p>
            <a:pPr>
              <a:lnSpc>
                <a:spcPct val="100000"/>
              </a:lnSpc>
            </a:pPr>
            <a:endParaRPr lang="en-AU" sz="2000" i="1" dirty="0">
              <a:latin typeface="Arial" panose="020B0604020202020204" pitchFamily="34" charset="0"/>
              <a:ea typeface="Roboto Light" panose="02000000000000000000" pitchFamily="2" charset="0"/>
            </a:endParaRPr>
          </a:p>
          <a:p>
            <a:pPr>
              <a:lnSpc>
                <a:spcPct val="100000"/>
              </a:lnSpc>
            </a:pPr>
            <a:endParaRPr lang="en-AU" sz="2000" dirty="0"/>
          </a:p>
          <a:p>
            <a:pPr>
              <a:lnSpc>
                <a:spcPct val="100000"/>
              </a:lnSpc>
            </a:pPr>
            <a:endParaRPr lang="en-US" sz="2000" dirty="0"/>
          </a:p>
        </p:txBody>
      </p:sp>
      <p:pic>
        <p:nvPicPr>
          <p:cNvPr id="8" name="Picture Placeholder 7" descr="A smiling young woman sitting at a desk inside a classroom">
            <a:extLst>
              <a:ext uri="{FF2B5EF4-FFF2-40B4-BE49-F238E27FC236}">
                <a16:creationId xmlns:a16="http://schemas.microsoft.com/office/drawing/2014/main" id="{1B59C80F-D306-B321-5415-87FC3C1461F4}"/>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8021838" y="1766006"/>
            <a:ext cx="4886274" cy="4142425"/>
          </a:xfrm>
        </p:spPr>
      </p:pic>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p:txBody>
          <a:bodyPr/>
          <a:lstStyle/>
          <a:p>
            <a:r>
              <a:rPr lang="en-US" sz="3600" dirty="0"/>
              <a:t>Caritas Australia's Response</a:t>
            </a:r>
            <a:endParaRPr lang="en-US" dirty="0"/>
          </a:p>
        </p:txBody>
      </p:sp>
      <p:sp>
        <p:nvSpPr>
          <p:cNvPr id="6" name="Text Placeholder 5">
            <a:extLst>
              <a:ext uri="{FF2B5EF4-FFF2-40B4-BE49-F238E27FC236}">
                <a16:creationId xmlns:a16="http://schemas.microsoft.com/office/drawing/2014/main" id="{F00BCCB3-FBEA-132E-EEB4-218E750DC258}"/>
              </a:ext>
            </a:extLst>
          </p:cNvPr>
          <p:cNvSpPr>
            <a:spLocks noGrp="1"/>
          </p:cNvSpPr>
          <p:nvPr>
            <p:ph type="body" sz="quarter" idx="15"/>
          </p:nvPr>
        </p:nvSpPr>
        <p:spPr>
          <a:xfrm>
            <a:off x="8021838" y="6025662"/>
            <a:ext cx="4886274" cy="609904"/>
          </a:xfrm>
        </p:spPr>
        <p:txBody>
          <a:bodyPr lIns="91440" tIns="45720" rIns="91440" bIns="45720" anchor="t"/>
          <a:lstStyle/>
          <a:p>
            <a:pPr>
              <a:lnSpc>
                <a:spcPct val="100000"/>
              </a:lnSpc>
            </a:pPr>
            <a:r>
              <a:rPr lang="en-AU" sz="1200" dirty="0">
                <a:effectLst/>
                <a:latin typeface="+mn-lt"/>
                <a:ea typeface="Calibri"/>
                <a:cs typeface="Times New Roman"/>
              </a:rPr>
              <a:t>Laxmi (16) studying civil engineering at a technical school that is four hours walk from her home. Laxmi’s grades excelled after joining the </a:t>
            </a:r>
            <a:r>
              <a:rPr lang="en-AU" sz="1200">
                <a:effectLst/>
                <a:latin typeface="+mn-lt"/>
                <a:ea typeface="Calibri"/>
                <a:cs typeface="Times New Roman"/>
              </a:rPr>
              <a:t>child club and she became top of her class in many subjects</a:t>
            </a:r>
            <a:r>
              <a:rPr lang="en-AU">
                <a:latin typeface="+mn-lt"/>
                <a:ea typeface="Calibri"/>
                <a:cs typeface="Times New Roman"/>
              </a:rPr>
              <a:t>.</a:t>
            </a:r>
            <a:r>
              <a:rPr lang="en-AU" sz="1200">
                <a:effectLst/>
                <a:latin typeface="+mn-lt"/>
                <a:ea typeface="Calibri"/>
                <a:cs typeface="Times New Roman"/>
              </a:rPr>
              <a:t> Photo: </a:t>
            </a:r>
            <a:r>
              <a:rPr lang="en-AU" sz="1200" dirty="0">
                <a:effectLst/>
                <a:latin typeface="+mn-lt"/>
                <a:ea typeface="Calibri"/>
                <a:cs typeface="Times New Roman"/>
              </a:rPr>
              <a:t>Richard Wainwright/Caritas Australia</a:t>
            </a:r>
            <a:endParaRPr lang="en-US" dirty="0">
              <a:latin typeface="+mn-lt"/>
              <a:ea typeface="Calibri"/>
              <a:cs typeface="Times New Roman"/>
            </a:endParaRPr>
          </a:p>
          <a:p>
            <a:pPr>
              <a:lnSpc>
                <a:spcPct val="100000"/>
              </a:lnSpc>
            </a:pPr>
            <a:endParaRPr lang="en-AU" dirty="0">
              <a:latin typeface="+mn-lt"/>
            </a:endParaRPr>
          </a:p>
        </p:txBody>
      </p:sp>
      <p:sp>
        <p:nvSpPr>
          <p:cNvPr id="3" name="TextBox 2">
            <a:extLst>
              <a:ext uri="{FF2B5EF4-FFF2-40B4-BE49-F238E27FC236}">
                <a16:creationId xmlns:a16="http://schemas.microsoft.com/office/drawing/2014/main" id="{E5215757-AF47-4A81-A334-36931A9202EC}"/>
              </a:ext>
            </a:extLst>
          </p:cNvPr>
          <p:cNvSpPr txBox="1"/>
          <p:nvPr/>
        </p:nvSpPr>
        <p:spPr>
          <a:xfrm>
            <a:off x="369813" y="1475454"/>
            <a:ext cx="735111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AU" sz="2400" b="1" dirty="0">
                <a:solidFill>
                  <a:srgbClr val="0C244C"/>
                </a:solidFill>
                <a:latin typeface="Arial"/>
                <a:cs typeface="Arial"/>
              </a:rPr>
              <a:t>Strategies include:</a:t>
            </a:r>
            <a:endParaRPr lang="en-US" sz="2400" dirty="0">
              <a:latin typeface="Arial"/>
            </a:endParaRPr>
          </a:p>
          <a:p>
            <a:pPr marL="342900" indent="-342900">
              <a:spcAft>
                <a:spcPts val="600"/>
              </a:spcAft>
              <a:buFont typeface="Arial"/>
              <a:buChar char="•"/>
            </a:pPr>
            <a:r>
              <a:rPr lang="en-AU" sz="2400" dirty="0">
                <a:solidFill>
                  <a:srgbClr val="0C244C"/>
                </a:solidFill>
                <a:latin typeface="Arial" panose="020B0604020202020204" pitchFamily="34" charset="0"/>
                <a:cs typeface="Arial"/>
              </a:rPr>
              <a:t>education programs</a:t>
            </a:r>
          </a:p>
          <a:p>
            <a:pPr marL="342900" indent="-342900">
              <a:spcAft>
                <a:spcPts val="600"/>
              </a:spcAft>
              <a:buFont typeface="Arial"/>
              <a:buChar char="•"/>
            </a:pPr>
            <a:r>
              <a:rPr lang="en-AU" sz="2400" dirty="0">
                <a:solidFill>
                  <a:srgbClr val="0C244C"/>
                </a:solidFill>
                <a:latin typeface="Arial" panose="020B0604020202020204" pitchFamily="34" charset="0"/>
                <a:cs typeface="Arial"/>
              </a:rPr>
              <a:t>sustainable </a:t>
            </a:r>
            <a:r>
              <a:rPr lang="en-US" sz="2400" dirty="0">
                <a:solidFill>
                  <a:srgbClr val="0C244C"/>
                </a:solidFill>
                <a:latin typeface="Arial" panose="020B0604020202020204" pitchFamily="34" charset="0"/>
                <a:cs typeface="Arial"/>
              </a:rPr>
              <a:t>agriculture training</a:t>
            </a:r>
            <a:endParaRPr lang="en-US" sz="24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400" dirty="0">
                <a:solidFill>
                  <a:srgbClr val="0C244C"/>
                </a:solidFill>
                <a:latin typeface="Arial" panose="020B0604020202020204" pitchFamily="34" charset="0"/>
                <a:cs typeface="Arial"/>
              </a:rPr>
              <a:t>financial management </a:t>
            </a:r>
            <a:endParaRPr lang="en-US" sz="24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400" dirty="0">
                <a:solidFill>
                  <a:srgbClr val="0C244C"/>
                </a:solidFill>
                <a:latin typeface="Arial" panose="020B0604020202020204" pitchFamily="34" charset="0"/>
                <a:cs typeface="Arial"/>
              </a:rPr>
              <a:t>access to water and sanitation</a:t>
            </a:r>
            <a:endParaRPr lang="en-US" sz="2400" dirty="0">
              <a:solidFill>
                <a:srgbClr val="0C244C"/>
              </a:solidFill>
              <a:latin typeface="Arial" panose="020B0604020202020204" pitchFamily="34" charset="0"/>
              <a:cs typeface="Arial"/>
            </a:endParaRPr>
          </a:p>
          <a:p>
            <a:pPr marL="342900" indent="-342900">
              <a:spcAft>
                <a:spcPts val="600"/>
              </a:spcAft>
              <a:buFont typeface="Arial"/>
              <a:buChar char="•"/>
            </a:pPr>
            <a:r>
              <a:rPr lang="en-US" sz="2400" dirty="0">
                <a:solidFill>
                  <a:srgbClr val="0C244C"/>
                </a:solidFill>
                <a:latin typeface="Arial" panose="020B0604020202020204" pitchFamily="34" charset="0"/>
                <a:cs typeface="Arial"/>
              </a:rPr>
              <a:t>responding to an emergency, providing immediate needs and assist in rebuilding communities affected by conflicted and disaster</a:t>
            </a:r>
          </a:p>
          <a:p>
            <a:pPr marL="342900" indent="-342900">
              <a:spcAft>
                <a:spcPts val="600"/>
              </a:spcAft>
              <a:buFont typeface="Arial"/>
              <a:buChar char="•"/>
            </a:pPr>
            <a:r>
              <a:rPr lang="en-AU" sz="2400" dirty="0">
                <a:solidFill>
                  <a:srgbClr val="0C244C"/>
                </a:solidFill>
                <a:latin typeface="Arial" panose="020B0604020202020204" pitchFamily="34" charset="0"/>
                <a:cs typeface="Arial"/>
              </a:rPr>
              <a:t>leadership programs</a:t>
            </a:r>
            <a:r>
              <a:rPr lang="en-US" sz="2400" dirty="0">
                <a:latin typeface="Arial" panose="020B0604020202020204" pitchFamily="34" charset="0"/>
                <a:cs typeface="Arial"/>
              </a:rPr>
              <a:t>​</a:t>
            </a:r>
            <a:endParaRPr lang="en-AU" sz="2400" dirty="0">
              <a:latin typeface="Arial" panose="020B0604020202020204" pitchFamily="34" charset="0"/>
              <a:ea typeface="Roboto Light" panose="02000000000000000000" pitchFamily="2" charset="0"/>
              <a:cs typeface="Arial"/>
            </a:endParaRPr>
          </a:p>
        </p:txBody>
      </p:sp>
    </p:spTree>
    <p:extLst>
      <p:ext uri="{BB962C8B-B14F-4D97-AF65-F5344CB8AC3E}">
        <p14:creationId xmlns:p14="http://schemas.microsoft.com/office/powerpoint/2010/main" val="1154502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Three First Nation Australian women prepare pandanus leaves for weaving. ">
            <a:extLst>
              <a:ext uri="{FF2B5EF4-FFF2-40B4-BE49-F238E27FC236}">
                <a16:creationId xmlns:a16="http://schemas.microsoft.com/office/drawing/2014/main" id="{2311EA7B-E450-663E-CBA5-FEBE8012140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p:blipFill>
        <p:spPr/>
      </p:pic>
      <p:pic>
        <p:nvPicPr>
          <p:cNvPr id="21" name="Picture Placeholder 20" descr="A young woman in a work helmet cutting a piece of timber in a workshop  ">
            <a:extLst>
              <a:ext uri="{FF2B5EF4-FFF2-40B4-BE49-F238E27FC236}">
                <a16:creationId xmlns:a16="http://schemas.microsoft.com/office/drawing/2014/main" id="{3757FBCC-966A-EF88-4B2C-3367AEDB1C7F}"/>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p:blipFill>
        <p:spPr/>
      </p:pic>
      <p:pic>
        <p:nvPicPr>
          <p:cNvPr id="32" name="Picture Placeholder 31" descr="A young woman in school uniform looks off into the distance while in a classroom of mixed gender young adult students.">
            <a:extLst>
              <a:ext uri="{FF2B5EF4-FFF2-40B4-BE49-F238E27FC236}">
                <a16:creationId xmlns:a16="http://schemas.microsoft.com/office/drawing/2014/main" id="{14AF9891-9F64-20E1-D8C2-54188E44E9F0}"/>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10082213" y="1743075"/>
            <a:ext cx="2897187" cy="2386013"/>
          </a:xfrm>
        </p:spPr>
      </p:pic>
      <p:sp>
        <p:nvSpPr>
          <p:cNvPr id="14" name="TextBox 13">
            <a:extLst>
              <a:ext uri="{FF2B5EF4-FFF2-40B4-BE49-F238E27FC236}">
                <a16:creationId xmlns:a16="http://schemas.microsoft.com/office/drawing/2014/main" id="{C7DE68C4-8F50-44BF-A918-A17F68F4CEBA}"/>
              </a:ext>
            </a:extLst>
          </p:cNvPr>
          <p:cNvSpPr txBox="1"/>
          <p:nvPr/>
        </p:nvSpPr>
        <p:spPr>
          <a:xfrm>
            <a:off x="517049" y="4222697"/>
            <a:ext cx="2946488" cy="2292935"/>
          </a:xfrm>
          <a:prstGeom prst="rect">
            <a:avLst/>
          </a:prstGeom>
          <a:noFill/>
        </p:spPr>
        <p:txBody>
          <a:bodyPr wrap="square" lIns="91440" tIns="45720" rIns="91440" bIns="45720" rtlCol="0" anchor="t">
            <a:spAutoFit/>
          </a:bodyPr>
          <a:lstStyle/>
          <a:p>
            <a:pPr>
              <a:spcAft>
                <a:spcPts val="600"/>
              </a:spcAft>
            </a:pPr>
            <a:r>
              <a:rPr lang="en-AU" sz="1600" b="1" dirty="0">
                <a:solidFill>
                  <a:srgbClr val="0C244C"/>
                </a:solidFill>
                <a:latin typeface="Arial" panose="020B0604020202020204" pitchFamily="34" charset="0"/>
                <a:ea typeface="Roboto Light" panose="02000000000000000000" pitchFamily="2" charset="0"/>
              </a:rPr>
              <a:t>LEADERSHIP PROGRAMS</a:t>
            </a:r>
          </a:p>
          <a:p>
            <a:pPr>
              <a:spcAft>
                <a:spcPts val="1200"/>
              </a:spcAft>
            </a:pPr>
            <a:r>
              <a:rPr lang="en-AU" sz="1600" dirty="0">
                <a:latin typeface="Arial" panose="020B0604020202020204" pitchFamily="34" charset="0"/>
                <a:ea typeface="Roboto Light" panose="02000000000000000000" pitchFamily="2" charset="0"/>
              </a:rPr>
              <a:t>Janice strongly believes in the importance of keeping First Nations culture alive and strong in the community. She teaches other people skills she learnt from her elders.</a:t>
            </a:r>
          </a:p>
          <a:p>
            <a:pPr>
              <a:spcAft>
                <a:spcPts val="600"/>
              </a:spcAft>
            </a:pPr>
            <a:r>
              <a:rPr lang="en-AU" sz="1600" dirty="0">
                <a:latin typeface="Arial" panose="020B0604020202020204" pitchFamily="34" charset="0"/>
                <a:ea typeface="Roboto Light" panose="02000000000000000000" pitchFamily="2" charset="0"/>
              </a:rPr>
              <a:t>Learn more </a:t>
            </a:r>
            <a:r>
              <a:rPr lang="en-AU" sz="1600" dirty="0">
                <a:latin typeface="Arial" panose="020B0604020202020204" pitchFamily="34" charset="0"/>
                <a:ea typeface="Roboto Light" panose="02000000000000000000" pitchFamily="2" charset="0"/>
                <a:hlinkClick r:id="rId6"/>
              </a:rPr>
              <a:t>here</a:t>
            </a:r>
            <a:endParaRPr lang="en-AU" sz="16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F9410468-2760-4817-BDD1-101240BA6F29}"/>
              </a:ext>
            </a:extLst>
          </p:cNvPr>
          <p:cNvSpPr txBox="1"/>
          <p:nvPr/>
        </p:nvSpPr>
        <p:spPr>
          <a:xfrm>
            <a:off x="3641400" y="4222697"/>
            <a:ext cx="2946488" cy="2539157"/>
          </a:xfrm>
          <a:prstGeom prst="rect">
            <a:avLst/>
          </a:prstGeom>
          <a:noFill/>
        </p:spPr>
        <p:txBody>
          <a:bodyPr wrap="square" lIns="91440" tIns="45720" rIns="91440" bIns="45720" rtlCol="0" anchor="t">
            <a:spAutoFit/>
          </a:bodyPr>
          <a:lstStyle/>
          <a:p>
            <a:pPr>
              <a:spcAft>
                <a:spcPts val="600"/>
              </a:spcAft>
            </a:pPr>
            <a:r>
              <a:rPr lang="en-AU" sz="1600" b="1" dirty="0">
                <a:solidFill>
                  <a:srgbClr val="0C244C"/>
                </a:solidFill>
                <a:latin typeface="Arial" panose="020B0604020202020204" pitchFamily="34" charset="0"/>
                <a:ea typeface="Roboto Light" panose="02000000000000000000" pitchFamily="2" charset="0"/>
              </a:rPr>
              <a:t>LIVELIHOOD PROGRAMS</a:t>
            </a:r>
          </a:p>
          <a:p>
            <a:pPr>
              <a:spcAft>
                <a:spcPts val="1200"/>
              </a:spcAft>
            </a:pPr>
            <a:r>
              <a:rPr lang="en-AU" sz="1600" dirty="0">
                <a:solidFill>
                  <a:srgbClr val="0C244C"/>
                </a:solidFill>
                <a:latin typeface="Arial" panose="020B0604020202020204" pitchFamily="34" charset="0"/>
                <a:ea typeface="Roboto Light" panose="02000000000000000000" pitchFamily="2" charset="0"/>
              </a:rPr>
              <a:t>Memory completed a carpentry course in Malawi and is now able to use her new skills to work for one of the largest hydroelectric power company’s and support her family.</a:t>
            </a:r>
          </a:p>
          <a:p>
            <a:pPr>
              <a:spcAft>
                <a:spcPts val="600"/>
              </a:spcAft>
            </a:pPr>
            <a:r>
              <a:rPr lang="en-AU" sz="1600" dirty="0">
                <a:solidFill>
                  <a:srgbClr val="0C244C"/>
                </a:solidFill>
                <a:latin typeface="Arial" panose="020B0604020202020204" pitchFamily="34" charset="0"/>
                <a:ea typeface="Roboto Light" panose="02000000000000000000" pitchFamily="2" charset="0"/>
              </a:rPr>
              <a:t>Learn more </a:t>
            </a:r>
            <a:r>
              <a:rPr lang="en-AU" sz="1600" dirty="0">
                <a:solidFill>
                  <a:srgbClr val="0C244C"/>
                </a:solidFill>
                <a:latin typeface="Arial" panose="020B0604020202020204" pitchFamily="34" charset="0"/>
                <a:ea typeface="Roboto Light" panose="02000000000000000000" pitchFamily="2" charset="0"/>
                <a:hlinkClick r:id="rId7"/>
              </a:rPr>
              <a:t>here</a:t>
            </a:r>
            <a:endParaRPr lang="en-AU" sz="1600" dirty="0">
              <a:solidFill>
                <a:srgbClr val="0C244C"/>
              </a:solidFill>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BB6F50D2-E90C-4AE6-8F3F-AC96A929AC7F}"/>
              </a:ext>
            </a:extLst>
          </p:cNvPr>
          <p:cNvSpPr txBox="1"/>
          <p:nvPr/>
        </p:nvSpPr>
        <p:spPr>
          <a:xfrm>
            <a:off x="6859115" y="4222697"/>
            <a:ext cx="2946488" cy="2046714"/>
          </a:xfrm>
          <a:prstGeom prst="rect">
            <a:avLst/>
          </a:prstGeom>
          <a:noFill/>
        </p:spPr>
        <p:txBody>
          <a:bodyPr wrap="square" lIns="91440" tIns="45720" rIns="91440" bIns="45720" rtlCol="0" anchor="t">
            <a:spAutoFit/>
          </a:bodyPr>
          <a:lstStyle/>
          <a:p>
            <a:pPr>
              <a:spcAft>
                <a:spcPts val="600"/>
              </a:spcAft>
            </a:pPr>
            <a:r>
              <a:rPr lang="en-AU" sz="1600" b="1" dirty="0">
                <a:solidFill>
                  <a:srgbClr val="0C244C"/>
                </a:solidFill>
                <a:latin typeface="Arial" panose="020B0604020202020204" pitchFamily="34" charset="0"/>
                <a:ea typeface="Roboto Light" panose="02000000000000000000" pitchFamily="2" charset="0"/>
              </a:rPr>
              <a:t>WATER AND SANITATION</a:t>
            </a:r>
          </a:p>
          <a:p>
            <a:pPr>
              <a:spcAft>
                <a:spcPts val="1200"/>
              </a:spcAft>
            </a:pPr>
            <a:r>
              <a:rPr lang="en-AU" sz="1600" dirty="0">
                <a:solidFill>
                  <a:srgbClr val="0C244C"/>
                </a:solidFill>
                <a:latin typeface="Arial" panose="020B0604020202020204" pitchFamily="34" charset="0"/>
                <a:ea typeface="Roboto Light" panose="02000000000000000000" pitchFamily="2" charset="0"/>
              </a:rPr>
              <a:t>Laxmi advocated for water taps to be installed at her school in Nepal so students could access clean drinking water.</a:t>
            </a:r>
          </a:p>
          <a:p>
            <a:pPr>
              <a:spcAft>
                <a:spcPts val="600"/>
              </a:spcAft>
            </a:pPr>
            <a:r>
              <a:rPr lang="en-AU" sz="1600" dirty="0">
                <a:solidFill>
                  <a:srgbClr val="0C244C"/>
                </a:solidFill>
                <a:latin typeface="Arial" panose="020B0604020202020204" pitchFamily="34" charset="0"/>
                <a:ea typeface="Roboto Light" panose="02000000000000000000" pitchFamily="2" charset="0"/>
              </a:rPr>
              <a:t>Learn more </a:t>
            </a:r>
            <a:r>
              <a:rPr lang="en-AU" sz="1600" dirty="0">
                <a:solidFill>
                  <a:srgbClr val="0C244C"/>
                </a:solidFill>
                <a:latin typeface="Arial" panose="020B0604020202020204" pitchFamily="34" charset="0"/>
                <a:ea typeface="Roboto Light" panose="02000000000000000000" pitchFamily="2" charset="0"/>
                <a:hlinkClick r:id="rId8"/>
              </a:rPr>
              <a:t>here</a:t>
            </a:r>
            <a:endParaRPr lang="en-AU" sz="1600" dirty="0">
              <a:solidFill>
                <a:srgbClr val="0C244C"/>
              </a:solidFill>
              <a:latin typeface="Arial" panose="020B0604020202020204" pitchFamily="34" charset="0"/>
              <a:ea typeface="Roboto Light" panose="02000000000000000000" pitchFamily="2" charset="0"/>
            </a:endParaRPr>
          </a:p>
        </p:txBody>
      </p:sp>
      <p:sp>
        <p:nvSpPr>
          <p:cNvPr id="17" name="TextBox 16">
            <a:extLst>
              <a:ext uri="{FF2B5EF4-FFF2-40B4-BE49-F238E27FC236}">
                <a16:creationId xmlns:a16="http://schemas.microsoft.com/office/drawing/2014/main" id="{AB847988-2A14-4709-989C-702687361145}"/>
              </a:ext>
            </a:extLst>
          </p:cNvPr>
          <p:cNvSpPr txBox="1"/>
          <p:nvPr/>
        </p:nvSpPr>
        <p:spPr>
          <a:xfrm>
            <a:off x="10040543" y="4222697"/>
            <a:ext cx="2946488" cy="2616101"/>
          </a:xfrm>
          <a:prstGeom prst="rect">
            <a:avLst/>
          </a:prstGeom>
          <a:noFill/>
        </p:spPr>
        <p:txBody>
          <a:bodyPr wrap="square" lIns="91440" tIns="45720" rIns="91440" bIns="45720" rtlCol="0" anchor="t">
            <a:spAutoFit/>
          </a:bodyPr>
          <a:lstStyle/>
          <a:p>
            <a:pPr>
              <a:spcAft>
                <a:spcPts val="600"/>
              </a:spcAft>
            </a:pPr>
            <a:r>
              <a:rPr lang="en-AU" sz="1600" b="1" dirty="0">
                <a:solidFill>
                  <a:srgbClr val="0C244C"/>
                </a:solidFill>
                <a:latin typeface="Arial" panose="020B0604020202020204" pitchFamily="34" charset="0"/>
                <a:ea typeface="Roboto Light" panose="02000000000000000000" pitchFamily="2" charset="0"/>
              </a:rPr>
              <a:t>EDUCATION</a:t>
            </a:r>
          </a:p>
          <a:p>
            <a:pPr>
              <a:spcAft>
                <a:spcPts val="1200"/>
              </a:spcAft>
            </a:pPr>
            <a:r>
              <a:rPr lang="en-AU" sz="1600" dirty="0">
                <a:solidFill>
                  <a:srgbClr val="0C244C"/>
                </a:solidFill>
                <a:latin typeface="Arial" panose="020B0604020202020204" pitchFamily="34" charset="0"/>
                <a:ea typeface="Roboto Light" panose="02000000000000000000" pitchFamily="2" charset="0"/>
              </a:rPr>
              <a:t>The Faithful Companions of Jesus (FCJ) supported </a:t>
            </a:r>
            <a:r>
              <a:rPr lang="en-AU" sz="1600" dirty="0" err="1">
                <a:solidFill>
                  <a:srgbClr val="0C244C"/>
                </a:solidFill>
                <a:latin typeface="Arial" panose="020B0604020202020204" pitchFamily="34" charset="0"/>
                <a:ea typeface="Roboto Light" panose="02000000000000000000" pitchFamily="2" charset="0"/>
              </a:rPr>
              <a:t>Ronita</a:t>
            </a:r>
            <a:r>
              <a:rPr lang="en-AU" sz="1600" dirty="0">
                <a:solidFill>
                  <a:srgbClr val="0C244C"/>
                </a:solidFill>
                <a:latin typeface="Arial" panose="020B0604020202020204" pitchFamily="34" charset="0"/>
                <a:ea typeface="Roboto Light" panose="02000000000000000000" pitchFamily="2" charset="0"/>
              </a:rPr>
              <a:t> to be able to complete her secondary education, while being able to raise her young children. </a:t>
            </a:r>
          </a:p>
          <a:p>
            <a:pPr>
              <a:spcAft>
                <a:spcPts val="600"/>
              </a:spcAft>
            </a:pPr>
            <a:r>
              <a:rPr lang="en-AU" sz="1600" dirty="0">
                <a:solidFill>
                  <a:srgbClr val="0C244C"/>
                </a:solidFill>
                <a:latin typeface="Arial" panose="020B0604020202020204" pitchFamily="34" charset="0"/>
                <a:ea typeface="Roboto Light" panose="02000000000000000000" pitchFamily="2" charset="0"/>
              </a:rPr>
              <a:t>Learn more </a:t>
            </a:r>
            <a:r>
              <a:rPr lang="en-AU" sz="1600" dirty="0">
                <a:solidFill>
                  <a:srgbClr val="0C244C"/>
                </a:solidFill>
                <a:latin typeface="Arial" panose="020B0604020202020204" pitchFamily="34" charset="0"/>
                <a:ea typeface="Roboto Light" panose="02000000000000000000" pitchFamily="2" charset="0"/>
                <a:hlinkClick r:id="rId9"/>
              </a:rPr>
              <a:t>here</a:t>
            </a:r>
            <a:endParaRPr lang="en-AU" sz="1600" dirty="0">
              <a:solidFill>
                <a:srgbClr val="0C244C"/>
              </a:solidFill>
              <a:latin typeface="Arial" panose="020B0604020202020204" pitchFamily="34" charset="0"/>
              <a:ea typeface="Roboto Light" panose="02000000000000000000" pitchFamily="2" charset="0"/>
            </a:endParaRPr>
          </a:p>
          <a:p>
            <a:pPr>
              <a:spcAft>
                <a:spcPts val="600"/>
              </a:spcAft>
            </a:pPr>
            <a:endParaRPr lang="en-AU" sz="1600" dirty="0">
              <a:latin typeface="Arial" panose="020B0604020202020204" pitchFamily="34" charset="0"/>
              <a:ea typeface="Roboto Light" panose="02000000000000000000" pitchFamily="2" charset="0"/>
            </a:endParaRPr>
          </a:p>
        </p:txBody>
      </p:sp>
      <p:sp>
        <p:nvSpPr>
          <p:cNvPr id="30" name="Title 3">
            <a:extLst>
              <a:ext uri="{FF2B5EF4-FFF2-40B4-BE49-F238E27FC236}">
                <a16:creationId xmlns:a16="http://schemas.microsoft.com/office/drawing/2014/main" id="{24804CAF-EDBF-CC6C-58E4-E8F64BB043EA}"/>
              </a:ext>
            </a:extLst>
          </p:cNvPr>
          <p:cNvSpPr txBox="1">
            <a:spLocks/>
          </p:cNvSpPr>
          <p:nvPr/>
        </p:nvSpPr>
        <p:spPr>
          <a:xfrm>
            <a:off x="369813" y="268151"/>
            <a:ext cx="11910855" cy="873497"/>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US" sz="3600" b="1" dirty="0"/>
              <a:t>Examples of Caritas Australia’s support</a:t>
            </a:r>
            <a:endParaRPr lang="en-US" b="1" dirty="0"/>
          </a:p>
        </p:txBody>
      </p:sp>
      <p:pic>
        <p:nvPicPr>
          <p:cNvPr id="36" name="Picture Placeholder 35" descr="A smiling young woman standing in front of young students">
            <a:extLst>
              <a:ext uri="{FF2B5EF4-FFF2-40B4-BE49-F238E27FC236}">
                <a16:creationId xmlns:a16="http://schemas.microsoft.com/office/drawing/2014/main" id="{5E62DD90-D6B2-CC4B-AE4F-A326500D758A}"/>
              </a:ext>
            </a:extLst>
          </p:cNvPr>
          <p:cNvPicPr>
            <a:picLocks noGrp="1" noChangeAspect="1"/>
          </p:cNvPicPr>
          <p:nvPr>
            <p:ph type="pic" sz="quarter" idx="14"/>
          </p:nvPr>
        </p:nvPicPr>
        <p:blipFill>
          <a:blip r:embed="rId10" cstate="print">
            <a:extLst>
              <a:ext uri="{28A0092B-C50C-407E-A947-70E740481C1C}">
                <a14:useLocalDpi xmlns:a14="http://schemas.microsoft.com/office/drawing/2010/main"/>
              </a:ext>
            </a:extLst>
          </a:blip>
          <a:srcRect/>
          <a:stretch>
            <a:fillRect/>
          </a:stretch>
        </p:blipFill>
        <p:spPr>
          <a:xfrm>
            <a:off x="6899275" y="1743075"/>
            <a:ext cx="2897188" cy="2386013"/>
          </a:xfrm>
        </p:spPr>
      </p:pic>
    </p:spTree>
    <p:extLst>
      <p:ext uri="{BB962C8B-B14F-4D97-AF65-F5344CB8AC3E}">
        <p14:creationId xmlns:p14="http://schemas.microsoft.com/office/powerpoint/2010/main" val="326881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Placeholder 41" descr="A person standing next to a water tank&#10;&#10;Description automatically generated">
            <a:extLst>
              <a:ext uri="{FF2B5EF4-FFF2-40B4-BE49-F238E27FC236}">
                <a16:creationId xmlns:a16="http://schemas.microsoft.com/office/drawing/2014/main" id="{4E6528E5-69F7-3104-5B18-AB950939FC9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11415"/>
            <a:ext cx="13444538" cy="3269348"/>
          </a:xfrm>
        </p:spPr>
      </p:pic>
      <p:sp>
        <p:nvSpPr>
          <p:cNvPr id="43" name="Title 42">
            <a:extLst>
              <a:ext uri="{FF2B5EF4-FFF2-40B4-BE49-F238E27FC236}">
                <a16:creationId xmlns:a16="http://schemas.microsoft.com/office/drawing/2014/main" id="{EB1E437A-F94C-4D7F-9867-138A0A1F0954}"/>
              </a:ext>
            </a:extLst>
          </p:cNvPr>
          <p:cNvSpPr>
            <a:spLocks noGrp="1"/>
          </p:cNvSpPr>
          <p:nvPr>
            <p:ph type="ctrTitle"/>
          </p:nvPr>
        </p:nvSpPr>
        <p:spPr/>
        <p:txBody>
          <a:bodyPr/>
          <a:lstStyle/>
          <a:p>
            <a:r>
              <a:rPr lang="en-US" dirty="0"/>
              <a:t>Case Study - </a:t>
            </a:r>
            <a:r>
              <a:rPr lang="en-US" dirty="0" err="1"/>
              <a:t>Leaia</a:t>
            </a:r>
            <a:endParaRPr lang="en-AU" dirty="0"/>
          </a:p>
        </p:txBody>
      </p:sp>
      <p:sp>
        <p:nvSpPr>
          <p:cNvPr id="27" name="Round Diagonal Corner Rectangle 1">
            <a:hlinkClick r:id="rId4"/>
            <a:extLst>
              <a:ext uri="{FF2B5EF4-FFF2-40B4-BE49-F238E27FC236}">
                <a16:creationId xmlns:a16="http://schemas.microsoft.com/office/drawing/2014/main" id="{A112B421-28AC-4D68-276B-4772A203568B}"/>
              </a:ext>
            </a:extLst>
          </p:cNvPr>
          <p:cNvSpPr/>
          <p:nvPr/>
        </p:nvSpPr>
        <p:spPr>
          <a:xfrm rot="16200000">
            <a:off x="1827118" y="3851944"/>
            <a:ext cx="1121274" cy="3713945"/>
          </a:xfrm>
          <a:prstGeom prst="round2DiagRect">
            <a:avLst/>
          </a:prstGeom>
          <a:ln>
            <a:solidFill>
              <a:schemeClr val="accent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Text Placeholder 6">
            <a:extLst>
              <a:ext uri="{FF2B5EF4-FFF2-40B4-BE49-F238E27FC236}">
                <a16:creationId xmlns:a16="http://schemas.microsoft.com/office/drawing/2014/main" id="{C69779AD-700C-B242-F1FF-0D4EFA08128E}"/>
              </a:ext>
            </a:extLst>
          </p:cNvPr>
          <p:cNvSpPr txBox="1">
            <a:spLocks/>
          </p:cNvSpPr>
          <p:nvPr/>
        </p:nvSpPr>
        <p:spPr bwMode="auto">
          <a:xfrm>
            <a:off x="1369518" y="5288342"/>
            <a:ext cx="2795303" cy="841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400" dirty="0">
                <a:solidFill>
                  <a:srgbClr val="0C244C"/>
                </a:solidFill>
                <a:latin typeface="Arial" panose="020B0604020202020204" pitchFamily="34" charset="0"/>
                <a:hlinkClick r:id="rId4"/>
              </a:rPr>
              <a:t>Watch </a:t>
            </a:r>
            <a:r>
              <a:rPr lang="en-US" sz="2400" dirty="0" err="1">
                <a:solidFill>
                  <a:srgbClr val="0C244C"/>
                </a:solidFill>
                <a:latin typeface="Arial" panose="020B0604020202020204" pitchFamily="34" charset="0"/>
                <a:hlinkClick r:id="rId4"/>
              </a:rPr>
              <a:t>Leaia’s</a:t>
            </a:r>
            <a:r>
              <a:rPr lang="en-US" sz="2400" dirty="0">
                <a:solidFill>
                  <a:srgbClr val="0C244C"/>
                </a:solidFill>
                <a:latin typeface="Arial" panose="020B0604020202020204" pitchFamily="34" charset="0"/>
                <a:hlinkClick r:id="rId4"/>
              </a:rPr>
              <a:t> Story</a:t>
            </a:r>
            <a:endParaRPr lang="en-US" sz="2400" dirty="0">
              <a:solidFill>
                <a:srgbClr val="0C244C"/>
              </a:solidFill>
              <a:cs typeface="Arial" panose="020B0604020202020204"/>
            </a:endParaRPr>
          </a:p>
          <a:p>
            <a:pPr marL="0" indent="0">
              <a:buNone/>
            </a:pPr>
            <a:endParaRPr lang="en-US" sz="1800" dirty="0">
              <a:solidFill>
                <a:schemeClr val="bg1"/>
              </a:solidFill>
            </a:endParaRPr>
          </a:p>
        </p:txBody>
      </p:sp>
      <p:grpSp>
        <p:nvGrpSpPr>
          <p:cNvPr id="29" name="Group 28">
            <a:extLst>
              <a:ext uri="{FF2B5EF4-FFF2-40B4-BE49-F238E27FC236}">
                <a16:creationId xmlns:a16="http://schemas.microsoft.com/office/drawing/2014/main" id="{5490F579-0E1D-75B1-E974-66740BE7A6E0}"/>
              </a:ext>
            </a:extLst>
          </p:cNvPr>
          <p:cNvGrpSpPr/>
          <p:nvPr/>
        </p:nvGrpSpPr>
        <p:grpSpPr>
          <a:xfrm>
            <a:off x="739595" y="5389602"/>
            <a:ext cx="716983" cy="677584"/>
            <a:chOff x="10885134" y="2813230"/>
            <a:chExt cx="716983" cy="677584"/>
          </a:xfrm>
        </p:grpSpPr>
        <p:sp>
          <p:nvSpPr>
            <p:cNvPr id="30" name="Oval 29">
              <a:hlinkClick r:id="rId5"/>
              <a:extLst>
                <a:ext uri="{FF2B5EF4-FFF2-40B4-BE49-F238E27FC236}">
                  <a16:creationId xmlns:a16="http://schemas.microsoft.com/office/drawing/2014/main" id="{63CE2A51-171D-CC4E-F030-812C88C98172}"/>
                </a:ext>
              </a:extLst>
            </p:cNvPr>
            <p:cNvSpPr/>
            <p:nvPr/>
          </p:nvSpPr>
          <p:spPr>
            <a:xfrm>
              <a:off x="10885134" y="2813230"/>
              <a:ext cx="716983" cy="677584"/>
            </a:xfrm>
            <a:prstGeom prst="ellipse">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9">
              <a:hlinkClick r:id="rId6"/>
              <a:extLst>
                <a:ext uri="{FF2B5EF4-FFF2-40B4-BE49-F238E27FC236}">
                  <a16:creationId xmlns:a16="http://schemas.microsoft.com/office/drawing/2014/main" id="{868A01E9-63D0-707A-C921-40D72C49C72E}"/>
                </a:ext>
              </a:extLst>
            </p:cNvPr>
            <p:cNvSpPr/>
            <p:nvPr/>
          </p:nvSpPr>
          <p:spPr>
            <a:xfrm rot="5400000">
              <a:off x="11113223" y="3006414"/>
              <a:ext cx="324963" cy="296430"/>
            </a:xfrm>
            <a:prstGeom prst="triangl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781265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A4852-ADC3-E74B-A06B-443D4C9F98AD}"/>
              </a:ext>
            </a:extLst>
          </p:cNvPr>
          <p:cNvSpPr>
            <a:spLocks noGrp="1"/>
          </p:cNvSpPr>
          <p:nvPr>
            <p:ph type="body" sz="quarter" idx="10"/>
          </p:nvPr>
        </p:nvSpPr>
        <p:spPr>
          <a:xfrm>
            <a:off x="528627" y="1650256"/>
            <a:ext cx="7165373" cy="4794728"/>
          </a:xfrm>
        </p:spPr>
        <p:txBody>
          <a:bodyPr lIns="91440" tIns="45720" rIns="91440" bIns="45720" anchor="t"/>
          <a:lstStyle/>
          <a:p>
            <a:pPr fontAlgn="base">
              <a:lnSpc>
                <a:spcPct val="100000"/>
              </a:lnSpc>
              <a:spcBef>
                <a:spcPts val="0"/>
              </a:spcBef>
              <a:spcAft>
                <a:spcPts val="1200"/>
              </a:spcAft>
            </a:pPr>
            <a:r>
              <a:rPr lang="en-US" sz="2400" dirty="0">
                <a:effectLst/>
                <a:latin typeface="+mn-lt"/>
                <a:ea typeface="Times New Roman" panose="02020603050405020304" pitchFamily="18" charset="0"/>
                <a:cs typeface="Arial" panose="020B0604020202020204" pitchFamily="34" charset="0"/>
              </a:rPr>
              <a:t>While Samoa is a beautiful country surrounded by water, there is not enough clean drinking water in some areas. This makes life very hard for many families like </a:t>
            </a:r>
            <a:r>
              <a:rPr lang="en-US" sz="2400" dirty="0" err="1">
                <a:effectLst/>
                <a:latin typeface="+mn-lt"/>
                <a:ea typeface="Times New Roman" panose="02020603050405020304" pitchFamily="18" charset="0"/>
                <a:cs typeface="Arial" panose="020B0604020202020204" pitchFamily="34" charset="0"/>
              </a:rPr>
              <a:t>Leaia’s</a:t>
            </a:r>
            <a:r>
              <a:rPr lang="en-US" sz="2400" dirty="0">
                <a:effectLst/>
                <a:latin typeface="+mn-lt"/>
                <a:ea typeface="Times New Roman" panose="02020603050405020304" pitchFamily="18" charset="0"/>
                <a:cs typeface="Arial" panose="020B0604020202020204" pitchFamily="34" charset="0"/>
              </a:rPr>
              <a:t>.  </a:t>
            </a:r>
          </a:p>
          <a:p>
            <a:pPr fontAlgn="base">
              <a:lnSpc>
                <a:spcPct val="100000"/>
              </a:lnSpc>
              <a:spcBef>
                <a:spcPts val="0"/>
              </a:spcBef>
              <a:spcAft>
                <a:spcPts val="1200"/>
              </a:spcAft>
            </a:pPr>
            <a:r>
              <a:rPr lang="en-US" sz="2400" dirty="0" err="1">
                <a:effectLst/>
                <a:latin typeface="+mn-lt"/>
                <a:ea typeface="Times New Roman" panose="02020603050405020304" pitchFamily="18" charset="0"/>
                <a:cs typeface="Arial" panose="020B0604020202020204" pitchFamily="34" charset="0"/>
              </a:rPr>
              <a:t>Leaia</a:t>
            </a:r>
            <a:r>
              <a:rPr lang="en-US" sz="2400" dirty="0">
                <a:effectLst/>
                <a:latin typeface="+mn-lt"/>
                <a:ea typeface="Times New Roman" panose="02020603050405020304" pitchFamily="18" charset="0"/>
                <a:cs typeface="Arial" panose="020B0604020202020204" pitchFamily="34" charset="0"/>
              </a:rPr>
              <a:t> lives with her family on the island of Upolu in Samoa. She was worried about running out of water. </a:t>
            </a:r>
          </a:p>
          <a:p>
            <a:pPr fontAlgn="t">
              <a:lnSpc>
                <a:spcPct val="100000"/>
              </a:lnSpc>
              <a:spcBef>
                <a:spcPts val="0"/>
              </a:spcBef>
              <a:spcAft>
                <a:spcPts val="1200"/>
              </a:spcAft>
            </a:pPr>
            <a:endParaRPr lang="en-AU" sz="2400" dirty="0">
              <a:latin typeface="+mn-lt"/>
              <a:ea typeface="Roboto Light" panose="02000000000000000000" pitchFamily="2" charset="0"/>
            </a:endParaRPr>
          </a:p>
          <a:p>
            <a:pPr>
              <a:lnSpc>
                <a:spcPct val="100000"/>
              </a:lnSpc>
              <a:spcBef>
                <a:spcPts val="0"/>
              </a:spcBef>
              <a:spcAft>
                <a:spcPts val="1200"/>
              </a:spcAft>
            </a:pPr>
            <a:endParaRPr lang="en-US" sz="2400" dirty="0">
              <a:latin typeface="+mn-lt"/>
            </a:endParaRPr>
          </a:p>
        </p:txBody>
      </p:sp>
      <p:pic>
        <p:nvPicPr>
          <p:cNvPr id="9" name="Picture Placeholder 8" descr="A group of people standing outside&#10;&#10;Description automatically generated">
            <a:extLst>
              <a:ext uri="{FF2B5EF4-FFF2-40B4-BE49-F238E27FC236}">
                <a16:creationId xmlns:a16="http://schemas.microsoft.com/office/drawing/2014/main" id="{337DEBE9-7498-9C89-2944-742719285A8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8021838" y="1650256"/>
            <a:ext cx="4886274" cy="4502714"/>
          </a:xfrm>
        </p:spPr>
      </p:pic>
      <p:sp>
        <p:nvSpPr>
          <p:cNvPr id="7" name="Title 6">
            <a:extLst>
              <a:ext uri="{FF2B5EF4-FFF2-40B4-BE49-F238E27FC236}">
                <a16:creationId xmlns:a16="http://schemas.microsoft.com/office/drawing/2014/main" id="{C315C641-6757-F84B-9145-2407F17DC804}"/>
              </a:ext>
            </a:extLst>
          </p:cNvPr>
          <p:cNvSpPr>
            <a:spLocks noGrp="1"/>
          </p:cNvSpPr>
          <p:nvPr>
            <p:ph type="title"/>
          </p:nvPr>
        </p:nvSpPr>
        <p:spPr/>
        <p:txBody>
          <a:bodyPr/>
          <a:lstStyle/>
          <a:p>
            <a:r>
              <a:rPr lang="en-US" dirty="0" err="1"/>
              <a:t>Leaia</a:t>
            </a:r>
            <a:r>
              <a:rPr lang="en-US" dirty="0"/>
              <a:t>, Samoa</a:t>
            </a:r>
          </a:p>
        </p:txBody>
      </p:sp>
      <p:sp>
        <p:nvSpPr>
          <p:cNvPr id="8" name="Text Placeholder 7">
            <a:extLst>
              <a:ext uri="{FF2B5EF4-FFF2-40B4-BE49-F238E27FC236}">
                <a16:creationId xmlns:a16="http://schemas.microsoft.com/office/drawing/2014/main" id="{6F677EBA-EA58-4289-9999-F058DD8A5BE3}"/>
              </a:ext>
            </a:extLst>
          </p:cNvPr>
          <p:cNvSpPr>
            <a:spLocks noGrp="1"/>
          </p:cNvSpPr>
          <p:nvPr>
            <p:ph type="body" sz="quarter" idx="15"/>
          </p:nvPr>
        </p:nvSpPr>
        <p:spPr>
          <a:xfrm>
            <a:off x="8021838" y="6195551"/>
            <a:ext cx="4886274" cy="3441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effectLst/>
                <a:latin typeface="+mj-lt"/>
                <a:ea typeface="Calibri" panose="020F0502020204030204" pitchFamily="34" charset="0"/>
                <a:cs typeface="Arial" panose="020B0604020202020204" pitchFamily="34" charset="0"/>
              </a:rPr>
              <a:t>Leaia</a:t>
            </a:r>
            <a:r>
              <a:rPr lang="en-AU" dirty="0">
                <a:effectLst/>
                <a:latin typeface="+mj-lt"/>
                <a:ea typeface="Calibri" panose="020F0502020204030204" pitchFamily="34" charset="0"/>
                <a:cs typeface="Arial" panose="020B0604020202020204" pitchFamily="34" charset="0"/>
              </a:rPr>
              <a:t> stands in front of her children, her brother (right) and her younger niece (far left) and nephew (middle) outside their home in Samoa. Photo: </a:t>
            </a:r>
            <a:r>
              <a:rPr lang="en-AU" dirty="0">
                <a:latin typeface="+mj-lt"/>
                <a:cs typeface="Arial" panose="020B0604020202020204" pitchFamily="34" charset="0"/>
              </a:rPr>
              <a:t>Caritas Australia</a:t>
            </a: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Tree>
    <p:extLst>
      <p:ext uri="{BB962C8B-B14F-4D97-AF65-F5344CB8AC3E}">
        <p14:creationId xmlns:p14="http://schemas.microsoft.com/office/powerpoint/2010/main" val="3184092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541018-03DC-DAB4-016A-9C067D5E6064}"/>
              </a:ext>
            </a:extLst>
          </p:cNvPr>
          <p:cNvSpPr>
            <a:spLocks noGrp="1"/>
          </p:cNvSpPr>
          <p:nvPr>
            <p:ph type="body" sz="quarter" idx="10"/>
          </p:nvPr>
        </p:nvSpPr>
        <p:spPr/>
        <p:txBody>
          <a:bodyPr/>
          <a:lstStyle/>
          <a:p>
            <a:pPr>
              <a:lnSpc>
                <a:spcPct val="100000"/>
              </a:lnSpc>
              <a:spcBef>
                <a:spcPts val="0"/>
              </a:spcBef>
              <a:spcAft>
                <a:spcPts val="1200"/>
              </a:spcAft>
            </a:pPr>
            <a:r>
              <a:rPr lang="en-US" sz="2400" dirty="0"/>
              <a:t>Their home is not connected to a piped water system, so their only source of water was rainwater collected in old fridges. </a:t>
            </a:r>
          </a:p>
          <a:p>
            <a:pPr>
              <a:lnSpc>
                <a:spcPct val="100000"/>
              </a:lnSpc>
              <a:spcBef>
                <a:spcPts val="0"/>
              </a:spcBef>
              <a:spcAft>
                <a:spcPts val="1200"/>
              </a:spcAft>
            </a:pPr>
            <a:r>
              <a:rPr lang="en-AU" sz="2400" dirty="0"/>
              <a:t>However, due to climate change they are experiencing shorter rainy seasons and longer dry seasons. This has left </a:t>
            </a:r>
            <a:r>
              <a:rPr lang="en-AU" sz="2400" dirty="0" err="1"/>
              <a:t>Leaia’s</a:t>
            </a:r>
            <a:r>
              <a:rPr lang="en-AU" sz="2400" dirty="0"/>
              <a:t> family without enough clean water.</a:t>
            </a:r>
          </a:p>
          <a:p>
            <a:pPr>
              <a:lnSpc>
                <a:spcPct val="100000"/>
              </a:lnSpc>
              <a:spcBef>
                <a:spcPts val="0"/>
              </a:spcBef>
              <a:spcAft>
                <a:spcPts val="1200"/>
              </a:spcAft>
            </a:pPr>
            <a:r>
              <a:rPr lang="en-US" sz="2400" dirty="0"/>
              <a:t>When their water ran out, </a:t>
            </a:r>
            <a:r>
              <a:rPr lang="en-US" sz="2400" dirty="0" err="1"/>
              <a:t>Leaia</a:t>
            </a:r>
            <a:r>
              <a:rPr lang="en-US" sz="2400" dirty="0"/>
              <a:t> and her children had to collect water in containers from a </a:t>
            </a:r>
            <a:r>
              <a:rPr lang="en-US" sz="2400" dirty="0" err="1"/>
              <a:t>neighbour</a:t>
            </a:r>
            <a:r>
              <a:rPr lang="en-US" sz="2400" dirty="0"/>
              <a:t> down the street. </a:t>
            </a:r>
            <a:r>
              <a:rPr lang="en-AU" sz="2400" dirty="0"/>
              <a:t>The children would have to take several breaks as the buckets were very heavy for them to lift.</a:t>
            </a:r>
            <a:endParaRPr lang="en-US" sz="2400" dirty="0"/>
          </a:p>
          <a:p>
            <a:pPr>
              <a:lnSpc>
                <a:spcPct val="100000"/>
              </a:lnSpc>
              <a:spcBef>
                <a:spcPts val="0"/>
              </a:spcBef>
              <a:spcAft>
                <a:spcPts val="1200"/>
              </a:spcAft>
            </a:pPr>
            <a:endParaRPr lang="en-US" sz="2400" dirty="0"/>
          </a:p>
        </p:txBody>
      </p:sp>
      <p:pic>
        <p:nvPicPr>
          <p:cNvPr id="7" name="Picture Placeholder 6" descr="A water pouring from a well&#10;&#10;Description automatically generated">
            <a:extLst>
              <a:ext uri="{FF2B5EF4-FFF2-40B4-BE49-F238E27FC236}">
                <a16:creationId xmlns:a16="http://schemas.microsoft.com/office/drawing/2014/main" id="{B8E6A0D1-6300-0BE8-ED92-D58B7C936A0F}"/>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l="-160"/>
          <a:stretch/>
        </p:blipFill>
        <p:spPr>
          <a:xfrm>
            <a:off x="8021838" y="1766006"/>
            <a:ext cx="4886274" cy="4502714"/>
          </a:xfrm>
        </p:spPr>
      </p:pic>
      <p:sp>
        <p:nvSpPr>
          <p:cNvPr id="4" name="Title 3">
            <a:extLst>
              <a:ext uri="{FF2B5EF4-FFF2-40B4-BE49-F238E27FC236}">
                <a16:creationId xmlns:a16="http://schemas.microsoft.com/office/drawing/2014/main" id="{72E55255-6069-7DD8-F3FD-8A911F5C151D}"/>
              </a:ext>
            </a:extLst>
          </p:cNvPr>
          <p:cNvSpPr>
            <a:spLocks noGrp="1"/>
          </p:cNvSpPr>
          <p:nvPr>
            <p:ph type="title"/>
          </p:nvPr>
        </p:nvSpPr>
        <p:spPr/>
        <p:txBody>
          <a:bodyPr/>
          <a:lstStyle/>
          <a:p>
            <a:r>
              <a:rPr lang="en-US" dirty="0" err="1"/>
              <a:t>Leaia</a:t>
            </a:r>
            <a:r>
              <a:rPr lang="en-US" dirty="0"/>
              <a:t>, Samoa</a:t>
            </a:r>
            <a:endParaRPr lang="en-AU" dirty="0"/>
          </a:p>
        </p:txBody>
      </p:sp>
      <p:sp>
        <p:nvSpPr>
          <p:cNvPr id="5" name="Text Placeholder 4">
            <a:extLst>
              <a:ext uri="{FF2B5EF4-FFF2-40B4-BE49-F238E27FC236}">
                <a16:creationId xmlns:a16="http://schemas.microsoft.com/office/drawing/2014/main" id="{FA2A7546-E3DA-D48B-B050-FC8F30AF3260}"/>
              </a:ext>
            </a:extLst>
          </p:cNvPr>
          <p:cNvSpPr>
            <a:spLocks noGrp="1"/>
          </p:cNvSpPr>
          <p:nvPr>
            <p:ph type="body" sz="quarter" idx="15"/>
          </p:nvPr>
        </p:nvSpPr>
        <p:spPr>
          <a:xfrm>
            <a:off x="8021838" y="6369175"/>
            <a:ext cx="4886274" cy="413589"/>
          </a:xfrm>
        </p:spPr>
        <p:txBody>
          <a:bodyPr/>
          <a:lstStyle/>
          <a:p>
            <a:r>
              <a:rPr lang="en-US" dirty="0" err="1"/>
              <a:t>Leaia’s</a:t>
            </a:r>
            <a:r>
              <a:rPr lang="en-US" dirty="0"/>
              <a:t> collection of old fridges and buckets her family used to collect rainwater from a make-shift roof. Photo: </a:t>
            </a:r>
            <a:r>
              <a:rPr lang="en-AU" sz="1200" dirty="0">
                <a:latin typeface="Arial" panose="020B0604020202020204" pitchFamily="34" charset="0"/>
                <a:cs typeface="Arial" panose="020B0604020202020204" pitchFamily="34" charset="0"/>
              </a:rPr>
              <a:t>Caritas Australia</a:t>
            </a:r>
          </a:p>
        </p:txBody>
      </p:sp>
    </p:spTree>
    <p:extLst>
      <p:ext uri="{BB962C8B-B14F-4D97-AF65-F5344CB8AC3E}">
        <p14:creationId xmlns:p14="http://schemas.microsoft.com/office/powerpoint/2010/main" val="3813703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84FC3E-8572-7145-8775-75F386EC1460}"/>
              </a:ext>
            </a:extLst>
          </p:cNvPr>
          <p:cNvSpPr>
            <a:spLocks noGrp="1"/>
          </p:cNvSpPr>
          <p:nvPr>
            <p:ph type="body" sz="quarter" idx="10"/>
          </p:nvPr>
        </p:nvSpPr>
        <p:spPr>
          <a:xfrm>
            <a:off x="536426" y="1638681"/>
            <a:ext cx="7165373" cy="4794728"/>
          </a:xfrm>
        </p:spPr>
        <p:txBody>
          <a:bodyPr lIns="91440" tIns="45720" rIns="91440" bIns="45720" anchor="t">
            <a:noAutofit/>
          </a:bodyPr>
          <a:lstStyle/>
          <a:p>
            <a:pPr>
              <a:lnSpc>
                <a:spcPct val="100000"/>
              </a:lnSpc>
              <a:spcBef>
                <a:spcPts val="0"/>
              </a:spcBef>
              <a:spcAft>
                <a:spcPts val="1200"/>
              </a:spcAft>
            </a:pPr>
            <a:r>
              <a:rPr lang="en-AU" sz="2400" dirty="0"/>
              <a:t>Her children would also miss school during the dry season as there was a lack of clean water at school too. </a:t>
            </a:r>
            <a:endParaRPr lang="en-US" sz="2400" dirty="0"/>
          </a:p>
          <a:p>
            <a:pPr>
              <a:lnSpc>
                <a:spcPct val="100000"/>
              </a:lnSpc>
              <a:spcBef>
                <a:spcPts val="0"/>
              </a:spcBef>
              <a:spcAft>
                <a:spcPts val="1200"/>
              </a:spcAft>
            </a:pPr>
            <a:r>
              <a:rPr lang="en-AU" sz="2400" dirty="0"/>
              <a:t>With the support of Caritas Australia's local partner Caritas Samoa, a 3,000 litre water tank was installed at </a:t>
            </a:r>
            <a:r>
              <a:rPr lang="en-AU" sz="2400" dirty="0" err="1"/>
              <a:t>Leaia's</a:t>
            </a:r>
            <a:r>
              <a:rPr lang="en-AU" sz="2400" dirty="0"/>
              <a:t> home. She and her family now have a steady supply of clean drinking water! </a:t>
            </a:r>
          </a:p>
          <a:p>
            <a:pPr>
              <a:lnSpc>
                <a:spcPct val="100000"/>
              </a:lnSpc>
              <a:spcBef>
                <a:spcPts val="0"/>
              </a:spcBef>
              <a:spcAft>
                <a:spcPts val="1200"/>
              </a:spcAft>
            </a:pPr>
            <a:r>
              <a:rPr lang="en-AU" sz="2400" dirty="0">
                <a:cs typeface="Arial" panose="020B0604020202020204" pitchFamily="34" charset="0"/>
              </a:rPr>
              <a:t>Next year, they will also have a toilet built through the program, which will further improve their health and living conditions.</a:t>
            </a:r>
          </a:p>
          <a:p>
            <a:pPr>
              <a:lnSpc>
                <a:spcPct val="100000"/>
              </a:lnSpc>
              <a:spcBef>
                <a:spcPts val="0"/>
              </a:spcBef>
              <a:spcAft>
                <a:spcPts val="1200"/>
              </a:spcAft>
            </a:pPr>
            <a:endParaRPr lang="en-AU" sz="2400" dirty="0">
              <a:latin typeface="Arial" panose="020B0604020202020204" pitchFamily="34" charset="0"/>
            </a:endParaRP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p:txBody>
          <a:bodyPr/>
          <a:lstStyle/>
          <a:p>
            <a:r>
              <a:rPr lang="en-US" dirty="0" err="1"/>
              <a:t>Leaia</a:t>
            </a:r>
            <a:r>
              <a:rPr lang="en-US" dirty="0"/>
              <a:t>, Samoa</a:t>
            </a:r>
          </a:p>
        </p:txBody>
      </p:sp>
      <p:sp>
        <p:nvSpPr>
          <p:cNvPr id="24" name="Text Placeholder 3">
            <a:extLst>
              <a:ext uri="{FF2B5EF4-FFF2-40B4-BE49-F238E27FC236}">
                <a16:creationId xmlns:a16="http://schemas.microsoft.com/office/drawing/2014/main" id="{3E761A40-C74A-9A4D-8191-3A5ED28DC0DF}"/>
              </a:ext>
            </a:extLst>
          </p:cNvPr>
          <p:cNvSpPr>
            <a:spLocks noGrp="1"/>
          </p:cNvSpPr>
          <p:nvPr>
            <p:ph type="body" sz="quarter" idx="15"/>
          </p:nvPr>
        </p:nvSpPr>
        <p:spPr>
          <a:xfrm>
            <a:off x="8021838" y="6241850"/>
            <a:ext cx="4886274" cy="413589"/>
          </a:xfrm>
        </p:spPr>
        <p:txBody>
          <a:bodyPr lIns="91440" tIns="45720" rIns="91440" bIns="45720" anchor="t"/>
          <a:lstStyle/>
          <a:p>
            <a:pPr>
              <a:lnSpc>
                <a:spcPct val="100000"/>
              </a:lnSpc>
              <a:spcBef>
                <a:spcPts val="0"/>
              </a:spcBef>
              <a:spcAft>
                <a:spcPts val="1200"/>
              </a:spcAft>
            </a:pPr>
            <a:r>
              <a:rPr lang="en-US" dirty="0" err="1">
                <a:ea typeface="Roboto Light"/>
                <a:cs typeface="Arial" panose="020B0604020202020204" pitchFamily="34" charset="0"/>
              </a:rPr>
              <a:t>Leaia</a:t>
            </a:r>
            <a:r>
              <a:rPr lang="en-US" dirty="0">
                <a:ea typeface="Roboto Light"/>
                <a:cs typeface="Arial" panose="020B0604020202020204" pitchFamily="34" charset="0"/>
              </a:rPr>
              <a:t> standing in front of the newly installed water tank along with a Caritas Samoa representative. Photo: </a:t>
            </a:r>
            <a:r>
              <a:rPr lang="en-AU" dirty="0">
                <a:latin typeface="Arial" panose="020B0604020202020204" pitchFamily="34" charset="0"/>
                <a:cs typeface="Arial" panose="020B0604020202020204" pitchFamily="34" charset="0"/>
              </a:rPr>
              <a:t>Caritas Australia</a:t>
            </a:r>
          </a:p>
        </p:txBody>
      </p:sp>
      <p:pic>
        <p:nvPicPr>
          <p:cNvPr id="6" name="Picture Placeholder 5" descr="Two women standing next to a water tank&#10;&#10;Description automatically generated">
            <a:extLst>
              <a:ext uri="{FF2B5EF4-FFF2-40B4-BE49-F238E27FC236}">
                <a16:creationId xmlns:a16="http://schemas.microsoft.com/office/drawing/2014/main" id="{CA4B453E-D40F-17DE-86D4-ACA905F7664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8021838" y="1638681"/>
            <a:ext cx="4886274" cy="4502714"/>
          </a:xfrm>
        </p:spPr>
      </p:pic>
    </p:spTree>
    <p:extLst>
      <p:ext uri="{BB962C8B-B14F-4D97-AF65-F5344CB8AC3E}">
        <p14:creationId xmlns:p14="http://schemas.microsoft.com/office/powerpoint/2010/main" val="35303827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tanding outside with clothes on a line and a water tank in the background.&#10;">
            <a:extLst>
              <a:ext uri="{FF2B5EF4-FFF2-40B4-BE49-F238E27FC236}">
                <a16:creationId xmlns:a16="http://schemas.microsoft.com/office/drawing/2014/main" id="{B0EA00BC-C235-4BC6-0458-0EAB874317A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7" name="Text Placeholder 3"/>
          <p:cNvSpPr>
            <a:spLocks noGrp="1"/>
          </p:cNvSpPr>
          <p:nvPr>
            <p:ph type="body" sz="quarter" idx="11"/>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sp>
        <p:nvSpPr>
          <p:cNvPr id="10" name="Round Diagonal Corner Rectangle 1">
            <a:extLst>
              <a:ext uri="{FF2B5EF4-FFF2-40B4-BE49-F238E27FC236}">
                <a16:creationId xmlns:a16="http://schemas.microsoft.com/office/drawing/2014/main" id="{088EC8C7-E5B9-6148-AE7D-8E78170643DE}"/>
              </a:ext>
            </a:extLst>
          </p:cNvPr>
          <p:cNvSpPr/>
          <p:nvPr/>
        </p:nvSpPr>
        <p:spPr>
          <a:xfrm rot="16200000">
            <a:off x="793639" y="116901"/>
            <a:ext cx="4110533" cy="4617705"/>
          </a:xfrm>
          <a:prstGeom prst="round2DiagRect">
            <a:avLst/>
          </a:prstGeom>
          <a:solidFill>
            <a:srgbClr val="C3DDD7"/>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E045DA-325F-DBE1-6CFE-3612361163EC}"/>
              </a:ext>
            </a:extLst>
          </p:cNvPr>
          <p:cNvPicPr>
            <a:picLocks noChangeAspect="1"/>
          </p:cNvPicPr>
          <p:nvPr/>
        </p:nvPicPr>
        <p:blipFill>
          <a:blip r:embed="rId4"/>
          <a:stretch>
            <a:fillRect/>
          </a:stretch>
        </p:blipFill>
        <p:spPr>
          <a:xfrm>
            <a:off x="696830" y="658632"/>
            <a:ext cx="4304149" cy="3609145"/>
          </a:xfrm>
          <a:prstGeom prst="rect">
            <a:avLst/>
          </a:prstGeom>
        </p:spPr>
      </p:pic>
    </p:spTree>
    <p:extLst>
      <p:ext uri="{BB962C8B-B14F-4D97-AF65-F5344CB8AC3E}">
        <p14:creationId xmlns:p14="http://schemas.microsoft.com/office/powerpoint/2010/main" val="425477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1643069" y="2087369"/>
            <a:ext cx="10164746" cy="2166849"/>
          </a:xfrm>
        </p:spPr>
        <p:txBody>
          <a:bodyPr lIns="100834" tIns="50417" rIns="100834" bIns="50417" anchor="ctr"/>
          <a:lstStyle/>
          <a:p>
            <a:pPr algn="ctr">
              <a:tabLst>
                <a:tab pos="3558841" algn="l"/>
              </a:tabLst>
            </a:pPr>
            <a:r>
              <a:rPr lang="en-AU" sz="3088" b="1" dirty="0">
                <a:solidFill>
                  <a:srgbClr val="0C244C"/>
                </a:solidFill>
                <a:latin typeface="Arial"/>
                <a:ea typeface="Roboto Light"/>
                <a:cs typeface="Arial"/>
              </a:rPr>
              <a:t>First Nations people are advised that this resource and external links may contain images, voices and names of people who have died. </a:t>
            </a:r>
            <a:r>
              <a:rPr lang="en-US" sz="3088" dirty="0">
                <a:solidFill>
                  <a:srgbClr val="0C244C"/>
                </a:solidFill>
                <a:latin typeface="Arial"/>
                <a:ea typeface="Roboto Light"/>
                <a:cs typeface="Arial"/>
              </a:rPr>
              <a:t> </a:t>
            </a:r>
            <a:endParaRPr lang="en-AU" sz="3088" dirty="0">
              <a:solidFill>
                <a:srgbClr val="0C244C"/>
              </a:solidFill>
            </a:endParaRPr>
          </a:p>
        </p:txBody>
      </p:sp>
    </p:spTree>
    <p:extLst>
      <p:ext uri="{BB962C8B-B14F-4D97-AF65-F5344CB8AC3E}">
        <p14:creationId xmlns:p14="http://schemas.microsoft.com/office/powerpoint/2010/main" val="4159516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57869-66E9-4AA1-921B-925E6B292F28}"/>
              </a:ext>
            </a:extLst>
          </p:cNvPr>
          <p:cNvSpPr>
            <a:spLocks noGrp="1"/>
          </p:cNvSpPr>
          <p:nvPr>
            <p:ph type="body" sz="quarter" idx="4294967295"/>
          </p:nvPr>
        </p:nvSpPr>
        <p:spPr>
          <a:xfrm>
            <a:off x="1738312" y="1885156"/>
            <a:ext cx="9967913" cy="3792537"/>
          </a:xfrm>
          <a:prstGeom prst="rect">
            <a:avLst/>
          </a:prstGeom>
        </p:spPr>
        <p:txBody>
          <a:bodyPr lIns="91440" tIns="45720" rIns="91440" bIns="45720" anchor="t">
            <a:noAutofit/>
          </a:bodyPr>
          <a:lstStyle/>
          <a:p>
            <a:pPr marL="0" indent="0" algn="ctr">
              <a:spcAft>
                <a:spcPts val="1800"/>
              </a:spcAft>
              <a:buNone/>
            </a:pPr>
            <a:r>
              <a:rPr lang="en-AU" sz="6000" dirty="0">
                <a:solidFill>
                  <a:srgbClr val="0C244C"/>
                </a:solidFill>
                <a:latin typeface="+mj-lt"/>
              </a:rPr>
              <a:t>‘Our love is not to be just words or mere talk, but something real and active.’</a:t>
            </a:r>
          </a:p>
          <a:p>
            <a:pPr marL="0" indent="0" algn="ctr">
              <a:buNone/>
            </a:pPr>
            <a:r>
              <a:rPr lang="en-AU" sz="3200" dirty="0">
                <a:solidFill>
                  <a:srgbClr val="0C244C"/>
                </a:solidFill>
                <a:latin typeface="+mj-lt"/>
              </a:rPr>
              <a:t>1 John 3:18</a:t>
            </a:r>
          </a:p>
        </p:txBody>
      </p:sp>
      <p:sp>
        <p:nvSpPr>
          <p:cNvPr id="3" name="Freeform: Shape 3">
            <a:extLst>
              <a:ext uri="{FF2B5EF4-FFF2-40B4-BE49-F238E27FC236}">
                <a16:creationId xmlns:a16="http://schemas.microsoft.com/office/drawing/2014/main" id="{639EFDC4-75EF-B542-C097-4DF34499DF98}"/>
              </a:ext>
            </a:extLst>
          </p:cNvPr>
          <p:cNvSpPr/>
          <p:nvPr/>
        </p:nvSpPr>
        <p:spPr>
          <a:xfrm>
            <a:off x="1523517" y="1660600"/>
            <a:ext cx="429589" cy="449111"/>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63B1A4"/>
          </a:solidFill>
          <a:ln w="9525" cap="flat">
            <a:noFill/>
            <a:prstDash val="solid"/>
            <a:miter/>
          </a:ln>
        </p:spPr>
        <p:txBody>
          <a:bodyPr rtlCol="0" anchor="ctr"/>
          <a:lstStyle/>
          <a:p>
            <a:endParaRPr lang="en-AU"/>
          </a:p>
        </p:txBody>
      </p:sp>
      <p:sp>
        <p:nvSpPr>
          <p:cNvPr id="5" name="Freeform: Shape 5">
            <a:extLst>
              <a:ext uri="{FF2B5EF4-FFF2-40B4-BE49-F238E27FC236}">
                <a16:creationId xmlns:a16="http://schemas.microsoft.com/office/drawing/2014/main" id="{1E773F8B-A26B-FB58-F5FA-E6EDF3C7D8B9}"/>
              </a:ext>
            </a:extLst>
          </p:cNvPr>
          <p:cNvSpPr/>
          <p:nvPr/>
        </p:nvSpPr>
        <p:spPr>
          <a:xfrm>
            <a:off x="11276636" y="4935689"/>
            <a:ext cx="429589" cy="449111"/>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rgbClr val="63B1A4"/>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873620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aper hearts that children have written what they love about creation.">
            <a:extLst>
              <a:ext uri="{FF2B5EF4-FFF2-40B4-BE49-F238E27FC236}">
                <a16:creationId xmlns:a16="http://schemas.microsoft.com/office/drawing/2014/main" id="{E3C4128D-4F60-4F0D-B5F8-ED6ADB5BAE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20" y="11415"/>
            <a:ext cx="13444518" cy="3269348"/>
          </a:xfrm>
          <a:prstGeom prst="rect">
            <a:avLst/>
          </a:prstGeom>
          <a:noFill/>
        </p:spPr>
      </p:pic>
      <p:sp>
        <p:nvSpPr>
          <p:cNvPr id="3" name="Title 2">
            <a:extLst>
              <a:ext uri="{FF2B5EF4-FFF2-40B4-BE49-F238E27FC236}">
                <a16:creationId xmlns:a16="http://schemas.microsoft.com/office/drawing/2014/main" id="{206DA680-D28D-4F17-B389-4F9796F58A49}"/>
              </a:ext>
            </a:extLst>
          </p:cNvPr>
          <p:cNvSpPr>
            <a:spLocks noGrp="1"/>
          </p:cNvSpPr>
          <p:nvPr>
            <p:ph type="ctrTitle"/>
          </p:nvPr>
        </p:nvSpPr>
        <p:spPr>
          <a:xfrm>
            <a:off x="450876" y="3590755"/>
            <a:ext cx="10083404" cy="1394379"/>
          </a:xfrm>
        </p:spPr>
        <p:txBody>
          <a:bodyPr anchor="ctr">
            <a:normAutofit/>
          </a:bodyPr>
          <a:lstStyle/>
          <a:p>
            <a:r>
              <a:rPr lang="en-AU"/>
              <a:t>Call to action</a:t>
            </a:r>
          </a:p>
        </p:txBody>
      </p:sp>
    </p:spTree>
    <p:extLst>
      <p:ext uri="{BB962C8B-B14F-4D97-AF65-F5344CB8AC3E}">
        <p14:creationId xmlns:p14="http://schemas.microsoft.com/office/powerpoint/2010/main" val="262602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E6A3DD-616A-4313-ABA1-399A49D4354A}"/>
              </a:ext>
            </a:extLst>
          </p:cNvPr>
          <p:cNvSpPr>
            <a:spLocks noGrp="1"/>
          </p:cNvSpPr>
          <p:nvPr>
            <p:ph type="body" sz="quarter" idx="10"/>
          </p:nvPr>
        </p:nvSpPr>
        <p:spPr/>
        <p:txBody>
          <a:bodyPr lIns="91440" tIns="45720" rIns="91440" bIns="45720" anchor="t"/>
          <a:lstStyle/>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What are the causes and consequences of poverty? </a:t>
            </a:r>
          </a:p>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Who are most likely to experience poverty?</a:t>
            </a:r>
          </a:p>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What are the challenges faced by people who are experiencing poverty?</a:t>
            </a:r>
            <a:endParaRPr lang="en-AU" dirty="0">
              <a:solidFill>
                <a:srgbClr val="0C244C"/>
              </a:solidFill>
              <a:latin typeface="Arial" panose="020B0604020202020204" pitchFamily="34" charset="0"/>
              <a:ea typeface="Roboto Light" panose="02000000000000000000" pitchFamily="2" charset="0"/>
            </a:endParaRPr>
          </a:p>
        </p:txBody>
      </p:sp>
      <p:sp>
        <p:nvSpPr>
          <p:cNvPr id="5" name="Title 4">
            <a:extLst>
              <a:ext uri="{FF2B5EF4-FFF2-40B4-BE49-F238E27FC236}">
                <a16:creationId xmlns:a16="http://schemas.microsoft.com/office/drawing/2014/main" id="{B20E58BB-109D-4145-89A3-A85CE8759B2F}"/>
              </a:ext>
            </a:extLst>
          </p:cNvPr>
          <p:cNvSpPr>
            <a:spLocks noGrp="1"/>
          </p:cNvSpPr>
          <p:nvPr>
            <p:ph type="title"/>
          </p:nvPr>
        </p:nvSpPr>
        <p:spPr/>
        <p:txBody>
          <a:bodyPr/>
          <a:lstStyle/>
          <a:p>
            <a:r>
              <a:rPr lang="en-AU" dirty="0"/>
              <a:t>See</a:t>
            </a:r>
          </a:p>
        </p:txBody>
      </p:sp>
      <p:pic>
        <p:nvPicPr>
          <p:cNvPr id="8" name="Picture Placeholder 17" descr="A red eye with black background&#10;&#10;Description automatically generated">
            <a:extLst>
              <a:ext uri="{FF2B5EF4-FFF2-40B4-BE49-F238E27FC236}">
                <a16:creationId xmlns:a16="http://schemas.microsoft.com/office/drawing/2014/main" id="{63CD14C3-6108-D8B6-888B-C5A4E2DD701C}"/>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t="-18213" b="-18213"/>
          <a:stretch/>
        </p:blipFill>
        <p:spPr>
          <a:xfrm>
            <a:off x="8422456" y="1826403"/>
            <a:ext cx="3699079" cy="3421454"/>
          </a:xfrm>
        </p:spPr>
      </p:pic>
    </p:spTree>
    <p:extLst>
      <p:ext uri="{BB962C8B-B14F-4D97-AF65-F5344CB8AC3E}">
        <p14:creationId xmlns:p14="http://schemas.microsoft.com/office/powerpoint/2010/main" val="1511839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0F103-4AA9-7131-FC5C-28FF1D88CFBA}"/>
              </a:ext>
            </a:extLst>
          </p:cNvPr>
          <p:cNvSpPr>
            <a:spLocks noGrp="1"/>
          </p:cNvSpPr>
          <p:nvPr>
            <p:ph type="body" sz="quarter" idx="10"/>
          </p:nvPr>
        </p:nvSpPr>
        <p:spPr/>
        <p:txBody>
          <a:bodyPr/>
          <a:lstStyle/>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What does the Church teach us about</a:t>
            </a:r>
            <a:r>
              <a:rPr lang="en-AU" i="1" dirty="0">
                <a:latin typeface="Arial" panose="020B0604020202020204" pitchFamily="34" charset="0"/>
                <a:ea typeface="Roboto Light" panose="02000000000000000000" pitchFamily="2" charset="0"/>
              </a:rPr>
              <a:t> helping our neighbour</a:t>
            </a:r>
            <a:r>
              <a:rPr lang="en-AU" dirty="0">
                <a:latin typeface="Arial" panose="020B0604020202020204" pitchFamily="34" charset="0"/>
                <a:ea typeface="Roboto Light" panose="02000000000000000000" pitchFamily="2" charset="0"/>
              </a:rPr>
              <a:t>?</a:t>
            </a:r>
          </a:p>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How does your faith inspire you to act?</a:t>
            </a:r>
          </a:p>
          <a:p>
            <a:pPr marL="285750" indent="-285750">
              <a:lnSpc>
                <a:spcPct val="100000"/>
              </a:lnSpc>
              <a:spcBef>
                <a:spcPts val="0"/>
              </a:spcBef>
              <a:spcAft>
                <a:spcPts val="1800"/>
              </a:spcAft>
              <a:buFont typeface="Arial" panose="020B0604020202020204" pitchFamily="34" charset="0"/>
              <a:buChar char="•"/>
            </a:pPr>
            <a:r>
              <a:rPr lang="en-AU" dirty="0">
                <a:latin typeface="Arial" panose="020B0604020202020204" pitchFamily="34" charset="0"/>
                <a:ea typeface="Roboto Light" panose="02000000000000000000" pitchFamily="2" charset="0"/>
              </a:rPr>
              <a:t>How can you get involved and support the agencies of the Church?</a:t>
            </a:r>
          </a:p>
          <a:p>
            <a:pPr>
              <a:spcAft>
                <a:spcPts val="1800"/>
              </a:spcAft>
            </a:pPr>
            <a:endParaRPr lang="en-AU" dirty="0"/>
          </a:p>
        </p:txBody>
      </p:sp>
      <p:sp>
        <p:nvSpPr>
          <p:cNvPr id="5" name="Title 4">
            <a:extLst>
              <a:ext uri="{FF2B5EF4-FFF2-40B4-BE49-F238E27FC236}">
                <a16:creationId xmlns:a16="http://schemas.microsoft.com/office/drawing/2014/main" id="{4179E909-7599-4158-6DB4-5C2EFA23C989}"/>
              </a:ext>
            </a:extLst>
          </p:cNvPr>
          <p:cNvSpPr>
            <a:spLocks noGrp="1"/>
          </p:cNvSpPr>
          <p:nvPr>
            <p:ph type="title"/>
          </p:nvPr>
        </p:nvSpPr>
        <p:spPr/>
        <p:txBody>
          <a:bodyPr/>
          <a:lstStyle/>
          <a:p>
            <a:r>
              <a:rPr lang="en-US" dirty="0"/>
              <a:t>Judge</a:t>
            </a:r>
            <a:endParaRPr lang="en-AU" dirty="0"/>
          </a:p>
        </p:txBody>
      </p:sp>
      <p:pic>
        <p:nvPicPr>
          <p:cNvPr id="7" name="Picture Placeholder 10" descr="A brown outline of a thought bubble&#10;&#10;Description automatically generated">
            <a:extLst>
              <a:ext uri="{FF2B5EF4-FFF2-40B4-BE49-F238E27FC236}">
                <a16:creationId xmlns:a16="http://schemas.microsoft.com/office/drawing/2014/main" id="{20018B6F-CE7E-1A9F-E71B-22D341BC46D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8087746" y="1826403"/>
            <a:ext cx="3828306" cy="3540982"/>
          </a:xfrm>
        </p:spPr>
      </p:pic>
    </p:spTree>
    <p:extLst>
      <p:ext uri="{BB962C8B-B14F-4D97-AF65-F5344CB8AC3E}">
        <p14:creationId xmlns:p14="http://schemas.microsoft.com/office/powerpoint/2010/main" val="1022179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6C1C4-B5AD-0433-7C2E-3DA92594A286}"/>
              </a:ext>
            </a:extLst>
          </p:cNvPr>
          <p:cNvSpPr>
            <a:spLocks noGrp="1"/>
          </p:cNvSpPr>
          <p:nvPr>
            <p:ph type="body" sz="quarter" idx="10"/>
          </p:nvPr>
        </p:nvSpPr>
        <p:spPr>
          <a:xfrm>
            <a:off x="369812" y="1967367"/>
            <a:ext cx="5876021" cy="4159457"/>
          </a:xfrm>
        </p:spPr>
        <p:txBody>
          <a:bodyPr/>
          <a:lstStyle/>
          <a:p>
            <a:pPr marL="285750" indent="-285750">
              <a:spcBef>
                <a:spcPts val="0"/>
              </a:spcBef>
              <a:spcAft>
                <a:spcPts val="1200"/>
              </a:spcAft>
              <a:buFont typeface="Arial" panose="020B0604020202020204" pitchFamily="34" charset="0"/>
              <a:buChar char="•"/>
            </a:pPr>
            <a:r>
              <a:rPr lang="en-AU" b="1" dirty="0">
                <a:latin typeface="Arial" panose="020B0604020202020204" pitchFamily="34" charset="0"/>
                <a:ea typeface="Roboto Light" panose="02000000000000000000" pitchFamily="2" charset="0"/>
              </a:rPr>
              <a:t>Raise awareness </a:t>
            </a:r>
            <a:r>
              <a:rPr lang="en-AU" dirty="0">
                <a:latin typeface="Arial" panose="020B0604020202020204" pitchFamily="34" charset="0"/>
                <a:ea typeface="Roboto Light" panose="02000000000000000000" pitchFamily="2" charset="0"/>
              </a:rPr>
              <a:t>of poverty with your family, friends and community.</a:t>
            </a:r>
          </a:p>
          <a:p>
            <a:pPr marL="285750" indent="-285750">
              <a:spcBef>
                <a:spcPts val="0"/>
              </a:spcBef>
              <a:spcAft>
                <a:spcPts val="1200"/>
              </a:spcAft>
              <a:buFont typeface="Arial" panose="020B0604020202020204" pitchFamily="34" charset="0"/>
              <a:buChar char="•"/>
            </a:pPr>
            <a:r>
              <a:rPr lang="en-AU" b="1" dirty="0">
                <a:latin typeface="Arial" panose="020B0604020202020204" pitchFamily="34" charset="0"/>
                <a:ea typeface="Roboto Light" panose="02000000000000000000" pitchFamily="2" charset="0"/>
              </a:rPr>
              <a:t>Have a voice. </a:t>
            </a:r>
            <a:r>
              <a:rPr lang="en-AU" dirty="0">
                <a:latin typeface="Arial" panose="020B0604020202020204" pitchFamily="34" charset="0"/>
                <a:ea typeface="Roboto Light" panose="02000000000000000000" pitchFamily="2" charset="0"/>
              </a:rPr>
              <a:t>Contact decision makers such as your local politician.</a:t>
            </a:r>
          </a:p>
          <a:p>
            <a:pPr marL="285750" indent="-285750">
              <a:spcBef>
                <a:spcPts val="0"/>
              </a:spcBef>
              <a:spcAft>
                <a:spcPts val="1200"/>
              </a:spcAft>
              <a:buFont typeface="Arial" panose="020B0604020202020204" pitchFamily="34" charset="0"/>
              <a:buChar char="•"/>
            </a:pPr>
            <a:r>
              <a:rPr lang="en-AU" b="1" dirty="0">
                <a:latin typeface="Arial" panose="020B0604020202020204" pitchFamily="34" charset="0"/>
                <a:ea typeface="Roboto Light" panose="02000000000000000000" pitchFamily="2" charset="0"/>
              </a:rPr>
              <a:t>Fundraise</a:t>
            </a:r>
            <a:r>
              <a:rPr lang="en-AU" dirty="0">
                <a:latin typeface="Arial" panose="020B0604020202020204" pitchFamily="34" charset="0"/>
                <a:ea typeface="Roboto Light" panose="02000000000000000000" pitchFamily="2" charset="0"/>
              </a:rPr>
              <a:t> to support the work of church agencies.</a:t>
            </a:r>
          </a:p>
          <a:p>
            <a:pPr marL="285750" indent="-285750">
              <a:spcBef>
                <a:spcPts val="0"/>
              </a:spcBef>
              <a:spcAft>
                <a:spcPts val="1200"/>
              </a:spcAft>
              <a:buFont typeface="Arial" panose="020B0604020202020204" pitchFamily="34" charset="0"/>
              <a:buChar char="•"/>
            </a:pPr>
            <a:r>
              <a:rPr lang="en-AU" b="1" dirty="0">
                <a:latin typeface="Arial" panose="020B0604020202020204" pitchFamily="34" charset="0"/>
                <a:ea typeface="Roboto Light" panose="02000000000000000000" pitchFamily="2" charset="0"/>
              </a:rPr>
              <a:t>Volunteer</a:t>
            </a:r>
            <a:r>
              <a:rPr lang="en-AU" dirty="0">
                <a:latin typeface="Arial" panose="020B0604020202020204" pitchFamily="34" charset="0"/>
                <a:ea typeface="Roboto Light" panose="02000000000000000000" pitchFamily="2" charset="0"/>
              </a:rPr>
              <a:t>. Ask about opportunities with local church agencies.</a:t>
            </a:r>
          </a:p>
          <a:p>
            <a:pPr marL="285750" indent="-285750">
              <a:spcBef>
                <a:spcPts val="0"/>
              </a:spcBef>
              <a:spcAft>
                <a:spcPts val="1200"/>
              </a:spcAft>
              <a:buFont typeface="Arial" panose="020B0604020202020204" pitchFamily="34" charset="0"/>
              <a:buChar char="•"/>
            </a:pPr>
            <a:r>
              <a:rPr lang="en-AU" b="1" dirty="0">
                <a:latin typeface="Arial" panose="020B0604020202020204" pitchFamily="34" charset="0"/>
                <a:ea typeface="Roboto Light" panose="02000000000000000000" pitchFamily="2" charset="0"/>
              </a:rPr>
              <a:t>Donate </a:t>
            </a:r>
            <a:r>
              <a:rPr lang="en-AU" dirty="0">
                <a:latin typeface="Arial" panose="020B0604020202020204" pitchFamily="34" charset="0"/>
                <a:ea typeface="Roboto Light" panose="02000000000000000000" pitchFamily="2" charset="0"/>
              </a:rPr>
              <a:t>goods in-kind such as food and blankets to local agencies.</a:t>
            </a:r>
          </a:p>
        </p:txBody>
      </p:sp>
      <p:sp>
        <p:nvSpPr>
          <p:cNvPr id="5" name="Title 4">
            <a:extLst>
              <a:ext uri="{FF2B5EF4-FFF2-40B4-BE49-F238E27FC236}">
                <a16:creationId xmlns:a16="http://schemas.microsoft.com/office/drawing/2014/main" id="{8B7F192E-5672-AEA4-95DF-B772B326D9C6}"/>
              </a:ext>
            </a:extLst>
          </p:cNvPr>
          <p:cNvSpPr>
            <a:spLocks noGrp="1"/>
          </p:cNvSpPr>
          <p:nvPr>
            <p:ph type="title"/>
          </p:nvPr>
        </p:nvSpPr>
        <p:spPr/>
        <p:txBody>
          <a:bodyPr/>
          <a:lstStyle/>
          <a:p>
            <a:r>
              <a:rPr lang="en-US" dirty="0"/>
              <a:t>ACT</a:t>
            </a:r>
            <a:endParaRPr lang="en-AU" dirty="0"/>
          </a:p>
        </p:txBody>
      </p:sp>
      <p:pic>
        <p:nvPicPr>
          <p:cNvPr id="10" name="Picture Placeholder 10" descr="A heart with people around it&#10;&#10;Description automatically generated">
            <a:extLst>
              <a:ext uri="{FF2B5EF4-FFF2-40B4-BE49-F238E27FC236}">
                <a16:creationId xmlns:a16="http://schemas.microsoft.com/office/drawing/2014/main" id="{492F805F-5E1B-7AD1-3641-772982CC571B}"/>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8260422" y="1826403"/>
            <a:ext cx="3748097" cy="3466793"/>
          </a:xfrm>
        </p:spPr>
      </p:pic>
    </p:spTree>
    <p:extLst>
      <p:ext uri="{BB962C8B-B14F-4D97-AF65-F5344CB8AC3E}">
        <p14:creationId xmlns:p14="http://schemas.microsoft.com/office/powerpoint/2010/main" val="42136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B481F6-45E8-4EC8-BDEF-6A56C054F4CA}"/>
              </a:ext>
            </a:extLst>
          </p:cNvPr>
          <p:cNvSpPr>
            <a:spLocks noGrp="1"/>
          </p:cNvSpPr>
          <p:nvPr>
            <p:ph type="body" sz="quarter" idx="10"/>
          </p:nvPr>
        </p:nvSpPr>
        <p:spPr/>
        <p:txBody>
          <a:bodyPr lIns="91440" tIns="45720" rIns="91440" bIns="45720" anchor="t"/>
          <a:lstStyle/>
          <a:p>
            <a:pPr marL="285750" indent="-285750">
              <a:buFont typeface="Arial" panose="020B0604020202020204" pitchFamily="34" charset="0"/>
              <a:buChar char="•"/>
            </a:pPr>
            <a:r>
              <a:rPr lang="en-AU" dirty="0">
                <a:latin typeface="Arial" panose="020B0604020202020204" pitchFamily="34" charset="0"/>
                <a:ea typeface="Roboto Light" panose="02000000000000000000" pitchFamily="2" charset="0"/>
              </a:rPr>
              <a:t>For all those experiencing and at risk of poverty</a:t>
            </a:r>
          </a:p>
          <a:p>
            <a:pPr marL="285750" indent="-285750">
              <a:buFont typeface="Arial" panose="020B0604020202020204" pitchFamily="34" charset="0"/>
              <a:buChar char="•"/>
            </a:pPr>
            <a:r>
              <a:rPr lang="en-AU" dirty="0">
                <a:latin typeface="Arial" panose="020B0604020202020204" pitchFamily="34" charset="0"/>
                <a:ea typeface="Roboto Light" panose="02000000000000000000" pitchFamily="2" charset="0"/>
              </a:rPr>
              <a:t>For our community to work together to combat poverty</a:t>
            </a:r>
          </a:p>
          <a:p>
            <a:pPr marL="285750" indent="-285750">
              <a:buFont typeface="Arial" panose="020B0604020202020204" pitchFamily="34" charset="0"/>
              <a:buChar char="•"/>
            </a:pPr>
            <a:r>
              <a:rPr lang="en-AU" dirty="0">
                <a:latin typeface="Arial" panose="020B0604020202020204" pitchFamily="34" charset="0"/>
                <a:ea typeface="Roboto Light" panose="02000000000000000000" pitchFamily="2" charset="0"/>
              </a:rPr>
              <a:t>For our Church to continue to amplify the voice of the poor and marginalised and promote charity and justice</a:t>
            </a:r>
          </a:p>
          <a:p>
            <a:r>
              <a:rPr lang="en-AU" dirty="0">
                <a:latin typeface="Arial" panose="020B0604020202020204" pitchFamily="34" charset="0"/>
                <a:ea typeface="Roboto Light" panose="02000000000000000000" pitchFamily="2" charset="0"/>
                <a:hlinkClick r:id="rId2"/>
              </a:rPr>
              <a:t>Caritas Prayer Service on Poverty</a:t>
            </a:r>
            <a:endParaRPr lang="en-AU" dirty="0"/>
          </a:p>
        </p:txBody>
      </p:sp>
      <p:sp>
        <p:nvSpPr>
          <p:cNvPr id="5" name="Title 4">
            <a:extLst>
              <a:ext uri="{FF2B5EF4-FFF2-40B4-BE49-F238E27FC236}">
                <a16:creationId xmlns:a16="http://schemas.microsoft.com/office/drawing/2014/main" id="{4DC71F22-063B-43E7-9398-6476EBF8C6C6}"/>
              </a:ext>
            </a:extLst>
          </p:cNvPr>
          <p:cNvSpPr>
            <a:spLocks noGrp="1"/>
          </p:cNvSpPr>
          <p:nvPr>
            <p:ph type="title"/>
          </p:nvPr>
        </p:nvSpPr>
        <p:spPr/>
        <p:txBody>
          <a:bodyPr/>
          <a:lstStyle/>
          <a:p>
            <a:r>
              <a:rPr lang="en-AU" dirty="0"/>
              <a:t>Pray</a:t>
            </a:r>
          </a:p>
        </p:txBody>
      </p:sp>
      <p:pic>
        <p:nvPicPr>
          <p:cNvPr id="7" name="Picture Placeholder 15" descr="A white hands with a cross necklace&#10;&#10;Description automatically generated">
            <a:extLst>
              <a:ext uri="{FF2B5EF4-FFF2-40B4-BE49-F238E27FC236}">
                <a16:creationId xmlns:a16="http://schemas.microsoft.com/office/drawing/2014/main" id="{09FB21A7-CD45-839D-3CC6-0C842191165B}"/>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9869" r="-19869"/>
          <a:stretch/>
        </p:blipFill>
        <p:spPr>
          <a:xfrm>
            <a:off x="8424808" y="1826403"/>
            <a:ext cx="3491243" cy="3229216"/>
          </a:xfrm>
        </p:spPr>
      </p:pic>
    </p:spTree>
    <p:extLst>
      <p:ext uri="{BB962C8B-B14F-4D97-AF65-F5344CB8AC3E}">
        <p14:creationId xmlns:p14="http://schemas.microsoft.com/office/powerpoint/2010/main" val="1456833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Two girls holding plates of pancakes">
            <a:extLst>
              <a:ext uri="{FF2B5EF4-FFF2-40B4-BE49-F238E27FC236}">
                <a16:creationId xmlns:a16="http://schemas.microsoft.com/office/drawing/2014/main" id="{2EC3F8B9-E0FE-85F5-0953-1FA551EDF88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369045" y="2106592"/>
            <a:ext cx="2897986" cy="3611301"/>
          </a:xfrm>
        </p:spPr>
      </p:pic>
      <p:pic>
        <p:nvPicPr>
          <p:cNvPr id="28" name="Picture Placeholder 27" descr="A bucket of coins&#10;&#10;">
            <a:extLst>
              <a:ext uri="{FF2B5EF4-FFF2-40B4-BE49-F238E27FC236}">
                <a16:creationId xmlns:a16="http://schemas.microsoft.com/office/drawing/2014/main" id="{CF164981-D82A-E2EA-11C0-6375358D0766}"/>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3521690" y="2106591"/>
            <a:ext cx="2897986" cy="3611301"/>
          </a:xfrm>
        </p:spPr>
      </p:pic>
      <p:pic>
        <p:nvPicPr>
          <p:cNvPr id="30" name="Picture Placeholder 29" descr="A child holding a fabric origami crane">
            <a:extLst>
              <a:ext uri="{FF2B5EF4-FFF2-40B4-BE49-F238E27FC236}">
                <a16:creationId xmlns:a16="http://schemas.microsoft.com/office/drawing/2014/main" id="{3CD5B426-D9A0-1D2F-DDF5-DB36F611F3EC}"/>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9742064" y="2106592"/>
            <a:ext cx="2897986" cy="3611301"/>
          </a:xfrm>
        </p:spPr>
      </p:pic>
      <p:pic>
        <p:nvPicPr>
          <p:cNvPr id="32" name="Picture Placeholder 31" descr="A group of kids with a container of zooper doopers (iceblocks)">
            <a:extLst>
              <a:ext uri="{FF2B5EF4-FFF2-40B4-BE49-F238E27FC236}">
                <a16:creationId xmlns:a16="http://schemas.microsoft.com/office/drawing/2014/main" id="{14084994-6F7C-909B-11E2-A3F1D91CA2D9}"/>
              </a:ext>
            </a:extLst>
          </p:cNvPr>
          <p:cNvPicPr>
            <a:picLocks noGrp="1" noChangeAspect="1"/>
          </p:cNvPicPr>
          <p:nvPr>
            <p:ph type="pic" sz="quarter" idx="15"/>
          </p:nvPr>
        </p:nvPicPr>
        <p:blipFill rotWithShape="1">
          <a:blip r:embed="rId6" cstate="print">
            <a:extLst>
              <a:ext uri="{28A0092B-C50C-407E-A947-70E740481C1C}">
                <a14:useLocalDpi xmlns:a14="http://schemas.microsoft.com/office/drawing/2010/main"/>
              </a:ext>
            </a:extLst>
          </a:blip>
          <a:srcRect/>
          <a:stretch/>
        </p:blipFill>
        <p:spPr>
          <a:xfrm>
            <a:off x="6618512" y="2106592"/>
            <a:ext cx="2897986" cy="3611301"/>
          </a:xfrm>
        </p:spPr>
      </p:pic>
      <p:sp>
        <p:nvSpPr>
          <p:cNvPr id="18" name="Text Placeholder 17">
            <a:extLst>
              <a:ext uri="{FF2B5EF4-FFF2-40B4-BE49-F238E27FC236}">
                <a16:creationId xmlns:a16="http://schemas.microsoft.com/office/drawing/2014/main" id="{FC5086D1-BAEF-8EB0-D794-8A70469F87EA}"/>
              </a:ext>
            </a:extLst>
          </p:cNvPr>
          <p:cNvSpPr>
            <a:spLocks noGrp="1"/>
          </p:cNvSpPr>
          <p:nvPr>
            <p:ph type="body" sz="quarter" idx="10"/>
          </p:nvPr>
        </p:nvSpPr>
        <p:spPr>
          <a:xfrm>
            <a:off x="0" y="1498447"/>
            <a:ext cx="13444538" cy="492771"/>
          </a:xfrm>
        </p:spPr>
        <p:txBody>
          <a:bodyPr/>
          <a:lstStyle/>
          <a:p>
            <a:pPr algn="ctr"/>
            <a:r>
              <a:rPr lang="en-AU" sz="2400" dirty="0">
                <a:latin typeface="Arial" panose="020B0604020202020204" pitchFamily="34" charset="0"/>
                <a:ea typeface="Roboto Light" panose="02000000000000000000" pitchFamily="2" charset="0"/>
              </a:rPr>
              <a:t>There are many ways you can make a difference in the lives of others through fundraising! </a:t>
            </a:r>
          </a:p>
        </p:txBody>
      </p:sp>
      <p:sp>
        <p:nvSpPr>
          <p:cNvPr id="5" name="Title 4">
            <a:extLst>
              <a:ext uri="{FF2B5EF4-FFF2-40B4-BE49-F238E27FC236}">
                <a16:creationId xmlns:a16="http://schemas.microsoft.com/office/drawing/2014/main" id="{5474BEF7-7BA3-6291-CB8C-B9329BFE06BA}"/>
              </a:ext>
            </a:extLst>
          </p:cNvPr>
          <p:cNvSpPr>
            <a:spLocks noGrp="1"/>
          </p:cNvSpPr>
          <p:nvPr>
            <p:ph type="title" idx="4294967295"/>
          </p:nvPr>
        </p:nvSpPr>
        <p:spPr>
          <a:xfrm>
            <a:off x="729037" y="261597"/>
            <a:ext cx="11911013" cy="873125"/>
          </a:xfrm>
          <a:prstGeom prst="rect">
            <a:avLst/>
          </a:prstGeom>
        </p:spPr>
        <p:txBody>
          <a:bodyPr anchor="ctr"/>
          <a:lstStyle/>
          <a:p>
            <a:r>
              <a:rPr lang="en-US" b="1" cap="all" dirty="0">
                <a:latin typeface="Arial"/>
                <a:cs typeface="Arial"/>
              </a:rPr>
              <a:t>Fundraise</a:t>
            </a:r>
            <a:endParaRPr lang="en-AU" b="1" cap="all" dirty="0">
              <a:latin typeface="Arial"/>
              <a:cs typeface="Arial"/>
            </a:endParaRPr>
          </a:p>
        </p:txBody>
      </p:sp>
      <p:sp>
        <p:nvSpPr>
          <p:cNvPr id="33" name="TextBox 32">
            <a:extLst>
              <a:ext uri="{FF2B5EF4-FFF2-40B4-BE49-F238E27FC236}">
                <a16:creationId xmlns:a16="http://schemas.microsoft.com/office/drawing/2014/main" id="{A9F6B109-3147-97B2-4EA1-12CDCC55A587}"/>
              </a:ext>
            </a:extLst>
          </p:cNvPr>
          <p:cNvSpPr txBox="1"/>
          <p:nvPr/>
        </p:nvSpPr>
        <p:spPr>
          <a:xfrm>
            <a:off x="6618512" y="5845758"/>
            <a:ext cx="2897986" cy="646331"/>
          </a:xfrm>
          <a:prstGeom prst="rect">
            <a:avLst/>
          </a:prstGeom>
          <a:noFill/>
        </p:spPr>
        <p:txBody>
          <a:bodyPr wrap="square" rtlCol="0">
            <a:spAutoFit/>
          </a:bodyPr>
          <a:lstStyle/>
          <a:p>
            <a:pPr algn="l"/>
            <a:r>
              <a:rPr lang="en-US" sz="1200" dirty="0"/>
              <a:t>Students at St Charles Waverly held a </a:t>
            </a:r>
            <a:r>
              <a:rPr lang="en-US" sz="1200" b="1" dirty="0" err="1"/>
              <a:t>Zooper</a:t>
            </a:r>
            <a:r>
              <a:rPr lang="en-US" sz="1200" b="1" dirty="0"/>
              <a:t> </a:t>
            </a:r>
            <a:r>
              <a:rPr lang="en-US" sz="1200" b="1" dirty="0" err="1"/>
              <a:t>Dooper</a:t>
            </a:r>
            <a:r>
              <a:rPr lang="en-US" sz="1200" b="1" dirty="0"/>
              <a:t> Day</a:t>
            </a:r>
            <a:r>
              <a:rPr lang="en-US" sz="1200" dirty="0"/>
              <a:t>. Photo: St Charles Waverly </a:t>
            </a:r>
            <a:endParaRPr lang="en-AU" sz="1200" dirty="0"/>
          </a:p>
        </p:txBody>
      </p:sp>
      <p:sp>
        <p:nvSpPr>
          <p:cNvPr id="34" name="Text Placeholder 1">
            <a:extLst>
              <a:ext uri="{FF2B5EF4-FFF2-40B4-BE49-F238E27FC236}">
                <a16:creationId xmlns:a16="http://schemas.microsoft.com/office/drawing/2014/main" id="{B485D16D-EE29-C5FA-EDFB-7CCA0413FE99}"/>
              </a:ext>
            </a:extLst>
          </p:cNvPr>
          <p:cNvSpPr txBox="1">
            <a:spLocks/>
          </p:cNvSpPr>
          <p:nvPr/>
        </p:nvSpPr>
        <p:spPr>
          <a:xfrm>
            <a:off x="328211" y="5810132"/>
            <a:ext cx="2897986" cy="553998"/>
          </a:xfrm>
          <a:prstGeom prst="rect">
            <a:avLst/>
          </a:prstGeom>
        </p:spPr>
        <p:txBody>
          <a:bodyPr lIns="91440" tIns="45720" rIns="91440" bIns="45720" anchor="t">
            <a:noAutofit/>
          </a:bodyPr>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gn="l">
              <a:lnSpc>
                <a:spcPct val="100000"/>
              </a:lnSpc>
              <a:spcBef>
                <a:spcPts val="0"/>
              </a:spcBef>
              <a:buNone/>
            </a:pPr>
            <a:r>
              <a:rPr lang="en-US" sz="1200" dirty="0" err="1"/>
              <a:t>Penola</a:t>
            </a:r>
            <a:r>
              <a:rPr lang="en-US" sz="1200" dirty="0"/>
              <a:t> Catholic College cooked </a:t>
            </a:r>
            <a:r>
              <a:rPr lang="en-US" sz="1200" b="1" dirty="0"/>
              <a:t>pancakes</a:t>
            </a:r>
            <a:r>
              <a:rPr lang="en-US" sz="1200" dirty="0"/>
              <a:t> to fundraise for Caritas Australia. Photo: Western Weekender/Melinda Sanders</a:t>
            </a:r>
            <a:endParaRPr lang="en-AU" sz="1200" dirty="0"/>
          </a:p>
        </p:txBody>
      </p:sp>
      <p:sp>
        <p:nvSpPr>
          <p:cNvPr id="35" name="Text Placeholder 1">
            <a:extLst>
              <a:ext uri="{FF2B5EF4-FFF2-40B4-BE49-F238E27FC236}">
                <a16:creationId xmlns:a16="http://schemas.microsoft.com/office/drawing/2014/main" id="{2616FF6F-1EF6-9980-2917-00512AB66E7B}"/>
              </a:ext>
            </a:extLst>
          </p:cNvPr>
          <p:cNvSpPr txBox="1">
            <a:spLocks/>
          </p:cNvSpPr>
          <p:nvPr/>
        </p:nvSpPr>
        <p:spPr>
          <a:xfrm>
            <a:off x="3473361" y="5833265"/>
            <a:ext cx="2897986" cy="553998"/>
          </a:xfrm>
          <a:prstGeom prst="rect">
            <a:avLst/>
          </a:prstGeom>
        </p:spPr>
        <p:txBody>
          <a:bodyPr lIns="91440" tIns="45720" rIns="91440" bIns="45720" anchor="t">
            <a:noAutofit/>
          </a:bodyPr>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spcBef>
                <a:spcPts val="0"/>
              </a:spcBef>
              <a:buNone/>
            </a:pPr>
            <a:r>
              <a:rPr lang="en-US" sz="1200" dirty="0"/>
              <a:t>St Augustine’s ran a </a:t>
            </a:r>
            <a:r>
              <a:rPr lang="en-US" sz="1200" b="1" dirty="0"/>
              <a:t>‘Coins for Caritas’ Day</a:t>
            </a:r>
            <a:r>
              <a:rPr lang="en-US" sz="1200" dirty="0"/>
              <a:t>. Photo: St Augustine’s School Wodonga</a:t>
            </a:r>
            <a:endParaRPr lang="en-AU" sz="1200" dirty="0"/>
          </a:p>
        </p:txBody>
      </p:sp>
      <p:sp>
        <p:nvSpPr>
          <p:cNvPr id="38" name="Text Placeholder 1">
            <a:extLst>
              <a:ext uri="{FF2B5EF4-FFF2-40B4-BE49-F238E27FC236}">
                <a16:creationId xmlns:a16="http://schemas.microsoft.com/office/drawing/2014/main" id="{4C76C550-FE73-08EC-4C7D-AE8F0D2F300E}"/>
              </a:ext>
            </a:extLst>
          </p:cNvPr>
          <p:cNvSpPr txBox="1">
            <a:spLocks/>
          </p:cNvSpPr>
          <p:nvPr/>
        </p:nvSpPr>
        <p:spPr>
          <a:xfrm>
            <a:off x="9742063" y="5845757"/>
            <a:ext cx="3018439" cy="693937"/>
          </a:xfrm>
          <a:prstGeom prst="rect">
            <a:avLst/>
          </a:prstGeom>
        </p:spPr>
        <p:txBody>
          <a:bodyPr lIns="91440" tIns="45720" rIns="91440" bIns="45720" anchor="t">
            <a:noAutofit/>
          </a:bodyPr>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Ivy sold </a:t>
            </a:r>
            <a:r>
              <a:rPr lang="en-US" sz="1200" b="1" dirty="0"/>
              <a:t>fabric origami cranes </a:t>
            </a:r>
            <a:r>
              <a:rPr lang="en-US" sz="1200" dirty="0"/>
              <a:t>to raise funds for Caritas Australia. She called her business ‘Cranes for Ukraine’. Photo: Mel Maria Catholic Primary School</a:t>
            </a:r>
          </a:p>
        </p:txBody>
      </p:sp>
    </p:spTree>
    <p:extLst>
      <p:ext uri="{BB962C8B-B14F-4D97-AF65-F5344CB8AC3E}">
        <p14:creationId xmlns:p14="http://schemas.microsoft.com/office/powerpoint/2010/main" val="3868963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A person holding a chicken&#10;&#10;Description automatically generated">
            <a:extLst>
              <a:ext uri="{FF2B5EF4-FFF2-40B4-BE49-F238E27FC236}">
                <a16:creationId xmlns:a16="http://schemas.microsoft.com/office/drawing/2014/main" id="{E014931B-A0A4-C9BA-95C1-AEC369E2C4F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528638" y="1743075"/>
            <a:ext cx="2897187" cy="3951288"/>
          </a:xfrm>
        </p:spPr>
      </p:pic>
      <p:pic>
        <p:nvPicPr>
          <p:cNvPr id="36" name="Picture Placeholder 35" descr="A room with many blankets and blankets on the floor&#10;&#10;Description automatically generated">
            <a:extLst>
              <a:ext uri="{FF2B5EF4-FFF2-40B4-BE49-F238E27FC236}">
                <a16:creationId xmlns:a16="http://schemas.microsoft.com/office/drawing/2014/main" id="{DB754D0F-EE1D-854E-D3C5-4270E054D9DC}"/>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3681413" y="1743075"/>
            <a:ext cx="2897187" cy="3951288"/>
          </a:xfrm>
        </p:spPr>
      </p:pic>
      <p:pic>
        <p:nvPicPr>
          <p:cNvPr id="3" name="Picture Placeholder 2" descr="A group of children sitting around a table&#10;&#10;Description automatically generated">
            <a:extLst>
              <a:ext uri="{FF2B5EF4-FFF2-40B4-BE49-F238E27FC236}">
                <a16:creationId xmlns:a16="http://schemas.microsoft.com/office/drawing/2014/main" id="{DFEB1140-1400-2E8E-B5D1-AA4EC82EFFF2}"/>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a:fillRect/>
          </a:stretch>
        </p:blipFill>
        <p:spPr>
          <a:xfrm>
            <a:off x="9901238" y="1743075"/>
            <a:ext cx="2898775" cy="3951288"/>
          </a:xfrm>
        </p:spPr>
      </p:pic>
      <p:pic>
        <p:nvPicPr>
          <p:cNvPr id="5" name="Picture Placeholder 4" descr="A person in a colorful dress holding a plant&#10;&#10;Description automatically generated">
            <a:extLst>
              <a:ext uri="{FF2B5EF4-FFF2-40B4-BE49-F238E27FC236}">
                <a16:creationId xmlns:a16="http://schemas.microsoft.com/office/drawing/2014/main" id="{D833121B-6DC9-5475-A927-0519B67F1220}"/>
              </a:ext>
            </a:extLst>
          </p:cNvPr>
          <p:cNvPicPr>
            <a:picLocks noGrp="1" noChangeAspect="1"/>
          </p:cNvPicPr>
          <p:nvPr>
            <p:ph type="pic" sz="quarter" idx="15"/>
          </p:nvPr>
        </p:nvPicPr>
        <p:blipFill>
          <a:blip r:embed="rId6" cstate="print">
            <a:extLst>
              <a:ext uri="{28A0092B-C50C-407E-A947-70E740481C1C}">
                <a14:useLocalDpi xmlns:a14="http://schemas.microsoft.com/office/drawing/2010/main"/>
              </a:ext>
            </a:extLst>
          </a:blip>
          <a:srcRect/>
          <a:stretch>
            <a:fillRect/>
          </a:stretch>
        </p:blipFill>
        <p:spPr>
          <a:xfrm>
            <a:off x="6778625" y="1743075"/>
            <a:ext cx="2897188" cy="3951288"/>
          </a:xfrm>
        </p:spPr>
      </p:pic>
      <p:sp>
        <p:nvSpPr>
          <p:cNvPr id="9" name="Title 1">
            <a:extLst>
              <a:ext uri="{FF2B5EF4-FFF2-40B4-BE49-F238E27FC236}">
                <a16:creationId xmlns:a16="http://schemas.microsoft.com/office/drawing/2014/main" id="{285173D4-3272-4D94-9759-14E6195339F2}"/>
              </a:ext>
            </a:extLst>
          </p:cNvPr>
          <p:cNvSpPr txBox="1">
            <a:spLocks/>
          </p:cNvSpPr>
          <p:nvPr/>
        </p:nvSpPr>
        <p:spPr>
          <a:xfrm>
            <a:off x="527839" y="367200"/>
            <a:ext cx="10708891"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dirty="0">
                <a:solidFill>
                  <a:srgbClr val="0C244C"/>
                </a:solidFill>
              </a:rPr>
              <a:t>WHAT YOUR DONATIONS CAN DO!</a:t>
            </a:r>
          </a:p>
        </p:txBody>
      </p:sp>
      <p:sp>
        <p:nvSpPr>
          <p:cNvPr id="17" name="Text Placeholder 2">
            <a:extLst>
              <a:ext uri="{FF2B5EF4-FFF2-40B4-BE49-F238E27FC236}">
                <a16:creationId xmlns:a16="http://schemas.microsoft.com/office/drawing/2014/main" id="{AA0B45CD-F4D5-4E8E-8634-80E082CAA8DB}"/>
              </a:ext>
            </a:extLst>
          </p:cNvPr>
          <p:cNvSpPr txBox="1">
            <a:spLocks/>
          </p:cNvSpPr>
          <p:nvPr/>
        </p:nvSpPr>
        <p:spPr>
          <a:xfrm>
            <a:off x="524691" y="5798658"/>
            <a:ext cx="2897986" cy="64550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US" sz="1400" b="1" dirty="0">
                <a:latin typeface="Arial" panose="020B0604020202020204" pitchFamily="34" charset="0"/>
                <a:ea typeface="Roboto Light" panose="02000000000000000000" pitchFamily="2" charset="0"/>
              </a:rPr>
              <a:t>$6 </a:t>
            </a:r>
            <a:r>
              <a:rPr lang="en-US" sz="1400" dirty="0">
                <a:latin typeface="Arial" panose="020B0604020202020204" pitchFamily="34" charset="0"/>
                <a:ea typeface="Roboto Light" panose="02000000000000000000" pitchFamily="2" charset="0"/>
              </a:rPr>
              <a:t>can provide a rooster chicken for a school in the </a:t>
            </a:r>
            <a:r>
              <a:rPr lang="en-US" sz="1400" b="1" dirty="0">
                <a:latin typeface="Arial" panose="020B0604020202020204" pitchFamily="34" charset="0"/>
                <a:ea typeface="Roboto Light" panose="02000000000000000000" pitchFamily="2" charset="0"/>
              </a:rPr>
              <a:t>Solomon Islands.</a:t>
            </a:r>
            <a:endParaRPr lang="en-AU" sz="1400" b="1" dirty="0">
              <a:latin typeface="Arial" panose="020B0604020202020204" pitchFamily="34" charset="0"/>
              <a:ea typeface="Roboto Light" panose="02000000000000000000" pitchFamily="2" charset="0"/>
            </a:endParaRPr>
          </a:p>
        </p:txBody>
      </p:sp>
      <p:sp>
        <p:nvSpPr>
          <p:cNvPr id="21" name="Text Placeholder 2">
            <a:extLst>
              <a:ext uri="{FF2B5EF4-FFF2-40B4-BE49-F238E27FC236}">
                <a16:creationId xmlns:a16="http://schemas.microsoft.com/office/drawing/2014/main" id="{9C7D3569-25FA-4102-9396-934552A8EBAB}"/>
              </a:ext>
            </a:extLst>
          </p:cNvPr>
          <p:cNvSpPr txBox="1">
            <a:spLocks/>
          </p:cNvSpPr>
          <p:nvPr/>
        </p:nvSpPr>
        <p:spPr>
          <a:xfrm>
            <a:off x="9895347" y="5798658"/>
            <a:ext cx="2897986" cy="643129"/>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US" sz="1400" b="1" dirty="0">
                <a:latin typeface="Arial" panose="020B0604020202020204" pitchFamily="34" charset="0"/>
                <a:ea typeface="Roboto Light" panose="02000000000000000000" pitchFamily="2" charset="0"/>
              </a:rPr>
              <a:t>$50</a:t>
            </a:r>
            <a:r>
              <a:rPr lang="en-US" sz="1400" dirty="0">
                <a:latin typeface="Arial" panose="020B0604020202020204" pitchFamily="34" charset="0"/>
                <a:ea typeface="Roboto Light" panose="02000000000000000000" pitchFamily="2" charset="0"/>
              </a:rPr>
              <a:t> can help support training for child’s club management in </a:t>
            </a:r>
            <a:r>
              <a:rPr lang="en-US" sz="1400" b="1" dirty="0">
                <a:latin typeface="Arial" panose="020B0604020202020204" pitchFamily="34" charset="0"/>
                <a:ea typeface="Roboto Light" panose="02000000000000000000" pitchFamily="2" charset="0"/>
              </a:rPr>
              <a:t>Nepal.</a:t>
            </a:r>
            <a:endParaRPr lang="en-AU" sz="1400" b="1" dirty="0">
              <a:latin typeface="Arial" panose="020B0604020202020204" pitchFamily="34" charset="0"/>
              <a:ea typeface="Roboto Light" panose="02000000000000000000" pitchFamily="2" charset="0"/>
            </a:endParaRPr>
          </a:p>
        </p:txBody>
      </p:sp>
      <p:sp>
        <p:nvSpPr>
          <p:cNvPr id="34" name="Text Placeholder 2">
            <a:extLst>
              <a:ext uri="{FF2B5EF4-FFF2-40B4-BE49-F238E27FC236}">
                <a16:creationId xmlns:a16="http://schemas.microsoft.com/office/drawing/2014/main" id="{BAAE5D1A-7E26-4265-A5C3-D641F968CC89}"/>
              </a:ext>
            </a:extLst>
          </p:cNvPr>
          <p:cNvSpPr txBox="1">
            <a:spLocks/>
          </p:cNvSpPr>
          <p:nvPr/>
        </p:nvSpPr>
        <p:spPr>
          <a:xfrm>
            <a:off x="6771795" y="5798658"/>
            <a:ext cx="2897986" cy="698344"/>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US" sz="1400" b="1" dirty="0">
                <a:latin typeface="Arial" panose="020B0604020202020204" pitchFamily="34" charset="0"/>
                <a:ea typeface="Roboto Light" panose="02000000000000000000" pitchFamily="2" charset="0"/>
              </a:rPr>
              <a:t>$25</a:t>
            </a:r>
            <a:r>
              <a:rPr lang="en-US" sz="1400" dirty="0">
                <a:latin typeface="Arial" panose="020B0604020202020204" pitchFamily="34" charset="0"/>
                <a:ea typeface="Roboto Light" panose="02000000000000000000" pitchFamily="2" charset="0"/>
              </a:rPr>
              <a:t> can help a family to establish a vegetable garden to feed their family in the </a:t>
            </a:r>
            <a:r>
              <a:rPr lang="en-US" sz="1400" b="1" dirty="0">
                <a:latin typeface="Arial" panose="020B0604020202020204" pitchFamily="34" charset="0"/>
                <a:ea typeface="Roboto Light" panose="02000000000000000000" pitchFamily="2" charset="0"/>
              </a:rPr>
              <a:t>Democratic Republic of Congo</a:t>
            </a:r>
            <a:r>
              <a:rPr lang="en-US" sz="1400" dirty="0">
                <a:latin typeface="Arial" panose="020B0604020202020204" pitchFamily="34" charset="0"/>
                <a:ea typeface="Roboto Light" panose="02000000000000000000" pitchFamily="2" charset="0"/>
              </a:rPr>
              <a:t>. </a:t>
            </a:r>
            <a:endParaRPr lang="en-AU" sz="1400" b="1" dirty="0">
              <a:latin typeface="Arial" panose="020B0604020202020204" pitchFamily="34" charset="0"/>
              <a:ea typeface="Roboto Light" panose="02000000000000000000" pitchFamily="2" charset="0"/>
            </a:endParaRPr>
          </a:p>
        </p:txBody>
      </p:sp>
      <p:sp>
        <p:nvSpPr>
          <p:cNvPr id="13" name="Text Placeholder 2">
            <a:extLst>
              <a:ext uri="{FF2B5EF4-FFF2-40B4-BE49-F238E27FC236}">
                <a16:creationId xmlns:a16="http://schemas.microsoft.com/office/drawing/2014/main" id="{ABB40BEA-7C1C-7348-F6AB-12C2962F72C4}"/>
              </a:ext>
            </a:extLst>
          </p:cNvPr>
          <p:cNvSpPr txBox="1">
            <a:spLocks/>
          </p:cNvSpPr>
          <p:nvPr/>
        </p:nvSpPr>
        <p:spPr>
          <a:xfrm>
            <a:off x="3648243" y="5798658"/>
            <a:ext cx="2897986" cy="64550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dirty="0">
                <a:latin typeface="+mn-lt"/>
                <a:ea typeface="Roboto Light" panose="02000000000000000000" pitchFamily="2" charset="0"/>
              </a:rPr>
              <a:t>$10 </a:t>
            </a:r>
            <a:r>
              <a:rPr lang="en-AU" sz="1400" dirty="0">
                <a:latin typeface="+mn-lt"/>
                <a:ea typeface="Roboto Light" panose="02000000000000000000" pitchFamily="2" charset="0"/>
              </a:rPr>
              <a:t>can provide warm blankets to families living in a </a:t>
            </a:r>
            <a:r>
              <a:rPr lang="en-AU" sz="1400" b="1" dirty="0">
                <a:latin typeface="+mn-lt"/>
                <a:ea typeface="Roboto Light" panose="02000000000000000000" pitchFamily="2" charset="0"/>
              </a:rPr>
              <a:t>refugee camp</a:t>
            </a:r>
            <a:r>
              <a:rPr lang="en-AU" sz="1400" dirty="0">
                <a:latin typeface="+mn-lt"/>
                <a:ea typeface="Roboto Light" panose="02000000000000000000" pitchFamily="2" charset="0"/>
              </a:rPr>
              <a:t>.</a:t>
            </a:r>
          </a:p>
        </p:txBody>
      </p:sp>
    </p:spTree>
    <p:extLst>
      <p:ext uri="{BB962C8B-B14F-4D97-AF65-F5344CB8AC3E}">
        <p14:creationId xmlns:p14="http://schemas.microsoft.com/office/powerpoint/2010/main" val="754704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45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p:txBody>
          <a:bodyPr lIns="91440" tIns="45720" rIns="91440" bIns="45720" anchor="t"/>
          <a:lstStyle/>
          <a:p>
            <a:pPr>
              <a:lnSpc>
                <a:spcPct val="100000"/>
              </a:lnSpc>
              <a:spcAft>
                <a:spcPts val="1800"/>
              </a:spcAft>
              <a:defRPr/>
            </a:pPr>
            <a:r>
              <a:rPr lang="en-AU" sz="2200" kern="0" dirty="0">
                <a:latin typeface="Arial" panose="020B0604020202020204" pitchFamily="34" charset="0"/>
                <a:ea typeface="Roboto Light" panose="02000000000000000000" pitchFamily="2" charset="0"/>
              </a:rPr>
              <a:t>For more resources, please visit: </a:t>
            </a:r>
            <a:r>
              <a:rPr lang="en-AU" sz="2200" kern="0" dirty="0">
                <a:ea typeface="Roboto Light" panose="02000000000000000000" pitchFamily="2" charset="0"/>
                <a:hlinkClick r:id="rId3"/>
              </a:rPr>
              <a:t>caritas.org.au/resources/school-resources/</a:t>
            </a:r>
            <a:endParaRPr lang="en-AU" sz="2200" kern="0" dirty="0">
              <a:latin typeface="Arial" panose="020B0604020202020204" pitchFamily="34" charset="0"/>
              <a:ea typeface="Roboto Light" panose="02000000000000000000" pitchFamily="2" charset="0"/>
            </a:endParaRPr>
          </a:p>
          <a:p>
            <a:pPr>
              <a:lnSpc>
                <a:spcPct val="100000"/>
              </a:lnSpc>
              <a:spcBef>
                <a:spcPts val="0"/>
              </a:spcBef>
              <a:spcAft>
                <a:spcPts val="1800"/>
              </a:spcAft>
              <a:defRPr/>
            </a:pPr>
            <a:r>
              <a:rPr lang="en-AU" sz="2200" b="1" kern="0" dirty="0">
                <a:latin typeface="Arial" panose="020B0604020202020204" pitchFamily="34" charset="0"/>
                <a:ea typeface="Roboto Light" panose="02000000000000000000" pitchFamily="2" charset="0"/>
              </a:rPr>
              <a:t>We would love to hear from you! </a:t>
            </a:r>
            <a:br>
              <a:rPr lang="en-AU" sz="2200" kern="0" dirty="0">
                <a:latin typeface="Arial" panose="020B0604020202020204" pitchFamily="34" charset="0"/>
                <a:ea typeface="Roboto Light" panose="02000000000000000000" pitchFamily="2" charset="0"/>
              </a:rPr>
            </a:br>
            <a:r>
              <a:rPr lang="en-AU" sz="2200" kern="0" dirty="0">
                <a:latin typeface="Arial" panose="020B0604020202020204" pitchFamily="34" charset="0"/>
                <a:ea typeface="Roboto Light" panose="02000000000000000000" pitchFamily="2" charset="0"/>
              </a:rPr>
              <a:t>To send feedback, enquiries or comments, please email </a:t>
            </a:r>
            <a:r>
              <a:rPr lang="en-AU" sz="2200" kern="0" dirty="0">
                <a:latin typeface="Arial" panose="020B0604020202020204" pitchFamily="34" charset="0"/>
                <a:ea typeface="Roboto Light" panose="02000000000000000000" pitchFamily="2" charset="0"/>
                <a:hlinkClick r:id="rId4"/>
              </a:rPr>
              <a:t>education@caritas.org.au</a:t>
            </a:r>
            <a:endParaRPr lang="en-AU" sz="2200" kern="0" dirty="0">
              <a:latin typeface="Arial" panose="020B0604020202020204" pitchFamily="34" charset="0"/>
              <a:ea typeface="Roboto Light" panose="02000000000000000000" pitchFamily="2" charset="0"/>
            </a:endParaRPr>
          </a:p>
          <a:p>
            <a:pPr>
              <a:lnSpc>
                <a:spcPct val="100000"/>
              </a:lnSpc>
              <a:spcAft>
                <a:spcPts val="1800"/>
              </a:spcAft>
              <a:defRPr/>
            </a:pPr>
            <a:r>
              <a:rPr lang="en-AU" sz="2200" b="1" kern="0" dirty="0">
                <a:latin typeface="Arial" panose="020B0604020202020204" pitchFamily="34" charset="0"/>
                <a:ea typeface="Roboto Light" panose="02000000000000000000" pitchFamily="2" charset="0"/>
              </a:rPr>
              <a:t>Stay up to date with events and resources!</a:t>
            </a:r>
            <a:br>
              <a:rPr lang="en-AU" sz="2200" b="1" kern="0" dirty="0">
                <a:latin typeface="Arial" panose="020B0604020202020204" pitchFamily="34" charset="0"/>
                <a:ea typeface="Roboto Light" panose="02000000000000000000" pitchFamily="2" charset="0"/>
              </a:rPr>
            </a:br>
            <a:r>
              <a:rPr lang="en-AU" sz="2200" kern="0" dirty="0">
                <a:latin typeface="Arial" panose="020B0604020202020204" pitchFamily="34" charset="0"/>
                <a:ea typeface="Roboto Light" panose="02000000000000000000" pitchFamily="2" charset="0"/>
              </a:rPr>
              <a:t>Subscribe to </a:t>
            </a:r>
            <a:r>
              <a:rPr lang="en-AU" sz="2200" kern="0" dirty="0">
                <a:latin typeface="Arial" panose="020B0604020202020204" pitchFamily="34" charset="0"/>
                <a:ea typeface="Roboto Light" panose="02000000000000000000" pitchFamily="2" charset="0"/>
                <a:hlinkClick r:id="rId5"/>
              </a:rPr>
              <a:t>Caritas Australia’s Education e-newsletter</a:t>
            </a:r>
            <a:r>
              <a:rPr lang="en-AU" sz="2200" kern="0" dirty="0">
                <a:latin typeface="Arial" panose="020B0604020202020204" pitchFamily="34" charset="0"/>
                <a:ea typeface="Roboto Light" panose="02000000000000000000" pitchFamily="2" charset="0"/>
              </a:rPr>
              <a:t> </a:t>
            </a:r>
            <a:endParaRPr lang="en-AU" sz="2200" kern="0" dirty="0">
              <a:latin typeface="Arial" panose="020B0604020202020204" pitchFamily="34" charset="0"/>
            </a:endParaRPr>
          </a:p>
          <a:p>
            <a:pPr>
              <a:lnSpc>
                <a:spcPct val="100000"/>
              </a:lnSpc>
              <a:spcAft>
                <a:spcPts val="1800"/>
              </a:spcAft>
            </a:pPr>
            <a:endParaRPr lang="en-AU" sz="2200" kern="0" dirty="0">
              <a:latin typeface="Arial" panose="020B0604020202020204" pitchFamily="34" charset="0"/>
              <a:ea typeface="Roboto Light" panose="02000000000000000000" pitchFamily="2" charset="0"/>
            </a:endParaRPr>
          </a:p>
          <a:p>
            <a:pPr>
              <a:lnSpc>
                <a:spcPct val="100000"/>
              </a:lnSpc>
              <a:spcAft>
                <a:spcPts val="1800"/>
              </a:spcAft>
            </a:pPr>
            <a:endParaRPr lang="en-US" sz="2200" dirty="0"/>
          </a:p>
        </p:txBody>
      </p:sp>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p:txBody>
          <a:bodyPr/>
          <a:lstStyle/>
          <a:p>
            <a:r>
              <a:rPr lang="en-US" dirty="0"/>
              <a:t>Caritas Australia education resources</a:t>
            </a:r>
          </a:p>
        </p:txBody>
      </p:sp>
      <p:pic>
        <p:nvPicPr>
          <p:cNvPr id="6" name="Picture 5" descr="A close up of a text&#10;&#10;Description automatically generated">
            <a:extLst>
              <a:ext uri="{FF2B5EF4-FFF2-40B4-BE49-F238E27FC236}">
                <a16:creationId xmlns:a16="http://schemas.microsoft.com/office/drawing/2014/main" id="{7CFA59D0-8012-A8F0-2375-0751A3EAD2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5444" y="4619161"/>
            <a:ext cx="9867301" cy="1237107"/>
          </a:xfrm>
          <a:prstGeom prst="rect">
            <a:avLst/>
          </a:prstGeom>
        </p:spPr>
      </p:pic>
    </p:spTree>
    <p:extLst>
      <p:ext uri="{BB962C8B-B14F-4D97-AF65-F5344CB8AC3E}">
        <p14:creationId xmlns:p14="http://schemas.microsoft.com/office/powerpoint/2010/main" val="154357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EBDAC-FFBD-9841-9F69-A64E78ADC745}"/>
              </a:ext>
            </a:extLst>
          </p:cNvPr>
          <p:cNvSpPr>
            <a:spLocks noGrp="1"/>
          </p:cNvSpPr>
          <p:nvPr>
            <p:ph type="ctrTitle"/>
          </p:nvPr>
        </p:nvSpPr>
        <p:spPr/>
        <p:txBody>
          <a:bodyPr/>
          <a:lstStyle/>
          <a:p>
            <a:pPr>
              <a:lnSpc>
                <a:spcPct val="100000"/>
              </a:lnSpc>
              <a:spcAft>
                <a:spcPts val="4800"/>
              </a:spcAft>
            </a:pPr>
            <a:r>
              <a:rPr lang="en-US" sz="4400" dirty="0"/>
              <a:t>Poverty</a:t>
            </a:r>
            <a:br>
              <a:rPr lang="en-US" sz="2400" dirty="0"/>
            </a:br>
            <a:br>
              <a:rPr lang="en-US" sz="500" dirty="0"/>
            </a:br>
            <a:r>
              <a:rPr lang="en-US" sz="2400" b="0" dirty="0"/>
              <a:t>primary school resource</a:t>
            </a:r>
          </a:p>
        </p:txBody>
      </p:sp>
      <p:pic>
        <p:nvPicPr>
          <p:cNvPr id="9" name="Picture Placeholder 8" descr="A mother and two children play in the dry dirt as they experience drought in Kenya. ">
            <a:extLst>
              <a:ext uri="{FF2B5EF4-FFF2-40B4-BE49-F238E27FC236}">
                <a16:creationId xmlns:a16="http://schemas.microsoft.com/office/drawing/2014/main" id="{EA99C34D-6162-CA20-B556-94414CD8CF8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431199"/>
            <a:ext cx="13444538" cy="4447170"/>
          </a:xfrm>
        </p:spPr>
      </p:pic>
    </p:spTree>
    <p:extLst>
      <p:ext uri="{BB962C8B-B14F-4D97-AF65-F5344CB8AC3E}">
        <p14:creationId xmlns:p14="http://schemas.microsoft.com/office/powerpoint/2010/main" val="18194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5F8EEA-14E4-4D19-B90E-C9F7767214F9}"/>
              </a:ext>
            </a:extLst>
          </p:cNvPr>
          <p:cNvSpPr>
            <a:spLocks noGrp="1"/>
          </p:cNvSpPr>
          <p:nvPr>
            <p:ph type="body" sz="quarter" idx="10"/>
          </p:nvPr>
        </p:nvSpPr>
        <p:spPr/>
        <p:txBody>
          <a:bodyPr lIns="91440" tIns="45720" rIns="91440" bIns="45720" anchor="t">
            <a:noAutofit/>
          </a:bodyPr>
          <a:lstStyle/>
          <a:p>
            <a:pPr marL="342900" indent="-342900">
              <a:buFont typeface="+mj-lt"/>
              <a:buAutoNum type="arabicPeriod"/>
            </a:pPr>
            <a:r>
              <a:rPr lang="en-AU" sz="2400" b="1" dirty="0">
                <a:solidFill>
                  <a:schemeClr val="tx2"/>
                </a:solidFill>
                <a:latin typeface="Arial" panose="020B0604020202020204" pitchFamily="34" charset="0"/>
              </a:rPr>
              <a:t>What is Australia?</a:t>
            </a:r>
          </a:p>
          <a:p>
            <a:pPr marL="342900" indent="-342900">
              <a:buFont typeface="+mj-lt"/>
              <a:buAutoNum type="arabicPeriod"/>
            </a:pPr>
            <a:r>
              <a:rPr lang="en-AU" sz="2400" b="1" dirty="0">
                <a:solidFill>
                  <a:schemeClr val="tx2"/>
                </a:solidFill>
                <a:latin typeface="Arial" panose="020B0604020202020204" pitchFamily="34" charset="0"/>
              </a:rPr>
              <a:t>Poverty in Australia</a:t>
            </a:r>
          </a:p>
          <a:p>
            <a:pPr marL="342900" indent="-342900">
              <a:buFont typeface="+mj-lt"/>
              <a:buAutoNum type="arabicPeriod"/>
            </a:pPr>
            <a:r>
              <a:rPr lang="en-AU" sz="2400" b="1" dirty="0">
                <a:solidFill>
                  <a:schemeClr val="tx2"/>
                </a:solidFill>
                <a:latin typeface="Arial" panose="020B0604020202020204" pitchFamily="34" charset="0"/>
              </a:rPr>
              <a:t>Poverty throughout the world</a:t>
            </a:r>
          </a:p>
          <a:p>
            <a:pPr marL="342900" indent="-342900">
              <a:buFont typeface="+mj-lt"/>
              <a:buAutoNum type="arabicPeriod"/>
            </a:pPr>
            <a:r>
              <a:rPr lang="en-AU" sz="2400" b="1" dirty="0">
                <a:solidFill>
                  <a:schemeClr val="tx2"/>
                </a:solidFill>
                <a:latin typeface="Arial" panose="020B0604020202020204" pitchFamily="34" charset="0"/>
              </a:rPr>
              <a:t>Causes and impacts of poverty</a:t>
            </a:r>
          </a:p>
          <a:p>
            <a:pPr marL="342900" indent="-342900">
              <a:buFont typeface="+mj-lt"/>
              <a:buAutoNum type="arabicPeriod"/>
            </a:pPr>
            <a:r>
              <a:rPr lang="en-AU" sz="2400" b="1" dirty="0">
                <a:solidFill>
                  <a:schemeClr val="tx2"/>
                </a:solidFill>
                <a:latin typeface="Arial" panose="020B0604020202020204" pitchFamily="34" charset="0"/>
              </a:rPr>
              <a:t>Church’s teaching on poverty</a:t>
            </a:r>
          </a:p>
          <a:p>
            <a:pPr marL="342900" indent="-342900">
              <a:buFont typeface="+mj-lt"/>
              <a:buAutoNum type="arabicPeriod"/>
            </a:pPr>
            <a:r>
              <a:rPr lang="en-AU" sz="2400" b="1" dirty="0">
                <a:solidFill>
                  <a:schemeClr val="tx2"/>
                </a:solidFill>
                <a:latin typeface="Arial" panose="020B0604020202020204" pitchFamily="34" charset="0"/>
              </a:rPr>
              <a:t>Caritas Australia’s response</a:t>
            </a:r>
          </a:p>
          <a:p>
            <a:pPr marL="342900" indent="-342900">
              <a:buFont typeface="+mj-lt"/>
              <a:buAutoNum type="arabicPeriod"/>
            </a:pPr>
            <a:r>
              <a:rPr lang="en-AU" b="1" dirty="0">
                <a:solidFill>
                  <a:schemeClr val="tx2"/>
                </a:solidFill>
                <a:latin typeface="Arial" panose="020B0604020202020204" pitchFamily="34" charset="0"/>
              </a:rPr>
              <a:t>Call to action</a:t>
            </a:r>
            <a:endParaRPr lang="en-AU" sz="2400" dirty="0">
              <a:solidFill>
                <a:schemeClr val="tx2"/>
              </a:solidFill>
            </a:endParaRPr>
          </a:p>
          <a:p>
            <a:pPr>
              <a:spcBef>
                <a:spcPts val="0"/>
              </a:spcBef>
            </a:pPr>
            <a:endParaRPr lang="en-US" sz="2400" dirty="0">
              <a:solidFill>
                <a:schemeClr val="tx1"/>
              </a:solidFill>
              <a:latin typeface="Arial" panose="020B0604020202020204" pitchFamily="34" charset="0"/>
            </a:endParaRPr>
          </a:p>
        </p:txBody>
      </p:sp>
      <p:sp>
        <p:nvSpPr>
          <p:cNvPr id="4" name="Text Placeholder 3">
            <a:extLst>
              <a:ext uri="{FF2B5EF4-FFF2-40B4-BE49-F238E27FC236}">
                <a16:creationId xmlns:a16="http://schemas.microsoft.com/office/drawing/2014/main" id="{614E0EE1-3DF8-4F7E-8314-AE7E923DF439}"/>
              </a:ext>
            </a:extLst>
          </p:cNvPr>
          <p:cNvSpPr>
            <a:spLocks noGrp="1"/>
          </p:cNvSpPr>
          <p:nvPr>
            <p:ph type="body" sz="quarter" idx="11"/>
          </p:nvPr>
        </p:nvSpPr>
        <p:spPr/>
        <p:txBody>
          <a:bodyPr lIns="91440" tIns="45720" rIns="91440" bIns="45720" anchor="t"/>
          <a:lstStyle/>
          <a:p>
            <a:r>
              <a:rPr lang="en-US" dirty="0" err="1">
                <a:effectLst/>
                <a:latin typeface="Arial" panose="020B0604020202020204" pitchFamily="34" charset="0"/>
                <a:ea typeface="Arial Unicode MS"/>
              </a:rPr>
              <a:t>Ronita</a:t>
            </a:r>
            <a:r>
              <a:rPr lang="en-US" dirty="0">
                <a:latin typeface="Arial" panose="020B0604020202020204" pitchFamily="34" charset="0"/>
                <a:ea typeface="Arial Unicode MS"/>
              </a:rPr>
              <a:t> completes</a:t>
            </a:r>
            <a:r>
              <a:rPr lang="en-US" dirty="0">
                <a:effectLst/>
                <a:latin typeface="Arial" panose="020B0604020202020204" pitchFamily="34" charset="0"/>
                <a:ea typeface="Arial Unicode MS"/>
              </a:rPr>
              <a:t> homework while her two children sleep nearby on the floor of their small home in the  Philippines. Photo: Richard Wainwright/Caritas Australia</a:t>
            </a:r>
            <a:endParaRPr lang="en-AU" dirty="0">
              <a:solidFill>
                <a:schemeClr val="tx2"/>
              </a:solidFill>
            </a:endParaRPr>
          </a:p>
        </p:txBody>
      </p:sp>
      <p:pic>
        <p:nvPicPr>
          <p:cNvPr id="6" name="Picture Placeholder 5" descr="A young mother sits in her small home doing homework while her two young sons sleep on the floor in front of her.">
            <a:extLst>
              <a:ext uri="{FF2B5EF4-FFF2-40B4-BE49-F238E27FC236}">
                <a16:creationId xmlns:a16="http://schemas.microsoft.com/office/drawing/2014/main" id="{244C731B-FAFC-58B6-AD7A-1CE195368315}"/>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5" name="Title 4">
            <a:extLst>
              <a:ext uri="{FF2B5EF4-FFF2-40B4-BE49-F238E27FC236}">
                <a16:creationId xmlns:a16="http://schemas.microsoft.com/office/drawing/2014/main" id="{D217C6DC-30FA-4F28-98EA-B21B3B6F94BA}"/>
              </a:ext>
            </a:extLst>
          </p:cNvPr>
          <p:cNvSpPr>
            <a:spLocks noGrp="1"/>
          </p:cNvSpPr>
          <p:nvPr>
            <p:ph type="title"/>
          </p:nvPr>
        </p:nvSpPr>
        <p:spPr/>
        <p:txBody>
          <a:bodyPr/>
          <a:lstStyle/>
          <a:p>
            <a:r>
              <a:rPr lang="en-AU" sz="4000" dirty="0">
                <a:solidFill>
                  <a:srgbClr val="63B1A4"/>
                </a:solidFill>
              </a:rPr>
              <a:t>Contents</a:t>
            </a:r>
          </a:p>
        </p:txBody>
      </p:sp>
    </p:spTree>
    <p:extLst>
      <p:ext uri="{BB962C8B-B14F-4D97-AF65-F5344CB8AC3E}">
        <p14:creationId xmlns:p14="http://schemas.microsoft.com/office/powerpoint/2010/main" val="857898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stand crowded wearing coats and beanies.">
            <a:extLst>
              <a:ext uri="{FF2B5EF4-FFF2-40B4-BE49-F238E27FC236}">
                <a16:creationId xmlns:a16="http://schemas.microsoft.com/office/drawing/2014/main" id="{FB456D11-9D5F-DDF2-E2A5-A39E39E4C6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
            <a:ext cx="13444538" cy="6906878"/>
          </a:xfrm>
        </p:spPr>
      </p:pic>
      <p:sp>
        <p:nvSpPr>
          <p:cNvPr id="7" name="Text Placeholder 3"/>
          <p:cNvSpPr>
            <a:spLocks noGrp="1"/>
          </p:cNvSpPr>
          <p:nvPr>
            <p:ph type="body" sz="quarter" idx="11"/>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3" name="Picture 2">
            <a:extLst>
              <a:ext uri="{FF2B5EF4-FFF2-40B4-BE49-F238E27FC236}">
                <a16:creationId xmlns:a16="http://schemas.microsoft.com/office/drawing/2014/main" id="{FDFE0121-A382-58B9-6FD5-D4C4036512F3}"/>
              </a:ext>
            </a:extLst>
          </p:cNvPr>
          <p:cNvPicPr>
            <a:picLocks noChangeAspect="1"/>
          </p:cNvPicPr>
          <p:nvPr/>
        </p:nvPicPr>
        <p:blipFill>
          <a:blip r:embed="rId4"/>
          <a:stretch>
            <a:fillRect/>
          </a:stretch>
        </p:blipFill>
        <p:spPr>
          <a:xfrm>
            <a:off x="405898" y="512825"/>
            <a:ext cx="4895512" cy="5706351"/>
          </a:xfrm>
          <a:prstGeom prst="rect">
            <a:avLst/>
          </a:prstGeom>
        </p:spPr>
      </p:pic>
    </p:spTree>
    <p:extLst>
      <p:ext uri="{BB962C8B-B14F-4D97-AF65-F5344CB8AC3E}">
        <p14:creationId xmlns:p14="http://schemas.microsoft.com/office/powerpoint/2010/main" val="2796563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12185B-905C-830D-E32E-E6D286334363}"/>
              </a:ext>
            </a:extLst>
          </p:cNvPr>
          <p:cNvSpPr>
            <a:spLocks noGrp="1"/>
          </p:cNvSpPr>
          <p:nvPr>
            <p:ph type="ctrTitle"/>
          </p:nvPr>
        </p:nvSpPr>
        <p:spPr/>
        <p:txBody>
          <a:bodyPr/>
          <a:lstStyle/>
          <a:p>
            <a:r>
              <a:rPr lang="en-US" dirty="0"/>
              <a:t>What is poverty?</a:t>
            </a:r>
            <a:endParaRPr lang="en-AU" dirty="0"/>
          </a:p>
        </p:txBody>
      </p:sp>
      <p:pic>
        <p:nvPicPr>
          <p:cNvPr id="4" name="Picture Placeholder 3" descr="Colourful rooftops of an urban city in the Philippines.">
            <a:extLst>
              <a:ext uri="{FF2B5EF4-FFF2-40B4-BE49-F238E27FC236}">
                <a16:creationId xmlns:a16="http://schemas.microsoft.com/office/drawing/2014/main" id="{C5F50008-32B8-134F-EDEC-66B4C9EEA62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4955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p:txBody>
          <a:bodyPr lIns="91440" tIns="45720" rIns="91440" bIns="45720" anchor="t"/>
          <a:lstStyle/>
          <a:p>
            <a:pPr>
              <a:lnSpc>
                <a:spcPct val="100000"/>
              </a:lnSpc>
              <a:spcBef>
                <a:spcPts val="0"/>
              </a:spcBef>
              <a:spcAft>
                <a:spcPts val="1200"/>
              </a:spcAft>
            </a:pPr>
            <a:r>
              <a:rPr lang="en-AU" sz="2200" b="1" dirty="0">
                <a:latin typeface="Arial" panose="020B0604020202020204" pitchFamily="34" charset="0"/>
                <a:ea typeface="Roboto Medium" pitchFamily="2" charset="0"/>
              </a:rPr>
              <a:t>Poverty</a:t>
            </a:r>
            <a:r>
              <a:rPr lang="en-AU" sz="2200" dirty="0">
                <a:latin typeface="Arial" panose="020B0604020202020204" pitchFamily="34" charset="0"/>
                <a:ea typeface="Roboto Light" panose="02000000000000000000" pitchFamily="2" charset="0"/>
              </a:rPr>
              <a:t> means not having enough money for basic needs such as food, drinking water, shelter or education.</a:t>
            </a:r>
          </a:p>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It is a state or condition in which a person or community lacks the financial resources and essentials for a minimum standard of living.</a:t>
            </a:r>
          </a:p>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Poverty means that the income level from employment is so low that basic human needs can't be met.</a:t>
            </a:r>
          </a:p>
        </p:txBody>
      </p:sp>
      <p:sp>
        <p:nvSpPr>
          <p:cNvPr id="10" name="Text Placeholder 9">
            <a:extLst>
              <a:ext uri="{FF2B5EF4-FFF2-40B4-BE49-F238E27FC236}">
                <a16:creationId xmlns:a16="http://schemas.microsoft.com/office/drawing/2014/main" id="{0747CDB9-05C0-D9D9-4BB1-D5FEBF2368C5}"/>
              </a:ext>
            </a:extLst>
          </p:cNvPr>
          <p:cNvSpPr>
            <a:spLocks noGrp="1"/>
          </p:cNvSpPr>
          <p:nvPr>
            <p:ph type="body" sz="quarter" idx="11"/>
          </p:nvPr>
        </p:nvSpPr>
        <p:spPr/>
        <p:txBody>
          <a:bodyPr/>
          <a:lstStyle/>
          <a:p>
            <a:pPr>
              <a:lnSpc>
                <a:spcPct val="100000"/>
              </a:lnSpc>
            </a:pPr>
            <a:r>
              <a:rPr lang="en-US" sz="1200" dirty="0">
                <a:solidFill>
                  <a:schemeClr val="tx2"/>
                </a:solidFill>
              </a:rPr>
              <a:t>A women holding her baby within her house in Kenya. Photo: Thom Flint/CAFOD</a:t>
            </a:r>
            <a:endParaRPr lang="en-AU" sz="1200" dirty="0">
              <a:solidFill>
                <a:schemeClr val="tx2"/>
              </a:solidFill>
            </a:endParaRPr>
          </a:p>
        </p:txBody>
      </p:sp>
      <p:pic>
        <p:nvPicPr>
          <p:cNvPr id="13" name="Picture Placeholder 12" descr="A mother holds her sleeping baby.">
            <a:extLst>
              <a:ext uri="{FF2B5EF4-FFF2-40B4-BE49-F238E27FC236}">
                <a16:creationId xmlns:a16="http://schemas.microsoft.com/office/drawing/2014/main" id="{2CA8B866-5489-7764-B671-164062EEE3D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7330302" y="763890"/>
            <a:ext cx="5469328" cy="5058841"/>
          </a:xfrm>
        </p:spPr>
      </p:pic>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p:txBody>
          <a:bodyPr/>
          <a:lstStyle/>
          <a:p>
            <a:r>
              <a:rPr lang="en-US" sz="3600" dirty="0"/>
              <a:t>Poverty is …</a:t>
            </a:r>
            <a:endParaRPr lang="en-US" dirty="0"/>
          </a:p>
        </p:txBody>
      </p:sp>
    </p:spTree>
    <p:extLst>
      <p:ext uri="{BB962C8B-B14F-4D97-AF65-F5344CB8AC3E}">
        <p14:creationId xmlns:p14="http://schemas.microsoft.com/office/powerpoint/2010/main" val="1128145404"/>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18" ma:contentTypeDescription="Create a new document." ma:contentTypeScope="" ma:versionID="1df5ad7dcc74b377a8c50e38c84d553f">
  <xsd:schema xmlns:xsd="http://www.w3.org/2001/XMLSchema" xmlns:xs="http://www.w3.org/2001/XMLSchema" xmlns:p="http://schemas.microsoft.com/office/2006/metadata/properties" xmlns:ns2="a7938f78-b017-4dc0-8c82-d5b44b2641c5" xmlns:ns3="a74f41e8-2c9a-4a9a-8a86-1b2eca9cb15f" targetNamespace="http://schemas.microsoft.com/office/2006/metadata/properties" ma:root="true" ma:fieldsID="3e9646c9d84ec458763f4a813d91d946" ns2:_="" ns3:_="">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7938f78-b017-4dc0-8c82-d5b44b2641c5">
      <Terms xmlns="http://schemas.microsoft.com/office/infopath/2007/PartnerControls"/>
    </lcf76f155ced4ddcb4097134ff3c332f>
    <MediaLengthInSeconds xmlns="a7938f78-b017-4dc0-8c82-d5b44b2641c5" xsi:nil="true"/>
  </documentManagement>
</p:properties>
</file>

<file path=customXml/itemProps1.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2.xml><?xml version="1.0" encoding="utf-8"?>
<ds:datastoreItem xmlns:ds="http://schemas.openxmlformats.org/officeDocument/2006/customXml" ds:itemID="{957AF7E6-C629-4ECF-826C-E4464E1260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BA37C6-62E4-4D0F-8FE2-0253EBEF683B}">
  <ds:schemaRefs>
    <ds:schemaRef ds:uri="http://purl.org/dc/terms/"/>
    <ds:schemaRef ds:uri="http://www.w3.org/XML/1998/namespace"/>
    <ds:schemaRef ds:uri="http://schemas.microsoft.com/office/infopath/2007/PartnerControls"/>
    <ds:schemaRef ds:uri="http://schemas.microsoft.com/office/2006/metadata/properties"/>
    <ds:schemaRef ds:uri="a74f41e8-2c9a-4a9a-8a86-1b2eca9cb15f"/>
    <ds:schemaRef ds:uri="http://schemas.microsoft.com/office/2006/documentManagement/types"/>
    <ds:schemaRef ds:uri="http://purl.org/dc/dcmitype/"/>
    <ds:schemaRef ds:uri="http://purl.org/dc/elements/1.1/"/>
    <ds:schemaRef ds:uri="http://schemas.openxmlformats.org/package/2006/metadata/core-properties"/>
    <ds:schemaRef ds:uri="a7938f78-b017-4dc0-8c82-d5b44b2641c5"/>
  </ds:schemaRefs>
</ds:datastoreItem>
</file>

<file path=docProps/app.xml><?xml version="1.0" encoding="utf-8"?>
<Properties xmlns="http://schemas.openxmlformats.org/officeDocument/2006/extended-properties" xmlns:vt="http://schemas.openxmlformats.org/officeDocument/2006/docPropsVTypes">
  <Template>Education Only</Template>
  <TotalTime>1552</TotalTime>
  <Words>4537</Words>
  <Application>Microsoft Office PowerPoint</Application>
  <PresentationFormat>Custom</PresentationFormat>
  <Paragraphs>374</Paragraphs>
  <Slides>49</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Unicode MS</vt:lpstr>
      <vt:lpstr>Calibri</vt:lpstr>
      <vt:lpstr>Garamond</vt:lpstr>
      <vt:lpstr>Roboto</vt:lpstr>
      <vt:lpstr>Roboto Light</vt:lpstr>
      <vt:lpstr>Roboto Slab</vt:lpstr>
      <vt:lpstr>Education PPT Template</vt:lpstr>
      <vt:lpstr>Teacher Information</vt:lpstr>
      <vt:lpstr>Curriculum links</vt:lpstr>
      <vt:lpstr>students</vt:lpstr>
      <vt:lpstr>PowerPoint Presentation</vt:lpstr>
      <vt:lpstr>Poverty  primary school resource</vt:lpstr>
      <vt:lpstr>Contents</vt:lpstr>
      <vt:lpstr>PowerPoint Presentation</vt:lpstr>
      <vt:lpstr>What is poverty?</vt:lpstr>
      <vt:lpstr>Poverty is …</vt:lpstr>
      <vt:lpstr>PowerPoint Presentation</vt:lpstr>
      <vt:lpstr>Poverty in Australia</vt:lpstr>
      <vt:lpstr>Who is at Risk of Poverty in Australia? </vt:lpstr>
      <vt:lpstr>Poverty in Australia (2022)</vt:lpstr>
      <vt:lpstr>Poverty throughout  the world</vt:lpstr>
      <vt:lpstr>PowerPoint Presentation</vt:lpstr>
      <vt:lpstr>PowerPoint Presentation</vt:lpstr>
      <vt:lpstr>PowerPoint Presentation</vt:lpstr>
      <vt:lpstr>Causes and Impacts of Poverty</vt:lpstr>
      <vt:lpstr>PowerPoint Presentation</vt:lpstr>
      <vt:lpstr>Sustainable development goals</vt:lpstr>
      <vt:lpstr>Sustainable development goals</vt:lpstr>
      <vt:lpstr>Sustainable development goals </vt:lpstr>
      <vt:lpstr>Poverty and climate change</vt:lpstr>
      <vt:lpstr>Effects of Climate change</vt:lpstr>
      <vt:lpstr>Church’s Teaching on Poverty</vt:lpstr>
      <vt:lpstr>LAUDATO SI’ </vt:lpstr>
      <vt:lpstr>PowerPoint Presentation</vt:lpstr>
      <vt:lpstr>FRATELLI TUTTI</vt:lpstr>
      <vt:lpstr>Catholic social teaching</vt:lpstr>
      <vt:lpstr>Catholic social teaching</vt:lpstr>
      <vt:lpstr>Caritas Australia Response</vt:lpstr>
      <vt:lpstr>CARITAS AUSTRALIA’S RESPONSE</vt:lpstr>
      <vt:lpstr>Caritas Australia's Response</vt:lpstr>
      <vt:lpstr>PowerPoint Presentation</vt:lpstr>
      <vt:lpstr>Case Study - Leaia</vt:lpstr>
      <vt:lpstr>Leaia, Samoa</vt:lpstr>
      <vt:lpstr>Leaia, Samoa</vt:lpstr>
      <vt:lpstr>Leaia, Samoa</vt:lpstr>
      <vt:lpstr>PowerPoint Presentation</vt:lpstr>
      <vt:lpstr>PowerPoint Presentation</vt:lpstr>
      <vt:lpstr>Call to action</vt:lpstr>
      <vt:lpstr>See</vt:lpstr>
      <vt:lpstr>Judge</vt:lpstr>
      <vt:lpstr>ACT</vt:lpstr>
      <vt:lpstr>Pray</vt:lpstr>
      <vt:lpstr>Fundraise</vt:lpstr>
      <vt:lpstr>PowerPoint Presentation</vt:lpstr>
      <vt:lpstr>PowerPoint Presentation</vt:lpstr>
      <vt:lpstr>Caritas Australia education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 Primary</dc:title>
  <dc:creator>Nicole Dobrohotoff</dc:creator>
  <cp:lastModifiedBy>Nicole Dobrohotoff</cp:lastModifiedBy>
  <cp:revision>128</cp:revision>
  <dcterms:created xsi:type="dcterms:W3CDTF">2020-09-07T01:18:04Z</dcterms:created>
  <dcterms:modified xsi:type="dcterms:W3CDTF">2024-09-05T05:29:23Z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0x01010009DB4FC32371B3489519A984A7B27919</vt:lpwstr>
  </property>
  <property fmtid="{D5CDD505-2E9C-101B-9397-08002B2CF9AE}" pid="6" name="_dlc_DocIdItemGuid">
    <vt:lpwstr>bfc49255-13cf-4c77-be9e-f71f62fa9d38</vt:lpwstr>
  </property>
  <property fmtid="{D5CDD505-2E9C-101B-9397-08002B2CF9AE}" pid="7" name="Order">
    <vt:lpwstr>1551700.00000000</vt:lpwstr>
  </property>
  <property fmtid="{D5CDD505-2E9C-101B-9397-08002B2CF9AE}" pid="8" name="_ExtendedDescription">
    <vt:lpwstr/>
  </property>
  <property fmtid="{D5CDD505-2E9C-101B-9397-08002B2CF9AE}" pid="9" name="TaxKeyword">
    <vt:lpwstr/>
  </property>
  <property fmtid="{D5CDD505-2E9C-101B-9397-08002B2CF9AE}" pid="10" name="MediaServiceImageTags">
    <vt:lpwstr/>
  </property>
  <property fmtid="{D5CDD505-2E9C-101B-9397-08002B2CF9AE}" pid="11" name="Topic">
    <vt:lpwstr/>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TriggerFlowInfo">
    <vt:lpwstr/>
  </property>
  <property fmtid="{D5CDD505-2E9C-101B-9397-08002B2CF9AE}" pid="16" name="xd_Signature">
    <vt:lpwstr/>
  </property>
  <property fmtid="{D5CDD505-2E9C-101B-9397-08002B2CF9AE}" pid="17" name="Audience">
    <vt:lpwstr>;#Lower Primary (F-2);#</vt:lpwstr>
  </property>
  <property fmtid="{D5CDD505-2E9C-101B-9397-08002B2CF9AE}" pid="18" name="Res Type">
    <vt:lpwstr>;#Assembly;#</vt:lpwstr>
  </property>
  <property fmtid="{D5CDD505-2E9C-101B-9397-08002B2CF9AE}" pid="19" name="Resource Topic">
    <vt:lpwstr>;#About Caritas;#</vt:lpwstr>
  </property>
  <property fmtid="{D5CDD505-2E9C-101B-9397-08002B2CF9AE}" pid="20" name="Cross-Curriculum Priorities">
    <vt:lpwstr>;#Aboriginal and Torres Strait Islander Histories and Cultures;#</vt:lpwstr>
  </property>
  <property fmtid="{D5CDD505-2E9C-101B-9397-08002B2CF9AE}" pid="21" name="General Capabilities">
    <vt:lpwstr>;#Literacy;#</vt:lpwstr>
  </property>
  <property fmtid="{D5CDD505-2E9C-101B-9397-08002B2CF9AE}" pid="22" name="Curriculum">
    <vt:lpwstr>;#Civics and Citizenship;#</vt:lpwstr>
  </property>
</Properties>
</file>