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E46889-2CE0-449B-8EBA-B6CB04F1A98B}" v="1" dt="2024-11-21T06:42:25.6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098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Dobrohotoff" userId="2dc4cf58-dc7e-422a-950b-38460c74cb76" providerId="ADAL" clId="{16E46889-2CE0-449B-8EBA-B6CB04F1A98B}"/>
    <pc:docChg chg="modSld">
      <pc:chgData name="Nicole Dobrohotoff" userId="2dc4cf58-dc7e-422a-950b-38460c74cb76" providerId="ADAL" clId="{16E46889-2CE0-449B-8EBA-B6CB04F1A98B}" dt="2024-11-21T06:43:31.629" v="78" actId="1036"/>
      <pc:docMkLst>
        <pc:docMk/>
      </pc:docMkLst>
      <pc:sldChg chg="addSp modSp mod">
        <pc:chgData name="Nicole Dobrohotoff" userId="2dc4cf58-dc7e-422a-950b-38460c74cb76" providerId="ADAL" clId="{16E46889-2CE0-449B-8EBA-B6CB04F1A98B}" dt="2024-11-21T06:43:31.629" v="78" actId="1036"/>
        <pc:sldMkLst>
          <pc:docMk/>
          <pc:sldMk cId="1773795086" sldId="256"/>
        </pc:sldMkLst>
        <pc:spChg chg="add mod">
          <ac:chgData name="Nicole Dobrohotoff" userId="2dc4cf58-dc7e-422a-950b-38460c74cb76" providerId="ADAL" clId="{16E46889-2CE0-449B-8EBA-B6CB04F1A98B}" dt="2024-11-21T06:43:31.629" v="78" actId="1036"/>
          <ac:spMkLst>
            <pc:docMk/>
            <pc:sldMk cId="1773795086" sldId="256"/>
            <ac:spMk id="17" creationId="{AFEA9408-9E31-5E2F-A2F1-ECA237EF7A4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A9DD2-878B-83D1-D589-41CEAB13FE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3750CC-E660-BA77-DA68-03CE515C7B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600B1-2745-96BE-8A7B-E12770D4C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741C8-AF4E-4BE5-9CDC-BF098659FAEB}" type="datetimeFigureOut">
              <a:rPr lang="en-AU" smtClean="0"/>
              <a:t>21/11/2024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6E0368-36B6-8408-4821-0A8B4C3CB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A4D6A8-C1A2-B4E8-017C-5B442054D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4D95E-C712-4BFB-9692-434DED17F9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9195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1A59D-E12D-1F2A-B662-7F5E739AC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1E529F-4A1D-5021-08FB-6FE6322FA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92FBF6-18A8-AC1F-B224-0D4F8881D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741C8-AF4E-4BE5-9CDC-BF098659FAEB}" type="datetimeFigureOut">
              <a:rPr lang="en-AU" smtClean="0"/>
              <a:t>21/11/2024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C66668-2A7E-1F07-278E-9F10C586E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F42A32-1700-7514-9371-20AB69A1D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4D95E-C712-4BFB-9692-434DED17F9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2607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F80306-DDB3-D58A-6931-8C9557412C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2FC8C2-ACED-4CFA-35E3-57984B241F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96ECA4-1D20-9F51-B72E-F15B114C3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741C8-AF4E-4BE5-9CDC-BF098659FAEB}" type="datetimeFigureOut">
              <a:rPr lang="en-AU" smtClean="0"/>
              <a:t>21/11/2024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9C561-8D7E-DA0B-1F29-3192E183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10776-9DEF-C674-6D60-DDEE45007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4D95E-C712-4BFB-9692-434DED17F9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4752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7373A-69E3-C988-D4F6-F08A6EB1D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46985-6B8C-588F-CAD2-D3E4F7A6C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C5203-EB00-1D44-413A-35905D65D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741C8-AF4E-4BE5-9CDC-BF098659FAEB}" type="datetimeFigureOut">
              <a:rPr lang="en-AU" smtClean="0"/>
              <a:t>21/11/2024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F9BCC-5BE9-E91A-7467-CA40AC0BF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36ECB-051A-52FC-4E95-9DA27C13F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4D95E-C712-4BFB-9692-434DED17F9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920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1FE64-1870-4641-CC87-B2DEA62D9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1FE697-11C3-863C-A4C9-65A4E3012B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C68B02-ED78-5989-3D27-3D1B8D29B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741C8-AF4E-4BE5-9CDC-BF098659FAEB}" type="datetimeFigureOut">
              <a:rPr lang="en-AU" smtClean="0"/>
              <a:t>21/11/2024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58718C-4D5C-ACD4-FF85-D61F93D9C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E4A061-3008-A876-D217-D365FCBB2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4D95E-C712-4BFB-9692-434DED17F9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9291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AE913-A328-1E54-FAC5-C84EB18D5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BC9F8-837C-C048-B8E1-AEE09863BF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2DC8CC-BCB6-C2F3-8644-DA5B35187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E23816-93C1-2DDA-B730-5FB5B74D4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741C8-AF4E-4BE5-9CDC-BF098659FAEB}" type="datetimeFigureOut">
              <a:rPr lang="en-AU" smtClean="0"/>
              <a:t>21/11/2024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B5A62C-E2F8-ACC1-9B98-45D9BFAE1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CAF92B-9AED-8A0C-43C5-3DB23D7F0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4D95E-C712-4BFB-9692-434DED17F9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0856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C2535-7C2F-E60E-6740-12AB51B19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CA33F7-2477-AC4D-9A33-FB1326222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FEB160-88E8-EE5F-29B9-6F3EE76B00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9C893E-47EA-8F64-3C65-442A2B56C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661B47-327F-B21E-30FF-D1DAFF5548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B785B3-4721-30C3-48D0-56B0CD6A6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741C8-AF4E-4BE5-9CDC-BF098659FAEB}" type="datetimeFigureOut">
              <a:rPr lang="en-AU" smtClean="0"/>
              <a:t>21/11/2024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12CAAD-4F8A-150B-CC56-F1DB1D30E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9238B1-E3D6-D9CA-BF82-8AD15511B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4D95E-C712-4BFB-9692-434DED17F9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3809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67E26-C2E5-B8CC-7B85-F59B790B9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8ED8CE-88C4-700E-8C72-BA939E709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741C8-AF4E-4BE5-9CDC-BF098659FAEB}" type="datetimeFigureOut">
              <a:rPr lang="en-AU" smtClean="0"/>
              <a:t>21/11/2024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F635A9-B28C-F7FF-7AA9-9D224F241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2FAC21-D8E1-EABC-73BB-82B35629A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4D95E-C712-4BFB-9692-434DED17F9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1580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C3C73A-A935-DBDE-6B6E-3F7AC8AC2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741C8-AF4E-4BE5-9CDC-BF098659FAEB}" type="datetimeFigureOut">
              <a:rPr lang="en-AU" smtClean="0"/>
              <a:t>21/11/2024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01012E-0C9E-9CA3-ACDA-DF707390D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18C02F-CC04-4EDC-E164-8310F96F1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4D95E-C712-4BFB-9692-434DED17F9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2644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EE6E3-8931-4CDA-3483-1D934E3CD2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15B45-28BD-B3EC-9B53-21DDBBFEB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8EE47C-48AF-B8C4-4F3E-12D267949C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4A10BB-A250-0AEC-D64E-FA2EF7E45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741C8-AF4E-4BE5-9CDC-BF098659FAEB}" type="datetimeFigureOut">
              <a:rPr lang="en-AU" smtClean="0"/>
              <a:t>21/11/2024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420E22-174C-0957-C75B-F44AF00B2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7DFBA3-BA18-7E21-3D43-B5B7FCCC3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4D95E-C712-4BFB-9692-434DED17F9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624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48F18-D6B1-88C8-C957-7D814BFC4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19F59D-D6F9-0933-B1C5-D154BBE4FF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2E79E8-3378-6EAD-0AEB-508EC70B45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79E98E-43DE-F579-3D14-6FB52C6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741C8-AF4E-4BE5-9CDC-BF098659FAEB}" type="datetimeFigureOut">
              <a:rPr lang="en-AU" smtClean="0"/>
              <a:t>21/11/2024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34C002-2D36-BF49-2BCE-F65CDF4F0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903E23-6DD0-4181-5694-CBF35161F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4D95E-C712-4BFB-9692-434DED17F9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7858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3FF5A2-3E31-EA8B-E169-BAB91EEC3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F53D94-947F-1DD0-1D44-0BCB482CDC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CB42CB-A00F-6630-BA69-7FB12A57D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741C8-AF4E-4BE5-9CDC-BF098659FAEB}" type="datetimeFigureOut">
              <a:rPr lang="en-AU" smtClean="0"/>
              <a:t>21/11/2024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8F5075-07C5-ACFB-F7B2-6DC3B3830E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B9407B-0CA9-5E5B-7F9C-DF25040AE8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4D95E-C712-4BFB-9692-434DED17F9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2374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earing a blue scarf&#10;&#10;Description automatically generated">
            <a:extLst>
              <a:ext uri="{FF2B5EF4-FFF2-40B4-BE49-F238E27FC236}">
                <a16:creationId xmlns:a16="http://schemas.microsoft.com/office/drawing/2014/main" id="{5FB6CD92-820C-3B30-D166-DA2EA9FF5C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8" b="2132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0EF7BB2-C176-2475-A257-0B074A75C918}"/>
              </a:ext>
            </a:extLst>
          </p:cNvPr>
          <p:cNvSpPr/>
          <p:nvPr/>
        </p:nvSpPr>
        <p:spPr>
          <a:xfrm>
            <a:off x="0" y="0"/>
            <a:ext cx="4992130" cy="6858000"/>
          </a:xfrm>
          <a:prstGeom prst="rect">
            <a:avLst/>
          </a:prstGeom>
          <a:gradFill flip="none" rotWithShape="1">
            <a:gsLst>
              <a:gs pos="6000">
                <a:schemeClr val="bg1">
                  <a:alpha val="0"/>
                </a:schemeClr>
              </a:gs>
              <a:gs pos="32000">
                <a:schemeClr val="bg1">
                  <a:alpha val="20000"/>
                </a:schemeClr>
              </a:gs>
              <a:gs pos="93578">
                <a:schemeClr val="bg1">
                  <a:alpha val="30000"/>
                </a:schemeClr>
              </a:gs>
              <a:gs pos="76147">
                <a:schemeClr val="bg1">
                  <a:alpha val="40000"/>
                </a:schemeClr>
              </a:gs>
              <a:gs pos="69000">
                <a:schemeClr val="bg1">
                  <a:alpha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88388E-21A0-A9EC-3713-918C34C5263E}"/>
              </a:ext>
            </a:extLst>
          </p:cNvPr>
          <p:cNvSpPr txBox="1"/>
          <p:nvPr/>
        </p:nvSpPr>
        <p:spPr>
          <a:xfrm>
            <a:off x="543697" y="2051221"/>
            <a:ext cx="555230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b="1" dirty="0">
                <a:latin typeface="Arial" panose="020B0604020202020204" pitchFamily="34" charset="0"/>
                <a:cs typeface="Arial" panose="020B0604020202020204" pitchFamily="34" charset="0"/>
              </a:rPr>
              <a:t>Help </a:t>
            </a:r>
            <a:r>
              <a:rPr lang="en-AU" sz="4000" dirty="0">
                <a:latin typeface="Arial" panose="020B0604020202020204" pitchFamily="34" charset="0"/>
                <a:cs typeface="Arial" panose="020B0604020202020204" pitchFamily="34" charset="0"/>
              </a:rPr>
              <a:t>shine a </a:t>
            </a:r>
            <a:br>
              <a:rPr lang="en-A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4000" dirty="0">
                <a:latin typeface="Arial" panose="020B0604020202020204" pitchFamily="34" charset="0"/>
                <a:cs typeface="Arial" panose="020B0604020202020204" pitchFamily="34" charset="0"/>
              </a:rPr>
              <a:t>light on </a:t>
            </a:r>
            <a:br>
              <a:rPr lang="en-A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4000" b="1" dirty="0">
                <a:latin typeface="Arial" panose="020B0604020202020204" pitchFamily="34" charset="0"/>
                <a:cs typeface="Arial" panose="020B0604020202020204" pitchFamily="34" charset="0"/>
              </a:rPr>
              <a:t>refugee mothers </a:t>
            </a:r>
            <a:br>
              <a:rPr lang="en-A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4000" dirty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AU" sz="4000" b="1" dirty="0">
                <a:latin typeface="Arial" panose="020B0604020202020204" pitchFamily="34" charset="0"/>
                <a:cs typeface="Arial" panose="020B0604020202020204" pitchFamily="34" charset="0"/>
              </a:rPr>
              <a:t>Christmas</a:t>
            </a:r>
            <a:r>
              <a:rPr lang="en-AU" sz="4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en-A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3E04124-1C71-C862-DC37-E0B1495049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12" y="571273"/>
            <a:ext cx="4876724" cy="1307880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EFEE9FF-E276-40C4-CFAD-55ECAF3C8938}"/>
              </a:ext>
            </a:extLst>
          </p:cNvPr>
          <p:cNvSpPr/>
          <p:nvPr/>
        </p:nvSpPr>
        <p:spPr>
          <a:xfrm>
            <a:off x="543697" y="5857103"/>
            <a:ext cx="6870358" cy="716692"/>
          </a:xfrm>
          <a:prstGeom prst="round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800" dirty="0"/>
              <a:t>www.caritas.org.au/Christmas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D5EDB11-7523-E18D-9FE1-D7F4C19BA6DB}"/>
              </a:ext>
            </a:extLst>
          </p:cNvPr>
          <p:cNvSpPr/>
          <p:nvPr/>
        </p:nvSpPr>
        <p:spPr>
          <a:xfrm>
            <a:off x="469557" y="4721815"/>
            <a:ext cx="42975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Donate</a:t>
            </a:r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today!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EA9408-9E31-5E2F-A2F1-ECA237EF7A42}"/>
              </a:ext>
            </a:extLst>
          </p:cNvPr>
          <p:cNvSpPr txBox="1"/>
          <p:nvPr/>
        </p:nvSpPr>
        <p:spPr>
          <a:xfrm>
            <a:off x="8618495" y="6609149"/>
            <a:ext cx="35093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7737950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">
      <a:dk1>
        <a:srgbClr val="05243F"/>
      </a:dk1>
      <a:lt1>
        <a:sysClr val="window" lastClr="FFFFFF"/>
      </a:lt1>
      <a:dk2>
        <a:srgbClr val="05243F"/>
      </a:dk2>
      <a:lt2>
        <a:srgbClr val="FFFFFF"/>
      </a:lt2>
      <a:accent1>
        <a:srgbClr val="63B1A4"/>
      </a:accent1>
      <a:accent2>
        <a:srgbClr val="C3DDD7"/>
      </a:accent2>
      <a:accent3>
        <a:srgbClr val="D86075"/>
      </a:accent3>
      <a:accent4>
        <a:srgbClr val="DF918A"/>
      </a:accent4>
      <a:accent5>
        <a:srgbClr val="762000"/>
      </a:accent5>
      <a:accent6>
        <a:srgbClr val="E5DBCB"/>
      </a:accent6>
      <a:hlink>
        <a:srgbClr val="0D5EA5"/>
      </a:hlink>
      <a:folHlink>
        <a:srgbClr val="0D5E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DB4FC32371B3489519A984A7B27919" ma:contentTypeVersion="18" ma:contentTypeDescription="Create a new document." ma:contentTypeScope="" ma:versionID="1df5ad7dcc74b377a8c50e38c84d553f">
  <xsd:schema xmlns:xsd="http://www.w3.org/2001/XMLSchema" xmlns:xs="http://www.w3.org/2001/XMLSchema" xmlns:p="http://schemas.microsoft.com/office/2006/metadata/properties" xmlns:ns2="a7938f78-b017-4dc0-8c82-d5b44b2641c5" xmlns:ns3="a74f41e8-2c9a-4a9a-8a86-1b2eca9cb15f" targetNamespace="http://schemas.microsoft.com/office/2006/metadata/properties" ma:root="true" ma:fieldsID="3e9646c9d84ec458763f4a813d91d946" ns2:_="" ns3:_="">
    <xsd:import namespace="a7938f78-b017-4dc0-8c82-d5b44b2641c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938f78-b017-4dc0-8c82-d5b44b264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7938f78-b017-4dc0-8c82-d5b44b2641c5">
      <Terms xmlns="http://schemas.microsoft.com/office/infopath/2007/PartnerControls"/>
    </lcf76f155ced4ddcb4097134ff3c332f>
    <TaxCatchAll xmlns="a74f41e8-2c9a-4a9a-8a86-1b2eca9cb15f" xsi:nil="true"/>
  </documentManagement>
</p:properties>
</file>

<file path=customXml/itemProps1.xml><?xml version="1.0" encoding="utf-8"?>
<ds:datastoreItem xmlns:ds="http://schemas.openxmlformats.org/officeDocument/2006/customXml" ds:itemID="{2A3224DB-51A9-40BB-86A5-AC1B00A91539}"/>
</file>

<file path=customXml/itemProps2.xml><?xml version="1.0" encoding="utf-8"?>
<ds:datastoreItem xmlns:ds="http://schemas.openxmlformats.org/officeDocument/2006/customXml" ds:itemID="{E8B3E952-8B06-4183-9026-ED9C659D7414}"/>
</file>

<file path=customXml/itemProps3.xml><?xml version="1.0" encoding="utf-8"?>
<ds:datastoreItem xmlns:ds="http://schemas.openxmlformats.org/officeDocument/2006/customXml" ds:itemID="{85E41F7A-288A-42D3-9D1E-23BFC3627C5B}"/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29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Dobrohotoff</dc:creator>
  <cp:lastModifiedBy>Nicole Dobrohotoff</cp:lastModifiedBy>
  <cp:revision>1</cp:revision>
  <dcterms:created xsi:type="dcterms:W3CDTF">2024-11-21T06:23:50Z</dcterms:created>
  <dcterms:modified xsi:type="dcterms:W3CDTF">2024-11-21T06:43:36Z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0x01010009DB4FC32371B3489519A984A7B27919</vt:lpwstr>
  </property>
</Properties>
</file>