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10"/>
  </p:notesMasterIdLst>
  <p:handoutMasterIdLst>
    <p:handoutMasterId r:id="rId11"/>
  </p:handoutMasterIdLst>
  <p:sldIdLst>
    <p:sldId id="529" r:id="rId5"/>
    <p:sldId id="534" r:id="rId6"/>
    <p:sldId id="535" r:id="rId7"/>
    <p:sldId id="536" r:id="rId8"/>
    <p:sldId id="50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pos="5352" userDrawn="1">
          <p15:clr>
            <a:srgbClr val="A4A3A4"/>
          </p15:clr>
        </p15:guide>
        <p15:guide id="4" pos="70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FB223D-59BB-C868-B914-995703E93A0E}" name="Mark Harding" initials="MH" userId="S::mark.harding@caritas.org.au::3f043a99-62a7-4578-8439-560fc5a0cec7" providerId="AD"/>
  <p188:author id="{14C248A8-C7DF-2238-5860-147EDD04E4AC}" name="Nicole Dobrohotoff" initials="ND" userId="S::NicoleD@caritas.org.au::2dc4cf58-dc7e-422a-950b-38460c74cb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43F"/>
    <a:srgbClr val="E5DBCB"/>
    <a:srgbClr val="000000"/>
    <a:srgbClr val="FFFFFF"/>
    <a:srgbClr val="004851"/>
    <a:srgbClr val="5C867E"/>
    <a:srgbClr val="0C244C"/>
    <a:srgbClr val="D86075"/>
    <a:srgbClr val="DF918A"/>
    <a:srgbClr val="63B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13EA24-AE5F-4F67-B89A-84364A55B072}" v="7" dt="2024-10-25T01:53:44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102"/>
      </p:cViewPr>
      <p:guideLst>
        <p:guide orient="horz" pos="2795"/>
        <p:guide orient="horz" pos="4020"/>
        <p:guide pos="5352"/>
        <p:guide pos="70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Dobrohotoff" userId="2dc4cf58-dc7e-422a-950b-38460c74cb76" providerId="ADAL" clId="{F113EA24-AE5F-4F67-B89A-84364A55B072}"/>
    <pc:docChg chg="addSld delSld modSld">
      <pc:chgData name="Nicole Dobrohotoff" userId="2dc4cf58-dc7e-422a-950b-38460c74cb76" providerId="ADAL" clId="{F113EA24-AE5F-4F67-B89A-84364A55B072}" dt="2024-10-25T01:53:44.249" v="8"/>
      <pc:docMkLst>
        <pc:docMk/>
      </pc:docMkLst>
      <pc:sldChg chg="del">
        <pc:chgData name="Nicole Dobrohotoff" userId="2dc4cf58-dc7e-422a-950b-38460c74cb76" providerId="ADAL" clId="{F113EA24-AE5F-4F67-B89A-84364A55B072}" dt="2024-10-25T01:53:11.849" v="1" actId="47"/>
        <pc:sldMkLst>
          <pc:docMk/>
          <pc:sldMk cId="2269558801" sldId="523"/>
        </pc:sldMkLst>
      </pc:sldChg>
      <pc:sldChg chg="del">
        <pc:chgData name="Nicole Dobrohotoff" userId="2dc4cf58-dc7e-422a-950b-38460c74cb76" providerId="ADAL" clId="{F113EA24-AE5F-4F67-B89A-84364A55B072}" dt="2024-10-25T01:53:12.428" v="2" actId="47"/>
        <pc:sldMkLst>
          <pc:docMk/>
          <pc:sldMk cId="3481244618" sldId="533"/>
        </pc:sldMkLst>
      </pc:sldChg>
      <pc:sldChg chg="add setBg">
        <pc:chgData name="Nicole Dobrohotoff" userId="2dc4cf58-dc7e-422a-950b-38460c74cb76" providerId="ADAL" clId="{F113EA24-AE5F-4F67-B89A-84364A55B072}" dt="2024-10-25T01:53:28.987" v="5"/>
        <pc:sldMkLst>
          <pc:docMk/>
          <pc:sldMk cId="3006272010" sldId="535"/>
        </pc:sldMkLst>
      </pc:sldChg>
      <pc:sldChg chg="add setBg">
        <pc:chgData name="Nicole Dobrohotoff" userId="2dc4cf58-dc7e-422a-950b-38460c74cb76" providerId="ADAL" clId="{F113EA24-AE5F-4F67-B89A-84364A55B072}" dt="2024-10-25T01:53:44.249" v="8"/>
        <pc:sldMkLst>
          <pc:docMk/>
          <pc:sldMk cId="724239884" sldId="5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C48E9-2B28-5D4E-82F4-795B3652695B}" type="datetimeFigureOut">
              <a:rPr lang="en-US" smtClean="0">
                <a:latin typeface="Arial" panose="020B0604020202020204" pitchFamily="34" charset="0"/>
              </a:rPr>
              <a:t>10/25/2024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809C2-3DA2-7445-A632-60F53831D2B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4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3A601E1-AFEE-AA40-B9D6-E7C3110FECAB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689D6-08F4-9246-8340-6E1C330F9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5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rgbClr val="FFFFFF">
              <a:alpha val="60000"/>
            </a:srgb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2EEBFC7-1BF6-4349-B248-522AAC0AE8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1146"/>
            <a:ext cx="12192000" cy="405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0" y="1916832"/>
            <a:ext cx="532859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D5E7FF-3B06-CE47-BAE2-8A738E6E3752}"/>
              </a:ext>
            </a:extLst>
          </p:cNvPr>
          <p:cNvSpPr txBox="1"/>
          <p:nvPr/>
        </p:nvSpPr>
        <p:spPr>
          <a:xfrm>
            <a:off x="4378171" y="4218572"/>
            <a:ext cx="343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i="0" kern="1200" spc="225">
                <a:solidFill>
                  <a:schemeClr val="bg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www.caritas.org.au</a:t>
            </a:r>
          </a:p>
        </p:txBody>
      </p: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F426E386-A88B-9643-8DBF-4D88CDF2CEDC}"/>
              </a:ext>
            </a:extLst>
          </p:cNvPr>
          <p:cNvSpPr/>
          <p:nvPr/>
        </p:nvSpPr>
        <p:spPr>
          <a:xfrm>
            <a:off x="4499638" y="2076410"/>
            <a:ext cx="276225" cy="276225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91A73-72E7-9D48-BB43-16F1429F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96" y="3153669"/>
            <a:ext cx="3053808" cy="8379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EFDC1-E79D-41CA-855B-A71091D2BEB5}"/>
              </a:ext>
            </a:extLst>
          </p:cNvPr>
          <p:cNvSpPr/>
          <p:nvPr userDrawn="1"/>
        </p:nvSpPr>
        <p:spPr>
          <a:xfrm>
            <a:off x="4718507" y="2256674"/>
            <a:ext cx="2754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776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80BD-9FC0-4715-A181-18B731241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1F479-4625-43A3-AACB-70932216E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EDB97-4F63-4F87-80DA-5F2FF157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A639-C0A9-4003-92E5-98FCEA38F8A3}" type="datetimeFigureOut">
              <a:rPr lang="en-AU" smtClean="0"/>
              <a:t>25/10/2024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D3CB6-D04D-494E-8D00-0B44FFC3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A4742-3268-4E3D-9ED5-2654B761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D9BE-1158-41A8-8A5F-D61EB3368F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77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g object 17">
            <a:extLst>
              <a:ext uri="{FF2B5EF4-FFF2-40B4-BE49-F238E27FC236}">
                <a16:creationId xmlns:a16="http://schemas.microsoft.com/office/drawing/2014/main" id="{6242D198-E2DD-0341-A688-39C5FF3F8A86}"/>
              </a:ext>
            </a:extLst>
          </p:cNvPr>
          <p:cNvSpPr/>
          <p:nvPr/>
        </p:nvSpPr>
        <p:spPr>
          <a:xfrm>
            <a:off x="0" y="6309322"/>
            <a:ext cx="12192000" cy="548679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46BC-366E-CA46-8DD2-A93F93232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8528" y="6414549"/>
            <a:ext cx="1138684" cy="338223"/>
          </a:xfrm>
          <a:prstGeom prst="rect">
            <a:avLst/>
          </a:prstGeom>
        </p:spPr>
      </p:pic>
      <p:sp>
        <p:nvSpPr>
          <p:cNvPr id="4" name="bg object 17">
            <a:extLst>
              <a:ext uri="{FF2B5EF4-FFF2-40B4-BE49-F238E27FC236}">
                <a16:creationId xmlns:a16="http://schemas.microsoft.com/office/drawing/2014/main" id="{5CEE8032-5385-D94F-965F-00187829DB18}"/>
              </a:ext>
            </a:extLst>
          </p:cNvPr>
          <p:cNvSpPr/>
          <p:nvPr userDrawn="1"/>
        </p:nvSpPr>
        <p:spPr>
          <a:xfrm>
            <a:off x="0" y="6237312"/>
            <a:ext cx="12192000" cy="620693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299E0-5B36-43CD-8CC1-284A09C69FA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20029" y="6350859"/>
            <a:ext cx="1138684" cy="33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2" r:id="rId2"/>
    <p:sldLayoutId id="2147483836" r:id="rId3"/>
    <p:sldLayoutId id="2147483830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3B0EC-013B-6807-E595-E0D7545D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C4EC-7CA2-B2B1-5AB1-D0E69966BD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</a:rPr>
              <a:t>Lebanon Crisis Appeal</a:t>
            </a:r>
            <a:br>
              <a:rPr lang="en-AU" dirty="0">
                <a:solidFill>
                  <a:srgbClr val="000000"/>
                </a:solidFill>
              </a:rPr>
            </a:br>
            <a:r>
              <a:rPr lang="en-AU" sz="2800" b="0" dirty="0">
                <a:solidFill>
                  <a:srgbClr val="000000"/>
                </a:solidFill>
              </a:rPr>
              <a:t>Prayer</a:t>
            </a:r>
          </a:p>
        </p:txBody>
      </p:sp>
      <p:pic>
        <p:nvPicPr>
          <p:cNvPr id="10" name="Picture Placeholder 9" descr="A group of young people in red vests preparing food packages&#10;">
            <a:extLst>
              <a:ext uri="{FF2B5EF4-FFF2-40B4-BE49-F238E27FC236}">
                <a16:creationId xmlns:a16="http://schemas.microsoft.com/office/drawing/2014/main" id="{35964C84-432E-4185-C17D-C72C169586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36572" b="19136"/>
          <a:stretch/>
        </p:blipFill>
        <p:spPr>
          <a:xfrm>
            <a:off x="0" y="2201146"/>
            <a:ext cx="12192000" cy="4050000"/>
          </a:xfr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2498D24-61AF-A107-CBCF-1BA6A773C943}"/>
              </a:ext>
            </a:extLst>
          </p:cNvPr>
          <p:cNvSpPr txBox="1">
            <a:spLocks/>
          </p:cNvSpPr>
          <p:nvPr/>
        </p:nvSpPr>
        <p:spPr>
          <a:xfrm>
            <a:off x="199554" y="6251458"/>
            <a:ext cx="6749886" cy="381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200">
                <a:solidFill>
                  <a:schemeClr val="bg1"/>
                </a:solidFill>
                <a:ea typeface="+mn-lt"/>
                <a:cs typeface="+mn-lt"/>
              </a:rPr>
              <a:t>The Caritas Lebanon Network is on the ground responding to emergency needs in Beirut.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200">
                <a:solidFill>
                  <a:schemeClr val="bg1"/>
                </a:solidFill>
                <a:ea typeface="+mn-lt"/>
                <a:cs typeface="+mn-lt"/>
              </a:rPr>
              <a:t>Credit for all photos: Caritas Lebanon</a:t>
            </a:r>
            <a:endParaRPr lang="en-US" sz="120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476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FF7AE0-9088-96D2-8A1B-EA943ACBEB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1200" dirty="0"/>
              <a:t>The Caritas Lebanon team gather together.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F02B8EF-1DBB-D82A-9386-FFCAC49A8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4827912" cy="37718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The righteous flourish like the palm tree,</a:t>
            </a:r>
            <a:br>
              <a:rPr lang="en-US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and grow like a cedar in Lebanon.</a:t>
            </a:r>
          </a:p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Psalm 92</a:t>
            </a:r>
          </a:p>
          <a:p>
            <a:pPr>
              <a:spcAft>
                <a:spcPts val="1800"/>
              </a:spcAft>
            </a:pP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A3CA5A-E505-332A-B18B-6036DEC2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err="1">
                <a:solidFill>
                  <a:schemeClr val="accent5"/>
                </a:solidFill>
              </a:rPr>
              <a:t>PrayeR</a:t>
            </a:r>
            <a:endParaRPr lang="en-AU" sz="3600" dirty="0">
              <a:solidFill>
                <a:schemeClr val="accent5"/>
              </a:solidFill>
            </a:endParaRPr>
          </a:p>
        </p:txBody>
      </p:sp>
      <p:pic>
        <p:nvPicPr>
          <p:cNvPr id="21" name="Picture Placeholder 20" descr="A group of people in front of a building.&#10;">
            <a:extLst>
              <a:ext uri="{FF2B5EF4-FFF2-40B4-BE49-F238E27FC236}">
                <a16:creationId xmlns:a16="http://schemas.microsoft.com/office/drawing/2014/main" id="{0209C709-2F46-C3C8-A194-1AF7A19ECC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952" r="11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378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985BF-DDDC-2939-5EE1-85D99C509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762" y="356136"/>
            <a:ext cx="8661183" cy="5527428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God of all creation,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We hold in our hearts all people affected by war around the world. 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2800" dirty="0">
                <a:solidFill>
                  <a:srgbClr val="000000"/>
                </a:solidFill>
              </a:rPr>
              <a:t>We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pray especially for the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eople of Lebanon.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Our country has been blessed by Lebanese culture and faith.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We remember that Jesus travelled in Lebanon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He would be </a:t>
            </a:r>
            <a:r>
              <a:rPr lang="en-US" sz="2800" dirty="0">
                <a:solidFill>
                  <a:srgbClr val="000000"/>
                </a:solidFill>
              </a:rPr>
              <a:t>sad to see fighting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etween places he knew and loved.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endParaRPr lang="en-US" sz="2800" b="0" i="0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endParaRPr lang="en-AU" sz="2800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E4AF89-24CC-5C3B-E7EA-84A625AAD574}"/>
              </a:ext>
            </a:extLst>
          </p:cNvPr>
          <p:cNvGrpSpPr/>
          <p:nvPr/>
        </p:nvGrpSpPr>
        <p:grpSpPr>
          <a:xfrm>
            <a:off x="10507817" y="496023"/>
            <a:ext cx="1164421" cy="1600632"/>
            <a:chOff x="3726855" y="5633406"/>
            <a:chExt cx="353031" cy="485282"/>
          </a:xfrm>
          <a:noFill/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8FE60D9-FD69-BBBF-C5A5-65DE5D0F5974}"/>
                </a:ext>
              </a:extLst>
            </p:cNvPr>
            <p:cNvSpPr/>
            <p:nvPr/>
          </p:nvSpPr>
          <p:spPr>
            <a:xfrm>
              <a:off x="3761665" y="5843426"/>
              <a:ext cx="33379" cy="79595"/>
            </a:xfrm>
            <a:custGeom>
              <a:avLst/>
              <a:gdLst>
                <a:gd name="connsiteX0" fmla="*/ 27242 w 33378"/>
                <a:gd name="connsiteY0" fmla="*/ 42828 h 79594"/>
                <a:gd name="connsiteX1" fmla="*/ 33301 w 33378"/>
                <a:gd name="connsiteY1" fmla="*/ 37333 h 79594"/>
                <a:gd name="connsiteX2" fmla="*/ 29938 w 33378"/>
                <a:gd name="connsiteY2" fmla="*/ 26703 h 79594"/>
                <a:gd name="connsiteX3" fmla="*/ 30837 w 33378"/>
                <a:gd name="connsiteY3" fmla="*/ 23699 h 79594"/>
                <a:gd name="connsiteX4" fmla="*/ 29553 w 33378"/>
                <a:gd name="connsiteY4" fmla="*/ 23545 h 79594"/>
                <a:gd name="connsiteX5" fmla="*/ 20874 w 33378"/>
                <a:gd name="connsiteY5" fmla="*/ 17408 h 79594"/>
                <a:gd name="connsiteX6" fmla="*/ 20027 w 33378"/>
                <a:gd name="connsiteY6" fmla="*/ 17434 h 79594"/>
                <a:gd name="connsiteX7" fmla="*/ 19899 w 33378"/>
                <a:gd name="connsiteY7" fmla="*/ 17434 h 79594"/>
                <a:gd name="connsiteX8" fmla="*/ 19873 w 33378"/>
                <a:gd name="connsiteY8" fmla="*/ 17434 h 79594"/>
                <a:gd name="connsiteX9" fmla="*/ 11195 w 33378"/>
                <a:gd name="connsiteY9" fmla="*/ 13711 h 79594"/>
                <a:gd name="connsiteX10" fmla="*/ 7728 w 33378"/>
                <a:gd name="connsiteY10" fmla="*/ 6008 h 79594"/>
                <a:gd name="connsiteX11" fmla="*/ 1926 w 33378"/>
                <a:gd name="connsiteY11" fmla="*/ 1926 h 79594"/>
                <a:gd name="connsiteX12" fmla="*/ 2336 w 33378"/>
                <a:gd name="connsiteY12" fmla="*/ 65884 h 79594"/>
                <a:gd name="connsiteX13" fmla="*/ 9757 w 33378"/>
                <a:gd name="connsiteY13" fmla="*/ 75898 h 79594"/>
                <a:gd name="connsiteX14" fmla="*/ 22620 w 33378"/>
                <a:gd name="connsiteY14" fmla="*/ 78055 h 79594"/>
                <a:gd name="connsiteX15" fmla="*/ 24366 w 33378"/>
                <a:gd name="connsiteY15" fmla="*/ 67553 h 79594"/>
                <a:gd name="connsiteX16" fmla="*/ 17357 w 33378"/>
                <a:gd name="connsiteY16" fmla="*/ 53534 h 79594"/>
                <a:gd name="connsiteX17" fmla="*/ 27242 w 33378"/>
                <a:gd name="connsiteY17" fmla="*/ 42828 h 7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78" h="79594">
                  <a:moveTo>
                    <a:pt x="27242" y="42828"/>
                  </a:moveTo>
                  <a:cubicBezTo>
                    <a:pt x="28629" y="40388"/>
                    <a:pt x="30760" y="38488"/>
                    <a:pt x="33301" y="37333"/>
                  </a:cubicBezTo>
                  <a:cubicBezTo>
                    <a:pt x="30657" y="34611"/>
                    <a:pt x="29270" y="30734"/>
                    <a:pt x="29938" y="26703"/>
                  </a:cubicBezTo>
                  <a:cubicBezTo>
                    <a:pt x="30118" y="25650"/>
                    <a:pt x="30426" y="24649"/>
                    <a:pt x="30837" y="23699"/>
                  </a:cubicBezTo>
                  <a:cubicBezTo>
                    <a:pt x="30400" y="23673"/>
                    <a:pt x="29989" y="23622"/>
                    <a:pt x="29553" y="23545"/>
                  </a:cubicBezTo>
                  <a:cubicBezTo>
                    <a:pt x="25778" y="22903"/>
                    <a:pt x="22646" y="20566"/>
                    <a:pt x="20874" y="17408"/>
                  </a:cubicBezTo>
                  <a:cubicBezTo>
                    <a:pt x="20592" y="17434"/>
                    <a:pt x="20309" y="17434"/>
                    <a:pt x="20027" y="17434"/>
                  </a:cubicBezTo>
                  <a:lnTo>
                    <a:pt x="19899" y="17434"/>
                  </a:lnTo>
                  <a:lnTo>
                    <a:pt x="19873" y="17434"/>
                  </a:lnTo>
                  <a:cubicBezTo>
                    <a:pt x="16586" y="17383"/>
                    <a:pt x="13480" y="16073"/>
                    <a:pt x="11195" y="13711"/>
                  </a:cubicBezTo>
                  <a:cubicBezTo>
                    <a:pt x="9140" y="11606"/>
                    <a:pt x="7934" y="8884"/>
                    <a:pt x="7728" y="6008"/>
                  </a:cubicBezTo>
                  <a:cubicBezTo>
                    <a:pt x="5418" y="5238"/>
                    <a:pt x="3415" y="3800"/>
                    <a:pt x="1926" y="1926"/>
                  </a:cubicBezTo>
                  <a:lnTo>
                    <a:pt x="2336" y="65884"/>
                  </a:lnTo>
                  <a:cubicBezTo>
                    <a:pt x="6316" y="67784"/>
                    <a:pt x="9115" y="71559"/>
                    <a:pt x="9757" y="75898"/>
                  </a:cubicBezTo>
                  <a:lnTo>
                    <a:pt x="22620" y="78055"/>
                  </a:lnTo>
                  <a:lnTo>
                    <a:pt x="24366" y="67553"/>
                  </a:lnTo>
                  <a:cubicBezTo>
                    <a:pt x="19385" y="64960"/>
                    <a:pt x="16381" y="59363"/>
                    <a:pt x="17357" y="53534"/>
                  </a:cubicBezTo>
                  <a:cubicBezTo>
                    <a:pt x="18255" y="48168"/>
                    <a:pt x="22210" y="44060"/>
                    <a:pt x="27242" y="42828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67AF70-D6EC-6354-3E7D-881C8D8BF3B4}"/>
                </a:ext>
              </a:extLst>
            </p:cNvPr>
            <p:cNvSpPr/>
            <p:nvPr/>
          </p:nvSpPr>
          <p:spPr>
            <a:xfrm>
              <a:off x="3763128" y="5633406"/>
              <a:ext cx="133514" cy="215677"/>
            </a:xfrm>
            <a:custGeom>
              <a:avLst/>
              <a:gdLst>
                <a:gd name="connsiteX0" fmla="*/ 36870 w 133514"/>
                <a:gd name="connsiteY0" fmla="*/ 99665 h 215676"/>
                <a:gd name="connsiteX1" fmla="*/ 2182 w 133514"/>
                <a:gd name="connsiteY1" fmla="*/ 171969 h 215676"/>
                <a:gd name="connsiteX2" fmla="*/ 1926 w 133514"/>
                <a:gd name="connsiteY2" fmla="*/ 172713 h 215676"/>
                <a:gd name="connsiteX3" fmla="*/ 7703 w 133514"/>
                <a:gd name="connsiteY3" fmla="*/ 182239 h 215676"/>
                <a:gd name="connsiteX4" fmla="*/ 14302 w 133514"/>
                <a:gd name="connsiteY4" fmla="*/ 192663 h 215676"/>
                <a:gd name="connsiteX5" fmla="*/ 18974 w 133514"/>
                <a:gd name="connsiteY5" fmla="*/ 195668 h 215676"/>
                <a:gd name="connsiteX6" fmla="*/ 22441 w 133514"/>
                <a:gd name="connsiteY6" fmla="*/ 203370 h 215676"/>
                <a:gd name="connsiteX7" fmla="*/ 29322 w 133514"/>
                <a:gd name="connsiteY7" fmla="*/ 209045 h 215676"/>
                <a:gd name="connsiteX8" fmla="*/ 30143 w 133514"/>
                <a:gd name="connsiteY8" fmla="*/ 209019 h 215676"/>
                <a:gd name="connsiteX9" fmla="*/ 32172 w 133514"/>
                <a:gd name="connsiteY9" fmla="*/ 209199 h 215676"/>
                <a:gd name="connsiteX10" fmla="*/ 39772 w 133514"/>
                <a:gd name="connsiteY10" fmla="*/ 213615 h 215676"/>
                <a:gd name="connsiteX11" fmla="*/ 42879 w 133514"/>
                <a:gd name="connsiteY11" fmla="*/ 213204 h 215676"/>
                <a:gd name="connsiteX12" fmla="*/ 44907 w 133514"/>
                <a:gd name="connsiteY12" fmla="*/ 213384 h 215676"/>
                <a:gd name="connsiteX13" fmla="*/ 50042 w 133514"/>
                <a:gd name="connsiteY13" fmla="*/ 215515 h 215676"/>
                <a:gd name="connsiteX14" fmla="*/ 56564 w 133514"/>
                <a:gd name="connsiteY14" fmla="*/ 213615 h 215676"/>
                <a:gd name="connsiteX15" fmla="*/ 58567 w 133514"/>
                <a:gd name="connsiteY15" fmla="*/ 213769 h 215676"/>
                <a:gd name="connsiteX16" fmla="*/ 60698 w 133514"/>
                <a:gd name="connsiteY16" fmla="*/ 214360 h 215676"/>
                <a:gd name="connsiteX17" fmla="*/ 60698 w 133514"/>
                <a:gd name="connsiteY17" fmla="*/ 178901 h 215676"/>
                <a:gd name="connsiteX18" fmla="*/ 89326 w 133514"/>
                <a:gd name="connsiteY18" fmla="*/ 137846 h 215676"/>
                <a:gd name="connsiteX19" fmla="*/ 131665 w 133514"/>
                <a:gd name="connsiteY19" fmla="*/ 44771 h 215676"/>
                <a:gd name="connsiteX20" fmla="*/ 111690 w 133514"/>
                <a:gd name="connsiteY20" fmla="*/ 3125 h 215676"/>
                <a:gd name="connsiteX21" fmla="*/ 111690 w 133514"/>
                <a:gd name="connsiteY21" fmla="*/ 3125 h 215676"/>
                <a:gd name="connsiteX22" fmla="*/ 74999 w 133514"/>
                <a:gd name="connsiteY22" fmla="*/ 20225 h 215676"/>
                <a:gd name="connsiteX23" fmla="*/ 48990 w 133514"/>
                <a:gd name="connsiteY23" fmla="*/ 74427 h 215676"/>
                <a:gd name="connsiteX24" fmla="*/ 36870 w 133514"/>
                <a:gd name="connsiteY24" fmla="*/ 99665 h 21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514" h="215676">
                  <a:moveTo>
                    <a:pt x="36870" y="99665"/>
                  </a:moveTo>
                  <a:lnTo>
                    <a:pt x="2182" y="171969"/>
                  </a:lnTo>
                  <a:cubicBezTo>
                    <a:pt x="2080" y="172200"/>
                    <a:pt x="2028" y="172457"/>
                    <a:pt x="1926" y="172713"/>
                  </a:cubicBezTo>
                  <a:cubicBezTo>
                    <a:pt x="5161" y="174741"/>
                    <a:pt x="7395" y="178234"/>
                    <a:pt x="7703" y="182239"/>
                  </a:cubicBezTo>
                  <a:cubicBezTo>
                    <a:pt x="11503" y="184242"/>
                    <a:pt x="14122" y="188144"/>
                    <a:pt x="14302" y="192663"/>
                  </a:cubicBezTo>
                  <a:cubicBezTo>
                    <a:pt x="16047" y="193279"/>
                    <a:pt x="17639" y="194307"/>
                    <a:pt x="18974" y="195668"/>
                  </a:cubicBezTo>
                  <a:cubicBezTo>
                    <a:pt x="21029" y="197773"/>
                    <a:pt x="22235" y="200494"/>
                    <a:pt x="22441" y="203370"/>
                  </a:cubicBezTo>
                  <a:cubicBezTo>
                    <a:pt x="25368" y="204346"/>
                    <a:pt x="27832" y="206400"/>
                    <a:pt x="29322" y="209045"/>
                  </a:cubicBezTo>
                  <a:cubicBezTo>
                    <a:pt x="29604" y="209019"/>
                    <a:pt x="29861" y="209019"/>
                    <a:pt x="30143" y="209019"/>
                  </a:cubicBezTo>
                  <a:cubicBezTo>
                    <a:pt x="30811" y="209019"/>
                    <a:pt x="31504" y="209070"/>
                    <a:pt x="32172" y="209199"/>
                  </a:cubicBezTo>
                  <a:cubicBezTo>
                    <a:pt x="35278" y="209712"/>
                    <a:pt x="37923" y="211329"/>
                    <a:pt x="39772" y="213615"/>
                  </a:cubicBezTo>
                  <a:cubicBezTo>
                    <a:pt x="40773" y="213358"/>
                    <a:pt x="41826" y="213204"/>
                    <a:pt x="42879" y="213204"/>
                  </a:cubicBezTo>
                  <a:cubicBezTo>
                    <a:pt x="43546" y="213204"/>
                    <a:pt x="44239" y="213255"/>
                    <a:pt x="44907" y="213384"/>
                  </a:cubicBezTo>
                  <a:cubicBezTo>
                    <a:pt x="46781" y="213692"/>
                    <a:pt x="48553" y="214436"/>
                    <a:pt x="50042" y="215515"/>
                  </a:cubicBezTo>
                  <a:cubicBezTo>
                    <a:pt x="51942" y="214308"/>
                    <a:pt x="54202" y="213615"/>
                    <a:pt x="56564" y="213615"/>
                  </a:cubicBezTo>
                  <a:cubicBezTo>
                    <a:pt x="57231" y="213615"/>
                    <a:pt x="57899" y="213666"/>
                    <a:pt x="58567" y="213769"/>
                  </a:cubicBezTo>
                  <a:cubicBezTo>
                    <a:pt x="59285" y="213897"/>
                    <a:pt x="60004" y="214103"/>
                    <a:pt x="60698" y="214360"/>
                  </a:cubicBezTo>
                  <a:lnTo>
                    <a:pt x="60698" y="178901"/>
                  </a:lnTo>
                  <a:cubicBezTo>
                    <a:pt x="60698" y="167167"/>
                    <a:pt x="71147" y="142082"/>
                    <a:pt x="89326" y="137846"/>
                  </a:cubicBezTo>
                  <a:lnTo>
                    <a:pt x="131665" y="44771"/>
                  </a:lnTo>
                  <a:cubicBezTo>
                    <a:pt x="138829" y="27696"/>
                    <a:pt x="129483" y="8209"/>
                    <a:pt x="111690" y="3125"/>
                  </a:cubicBezTo>
                  <a:lnTo>
                    <a:pt x="111690" y="3125"/>
                  </a:lnTo>
                  <a:cubicBezTo>
                    <a:pt x="96900" y="-1112"/>
                    <a:pt x="81290" y="6180"/>
                    <a:pt x="74999" y="20225"/>
                  </a:cubicBezTo>
                  <a:lnTo>
                    <a:pt x="48990" y="74427"/>
                  </a:lnTo>
                  <a:cubicBezTo>
                    <a:pt x="48964" y="74427"/>
                    <a:pt x="38899" y="94967"/>
                    <a:pt x="36870" y="9966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ADD3C02-E1BB-B688-B8AD-EDC08BC40297}"/>
                </a:ext>
              </a:extLst>
            </p:cNvPr>
            <p:cNvSpPr/>
            <p:nvPr/>
          </p:nvSpPr>
          <p:spPr>
            <a:xfrm>
              <a:off x="3726855" y="5776716"/>
              <a:ext cx="174595" cy="341488"/>
            </a:xfrm>
            <a:custGeom>
              <a:avLst/>
              <a:gdLst>
                <a:gd name="connsiteX0" fmla="*/ 172458 w 174595"/>
                <a:gd name="connsiteY0" fmla="*/ 157551 h 341487"/>
                <a:gd name="connsiteX1" fmla="*/ 172355 w 174595"/>
                <a:gd name="connsiteY1" fmla="*/ 142120 h 341487"/>
                <a:gd name="connsiteX2" fmla="*/ 172484 w 174595"/>
                <a:gd name="connsiteY2" fmla="*/ 139450 h 341487"/>
                <a:gd name="connsiteX3" fmla="*/ 172484 w 174595"/>
                <a:gd name="connsiteY3" fmla="*/ 36439 h 341487"/>
                <a:gd name="connsiteX4" fmla="*/ 143034 w 174595"/>
                <a:gd name="connsiteY4" fmla="*/ 2187 h 341487"/>
                <a:gd name="connsiteX5" fmla="*/ 124162 w 174595"/>
                <a:gd name="connsiteY5" fmla="*/ 5319 h 341487"/>
                <a:gd name="connsiteX6" fmla="*/ 122570 w 174595"/>
                <a:gd name="connsiteY6" fmla="*/ 6167 h 341487"/>
                <a:gd name="connsiteX7" fmla="*/ 121902 w 174595"/>
                <a:gd name="connsiteY7" fmla="*/ 6552 h 341487"/>
                <a:gd name="connsiteX8" fmla="*/ 120618 w 174595"/>
                <a:gd name="connsiteY8" fmla="*/ 7348 h 341487"/>
                <a:gd name="connsiteX9" fmla="*/ 118077 w 174595"/>
                <a:gd name="connsiteY9" fmla="*/ 9119 h 341487"/>
                <a:gd name="connsiteX10" fmla="*/ 112685 w 174595"/>
                <a:gd name="connsiteY10" fmla="*/ 14460 h 341487"/>
                <a:gd name="connsiteX11" fmla="*/ 111119 w 174595"/>
                <a:gd name="connsiteY11" fmla="*/ 16565 h 341487"/>
                <a:gd name="connsiteX12" fmla="*/ 111067 w 174595"/>
                <a:gd name="connsiteY12" fmla="*/ 16668 h 341487"/>
                <a:gd name="connsiteX13" fmla="*/ 109706 w 174595"/>
                <a:gd name="connsiteY13" fmla="*/ 18799 h 341487"/>
                <a:gd name="connsiteX14" fmla="*/ 105187 w 174595"/>
                <a:gd name="connsiteY14" fmla="*/ 35617 h 341487"/>
                <a:gd name="connsiteX15" fmla="*/ 105187 w 174595"/>
                <a:gd name="connsiteY15" fmla="*/ 90974 h 341487"/>
                <a:gd name="connsiteX16" fmla="*/ 105187 w 174595"/>
                <a:gd name="connsiteY16" fmla="*/ 136394 h 341487"/>
                <a:gd name="connsiteX17" fmla="*/ 102029 w 174595"/>
                <a:gd name="connsiteY17" fmla="*/ 139578 h 341487"/>
                <a:gd name="connsiteX18" fmla="*/ 100694 w 174595"/>
                <a:gd name="connsiteY18" fmla="*/ 139578 h 341487"/>
                <a:gd name="connsiteX19" fmla="*/ 96997 w 174595"/>
                <a:gd name="connsiteY19" fmla="*/ 135881 h 341487"/>
                <a:gd name="connsiteX20" fmla="*/ 96997 w 174595"/>
                <a:gd name="connsiteY20" fmla="*/ 123043 h 341487"/>
                <a:gd name="connsiteX21" fmla="*/ 96817 w 174595"/>
                <a:gd name="connsiteY21" fmla="*/ 94311 h 341487"/>
                <a:gd name="connsiteX22" fmla="*/ 92812 w 174595"/>
                <a:gd name="connsiteY22" fmla="*/ 95005 h 341487"/>
                <a:gd name="connsiteX23" fmla="*/ 90809 w 174595"/>
                <a:gd name="connsiteY23" fmla="*/ 94851 h 341487"/>
                <a:gd name="connsiteX24" fmla="*/ 89294 w 174595"/>
                <a:gd name="connsiteY24" fmla="*/ 94491 h 341487"/>
                <a:gd name="connsiteX25" fmla="*/ 89166 w 174595"/>
                <a:gd name="connsiteY25" fmla="*/ 97469 h 341487"/>
                <a:gd name="connsiteX26" fmla="*/ 82618 w 174595"/>
                <a:gd name="connsiteY26" fmla="*/ 106405 h 341487"/>
                <a:gd name="connsiteX27" fmla="*/ 86675 w 174595"/>
                <a:gd name="connsiteY27" fmla="*/ 113645 h 341487"/>
                <a:gd name="connsiteX28" fmla="*/ 92581 w 174595"/>
                <a:gd name="connsiteY28" fmla="*/ 126971 h 341487"/>
                <a:gd name="connsiteX29" fmla="*/ 81412 w 174595"/>
                <a:gd name="connsiteY29" fmla="*/ 137935 h 341487"/>
                <a:gd name="connsiteX30" fmla="*/ 79666 w 174595"/>
                <a:gd name="connsiteY30" fmla="*/ 148410 h 341487"/>
                <a:gd name="connsiteX31" fmla="*/ 92555 w 174595"/>
                <a:gd name="connsiteY31" fmla="*/ 150567 h 341487"/>
                <a:gd name="connsiteX32" fmla="*/ 104366 w 174595"/>
                <a:gd name="connsiteY32" fmla="*/ 143378 h 341487"/>
                <a:gd name="connsiteX33" fmla="*/ 106574 w 174595"/>
                <a:gd name="connsiteY33" fmla="*/ 143558 h 341487"/>
                <a:gd name="connsiteX34" fmla="*/ 117255 w 174595"/>
                <a:gd name="connsiteY34" fmla="*/ 153468 h 341487"/>
                <a:gd name="connsiteX35" fmla="*/ 123751 w 174595"/>
                <a:gd name="connsiteY35" fmla="*/ 167180 h 341487"/>
                <a:gd name="connsiteX36" fmla="*/ 113121 w 174595"/>
                <a:gd name="connsiteY36" fmla="*/ 178015 h 341487"/>
                <a:gd name="connsiteX37" fmla="*/ 102004 w 174595"/>
                <a:gd name="connsiteY37" fmla="*/ 184074 h 341487"/>
                <a:gd name="connsiteX38" fmla="*/ 99795 w 174595"/>
                <a:gd name="connsiteY38" fmla="*/ 183895 h 341487"/>
                <a:gd name="connsiteX39" fmla="*/ 88832 w 174595"/>
                <a:gd name="connsiteY39" fmla="*/ 172725 h 341487"/>
                <a:gd name="connsiteX40" fmla="*/ 75968 w 174595"/>
                <a:gd name="connsiteY40" fmla="*/ 170569 h 341487"/>
                <a:gd name="connsiteX41" fmla="*/ 67701 w 174595"/>
                <a:gd name="connsiteY41" fmla="*/ 220200 h 341487"/>
                <a:gd name="connsiteX42" fmla="*/ 72425 w 174595"/>
                <a:gd name="connsiteY42" fmla="*/ 224308 h 341487"/>
                <a:gd name="connsiteX43" fmla="*/ 74710 w 174595"/>
                <a:gd name="connsiteY43" fmla="*/ 234244 h 341487"/>
                <a:gd name="connsiteX44" fmla="*/ 64825 w 174595"/>
                <a:gd name="connsiteY44" fmla="*/ 244926 h 341487"/>
                <a:gd name="connsiteX45" fmla="*/ 53322 w 174595"/>
                <a:gd name="connsiteY45" fmla="*/ 251601 h 341487"/>
                <a:gd name="connsiteX46" fmla="*/ 51114 w 174595"/>
                <a:gd name="connsiteY46" fmla="*/ 251422 h 341487"/>
                <a:gd name="connsiteX47" fmla="*/ 40279 w 174595"/>
                <a:gd name="connsiteY47" fmla="*/ 240792 h 341487"/>
                <a:gd name="connsiteX48" fmla="*/ 34374 w 174595"/>
                <a:gd name="connsiteY48" fmla="*/ 227466 h 341487"/>
                <a:gd name="connsiteX49" fmla="*/ 45543 w 174595"/>
                <a:gd name="connsiteY49" fmla="*/ 216503 h 341487"/>
                <a:gd name="connsiteX50" fmla="*/ 53810 w 174595"/>
                <a:gd name="connsiteY50" fmla="*/ 166871 h 341487"/>
                <a:gd name="connsiteX51" fmla="*/ 40921 w 174595"/>
                <a:gd name="connsiteY51" fmla="*/ 164715 h 341487"/>
                <a:gd name="connsiteX52" fmla="*/ 37429 w 174595"/>
                <a:gd name="connsiteY52" fmla="*/ 168977 h 341487"/>
                <a:gd name="connsiteX53" fmla="*/ 37532 w 174595"/>
                <a:gd name="connsiteY53" fmla="*/ 186025 h 341487"/>
                <a:gd name="connsiteX54" fmla="*/ 15373 w 174595"/>
                <a:gd name="connsiteY54" fmla="*/ 245594 h 341487"/>
                <a:gd name="connsiteX55" fmla="*/ 8852 w 174595"/>
                <a:gd name="connsiteY55" fmla="*/ 251987 h 341487"/>
                <a:gd name="connsiteX56" fmla="*/ 8749 w 174595"/>
                <a:gd name="connsiteY56" fmla="*/ 284903 h 341487"/>
                <a:gd name="connsiteX57" fmla="*/ 59459 w 174595"/>
                <a:gd name="connsiteY57" fmla="*/ 335356 h 341487"/>
                <a:gd name="connsiteX58" fmla="*/ 91990 w 174595"/>
                <a:gd name="connsiteY58" fmla="*/ 335484 h 341487"/>
                <a:gd name="connsiteX59" fmla="*/ 151327 w 174595"/>
                <a:gd name="connsiteY59" fmla="*/ 277431 h 341487"/>
                <a:gd name="connsiteX60" fmla="*/ 171328 w 174595"/>
                <a:gd name="connsiteY60" fmla="*/ 234784 h 341487"/>
                <a:gd name="connsiteX61" fmla="*/ 172458 w 174595"/>
                <a:gd name="connsiteY61" fmla="*/ 157551 h 34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4595" h="341487">
                  <a:moveTo>
                    <a:pt x="172458" y="157551"/>
                  </a:moveTo>
                  <a:cubicBezTo>
                    <a:pt x="172458" y="157551"/>
                    <a:pt x="172432" y="151491"/>
                    <a:pt x="172355" y="142120"/>
                  </a:cubicBezTo>
                  <a:cubicBezTo>
                    <a:pt x="172432" y="141247"/>
                    <a:pt x="172484" y="140349"/>
                    <a:pt x="172484" y="139450"/>
                  </a:cubicBezTo>
                  <a:lnTo>
                    <a:pt x="172484" y="36439"/>
                  </a:lnTo>
                  <a:cubicBezTo>
                    <a:pt x="172484" y="19313"/>
                    <a:pt x="160031" y="4293"/>
                    <a:pt x="143034" y="2187"/>
                  </a:cubicBezTo>
                  <a:cubicBezTo>
                    <a:pt x="136204" y="1340"/>
                    <a:pt x="129759" y="2598"/>
                    <a:pt x="124162" y="5319"/>
                  </a:cubicBezTo>
                  <a:cubicBezTo>
                    <a:pt x="123623" y="5576"/>
                    <a:pt x="123084" y="5858"/>
                    <a:pt x="122570" y="6167"/>
                  </a:cubicBezTo>
                  <a:cubicBezTo>
                    <a:pt x="122339" y="6295"/>
                    <a:pt x="122108" y="6423"/>
                    <a:pt x="121902" y="6552"/>
                  </a:cubicBezTo>
                  <a:cubicBezTo>
                    <a:pt x="121466" y="6809"/>
                    <a:pt x="121029" y="7065"/>
                    <a:pt x="120618" y="7348"/>
                  </a:cubicBezTo>
                  <a:cubicBezTo>
                    <a:pt x="119746" y="7913"/>
                    <a:pt x="118924" y="8529"/>
                    <a:pt x="118077" y="9119"/>
                  </a:cubicBezTo>
                  <a:cubicBezTo>
                    <a:pt x="115997" y="10609"/>
                    <a:pt x="114174" y="12406"/>
                    <a:pt x="112685" y="14460"/>
                  </a:cubicBezTo>
                  <a:cubicBezTo>
                    <a:pt x="112146" y="15128"/>
                    <a:pt x="111606" y="15847"/>
                    <a:pt x="111119" y="16565"/>
                  </a:cubicBezTo>
                  <a:cubicBezTo>
                    <a:pt x="111093" y="16591"/>
                    <a:pt x="111067" y="16616"/>
                    <a:pt x="111067" y="16668"/>
                  </a:cubicBezTo>
                  <a:cubicBezTo>
                    <a:pt x="110579" y="17361"/>
                    <a:pt x="110143" y="18080"/>
                    <a:pt x="109706" y="18799"/>
                  </a:cubicBezTo>
                  <a:cubicBezTo>
                    <a:pt x="106831" y="23754"/>
                    <a:pt x="105187" y="29480"/>
                    <a:pt x="105187" y="35617"/>
                  </a:cubicBezTo>
                  <a:lnTo>
                    <a:pt x="105187" y="90974"/>
                  </a:lnTo>
                  <a:lnTo>
                    <a:pt x="105187" y="136394"/>
                  </a:lnTo>
                  <a:cubicBezTo>
                    <a:pt x="105187" y="138140"/>
                    <a:pt x="103775" y="139578"/>
                    <a:pt x="102029" y="139578"/>
                  </a:cubicBezTo>
                  <a:cubicBezTo>
                    <a:pt x="101619" y="139578"/>
                    <a:pt x="101156" y="139578"/>
                    <a:pt x="100694" y="139578"/>
                  </a:cubicBezTo>
                  <a:cubicBezTo>
                    <a:pt x="98666" y="139578"/>
                    <a:pt x="96997" y="137909"/>
                    <a:pt x="96997" y="135881"/>
                  </a:cubicBezTo>
                  <a:lnTo>
                    <a:pt x="96997" y="123043"/>
                  </a:lnTo>
                  <a:lnTo>
                    <a:pt x="96817" y="94311"/>
                  </a:lnTo>
                  <a:cubicBezTo>
                    <a:pt x="95533" y="94748"/>
                    <a:pt x="94198" y="95005"/>
                    <a:pt x="92812" y="95005"/>
                  </a:cubicBezTo>
                  <a:cubicBezTo>
                    <a:pt x="92144" y="95005"/>
                    <a:pt x="91477" y="94953"/>
                    <a:pt x="90809" y="94851"/>
                  </a:cubicBezTo>
                  <a:cubicBezTo>
                    <a:pt x="90296" y="94774"/>
                    <a:pt x="89782" y="94646"/>
                    <a:pt x="89294" y="94491"/>
                  </a:cubicBezTo>
                  <a:cubicBezTo>
                    <a:pt x="89371" y="95467"/>
                    <a:pt x="89320" y="96468"/>
                    <a:pt x="89166" y="97469"/>
                  </a:cubicBezTo>
                  <a:cubicBezTo>
                    <a:pt x="88498" y="101449"/>
                    <a:pt x="85982" y="104659"/>
                    <a:pt x="82618" y="106405"/>
                  </a:cubicBezTo>
                  <a:cubicBezTo>
                    <a:pt x="84672" y="108305"/>
                    <a:pt x="86136" y="110847"/>
                    <a:pt x="86675" y="113645"/>
                  </a:cubicBezTo>
                  <a:cubicBezTo>
                    <a:pt x="91015" y="116470"/>
                    <a:pt x="93454" y="121656"/>
                    <a:pt x="92581" y="126971"/>
                  </a:cubicBezTo>
                  <a:cubicBezTo>
                    <a:pt x="91605" y="132748"/>
                    <a:pt x="87060" y="137113"/>
                    <a:pt x="81412" y="137935"/>
                  </a:cubicBezTo>
                  <a:lnTo>
                    <a:pt x="79666" y="148410"/>
                  </a:lnTo>
                  <a:lnTo>
                    <a:pt x="92555" y="150567"/>
                  </a:lnTo>
                  <a:cubicBezTo>
                    <a:pt x="94789" y="146253"/>
                    <a:pt x="99256" y="143378"/>
                    <a:pt x="104366" y="143378"/>
                  </a:cubicBezTo>
                  <a:cubicBezTo>
                    <a:pt x="105111" y="143378"/>
                    <a:pt x="105855" y="143429"/>
                    <a:pt x="106574" y="143558"/>
                  </a:cubicBezTo>
                  <a:cubicBezTo>
                    <a:pt x="111889" y="144456"/>
                    <a:pt x="115997" y="148436"/>
                    <a:pt x="117255" y="153468"/>
                  </a:cubicBezTo>
                  <a:cubicBezTo>
                    <a:pt x="121954" y="156165"/>
                    <a:pt x="124701" y="161608"/>
                    <a:pt x="123751" y="167180"/>
                  </a:cubicBezTo>
                  <a:cubicBezTo>
                    <a:pt x="122801" y="172751"/>
                    <a:pt x="118513" y="177014"/>
                    <a:pt x="113121" y="178015"/>
                  </a:cubicBezTo>
                  <a:cubicBezTo>
                    <a:pt x="110708" y="181712"/>
                    <a:pt x="106548" y="184074"/>
                    <a:pt x="102004" y="184074"/>
                  </a:cubicBezTo>
                  <a:cubicBezTo>
                    <a:pt x="101259" y="184074"/>
                    <a:pt x="100514" y="184023"/>
                    <a:pt x="99795" y="183895"/>
                  </a:cubicBezTo>
                  <a:cubicBezTo>
                    <a:pt x="93967" y="182919"/>
                    <a:pt x="89654" y="178272"/>
                    <a:pt x="88832" y="172725"/>
                  </a:cubicBezTo>
                  <a:lnTo>
                    <a:pt x="75968" y="170569"/>
                  </a:lnTo>
                  <a:lnTo>
                    <a:pt x="67701" y="220200"/>
                  </a:lnTo>
                  <a:cubicBezTo>
                    <a:pt x="69549" y="221150"/>
                    <a:pt x="71167" y="222562"/>
                    <a:pt x="72425" y="224308"/>
                  </a:cubicBezTo>
                  <a:cubicBezTo>
                    <a:pt x="74479" y="227209"/>
                    <a:pt x="75301" y="230727"/>
                    <a:pt x="74710" y="234244"/>
                  </a:cubicBezTo>
                  <a:cubicBezTo>
                    <a:pt x="73812" y="239559"/>
                    <a:pt x="69858" y="243668"/>
                    <a:pt x="64825" y="244926"/>
                  </a:cubicBezTo>
                  <a:cubicBezTo>
                    <a:pt x="62514" y="248982"/>
                    <a:pt x="58175" y="251601"/>
                    <a:pt x="53322" y="251601"/>
                  </a:cubicBezTo>
                  <a:cubicBezTo>
                    <a:pt x="52578" y="251601"/>
                    <a:pt x="51833" y="251550"/>
                    <a:pt x="51114" y="251422"/>
                  </a:cubicBezTo>
                  <a:cubicBezTo>
                    <a:pt x="45543" y="250497"/>
                    <a:pt x="41306" y="246133"/>
                    <a:pt x="40279" y="240792"/>
                  </a:cubicBezTo>
                  <a:cubicBezTo>
                    <a:pt x="35940" y="237968"/>
                    <a:pt x="33501" y="232781"/>
                    <a:pt x="34374" y="227466"/>
                  </a:cubicBezTo>
                  <a:cubicBezTo>
                    <a:pt x="35349" y="221689"/>
                    <a:pt x="39894" y="217324"/>
                    <a:pt x="45543" y="216503"/>
                  </a:cubicBezTo>
                  <a:lnTo>
                    <a:pt x="53810" y="166871"/>
                  </a:lnTo>
                  <a:lnTo>
                    <a:pt x="40921" y="164715"/>
                  </a:lnTo>
                  <a:cubicBezTo>
                    <a:pt x="40074" y="166383"/>
                    <a:pt x="38867" y="167821"/>
                    <a:pt x="37429" y="168977"/>
                  </a:cubicBezTo>
                  <a:lnTo>
                    <a:pt x="37532" y="186025"/>
                  </a:lnTo>
                  <a:cubicBezTo>
                    <a:pt x="37686" y="210264"/>
                    <a:pt x="31575" y="229649"/>
                    <a:pt x="15373" y="245594"/>
                  </a:cubicBezTo>
                  <a:lnTo>
                    <a:pt x="8852" y="251987"/>
                  </a:lnTo>
                  <a:cubicBezTo>
                    <a:pt x="-340" y="261025"/>
                    <a:pt x="-392" y="275814"/>
                    <a:pt x="8749" y="284903"/>
                  </a:cubicBezTo>
                  <a:lnTo>
                    <a:pt x="59459" y="335356"/>
                  </a:lnTo>
                  <a:cubicBezTo>
                    <a:pt x="68445" y="344291"/>
                    <a:pt x="82927" y="344342"/>
                    <a:pt x="91990" y="335484"/>
                  </a:cubicBezTo>
                  <a:lnTo>
                    <a:pt x="151327" y="277431"/>
                  </a:lnTo>
                  <a:cubicBezTo>
                    <a:pt x="151532" y="277226"/>
                    <a:pt x="168042" y="256557"/>
                    <a:pt x="171328" y="234784"/>
                  </a:cubicBezTo>
                  <a:cubicBezTo>
                    <a:pt x="173845" y="217941"/>
                    <a:pt x="172509" y="164741"/>
                    <a:pt x="172458" y="157551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4E14FB-7588-E48C-94F3-74C2E002ADD8}"/>
                </a:ext>
              </a:extLst>
            </p:cNvPr>
            <p:cNvSpPr/>
            <p:nvPr/>
          </p:nvSpPr>
          <p:spPr>
            <a:xfrm>
              <a:off x="3905291" y="5633416"/>
              <a:ext cx="174595" cy="485272"/>
            </a:xfrm>
            <a:custGeom>
              <a:avLst/>
              <a:gdLst>
                <a:gd name="connsiteX0" fmla="*/ 165998 w 174595"/>
                <a:gd name="connsiteY0" fmla="*/ 395313 h 485272"/>
                <a:gd name="connsiteX1" fmla="*/ 159476 w 174595"/>
                <a:gd name="connsiteY1" fmla="*/ 388920 h 485272"/>
                <a:gd name="connsiteX2" fmla="*/ 137318 w 174595"/>
                <a:gd name="connsiteY2" fmla="*/ 329351 h 485272"/>
                <a:gd name="connsiteX3" fmla="*/ 138063 w 174595"/>
                <a:gd name="connsiteY3" fmla="*/ 210986 h 485272"/>
                <a:gd name="connsiteX4" fmla="*/ 138499 w 174595"/>
                <a:gd name="connsiteY4" fmla="*/ 205671 h 485272"/>
                <a:gd name="connsiteX5" fmla="*/ 138499 w 174595"/>
                <a:gd name="connsiteY5" fmla="*/ 183411 h 485272"/>
                <a:gd name="connsiteX6" fmla="*/ 136291 w 174595"/>
                <a:gd name="connsiteY6" fmla="*/ 171959 h 485272"/>
                <a:gd name="connsiteX7" fmla="*/ 63500 w 174595"/>
                <a:gd name="connsiteY7" fmla="*/ 20215 h 485272"/>
                <a:gd name="connsiteX8" fmla="*/ 26809 w 174595"/>
                <a:gd name="connsiteY8" fmla="*/ 3115 h 485272"/>
                <a:gd name="connsiteX9" fmla="*/ 26809 w 174595"/>
                <a:gd name="connsiteY9" fmla="*/ 3115 h 485272"/>
                <a:gd name="connsiteX10" fmla="*/ 6834 w 174595"/>
                <a:gd name="connsiteY10" fmla="*/ 44761 h 485272"/>
                <a:gd name="connsiteX11" fmla="*/ 49173 w 174595"/>
                <a:gd name="connsiteY11" fmla="*/ 137836 h 485272"/>
                <a:gd name="connsiteX12" fmla="*/ 77802 w 174595"/>
                <a:gd name="connsiteY12" fmla="*/ 178892 h 485272"/>
                <a:gd name="connsiteX13" fmla="*/ 77802 w 174595"/>
                <a:gd name="connsiteY13" fmla="*/ 229627 h 485272"/>
                <a:gd name="connsiteX14" fmla="*/ 78033 w 174595"/>
                <a:gd name="connsiteY14" fmla="*/ 229832 h 485272"/>
                <a:gd name="connsiteX15" fmla="*/ 77802 w 174595"/>
                <a:gd name="connsiteY15" fmla="*/ 266343 h 485272"/>
                <a:gd name="connsiteX16" fmla="*/ 77802 w 174595"/>
                <a:gd name="connsiteY16" fmla="*/ 282750 h 485272"/>
                <a:gd name="connsiteX17" fmla="*/ 77339 w 174595"/>
                <a:gd name="connsiteY17" fmla="*/ 283212 h 485272"/>
                <a:gd name="connsiteX18" fmla="*/ 69585 w 174595"/>
                <a:gd name="connsiteY18" fmla="*/ 283212 h 485272"/>
                <a:gd name="connsiteX19" fmla="*/ 69611 w 174595"/>
                <a:gd name="connsiteY19" fmla="*/ 282750 h 485272"/>
                <a:gd name="connsiteX20" fmla="*/ 69611 w 174595"/>
                <a:gd name="connsiteY20" fmla="*/ 281697 h 485272"/>
                <a:gd name="connsiteX21" fmla="*/ 69611 w 174595"/>
                <a:gd name="connsiteY21" fmla="*/ 234274 h 485272"/>
                <a:gd name="connsiteX22" fmla="*/ 69611 w 174595"/>
                <a:gd name="connsiteY22" fmla="*/ 178917 h 485272"/>
                <a:gd name="connsiteX23" fmla="*/ 65092 w 174595"/>
                <a:gd name="connsiteY23" fmla="*/ 162100 h 485272"/>
                <a:gd name="connsiteX24" fmla="*/ 63731 w 174595"/>
                <a:gd name="connsiteY24" fmla="*/ 159968 h 485272"/>
                <a:gd name="connsiteX25" fmla="*/ 63680 w 174595"/>
                <a:gd name="connsiteY25" fmla="*/ 159865 h 485272"/>
                <a:gd name="connsiteX26" fmla="*/ 62114 w 174595"/>
                <a:gd name="connsiteY26" fmla="*/ 157760 h 485272"/>
                <a:gd name="connsiteX27" fmla="*/ 62114 w 174595"/>
                <a:gd name="connsiteY27" fmla="*/ 157760 h 485272"/>
                <a:gd name="connsiteX28" fmla="*/ 56773 w 174595"/>
                <a:gd name="connsiteY28" fmla="*/ 152471 h 485272"/>
                <a:gd name="connsiteX29" fmla="*/ 54154 w 174595"/>
                <a:gd name="connsiteY29" fmla="*/ 150648 h 485272"/>
                <a:gd name="connsiteX30" fmla="*/ 52870 w 174595"/>
                <a:gd name="connsiteY30" fmla="*/ 149852 h 485272"/>
                <a:gd name="connsiteX31" fmla="*/ 52203 w 174595"/>
                <a:gd name="connsiteY31" fmla="*/ 149467 h 485272"/>
                <a:gd name="connsiteX32" fmla="*/ 50611 w 174595"/>
                <a:gd name="connsiteY32" fmla="*/ 148620 h 485272"/>
                <a:gd name="connsiteX33" fmla="*/ 31739 w 174595"/>
                <a:gd name="connsiteY33" fmla="*/ 145487 h 485272"/>
                <a:gd name="connsiteX34" fmla="*/ 2289 w 174595"/>
                <a:gd name="connsiteY34" fmla="*/ 179739 h 485272"/>
                <a:gd name="connsiteX35" fmla="*/ 2289 w 174595"/>
                <a:gd name="connsiteY35" fmla="*/ 282750 h 485272"/>
                <a:gd name="connsiteX36" fmla="*/ 2417 w 174595"/>
                <a:gd name="connsiteY36" fmla="*/ 285420 h 485272"/>
                <a:gd name="connsiteX37" fmla="*/ 2315 w 174595"/>
                <a:gd name="connsiteY37" fmla="*/ 300852 h 485272"/>
                <a:gd name="connsiteX38" fmla="*/ 3521 w 174595"/>
                <a:gd name="connsiteY38" fmla="*/ 378084 h 485272"/>
                <a:gd name="connsiteX39" fmla="*/ 23523 w 174595"/>
                <a:gd name="connsiteY39" fmla="*/ 420732 h 485272"/>
                <a:gd name="connsiteX40" fmla="*/ 82860 w 174595"/>
                <a:gd name="connsiteY40" fmla="*/ 478785 h 485272"/>
                <a:gd name="connsiteX41" fmla="*/ 115391 w 174595"/>
                <a:gd name="connsiteY41" fmla="*/ 478656 h 485272"/>
                <a:gd name="connsiteX42" fmla="*/ 166101 w 174595"/>
                <a:gd name="connsiteY42" fmla="*/ 428203 h 485272"/>
                <a:gd name="connsiteX43" fmla="*/ 165998 w 174595"/>
                <a:gd name="connsiteY43" fmla="*/ 395313 h 48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595" h="485272">
                  <a:moveTo>
                    <a:pt x="165998" y="395313"/>
                  </a:moveTo>
                  <a:lnTo>
                    <a:pt x="159476" y="388920"/>
                  </a:lnTo>
                  <a:cubicBezTo>
                    <a:pt x="143249" y="373000"/>
                    <a:pt x="137164" y="353615"/>
                    <a:pt x="137318" y="329351"/>
                  </a:cubicBezTo>
                  <a:lnTo>
                    <a:pt x="138063" y="210986"/>
                  </a:lnTo>
                  <a:cubicBezTo>
                    <a:pt x="138319" y="209241"/>
                    <a:pt x="138499" y="207494"/>
                    <a:pt x="138499" y="205671"/>
                  </a:cubicBezTo>
                  <a:lnTo>
                    <a:pt x="138499" y="183411"/>
                  </a:lnTo>
                  <a:cubicBezTo>
                    <a:pt x="138499" y="179482"/>
                    <a:pt x="137754" y="175605"/>
                    <a:pt x="136291" y="171959"/>
                  </a:cubicBezTo>
                  <a:lnTo>
                    <a:pt x="63500" y="20215"/>
                  </a:lnTo>
                  <a:cubicBezTo>
                    <a:pt x="57235" y="6171"/>
                    <a:pt x="41599" y="-1096"/>
                    <a:pt x="26809" y="3115"/>
                  </a:cubicBezTo>
                  <a:lnTo>
                    <a:pt x="26809" y="3115"/>
                  </a:lnTo>
                  <a:cubicBezTo>
                    <a:pt x="9016" y="8199"/>
                    <a:pt x="-356" y="27712"/>
                    <a:pt x="6834" y="44761"/>
                  </a:cubicBezTo>
                  <a:lnTo>
                    <a:pt x="49173" y="137836"/>
                  </a:lnTo>
                  <a:cubicBezTo>
                    <a:pt x="67377" y="142072"/>
                    <a:pt x="77802" y="167158"/>
                    <a:pt x="77802" y="178892"/>
                  </a:cubicBezTo>
                  <a:lnTo>
                    <a:pt x="77802" y="229627"/>
                  </a:lnTo>
                  <a:cubicBezTo>
                    <a:pt x="77879" y="229704"/>
                    <a:pt x="77955" y="229755"/>
                    <a:pt x="78033" y="229832"/>
                  </a:cubicBezTo>
                  <a:lnTo>
                    <a:pt x="77802" y="266343"/>
                  </a:lnTo>
                  <a:lnTo>
                    <a:pt x="77802" y="282750"/>
                  </a:lnTo>
                  <a:cubicBezTo>
                    <a:pt x="77622" y="282930"/>
                    <a:pt x="77519" y="283033"/>
                    <a:pt x="77339" y="283212"/>
                  </a:cubicBezTo>
                  <a:lnTo>
                    <a:pt x="69585" y="283212"/>
                  </a:lnTo>
                  <a:cubicBezTo>
                    <a:pt x="69585" y="283058"/>
                    <a:pt x="69611" y="282904"/>
                    <a:pt x="69611" y="282750"/>
                  </a:cubicBezTo>
                  <a:lnTo>
                    <a:pt x="69611" y="281697"/>
                  </a:lnTo>
                  <a:lnTo>
                    <a:pt x="69611" y="234274"/>
                  </a:lnTo>
                  <a:lnTo>
                    <a:pt x="69611" y="178917"/>
                  </a:lnTo>
                  <a:cubicBezTo>
                    <a:pt x="69611" y="172780"/>
                    <a:pt x="67942" y="167055"/>
                    <a:pt x="65092" y="162100"/>
                  </a:cubicBezTo>
                  <a:cubicBezTo>
                    <a:pt x="64656" y="161355"/>
                    <a:pt x="64219" y="160662"/>
                    <a:pt x="63731" y="159968"/>
                  </a:cubicBezTo>
                  <a:cubicBezTo>
                    <a:pt x="63706" y="159943"/>
                    <a:pt x="63680" y="159917"/>
                    <a:pt x="63680" y="159865"/>
                  </a:cubicBezTo>
                  <a:cubicBezTo>
                    <a:pt x="63192" y="159147"/>
                    <a:pt x="62653" y="158454"/>
                    <a:pt x="62114" y="157760"/>
                  </a:cubicBezTo>
                  <a:lnTo>
                    <a:pt x="62114" y="157760"/>
                  </a:lnTo>
                  <a:cubicBezTo>
                    <a:pt x="60624" y="155732"/>
                    <a:pt x="58827" y="153935"/>
                    <a:pt x="56773" y="152471"/>
                  </a:cubicBezTo>
                  <a:cubicBezTo>
                    <a:pt x="55900" y="151855"/>
                    <a:pt x="55053" y="151213"/>
                    <a:pt x="54154" y="150648"/>
                  </a:cubicBezTo>
                  <a:cubicBezTo>
                    <a:pt x="53743" y="150366"/>
                    <a:pt x="53307" y="150109"/>
                    <a:pt x="52870" y="149852"/>
                  </a:cubicBezTo>
                  <a:cubicBezTo>
                    <a:pt x="52639" y="149724"/>
                    <a:pt x="52434" y="149595"/>
                    <a:pt x="52203" y="149467"/>
                  </a:cubicBezTo>
                  <a:cubicBezTo>
                    <a:pt x="51663" y="149185"/>
                    <a:pt x="51150" y="148902"/>
                    <a:pt x="50611" y="148620"/>
                  </a:cubicBezTo>
                  <a:cubicBezTo>
                    <a:pt x="45014" y="145898"/>
                    <a:pt x="38569" y="144640"/>
                    <a:pt x="31739" y="145487"/>
                  </a:cubicBezTo>
                  <a:cubicBezTo>
                    <a:pt x="14742" y="147593"/>
                    <a:pt x="2289" y="162613"/>
                    <a:pt x="2289" y="179739"/>
                  </a:cubicBezTo>
                  <a:lnTo>
                    <a:pt x="2289" y="282750"/>
                  </a:lnTo>
                  <a:cubicBezTo>
                    <a:pt x="2289" y="283649"/>
                    <a:pt x="2366" y="284521"/>
                    <a:pt x="2417" y="285420"/>
                  </a:cubicBezTo>
                  <a:cubicBezTo>
                    <a:pt x="2366" y="294792"/>
                    <a:pt x="2315" y="300852"/>
                    <a:pt x="2315" y="300852"/>
                  </a:cubicBezTo>
                  <a:cubicBezTo>
                    <a:pt x="2263" y="308041"/>
                    <a:pt x="928" y="361241"/>
                    <a:pt x="3521" y="378084"/>
                  </a:cubicBezTo>
                  <a:cubicBezTo>
                    <a:pt x="6834" y="399857"/>
                    <a:pt x="23318" y="420526"/>
                    <a:pt x="23523" y="420732"/>
                  </a:cubicBezTo>
                  <a:lnTo>
                    <a:pt x="82860" y="478785"/>
                  </a:lnTo>
                  <a:cubicBezTo>
                    <a:pt x="91923" y="487643"/>
                    <a:pt x="106404" y="487591"/>
                    <a:pt x="115391" y="478656"/>
                  </a:cubicBezTo>
                  <a:lnTo>
                    <a:pt x="166101" y="428203"/>
                  </a:lnTo>
                  <a:cubicBezTo>
                    <a:pt x="175241" y="419140"/>
                    <a:pt x="175190" y="404351"/>
                    <a:pt x="165998" y="395313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F130CA0-B933-23BC-C2C1-7AAF86E7B1E0}"/>
                </a:ext>
              </a:extLst>
            </p:cNvPr>
            <p:cNvSpPr/>
            <p:nvPr/>
          </p:nvSpPr>
          <p:spPr>
            <a:xfrm>
              <a:off x="3739521" y="5882724"/>
              <a:ext cx="107838" cy="141217"/>
            </a:xfrm>
            <a:custGeom>
              <a:avLst/>
              <a:gdLst>
                <a:gd name="connsiteX0" fmla="*/ 2040 w 107838"/>
                <a:gd name="connsiteY0" fmla="*/ 42967 h 141216"/>
                <a:gd name="connsiteX1" fmla="*/ 10924 w 107838"/>
                <a:gd name="connsiteY1" fmla="*/ 36215 h 141216"/>
                <a:gd name="connsiteX2" fmla="*/ 20090 w 107838"/>
                <a:gd name="connsiteY2" fmla="*/ 30437 h 141216"/>
                <a:gd name="connsiteX3" fmla="*/ 26791 w 107838"/>
                <a:gd name="connsiteY3" fmla="*/ 39860 h 141216"/>
                <a:gd name="connsiteX4" fmla="*/ 26509 w 107838"/>
                <a:gd name="connsiteY4" fmla="*/ 40861 h 141216"/>
                <a:gd name="connsiteX5" fmla="*/ 48975 w 107838"/>
                <a:gd name="connsiteY5" fmla="*/ 44611 h 141216"/>
                <a:gd name="connsiteX6" fmla="*/ 52339 w 107838"/>
                <a:gd name="connsiteY6" fmla="*/ 24506 h 141216"/>
                <a:gd name="connsiteX7" fmla="*/ 51286 w 107838"/>
                <a:gd name="connsiteY7" fmla="*/ 24429 h 141216"/>
                <a:gd name="connsiteX8" fmla="*/ 44585 w 107838"/>
                <a:gd name="connsiteY8" fmla="*/ 15006 h 141216"/>
                <a:gd name="connsiteX9" fmla="*/ 53006 w 107838"/>
                <a:gd name="connsiteY9" fmla="*/ 8228 h 141216"/>
                <a:gd name="connsiteX10" fmla="*/ 62275 w 107838"/>
                <a:gd name="connsiteY10" fmla="*/ 2040 h 141216"/>
                <a:gd name="connsiteX11" fmla="*/ 69028 w 107838"/>
                <a:gd name="connsiteY11" fmla="*/ 10924 h 141216"/>
                <a:gd name="connsiteX12" fmla="*/ 74805 w 107838"/>
                <a:gd name="connsiteY12" fmla="*/ 20090 h 141216"/>
                <a:gd name="connsiteX13" fmla="*/ 65382 w 107838"/>
                <a:gd name="connsiteY13" fmla="*/ 26791 h 141216"/>
                <a:gd name="connsiteX14" fmla="*/ 64381 w 107838"/>
                <a:gd name="connsiteY14" fmla="*/ 26509 h 141216"/>
                <a:gd name="connsiteX15" fmla="*/ 61043 w 107838"/>
                <a:gd name="connsiteY15" fmla="*/ 46588 h 141216"/>
                <a:gd name="connsiteX16" fmla="*/ 83535 w 107838"/>
                <a:gd name="connsiteY16" fmla="*/ 50336 h 141216"/>
                <a:gd name="connsiteX17" fmla="*/ 83612 w 107838"/>
                <a:gd name="connsiteY17" fmla="*/ 49283 h 141216"/>
                <a:gd name="connsiteX18" fmla="*/ 93035 w 107838"/>
                <a:gd name="connsiteY18" fmla="*/ 42582 h 141216"/>
                <a:gd name="connsiteX19" fmla="*/ 99813 w 107838"/>
                <a:gd name="connsiteY19" fmla="*/ 51004 h 141216"/>
                <a:gd name="connsiteX20" fmla="*/ 106001 w 107838"/>
                <a:gd name="connsiteY20" fmla="*/ 60272 h 141216"/>
                <a:gd name="connsiteX21" fmla="*/ 97117 w 107838"/>
                <a:gd name="connsiteY21" fmla="*/ 67025 h 141216"/>
                <a:gd name="connsiteX22" fmla="*/ 87951 w 107838"/>
                <a:gd name="connsiteY22" fmla="*/ 72803 h 141216"/>
                <a:gd name="connsiteX23" fmla="*/ 81250 w 107838"/>
                <a:gd name="connsiteY23" fmla="*/ 63379 h 141216"/>
                <a:gd name="connsiteX24" fmla="*/ 81532 w 107838"/>
                <a:gd name="connsiteY24" fmla="*/ 62378 h 141216"/>
                <a:gd name="connsiteX25" fmla="*/ 59066 w 107838"/>
                <a:gd name="connsiteY25" fmla="*/ 58629 h 141216"/>
                <a:gd name="connsiteX26" fmla="*/ 49181 w 107838"/>
                <a:gd name="connsiteY26" fmla="*/ 117864 h 141216"/>
                <a:gd name="connsiteX27" fmla="*/ 50233 w 107838"/>
                <a:gd name="connsiteY27" fmla="*/ 117940 h 141216"/>
                <a:gd name="connsiteX28" fmla="*/ 56935 w 107838"/>
                <a:gd name="connsiteY28" fmla="*/ 127364 h 141216"/>
                <a:gd name="connsiteX29" fmla="*/ 48513 w 107838"/>
                <a:gd name="connsiteY29" fmla="*/ 134142 h 141216"/>
                <a:gd name="connsiteX30" fmla="*/ 39244 w 107838"/>
                <a:gd name="connsiteY30" fmla="*/ 140330 h 141216"/>
                <a:gd name="connsiteX31" fmla="*/ 32491 w 107838"/>
                <a:gd name="connsiteY31" fmla="*/ 131446 h 141216"/>
                <a:gd name="connsiteX32" fmla="*/ 26714 w 107838"/>
                <a:gd name="connsiteY32" fmla="*/ 122280 h 141216"/>
                <a:gd name="connsiteX33" fmla="*/ 36137 w 107838"/>
                <a:gd name="connsiteY33" fmla="*/ 115578 h 141216"/>
                <a:gd name="connsiteX34" fmla="*/ 37139 w 107838"/>
                <a:gd name="connsiteY34" fmla="*/ 115861 h 141216"/>
                <a:gd name="connsiteX35" fmla="*/ 47024 w 107838"/>
                <a:gd name="connsiteY35" fmla="*/ 56627 h 141216"/>
                <a:gd name="connsiteX36" fmla="*/ 24532 w 107838"/>
                <a:gd name="connsiteY36" fmla="*/ 52878 h 141216"/>
                <a:gd name="connsiteX37" fmla="*/ 24455 w 107838"/>
                <a:gd name="connsiteY37" fmla="*/ 53931 h 141216"/>
                <a:gd name="connsiteX38" fmla="*/ 15032 w 107838"/>
                <a:gd name="connsiteY38" fmla="*/ 60632 h 141216"/>
                <a:gd name="connsiteX39" fmla="*/ 8253 w 107838"/>
                <a:gd name="connsiteY39" fmla="*/ 52211 h 141216"/>
                <a:gd name="connsiteX40" fmla="*/ 2040 w 107838"/>
                <a:gd name="connsiteY40" fmla="*/ 42967 h 14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7838" h="141216">
                  <a:moveTo>
                    <a:pt x="2040" y="42967"/>
                  </a:moveTo>
                  <a:cubicBezTo>
                    <a:pt x="2759" y="38705"/>
                    <a:pt x="6662" y="35803"/>
                    <a:pt x="10924" y="36215"/>
                  </a:cubicBezTo>
                  <a:cubicBezTo>
                    <a:pt x="12079" y="32286"/>
                    <a:pt x="15956" y="29744"/>
                    <a:pt x="20090" y="30437"/>
                  </a:cubicBezTo>
                  <a:cubicBezTo>
                    <a:pt x="24532" y="31182"/>
                    <a:pt x="27536" y="35393"/>
                    <a:pt x="26791" y="39860"/>
                  </a:cubicBezTo>
                  <a:cubicBezTo>
                    <a:pt x="26740" y="40219"/>
                    <a:pt x="26612" y="40528"/>
                    <a:pt x="26509" y="40861"/>
                  </a:cubicBezTo>
                  <a:lnTo>
                    <a:pt x="48975" y="44611"/>
                  </a:lnTo>
                  <a:lnTo>
                    <a:pt x="52339" y="24506"/>
                  </a:lnTo>
                  <a:cubicBezTo>
                    <a:pt x="51979" y="24481"/>
                    <a:pt x="51646" y="24506"/>
                    <a:pt x="51286" y="24429"/>
                  </a:cubicBezTo>
                  <a:cubicBezTo>
                    <a:pt x="46844" y="23684"/>
                    <a:pt x="43840" y="19474"/>
                    <a:pt x="44585" y="15006"/>
                  </a:cubicBezTo>
                  <a:cubicBezTo>
                    <a:pt x="45278" y="10898"/>
                    <a:pt x="48950" y="8048"/>
                    <a:pt x="53006" y="8228"/>
                  </a:cubicBezTo>
                  <a:cubicBezTo>
                    <a:pt x="53982" y="4068"/>
                    <a:pt x="58013" y="1321"/>
                    <a:pt x="62275" y="2040"/>
                  </a:cubicBezTo>
                  <a:cubicBezTo>
                    <a:pt x="66537" y="2759"/>
                    <a:pt x="69439" y="6662"/>
                    <a:pt x="69028" y="10924"/>
                  </a:cubicBezTo>
                  <a:cubicBezTo>
                    <a:pt x="72956" y="12079"/>
                    <a:pt x="75498" y="15956"/>
                    <a:pt x="74805" y="20090"/>
                  </a:cubicBezTo>
                  <a:cubicBezTo>
                    <a:pt x="74061" y="24532"/>
                    <a:pt x="69850" y="27536"/>
                    <a:pt x="65382" y="26791"/>
                  </a:cubicBezTo>
                  <a:cubicBezTo>
                    <a:pt x="65023" y="26740"/>
                    <a:pt x="64714" y="26612"/>
                    <a:pt x="64381" y="26509"/>
                  </a:cubicBezTo>
                  <a:lnTo>
                    <a:pt x="61043" y="46588"/>
                  </a:lnTo>
                  <a:lnTo>
                    <a:pt x="83535" y="50336"/>
                  </a:lnTo>
                  <a:cubicBezTo>
                    <a:pt x="83560" y="49976"/>
                    <a:pt x="83535" y="49643"/>
                    <a:pt x="83612" y="49283"/>
                  </a:cubicBezTo>
                  <a:cubicBezTo>
                    <a:pt x="84357" y="44841"/>
                    <a:pt x="88567" y="41837"/>
                    <a:pt x="93035" y="42582"/>
                  </a:cubicBezTo>
                  <a:cubicBezTo>
                    <a:pt x="97143" y="43275"/>
                    <a:pt x="99993" y="46947"/>
                    <a:pt x="99813" y="51004"/>
                  </a:cubicBezTo>
                  <a:cubicBezTo>
                    <a:pt x="103973" y="51979"/>
                    <a:pt x="106720" y="56010"/>
                    <a:pt x="106001" y="60272"/>
                  </a:cubicBezTo>
                  <a:cubicBezTo>
                    <a:pt x="105282" y="64535"/>
                    <a:pt x="101380" y="67436"/>
                    <a:pt x="97117" y="67025"/>
                  </a:cubicBezTo>
                  <a:cubicBezTo>
                    <a:pt x="95962" y="70954"/>
                    <a:pt x="92085" y="73496"/>
                    <a:pt x="87951" y="72803"/>
                  </a:cubicBezTo>
                  <a:cubicBezTo>
                    <a:pt x="83509" y="72058"/>
                    <a:pt x="80505" y="67847"/>
                    <a:pt x="81250" y="63379"/>
                  </a:cubicBezTo>
                  <a:cubicBezTo>
                    <a:pt x="81301" y="63020"/>
                    <a:pt x="81429" y="62711"/>
                    <a:pt x="81532" y="62378"/>
                  </a:cubicBezTo>
                  <a:lnTo>
                    <a:pt x="59066" y="58629"/>
                  </a:lnTo>
                  <a:lnTo>
                    <a:pt x="49181" y="117864"/>
                  </a:lnTo>
                  <a:cubicBezTo>
                    <a:pt x="49540" y="117889"/>
                    <a:pt x="49874" y="117864"/>
                    <a:pt x="50233" y="117940"/>
                  </a:cubicBezTo>
                  <a:cubicBezTo>
                    <a:pt x="54675" y="118685"/>
                    <a:pt x="57679" y="122896"/>
                    <a:pt x="56935" y="127364"/>
                  </a:cubicBezTo>
                  <a:cubicBezTo>
                    <a:pt x="56241" y="131471"/>
                    <a:pt x="52570" y="134322"/>
                    <a:pt x="48513" y="134142"/>
                  </a:cubicBezTo>
                  <a:cubicBezTo>
                    <a:pt x="47538" y="138301"/>
                    <a:pt x="43506" y="141048"/>
                    <a:pt x="39244" y="140330"/>
                  </a:cubicBezTo>
                  <a:cubicBezTo>
                    <a:pt x="34982" y="139611"/>
                    <a:pt x="32081" y="135708"/>
                    <a:pt x="32491" y="131446"/>
                  </a:cubicBezTo>
                  <a:cubicBezTo>
                    <a:pt x="28563" y="130290"/>
                    <a:pt x="26021" y="126413"/>
                    <a:pt x="26714" y="122280"/>
                  </a:cubicBezTo>
                  <a:cubicBezTo>
                    <a:pt x="27459" y="117838"/>
                    <a:pt x="31670" y="114833"/>
                    <a:pt x="36137" y="115578"/>
                  </a:cubicBezTo>
                  <a:cubicBezTo>
                    <a:pt x="36471" y="115630"/>
                    <a:pt x="36805" y="115758"/>
                    <a:pt x="37139" y="115861"/>
                  </a:cubicBezTo>
                  <a:lnTo>
                    <a:pt x="47024" y="56627"/>
                  </a:lnTo>
                  <a:lnTo>
                    <a:pt x="24532" y="52878"/>
                  </a:lnTo>
                  <a:cubicBezTo>
                    <a:pt x="24506" y="53237"/>
                    <a:pt x="24532" y="53571"/>
                    <a:pt x="24455" y="53931"/>
                  </a:cubicBezTo>
                  <a:cubicBezTo>
                    <a:pt x="23710" y="58372"/>
                    <a:pt x="19499" y="61377"/>
                    <a:pt x="15032" y="60632"/>
                  </a:cubicBezTo>
                  <a:cubicBezTo>
                    <a:pt x="10924" y="59939"/>
                    <a:pt x="8074" y="56267"/>
                    <a:pt x="8253" y="52211"/>
                  </a:cubicBezTo>
                  <a:cubicBezTo>
                    <a:pt x="4068" y="51260"/>
                    <a:pt x="1321" y="47255"/>
                    <a:pt x="2040" y="42967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3419BC-86A3-E8B2-217B-CEF0A0ABA1C0}"/>
                </a:ext>
              </a:extLst>
            </p:cNvPr>
            <p:cNvSpPr/>
            <p:nvPr/>
          </p:nvSpPr>
          <p:spPr>
            <a:xfrm>
              <a:off x="3739588" y="5706900"/>
              <a:ext cx="84730" cy="172028"/>
            </a:xfrm>
            <a:custGeom>
              <a:avLst/>
              <a:gdLst>
                <a:gd name="connsiteX0" fmla="*/ 81234 w 84730"/>
                <a:gd name="connsiteY0" fmla="*/ 145359 h 172027"/>
                <a:gd name="connsiteX1" fmla="*/ 73326 w 84730"/>
                <a:gd name="connsiteY1" fmla="*/ 150160 h 172027"/>
                <a:gd name="connsiteX2" fmla="*/ 67575 w 84730"/>
                <a:gd name="connsiteY2" fmla="*/ 144948 h 172027"/>
                <a:gd name="connsiteX3" fmla="*/ 60873 w 84730"/>
                <a:gd name="connsiteY3" fmla="*/ 147464 h 172027"/>
                <a:gd name="connsiteX4" fmla="*/ 54865 w 84730"/>
                <a:gd name="connsiteY4" fmla="*/ 140763 h 172027"/>
                <a:gd name="connsiteX5" fmla="*/ 49268 w 84730"/>
                <a:gd name="connsiteY5" fmla="*/ 142201 h 172027"/>
                <a:gd name="connsiteX6" fmla="*/ 49319 w 84730"/>
                <a:gd name="connsiteY6" fmla="*/ 141687 h 172027"/>
                <a:gd name="connsiteX7" fmla="*/ 42207 w 84730"/>
                <a:gd name="connsiteY7" fmla="*/ 134370 h 172027"/>
                <a:gd name="connsiteX8" fmla="*/ 39639 w 84730"/>
                <a:gd name="connsiteY8" fmla="*/ 134832 h 172027"/>
                <a:gd name="connsiteX9" fmla="*/ 40898 w 84730"/>
                <a:gd name="connsiteY9" fmla="*/ 130878 h 172027"/>
                <a:gd name="connsiteX10" fmla="*/ 33785 w 84730"/>
                <a:gd name="connsiteY10" fmla="*/ 123560 h 172027"/>
                <a:gd name="connsiteX11" fmla="*/ 31269 w 84730"/>
                <a:gd name="connsiteY11" fmla="*/ 123997 h 172027"/>
                <a:gd name="connsiteX12" fmla="*/ 32758 w 84730"/>
                <a:gd name="connsiteY12" fmla="*/ 119735 h 172027"/>
                <a:gd name="connsiteX13" fmla="*/ 25646 w 84730"/>
                <a:gd name="connsiteY13" fmla="*/ 112417 h 172027"/>
                <a:gd name="connsiteX14" fmla="*/ 25621 w 84730"/>
                <a:gd name="connsiteY14" fmla="*/ 112417 h 172027"/>
                <a:gd name="connsiteX15" fmla="*/ 26185 w 84730"/>
                <a:gd name="connsiteY15" fmla="*/ 109695 h 172027"/>
                <a:gd name="connsiteX16" fmla="*/ 19073 w 84730"/>
                <a:gd name="connsiteY16" fmla="*/ 102378 h 172027"/>
                <a:gd name="connsiteX17" fmla="*/ 18354 w 84730"/>
                <a:gd name="connsiteY17" fmla="*/ 102429 h 172027"/>
                <a:gd name="connsiteX18" fmla="*/ 19638 w 84730"/>
                <a:gd name="connsiteY18" fmla="*/ 99656 h 172027"/>
                <a:gd name="connsiteX19" fmla="*/ 14169 w 84730"/>
                <a:gd name="connsiteY19" fmla="*/ 91054 h 172027"/>
                <a:gd name="connsiteX20" fmla="*/ 12962 w 84730"/>
                <a:gd name="connsiteY20" fmla="*/ 90900 h 172027"/>
                <a:gd name="connsiteX21" fmla="*/ 16197 w 84730"/>
                <a:gd name="connsiteY21" fmla="*/ 86356 h 172027"/>
                <a:gd name="connsiteX22" fmla="*/ 12962 w 84730"/>
                <a:gd name="connsiteY22" fmla="*/ 78679 h 172027"/>
                <a:gd name="connsiteX23" fmla="*/ 19946 w 84730"/>
                <a:gd name="connsiteY23" fmla="*/ 73030 h 172027"/>
                <a:gd name="connsiteX24" fmla="*/ 16762 w 84730"/>
                <a:gd name="connsiteY24" fmla="*/ 65404 h 172027"/>
                <a:gd name="connsiteX25" fmla="*/ 25055 w 84730"/>
                <a:gd name="connsiteY25" fmla="*/ 59884 h 172027"/>
                <a:gd name="connsiteX26" fmla="*/ 24208 w 84730"/>
                <a:gd name="connsiteY26" fmla="*/ 54646 h 172027"/>
                <a:gd name="connsiteX27" fmla="*/ 24747 w 84730"/>
                <a:gd name="connsiteY27" fmla="*/ 54826 h 172027"/>
                <a:gd name="connsiteX28" fmla="*/ 33349 w 84730"/>
                <a:gd name="connsiteY28" fmla="*/ 49357 h 172027"/>
                <a:gd name="connsiteX29" fmla="*/ 31988 w 84730"/>
                <a:gd name="connsiteY29" fmla="*/ 43400 h 172027"/>
                <a:gd name="connsiteX30" fmla="*/ 40589 w 84730"/>
                <a:gd name="connsiteY30" fmla="*/ 38471 h 172027"/>
                <a:gd name="connsiteX31" fmla="*/ 40076 w 84730"/>
                <a:gd name="connsiteY31" fmla="*/ 33079 h 172027"/>
                <a:gd name="connsiteX32" fmla="*/ 41180 w 84730"/>
                <a:gd name="connsiteY32" fmla="*/ 33541 h 172027"/>
                <a:gd name="connsiteX33" fmla="*/ 50166 w 84730"/>
                <a:gd name="connsiteY33" fmla="*/ 28688 h 172027"/>
                <a:gd name="connsiteX34" fmla="*/ 49884 w 84730"/>
                <a:gd name="connsiteY34" fmla="*/ 23861 h 172027"/>
                <a:gd name="connsiteX35" fmla="*/ 58280 w 84730"/>
                <a:gd name="connsiteY35" fmla="*/ 20883 h 172027"/>
                <a:gd name="connsiteX36" fmla="*/ 59050 w 84730"/>
                <a:gd name="connsiteY36" fmla="*/ 14926 h 172027"/>
                <a:gd name="connsiteX37" fmla="*/ 59435 w 84730"/>
                <a:gd name="connsiteY37" fmla="*/ 15234 h 172027"/>
                <a:gd name="connsiteX38" fmla="*/ 61027 w 84730"/>
                <a:gd name="connsiteY38" fmla="*/ 15953 h 172027"/>
                <a:gd name="connsiteX39" fmla="*/ 67241 w 84730"/>
                <a:gd name="connsiteY39" fmla="*/ 3115 h 172027"/>
                <a:gd name="connsiteX40" fmla="*/ 67138 w 84730"/>
                <a:gd name="connsiteY40" fmla="*/ 3038 h 172027"/>
                <a:gd name="connsiteX41" fmla="*/ 57176 w 84730"/>
                <a:gd name="connsiteY41" fmla="*/ 5298 h 172027"/>
                <a:gd name="connsiteX42" fmla="*/ 56406 w 84730"/>
                <a:gd name="connsiteY42" fmla="*/ 11255 h 172027"/>
                <a:gd name="connsiteX43" fmla="*/ 56021 w 84730"/>
                <a:gd name="connsiteY43" fmla="*/ 10972 h 172027"/>
                <a:gd name="connsiteX44" fmla="*/ 46058 w 84730"/>
                <a:gd name="connsiteY44" fmla="*/ 13231 h 172027"/>
                <a:gd name="connsiteX45" fmla="*/ 45519 w 84730"/>
                <a:gd name="connsiteY45" fmla="*/ 19856 h 172027"/>
                <a:gd name="connsiteX46" fmla="*/ 45314 w 84730"/>
                <a:gd name="connsiteY46" fmla="*/ 19778 h 172027"/>
                <a:gd name="connsiteX47" fmla="*/ 36327 w 84730"/>
                <a:gd name="connsiteY47" fmla="*/ 24632 h 172027"/>
                <a:gd name="connsiteX48" fmla="*/ 36841 w 84730"/>
                <a:gd name="connsiteY48" fmla="*/ 30023 h 172027"/>
                <a:gd name="connsiteX49" fmla="*/ 35737 w 84730"/>
                <a:gd name="connsiteY49" fmla="*/ 29561 h 172027"/>
                <a:gd name="connsiteX50" fmla="*/ 26750 w 84730"/>
                <a:gd name="connsiteY50" fmla="*/ 34414 h 172027"/>
                <a:gd name="connsiteX51" fmla="*/ 27931 w 84730"/>
                <a:gd name="connsiteY51" fmla="*/ 40832 h 172027"/>
                <a:gd name="connsiteX52" fmla="*/ 27854 w 84730"/>
                <a:gd name="connsiteY52" fmla="*/ 40807 h 172027"/>
                <a:gd name="connsiteX53" fmla="*/ 19253 w 84730"/>
                <a:gd name="connsiteY53" fmla="*/ 46276 h 172027"/>
                <a:gd name="connsiteX54" fmla="*/ 20100 w 84730"/>
                <a:gd name="connsiteY54" fmla="*/ 51514 h 172027"/>
                <a:gd name="connsiteX55" fmla="*/ 19561 w 84730"/>
                <a:gd name="connsiteY55" fmla="*/ 51334 h 172027"/>
                <a:gd name="connsiteX56" fmla="*/ 10959 w 84730"/>
                <a:gd name="connsiteY56" fmla="*/ 56829 h 172027"/>
                <a:gd name="connsiteX57" fmla="*/ 14143 w 84730"/>
                <a:gd name="connsiteY57" fmla="*/ 64455 h 172027"/>
                <a:gd name="connsiteX58" fmla="*/ 5850 w 84730"/>
                <a:gd name="connsiteY58" fmla="*/ 69975 h 172027"/>
                <a:gd name="connsiteX59" fmla="*/ 9085 w 84730"/>
                <a:gd name="connsiteY59" fmla="*/ 77652 h 172027"/>
                <a:gd name="connsiteX60" fmla="*/ 2101 w 84730"/>
                <a:gd name="connsiteY60" fmla="*/ 83300 h 172027"/>
                <a:gd name="connsiteX61" fmla="*/ 7570 w 84730"/>
                <a:gd name="connsiteY61" fmla="*/ 91902 h 172027"/>
                <a:gd name="connsiteX62" fmla="*/ 8777 w 84730"/>
                <a:gd name="connsiteY62" fmla="*/ 92056 h 172027"/>
                <a:gd name="connsiteX63" fmla="*/ 5542 w 84730"/>
                <a:gd name="connsiteY63" fmla="*/ 96601 h 172027"/>
                <a:gd name="connsiteX64" fmla="*/ 11011 w 84730"/>
                <a:gd name="connsiteY64" fmla="*/ 105202 h 172027"/>
                <a:gd name="connsiteX65" fmla="*/ 13219 w 84730"/>
                <a:gd name="connsiteY65" fmla="*/ 105305 h 172027"/>
                <a:gd name="connsiteX66" fmla="*/ 11756 w 84730"/>
                <a:gd name="connsiteY66" fmla="*/ 109541 h 172027"/>
                <a:gd name="connsiteX67" fmla="*/ 18868 w 84730"/>
                <a:gd name="connsiteY67" fmla="*/ 116859 h 172027"/>
                <a:gd name="connsiteX68" fmla="*/ 18894 w 84730"/>
                <a:gd name="connsiteY68" fmla="*/ 116859 h 172027"/>
                <a:gd name="connsiteX69" fmla="*/ 18328 w 84730"/>
                <a:gd name="connsiteY69" fmla="*/ 119581 h 172027"/>
                <a:gd name="connsiteX70" fmla="*/ 25441 w 84730"/>
                <a:gd name="connsiteY70" fmla="*/ 126898 h 172027"/>
                <a:gd name="connsiteX71" fmla="*/ 27957 w 84730"/>
                <a:gd name="connsiteY71" fmla="*/ 126461 h 172027"/>
                <a:gd name="connsiteX72" fmla="*/ 26468 w 84730"/>
                <a:gd name="connsiteY72" fmla="*/ 130723 h 172027"/>
                <a:gd name="connsiteX73" fmla="*/ 33580 w 84730"/>
                <a:gd name="connsiteY73" fmla="*/ 138041 h 172027"/>
                <a:gd name="connsiteX74" fmla="*/ 36148 w 84730"/>
                <a:gd name="connsiteY74" fmla="*/ 137579 h 172027"/>
                <a:gd name="connsiteX75" fmla="*/ 34889 w 84730"/>
                <a:gd name="connsiteY75" fmla="*/ 141533 h 172027"/>
                <a:gd name="connsiteX76" fmla="*/ 42002 w 84730"/>
                <a:gd name="connsiteY76" fmla="*/ 148851 h 172027"/>
                <a:gd name="connsiteX77" fmla="*/ 46521 w 84730"/>
                <a:gd name="connsiteY77" fmla="*/ 147310 h 172027"/>
                <a:gd name="connsiteX78" fmla="*/ 52477 w 84730"/>
                <a:gd name="connsiteY78" fmla="*/ 155039 h 172027"/>
                <a:gd name="connsiteX79" fmla="*/ 59179 w 84730"/>
                <a:gd name="connsiteY79" fmla="*/ 152522 h 172027"/>
                <a:gd name="connsiteX80" fmla="*/ 62619 w 84730"/>
                <a:gd name="connsiteY80" fmla="*/ 158273 h 172027"/>
                <a:gd name="connsiteX81" fmla="*/ 57073 w 84730"/>
                <a:gd name="connsiteY81" fmla="*/ 164128 h 172027"/>
                <a:gd name="connsiteX82" fmla="*/ 63004 w 84730"/>
                <a:gd name="connsiteY82" fmla="*/ 172447 h 172027"/>
                <a:gd name="connsiteX83" fmla="*/ 71298 w 84730"/>
                <a:gd name="connsiteY83" fmla="*/ 166516 h 172027"/>
                <a:gd name="connsiteX84" fmla="*/ 67934 w 84730"/>
                <a:gd name="connsiteY84" fmla="*/ 159172 h 172027"/>
                <a:gd name="connsiteX85" fmla="*/ 73172 w 84730"/>
                <a:gd name="connsiteY85" fmla="*/ 154499 h 172027"/>
                <a:gd name="connsiteX86" fmla="*/ 78846 w 84730"/>
                <a:gd name="connsiteY86" fmla="*/ 159660 h 172027"/>
                <a:gd name="connsiteX87" fmla="*/ 84187 w 84730"/>
                <a:gd name="connsiteY87" fmla="*/ 158376 h 172027"/>
                <a:gd name="connsiteX88" fmla="*/ 84187 w 84730"/>
                <a:gd name="connsiteY88" fmla="*/ 146669 h 172027"/>
                <a:gd name="connsiteX89" fmla="*/ 81234 w 84730"/>
                <a:gd name="connsiteY89" fmla="*/ 145359 h 1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4730" h="172027">
                  <a:moveTo>
                    <a:pt x="81234" y="145359"/>
                  </a:moveTo>
                  <a:cubicBezTo>
                    <a:pt x="77742" y="144769"/>
                    <a:pt x="74456" y="146874"/>
                    <a:pt x="73326" y="150160"/>
                  </a:cubicBezTo>
                  <a:cubicBezTo>
                    <a:pt x="72607" y="147541"/>
                    <a:pt x="70425" y="145436"/>
                    <a:pt x="67575" y="144948"/>
                  </a:cubicBezTo>
                  <a:cubicBezTo>
                    <a:pt x="64956" y="144512"/>
                    <a:pt x="62440" y="145564"/>
                    <a:pt x="60873" y="147464"/>
                  </a:cubicBezTo>
                  <a:cubicBezTo>
                    <a:pt x="60693" y="144177"/>
                    <a:pt x="58254" y="141328"/>
                    <a:pt x="54865" y="140763"/>
                  </a:cubicBezTo>
                  <a:cubicBezTo>
                    <a:pt x="52785" y="140429"/>
                    <a:pt x="50808" y="141019"/>
                    <a:pt x="49268" y="142201"/>
                  </a:cubicBezTo>
                  <a:cubicBezTo>
                    <a:pt x="49294" y="142021"/>
                    <a:pt x="49319" y="141867"/>
                    <a:pt x="49319" y="141687"/>
                  </a:cubicBezTo>
                  <a:cubicBezTo>
                    <a:pt x="49371" y="137708"/>
                    <a:pt x="46187" y="134421"/>
                    <a:pt x="42207" y="134370"/>
                  </a:cubicBezTo>
                  <a:cubicBezTo>
                    <a:pt x="41308" y="134370"/>
                    <a:pt x="40436" y="134523"/>
                    <a:pt x="39639" y="134832"/>
                  </a:cubicBezTo>
                  <a:cubicBezTo>
                    <a:pt x="40410" y="133702"/>
                    <a:pt x="40872" y="132341"/>
                    <a:pt x="40898" y="130878"/>
                  </a:cubicBezTo>
                  <a:cubicBezTo>
                    <a:pt x="40949" y="126898"/>
                    <a:pt x="37765" y="123611"/>
                    <a:pt x="33785" y="123560"/>
                  </a:cubicBezTo>
                  <a:cubicBezTo>
                    <a:pt x="32887" y="123560"/>
                    <a:pt x="32065" y="123714"/>
                    <a:pt x="31269" y="123997"/>
                  </a:cubicBezTo>
                  <a:cubicBezTo>
                    <a:pt x="32168" y="122816"/>
                    <a:pt x="32733" y="121352"/>
                    <a:pt x="32758" y="119735"/>
                  </a:cubicBezTo>
                  <a:cubicBezTo>
                    <a:pt x="32810" y="115755"/>
                    <a:pt x="29626" y="112468"/>
                    <a:pt x="25646" y="112417"/>
                  </a:cubicBezTo>
                  <a:cubicBezTo>
                    <a:pt x="25646" y="112417"/>
                    <a:pt x="25621" y="112417"/>
                    <a:pt x="25621" y="112417"/>
                  </a:cubicBezTo>
                  <a:cubicBezTo>
                    <a:pt x="25980" y="111569"/>
                    <a:pt x="26185" y="110671"/>
                    <a:pt x="26185" y="109695"/>
                  </a:cubicBezTo>
                  <a:cubicBezTo>
                    <a:pt x="26237" y="105715"/>
                    <a:pt x="23053" y="102429"/>
                    <a:pt x="19073" y="102378"/>
                  </a:cubicBezTo>
                  <a:cubicBezTo>
                    <a:pt x="18816" y="102378"/>
                    <a:pt x="18585" y="102429"/>
                    <a:pt x="18354" y="102429"/>
                  </a:cubicBezTo>
                  <a:cubicBezTo>
                    <a:pt x="18945" y="101633"/>
                    <a:pt x="19407" y="100709"/>
                    <a:pt x="19638" y="99656"/>
                  </a:cubicBezTo>
                  <a:cubicBezTo>
                    <a:pt x="20511" y="95753"/>
                    <a:pt x="18046" y="91902"/>
                    <a:pt x="14169" y="91054"/>
                  </a:cubicBezTo>
                  <a:cubicBezTo>
                    <a:pt x="13758" y="90952"/>
                    <a:pt x="13347" y="90926"/>
                    <a:pt x="12962" y="90900"/>
                  </a:cubicBezTo>
                  <a:cubicBezTo>
                    <a:pt x="14554" y="89899"/>
                    <a:pt x="15761" y="88307"/>
                    <a:pt x="16197" y="86356"/>
                  </a:cubicBezTo>
                  <a:cubicBezTo>
                    <a:pt x="16891" y="83275"/>
                    <a:pt x="15478" y="80271"/>
                    <a:pt x="12962" y="78679"/>
                  </a:cubicBezTo>
                  <a:cubicBezTo>
                    <a:pt x="16249" y="78653"/>
                    <a:pt x="19202" y="76368"/>
                    <a:pt x="19946" y="73030"/>
                  </a:cubicBezTo>
                  <a:cubicBezTo>
                    <a:pt x="20614" y="69975"/>
                    <a:pt x="19253" y="66971"/>
                    <a:pt x="16762" y="65404"/>
                  </a:cubicBezTo>
                  <a:cubicBezTo>
                    <a:pt x="20537" y="66072"/>
                    <a:pt x="24234" y="63684"/>
                    <a:pt x="25055" y="59884"/>
                  </a:cubicBezTo>
                  <a:cubicBezTo>
                    <a:pt x="25466" y="58010"/>
                    <a:pt x="25107" y="56161"/>
                    <a:pt x="24208" y="54646"/>
                  </a:cubicBezTo>
                  <a:cubicBezTo>
                    <a:pt x="24388" y="54698"/>
                    <a:pt x="24568" y="54775"/>
                    <a:pt x="24747" y="54826"/>
                  </a:cubicBezTo>
                  <a:cubicBezTo>
                    <a:pt x="28650" y="55699"/>
                    <a:pt x="32501" y="53234"/>
                    <a:pt x="33349" y="49357"/>
                  </a:cubicBezTo>
                  <a:cubicBezTo>
                    <a:pt x="33837" y="47175"/>
                    <a:pt x="33246" y="45044"/>
                    <a:pt x="31988" y="43400"/>
                  </a:cubicBezTo>
                  <a:cubicBezTo>
                    <a:pt x="35685" y="44299"/>
                    <a:pt x="39485" y="42168"/>
                    <a:pt x="40589" y="38471"/>
                  </a:cubicBezTo>
                  <a:cubicBezTo>
                    <a:pt x="41154" y="36596"/>
                    <a:pt x="40898" y="34696"/>
                    <a:pt x="40076" y="33079"/>
                  </a:cubicBezTo>
                  <a:cubicBezTo>
                    <a:pt x="40436" y="33258"/>
                    <a:pt x="40795" y="33412"/>
                    <a:pt x="41180" y="33541"/>
                  </a:cubicBezTo>
                  <a:cubicBezTo>
                    <a:pt x="45006" y="34671"/>
                    <a:pt x="49011" y="32514"/>
                    <a:pt x="50166" y="28688"/>
                  </a:cubicBezTo>
                  <a:cubicBezTo>
                    <a:pt x="50654" y="27019"/>
                    <a:pt x="50500" y="25351"/>
                    <a:pt x="49884" y="23861"/>
                  </a:cubicBezTo>
                  <a:cubicBezTo>
                    <a:pt x="52965" y="24888"/>
                    <a:pt x="56483" y="23758"/>
                    <a:pt x="58280" y="20883"/>
                  </a:cubicBezTo>
                  <a:cubicBezTo>
                    <a:pt x="59435" y="19034"/>
                    <a:pt x="59641" y="16877"/>
                    <a:pt x="59050" y="14926"/>
                  </a:cubicBezTo>
                  <a:cubicBezTo>
                    <a:pt x="59179" y="15029"/>
                    <a:pt x="59281" y="15131"/>
                    <a:pt x="59435" y="15234"/>
                  </a:cubicBezTo>
                  <a:cubicBezTo>
                    <a:pt x="59949" y="15542"/>
                    <a:pt x="60462" y="15773"/>
                    <a:pt x="61027" y="15953"/>
                  </a:cubicBezTo>
                  <a:lnTo>
                    <a:pt x="67241" y="3115"/>
                  </a:lnTo>
                  <a:cubicBezTo>
                    <a:pt x="67190" y="3089"/>
                    <a:pt x="67164" y="3064"/>
                    <a:pt x="67138" y="3038"/>
                  </a:cubicBezTo>
                  <a:cubicBezTo>
                    <a:pt x="63775" y="907"/>
                    <a:pt x="59307" y="1934"/>
                    <a:pt x="57176" y="5298"/>
                  </a:cubicBezTo>
                  <a:cubicBezTo>
                    <a:pt x="56021" y="7146"/>
                    <a:pt x="55815" y="9303"/>
                    <a:pt x="56406" y="11255"/>
                  </a:cubicBezTo>
                  <a:cubicBezTo>
                    <a:pt x="56277" y="11152"/>
                    <a:pt x="56174" y="11049"/>
                    <a:pt x="56021" y="10972"/>
                  </a:cubicBezTo>
                  <a:cubicBezTo>
                    <a:pt x="52657" y="8841"/>
                    <a:pt x="48189" y="9868"/>
                    <a:pt x="46058" y="13231"/>
                  </a:cubicBezTo>
                  <a:cubicBezTo>
                    <a:pt x="44749" y="15285"/>
                    <a:pt x="44646" y="17750"/>
                    <a:pt x="45519" y="19856"/>
                  </a:cubicBezTo>
                  <a:cubicBezTo>
                    <a:pt x="45442" y="19830"/>
                    <a:pt x="45391" y="19778"/>
                    <a:pt x="45314" y="19778"/>
                  </a:cubicBezTo>
                  <a:cubicBezTo>
                    <a:pt x="41488" y="18649"/>
                    <a:pt x="37483" y="20832"/>
                    <a:pt x="36327" y="24632"/>
                  </a:cubicBezTo>
                  <a:cubicBezTo>
                    <a:pt x="35762" y="26506"/>
                    <a:pt x="36019" y="28406"/>
                    <a:pt x="36841" y="30023"/>
                  </a:cubicBezTo>
                  <a:cubicBezTo>
                    <a:pt x="36481" y="29844"/>
                    <a:pt x="36122" y="29690"/>
                    <a:pt x="35737" y="29561"/>
                  </a:cubicBezTo>
                  <a:cubicBezTo>
                    <a:pt x="31911" y="28432"/>
                    <a:pt x="27906" y="30614"/>
                    <a:pt x="26750" y="34414"/>
                  </a:cubicBezTo>
                  <a:cubicBezTo>
                    <a:pt x="26057" y="36699"/>
                    <a:pt x="26596" y="39061"/>
                    <a:pt x="27931" y="40832"/>
                  </a:cubicBezTo>
                  <a:cubicBezTo>
                    <a:pt x="27906" y="40832"/>
                    <a:pt x="27880" y="40807"/>
                    <a:pt x="27854" y="40807"/>
                  </a:cubicBezTo>
                  <a:cubicBezTo>
                    <a:pt x="23952" y="39934"/>
                    <a:pt x="20100" y="42399"/>
                    <a:pt x="19253" y="46276"/>
                  </a:cubicBezTo>
                  <a:cubicBezTo>
                    <a:pt x="18842" y="48150"/>
                    <a:pt x="19202" y="49999"/>
                    <a:pt x="20100" y="51514"/>
                  </a:cubicBezTo>
                  <a:cubicBezTo>
                    <a:pt x="19920" y="51463"/>
                    <a:pt x="19741" y="51386"/>
                    <a:pt x="19561" y="51334"/>
                  </a:cubicBezTo>
                  <a:cubicBezTo>
                    <a:pt x="15658" y="50461"/>
                    <a:pt x="11807" y="52926"/>
                    <a:pt x="10959" y="56829"/>
                  </a:cubicBezTo>
                  <a:cubicBezTo>
                    <a:pt x="10292" y="59884"/>
                    <a:pt x="11653" y="62888"/>
                    <a:pt x="14143" y="64455"/>
                  </a:cubicBezTo>
                  <a:cubicBezTo>
                    <a:pt x="10369" y="63787"/>
                    <a:pt x="6672" y="66175"/>
                    <a:pt x="5850" y="69975"/>
                  </a:cubicBezTo>
                  <a:cubicBezTo>
                    <a:pt x="5157" y="73056"/>
                    <a:pt x="6569" y="76060"/>
                    <a:pt x="9085" y="77652"/>
                  </a:cubicBezTo>
                  <a:cubicBezTo>
                    <a:pt x="5799" y="77677"/>
                    <a:pt x="2846" y="79937"/>
                    <a:pt x="2101" y="83300"/>
                  </a:cubicBezTo>
                  <a:cubicBezTo>
                    <a:pt x="1229" y="87203"/>
                    <a:pt x="3693" y="91054"/>
                    <a:pt x="7570" y="91902"/>
                  </a:cubicBezTo>
                  <a:cubicBezTo>
                    <a:pt x="7981" y="92005"/>
                    <a:pt x="8392" y="92030"/>
                    <a:pt x="8777" y="92056"/>
                  </a:cubicBezTo>
                  <a:cubicBezTo>
                    <a:pt x="7185" y="93057"/>
                    <a:pt x="5979" y="94649"/>
                    <a:pt x="5542" y="96601"/>
                  </a:cubicBezTo>
                  <a:cubicBezTo>
                    <a:pt x="4669" y="100503"/>
                    <a:pt x="7134" y="104354"/>
                    <a:pt x="11011" y="105202"/>
                  </a:cubicBezTo>
                  <a:cubicBezTo>
                    <a:pt x="11756" y="105356"/>
                    <a:pt x="12500" y="105382"/>
                    <a:pt x="13219" y="105305"/>
                  </a:cubicBezTo>
                  <a:cubicBezTo>
                    <a:pt x="12320" y="106486"/>
                    <a:pt x="11781" y="107949"/>
                    <a:pt x="11756" y="109541"/>
                  </a:cubicBezTo>
                  <a:cubicBezTo>
                    <a:pt x="11704" y="113521"/>
                    <a:pt x="14888" y="116807"/>
                    <a:pt x="18868" y="116859"/>
                  </a:cubicBezTo>
                  <a:cubicBezTo>
                    <a:pt x="18868" y="116859"/>
                    <a:pt x="18894" y="116859"/>
                    <a:pt x="18894" y="116859"/>
                  </a:cubicBezTo>
                  <a:cubicBezTo>
                    <a:pt x="18534" y="117706"/>
                    <a:pt x="18328" y="118605"/>
                    <a:pt x="18328" y="119581"/>
                  </a:cubicBezTo>
                  <a:cubicBezTo>
                    <a:pt x="18277" y="123560"/>
                    <a:pt x="21461" y="126846"/>
                    <a:pt x="25441" y="126898"/>
                  </a:cubicBezTo>
                  <a:cubicBezTo>
                    <a:pt x="26339" y="126898"/>
                    <a:pt x="27161" y="126744"/>
                    <a:pt x="27957" y="126461"/>
                  </a:cubicBezTo>
                  <a:cubicBezTo>
                    <a:pt x="27058" y="127642"/>
                    <a:pt x="26493" y="129106"/>
                    <a:pt x="26468" y="130723"/>
                  </a:cubicBezTo>
                  <a:cubicBezTo>
                    <a:pt x="26416" y="134703"/>
                    <a:pt x="29600" y="137990"/>
                    <a:pt x="33580" y="138041"/>
                  </a:cubicBezTo>
                  <a:cubicBezTo>
                    <a:pt x="34479" y="138041"/>
                    <a:pt x="35351" y="137887"/>
                    <a:pt x="36148" y="137579"/>
                  </a:cubicBezTo>
                  <a:cubicBezTo>
                    <a:pt x="35377" y="138709"/>
                    <a:pt x="34915" y="140070"/>
                    <a:pt x="34889" y="141533"/>
                  </a:cubicBezTo>
                  <a:cubicBezTo>
                    <a:pt x="34838" y="145513"/>
                    <a:pt x="38022" y="148799"/>
                    <a:pt x="42002" y="148851"/>
                  </a:cubicBezTo>
                  <a:cubicBezTo>
                    <a:pt x="43722" y="148876"/>
                    <a:pt x="45262" y="148286"/>
                    <a:pt x="46521" y="147310"/>
                  </a:cubicBezTo>
                  <a:cubicBezTo>
                    <a:pt x="46213" y="151033"/>
                    <a:pt x="48754" y="154422"/>
                    <a:pt x="52477" y="155039"/>
                  </a:cubicBezTo>
                  <a:cubicBezTo>
                    <a:pt x="55096" y="155475"/>
                    <a:pt x="57612" y="154422"/>
                    <a:pt x="59179" y="152522"/>
                  </a:cubicBezTo>
                  <a:cubicBezTo>
                    <a:pt x="59307" y="154910"/>
                    <a:pt x="60617" y="157041"/>
                    <a:pt x="62619" y="158273"/>
                  </a:cubicBezTo>
                  <a:cubicBezTo>
                    <a:pt x="59846" y="158890"/>
                    <a:pt x="57561" y="161124"/>
                    <a:pt x="57073" y="164128"/>
                  </a:cubicBezTo>
                  <a:cubicBezTo>
                    <a:pt x="56406" y="168056"/>
                    <a:pt x="59076" y="171779"/>
                    <a:pt x="63004" y="172447"/>
                  </a:cubicBezTo>
                  <a:cubicBezTo>
                    <a:pt x="66933" y="173114"/>
                    <a:pt x="70656" y="170444"/>
                    <a:pt x="71298" y="166516"/>
                  </a:cubicBezTo>
                  <a:cubicBezTo>
                    <a:pt x="71786" y="163537"/>
                    <a:pt x="70373" y="160662"/>
                    <a:pt x="67934" y="159172"/>
                  </a:cubicBezTo>
                  <a:cubicBezTo>
                    <a:pt x="70322" y="158633"/>
                    <a:pt x="72350" y="156888"/>
                    <a:pt x="73172" y="154499"/>
                  </a:cubicBezTo>
                  <a:cubicBezTo>
                    <a:pt x="73891" y="157092"/>
                    <a:pt x="76022" y="159198"/>
                    <a:pt x="78846" y="159660"/>
                  </a:cubicBezTo>
                  <a:cubicBezTo>
                    <a:pt x="80798" y="159994"/>
                    <a:pt x="82698" y="159481"/>
                    <a:pt x="84187" y="158376"/>
                  </a:cubicBezTo>
                  <a:lnTo>
                    <a:pt x="84187" y="146669"/>
                  </a:lnTo>
                  <a:cubicBezTo>
                    <a:pt x="83340" y="146001"/>
                    <a:pt x="82364" y="145564"/>
                    <a:pt x="81234" y="145359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9A5972-BA32-147E-DAC3-E84D27B98318}"/>
                </a:ext>
              </a:extLst>
            </p:cNvPr>
            <p:cNvSpPr/>
            <p:nvPr/>
          </p:nvSpPr>
          <p:spPr>
            <a:xfrm>
              <a:off x="3864651" y="5735536"/>
              <a:ext cx="17973" cy="35946"/>
            </a:xfrm>
            <a:custGeom>
              <a:avLst/>
              <a:gdLst>
                <a:gd name="connsiteX0" fmla="*/ 17434 w 17973"/>
                <a:gd name="connsiteY0" fmla="*/ 24316 h 35946"/>
                <a:gd name="connsiteX1" fmla="*/ 12196 w 17973"/>
                <a:gd name="connsiteY1" fmla="*/ 15637 h 35946"/>
                <a:gd name="connsiteX2" fmla="*/ 9012 w 17973"/>
                <a:gd name="connsiteY2" fmla="*/ 15637 h 35946"/>
                <a:gd name="connsiteX3" fmla="*/ 13300 w 17973"/>
                <a:gd name="connsiteY3" fmla="*/ 10630 h 35946"/>
                <a:gd name="connsiteX4" fmla="*/ 8062 w 17973"/>
                <a:gd name="connsiteY4" fmla="*/ 1951 h 35946"/>
                <a:gd name="connsiteX5" fmla="*/ 7780 w 17973"/>
                <a:gd name="connsiteY5" fmla="*/ 1926 h 35946"/>
                <a:gd name="connsiteX6" fmla="*/ 1926 w 17973"/>
                <a:gd name="connsiteY6" fmla="*/ 14584 h 35946"/>
                <a:gd name="connsiteX7" fmla="*/ 4724 w 17973"/>
                <a:gd name="connsiteY7" fmla="*/ 15997 h 35946"/>
                <a:gd name="connsiteX8" fmla="*/ 7908 w 17973"/>
                <a:gd name="connsiteY8" fmla="*/ 15997 h 35946"/>
                <a:gd name="connsiteX9" fmla="*/ 3620 w 17973"/>
                <a:gd name="connsiteY9" fmla="*/ 21003 h 35946"/>
                <a:gd name="connsiteX10" fmla="*/ 8858 w 17973"/>
                <a:gd name="connsiteY10" fmla="*/ 29681 h 35946"/>
                <a:gd name="connsiteX11" fmla="*/ 9115 w 17973"/>
                <a:gd name="connsiteY11" fmla="*/ 29707 h 35946"/>
                <a:gd name="connsiteX12" fmla="*/ 4237 w 17973"/>
                <a:gd name="connsiteY12" fmla="*/ 33096 h 35946"/>
                <a:gd name="connsiteX13" fmla="*/ 17408 w 17973"/>
                <a:gd name="connsiteY13" fmla="*/ 36280 h 35946"/>
                <a:gd name="connsiteX14" fmla="*/ 12016 w 17973"/>
                <a:gd name="connsiteY14" fmla="*/ 29784 h 35946"/>
                <a:gd name="connsiteX15" fmla="*/ 11759 w 17973"/>
                <a:gd name="connsiteY15" fmla="*/ 29758 h 35946"/>
                <a:gd name="connsiteX16" fmla="*/ 17434 w 17973"/>
                <a:gd name="connsiteY16" fmla="*/ 24316 h 3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73" h="35946">
                  <a:moveTo>
                    <a:pt x="17434" y="24316"/>
                  </a:moveTo>
                  <a:cubicBezTo>
                    <a:pt x="18358" y="20438"/>
                    <a:pt x="16022" y="16561"/>
                    <a:pt x="12196" y="15637"/>
                  </a:cubicBezTo>
                  <a:cubicBezTo>
                    <a:pt x="11117" y="15380"/>
                    <a:pt x="10039" y="15405"/>
                    <a:pt x="9012" y="15637"/>
                  </a:cubicBezTo>
                  <a:cubicBezTo>
                    <a:pt x="11066" y="14789"/>
                    <a:pt x="12735" y="12992"/>
                    <a:pt x="13300" y="10630"/>
                  </a:cubicBezTo>
                  <a:cubicBezTo>
                    <a:pt x="14224" y="6753"/>
                    <a:pt x="11888" y="2850"/>
                    <a:pt x="8062" y="1951"/>
                  </a:cubicBezTo>
                  <a:cubicBezTo>
                    <a:pt x="7959" y="1926"/>
                    <a:pt x="7857" y="1926"/>
                    <a:pt x="7780" y="1926"/>
                  </a:cubicBezTo>
                  <a:lnTo>
                    <a:pt x="1926" y="14584"/>
                  </a:lnTo>
                  <a:cubicBezTo>
                    <a:pt x="2721" y="15226"/>
                    <a:pt x="3646" y="15740"/>
                    <a:pt x="4724" y="15997"/>
                  </a:cubicBezTo>
                  <a:cubicBezTo>
                    <a:pt x="5803" y="16253"/>
                    <a:pt x="6881" y="16227"/>
                    <a:pt x="7908" y="15997"/>
                  </a:cubicBezTo>
                  <a:cubicBezTo>
                    <a:pt x="5854" y="16843"/>
                    <a:pt x="4185" y="18641"/>
                    <a:pt x="3620" y="21003"/>
                  </a:cubicBezTo>
                  <a:cubicBezTo>
                    <a:pt x="2696" y="24880"/>
                    <a:pt x="5032" y="28757"/>
                    <a:pt x="8858" y="29681"/>
                  </a:cubicBezTo>
                  <a:cubicBezTo>
                    <a:pt x="8935" y="29707"/>
                    <a:pt x="9038" y="29707"/>
                    <a:pt x="9115" y="29707"/>
                  </a:cubicBezTo>
                  <a:cubicBezTo>
                    <a:pt x="7112" y="30067"/>
                    <a:pt x="5315" y="31299"/>
                    <a:pt x="4237" y="33096"/>
                  </a:cubicBezTo>
                  <a:cubicBezTo>
                    <a:pt x="8884" y="33456"/>
                    <a:pt x="13326" y="34534"/>
                    <a:pt x="17408" y="36280"/>
                  </a:cubicBezTo>
                  <a:cubicBezTo>
                    <a:pt x="17203" y="33225"/>
                    <a:pt x="15097" y="30529"/>
                    <a:pt x="12016" y="29784"/>
                  </a:cubicBezTo>
                  <a:cubicBezTo>
                    <a:pt x="11939" y="29758"/>
                    <a:pt x="11836" y="29758"/>
                    <a:pt x="11759" y="29758"/>
                  </a:cubicBezTo>
                  <a:cubicBezTo>
                    <a:pt x="14455" y="29245"/>
                    <a:pt x="16766" y="27191"/>
                    <a:pt x="17434" y="24316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00627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985BF-DDDC-2939-5EE1-85D99C509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1" y="375385"/>
            <a:ext cx="8638308" cy="5644414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We pray that </a:t>
            </a:r>
            <a:r>
              <a:rPr lang="en-US" sz="2800" dirty="0">
                <a:solidFill>
                  <a:srgbClr val="000000"/>
                </a:solidFill>
              </a:rPr>
              <a:t>the fighting will stop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hat kindness will grow,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  <a:latin typeface="+mn-lt"/>
              </a:rPr>
              <a:t>and 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hat everyone will see </a:t>
            </a:r>
            <a:r>
              <a:rPr lang="en-US" sz="2800" dirty="0">
                <a:solidFill>
                  <a:srgbClr val="000000"/>
                </a:solidFill>
              </a:rPr>
              <a:t>how special we all are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as children of God.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0" i="0">
                <a:solidFill>
                  <a:srgbClr val="000000"/>
                </a:solidFill>
                <a:effectLst/>
                <a:latin typeface="+mn-lt"/>
              </a:rPr>
              <a:t>Jesus said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, ‘blessed are the peacemakers.’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May our sadness be a seed that grows into a tree that shades everyone,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2800" dirty="0">
                <a:solidFill>
                  <a:srgbClr val="000000"/>
                </a:solidFill>
              </a:rPr>
              <a:t>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s does the cedar of Lebanon.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God of light, be with us all,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Amen.</a:t>
            </a:r>
            <a:endParaRPr lang="en-AU" sz="2800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DABE18-98D1-0E00-2AC3-5B8BAC8DE712}"/>
              </a:ext>
            </a:extLst>
          </p:cNvPr>
          <p:cNvGrpSpPr/>
          <p:nvPr/>
        </p:nvGrpSpPr>
        <p:grpSpPr>
          <a:xfrm>
            <a:off x="10507817" y="496023"/>
            <a:ext cx="1164421" cy="1600632"/>
            <a:chOff x="3726855" y="5633406"/>
            <a:chExt cx="353031" cy="485282"/>
          </a:xfrm>
          <a:noFill/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E0F66A0-1138-F329-770E-9EE9CBA0FAB1}"/>
                </a:ext>
              </a:extLst>
            </p:cNvPr>
            <p:cNvSpPr/>
            <p:nvPr/>
          </p:nvSpPr>
          <p:spPr>
            <a:xfrm>
              <a:off x="3761665" y="5843426"/>
              <a:ext cx="33379" cy="79595"/>
            </a:xfrm>
            <a:custGeom>
              <a:avLst/>
              <a:gdLst>
                <a:gd name="connsiteX0" fmla="*/ 27242 w 33378"/>
                <a:gd name="connsiteY0" fmla="*/ 42828 h 79594"/>
                <a:gd name="connsiteX1" fmla="*/ 33301 w 33378"/>
                <a:gd name="connsiteY1" fmla="*/ 37333 h 79594"/>
                <a:gd name="connsiteX2" fmla="*/ 29938 w 33378"/>
                <a:gd name="connsiteY2" fmla="*/ 26703 h 79594"/>
                <a:gd name="connsiteX3" fmla="*/ 30837 w 33378"/>
                <a:gd name="connsiteY3" fmla="*/ 23699 h 79594"/>
                <a:gd name="connsiteX4" fmla="*/ 29553 w 33378"/>
                <a:gd name="connsiteY4" fmla="*/ 23545 h 79594"/>
                <a:gd name="connsiteX5" fmla="*/ 20874 w 33378"/>
                <a:gd name="connsiteY5" fmla="*/ 17408 h 79594"/>
                <a:gd name="connsiteX6" fmla="*/ 20027 w 33378"/>
                <a:gd name="connsiteY6" fmla="*/ 17434 h 79594"/>
                <a:gd name="connsiteX7" fmla="*/ 19899 w 33378"/>
                <a:gd name="connsiteY7" fmla="*/ 17434 h 79594"/>
                <a:gd name="connsiteX8" fmla="*/ 19873 w 33378"/>
                <a:gd name="connsiteY8" fmla="*/ 17434 h 79594"/>
                <a:gd name="connsiteX9" fmla="*/ 11195 w 33378"/>
                <a:gd name="connsiteY9" fmla="*/ 13711 h 79594"/>
                <a:gd name="connsiteX10" fmla="*/ 7728 w 33378"/>
                <a:gd name="connsiteY10" fmla="*/ 6008 h 79594"/>
                <a:gd name="connsiteX11" fmla="*/ 1926 w 33378"/>
                <a:gd name="connsiteY11" fmla="*/ 1926 h 79594"/>
                <a:gd name="connsiteX12" fmla="*/ 2336 w 33378"/>
                <a:gd name="connsiteY12" fmla="*/ 65884 h 79594"/>
                <a:gd name="connsiteX13" fmla="*/ 9757 w 33378"/>
                <a:gd name="connsiteY13" fmla="*/ 75898 h 79594"/>
                <a:gd name="connsiteX14" fmla="*/ 22620 w 33378"/>
                <a:gd name="connsiteY14" fmla="*/ 78055 h 79594"/>
                <a:gd name="connsiteX15" fmla="*/ 24366 w 33378"/>
                <a:gd name="connsiteY15" fmla="*/ 67553 h 79594"/>
                <a:gd name="connsiteX16" fmla="*/ 17357 w 33378"/>
                <a:gd name="connsiteY16" fmla="*/ 53534 h 79594"/>
                <a:gd name="connsiteX17" fmla="*/ 27242 w 33378"/>
                <a:gd name="connsiteY17" fmla="*/ 42828 h 7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78" h="79594">
                  <a:moveTo>
                    <a:pt x="27242" y="42828"/>
                  </a:moveTo>
                  <a:cubicBezTo>
                    <a:pt x="28629" y="40388"/>
                    <a:pt x="30760" y="38488"/>
                    <a:pt x="33301" y="37333"/>
                  </a:cubicBezTo>
                  <a:cubicBezTo>
                    <a:pt x="30657" y="34611"/>
                    <a:pt x="29270" y="30734"/>
                    <a:pt x="29938" y="26703"/>
                  </a:cubicBezTo>
                  <a:cubicBezTo>
                    <a:pt x="30118" y="25650"/>
                    <a:pt x="30426" y="24649"/>
                    <a:pt x="30837" y="23699"/>
                  </a:cubicBezTo>
                  <a:cubicBezTo>
                    <a:pt x="30400" y="23673"/>
                    <a:pt x="29989" y="23622"/>
                    <a:pt x="29553" y="23545"/>
                  </a:cubicBezTo>
                  <a:cubicBezTo>
                    <a:pt x="25778" y="22903"/>
                    <a:pt x="22646" y="20566"/>
                    <a:pt x="20874" y="17408"/>
                  </a:cubicBezTo>
                  <a:cubicBezTo>
                    <a:pt x="20592" y="17434"/>
                    <a:pt x="20309" y="17434"/>
                    <a:pt x="20027" y="17434"/>
                  </a:cubicBezTo>
                  <a:lnTo>
                    <a:pt x="19899" y="17434"/>
                  </a:lnTo>
                  <a:lnTo>
                    <a:pt x="19873" y="17434"/>
                  </a:lnTo>
                  <a:cubicBezTo>
                    <a:pt x="16586" y="17383"/>
                    <a:pt x="13480" y="16073"/>
                    <a:pt x="11195" y="13711"/>
                  </a:cubicBezTo>
                  <a:cubicBezTo>
                    <a:pt x="9140" y="11606"/>
                    <a:pt x="7934" y="8884"/>
                    <a:pt x="7728" y="6008"/>
                  </a:cubicBezTo>
                  <a:cubicBezTo>
                    <a:pt x="5418" y="5238"/>
                    <a:pt x="3415" y="3800"/>
                    <a:pt x="1926" y="1926"/>
                  </a:cubicBezTo>
                  <a:lnTo>
                    <a:pt x="2336" y="65884"/>
                  </a:lnTo>
                  <a:cubicBezTo>
                    <a:pt x="6316" y="67784"/>
                    <a:pt x="9115" y="71559"/>
                    <a:pt x="9757" y="75898"/>
                  </a:cubicBezTo>
                  <a:lnTo>
                    <a:pt x="22620" y="78055"/>
                  </a:lnTo>
                  <a:lnTo>
                    <a:pt x="24366" y="67553"/>
                  </a:lnTo>
                  <a:cubicBezTo>
                    <a:pt x="19385" y="64960"/>
                    <a:pt x="16381" y="59363"/>
                    <a:pt x="17357" y="53534"/>
                  </a:cubicBezTo>
                  <a:cubicBezTo>
                    <a:pt x="18255" y="48168"/>
                    <a:pt x="22210" y="44060"/>
                    <a:pt x="27242" y="42828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BADC9F-9535-137B-0767-9EC8FDAAE6E0}"/>
                </a:ext>
              </a:extLst>
            </p:cNvPr>
            <p:cNvSpPr/>
            <p:nvPr/>
          </p:nvSpPr>
          <p:spPr>
            <a:xfrm>
              <a:off x="3763128" y="5633406"/>
              <a:ext cx="133514" cy="215677"/>
            </a:xfrm>
            <a:custGeom>
              <a:avLst/>
              <a:gdLst>
                <a:gd name="connsiteX0" fmla="*/ 36870 w 133514"/>
                <a:gd name="connsiteY0" fmla="*/ 99665 h 215676"/>
                <a:gd name="connsiteX1" fmla="*/ 2182 w 133514"/>
                <a:gd name="connsiteY1" fmla="*/ 171969 h 215676"/>
                <a:gd name="connsiteX2" fmla="*/ 1926 w 133514"/>
                <a:gd name="connsiteY2" fmla="*/ 172713 h 215676"/>
                <a:gd name="connsiteX3" fmla="*/ 7703 w 133514"/>
                <a:gd name="connsiteY3" fmla="*/ 182239 h 215676"/>
                <a:gd name="connsiteX4" fmla="*/ 14302 w 133514"/>
                <a:gd name="connsiteY4" fmla="*/ 192663 h 215676"/>
                <a:gd name="connsiteX5" fmla="*/ 18974 w 133514"/>
                <a:gd name="connsiteY5" fmla="*/ 195668 h 215676"/>
                <a:gd name="connsiteX6" fmla="*/ 22441 w 133514"/>
                <a:gd name="connsiteY6" fmla="*/ 203370 h 215676"/>
                <a:gd name="connsiteX7" fmla="*/ 29322 w 133514"/>
                <a:gd name="connsiteY7" fmla="*/ 209045 h 215676"/>
                <a:gd name="connsiteX8" fmla="*/ 30143 w 133514"/>
                <a:gd name="connsiteY8" fmla="*/ 209019 h 215676"/>
                <a:gd name="connsiteX9" fmla="*/ 32172 w 133514"/>
                <a:gd name="connsiteY9" fmla="*/ 209199 h 215676"/>
                <a:gd name="connsiteX10" fmla="*/ 39772 w 133514"/>
                <a:gd name="connsiteY10" fmla="*/ 213615 h 215676"/>
                <a:gd name="connsiteX11" fmla="*/ 42879 w 133514"/>
                <a:gd name="connsiteY11" fmla="*/ 213204 h 215676"/>
                <a:gd name="connsiteX12" fmla="*/ 44907 w 133514"/>
                <a:gd name="connsiteY12" fmla="*/ 213384 h 215676"/>
                <a:gd name="connsiteX13" fmla="*/ 50042 w 133514"/>
                <a:gd name="connsiteY13" fmla="*/ 215515 h 215676"/>
                <a:gd name="connsiteX14" fmla="*/ 56564 w 133514"/>
                <a:gd name="connsiteY14" fmla="*/ 213615 h 215676"/>
                <a:gd name="connsiteX15" fmla="*/ 58567 w 133514"/>
                <a:gd name="connsiteY15" fmla="*/ 213769 h 215676"/>
                <a:gd name="connsiteX16" fmla="*/ 60698 w 133514"/>
                <a:gd name="connsiteY16" fmla="*/ 214360 h 215676"/>
                <a:gd name="connsiteX17" fmla="*/ 60698 w 133514"/>
                <a:gd name="connsiteY17" fmla="*/ 178901 h 215676"/>
                <a:gd name="connsiteX18" fmla="*/ 89326 w 133514"/>
                <a:gd name="connsiteY18" fmla="*/ 137846 h 215676"/>
                <a:gd name="connsiteX19" fmla="*/ 131665 w 133514"/>
                <a:gd name="connsiteY19" fmla="*/ 44771 h 215676"/>
                <a:gd name="connsiteX20" fmla="*/ 111690 w 133514"/>
                <a:gd name="connsiteY20" fmla="*/ 3125 h 215676"/>
                <a:gd name="connsiteX21" fmla="*/ 111690 w 133514"/>
                <a:gd name="connsiteY21" fmla="*/ 3125 h 215676"/>
                <a:gd name="connsiteX22" fmla="*/ 74999 w 133514"/>
                <a:gd name="connsiteY22" fmla="*/ 20225 h 215676"/>
                <a:gd name="connsiteX23" fmla="*/ 48990 w 133514"/>
                <a:gd name="connsiteY23" fmla="*/ 74427 h 215676"/>
                <a:gd name="connsiteX24" fmla="*/ 36870 w 133514"/>
                <a:gd name="connsiteY24" fmla="*/ 99665 h 21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514" h="215676">
                  <a:moveTo>
                    <a:pt x="36870" y="99665"/>
                  </a:moveTo>
                  <a:lnTo>
                    <a:pt x="2182" y="171969"/>
                  </a:lnTo>
                  <a:cubicBezTo>
                    <a:pt x="2080" y="172200"/>
                    <a:pt x="2028" y="172457"/>
                    <a:pt x="1926" y="172713"/>
                  </a:cubicBezTo>
                  <a:cubicBezTo>
                    <a:pt x="5161" y="174741"/>
                    <a:pt x="7395" y="178234"/>
                    <a:pt x="7703" y="182239"/>
                  </a:cubicBezTo>
                  <a:cubicBezTo>
                    <a:pt x="11503" y="184242"/>
                    <a:pt x="14122" y="188144"/>
                    <a:pt x="14302" y="192663"/>
                  </a:cubicBezTo>
                  <a:cubicBezTo>
                    <a:pt x="16047" y="193279"/>
                    <a:pt x="17639" y="194307"/>
                    <a:pt x="18974" y="195668"/>
                  </a:cubicBezTo>
                  <a:cubicBezTo>
                    <a:pt x="21029" y="197773"/>
                    <a:pt x="22235" y="200494"/>
                    <a:pt x="22441" y="203370"/>
                  </a:cubicBezTo>
                  <a:cubicBezTo>
                    <a:pt x="25368" y="204346"/>
                    <a:pt x="27832" y="206400"/>
                    <a:pt x="29322" y="209045"/>
                  </a:cubicBezTo>
                  <a:cubicBezTo>
                    <a:pt x="29604" y="209019"/>
                    <a:pt x="29861" y="209019"/>
                    <a:pt x="30143" y="209019"/>
                  </a:cubicBezTo>
                  <a:cubicBezTo>
                    <a:pt x="30811" y="209019"/>
                    <a:pt x="31504" y="209070"/>
                    <a:pt x="32172" y="209199"/>
                  </a:cubicBezTo>
                  <a:cubicBezTo>
                    <a:pt x="35278" y="209712"/>
                    <a:pt x="37923" y="211329"/>
                    <a:pt x="39772" y="213615"/>
                  </a:cubicBezTo>
                  <a:cubicBezTo>
                    <a:pt x="40773" y="213358"/>
                    <a:pt x="41826" y="213204"/>
                    <a:pt x="42879" y="213204"/>
                  </a:cubicBezTo>
                  <a:cubicBezTo>
                    <a:pt x="43546" y="213204"/>
                    <a:pt x="44239" y="213255"/>
                    <a:pt x="44907" y="213384"/>
                  </a:cubicBezTo>
                  <a:cubicBezTo>
                    <a:pt x="46781" y="213692"/>
                    <a:pt x="48553" y="214436"/>
                    <a:pt x="50042" y="215515"/>
                  </a:cubicBezTo>
                  <a:cubicBezTo>
                    <a:pt x="51942" y="214308"/>
                    <a:pt x="54202" y="213615"/>
                    <a:pt x="56564" y="213615"/>
                  </a:cubicBezTo>
                  <a:cubicBezTo>
                    <a:pt x="57231" y="213615"/>
                    <a:pt x="57899" y="213666"/>
                    <a:pt x="58567" y="213769"/>
                  </a:cubicBezTo>
                  <a:cubicBezTo>
                    <a:pt x="59285" y="213897"/>
                    <a:pt x="60004" y="214103"/>
                    <a:pt x="60698" y="214360"/>
                  </a:cubicBezTo>
                  <a:lnTo>
                    <a:pt x="60698" y="178901"/>
                  </a:lnTo>
                  <a:cubicBezTo>
                    <a:pt x="60698" y="167167"/>
                    <a:pt x="71147" y="142082"/>
                    <a:pt x="89326" y="137846"/>
                  </a:cubicBezTo>
                  <a:lnTo>
                    <a:pt x="131665" y="44771"/>
                  </a:lnTo>
                  <a:cubicBezTo>
                    <a:pt x="138829" y="27696"/>
                    <a:pt x="129483" y="8209"/>
                    <a:pt x="111690" y="3125"/>
                  </a:cubicBezTo>
                  <a:lnTo>
                    <a:pt x="111690" y="3125"/>
                  </a:lnTo>
                  <a:cubicBezTo>
                    <a:pt x="96900" y="-1112"/>
                    <a:pt x="81290" y="6180"/>
                    <a:pt x="74999" y="20225"/>
                  </a:cubicBezTo>
                  <a:lnTo>
                    <a:pt x="48990" y="74427"/>
                  </a:lnTo>
                  <a:cubicBezTo>
                    <a:pt x="48964" y="74427"/>
                    <a:pt x="38899" y="94967"/>
                    <a:pt x="36870" y="9966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9D89DC-2843-0DEE-9088-1991515FC509}"/>
                </a:ext>
              </a:extLst>
            </p:cNvPr>
            <p:cNvSpPr/>
            <p:nvPr/>
          </p:nvSpPr>
          <p:spPr>
            <a:xfrm>
              <a:off x="3726855" y="5776716"/>
              <a:ext cx="174595" cy="341488"/>
            </a:xfrm>
            <a:custGeom>
              <a:avLst/>
              <a:gdLst>
                <a:gd name="connsiteX0" fmla="*/ 172458 w 174595"/>
                <a:gd name="connsiteY0" fmla="*/ 157551 h 341487"/>
                <a:gd name="connsiteX1" fmla="*/ 172355 w 174595"/>
                <a:gd name="connsiteY1" fmla="*/ 142120 h 341487"/>
                <a:gd name="connsiteX2" fmla="*/ 172484 w 174595"/>
                <a:gd name="connsiteY2" fmla="*/ 139450 h 341487"/>
                <a:gd name="connsiteX3" fmla="*/ 172484 w 174595"/>
                <a:gd name="connsiteY3" fmla="*/ 36439 h 341487"/>
                <a:gd name="connsiteX4" fmla="*/ 143034 w 174595"/>
                <a:gd name="connsiteY4" fmla="*/ 2187 h 341487"/>
                <a:gd name="connsiteX5" fmla="*/ 124162 w 174595"/>
                <a:gd name="connsiteY5" fmla="*/ 5319 h 341487"/>
                <a:gd name="connsiteX6" fmla="*/ 122570 w 174595"/>
                <a:gd name="connsiteY6" fmla="*/ 6167 h 341487"/>
                <a:gd name="connsiteX7" fmla="*/ 121902 w 174595"/>
                <a:gd name="connsiteY7" fmla="*/ 6552 h 341487"/>
                <a:gd name="connsiteX8" fmla="*/ 120618 w 174595"/>
                <a:gd name="connsiteY8" fmla="*/ 7348 h 341487"/>
                <a:gd name="connsiteX9" fmla="*/ 118077 w 174595"/>
                <a:gd name="connsiteY9" fmla="*/ 9119 h 341487"/>
                <a:gd name="connsiteX10" fmla="*/ 112685 w 174595"/>
                <a:gd name="connsiteY10" fmla="*/ 14460 h 341487"/>
                <a:gd name="connsiteX11" fmla="*/ 111119 w 174595"/>
                <a:gd name="connsiteY11" fmla="*/ 16565 h 341487"/>
                <a:gd name="connsiteX12" fmla="*/ 111067 w 174595"/>
                <a:gd name="connsiteY12" fmla="*/ 16668 h 341487"/>
                <a:gd name="connsiteX13" fmla="*/ 109706 w 174595"/>
                <a:gd name="connsiteY13" fmla="*/ 18799 h 341487"/>
                <a:gd name="connsiteX14" fmla="*/ 105187 w 174595"/>
                <a:gd name="connsiteY14" fmla="*/ 35617 h 341487"/>
                <a:gd name="connsiteX15" fmla="*/ 105187 w 174595"/>
                <a:gd name="connsiteY15" fmla="*/ 90974 h 341487"/>
                <a:gd name="connsiteX16" fmla="*/ 105187 w 174595"/>
                <a:gd name="connsiteY16" fmla="*/ 136394 h 341487"/>
                <a:gd name="connsiteX17" fmla="*/ 102029 w 174595"/>
                <a:gd name="connsiteY17" fmla="*/ 139578 h 341487"/>
                <a:gd name="connsiteX18" fmla="*/ 100694 w 174595"/>
                <a:gd name="connsiteY18" fmla="*/ 139578 h 341487"/>
                <a:gd name="connsiteX19" fmla="*/ 96997 w 174595"/>
                <a:gd name="connsiteY19" fmla="*/ 135881 h 341487"/>
                <a:gd name="connsiteX20" fmla="*/ 96997 w 174595"/>
                <a:gd name="connsiteY20" fmla="*/ 123043 h 341487"/>
                <a:gd name="connsiteX21" fmla="*/ 96817 w 174595"/>
                <a:gd name="connsiteY21" fmla="*/ 94311 h 341487"/>
                <a:gd name="connsiteX22" fmla="*/ 92812 w 174595"/>
                <a:gd name="connsiteY22" fmla="*/ 95005 h 341487"/>
                <a:gd name="connsiteX23" fmla="*/ 90809 w 174595"/>
                <a:gd name="connsiteY23" fmla="*/ 94851 h 341487"/>
                <a:gd name="connsiteX24" fmla="*/ 89294 w 174595"/>
                <a:gd name="connsiteY24" fmla="*/ 94491 h 341487"/>
                <a:gd name="connsiteX25" fmla="*/ 89166 w 174595"/>
                <a:gd name="connsiteY25" fmla="*/ 97469 h 341487"/>
                <a:gd name="connsiteX26" fmla="*/ 82618 w 174595"/>
                <a:gd name="connsiteY26" fmla="*/ 106405 h 341487"/>
                <a:gd name="connsiteX27" fmla="*/ 86675 w 174595"/>
                <a:gd name="connsiteY27" fmla="*/ 113645 h 341487"/>
                <a:gd name="connsiteX28" fmla="*/ 92581 w 174595"/>
                <a:gd name="connsiteY28" fmla="*/ 126971 h 341487"/>
                <a:gd name="connsiteX29" fmla="*/ 81412 w 174595"/>
                <a:gd name="connsiteY29" fmla="*/ 137935 h 341487"/>
                <a:gd name="connsiteX30" fmla="*/ 79666 w 174595"/>
                <a:gd name="connsiteY30" fmla="*/ 148410 h 341487"/>
                <a:gd name="connsiteX31" fmla="*/ 92555 w 174595"/>
                <a:gd name="connsiteY31" fmla="*/ 150567 h 341487"/>
                <a:gd name="connsiteX32" fmla="*/ 104366 w 174595"/>
                <a:gd name="connsiteY32" fmla="*/ 143378 h 341487"/>
                <a:gd name="connsiteX33" fmla="*/ 106574 w 174595"/>
                <a:gd name="connsiteY33" fmla="*/ 143558 h 341487"/>
                <a:gd name="connsiteX34" fmla="*/ 117255 w 174595"/>
                <a:gd name="connsiteY34" fmla="*/ 153468 h 341487"/>
                <a:gd name="connsiteX35" fmla="*/ 123751 w 174595"/>
                <a:gd name="connsiteY35" fmla="*/ 167180 h 341487"/>
                <a:gd name="connsiteX36" fmla="*/ 113121 w 174595"/>
                <a:gd name="connsiteY36" fmla="*/ 178015 h 341487"/>
                <a:gd name="connsiteX37" fmla="*/ 102004 w 174595"/>
                <a:gd name="connsiteY37" fmla="*/ 184074 h 341487"/>
                <a:gd name="connsiteX38" fmla="*/ 99795 w 174595"/>
                <a:gd name="connsiteY38" fmla="*/ 183895 h 341487"/>
                <a:gd name="connsiteX39" fmla="*/ 88832 w 174595"/>
                <a:gd name="connsiteY39" fmla="*/ 172725 h 341487"/>
                <a:gd name="connsiteX40" fmla="*/ 75968 w 174595"/>
                <a:gd name="connsiteY40" fmla="*/ 170569 h 341487"/>
                <a:gd name="connsiteX41" fmla="*/ 67701 w 174595"/>
                <a:gd name="connsiteY41" fmla="*/ 220200 h 341487"/>
                <a:gd name="connsiteX42" fmla="*/ 72425 w 174595"/>
                <a:gd name="connsiteY42" fmla="*/ 224308 h 341487"/>
                <a:gd name="connsiteX43" fmla="*/ 74710 w 174595"/>
                <a:gd name="connsiteY43" fmla="*/ 234244 h 341487"/>
                <a:gd name="connsiteX44" fmla="*/ 64825 w 174595"/>
                <a:gd name="connsiteY44" fmla="*/ 244926 h 341487"/>
                <a:gd name="connsiteX45" fmla="*/ 53322 w 174595"/>
                <a:gd name="connsiteY45" fmla="*/ 251601 h 341487"/>
                <a:gd name="connsiteX46" fmla="*/ 51114 w 174595"/>
                <a:gd name="connsiteY46" fmla="*/ 251422 h 341487"/>
                <a:gd name="connsiteX47" fmla="*/ 40279 w 174595"/>
                <a:gd name="connsiteY47" fmla="*/ 240792 h 341487"/>
                <a:gd name="connsiteX48" fmla="*/ 34374 w 174595"/>
                <a:gd name="connsiteY48" fmla="*/ 227466 h 341487"/>
                <a:gd name="connsiteX49" fmla="*/ 45543 w 174595"/>
                <a:gd name="connsiteY49" fmla="*/ 216503 h 341487"/>
                <a:gd name="connsiteX50" fmla="*/ 53810 w 174595"/>
                <a:gd name="connsiteY50" fmla="*/ 166871 h 341487"/>
                <a:gd name="connsiteX51" fmla="*/ 40921 w 174595"/>
                <a:gd name="connsiteY51" fmla="*/ 164715 h 341487"/>
                <a:gd name="connsiteX52" fmla="*/ 37429 w 174595"/>
                <a:gd name="connsiteY52" fmla="*/ 168977 h 341487"/>
                <a:gd name="connsiteX53" fmla="*/ 37532 w 174595"/>
                <a:gd name="connsiteY53" fmla="*/ 186025 h 341487"/>
                <a:gd name="connsiteX54" fmla="*/ 15373 w 174595"/>
                <a:gd name="connsiteY54" fmla="*/ 245594 h 341487"/>
                <a:gd name="connsiteX55" fmla="*/ 8852 w 174595"/>
                <a:gd name="connsiteY55" fmla="*/ 251987 h 341487"/>
                <a:gd name="connsiteX56" fmla="*/ 8749 w 174595"/>
                <a:gd name="connsiteY56" fmla="*/ 284903 h 341487"/>
                <a:gd name="connsiteX57" fmla="*/ 59459 w 174595"/>
                <a:gd name="connsiteY57" fmla="*/ 335356 h 341487"/>
                <a:gd name="connsiteX58" fmla="*/ 91990 w 174595"/>
                <a:gd name="connsiteY58" fmla="*/ 335484 h 341487"/>
                <a:gd name="connsiteX59" fmla="*/ 151327 w 174595"/>
                <a:gd name="connsiteY59" fmla="*/ 277431 h 341487"/>
                <a:gd name="connsiteX60" fmla="*/ 171328 w 174595"/>
                <a:gd name="connsiteY60" fmla="*/ 234784 h 341487"/>
                <a:gd name="connsiteX61" fmla="*/ 172458 w 174595"/>
                <a:gd name="connsiteY61" fmla="*/ 157551 h 34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4595" h="341487">
                  <a:moveTo>
                    <a:pt x="172458" y="157551"/>
                  </a:moveTo>
                  <a:cubicBezTo>
                    <a:pt x="172458" y="157551"/>
                    <a:pt x="172432" y="151491"/>
                    <a:pt x="172355" y="142120"/>
                  </a:cubicBezTo>
                  <a:cubicBezTo>
                    <a:pt x="172432" y="141247"/>
                    <a:pt x="172484" y="140349"/>
                    <a:pt x="172484" y="139450"/>
                  </a:cubicBezTo>
                  <a:lnTo>
                    <a:pt x="172484" y="36439"/>
                  </a:lnTo>
                  <a:cubicBezTo>
                    <a:pt x="172484" y="19313"/>
                    <a:pt x="160031" y="4293"/>
                    <a:pt x="143034" y="2187"/>
                  </a:cubicBezTo>
                  <a:cubicBezTo>
                    <a:pt x="136204" y="1340"/>
                    <a:pt x="129759" y="2598"/>
                    <a:pt x="124162" y="5319"/>
                  </a:cubicBezTo>
                  <a:cubicBezTo>
                    <a:pt x="123623" y="5576"/>
                    <a:pt x="123084" y="5858"/>
                    <a:pt x="122570" y="6167"/>
                  </a:cubicBezTo>
                  <a:cubicBezTo>
                    <a:pt x="122339" y="6295"/>
                    <a:pt x="122108" y="6423"/>
                    <a:pt x="121902" y="6552"/>
                  </a:cubicBezTo>
                  <a:cubicBezTo>
                    <a:pt x="121466" y="6809"/>
                    <a:pt x="121029" y="7065"/>
                    <a:pt x="120618" y="7348"/>
                  </a:cubicBezTo>
                  <a:cubicBezTo>
                    <a:pt x="119746" y="7913"/>
                    <a:pt x="118924" y="8529"/>
                    <a:pt x="118077" y="9119"/>
                  </a:cubicBezTo>
                  <a:cubicBezTo>
                    <a:pt x="115997" y="10609"/>
                    <a:pt x="114174" y="12406"/>
                    <a:pt x="112685" y="14460"/>
                  </a:cubicBezTo>
                  <a:cubicBezTo>
                    <a:pt x="112146" y="15128"/>
                    <a:pt x="111606" y="15847"/>
                    <a:pt x="111119" y="16565"/>
                  </a:cubicBezTo>
                  <a:cubicBezTo>
                    <a:pt x="111093" y="16591"/>
                    <a:pt x="111067" y="16616"/>
                    <a:pt x="111067" y="16668"/>
                  </a:cubicBezTo>
                  <a:cubicBezTo>
                    <a:pt x="110579" y="17361"/>
                    <a:pt x="110143" y="18080"/>
                    <a:pt x="109706" y="18799"/>
                  </a:cubicBezTo>
                  <a:cubicBezTo>
                    <a:pt x="106831" y="23754"/>
                    <a:pt x="105187" y="29480"/>
                    <a:pt x="105187" y="35617"/>
                  </a:cubicBezTo>
                  <a:lnTo>
                    <a:pt x="105187" y="90974"/>
                  </a:lnTo>
                  <a:lnTo>
                    <a:pt x="105187" y="136394"/>
                  </a:lnTo>
                  <a:cubicBezTo>
                    <a:pt x="105187" y="138140"/>
                    <a:pt x="103775" y="139578"/>
                    <a:pt x="102029" y="139578"/>
                  </a:cubicBezTo>
                  <a:cubicBezTo>
                    <a:pt x="101619" y="139578"/>
                    <a:pt x="101156" y="139578"/>
                    <a:pt x="100694" y="139578"/>
                  </a:cubicBezTo>
                  <a:cubicBezTo>
                    <a:pt x="98666" y="139578"/>
                    <a:pt x="96997" y="137909"/>
                    <a:pt x="96997" y="135881"/>
                  </a:cubicBezTo>
                  <a:lnTo>
                    <a:pt x="96997" y="123043"/>
                  </a:lnTo>
                  <a:lnTo>
                    <a:pt x="96817" y="94311"/>
                  </a:lnTo>
                  <a:cubicBezTo>
                    <a:pt x="95533" y="94748"/>
                    <a:pt x="94198" y="95005"/>
                    <a:pt x="92812" y="95005"/>
                  </a:cubicBezTo>
                  <a:cubicBezTo>
                    <a:pt x="92144" y="95005"/>
                    <a:pt x="91477" y="94953"/>
                    <a:pt x="90809" y="94851"/>
                  </a:cubicBezTo>
                  <a:cubicBezTo>
                    <a:pt x="90296" y="94774"/>
                    <a:pt x="89782" y="94646"/>
                    <a:pt x="89294" y="94491"/>
                  </a:cubicBezTo>
                  <a:cubicBezTo>
                    <a:pt x="89371" y="95467"/>
                    <a:pt x="89320" y="96468"/>
                    <a:pt x="89166" y="97469"/>
                  </a:cubicBezTo>
                  <a:cubicBezTo>
                    <a:pt x="88498" y="101449"/>
                    <a:pt x="85982" y="104659"/>
                    <a:pt x="82618" y="106405"/>
                  </a:cubicBezTo>
                  <a:cubicBezTo>
                    <a:pt x="84672" y="108305"/>
                    <a:pt x="86136" y="110847"/>
                    <a:pt x="86675" y="113645"/>
                  </a:cubicBezTo>
                  <a:cubicBezTo>
                    <a:pt x="91015" y="116470"/>
                    <a:pt x="93454" y="121656"/>
                    <a:pt x="92581" y="126971"/>
                  </a:cubicBezTo>
                  <a:cubicBezTo>
                    <a:pt x="91605" y="132748"/>
                    <a:pt x="87060" y="137113"/>
                    <a:pt x="81412" y="137935"/>
                  </a:cubicBezTo>
                  <a:lnTo>
                    <a:pt x="79666" y="148410"/>
                  </a:lnTo>
                  <a:lnTo>
                    <a:pt x="92555" y="150567"/>
                  </a:lnTo>
                  <a:cubicBezTo>
                    <a:pt x="94789" y="146253"/>
                    <a:pt x="99256" y="143378"/>
                    <a:pt x="104366" y="143378"/>
                  </a:cubicBezTo>
                  <a:cubicBezTo>
                    <a:pt x="105111" y="143378"/>
                    <a:pt x="105855" y="143429"/>
                    <a:pt x="106574" y="143558"/>
                  </a:cubicBezTo>
                  <a:cubicBezTo>
                    <a:pt x="111889" y="144456"/>
                    <a:pt x="115997" y="148436"/>
                    <a:pt x="117255" y="153468"/>
                  </a:cubicBezTo>
                  <a:cubicBezTo>
                    <a:pt x="121954" y="156165"/>
                    <a:pt x="124701" y="161608"/>
                    <a:pt x="123751" y="167180"/>
                  </a:cubicBezTo>
                  <a:cubicBezTo>
                    <a:pt x="122801" y="172751"/>
                    <a:pt x="118513" y="177014"/>
                    <a:pt x="113121" y="178015"/>
                  </a:cubicBezTo>
                  <a:cubicBezTo>
                    <a:pt x="110708" y="181712"/>
                    <a:pt x="106548" y="184074"/>
                    <a:pt x="102004" y="184074"/>
                  </a:cubicBezTo>
                  <a:cubicBezTo>
                    <a:pt x="101259" y="184074"/>
                    <a:pt x="100514" y="184023"/>
                    <a:pt x="99795" y="183895"/>
                  </a:cubicBezTo>
                  <a:cubicBezTo>
                    <a:pt x="93967" y="182919"/>
                    <a:pt x="89654" y="178272"/>
                    <a:pt x="88832" y="172725"/>
                  </a:cubicBezTo>
                  <a:lnTo>
                    <a:pt x="75968" y="170569"/>
                  </a:lnTo>
                  <a:lnTo>
                    <a:pt x="67701" y="220200"/>
                  </a:lnTo>
                  <a:cubicBezTo>
                    <a:pt x="69549" y="221150"/>
                    <a:pt x="71167" y="222562"/>
                    <a:pt x="72425" y="224308"/>
                  </a:cubicBezTo>
                  <a:cubicBezTo>
                    <a:pt x="74479" y="227209"/>
                    <a:pt x="75301" y="230727"/>
                    <a:pt x="74710" y="234244"/>
                  </a:cubicBezTo>
                  <a:cubicBezTo>
                    <a:pt x="73812" y="239559"/>
                    <a:pt x="69858" y="243668"/>
                    <a:pt x="64825" y="244926"/>
                  </a:cubicBezTo>
                  <a:cubicBezTo>
                    <a:pt x="62514" y="248982"/>
                    <a:pt x="58175" y="251601"/>
                    <a:pt x="53322" y="251601"/>
                  </a:cubicBezTo>
                  <a:cubicBezTo>
                    <a:pt x="52578" y="251601"/>
                    <a:pt x="51833" y="251550"/>
                    <a:pt x="51114" y="251422"/>
                  </a:cubicBezTo>
                  <a:cubicBezTo>
                    <a:pt x="45543" y="250497"/>
                    <a:pt x="41306" y="246133"/>
                    <a:pt x="40279" y="240792"/>
                  </a:cubicBezTo>
                  <a:cubicBezTo>
                    <a:pt x="35940" y="237968"/>
                    <a:pt x="33501" y="232781"/>
                    <a:pt x="34374" y="227466"/>
                  </a:cubicBezTo>
                  <a:cubicBezTo>
                    <a:pt x="35349" y="221689"/>
                    <a:pt x="39894" y="217324"/>
                    <a:pt x="45543" y="216503"/>
                  </a:cubicBezTo>
                  <a:lnTo>
                    <a:pt x="53810" y="166871"/>
                  </a:lnTo>
                  <a:lnTo>
                    <a:pt x="40921" y="164715"/>
                  </a:lnTo>
                  <a:cubicBezTo>
                    <a:pt x="40074" y="166383"/>
                    <a:pt x="38867" y="167821"/>
                    <a:pt x="37429" y="168977"/>
                  </a:cubicBezTo>
                  <a:lnTo>
                    <a:pt x="37532" y="186025"/>
                  </a:lnTo>
                  <a:cubicBezTo>
                    <a:pt x="37686" y="210264"/>
                    <a:pt x="31575" y="229649"/>
                    <a:pt x="15373" y="245594"/>
                  </a:cubicBezTo>
                  <a:lnTo>
                    <a:pt x="8852" y="251987"/>
                  </a:lnTo>
                  <a:cubicBezTo>
                    <a:pt x="-340" y="261025"/>
                    <a:pt x="-392" y="275814"/>
                    <a:pt x="8749" y="284903"/>
                  </a:cubicBezTo>
                  <a:lnTo>
                    <a:pt x="59459" y="335356"/>
                  </a:lnTo>
                  <a:cubicBezTo>
                    <a:pt x="68445" y="344291"/>
                    <a:pt x="82927" y="344342"/>
                    <a:pt x="91990" y="335484"/>
                  </a:cubicBezTo>
                  <a:lnTo>
                    <a:pt x="151327" y="277431"/>
                  </a:lnTo>
                  <a:cubicBezTo>
                    <a:pt x="151532" y="277226"/>
                    <a:pt x="168042" y="256557"/>
                    <a:pt x="171328" y="234784"/>
                  </a:cubicBezTo>
                  <a:cubicBezTo>
                    <a:pt x="173845" y="217941"/>
                    <a:pt x="172509" y="164741"/>
                    <a:pt x="172458" y="157551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5B0F862-FDA2-10DC-139E-4A11ACAEC0DC}"/>
                </a:ext>
              </a:extLst>
            </p:cNvPr>
            <p:cNvSpPr/>
            <p:nvPr/>
          </p:nvSpPr>
          <p:spPr>
            <a:xfrm>
              <a:off x="3905291" y="5633416"/>
              <a:ext cx="174595" cy="485272"/>
            </a:xfrm>
            <a:custGeom>
              <a:avLst/>
              <a:gdLst>
                <a:gd name="connsiteX0" fmla="*/ 165998 w 174595"/>
                <a:gd name="connsiteY0" fmla="*/ 395313 h 485272"/>
                <a:gd name="connsiteX1" fmla="*/ 159476 w 174595"/>
                <a:gd name="connsiteY1" fmla="*/ 388920 h 485272"/>
                <a:gd name="connsiteX2" fmla="*/ 137318 w 174595"/>
                <a:gd name="connsiteY2" fmla="*/ 329351 h 485272"/>
                <a:gd name="connsiteX3" fmla="*/ 138063 w 174595"/>
                <a:gd name="connsiteY3" fmla="*/ 210986 h 485272"/>
                <a:gd name="connsiteX4" fmla="*/ 138499 w 174595"/>
                <a:gd name="connsiteY4" fmla="*/ 205671 h 485272"/>
                <a:gd name="connsiteX5" fmla="*/ 138499 w 174595"/>
                <a:gd name="connsiteY5" fmla="*/ 183411 h 485272"/>
                <a:gd name="connsiteX6" fmla="*/ 136291 w 174595"/>
                <a:gd name="connsiteY6" fmla="*/ 171959 h 485272"/>
                <a:gd name="connsiteX7" fmla="*/ 63500 w 174595"/>
                <a:gd name="connsiteY7" fmla="*/ 20215 h 485272"/>
                <a:gd name="connsiteX8" fmla="*/ 26809 w 174595"/>
                <a:gd name="connsiteY8" fmla="*/ 3115 h 485272"/>
                <a:gd name="connsiteX9" fmla="*/ 26809 w 174595"/>
                <a:gd name="connsiteY9" fmla="*/ 3115 h 485272"/>
                <a:gd name="connsiteX10" fmla="*/ 6834 w 174595"/>
                <a:gd name="connsiteY10" fmla="*/ 44761 h 485272"/>
                <a:gd name="connsiteX11" fmla="*/ 49173 w 174595"/>
                <a:gd name="connsiteY11" fmla="*/ 137836 h 485272"/>
                <a:gd name="connsiteX12" fmla="*/ 77802 w 174595"/>
                <a:gd name="connsiteY12" fmla="*/ 178892 h 485272"/>
                <a:gd name="connsiteX13" fmla="*/ 77802 w 174595"/>
                <a:gd name="connsiteY13" fmla="*/ 229627 h 485272"/>
                <a:gd name="connsiteX14" fmla="*/ 78033 w 174595"/>
                <a:gd name="connsiteY14" fmla="*/ 229832 h 485272"/>
                <a:gd name="connsiteX15" fmla="*/ 77802 w 174595"/>
                <a:gd name="connsiteY15" fmla="*/ 266343 h 485272"/>
                <a:gd name="connsiteX16" fmla="*/ 77802 w 174595"/>
                <a:gd name="connsiteY16" fmla="*/ 282750 h 485272"/>
                <a:gd name="connsiteX17" fmla="*/ 77339 w 174595"/>
                <a:gd name="connsiteY17" fmla="*/ 283212 h 485272"/>
                <a:gd name="connsiteX18" fmla="*/ 69585 w 174595"/>
                <a:gd name="connsiteY18" fmla="*/ 283212 h 485272"/>
                <a:gd name="connsiteX19" fmla="*/ 69611 w 174595"/>
                <a:gd name="connsiteY19" fmla="*/ 282750 h 485272"/>
                <a:gd name="connsiteX20" fmla="*/ 69611 w 174595"/>
                <a:gd name="connsiteY20" fmla="*/ 281697 h 485272"/>
                <a:gd name="connsiteX21" fmla="*/ 69611 w 174595"/>
                <a:gd name="connsiteY21" fmla="*/ 234274 h 485272"/>
                <a:gd name="connsiteX22" fmla="*/ 69611 w 174595"/>
                <a:gd name="connsiteY22" fmla="*/ 178917 h 485272"/>
                <a:gd name="connsiteX23" fmla="*/ 65092 w 174595"/>
                <a:gd name="connsiteY23" fmla="*/ 162100 h 485272"/>
                <a:gd name="connsiteX24" fmla="*/ 63731 w 174595"/>
                <a:gd name="connsiteY24" fmla="*/ 159968 h 485272"/>
                <a:gd name="connsiteX25" fmla="*/ 63680 w 174595"/>
                <a:gd name="connsiteY25" fmla="*/ 159865 h 485272"/>
                <a:gd name="connsiteX26" fmla="*/ 62114 w 174595"/>
                <a:gd name="connsiteY26" fmla="*/ 157760 h 485272"/>
                <a:gd name="connsiteX27" fmla="*/ 62114 w 174595"/>
                <a:gd name="connsiteY27" fmla="*/ 157760 h 485272"/>
                <a:gd name="connsiteX28" fmla="*/ 56773 w 174595"/>
                <a:gd name="connsiteY28" fmla="*/ 152471 h 485272"/>
                <a:gd name="connsiteX29" fmla="*/ 54154 w 174595"/>
                <a:gd name="connsiteY29" fmla="*/ 150648 h 485272"/>
                <a:gd name="connsiteX30" fmla="*/ 52870 w 174595"/>
                <a:gd name="connsiteY30" fmla="*/ 149852 h 485272"/>
                <a:gd name="connsiteX31" fmla="*/ 52203 w 174595"/>
                <a:gd name="connsiteY31" fmla="*/ 149467 h 485272"/>
                <a:gd name="connsiteX32" fmla="*/ 50611 w 174595"/>
                <a:gd name="connsiteY32" fmla="*/ 148620 h 485272"/>
                <a:gd name="connsiteX33" fmla="*/ 31739 w 174595"/>
                <a:gd name="connsiteY33" fmla="*/ 145487 h 485272"/>
                <a:gd name="connsiteX34" fmla="*/ 2289 w 174595"/>
                <a:gd name="connsiteY34" fmla="*/ 179739 h 485272"/>
                <a:gd name="connsiteX35" fmla="*/ 2289 w 174595"/>
                <a:gd name="connsiteY35" fmla="*/ 282750 h 485272"/>
                <a:gd name="connsiteX36" fmla="*/ 2417 w 174595"/>
                <a:gd name="connsiteY36" fmla="*/ 285420 h 485272"/>
                <a:gd name="connsiteX37" fmla="*/ 2315 w 174595"/>
                <a:gd name="connsiteY37" fmla="*/ 300852 h 485272"/>
                <a:gd name="connsiteX38" fmla="*/ 3521 w 174595"/>
                <a:gd name="connsiteY38" fmla="*/ 378084 h 485272"/>
                <a:gd name="connsiteX39" fmla="*/ 23523 w 174595"/>
                <a:gd name="connsiteY39" fmla="*/ 420732 h 485272"/>
                <a:gd name="connsiteX40" fmla="*/ 82860 w 174595"/>
                <a:gd name="connsiteY40" fmla="*/ 478785 h 485272"/>
                <a:gd name="connsiteX41" fmla="*/ 115391 w 174595"/>
                <a:gd name="connsiteY41" fmla="*/ 478656 h 485272"/>
                <a:gd name="connsiteX42" fmla="*/ 166101 w 174595"/>
                <a:gd name="connsiteY42" fmla="*/ 428203 h 485272"/>
                <a:gd name="connsiteX43" fmla="*/ 165998 w 174595"/>
                <a:gd name="connsiteY43" fmla="*/ 395313 h 48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4595" h="485272">
                  <a:moveTo>
                    <a:pt x="165998" y="395313"/>
                  </a:moveTo>
                  <a:lnTo>
                    <a:pt x="159476" y="388920"/>
                  </a:lnTo>
                  <a:cubicBezTo>
                    <a:pt x="143249" y="373000"/>
                    <a:pt x="137164" y="353615"/>
                    <a:pt x="137318" y="329351"/>
                  </a:cubicBezTo>
                  <a:lnTo>
                    <a:pt x="138063" y="210986"/>
                  </a:lnTo>
                  <a:cubicBezTo>
                    <a:pt x="138319" y="209241"/>
                    <a:pt x="138499" y="207494"/>
                    <a:pt x="138499" y="205671"/>
                  </a:cubicBezTo>
                  <a:lnTo>
                    <a:pt x="138499" y="183411"/>
                  </a:lnTo>
                  <a:cubicBezTo>
                    <a:pt x="138499" y="179482"/>
                    <a:pt x="137754" y="175605"/>
                    <a:pt x="136291" y="171959"/>
                  </a:cubicBezTo>
                  <a:lnTo>
                    <a:pt x="63500" y="20215"/>
                  </a:lnTo>
                  <a:cubicBezTo>
                    <a:pt x="57235" y="6171"/>
                    <a:pt x="41599" y="-1096"/>
                    <a:pt x="26809" y="3115"/>
                  </a:cubicBezTo>
                  <a:lnTo>
                    <a:pt x="26809" y="3115"/>
                  </a:lnTo>
                  <a:cubicBezTo>
                    <a:pt x="9016" y="8199"/>
                    <a:pt x="-356" y="27712"/>
                    <a:pt x="6834" y="44761"/>
                  </a:cubicBezTo>
                  <a:lnTo>
                    <a:pt x="49173" y="137836"/>
                  </a:lnTo>
                  <a:cubicBezTo>
                    <a:pt x="67377" y="142072"/>
                    <a:pt x="77802" y="167158"/>
                    <a:pt x="77802" y="178892"/>
                  </a:cubicBezTo>
                  <a:lnTo>
                    <a:pt x="77802" y="229627"/>
                  </a:lnTo>
                  <a:cubicBezTo>
                    <a:pt x="77879" y="229704"/>
                    <a:pt x="77955" y="229755"/>
                    <a:pt x="78033" y="229832"/>
                  </a:cubicBezTo>
                  <a:lnTo>
                    <a:pt x="77802" y="266343"/>
                  </a:lnTo>
                  <a:lnTo>
                    <a:pt x="77802" y="282750"/>
                  </a:lnTo>
                  <a:cubicBezTo>
                    <a:pt x="77622" y="282930"/>
                    <a:pt x="77519" y="283033"/>
                    <a:pt x="77339" y="283212"/>
                  </a:cubicBezTo>
                  <a:lnTo>
                    <a:pt x="69585" y="283212"/>
                  </a:lnTo>
                  <a:cubicBezTo>
                    <a:pt x="69585" y="283058"/>
                    <a:pt x="69611" y="282904"/>
                    <a:pt x="69611" y="282750"/>
                  </a:cubicBezTo>
                  <a:lnTo>
                    <a:pt x="69611" y="281697"/>
                  </a:lnTo>
                  <a:lnTo>
                    <a:pt x="69611" y="234274"/>
                  </a:lnTo>
                  <a:lnTo>
                    <a:pt x="69611" y="178917"/>
                  </a:lnTo>
                  <a:cubicBezTo>
                    <a:pt x="69611" y="172780"/>
                    <a:pt x="67942" y="167055"/>
                    <a:pt x="65092" y="162100"/>
                  </a:cubicBezTo>
                  <a:cubicBezTo>
                    <a:pt x="64656" y="161355"/>
                    <a:pt x="64219" y="160662"/>
                    <a:pt x="63731" y="159968"/>
                  </a:cubicBezTo>
                  <a:cubicBezTo>
                    <a:pt x="63706" y="159943"/>
                    <a:pt x="63680" y="159917"/>
                    <a:pt x="63680" y="159865"/>
                  </a:cubicBezTo>
                  <a:cubicBezTo>
                    <a:pt x="63192" y="159147"/>
                    <a:pt x="62653" y="158454"/>
                    <a:pt x="62114" y="157760"/>
                  </a:cubicBezTo>
                  <a:lnTo>
                    <a:pt x="62114" y="157760"/>
                  </a:lnTo>
                  <a:cubicBezTo>
                    <a:pt x="60624" y="155732"/>
                    <a:pt x="58827" y="153935"/>
                    <a:pt x="56773" y="152471"/>
                  </a:cubicBezTo>
                  <a:cubicBezTo>
                    <a:pt x="55900" y="151855"/>
                    <a:pt x="55053" y="151213"/>
                    <a:pt x="54154" y="150648"/>
                  </a:cubicBezTo>
                  <a:cubicBezTo>
                    <a:pt x="53743" y="150366"/>
                    <a:pt x="53307" y="150109"/>
                    <a:pt x="52870" y="149852"/>
                  </a:cubicBezTo>
                  <a:cubicBezTo>
                    <a:pt x="52639" y="149724"/>
                    <a:pt x="52434" y="149595"/>
                    <a:pt x="52203" y="149467"/>
                  </a:cubicBezTo>
                  <a:cubicBezTo>
                    <a:pt x="51663" y="149185"/>
                    <a:pt x="51150" y="148902"/>
                    <a:pt x="50611" y="148620"/>
                  </a:cubicBezTo>
                  <a:cubicBezTo>
                    <a:pt x="45014" y="145898"/>
                    <a:pt x="38569" y="144640"/>
                    <a:pt x="31739" y="145487"/>
                  </a:cubicBezTo>
                  <a:cubicBezTo>
                    <a:pt x="14742" y="147593"/>
                    <a:pt x="2289" y="162613"/>
                    <a:pt x="2289" y="179739"/>
                  </a:cubicBezTo>
                  <a:lnTo>
                    <a:pt x="2289" y="282750"/>
                  </a:lnTo>
                  <a:cubicBezTo>
                    <a:pt x="2289" y="283649"/>
                    <a:pt x="2366" y="284521"/>
                    <a:pt x="2417" y="285420"/>
                  </a:cubicBezTo>
                  <a:cubicBezTo>
                    <a:pt x="2366" y="294792"/>
                    <a:pt x="2315" y="300852"/>
                    <a:pt x="2315" y="300852"/>
                  </a:cubicBezTo>
                  <a:cubicBezTo>
                    <a:pt x="2263" y="308041"/>
                    <a:pt x="928" y="361241"/>
                    <a:pt x="3521" y="378084"/>
                  </a:cubicBezTo>
                  <a:cubicBezTo>
                    <a:pt x="6834" y="399857"/>
                    <a:pt x="23318" y="420526"/>
                    <a:pt x="23523" y="420732"/>
                  </a:cubicBezTo>
                  <a:lnTo>
                    <a:pt x="82860" y="478785"/>
                  </a:lnTo>
                  <a:cubicBezTo>
                    <a:pt x="91923" y="487643"/>
                    <a:pt x="106404" y="487591"/>
                    <a:pt x="115391" y="478656"/>
                  </a:cubicBezTo>
                  <a:lnTo>
                    <a:pt x="166101" y="428203"/>
                  </a:lnTo>
                  <a:cubicBezTo>
                    <a:pt x="175241" y="419140"/>
                    <a:pt x="175190" y="404351"/>
                    <a:pt x="165998" y="395313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F304A9-E651-43D7-95C9-34B0A3381DF1}"/>
                </a:ext>
              </a:extLst>
            </p:cNvPr>
            <p:cNvSpPr/>
            <p:nvPr/>
          </p:nvSpPr>
          <p:spPr>
            <a:xfrm>
              <a:off x="3739521" y="5882724"/>
              <a:ext cx="107838" cy="141217"/>
            </a:xfrm>
            <a:custGeom>
              <a:avLst/>
              <a:gdLst>
                <a:gd name="connsiteX0" fmla="*/ 2040 w 107838"/>
                <a:gd name="connsiteY0" fmla="*/ 42967 h 141216"/>
                <a:gd name="connsiteX1" fmla="*/ 10924 w 107838"/>
                <a:gd name="connsiteY1" fmla="*/ 36215 h 141216"/>
                <a:gd name="connsiteX2" fmla="*/ 20090 w 107838"/>
                <a:gd name="connsiteY2" fmla="*/ 30437 h 141216"/>
                <a:gd name="connsiteX3" fmla="*/ 26791 w 107838"/>
                <a:gd name="connsiteY3" fmla="*/ 39860 h 141216"/>
                <a:gd name="connsiteX4" fmla="*/ 26509 w 107838"/>
                <a:gd name="connsiteY4" fmla="*/ 40861 h 141216"/>
                <a:gd name="connsiteX5" fmla="*/ 48975 w 107838"/>
                <a:gd name="connsiteY5" fmla="*/ 44611 h 141216"/>
                <a:gd name="connsiteX6" fmla="*/ 52339 w 107838"/>
                <a:gd name="connsiteY6" fmla="*/ 24506 h 141216"/>
                <a:gd name="connsiteX7" fmla="*/ 51286 w 107838"/>
                <a:gd name="connsiteY7" fmla="*/ 24429 h 141216"/>
                <a:gd name="connsiteX8" fmla="*/ 44585 w 107838"/>
                <a:gd name="connsiteY8" fmla="*/ 15006 h 141216"/>
                <a:gd name="connsiteX9" fmla="*/ 53006 w 107838"/>
                <a:gd name="connsiteY9" fmla="*/ 8228 h 141216"/>
                <a:gd name="connsiteX10" fmla="*/ 62275 w 107838"/>
                <a:gd name="connsiteY10" fmla="*/ 2040 h 141216"/>
                <a:gd name="connsiteX11" fmla="*/ 69028 w 107838"/>
                <a:gd name="connsiteY11" fmla="*/ 10924 h 141216"/>
                <a:gd name="connsiteX12" fmla="*/ 74805 w 107838"/>
                <a:gd name="connsiteY12" fmla="*/ 20090 h 141216"/>
                <a:gd name="connsiteX13" fmla="*/ 65382 w 107838"/>
                <a:gd name="connsiteY13" fmla="*/ 26791 h 141216"/>
                <a:gd name="connsiteX14" fmla="*/ 64381 w 107838"/>
                <a:gd name="connsiteY14" fmla="*/ 26509 h 141216"/>
                <a:gd name="connsiteX15" fmla="*/ 61043 w 107838"/>
                <a:gd name="connsiteY15" fmla="*/ 46588 h 141216"/>
                <a:gd name="connsiteX16" fmla="*/ 83535 w 107838"/>
                <a:gd name="connsiteY16" fmla="*/ 50336 h 141216"/>
                <a:gd name="connsiteX17" fmla="*/ 83612 w 107838"/>
                <a:gd name="connsiteY17" fmla="*/ 49283 h 141216"/>
                <a:gd name="connsiteX18" fmla="*/ 93035 w 107838"/>
                <a:gd name="connsiteY18" fmla="*/ 42582 h 141216"/>
                <a:gd name="connsiteX19" fmla="*/ 99813 w 107838"/>
                <a:gd name="connsiteY19" fmla="*/ 51004 h 141216"/>
                <a:gd name="connsiteX20" fmla="*/ 106001 w 107838"/>
                <a:gd name="connsiteY20" fmla="*/ 60272 h 141216"/>
                <a:gd name="connsiteX21" fmla="*/ 97117 w 107838"/>
                <a:gd name="connsiteY21" fmla="*/ 67025 h 141216"/>
                <a:gd name="connsiteX22" fmla="*/ 87951 w 107838"/>
                <a:gd name="connsiteY22" fmla="*/ 72803 h 141216"/>
                <a:gd name="connsiteX23" fmla="*/ 81250 w 107838"/>
                <a:gd name="connsiteY23" fmla="*/ 63379 h 141216"/>
                <a:gd name="connsiteX24" fmla="*/ 81532 w 107838"/>
                <a:gd name="connsiteY24" fmla="*/ 62378 h 141216"/>
                <a:gd name="connsiteX25" fmla="*/ 59066 w 107838"/>
                <a:gd name="connsiteY25" fmla="*/ 58629 h 141216"/>
                <a:gd name="connsiteX26" fmla="*/ 49181 w 107838"/>
                <a:gd name="connsiteY26" fmla="*/ 117864 h 141216"/>
                <a:gd name="connsiteX27" fmla="*/ 50233 w 107838"/>
                <a:gd name="connsiteY27" fmla="*/ 117940 h 141216"/>
                <a:gd name="connsiteX28" fmla="*/ 56935 w 107838"/>
                <a:gd name="connsiteY28" fmla="*/ 127364 h 141216"/>
                <a:gd name="connsiteX29" fmla="*/ 48513 w 107838"/>
                <a:gd name="connsiteY29" fmla="*/ 134142 h 141216"/>
                <a:gd name="connsiteX30" fmla="*/ 39244 w 107838"/>
                <a:gd name="connsiteY30" fmla="*/ 140330 h 141216"/>
                <a:gd name="connsiteX31" fmla="*/ 32491 w 107838"/>
                <a:gd name="connsiteY31" fmla="*/ 131446 h 141216"/>
                <a:gd name="connsiteX32" fmla="*/ 26714 w 107838"/>
                <a:gd name="connsiteY32" fmla="*/ 122280 h 141216"/>
                <a:gd name="connsiteX33" fmla="*/ 36137 w 107838"/>
                <a:gd name="connsiteY33" fmla="*/ 115578 h 141216"/>
                <a:gd name="connsiteX34" fmla="*/ 37139 w 107838"/>
                <a:gd name="connsiteY34" fmla="*/ 115861 h 141216"/>
                <a:gd name="connsiteX35" fmla="*/ 47024 w 107838"/>
                <a:gd name="connsiteY35" fmla="*/ 56627 h 141216"/>
                <a:gd name="connsiteX36" fmla="*/ 24532 w 107838"/>
                <a:gd name="connsiteY36" fmla="*/ 52878 h 141216"/>
                <a:gd name="connsiteX37" fmla="*/ 24455 w 107838"/>
                <a:gd name="connsiteY37" fmla="*/ 53931 h 141216"/>
                <a:gd name="connsiteX38" fmla="*/ 15032 w 107838"/>
                <a:gd name="connsiteY38" fmla="*/ 60632 h 141216"/>
                <a:gd name="connsiteX39" fmla="*/ 8253 w 107838"/>
                <a:gd name="connsiteY39" fmla="*/ 52211 h 141216"/>
                <a:gd name="connsiteX40" fmla="*/ 2040 w 107838"/>
                <a:gd name="connsiteY40" fmla="*/ 42967 h 14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7838" h="141216">
                  <a:moveTo>
                    <a:pt x="2040" y="42967"/>
                  </a:moveTo>
                  <a:cubicBezTo>
                    <a:pt x="2759" y="38705"/>
                    <a:pt x="6662" y="35803"/>
                    <a:pt x="10924" y="36215"/>
                  </a:cubicBezTo>
                  <a:cubicBezTo>
                    <a:pt x="12079" y="32286"/>
                    <a:pt x="15956" y="29744"/>
                    <a:pt x="20090" y="30437"/>
                  </a:cubicBezTo>
                  <a:cubicBezTo>
                    <a:pt x="24532" y="31182"/>
                    <a:pt x="27536" y="35393"/>
                    <a:pt x="26791" y="39860"/>
                  </a:cubicBezTo>
                  <a:cubicBezTo>
                    <a:pt x="26740" y="40219"/>
                    <a:pt x="26612" y="40528"/>
                    <a:pt x="26509" y="40861"/>
                  </a:cubicBezTo>
                  <a:lnTo>
                    <a:pt x="48975" y="44611"/>
                  </a:lnTo>
                  <a:lnTo>
                    <a:pt x="52339" y="24506"/>
                  </a:lnTo>
                  <a:cubicBezTo>
                    <a:pt x="51979" y="24481"/>
                    <a:pt x="51646" y="24506"/>
                    <a:pt x="51286" y="24429"/>
                  </a:cubicBezTo>
                  <a:cubicBezTo>
                    <a:pt x="46844" y="23684"/>
                    <a:pt x="43840" y="19474"/>
                    <a:pt x="44585" y="15006"/>
                  </a:cubicBezTo>
                  <a:cubicBezTo>
                    <a:pt x="45278" y="10898"/>
                    <a:pt x="48950" y="8048"/>
                    <a:pt x="53006" y="8228"/>
                  </a:cubicBezTo>
                  <a:cubicBezTo>
                    <a:pt x="53982" y="4068"/>
                    <a:pt x="58013" y="1321"/>
                    <a:pt x="62275" y="2040"/>
                  </a:cubicBezTo>
                  <a:cubicBezTo>
                    <a:pt x="66537" y="2759"/>
                    <a:pt x="69439" y="6662"/>
                    <a:pt x="69028" y="10924"/>
                  </a:cubicBezTo>
                  <a:cubicBezTo>
                    <a:pt x="72956" y="12079"/>
                    <a:pt x="75498" y="15956"/>
                    <a:pt x="74805" y="20090"/>
                  </a:cubicBezTo>
                  <a:cubicBezTo>
                    <a:pt x="74061" y="24532"/>
                    <a:pt x="69850" y="27536"/>
                    <a:pt x="65382" y="26791"/>
                  </a:cubicBezTo>
                  <a:cubicBezTo>
                    <a:pt x="65023" y="26740"/>
                    <a:pt x="64714" y="26612"/>
                    <a:pt x="64381" y="26509"/>
                  </a:cubicBezTo>
                  <a:lnTo>
                    <a:pt x="61043" y="46588"/>
                  </a:lnTo>
                  <a:lnTo>
                    <a:pt x="83535" y="50336"/>
                  </a:lnTo>
                  <a:cubicBezTo>
                    <a:pt x="83560" y="49976"/>
                    <a:pt x="83535" y="49643"/>
                    <a:pt x="83612" y="49283"/>
                  </a:cubicBezTo>
                  <a:cubicBezTo>
                    <a:pt x="84357" y="44841"/>
                    <a:pt x="88567" y="41837"/>
                    <a:pt x="93035" y="42582"/>
                  </a:cubicBezTo>
                  <a:cubicBezTo>
                    <a:pt x="97143" y="43275"/>
                    <a:pt x="99993" y="46947"/>
                    <a:pt x="99813" y="51004"/>
                  </a:cubicBezTo>
                  <a:cubicBezTo>
                    <a:pt x="103973" y="51979"/>
                    <a:pt x="106720" y="56010"/>
                    <a:pt x="106001" y="60272"/>
                  </a:cubicBezTo>
                  <a:cubicBezTo>
                    <a:pt x="105282" y="64535"/>
                    <a:pt x="101380" y="67436"/>
                    <a:pt x="97117" y="67025"/>
                  </a:cubicBezTo>
                  <a:cubicBezTo>
                    <a:pt x="95962" y="70954"/>
                    <a:pt x="92085" y="73496"/>
                    <a:pt x="87951" y="72803"/>
                  </a:cubicBezTo>
                  <a:cubicBezTo>
                    <a:pt x="83509" y="72058"/>
                    <a:pt x="80505" y="67847"/>
                    <a:pt x="81250" y="63379"/>
                  </a:cubicBezTo>
                  <a:cubicBezTo>
                    <a:pt x="81301" y="63020"/>
                    <a:pt x="81429" y="62711"/>
                    <a:pt x="81532" y="62378"/>
                  </a:cubicBezTo>
                  <a:lnTo>
                    <a:pt x="59066" y="58629"/>
                  </a:lnTo>
                  <a:lnTo>
                    <a:pt x="49181" y="117864"/>
                  </a:lnTo>
                  <a:cubicBezTo>
                    <a:pt x="49540" y="117889"/>
                    <a:pt x="49874" y="117864"/>
                    <a:pt x="50233" y="117940"/>
                  </a:cubicBezTo>
                  <a:cubicBezTo>
                    <a:pt x="54675" y="118685"/>
                    <a:pt x="57679" y="122896"/>
                    <a:pt x="56935" y="127364"/>
                  </a:cubicBezTo>
                  <a:cubicBezTo>
                    <a:pt x="56241" y="131471"/>
                    <a:pt x="52570" y="134322"/>
                    <a:pt x="48513" y="134142"/>
                  </a:cubicBezTo>
                  <a:cubicBezTo>
                    <a:pt x="47538" y="138301"/>
                    <a:pt x="43506" y="141048"/>
                    <a:pt x="39244" y="140330"/>
                  </a:cubicBezTo>
                  <a:cubicBezTo>
                    <a:pt x="34982" y="139611"/>
                    <a:pt x="32081" y="135708"/>
                    <a:pt x="32491" y="131446"/>
                  </a:cubicBezTo>
                  <a:cubicBezTo>
                    <a:pt x="28563" y="130290"/>
                    <a:pt x="26021" y="126413"/>
                    <a:pt x="26714" y="122280"/>
                  </a:cubicBezTo>
                  <a:cubicBezTo>
                    <a:pt x="27459" y="117838"/>
                    <a:pt x="31670" y="114833"/>
                    <a:pt x="36137" y="115578"/>
                  </a:cubicBezTo>
                  <a:cubicBezTo>
                    <a:pt x="36471" y="115630"/>
                    <a:pt x="36805" y="115758"/>
                    <a:pt x="37139" y="115861"/>
                  </a:cubicBezTo>
                  <a:lnTo>
                    <a:pt x="47024" y="56627"/>
                  </a:lnTo>
                  <a:lnTo>
                    <a:pt x="24532" y="52878"/>
                  </a:lnTo>
                  <a:cubicBezTo>
                    <a:pt x="24506" y="53237"/>
                    <a:pt x="24532" y="53571"/>
                    <a:pt x="24455" y="53931"/>
                  </a:cubicBezTo>
                  <a:cubicBezTo>
                    <a:pt x="23710" y="58372"/>
                    <a:pt x="19499" y="61377"/>
                    <a:pt x="15032" y="60632"/>
                  </a:cubicBezTo>
                  <a:cubicBezTo>
                    <a:pt x="10924" y="59939"/>
                    <a:pt x="8074" y="56267"/>
                    <a:pt x="8253" y="52211"/>
                  </a:cubicBezTo>
                  <a:cubicBezTo>
                    <a:pt x="4068" y="51260"/>
                    <a:pt x="1321" y="47255"/>
                    <a:pt x="2040" y="42967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DC9D73B-BA36-E323-7C86-022F440D32EC}"/>
                </a:ext>
              </a:extLst>
            </p:cNvPr>
            <p:cNvSpPr/>
            <p:nvPr/>
          </p:nvSpPr>
          <p:spPr>
            <a:xfrm>
              <a:off x="3739588" y="5706900"/>
              <a:ext cx="84730" cy="172028"/>
            </a:xfrm>
            <a:custGeom>
              <a:avLst/>
              <a:gdLst>
                <a:gd name="connsiteX0" fmla="*/ 81234 w 84730"/>
                <a:gd name="connsiteY0" fmla="*/ 145359 h 172027"/>
                <a:gd name="connsiteX1" fmla="*/ 73326 w 84730"/>
                <a:gd name="connsiteY1" fmla="*/ 150160 h 172027"/>
                <a:gd name="connsiteX2" fmla="*/ 67575 w 84730"/>
                <a:gd name="connsiteY2" fmla="*/ 144948 h 172027"/>
                <a:gd name="connsiteX3" fmla="*/ 60873 w 84730"/>
                <a:gd name="connsiteY3" fmla="*/ 147464 h 172027"/>
                <a:gd name="connsiteX4" fmla="*/ 54865 w 84730"/>
                <a:gd name="connsiteY4" fmla="*/ 140763 h 172027"/>
                <a:gd name="connsiteX5" fmla="*/ 49268 w 84730"/>
                <a:gd name="connsiteY5" fmla="*/ 142201 h 172027"/>
                <a:gd name="connsiteX6" fmla="*/ 49319 w 84730"/>
                <a:gd name="connsiteY6" fmla="*/ 141687 h 172027"/>
                <a:gd name="connsiteX7" fmla="*/ 42207 w 84730"/>
                <a:gd name="connsiteY7" fmla="*/ 134370 h 172027"/>
                <a:gd name="connsiteX8" fmla="*/ 39639 w 84730"/>
                <a:gd name="connsiteY8" fmla="*/ 134832 h 172027"/>
                <a:gd name="connsiteX9" fmla="*/ 40898 w 84730"/>
                <a:gd name="connsiteY9" fmla="*/ 130878 h 172027"/>
                <a:gd name="connsiteX10" fmla="*/ 33785 w 84730"/>
                <a:gd name="connsiteY10" fmla="*/ 123560 h 172027"/>
                <a:gd name="connsiteX11" fmla="*/ 31269 w 84730"/>
                <a:gd name="connsiteY11" fmla="*/ 123997 h 172027"/>
                <a:gd name="connsiteX12" fmla="*/ 32758 w 84730"/>
                <a:gd name="connsiteY12" fmla="*/ 119735 h 172027"/>
                <a:gd name="connsiteX13" fmla="*/ 25646 w 84730"/>
                <a:gd name="connsiteY13" fmla="*/ 112417 h 172027"/>
                <a:gd name="connsiteX14" fmla="*/ 25621 w 84730"/>
                <a:gd name="connsiteY14" fmla="*/ 112417 h 172027"/>
                <a:gd name="connsiteX15" fmla="*/ 26185 w 84730"/>
                <a:gd name="connsiteY15" fmla="*/ 109695 h 172027"/>
                <a:gd name="connsiteX16" fmla="*/ 19073 w 84730"/>
                <a:gd name="connsiteY16" fmla="*/ 102378 h 172027"/>
                <a:gd name="connsiteX17" fmla="*/ 18354 w 84730"/>
                <a:gd name="connsiteY17" fmla="*/ 102429 h 172027"/>
                <a:gd name="connsiteX18" fmla="*/ 19638 w 84730"/>
                <a:gd name="connsiteY18" fmla="*/ 99656 h 172027"/>
                <a:gd name="connsiteX19" fmla="*/ 14169 w 84730"/>
                <a:gd name="connsiteY19" fmla="*/ 91054 h 172027"/>
                <a:gd name="connsiteX20" fmla="*/ 12962 w 84730"/>
                <a:gd name="connsiteY20" fmla="*/ 90900 h 172027"/>
                <a:gd name="connsiteX21" fmla="*/ 16197 w 84730"/>
                <a:gd name="connsiteY21" fmla="*/ 86356 h 172027"/>
                <a:gd name="connsiteX22" fmla="*/ 12962 w 84730"/>
                <a:gd name="connsiteY22" fmla="*/ 78679 h 172027"/>
                <a:gd name="connsiteX23" fmla="*/ 19946 w 84730"/>
                <a:gd name="connsiteY23" fmla="*/ 73030 h 172027"/>
                <a:gd name="connsiteX24" fmla="*/ 16762 w 84730"/>
                <a:gd name="connsiteY24" fmla="*/ 65404 h 172027"/>
                <a:gd name="connsiteX25" fmla="*/ 25055 w 84730"/>
                <a:gd name="connsiteY25" fmla="*/ 59884 h 172027"/>
                <a:gd name="connsiteX26" fmla="*/ 24208 w 84730"/>
                <a:gd name="connsiteY26" fmla="*/ 54646 h 172027"/>
                <a:gd name="connsiteX27" fmla="*/ 24747 w 84730"/>
                <a:gd name="connsiteY27" fmla="*/ 54826 h 172027"/>
                <a:gd name="connsiteX28" fmla="*/ 33349 w 84730"/>
                <a:gd name="connsiteY28" fmla="*/ 49357 h 172027"/>
                <a:gd name="connsiteX29" fmla="*/ 31988 w 84730"/>
                <a:gd name="connsiteY29" fmla="*/ 43400 h 172027"/>
                <a:gd name="connsiteX30" fmla="*/ 40589 w 84730"/>
                <a:gd name="connsiteY30" fmla="*/ 38471 h 172027"/>
                <a:gd name="connsiteX31" fmla="*/ 40076 w 84730"/>
                <a:gd name="connsiteY31" fmla="*/ 33079 h 172027"/>
                <a:gd name="connsiteX32" fmla="*/ 41180 w 84730"/>
                <a:gd name="connsiteY32" fmla="*/ 33541 h 172027"/>
                <a:gd name="connsiteX33" fmla="*/ 50166 w 84730"/>
                <a:gd name="connsiteY33" fmla="*/ 28688 h 172027"/>
                <a:gd name="connsiteX34" fmla="*/ 49884 w 84730"/>
                <a:gd name="connsiteY34" fmla="*/ 23861 h 172027"/>
                <a:gd name="connsiteX35" fmla="*/ 58280 w 84730"/>
                <a:gd name="connsiteY35" fmla="*/ 20883 h 172027"/>
                <a:gd name="connsiteX36" fmla="*/ 59050 w 84730"/>
                <a:gd name="connsiteY36" fmla="*/ 14926 h 172027"/>
                <a:gd name="connsiteX37" fmla="*/ 59435 w 84730"/>
                <a:gd name="connsiteY37" fmla="*/ 15234 h 172027"/>
                <a:gd name="connsiteX38" fmla="*/ 61027 w 84730"/>
                <a:gd name="connsiteY38" fmla="*/ 15953 h 172027"/>
                <a:gd name="connsiteX39" fmla="*/ 67241 w 84730"/>
                <a:gd name="connsiteY39" fmla="*/ 3115 h 172027"/>
                <a:gd name="connsiteX40" fmla="*/ 67138 w 84730"/>
                <a:gd name="connsiteY40" fmla="*/ 3038 h 172027"/>
                <a:gd name="connsiteX41" fmla="*/ 57176 w 84730"/>
                <a:gd name="connsiteY41" fmla="*/ 5298 h 172027"/>
                <a:gd name="connsiteX42" fmla="*/ 56406 w 84730"/>
                <a:gd name="connsiteY42" fmla="*/ 11255 h 172027"/>
                <a:gd name="connsiteX43" fmla="*/ 56021 w 84730"/>
                <a:gd name="connsiteY43" fmla="*/ 10972 h 172027"/>
                <a:gd name="connsiteX44" fmla="*/ 46058 w 84730"/>
                <a:gd name="connsiteY44" fmla="*/ 13231 h 172027"/>
                <a:gd name="connsiteX45" fmla="*/ 45519 w 84730"/>
                <a:gd name="connsiteY45" fmla="*/ 19856 h 172027"/>
                <a:gd name="connsiteX46" fmla="*/ 45314 w 84730"/>
                <a:gd name="connsiteY46" fmla="*/ 19778 h 172027"/>
                <a:gd name="connsiteX47" fmla="*/ 36327 w 84730"/>
                <a:gd name="connsiteY47" fmla="*/ 24632 h 172027"/>
                <a:gd name="connsiteX48" fmla="*/ 36841 w 84730"/>
                <a:gd name="connsiteY48" fmla="*/ 30023 h 172027"/>
                <a:gd name="connsiteX49" fmla="*/ 35737 w 84730"/>
                <a:gd name="connsiteY49" fmla="*/ 29561 h 172027"/>
                <a:gd name="connsiteX50" fmla="*/ 26750 w 84730"/>
                <a:gd name="connsiteY50" fmla="*/ 34414 h 172027"/>
                <a:gd name="connsiteX51" fmla="*/ 27931 w 84730"/>
                <a:gd name="connsiteY51" fmla="*/ 40832 h 172027"/>
                <a:gd name="connsiteX52" fmla="*/ 27854 w 84730"/>
                <a:gd name="connsiteY52" fmla="*/ 40807 h 172027"/>
                <a:gd name="connsiteX53" fmla="*/ 19253 w 84730"/>
                <a:gd name="connsiteY53" fmla="*/ 46276 h 172027"/>
                <a:gd name="connsiteX54" fmla="*/ 20100 w 84730"/>
                <a:gd name="connsiteY54" fmla="*/ 51514 h 172027"/>
                <a:gd name="connsiteX55" fmla="*/ 19561 w 84730"/>
                <a:gd name="connsiteY55" fmla="*/ 51334 h 172027"/>
                <a:gd name="connsiteX56" fmla="*/ 10959 w 84730"/>
                <a:gd name="connsiteY56" fmla="*/ 56829 h 172027"/>
                <a:gd name="connsiteX57" fmla="*/ 14143 w 84730"/>
                <a:gd name="connsiteY57" fmla="*/ 64455 h 172027"/>
                <a:gd name="connsiteX58" fmla="*/ 5850 w 84730"/>
                <a:gd name="connsiteY58" fmla="*/ 69975 h 172027"/>
                <a:gd name="connsiteX59" fmla="*/ 9085 w 84730"/>
                <a:gd name="connsiteY59" fmla="*/ 77652 h 172027"/>
                <a:gd name="connsiteX60" fmla="*/ 2101 w 84730"/>
                <a:gd name="connsiteY60" fmla="*/ 83300 h 172027"/>
                <a:gd name="connsiteX61" fmla="*/ 7570 w 84730"/>
                <a:gd name="connsiteY61" fmla="*/ 91902 h 172027"/>
                <a:gd name="connsiteX62" fmla="*/ 8777 w 84730"/>
                <a:gd name="connsiteY62" fmla="*/ 92056 h 172027"/>
                <a:gd name="connsiteX63" fmla="*/ 5542 w 84730"/>
                <a:gd name="connsiteY63" fmla="*/ 96601 h 172027"/>
                <a:gd name="connsiteX64" fmla="*/ 11011 w 84730"/>
                <a:gd name="connsiteY64" fmla="*/ 105202 h 172027"/>
                <a:gd name="connsiteX65" fmla="*/ 13219 w 84730"/>
                <a:gd name="connsiteY65" fmla="*/ 105305 h 172027"/>
                <a:gd name="connsiteX66" fmla="*/ 11756 w 84730"/>
                <a:gd name="connsiteY66" fmla="*/ 109541 h 172027"/>
                <a:gd name="connsiteX67" fmla="*/ 18868 w 84730"/>
                <a:gd name="connsiteY67" fmla="*/ 116859 h 172027"/>
                <a:gd name="connsiteX68" fmla="*/ 18894 w 84730"/>
                <a:gd name="connsiteY68" fmla="*/ 116859 h 172027"/>
                <a:gd name="connsiteX69" fmla="*/ 18328 w 84730"/>
                <a:gd name="connsiteY69" fmla="*/ 119581 h 172027"/>
                <a:gd name="connsiteX70" fmla="*/ 25441 w 84730"/>
                <a:gd name="connsiteY70" fmla="*/ 126898 h 172027"/>
                <a:gd name="connsiteX71" fmla="*/ 27957 w 84730"/>
                <a:gd name="connsiteY71" fmla="*/ 126461 h 172027"/>
                <a:gd name="connsiteX72" fmla="*/ 26468 w 84730"/>
                <a:gd name="connsiteY72" fmla="*/ 130723 h 172027"/>
                <a:gd name="connsiteX73" fmla="*/ 33580 w 84730"/>
                <a:gd name="connsiteY73" fmla="*/ 138041 h 172027"/>
                <a:gd name="connsiteX74" fmla="*/ 36148 w 84730"/>
                <a:gd name="connsiteY74" fmla="*/ 137579 h 172027"/>
                <a:gd name="connsiteX75" fmla="*/ 34889 w 84730"/>
                <a:gd name="connsiteY75" fmla="*/ 141533 h 172027"/>
                <a:gd name="connsiteX76" fmla="*/ 42002 w 84730"/>
                <a:gd name="connsiteY76" fmla="*/ 148851 h 172027"/>
                <a:gd name="connsiteX77" fmla="*/ 46521 w 84730"/>
                <a:gd name="connsiteY77" fmla="*/ 147310 h 172027"/>
                <a:gd name="connsiteX78" fmla="*/ 52477 w 84730"/>
                <a:gd name="connsiteY78" fmla="*/ 155039 h 172027"/>
                <a:gd name="connsiteX79" fmla="*/ 59179 w 84730"/>
                <a:gd name="connsiteY79" fmla="*/ 152522 h 172027"/>
                <a:gd name="connsiteX80" fmla="*/ 62619 w 84730"/>
                <a:gd name="connsiteY80" fmla="*/ 158273 h 172027"/>
                <a:gd name="connsiteX81" fmla="*/ 57073 w 84730"/>
                <a:gd name="connsiteY81" fmla="*/ 164128 h 172027"/>
                <a:gd name="connsiteX82" fmla="*/ 63004 w 84730"/>
                <a:gd name="connsiteY82" fmla="*/ 172447 h 172027"/>
                <a:gd name="connsiteX83" fmla="*/ 71298 w 84730"/>
                <a:gd name="connsiteY83" fmla="*/ 166516 h 172027"/>
                <a:gd name="connsiteX84" fmla="*/ 67934 w 84730"/>
                <a:gd name="connsiteY84" fmla="*/ 159172 h 172027"/>
                <a:gd name="connsiteX85" fmla="*/ 73172 w 84730"/>
                <a:gd name="connsiteY85" fmla="*/ 154499 h 172027"/>
                <a:gd name="connsiteX86" fmla="*/ 78846 w 84730"/>
                <a:gd name="connsiteY86" fmla="*/ 159660 h 172027"/>
                <a:gd name="connsiteX87" fmla="*/ 84187 w 84730"/>
                <a:gd name="connsiteY87" fmla="*/ 158376 h 172027"/>
                <a:gd name="connsiteX88" fmla="*/ 84187 w 84730"/>
                <a:gd name="connsiteY88" fmla="*/ 146669 h 172027"/>
                <a:gd name="connsiteX89" fmla="*/ 81234 w 84730"/>
                <a:gd name="connsiteY89" fmla="*/ 145359 h 1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4730" h="172027">
                  <a:moveTo>
                    <a:pt x="81234" y="145359"/>
                  </a:moveTo>
                  <a:cubicBezTo>
                    <a:pt x="77742" y="144769"/>
                    <a:pt x="74456" y="146874"/>
                    <a:pt x="73326" y="150160"/>
                  </a:cubicBezTo>
                  <a:cubicBezTo>
                    <a:pt x="72607" y="147541"/>
                    <a:pt x="70425" y="145436"/>
                    <a:pt x="67575" y="144948"/>
                  </a:cubicBezTo>
                  <a:cubicBezTo>
                    <a:pt x="64956" y="144512"/>
                    <a:pt x="62440" y="145564"/>
                    <a:pt x="60873" y="147464"/>
                  </a:cubicBezTo>
                  <a:cubicBezTo>
                    <a:pt x="60693" y="144177"/>
                    <a:pt x="58254" y="141328"/>
                    <a:pt x="54865" y="140763"/>
                  </a:cubicBezTo>
                  <a:cubicBezTo>
                    <a:pt x="52785" y="140429"/>
                    <a:pt x="50808" y="141019"/>
                    <a:pt x="49268" y="142201"/>
                  </a:cubicBezTo>
                  <a:cubicBezTo>
                    <a:pt x="49294" y="142021"/>
                    <a:pt x="49319" y="141867"/>
                    <a:pt x="49319" y="141687"/>
                  </a:cubicBezTo>
                  <a:cubicBezTo>
                    <a:pt x="49371" y="137708"/>
                    <a:pt x="46187" y="134421"/>
                    <a:pt x="42207" y="134370"/>
                  </a:cubicBezTo>
                  <a:cubicBezTo>
                    <a:pt x="41308" y="134370"/>
                    <a:pt x="40436" y="134523"/>
                    <a:pt x="39639" y="134832"/>
                  </a:cubicBezTo>
                  <a:cubicBezTo>
                    <a:pt x="40410" y="133702"/>
                    <a:pt x="40872" y="132341"/>
                    <a:pt x="40898" y="130878"/>
                  </a:cubicBezTo>
                  <a:cubicBezTo>
                    <a:pt x="40949" y="126898"/>
                    <a:pt x="37765" y="123611"/>
                    <a:pt x="33785" y="123560"/>
                  </a:cubicBezTo>
                  <a:cubicBezTo>
                    <a:pt x="32887" y="123560"/>
                    <a:pt x="32065" y="123714"/>
                    <a:pt x="31269" y="123997"/>
                  </a:cubicBezTo>
                  <a:cubicBezTo>
                    <a:pt x="32168" y="122816"/>
                    <a:pt x="32733" y="121352"/>
                    <a:pt x="32758" y="119735"/>
                  </a:cubicBezTo>
                  <a:cubicBezTo>
                    <a:pt x="32810" y="115755"/>
                    <a:pt x="29626" y="112468"/>
                    <a:pt x="25646" y="112417"/>
                  </a:cubicBezTo>
                  <a:cubicBezTo>
                    <a:pt x="25646" y="112417"/>
                    <a:pt x="25621" y="112417"/>
                    <a:pt x="25621" y="112417"/>
                  </a:cubicBezTo>
                  <a:cubicBezTo>
                    <a:pt x="25980" y="111569"/>
                    <a:pt x="26185" y="110671"/>
                    <a:pt x="26185" y="109695"/>
                  </a:cubicBezTo>
                  <a:cubicBezTo>
                    <a:pt x="26237" y="105715"/>
                    <a:pt x="23053" y="102429"/>
                    <a:pt x="19073" y="102378"/>
                  </a:cubicBezTo>
                  <a:cubicBezTo>
                    <a:pt x="18816" y="102378"/>
                    <a:pt x="18585" y="102429"/>
                    <a:pt x="18354" y="102429"/>
                  </a:cubicBezTo>
                  <a:cubicBezTo>
                    <a:pt x="18945" y="101633"/>
                    <a:pt x="19407" y="100709"/>
                    <a:pt x="19638" y="99656"/>
                  </a:cubicBezTo>
                  <a:cubicBezTo>
                    <a:pt x="20511" y="95753"/>
                    <a:pt x="18046" y="91902"/>
                    <a:pt x="14169" y="91054"/>
                  </a:cubicBezTo>
                  <a:cubicBezTo>
                    <a:pt x="13758" y="90952"/>
                    <a:pt x="13347" y="90926"/>
                    <a:pt x="12962" y="90900"/>
                  </a:cubicBezTo>
                  <a:cubicBezTo>
                    <a:pt x="14554" y="89899"/>
                    <a:pt x="15761" y="88307"/>
                    <a:pt x="16197" y="86356"/>
                  </a:cubicBezTo>
                  <a:cubicBezTo>
                    <a:pt x="16891" y="83275"/>
                    <a:pt x="15478" y="80271"/>
                    <a:pt x="12962" y="78679"/>
                  </a:cubicBezTo>
                  <a:cubicBezTo>
                    <a:pt x="16249" y="78653"/>
                    <a:pt x="19202" y="76368"/>
                    <a:pt x="19946" y="73030"/>
                  </a:cubicBezTo>
                  <a:cubicBezTo>
                    <a:pt x="20614" y="69975"/>
                    <a:pt x="19253" y="66971"/>
                    <a:pt x="16762" y="65404"/>
                  </a:cubicBezTo>
                  <a:cubicBezTo>
                    <a:pt x="20537" y="66072"/>
                    <a:pt x="24234" y="63684"/>
                    <a:pt x="25055" y="59884"/>
                  </a:cubicBezTo>
                  <a:cubicBezTo>
                    <a:pt x="25466" y="58010"/>
                    <a:pt x="25107" y="56161"/>
                    <a:pt x="24208" y="54646"/>
                  </a:cubicBezTo>
                  <a:cubicBezTo>
                    <a:pt x="24388" y="54698"/>
                    <a:pt x="24568" y="54775"/>
                    <a:pt x="24747" y="54826"/>
                  </a:cubicBezTo>
                  <a:cubicBezTo>
                    <a:pt x="28650" y="55699"/>
                    <a:pt x="32501" y="53234"/>
                    <a:pt x="33349" y="49357"/>
                  </a:cubicBezTo>
                  <a:cubicBezTo>
                    <a:pt x="33837" y="47175"/>
                    <a:pt x="33246" y="45044"/>
                    <a:pt x="31988" y="43400"/>
                  </a:cubicBezTo>
                  <a:cubicBezTo>
                    <a:pt x="35685" y="44299"/>
                    <a:pt x="39485" y="42168"/>
                    <a:pt x="40589" y="38471"/>
                  </a:cubicBezTo>
                  <a:cubicBezTo>
                    <a:pt x="41154" y="36596"/>
                    <a:pt x="40898" y="34696"/>
                    <a:pt x="40076" y="33079"/>
                  </a:cubicBezTo>
                  <a:cubicBezTo>
                    <a:pt x="40436" y="33258"/>
                    <a:pt x="40795" y="33412"/>
                    <a:pt x="41180" y="33541"/>
                  </a:cubicBezTo>
                  <a:cubicBezTo>
                    <a:pt x="45006" y="34671"/>
                    <a:pt x="49011" y="32514"/>
                    <a:pt x="50166" y="28688"/>
                  </a:cubicBezTo>
                  <a:cubicBezTo>
                    <a:pt x="50654" y="27019"/>
                    <a:pt x="50500" y="25351"/>
                    <a:pt x="49884" y="23861"/>
                  </a:cubicBezTo>
                  <a:cubicBezTo>
                    <a:pt x="52965" y="24888"/>
                    <a:pt x="56483" y="23758"/>
                    <a:pt x="58280" y="20883"/>
                  </a:cubicBezTo>
                  <a:cubicBezTo>
                    <a:pt x="59435" y="19034"/>
                    <a:pt x="59641" y="16877"/>
                    <a:pt x="59050" y="14926"/>
                  </a:cubicBezTo>
                  <a:cubicBezTo>
                    <a:pt x="59179" y="15029"/>
                    <a:pt x="59281" y="15131"/>
                    <a:pt x="59435" y="15234"/>
                  </a:cubicBezTo>
                  <a:cubicBezTo>
                    <a:pt x="59949" y="15542"/>
                    <a:pt x="60462" y="15773"/>
                    <a:pt x="61027" y="15953"/>
                  </a:cubicBezTo>
                  <a:lnTo>
                    <a:pt x="67241" y="3115"/>
                  </a:lnTo>
                  <a:cubicBezTo>
                    <a:pt x="67190" y="3089"/>
                    <a:pt x="67164" y="3064"/>
                    <a:pt x="67138" y="3038"/>
                  </a:cubicBezTo>
                  <a:cubicBezTo>
                    <a:pt x="63775" y="907"/>
                    <a:pt x="59307" y="1934"/>
                    <a:pt x="57176" y="5298"/>
                  </a:cubicBezTo>
                  <a:cubicBezTo>
                    <a:pt x="56021" y="7146"/>
                    <a:pt x="55815" y="9303"/>
                    <a:pt x="56406" y="11255"/>
                  </a:cubicBezTo>
                  <a:cubicBezTo>
                    <a:pt x="56277" y="11152"/>
                    <a:pt x="56174" y="11049"/>
                    <a:pt x="56021" y="10972"/>
                  </a:cubicBezTo>
                  <a:cubicBezTo>
                    <a:pt x="52657" y="8841"/>
                    <a:pt x="48189" y="9868"/>
                    <a:pt x="46058" y="13231"/>
                  </a:cubicBezTo>
                  <a:cubicBezTo>
                    <a:pt x="44749" y="15285"/>
                    <a:pt x="44646" y="17750"/>
                    <a:pt x="45519" y="19856"/>
                  </a:cubicBezTo>
                  <a:cubicBezTo>
                    <a:pt x="45442" y="19830"/>
                    <a:pt x="45391" y="19778"/>
                    <a:pt x="45314" y="19778"/>
                  </a:cubicBezTo>
                  <a:cubicBezTo>
                    <a:pt x="41488" y="18649"/>
                    <a:pt x="37483" y="20832"/>
                    <a:pt x="36327" y="24632"/>
                  </a:cubicBezTo>
                  <a:cubicBezTo>
                    <a:pt x="35762" y="26506"/>
                    <a:pt x="36019" y="28406"/>
                    <a:pt x="36841" y="30023"/>
                  </a:cubicBezTo>
                  <a:cubicBezTo>
                    <a:pt x="36481" y="29844"/>
                    <a:pt x="36122" y="29690"/>
                    <a:pt x="35737" y="29561"/>
                  </a:cubicBezTo>
                  <a:cubicBezTo>
                    <a:pt x="31911" y="28432"/>
                    <a:pt x="27906" y="30614"/>
                    <a:pt x="26750" y="34414"/>
                  </a:cubicBezTo>
                  <a:cubicBezTo>
                    <a:pt x="26057" y="36699"/>
                    <a:pt x="26596" y="39061"/>
                    <a:pt x="27931" y="40832"/>
                  </a:cubicBezTo>
                  <a:cubicBezTo>
                    <a:pt x="27906" y="40832"/>
                    <a:pt x="27880" y="40807"/>
                    <a:pt x="27854" y="40807"/>
                  </a:cubicBezTo>
                  <a:cubicBezTo>
                    <a:pt x="23952" y="39934"/>
                    <a:pt x="20100" y="42399"/>
                    <a:pt x="19253" y="46276"/>
                  </a:cubicBezTo>
                  <a:cubicBezTo>
                    <a:pt x="18842" y="48150"/>
                    <a:pt x="19202" y="49999"/>
                    <a:pt x="20100" y="51514"/>
                  </a:cubicBezTo>
                  <a:cubicBezTo>
                    <a:pt x="19920" y="51463"/>
                    <a:pt x="19741" y="51386"/>
                    <a:pt x="19561" y="51334"/>
                  </a:cubicBezTo>
                  <a:cubicBezTo>
                    <a:pt x="15658" y="50461"/>
                    <a:pt x="11807" y="52926"/>
                    <a:pt x="10959" y="56829"/>
                  </a:cubicBezTo>
                  <a:cubicBezTo>
                    <a:pt x="10292" y="59884"/>
                    <a:pt x="11653" y="62888"/>
                    <a:pt x="14143" y="64455"/>
                  </a:cubicBezTo>
                  <a:cubicBezTo>
                    <a:pt x="10369" y="63787"/>
                    <a:pt x="6672" y="66175"/>
                    <a:pt x="5850" y="69975"/>
                  </a:cubicBezTo>
                  <a:cubicBezTo>
                    <a:pt x="5157" y="73056"/>
                    <a:pt x="6569" y="76060"/>
                    <a:pt x="9085" y="77652"/>
                  </a:cubicBezTo>
                  <a:cubicBezTo>
                    <a:pt x="5799" y="77677"/>
                    <a:pt x="2846" y="79937"/>
                    <a:pt x="2101" y="83300"/>
                  </a:cubicBezTo>
                  <a:cubicBezTo>
                    <a:pt x="1229" y="87203"/>
                    <a:pt x="3693" y="91054"/>
                    <a:pt x="7570" y="91902"/>
                  </a:cubicBezTo>
                  <a:cubicBezTo>
                    <a:pt x="7981" y="92005"/>
                    <a:pt x="8392" y="92030"/>
                    <a:pt x="8777" y="92056"/>
                  </a:cubicBezTo>
                  <a:cubicBezTo>
                    <a:pt x="7185" y="93057"/>
                    <a:pt x="5979" y="94649"/>
                    <a:pt x="5542" y="96601"/>
                  </a:cubicBezTo>
                  <a:cubicBezTo>
                    <a:pt x="4669" y="100503"/>
                    <a:pt x="7134" y="104354"/>
                    <a:pt x="11011" y="105202"/>
                  </a:cubicBezTo>
                  <a:cubicBezTo>
                    <a:pt x="11756" y="105356"/>
                    <a:pt x="12500" y="105382"/>
                    <a:pt x="13219" y="105305"/>
                  </a:cubicBezTo>
                  <a:cubicBezTo>
                    <a:pt x="12320" y="106486"/>
                    <a:pt x="11781" y="107949"/>
                    <a:pt x="11756" y="109541"/>
                  </a:cubicBezTo>
                  <a:cubicBezTo>
                    <a:pt x="11704" y="113521"/>
                    <a:pt x="14888" y="116807"/>
                    <a:pt x="18868" y="116859"/>
                  </a:cubicBezTo>
                  <a:cubicBezTo>
                    <a:pt x="18868" y="116859"/>
                    <a:pt x="18894" y="116859"/>
                    <a:pt x="18894" y="116859"/>
                  </a:cubicBezTo>
                  <a:cubicBezTo>
                    <a:pt x="18534" y="117706"/>
                    <a:pt x="18328" y="118605"/>
                    <a:pt x="18328" y="119581"/>
                  </a:cubicBezTo>
                  <a:cubicBezTo>
                    <a:pt x="18277" y="123560"/>
                    <a:pt x="21461" y="126846"/>
                    <a:pt x="25441" y="126898"/>
                  </a:cubicBezTo>
                  <a:cubicBezTo>
                    <a:pt x="26339" y="126898"/>
                    <a:pt x="27161" y="126744"/>
                    <a:pt x="27957" y="126461"/>
                  </a:cubicBezTo>
                  <a:cubicBezTo>
                    <a:pt x="27058" y="127642"/>
                    <a:pt x="26493" y="129106"/>
                    <a:pt x="26468" y="130723"/>
                  </a:cubicBezTo>
                  <a:cubicBezTo>
                    <a:pt x="26416" y="134703"/>
                    <a:pt x="29600" y="137990"/>
                    <a:pt x="33580" y="138041"/>
                  </a:cubicBezTo>
                  <a:cubicBezTo>
                    <a:pt x="34479" y="138041"/>
                    <a:pt x="35351" y="137887"/>
                    <a:pt x="36148" y="137579"/>
                  </a:cubicBezTo>
                  <a:cubicBezTo>
                    <a:pt x="35377" y="138709"/>
                    <a:pt x="34915" y="140070"/>
                    <a:pt x="34889" y="141533"/>
                  </a:cubicBezTo>
                  <a:cubicBezTo>
                    <a:pt x="34838" y="145513"/>
                    <a:pt x="38022" y="148799"/>
                    <a:pt x="42002" y="148851"/>
                  </a:cubicBezTo>
                  <a:cubicBezTo>
                    <a:pt x="43722" y="148876"/>
                    <a:pt x="45262" y="148286"/>
                    <a:pt x="46521" y="147310"/>
                  </a:cubicBezTo>
                  <a:cubicBezTo>
                    <a:pt x="46213" y="151033"/>
                    <a:pt x="48754" y="154422"/>
                    <a:pt x="52477" y="155039"/>
                  </a:cubicBezTo>
                  <a:cubicBezTo>
                    <a:pt x="55096" y="155475"/>
                    <a:pt x="57612" y="154422"/>
                    <a:pt x="59179" y="152522"/>
                  </a:cubicBezTo>
                  <a:cubicBezTo>
                    <a:pt x="59307" y="154910"/>
                    <a:pt x="60617" y="157041"/>
                    <a:pt x="62619" y="158273"/>
                  </a:cubicBezTo>
                  <a:cubicBezTo>
                    <a:pt x="59846" y="158890"/>
                    <a:pt x="57561" y="161124"/>
                    <a:pt x="57073" y="164128"/>
                  </a:cubicBezTo>
                  <a:cubicBezTo>
                    <a:pt x="56406" y="168056"/>
                    <a:pt x="59076" y="171779"/>
                    <a:pt x="63004" y="172447"/>
                  </a:cubicBezTo>
                  <a:cubicBezTo>
                    <a:pt x="66933" y="173114"/>
                    <a:pt x="70656" y="170444"/>
                    <a:pt x="71298" y="166516"/>
                  </a:cubicBezTo>
                  <a:cubicBezTo>
                    <a:pt x="71786" y="163537"/>
                    <a:pt x="70373" y="160662"/>
                    <a:pt x="67934" y="159172"/>
                  </a:cubicBezTo>
                  <a:cubicBezTo>
                    <a:pt x="70322" y="158633"/>
                    <a:pt x="72350" y="156888"/>
                    <a:pt x="73172" y="154499"/>
                  </a:cubicBezTo>
                  <a:cubicBezTo>
                    <a:pt x="73891" y="157092"/>
                    <a:pt x="76022" y="159198"/>
                    <a:pt x="78846" y="159660"/>
                  </a:cubicBezTo>
                  <a:cubicBezTo>
                    <a:pt x="80798" y="159994"/>
                    <a:pt x="82698" y="159481"/>
                    <a:pt x="84187" y="158376"/>
                  </a:cubicBezTo>
                  <a:lnTo>
                    <a:pt x="84187" y="146669"/>
                  </a:lnTo>
                  <a:cubicBezTo>
                    <a:pt x="83340" y="146001"/>
                    <a:pt x="82364" y="145564"/>
                    <a:pt x="81234" y="145359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CB60E86-3944-BB65-A26D-6188310601E2}"/>
                </a:ext>
              </a:extLst>
            </p:cNvPr>
            <p:cNvSpPr/>
            <p:nvPr/>
          </p:nvSpPr>
          <p:spPr>
            <a:xfrm>
              <a:off x="3864651" y="5735536"/>
              <a:ext cx="17973" cy="35946"/>
            </a:xfrm>
            <a:custGeom>
              <a:avLst/>
              <a:gdLst>
                <a:gd name="connsiteX0" fmla="*/ 17434 w 17973"/>
                <a:gd name="connsiteY0" fmla="*/ 24316 h 35946"/>
                <a:gd name="connsiteX1" fmla="*/ 12196 w 17973"/>
                <a:gd name="connsiteY1" fmla="*/ 15637 h 35946"/>
                <a:gd name="connsiteX2" fmla="*/ 9012 w 17973"/>
                <a:gd name="connsiteY2" fmla="*/ 15637 h 35946"/>
                <a:gd name="connsiteX3" fmla="*/ 13300 w 17973"/>
                <a:gd name="connsiteY3" fmla="*/ 10630 h 35946"/>
                <a:gd name="connsiteX4" fmla="*/ 8062 w 17973"/>
                <a:gd name="connsiteY4" fmla="*/ 1951 h 35946"/>
                <a:gd name="connsiteX5" fmla="*/ 7780 w 17973"/>
                <a:gd name="connsiteY5" fmla="*/ 1926 h 35946"/>
                <a:gd name="connsiteX6" fmla="*/ 1926 w 17973"/>
                <a:gd name="connsiteY6" fmla="*/ 14584 h 35946"/>
                <a:gd name="connsiteX7" fmla="*/ 4724 w 17973"/>
                <a:gd name="connsiteY7" fmla="*/ 15997 h 35946"/>
                <a:gd name="connsiteX8" fmla="*/ 7908 w 17973"/>
                <a:gd name="connsiteY8" fmla="*/ 15997 h 35946"/>
                <a:gd name="connsiteX9" fmla="*/ 3620 w 17973"/>
                <a:gd name="connsiteY9" fmla="*/ 21003 h 35946"/>
                <a:gd name="connsiteX10" fmla="*/ 8858 w 17973"/>
                <a:gd name="connsiteY10" fmla="*/ 29681 h 35946"/>
                <a:gd name="connsiteX11" fmla="*/ 9115 w 17973"/>
                <a:gd name="connsiteY11" fmla="*/ 29707 h 35946"/>
                <a:gd name="connsiteX12" fmla="*/ 4237 w 17973"/>
                <a:gd name="connsiteY12" fmla="*/ 33096 h 35946"/>
                <a:gd name="connsiteX13" fmla="*/ 17408 w 17973"/>
                <a:gd name="connsiteY13" fmla="*/ 36280 h 35946"/>
                <a:gd name="connsiteX14" fmla="*/ 12016 w 17973"/>
                <a:gd name="connsiteY14" fmla="*/ 29784 h 35946"/>
                <a:gd name="connsiteX15" fmla="*/ 11759 w 17973"/>
                <a:gd name="connsiteY15" fmla="*/ 29758 h 35946"/>
                <a:gd name="connsiteX16" fmla="*/ 17434 w 17973"/>
                <a:gd name="connsiteY16" fmla="*/ 24316 h 3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73" h="35946">
                  <a:moveTo>
                    <a:pt x="17434" y="24316"/>
                  </a:moveTo>
                  <a:cubicBezTo>
                    <a:pt x="18358" y="20438"/>
                    <a:pt x="16022" y="16561"/>
                    <a:pt x="12196" y="15637"/>
                  </a:cubicBezTo>
                  <a:cubicBezTo>
                    <a:pt x="11117" y="15380"/>
                    <a:pt x="10039" y="15405"/>
                    <a:pt x="9012" y="15637"/>
                  </a:cubicBezTo>
                  <a:cubicBezTo>
                    <a:pt x="11066" y="14789"/>
                    <a:pt x="12735" y="12992"/>
                    <a:pt x="13300" y="10630"/>
                  </a:cubicBezTo>
                  <a:cubicBezTo>
                    <a:pt x="14224" y="6753"/>
                    <a:pt x="11888" y="2850"/>
                    <a:pt x="8062" y="1951"/>
                  </a:cubicBezTo>
                  <a:cubicBezTo>
                    <a:pt x="7959" y="1926"/>
                    <a:pt x="7857" y="1926"/>
                    <a:pt x="7780" y="1926"/>
                  </a:cubicBezTo>
                  <a:lnTo>
                    <a:pt x="1926" y="14584"/>
                  </a:lnTo>
                  <a:cubicBezTo>
                    <a:pt x="2721" y="15226"/>
                    <a:pt x="3646" y="15740"/>
                    <a:pt x="4724" y="15997"/>
                  </a:cubicBezTo>
                  <a:cubicBezTo>
                    <a:pt x="5803" y="16253"/>
                    <a:pt x="6881" y="16227"/>
                    <a:pt x="7908" y="15997"/>
                  </a:cubicBezTo>
                  <a:cubicBezTo>
                    <a:pt x="5854" y="16843"/>
                    <a:pt x="4185" y="18641"/>
                    <a:pt x="3620" y="21003"/>
                  </a:cubicBezTo>
                  <a:cubicBezTo>
                    <a:pt x="2696" y="24880"/>
                    <a:pt x="5032" y="28757"/>
                    <a:pt x="8858" y="29681"/>
                  </a:cubicBezTo>
                  <a:cubicBezTo>
                    <a:pt x="8935" y="29707"/>
                    <a:pt x="9038" y="29707"/>
                    <a:pt x="9115" y="29707"/>
                  </a:cubicBezTo>
                  <a:cubicBezTo>
                    <a:pt x="7112" y="30067"/>
                    <a:pt x="5315" y="31299"/>
                    <a:pt x="4237" y="33096"/>
                  </a:cubicBezTo>
                  <a:cubicBezTo>
                    <a:pt x="8884" y="33456"/>
                    <a:pt x="13326" y="34534"/>
                    <a:pt x="17408" y="36280"/>
                  </a:cubicBezTo>
                  <a:cubicBezTo>
                    <a:pt x="17203" y="33225"/>
                    <a:pt x="15097" y="30529"/>
                    <a:pt x="12016" y="29784"/>
                  </a:cubicBezTo>
                  <a:cubicBezTo>
                    <a:pt x="11939" y="29758"/>
                    <a:pt x="11836" y="29758"/>
                    <a:pt x="11759" y="29758"/>
                  </a:cubicBezTo>
                  <a:cubicBezTo>
                    <a:pt x="14455" y="29245"/>
                    <a:pt x="16766" y="27191"/>
                    <a:pt x="17434" y="24316"/>
                  </a:cubicBezTo>
                  <a:close/>
                </a:path>
              </a:pathLst>
            </a:custGeom>
            <a:grp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72423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024420"/>
      </p:ext>
    </p:extLst>
  </p:cSld>
  <p:clrMapOvr>
    <a:masterClrMapping/>
  </p:clrMapOvr>
</p:sld>
</file>

<file path=ppt/theme/theme1.xml><?xml version="1.0" encoding="utf-8"?>
<a:theme xmlns:a="http://schemas.openxmlformats.org/drawingml/2006/main" name="Education PPT Template">
  <a:themeElements>
    <a:clrScheme name="Education Updated">
      <a:dk1>
        <a:srgbClr val="05243F"/>
      </a:dk1>
      <a:lt1>
        <a:sysClr val="window" lastClr="FFFFFF"/>
      </a:lt1>
      <a:dk2>
        <a:srgbClr val="05243F"/>
      </a:dk2>
      <a:lt2>
        <a:srgbClr val="FFFFFF"/>
      </a:lt2>
      <a:accent1>
        <a:srgbClr val="63B1A4"/>
      </a:accent1>
      <a:accent2>
        <a:srgbClr val="C3DDD7"/>
      </a:accent2>
      <a:accent3>
        <a:srgbClr val="D86075"/>
      </a:accent3>
      <a:accent4>
        <a:srgbClr val="DF918A"/>
      </a:accent4>
      <a:accent5>
        <a:srgbClr val="762000"/>
      </a:accent5>
      <a:accent6>
        <a:srgbClr val="E5DBCB"/>
      </a:accent6>
      <a:hlink>
        <a:srgbClr val="3296EE"/>
      </a:hlink>
      <a:folHlink>
        <a:srgbClr val="80B7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PPT Template" id="{2F90A112-E7F6-BC42-8CD5-5C3B570A3003}" vid="{3B365C36-3C37-6946-9ED8-AF5DEA2842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87CBCF61D7BE419D1E5AA1F4BF4063" ma:contentTypeVersion="21" ma:contentTypeDescription="Create a new document." ma:contentTypeScope="" ma:versionID="4af4fe2f1e00112524200eeb38ab5a77">
  <xsd:schema xmlns:xsd="http://www.w3.org/2001/XMLSchema" xmlns:xs="http://www.w3.org/2001/XMLSchema" xmlns:p="http://schemas.microsoft.com/office/2006/metadata/properties" xmlns:ns1="http://schemas.microsoft.com/sharepoint/v3" xmlns:ns2="5e9f70fa-da72-4a48-b92c-4a4a1e519a76" xmlns:ns3="a74f41e8-2c9a-4a9a-8a86-1b2eca9cb15f" targetNamespace="http://schemas.microsoft.com/office/2006/metadata/properties" ma:root="true" ma:fieldsID="4d91ce5baa1389d6d2cbc7187b6feb6b" ns1:_="" ns2:_="" ns3:_="">
    <xsd:import namespace="http://schemas.microsoft.com/sharepoint/v3"/>
    <xsd:import namespace="5e9f70fa-da72-4a48-b92c-4a4a1e519a76"/>
    <xsd:import namespace="a74f41e8-2c9a-4a9a-8a86-1b2eca9cb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f70fa-da72-4a48-b92c-4a4a1e519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4f41e8-2c9a-4a9a-8a86-1b2eca9cb15f" xsi:nil="true"/>
    <MediaLengthInSeconds xmlns="5e9f70fa-da72-4a48-b92c-4a4a1e519a76" xsi:nil="true"/>
    <lcf76f155ced4ddcb4097134ff3c332f xmlns="5e9f70fa-da72-4a48-b92c-4a4a1e519a76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06C156-8AAC-4823-95DC-FB7DB563382B}">
  <ds:schemaRefs>
    <ds:schemaRef ds:uri="5e9f70fa-da72-4a48-b92c-4a4a1e519a76"/>
    <ds:schemaRef ds:uri="a74f41e8-2c9a-4a9a-8a86-1b2eca9cb1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9CE9FC7-F488-4CBC-BC57-3C13B4B4EA8E}">
  <ds:schemaRefs>
    <ds:schemaRef ds:uri="http://schemas.microsoft.com/office/infopath/2007/PartnerControls"/>
    <ds:schemaRef ds:uri="http://www.w3.org/XML/1998/namespace"/>
    <ds:schemaRef ds:uri="http://schemas.microsoft.com/sharepoint/v3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a74f41e8-2c9a-4a9a-8a86-1b2eca9cb15f"/>
    <ds:schemaRef ds:uri="5e9f70fa-da72-4a48-b92c-4a4a1e519a7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010F89C-9F27-40E2-B07B-DA746ED61B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193</Words>
  <Application>Microsoft Office PowerPoint</Application>
  <PresentationFormat>Widescreen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Education PPT Template</vt:lpstr>
      <vt:lpstr>Lebanon Crisis Appeal Prayer</vt:lpstr>
      <vt:lpstr>PrayeR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Caritas Australia Lebanon Emergency Appeal</dc:title>
  <dc:creator>Marlin Communications</dc:creator>
  <cp:lastModifiedBy>Nicole Dobrohotoff</cp:lastModifiedBy>
  <cp:revision>6</cp:revision>
  <dcterms:created xsi:type="dcterms:W3CDTF">2014-11-30T23:21:17Z</dcterms:created>
  <dcterms:modified xsi:type="dcterms:W3CDTF">2024-10-25T01:53:46Z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0x010100A487CBCF61D7BE419D1E5AA1F4BF4063</vt:lpwstr>
  </property>
  <property fmtid="{D5CDD505-2E9C-101B-9397-08002B2CF9AE}" pid="3" name="_dlc_DocIdItemGuid">
    <vt:lpwstr>d7ee03d9-074b-4786-bb99-1c6adf13a550</vt:lpwstr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Topic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TaxKeyword">
    <vt:lpwstr/>
  </property>
</Properties>
</file>