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57" r:id="rId4"/>
  </p:sldMasterIdLst>
  <p:notesMasterIdLst>
    <p:notesMasterId r:id="rId17"/>
  </p:notesMasterIdLst>
  <p:handoutMasterIdLst>
    <p:handoutMasterId r:id="rId18"/>
  </p:handoutMasterIdLst>
  <p:sldIdLst>
    <p:sldId id="503" r:id="rId5"/>
    <p:sldId id="529" r:id="rId6"/>
    <p:sldId id="518" r:id="rId7"/>
    <p:sldId id="525" r:id="rId8"/>
    <p:sldId id="531" r:id="rId9"/>
    <p:sldId id="526" r:id="rId10"/>
    <p:sldId id="520" r:id="rId11"/>
    <p:sldId id="528" r:id="rId12"/>
    <p:sldId id="534" r:id="rId13"/>
    <p:sldId id="523" r:id="rId14"/>
    <p:sldId id="533" r:id="rId15"/>
    <p:sldId id="508" r:id="rId1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795" userDrawn="1">
          <p15:clr>
            <a:srgbClr val="A4A3A4"/>
          </p15:clr>
        </p15:guide>
        <p15:guide id="2" orient="horz" pos="4020" userDrawn="1">
          <p15:clr>
            <a:srgbClr val="A4A3A4"/>
          </p15:clr>
        </p15:guide>
        <p15:guide id="3" pos="5352" userDrawn="1">
          <p15:clr>
            <a:srgbClr val="A4A3A4"/>
          </p15:clr>
        </p15:guide>
        <p15:guide id="4" pos="7045"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8FB223D-59BB-C868-B914-995703E93A0E}" name="Mark Harding" initials="MH" userId="S::mark.harding@caritas.org.au::3f043a99-62a7-4578-8439-560fc5a0cec7" providerId="AD"/>
  <p188:author id="{14C248A8-C7DF-2238-5860-147EDD04E4AC}" name="Nicole Dobrohotoff" initials="ND" userId="S::NicoleD@caritas.org.au::2dc4cf58-dc7e-422a-950b-38460c74cb76" providerId="AD"/>
</p188: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5243F"/>
    <a:srgbClr val="E5DBCB"/>
    <a:srgbClr val="000000"/>
    <a:srgbClr val="FFFFFF"/>
    <a:srgbClr val="004851"/>
    <a:srgbClr val="5C867E"/>
    <a:srgbClr val="0C244C"/>
    <a:srgbClr val="D86075"/>
    <a:srgbClr val="DF918A"/>
    <a:srgbClr val="63B1A4"/>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7CA0012-5EA4-401A-AE30-B516133E0D2F}" v="6" dt="2024-10-28T06:05:28.76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15" d="100"/>
          <a:sy n="115" d="100"/>
        </p:scale>
        <p:origin x="634" y="67"/>
      </p:cViewPr>
      <p:guideLst>
        <p:guide orient="horz" pos="2795"/>
        <p:guide orient="horz" pos="4020"/>
        <p:guide pos="5352"/>
        <p:guide pos="7045"/>
      </p:guideLst>
    </p:cSldViewPr>
  </p:slideViewPr>
  <p:notesTextViewPr>
    <p:cViewPr>
      <p:scale>
        <a:sx n="1" d="1"/>
        <a:sy n="1" d="1"/>
      </p:scale>
      <p:origin x="0" y="0"/>
    </p:cViewPr>
  </p:notesTextViewPr>
  <p:notesViewPr>
    <p:cSldViewPr snapToGrid="0">
      <p:cViewPr varScale="1">
        <p:scale>
          <a:sx n="66" d="100"/>
          <a:sy n="66" d="100"/>
        </p:scale>
        <p:origin x="0" y="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5"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icole Dobrohotoff" userId="S::nicoled@caritas.org.au::2dc4cf58-dc7e-422a-950b-38460c74cb76" providerId="AD" clId="Web-{51546F72-9592-57C7-5C06-1C706F925D4A}"/>
    <pc:docChg chg="modSld">
      <pc:chgData name="Nicole Dobrohotoff" userId="S::nicoled@caritas.org.au::2dc4cf58-dc7e-422a-950b-38460c74cb76" providerId="AD" clId="Web-{51546F72-9592-57C7-5C06-1C706F925D4A}" dt="2024-10-24T02:06:28.040" v="1" actId="20577"/>
      <pc:docMkLst>
        <pc:docMk/>
      </pc:docMkLst>
      <pc:sldChg chg="modSp">
        <pc:chgData name="Nicole Dobrohotoff" userId="S::nicoled@caritas.org.au::2dc4cf58-dc7e-422a-950b-38460c74cb76" providerId="AD" clId="Web-{51546F72-9592-57C7-5C06-1C706F925D4A}" dt="2024-10-24T02:06:28.040" v="1" actId="20577"/>
        <pc:sldMkLst>
          <pc:docMk/>
          <pc:sldMk cId="2269558801" sldId="523"/>
        </pc:sldMkLst>
        <pc:spChg chg="mod">
          <ac:chgData name="Nicole Dobrohotoff" userId="S::nicoled@caritas.org.au::2dc4cf58-dc7e-422a-950b-38460c74cb76" providerId="AD" clId="Web-{51546F72-9592-57C7-5C06-1C706F925D4A}" dt="2024-10-24T02:06:28.040" v="1" actId="20577"/>
          <ac:spMkLst>
            <pc:docMk/>
            <pc:sldMk cId="2269558801" sldId="523"/>
            <ac:spMk id="5" creationId="{F74985BF-DDDC-2939-5EE1-85D99C509A37}"/>
          </ac:spMkLst>
        </pc:spChg>
      </pc:sldChg>
    </pc:docChg>
  </pc:docChgLst>
  <pc:docChgLst>
    <pc:chgData name="Nicole Dobrohotoff" userId="2dc4cf58-dc7e-422a-950b-38460c74cb76" providerId="ADAL" clId="{97CA0012-5EA4-401A-AE30-B516133E0D2F}"/>
    <pc:docChg chg="delSld modSld">
      <pc:chgData name="Nicole Dobrohotoff" userId="2dc4cf58-dc7e-422a-950b-38460c74cb76" providerId="ADAL" clId="{97CA0012-5EA4-401A-AE30-B516133E0D2F}" dt="2024-10-28T22:28:41.566" v="590" actId="20577"/>
      <pc:docMkLst>
        <pc:docMk/>
      </pc:docMkLst>
      <pc:sldChg chg="modSp del mod">
        <pc:chgData name="Nicole Dobrohotoff" userId="2dc4cf58-dc7e-422a-950b-38460c74cb76" providerId="ADAL" clId="{97CA0012-5EA4-401A-AE30-B516133E0D2F}" dt="2024-10-24T22:23:49.314" v="577" actId="47"/>
        <pc:sldMkLst>
          <pc:docMk/>
          <pc:sldMk cId="3469316621" sldId="258"/>
        </pc:sldMkLst>
        <pc:spChg chg="mod">
          <ac:chgData name="Nicole Dobrohotoff" userId="2dc4cf58-dc7e-422a-950b-38460c74cb76" providerId="ADAL" clId="{97CA0012-5EA4-401A-AE30-B516133E0D2F}" dt="2024-10-24T20:36:52.272" v="87" actId="179"/>
          <ac:spMkLst>
            <pc:docMk/>
            <pc:sldMk cId="3469316621" sldId="258"/>
            <ac:spMk id="7" creationId="{9B58C9DA-C475-0110-B516-F84B2381301C}"/>
          </ac:spMkLst>
        </pc:spChg>
      </pc:sldChg>
      <pc:sldChg chg="modSp mod">
        <pc:chgData name="Nicole Dobrohotoff" userId="2dc4cf58-dc7e-422a-950b-38460c74cb76" providerId="ADAL" clId="{97CA0012-5EA4-401A-AE30-B516133E0D2F}" dt="2024-10-24T22:24:07.588" v="581" actId="20577"/>
        <pc:sldMkLst>
          <pc:docMk/>
          <pc:sldMk cId="3486309105" sldId="503"/>
        </pc:sldMkLst>
        <pc:spChg chg="mod">
          <ac:chgData name="Nicole Dobrohotoff" userId="2dc4cf58-dc7e-422a-950b-38460c74cb76" providerId="ADAL" clId="{97CA0012-5EA4-401A-AE30-B516133E0D2F}" dt="2024-10-24T22:24:07.588" v="581" actId="20577"/>
          <ac:spMkLst>
            <pc:docMk/>
            <pc:sldMk cId="3486309105" sldId="503"/>
            <ac:spMk id="2" creationId="{E59B3793-BEA6-57D6-75A4-80D5DC349EA7}"/>
          </ac:spMkLst>
        </pc:spChg>
      </pc:sldChg>
      <pc:sldChg chg="modSp mod">
        <pc:chgData name="Nicole Dobrohotoff" userId="2dc4cf58-dc7e-422a-950b-38460c74cb76" providerId="ADAL" clId="{97CA0012-5EA4-401A-AE30-B516133E0D2F}" dt="2024-10-24T22:21:31.460" v="398" actId="962"/>
        <pc:sldMkLst>
          <pc:docMk/>
          <pc:sldMk cId="1932395745" sldId="518"/>
        </pc:sldMkLst>
        <pc:spChg chg="mod">
          <ac:chgData name="Nicole Dobrohotoff" userId="2dc4cf58-dc7e-422a-950b-38460c74cb76" providerId="ADAL" clId="{97CA0012-5EA4-401A-AE30-B516133E0D2F}" dt="2024-10-24T20:33:50.087" v="10" actId="113"/>
          <ac:spMkLst>
            <pc:docMk/>
            <pc:sldMk cId="1932395745" sldId="518"/>
            <ac:spMk id="8" creationId="{4FC2D7A4-2C83-254D-7530-15603AABEA5A}"/>
          </ac:spMkLst>
        </pc:spChg>
        <pc:picChg chg="mod">
          <ac:chgData name="Nicole Dobrohotoff" userId="2dc4cf58-dc7e-422a-950b-38460c74cb76" providerId="ADAL" clId="{97CA0012-5EA4-401A-AE30-B516133E0D2F}" dt="2024-10-24T22:21:31.460" v="398" actId="962"/>
          <ac:picMkLst>
            <pc:docMk/>
            <pc:sldMk cId="1932395745" sldId="518"/>
            <ac:picMk id="2" creationId="{0325F7DB-656D-5CFA-70A7-EED724FA67D8}"/>
          </ac:picMkLst>
        </pc:picChg>
      </pc:sldChg>
      <pc:sldChg chg="modSp mod">
        <pc:chgData name="Nicole Dobrohotoff" userId="2dc4cf58-dc7e-422a-950b-38460c74cb76" providerId="ADAL" clId="{97CA0012-5EA4-401A-AE30-B516133E0D2F}" dt="2024-10-24T22:22:43.821" v="496" actId="962"/>
        <pc:sldMkLst>
          <pc:docMk/>
          <pc:sldMk cId="1156351344" sldId="520"/>
        </pc:sldMkLst>
        <pc:picChg chg="mod">
          <ac:chgData name="Nicole Dobrohotoff" userId="2dc4cf58-dc7e-422a-950b-38460c74cb76" providerId="ADAL" clId="{97CA0012-5EA4-401A-AE30-B516133E0D2F}" dt="2024-10-24T22:22:43.821" v="496" actId="962"/>
          <ac:picMkLst>
            <pc:docMk/>
            <pc:sldMk cId="1156351344" sldId="520"/>
            <ac:picMk id="12" creationId="{F1C2D156-B102-BC35-AFAB-C25FCE77B953}"/>
          </ac:picMkLst>
        </pc:picChg>
      </pc:sldChg>
      <pc:sldChg chg="addSp modSp mod">
        <pc:chgData name="Nicole Dobrohotoff" userId="2dc4cf58-dc7e-422a-950b-38460c74cb76" providerId="ADAL" clId="{97CA0012-5EA4-401A-AE30-B516133E0D2F}" dt="2024-10-28T22:28:32.835" v="587" actId="255"/>
        <pc:sldMkLst>
          <pc:docMk/>
          <pc:sldMk cId="2269558801" sldId="523"/>
        </pc:sldMkLst>
        <pc:spChg chg="mod">
          <ac:chgData name="Nicole Dobrohotoff" userId="2dc4cf58-dc7e-422a-950b-38460c74cb76" providerId="ADAL" clId="{97CA0012-5EA4-401A-AE30-B516133E0D2F}" dt="2024-10-24T22:27:30.019" v="582"/>
          <ac:spMkLst>
            <pc:docMk/>
            <pc:sldMk cId="2269558801" sldId="523"/>
            <ac:spMk id="3" creationId="{7C7AB0F3-BDA0-B9FA-64DB-8ECF4619295B}"/>
          </ac:spMkLst>
        </pc:spChg>
        <pc:spChg chg="mod">
          <ac:chgData name="Nicole Dobrohotoff" userId="2dc4cf58-dc7e-422a-950b-38460c74cb76" providerId="ADAL" clId="{97CA0012-5EA4-401A-AE30-B516133E0D2F}" dt="2024-10-24T22:27:30.019" v="582"/>
          <ac:spMkLst>
            <pc:docMk/>
            <pc:sldMk cId="2269558801" sldId="523"/>
            <ac:spMk id="4" creationId="{30CCDDD3-613D-D47A-454E-55A09A0D3311}"/>
          </ac:spMkLst>
        </pc:spChg>
        <pc:spChg chg="mod">
          <ac:chgData name="Nicole Dobrohotoff" userId="2dc4cf58-dc7e-422a-950b-38460c74cb76" providerId="ADAL" clId="{97CA0012-5EA4-401A-AE30-B516133E0D2F}" dt="2024-10-28T22:28:32.835" v="587" actId="255"/>
          <ac:spMkLst>
            <pc:docMk/>
            <pc:sldMk cId="2269558801" sldId="523"/>
            <ac:spMk id="5" creationId="{F74985BF-DDDC-2939-5EE1-85D99C509A37}"/>
          </ac:spMkLst>
        </pc:spChg>
        <pc:spChg chg="mod">
          <ac:chgData name="Nicole Dobrohotoff" userId="2dc4cf58-dc7e-422a-950b-38460c74cb76" providerId="ADAL" clId="{97CA0012-5EA4-401A-AE30-B516133E0D2F}" dt="2024-10-24T22:27:30.019" v="582"/>
          <ac:spMkLst>
            <pc:docMk/>
            <pc:sldMk cId="2269558801" sldId="523"/>
            <ac:spMk id="6" creationId="{DAC94AAC-4B53-3907-8BDA-4D7A03C95622}"/>
          </ac:spMkLst>
        </pc:spChg>
        <pc:spChg chg="mod">
          <ac:chgData name="Nicole Dobrohotoff" userId="2dc4cf58-dc7e-422a-950b-38460c74cb76" providerId="ADAL" clId="{97CA0012-5EA4-401A-AE30-B516133E0D2F}" dt="2024-10-24T22:27:30.019" v="582"/>
          <ac:spMkLst>
            <pc:docMk/>
            <pc:sldMk cId="2269558801" sldId="523"/>
            <ac:spMk id="7" creationId="{EDA09684-93F0-54CC-B8FB-D9E021741D4F}"/>
          </ac:spMkLst>
        </pc:spChg>
        <pc:spChg chg="mod">
          <ac:chgData name="Nicole Dobrohotoff" userId="2dc4cf58-dc7e-422a-950b-38460c74cb76" providerId="ADAL" clId="{97CA0012-5EA4-401A-AE30-B516133E0D2F}" dt="2024-10-24T22:27:30.019" v="582"/>
          <ac:spMkLst>
            <pc:docMk/>
            <pc:sldMk cId="2269558801" sldId="523"/>
            <ac:spMk id="8" creationId="{05A2798D-B03A-3410-7C4D-4C50889D881C}"/>
          </ac:spMkLst>
        </pc:spChg>
        <pc:spChg chg="mod">
          <ac:chgData name="Nicole Dobrohotoff" userId="2dc4cf58-dc7e-422a-950b-38460c74cb76" providerId="ADAL" clId="{97CA0012-5EA4-401A-AE30-B516133E0D2F}" dt="2024-10-24T22:27:30.019" v="582"/>
          <ac:spMkLst>
            <pc:docMk/>
            <pc:sldMk cId="2269558801" sldId="523"/>
            <ac:spMk id="9" creationId="{3D7B4F3A-3119-197C-E343-84B9C2DA8A4B}"/>
          </ac:spMkLst>
        </pc:spChg>
        <pc:spChg chg="mod">
          <ac:chgData name="Nicole Dobrohotoff" userId="2dc4cf58-dc7e-422a-950b-38460c74cb76" providerId="ADAL" clId="{97CA0012-5EA4-401A-AE30-B516133E0D2F}" dt="2024-10-24T22:27:30.019" v="582"/>
          <ac:spMkLst>
            <pc:docMk/>
            <pc:sldMk cId="2269558801" sldId="523"/>
            <ac:spMk id="10" creationId="{ABF0D924-F300-449E-F45B-3740634F0DA6}"/>
          </ac:spMkLst>
        </pc:spChg>
        <pc:grpChg chg="add mod">
          <ac:chgData name="Nicole Dobrohotoff" userId="2dc4cf58-dc7e-422a-950b-38460c74cb76" providerId="ADAL" clId="{97CA0012-5EA4-401A-AE30-B516133E0D2F}" dt="2024-10-24T22:27:30.019" v="582"/>
          <ac:grpSpMkLst>
            <pc:docMk/>
            <pc:sldMk cId="2269558801" sldId="523"/>
            <ac:grpSpMk id="2" creationId="{09F7B760-5CBA-280F-86C2-C636ADD99286}"/>
          </ac:grpSpMkLst>
        </pc:grpChg>
      </pc:sldChg>
      <pc:sldChg chg="modSp mod">
        <pc:chgData name="Nicole Dobrohotoff" userId="2dc4cf58-dc7e-422a-950b-38460c74cb76" providerId="ADAL" clId="{97CA0012-5EA4-401A-AE30-B516133E0D2F}" dt="2024-10-24T20:34:17.085" v="52" actId="6549"/>
        <pc:sldMkLst>
          <pc:docMk/>
          <pc:sldMk cId="2148529772" sldId="525"/>
        </pc:sldMkLst>
        <pc:spChg chg="mod">
          <ac:chgData name="Nicole Dobrohotoff" userId="2dc4cf58-dc7e-422a-950b-38460c74cb76" providerId="ADAL" clId="{97CA0012-5EA4-401A-AE30-B516133E0D2F}" dt="2024-10-24T20:34:17.085" v="52" actId="6549"/>
          <ac:spMkLst>
            <pc:docMk/>
            <pc:sldMk cId="2148529772" sldId="525"/>
            <ac:spMk id="3" creationId="{A9EC8C9E-7961-F1F3-ED4C-01F956BCE199}"/>
          </ac:spMkLst>
        </pc:spChg>
      </pc:sldChg>
      <pc:sldChg chg="modSp mod modCm">
        <pc:chgData name="Nicole Dobrohotoff" userId="2dc4cf58-dc7e-422a-950b-38460c74cb76" providerId="ADAL" clId="{97CA0012-5EA4-401A-AE30-B516133E0D2F}" dt="2024-10-28T06:03:52.965" v="585" actId="16037"/>
        <pc:sldMkLst>
          <pc:docMk/>
          <pc:sldMk cId="1320173465" sldId="528"/>
        </pc:sldMkLst>
        <pc:spChg chg="mod">
          <ac:chgData name="Nicole Dobrohotoff" userId="2dc4cf58-dc7e-422a-950b-38460c74cb76" providerId="ADAL" clId="{97CA0012-5EA4-401A-AE30-B516133E0D2F}" dt="2024-10-28T06:03:52.965" v="585" actId="16037"/>
          <ac:spMkLst>
            <pc:docMk/>
            <pc:sldMk cId="1320173465" sldId="528"/>
            <ac:spMk id="3" creationId="{62A598C4-1BD4-0995-B435-F86D8F794E7A}"/>
          </ac:spMkLst>
        </pc:spChg>
        <pc:spChg chg="mod">
          <ac:chgData name="Nicole Dobrohotoff" userId="2dc4cf58-dc7e-422a-950b-38460c74cb76" providerId="ADAL" clId="{97CA0012-5EA4-401A-AE30-B516133E0D2F}" dt="2024-10-24T22:23:15.926" v="570" actId="962"/>
          <ac:spMkLst>
            <pc:docMk/>
            <pc:sldMk cId="1320173465" sldId="528"/>
            <ac:spMk id="7" creationId="{A06A5CAE-1E20-DCA0-EB38-FEB919B3D801}"/>
          </ac:spMkLst>
        </pc:spChg>
        <pc:extLst>
          <p:ext xmlns:p="http://schemas.openxmlformats.org/presentationml/2006/main" uri="{D6D511B9-2390-475A-947B-AFAB55BFBCF1}">
            <pc226:cmChg xmlns:pc226="http://schemas.microsoft.com/office/powerpoint/2022/06/main/command" chg="mod">
              <pc226:chgData name="Nicole Dobrohotoff" userId="2dc4cf58-dc7e-422a-950b-38460c74cb76" providerId="ADAL" clId="{97CA0012-5EA4-401A-AE30-B516133E0D2F}" dt="2024-10-24T23:42:35.152" v="584"/>
              <pc2:cmMkLst xmlns:pc2="http://schemas.microsoft.com/office/powerpoint/2019/9/main/command">
                <pc:docMk/>
                <pc:sldMk cId="1320173465" sldId="528"/>
                <pc2:cmMk id="{B53448D5-B630-45A5-81EC-809524983EBE}"/>
              </pc2:cmMkLst>
            </pc226:cmChg>
          </p:ext>
        </pc:extLst>
      </pc:sldChg>
      <pc:sldChg chg="modSp mod">
        <pc:chgData name="Nicole Dobrohotoff" userId="2dc4cf58-dc7e-422a-950b-38460c74cb76" providerId="ADAL" clId="{97CA0012-5EA4-401A-AE30-B516133E0D2F}" dt="2024-10-24T21:54:43.447" v="189" actId="962"/>
        <pc:sldMkLst>
          <pc:docMk/>
          <pc:sldMk cId="3214765852" sldId="529"/>
        </pc:sldMkLst>
        <pc:picChg chg="mod">
          <ac:chgData name="Nicole Dobrohotoff" userId="2dc4cf58-dc7e-422a-950b-38460c74cb76" providerId="ADAL" clId="{97CA0012-5EA4-401A-AE30-B516133E0D2F}" dt="2024-10-24T21:54:43.447" v="189" actId="962"/>
          <ac:picMkLst>
            <pc:docMk/>
            <pc:sldMk cId="3214765852" sldId="529"/>
            <ac:picMk id="10" creationId="{35964C84-432E-4185-C17D-C72C16958629}"/>
          </ac:picMkLst>
        </pc:picChg>
      </pc:sldChg>
      <pc:sldChg chg="modSp mod modCm">
        <pc:chgData name="Nicole Dobrohotoff" userId="2dc4cf58-dc7e-422a-950b-38460c74cb76" providerId="ADAL" clId="{97CA0012-5EA4-401A-AE30-B516133E0D2F}" dt="2024-10-24T22:22:05.495" v="410" actId="962"/>
        <pc:sldMkLst>
          <pc:docMk/>
          <pc:sldMk cId="1653141610" sldId="531"/>
        </pc:sldMkLst>
        <pc:spChg chg="mod">
          <ac:chgData name="Nicole Dobrohotoff" userId="2dc4cf58-dc7e-422a-950b-38460c74cb76" providerId="ADAL" clId="{97CA0012-5EA4-401A-AE30-B516133E0D2F}" dt="2024-10-24T21:58:55.983" v="206" actId="948"/>
          <ac:spMkLst>
            <pc:docMk/>
            <pc:sldMk cId="1653141610" sldId="531"/>
            <ac:spMk id="8" creationId="{518391E9-9BA2-3CF3-0149-12A2EDDB4661}"/>
          </ac:spMkLst>
        </pc:spChg>
        <pc:spChg chg="mod">
          <ac:chgData name="Nicole Dobrohotoff" userId="2dc4cf58-dc7e-422a-950b-38460c74cb76" providerId="ADAL" clId="{97CA0012-5EA4-401A-AE30-B516133E0D2F}" dt="2024-10-24T21:58:55.983" v="206" actId="948"/>
          <ac:spMkLst>
            <pc:docMk/>
            <pc:sldMk cId="1653141610" sldId="531"/>
            <ac:spMk id="9" creationId="{57721E48-102F-5D20-6A0B-4195CBE89791}"/>
          </ac:spMkLst>
        </pc:spChg>
        <pc:spChg chg="mod">
          <ac:chgData name="Nicole Dobrohotoff" userId="2dc4cf58-dc7e-422a-950b-38460c74cb76" providerId="ADAL" clId="{97CA0012-5EA4-401A-AE30-B516133E0D2F}" dt="2024-10-24T21:58:31.826" v="201" actId="948"/>
          <ac:spMkLst>
            <pc:docMk/>
            <pc:sldMk cId="1653141610" sldId="531"/>
            <ac:spMk id="10" creationId="{43DFD0B9-599A-D40F-39B9-0D3FD780FC2F}"/>
          </ac:spMkLst>
        </pc:spChg>
        <pc:picChg chg="mod">
          <ac:chgData name="Nicole Dobrohotoff" userId="2dc4cf58-dc7e-422a-950b-38460c74cb76" providerId="ADAL" clId="{97CA0012-5EA4-401A-AE30-B516133E0D2F}" dt="2024-10-24T22:21:52.617" v="402" actId="962"/>
          <ac:picMkLst>
            <pc:docMk/>
            <pc:sldMk cId="1653141610" sldId="531"/>
            <ac:picMk id="7" creationId="{15BA3112-AA24-E5CF-E7E6-982AF101BFFE}"/>
          </ac:picMkLst>
        </pc:picChg>
        <pc:picChg chg="mod">
          <ac:chgData name="Nicole Dobrohotoff" userId="2dc4cf58-dc7e-422a-950b-38460c74cb76" providerId="ADAL" clId="{97CA0012-5EA4-401A-AE30-B516133E0D2F}" dt="2024-10-24T22:22:00.218" v="406" actId="962"/>
          <ac:picMkLst>
            <pc:docMk/>
            <pc:sldMk cId="1653141610" sldId="531"/>
            <ac:picMk id="15" creationId="{5C248988-EE79-4B1A-B5D4-2C5CD90476B2}"/>
          </ac:picMkLst>
        </pc:picChg>
        <pc:picChg chg="mod">
          <ac:chgData name="Nicole Dobrohotoff" userId="2dc4cf58-dc7e-422a-950b-38460c74cb76" providerId="ADAL" clId="{97CA0012-5EA4-401A-AE30-B516133E0D2F}" dt="2024-10-24T22:22:05.495" v="410" actId="962"/>
          <ac:picMkLst>
            <pc:docMk/>
            <pc:sldMk cId="1653141610" sldId="531"/>
            <ac:picMk id="17" creationId="{6A2574A3-4C73-491E-71EF-1A16D325B62B}"/>
          </ac:picMkLst>
        </pc:picChg>
        <pc:extLst>
          <p:ext xmlns:p="http://schemas.openxmlformats.org/presentationml/2006/main" uri="{D6D511B9-2390-475A-947B-AFAB55BFBCF1}">
            <pc226:cmChg xmlns:pc226="http://schemas.microsoft.com/office/powerpoint/2022/06/main/command" chg="mod">
              <pc226:chgData name="Nicole Dobrohotoff" userId="2dc4cf58-dc7e-422a-950b-38460c74cb76" providerId="ADAL" clId="{97CA0012-5EA4-401A-AE30-B516133E0D2F}" dt="2024-10-24T21:58:38.875" v="203" actId="20577"/>
              <pc2:cmMkLst xmlns:pc2="http://schemas.microsoft.com/office/powerpoint/2019/9/main/command">
                <pc:docMk/>
                <pc:sldMk cId="1653141610" sldId="531"/>
                <pc2:cmMk id="{3FDAE19C-6585-49E9-B92D-F18001719B23}"/>
              </pc2:cmMkLst>
            </pc226:cmChg>
          </p:ext>
        </pc:extLst>
      </pc:sldChg>
      <pc:sldChg chg="addSp modSp mod">
        <pc:chgData name="Nicole Dobrohotoff" userId="2dc4cf58-dc7e-422a-950b-38460c74cb76" providerId="ADAL" clId="{97CA0012-5EA4-401A-AE30-B516133E0D2F}" dt="2024-10-28T22:28:41.566" v="590" actId="20577"/>
        <pc:sldMkLst>
          <pc:docMk/>
          <pc:sldMk cId="3481244618" sldId="533"/>
        </pc:sldMkLst>
        <pc:spChg chg="mod">
          <ac:chgData name="Nicole Dobrohotoff" userId="2dc4cf58-dc7e-422a-950b-38460c74cb76" providerId="ADAL" clId="{97CA0012-5EA4-401A-AE30-B516133E0D2F}" dt="2024-10-24T22:27:32.455" v="583"/>
          <ac:spMkLst>
            <pc:docMk/>
            <pc:sldMk cId="3481244618" sldId="533"/>
            <ac:spMk id="3" creationId="{FBCB7564-97C1-3241-B85F-F6B09D3297FA}"/>
          </ac:spMkLst>
        </pc:spChg>
        <pc:spChg chg="mod">
          <ac:chgData name="Nicole Dobrohotoff" userId="2dc4cf58-dc7e-422a-950b-38460c74cb76" providerId="ADAL" clId="{97CA0012-5EA4-401A-AE30-B516133E0D2F}" dt="2024-10-24T22:27:32.455" v="583"/>
          <ac:spMkLst>
            <pc:docMk/>
            <pc:sldMk cId="3481244618" sldId="533"/>
            <ac:spMk id="4" creationId="{550E53DD-0262-7B3B-06F7-C37304E3D539}"/>
          </ac:spMkLst>
        </pc:spChg>
        <pc:spChg chg="mod">
          <ac:chgData name="Nicole Dobrohotoff" userId="2dc4cf58-dc7e-422a-950b-38460c74cb76" providerId="ADAL" clId="{97CA0012-5EA4-401A-AE30-B516133E0D2F}" dt="2024-10-28T22:28:41.566" v="590" actId="20577"/>
          <ac:spMkLst>
            <pc:docMk/>
            <pc:sldMk cId="3481244618" sldId="533"/>
            <ac:spMk id="5" creationId="{F74985BF-DDDC-2939-5EE1-85D99C509A37}"/>
          </ac:spMkLst>
        </pc:spChg>
        <pc:spChg chg="mod">
          <ac:chgData name="Nicole Dobrohotoff" userId="2dc4cf58-dc7e-422a-950b-38460c74cb76" providerId="ADAL" clId="{97CA0012-5EA4-401A-AE30-B516133E0D2F}" dt="2024-10-24T22:27:32.455" v="583"/>
          <ac:spMkLst>
            <pc:docMk/>
            <pc:sldMk cId="3481244618" sldId="533"/>
            <ac:spMk id="6" creationId="{511B65FF-71CC-76ED-466C-0B7B24E32454}"/>
          </ac:spMkLst>
        </pc:spChg>
        <pc:spChg chg="mod">
          <ac:chgData name="Nicole Dobrohotoff" userId="2dc4cf58-dc7e-422a-950b-38460c74cb76" providerId="ADAL" clId="{97CA0012-5EA4-401A-AE30-B516133E0D2F}" dt="2024-10-24T22:27:32.455" v="583"/>
          <ac:spMkLst>
            <pc:docMk/>
            <pc:sldMk cId="3481244618" sldId="533"/>
            <ac:spMk id="7" creationId="{746EE55A-E8F4-59F6-C421-948E45BBBF8E}"/>
          </ac:spMkLst>
        </pc:spChg>
        <pc:spChg chg="mod">
          <ac:chgData name="Nicole Dobrohotoff" userId="2dc4cf58-dc7e-422a-950b-38460c74cb76" providerId="ADAL" clId="{97CA0012-5EA4-401A-AE30-B516133E0D2F}" dt="2024-10-24T22:27:32.455" v="583"/>
          <ac:spMkLst>
            <pc:docMk/>
            <pc:sldMk cId="3481244618" sldId="533"/>
            <ac:spMk id="8" creationId="{6C8ADAFC-0BFC-3613-65E4-4EE60436AD1F}"/>
          </ac:spMkLst>
        </pc:spChg>
        <pc:spChg chg="mod">
          <ac:chgData name="Nicole Dobrohotoff" userId="2dc4cf58-dc7e-422a-950b-38460c74cb76" providerId="ADAL" clId="{97CA0012-5EA4-401A-AE30-B516133E0D2F}" dt="2024-10-24T22:27:32.455" v="583"/>
          <ac:spMkLst>
            <pc:docMk/>
            <pc:sldMk cId="3481244618" sldId="533"/>
            <ac:spMk id="9" creationId="{8C52DAA9-3DD5-7818-A246-B5D3BF770D5D}"/>
          </ac:spMkLst>
        </pc:spChg>
        <pc:spChg chg="mod">
          <ac:chgData name="Nicole Dobrohotoff" userId="2dc4cf58-dc7e-422a-950b-38460c74cb76" providerId="ADAL" clId="{97CA0012-5EA4-401A-AE30-B516133E0D2F}" dt="2024-10-24T22:27:32.455" v="583"/>
          <ac:spMkLst>
            <pc:docMk/>
            <pc:sldMk cId="3481244618" sldId="533"/>
            <ac:spMk id="10" creationId="{4B0170CF-B0D3-C3EA-12DA-A55E77E7528D}"/>
          </ac:spMkLst>
        </pc:spChg>
        <pc:grpChg chg="add mod">
          <ac:chgData name="Nicole Dobrohotoff" userId="2dc4cf58-dc7e-422a-950b-38460c74cb76" providerId="ADAL" clId="{97CA0012-5EA4-401A-AE30-B516133E0D2F}" dt="2024-10-24T22:27:32.455" v="583"/>
          <ac:grpSpMkLst>
            <pc:docMk/>
            <pc:sldMk cId="3481244618" sldId="533"/>
            <ac:grpSpMk id="2" creationId="{61E0A033-8CE5-EC77-32D5-7429098680C2}"/>
          </ac:grpSpMkLst>
        </pc:grpChg>
      </pc:sldChg>
      <pc:sldChg chg="modSp mod">
        <pc:chgData name="Nicole Dobrohotoff" userId="2dc4cf58-dc7e-422a-950b-38460c74cb76" providerId="ADAL" clId="{97CA0012-5EA4-401A-AE30-B516133E0D2F}" dt="2024-10-24T22:23:43.686" v="576" actId="962"/>
        <pc:sldMkLst>
          <pc:docMk/>
          <pc:sldMk cId="3043781924" sldId="534"/>
        </pc:sldMkLst>
        <pc:picChg chg="mod">
          <ac:chgData name="Nicole Dobrohotoff" userId="2dc4cf58-dc7e-422a-950b-38460c74cb76" providerId="ADAL" clId="{97CA0012-5EA4-401A-AE30-B516133E0D2F}" dt="2024-10-24T22:23:43.686" v="576" actId="962"/>
          <ac:picMkLst>
            <pc:docMk/>
            <pc:sldMk cId="3043781924" sldId="534"/>
            <ac:picMk id="21" creationId="{0209C709-2F46-C3C8-A194-1AF7A19ECCEB}"/>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latin typeface="Arial" panose="020B0604020202020204" pitchFamily="34" charset="0"/>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A7C48E9-2B28-5D4E-82F4-795B3652695B}" type="datetimeFigureOut">
              <a:rPr lang="en-US" smtClean="0">
                <a:latin typeface="Arial" panose="020B0604020202020204" pitchFamily="34" charset="0"/>
              </a:rPr>
              <a:t>10/29/2024</a:t>
            </a:fld>
            <a:endParaRPr lang="en-US">
              <a:latin typeface="Arial" panose="020B0604020202020204" pitchFamily="34" charset="0"/>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latin typeface="Arial" panose="020B0604020202020204" pitchFamily="34" charset="0"/>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CB809C2-3DA2-7445-A632-60F53831D2BC}" type="slidenum">
              <a:rPr lang="en-US" smtClean="0">
                <a:latin typeface="Arial" panose="020B0604020202020204" pitchFamily="34" charset="0"/>
              </a:rPr>
              <a:t>‹#›</a:t>
            </a:fld>
            <a:endParaRPr lang="en-US">
              <a:latin typeface="Arial" panose="020B0604020202020204" pitchFamily="34" charset="0"/>
            </a:endParaRPr>
          </a:p>
        </p:txBody>
      </p:sp>
    </p:spTree>
    <p:extLst>
      <p:ext uri="{BB962C8B-B14F-4D97-AF65-F5344CB8AC3E}">
        <p14:creationId xmlns:p14="http://schemas.microsoft.com/office/powerpoint/2010/main" val="28025494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panose="020B0604020202020204" pitchFamily="34" charset="0"/>
              </a:defRPr>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Arial" panose="020B0604020202020204" pitchFamily="34" charset="0"/>
              </a:defRPr>
            </a:lvl1pPr>
          </a:lstStyle>
          <a:p>
            <a:fld id="{A3A601E1-AFEE-AA40-B9D6-E7C3110FECAB}" type="datetimeFigureOut">
              <a:rPr lang="en-US" smtClean="0"/>
              <a:pPr/>
              <a:t>10/29/2024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panose="020B0604020202020204" pitchFamily="34" charset="0"/>
              </a:defRPr>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Arial" panose="020B0604020202020204" pitchFamily="34" charset="0"/>
              </a:defRPr>
            </a:lvl1pPr>
          </a:lstStyle>
          <a:p>
            <a:fld id="{490689D6-08F4-9246-8340-6E1C330F9F5D}" type="slidenum">
              <a:rPr lang="en-US" smtClean="0"/>
              <a:pPr/>
              <a:t>‹#›</a:t>
            </a:fld>
            <a:endParaRPr lang="en-US"/>
          </a:p>
        </p:txBody>
      </p:sp>
    </p:spTree>
    <p:extLst>
      <p:ext uri="{BB962C8B-B14F-4D97-AF65-F5344CB8AC3E}">
        <p14:creationId xmlns:p14="http://schemas.microsoft.com/office/powerpoint/2010/main" val="21913272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Arial" panose="020B0604020202020204" pitchFamily="34" charset="0"/>
        <a:ea typeface="+mn-ea"/>
        <a:cs typeface="+mn-cs"/>
      </a:defRPr>
    </a:lvl1pPr>
    <a:lvl2pPr marL="457200" algn="l" defTabSz="457200" rtl="0" eaLnBrk="1" latinLnBrk="0" hangingPunct="1">
      <a:defRPr sz="1200" kern="1200">
        <a:solidFill>
          <a:schemeClr val="tx1"/>
        </a:solidFill>
        <a:latin typeface="Arial" panose="020B0604020202020204" pitchFamily="34" charset="0"/>
        <a:ea typeface="+mn-ea"/>
        <a:cs typeface="+mn-cs"/>
      </a:defRPr>
    </a:lvl2pPr>
    <a:lvl3pPr marL="914400" algn="l" defTabSz="457200" rtl="0" eaLnBrk="1" latinLnBrk="0" hangingPunct="1">
      <a:defRPr sz="1200" kern="1200">
        <a:solidFill>
          <a:schemeClr val="tx1"/>
        </a:solidFill>
        <a:latin typeface="Arial" panose="020B0604020202020204" pitchFamily="34" charset="0"/>
        <a:ea typeface="+mn-ea"/>
        <a:cs typeface="+mn-cs"/>
      </a:defRPr>
    </a:lvl3pPr>
    <a:lvl4pPr marL="1371600" algn="l" defTabSz="457200" rtl="0" eaLnBrk="1" latinLnBrk="0" hangingPunct="1">
      <a:defRPr sz="1200" kern="1200">
        <a:solidFill>
          <a:schemeClr val="tx1"/>
        </a:solidFill>
        <a:latin typeface="Arial" panose="020B0604020202020204" pitchFamily="34" charset="0"/>
        <a:ea typeface="+mn-ea"/>
        <a:cs typeface="+mn-cs"/>
      </a:defRPr>
    </a:lvl4pPr>
    <a:lvl5pPr marL="1828800" algn="l" defTabSz="457200" rtl="0" eaLnBrk="1" latinLnBrk="0" hangingPunct="1">
      <a:defRPr sz="1200" kern="1200">
        <a:solidFill>
          <a:schemeClr val="tx1"/>
        </a:solidFill>
        <a:latin typeface="Arial" panose="020B0604020202020204" pitchFamily="34" charset="0"/>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490689D6-08F4-9246-8340-6E1C330F9F5D}" type="slidenum">
              <a:rPr lang="en-US" smtClean="0"/>
              <a:pPr/>
              <a:t>11</a:t>
            </a:fld>
            <a:endParaRPr lang="en-US"/>
          </a:p>
        </p:txBody>
      </p:sp>
    </p:spTree>
    <p:extLst>
      <p:ext uri="{BB962C8B-B14F-4D97-AF65-F5344CB8AC3E}">
        <p14:creationId xmlns:p14="http://schemas.microsoft.com/office/powerpoint/2010/main" val="40297502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4_Title Slide">
    <p:bg>
      <p:bgPr>
        <a:solidFill>
          <a:schemeClr val="bg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15" name="Rectangle 14">
            <a:extLst>
              <a:ext uri="{FF2B5EF4-FFF2-40B4-BE49-F238E27FC236}">
                <a16:creationId xmlns:a16="http://schemas.microsoft.com/office/drawing/2014/main" id="{9A8C6982-F74D-C344-BCD9-9DE59C7B3250}"/>
              </a:ext>
            </a:extLst>
          </p:cNvPr>
          <p:cNvSpPr/>
          <p:nvPr/>
        </p:nvSpPr>
        <p:spPr>
          <a:xfrm>
            <a:off x="0" y="1"/>
            <a:ext cx="12192000" cy="2204863"/>
          </a:xfrm>
          <a:prstGeom prst="rect">
            <a:avLst/>
          </a:prstGeom>
          <a:solidFill>
            <a:srgbClr val="E5DBCB">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Title 1">
            <a:extLst>
              <a:ext uri="{FF2B5EF4-FFF2-40B4-BE49-F238E27FC236}">
                <a16:creationId xmlns:a16="http://schemas.microsoft.com/office/drawing/2014/main" id="{FD48EE57-0F2D-014C-95FA-6C882CB4F599}"/>
              </a:ext>
            </a:extLst>
          </p:cNvPr>
          <p:cNvSpPr>
            <a:spLocks noGrp="1"/>
          </p:cNvSpPr>
          <p:nvPr>
            <p:ph type="ctrTitle" hasCustomPrompt="1"/>
          </p:nvPr>
        </p:nvSpPr>
        <p:spPr>
          <a:xfrm>
            <a:off x="408871" y="382227"/>
            <a:ext cx="9144000" cy="1440160"/>
          </a:xfrm>
          <a:prstGeom prst="rect">
            <a:avLst/>
          </a:prstGeom>
        </p:spPr>
        <p:txBody>
          <a:bodyPr anchor="ctr"/>
          <a:lstStyle>
            <a:lvl1pPr algn="l">
              <a:defRPr sz="4000" b="1" cap="all" baseline="0">
                <a:solidFill>
                  <a:srgbClr val="0C244C"/>
                </a:solidFill>
              </a:defRPr>
            </a:lvl1pPr>
          </a:lstStyle>
          <a:p>
            <a:r>
              <a:rPr lang="en-US"/>
              <a:t>Click to edit </a:t>
            </a:r>
            <a:br>
              <a:rPr lang="en-US"/>
            </a:br>
            <a:r>
              <a:rPr lang="en-US"/>
              <a:t>Master title style</a:t>
            </a:r>
          </a:p>
        </p:txBody>
      </p:sp>
      <p:grpSp>
        <p:nvGrpSpPr>
          <p:cNvPr id="17" name="Group 16">
            <a:extLst>
              <a:ext uri="{FF2B5EF4-FFF2-40B4-BE49-F238E27FC236}">
                <a16:creationId xmlns:a16="http://schemas.microsoft.com/office/drawing/2014/main" id="{F63040A0-FA60-A04B-A12A-9E6C14420579}"/>
              </a:ext>
            </a:extLst>
          </p:cNvPr>
          <p:cNvGrpSpPr>
            <a:grpSpLocks noChangeAspect="1"/>
          </p:cNvGrpSpPr>
          <p:nvPr/>
        </p:nvGrpSpPr>
        <p:grpSpPr>
          <a:xfrm>
            <a:off x="10403695" y="-337600"/>
            <a:ext cx="2160239" cy="2159987"/>
            <a:chOff x="948154" y="2050047"/>
            <a:chExt cx="216025" cy="216025"/>
          </a:xfrm>
          <a:solidFill>
            <a:srgbClr val="FFFFFF">
              <a:alpha val="60000"/>
            </a:srgbClr>
          </a:solidFill>
        </p:grpSpPr>
        <p:sp>
          <p:nvSpPr>
            <p:cNvPr id="19" name="Freeform: Shape 6">
              <a:extLst>
                <a:ext uri="{FF2B5EF4-FFF2-40B4-BE49-F238E27FC236}">
                  <a16:creationId xmlns:a16="http://schemas.microsoft.com/office/drawing/2014/main" id="{71433D91-2D78-3444-8ECC-365898913EE7}"/>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a:p>
          </p:txBody>
        </p:sp>
        <p:grpSp>
          <p:nvGrpSpPr>
            <p:cNvPr id="20" name="Group 19">
              <a:extLst>
                <a:ext uri="{FF2B5EF4-FFF2-40B4-BE49-F238E27FC236}">
                  <a16:creationId xmlns:a16="http://schemas.microsoft.com/office/drawing/2014/main" id="{D5CD7F5F-888F-6246-AF30-33E94A601E9B}"/>
                </a:ext>
              </a:extLst>
            </p:cNvPr>
            <p:cNvGrpSpPr/>
            <p:nvPr/>
          </p:nvGrpSpPr>
          <p:grpSpPr>
            <a:xfrm>
              <a:off x="958955" y="2060848"/>
              <a:ext cx="196444" cy="196444"/>
              <a:chOff x="519961" y="1999640"/>
              <a:chExt cx="196444" cy="196444"/>
            </a:xfrm>
            <a:grpFill/>
          </p:grpSpPr>
          <p:sp>
            <p:nvSpPr>
              <p:cNvPr id="21" name="Freeform: Shape 7">
                <a:extLst>
                  <a:ext uri="{FF2B5EF4-FFF2-40B4-BE49-F238E27FC236}">
                    <a16:creationId xmlns:a16="http://schemas.microsoft.com/office/drawing/2014/main" id="{4F8DD2CD-E407-CE4B-8C5C-8C0E804673A0}"/>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a:p>
            </p:txBody>
          </p:sp>
          <p:sp>
            <p:nvSpPr>
              <p:cNvPr id="22" name="Freeform: Shape 8">
                <a:extLst>
                  <a:ext uri="{FF2B5EF4-FFF2-40B4-BE49-F238E27FC236}">
                    <a16:creationId xmlns:a16="http://schemas.microsoft.com/office/drawing/2014/main" id="{00DF989F-967B-8E4B-AA6C-6A49DB92B5DD}"/>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a:p>
            </p:txBody>
          </p:sp>
          <p:sp>
            <p:nvSpPr>
              <p:cNvPr id="23" name="Freeform: Shape 9">
                <a:extLst>
                  <a:ext uri="{FF2B5EF4-FFF2-40B4-BE49-F238E27FC236}">
                    <a16:creationId xmlns:a16="http://schemas.microsoft.com/office/drawing/2014/main" id="{B7FB4A33-B577-4540-98E0-BF6BA3C0CC8C}"/>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a:p>
            </p:txBody>
          </p:sp>
          <p:sp>
            <p:nvSpPr>
              <p:cNvPr id="24" name="Freeform: Shape 10">
                <a:extLst>
                  <a:ext uri="{FF2B5EF4-FFF2-40B4-BE49-F238E27FC236}">
                    <a16:creationId xmlns:a16="http://schemas.microsoft.com/office/drawing/2014/main" id="{0B44B365-7204-7249-995C-3697134985A7}"/>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a:p>
            </p:txBody>
          </p:sp>
        </p:grpSp>
      </p:grpSp>
      <p:sp>
        <p:nvSpPr>
          <p:cNvPr id="13" name="Picture Placeholder 4">
            <a:extLst>
              <a:ext uri="{FF2B5EF4-FFF2-40B4-BE49-F238E27FC236}">
                <a16:creationId xmlns:a16="http://schemas.microsoft.com/office/drawing/2014/main" id="{42EEBFC7-1BF6-4349-B248-522AAC0AE8C3}"/>
              </a:ext>
            </a:extLst>
          </p:cNvPr>
          <p:cNvSpPr>
            <a:spLocks noGrp="1"/>
          </p:cNvSpPr>
          <p:nvPr>
            <p:ph type="pic" sz="quarter" idx="10"/>
          </p:nvPr>
        </p:nvSpPr>
        <p:spPr>
          <a:xfrm>
            <a:off x="0" y="2201146"/>
            <a:ext cx="12192000" cy="4050000"/>
          </a:xfrm>
          <a:prstGeom prst="rect">
            <a:avLst/>
          </a:prstGeom>
        </p:spPr>
        <p:txBody>
          <a:bodyPr/>
          <a:lstStyle>
            <a:lvl1pPr marL="0" indent="0">
              <a:buNone/>
              <a:defRPr/>
            </a:lvl1pPr>
          </a:lstStyle>
          <a:p>
            <a:r>
              <a:rPr lang="en-GB"/>
              <a:t>Click icon to add picture</a:t>
            </a:r>
            <a:endParaRPr lang="en-US"/>
          </a:p>
        </p:txBody>
      </p:sp>
    </p:spTree>
    <p:extLst>
      <p:ext uri="{BB962C8B-B14F-4D97-AF65-F5344CB8AC3E}">
        <p14:creationId xmlns:p14="http://schemas.microsoft.com/office/powerpoint/2010/main" val="1701953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17_Title Slide">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081C1596-B223-7D46-98D0-192423572422}"/>
              </a:ext>
            </a:extLst>
          </p:cNvPr>
          <p:cNvSpPr/>
          <p:nvPr/>
        </p:nvSpPr>
        <p:spPr>
          <a:xfrm>
            <a:off x="0" y="2974999"/>
            <a:ext cx="12192000" cy="3262313"/>
          </a:xfrm>
          <a:prstGeom prst="rect">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Title 1">
            <a:extLst>
              <a:ext uri="{FF2B5EF4-FFF2-40B4-BE49-F238E27FC236}">
                <a16:creationId xmlns:a16="http://schemas.microsoft.com/office/drawing/2014/main" id="{D0455BD9-3DF5-2446-AA58-D59CFA1F5678}"/>
              </a:ext>
            </a:extLst>
          </p:cNvPr>
          <p:cNvSpPr>
            <a:spLocks noGrp="1"/>
          </p:cNvSpPr>
          <p:nvPr>
            <p:ph type="ctrTitle"/>
          </p:nvPr>
        </p:nvSpPr>
        <p:spPr>
          <a:xfrm>
            <a:off x="408870" y="3234682"/>
            <a:ext cx="9887699" cy="760364"/>
          </a:xfrm>
          <a:prstGeom prst="rect">
            <a:avLst/>
          </a:prstGeom>
        </p:spPr>
        <p:txBody>
          <a:bodyPr anchor="ctr"/>
          <a:lstStyle>
            <a:lvl1pPr algn="l">
              <a:defRPr sz="4000" b="1" cap="all" baseline="0">
                <a:solidFill>
                  <a:schemeClr val="tx1"/>
                </a:solidFill>
              </a:defRPr>
            </a:lvl1pPr>
          </a:lstStyle>
          <a:p>
            <a:r>
              <a:rPr lang="en-GB"/>
              <a:t>Click to edit Master title style</a:t>
            </a:r>
            <a:endParaRPr lang="en-US"/>
          </a:p>
        </p:txBody>
      </p:sp>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20" name="Text Placeholder 9">
            <a:extLst>
              <a:ext uri="{FF2B5EF4-FFF2-40B4-BE49-F238E27FC236}">
                <a16:creationId xmlns:a16="http://schemas.microsoft.com/office/drawing/2014/main" id="{EC1956A6-753F-7843-B057-17E5C6E65FFC}"/>
              </a:ext>
            </a:extLst>
          </p:cNvPr>
          <p:cNvSpPr>
            <a:spLocks noGrp="1"/>
          </p:cNvSpPr>
          <p:nvPr>
            <p:ph type="body" sz="quarter" idx="10" hasCustomPrompt="1"/>
          </p:nvPr>
        </p:nvSpPr>
        <p:spPr>
          <a:xfrm>
            <a:off x="408870" y="4149080"/>
            <a:ext cx="11164827" cy="1872208"/>
          </a:xfrm>
          <a:prstGeom prst="rect">
            <a:avLst/>
          </a:prstGeom>
        </p:spPr>
        <p:txBody>
          <a:bodyPr anchor="t"/>
          <a:lstStyle>
            <a:lvl1pPr marL="0" indent="0">
              <a:buFontTx/>
              <a:buNone/>
              <a:defRPr sz="2000" b="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2" name="Picture Placeholder 4">
            <a:extLst>
              <a:ext uri="{FF2B5EF4-FFF2-40B4-BE49-F238E27FC236}">
                <a16:creationId xmlns:a16="http://schemas.microsoft.com/office/drawing/2014/main" id="{2F8B7EAD-DB83-9B43-8F7F-43B8771C678C}"/>
              </a:ext>
            </a:extLst>
          </p:cNvPr>
          <p:cNvSpPr>
            <a:spLocks noGrp="1"/>
          </p:cNvSpPr>
          <p:nvPr>
            <p:ph type="pic" sz="quarter" idx="12"/>
          </p:nvPr>
        </p:nvSpPr>
        <p:spPr>
          <a:xfrm>
            <a:off x="0" y="1"/>
            <a:ext cx="4018832" cy="2974999"/>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33" name="Picture Placeholder 4">
            <a:extLst>
              <a:ext uri="{FF2B5EF4-FFF2-40B4-BE49-F238E27FC236}">
                <a16:creationId xmlns:a16="http://schemas.microsoft.com/office/drawing/2014/main" id="{80CED61C-E1D2-5C45-8F19-613A4CE40FB5}"/>
              </a:ext>
            </a:extLst>
          </p:cNvPr>
          <p:cNvSpPr>
            <a:spLocks noGrp="1"/>
          </p:cNvSpPr>
          <p:nvPr>
            <p:ph type="pic" sz="quarter" idx="14"/>
          </p:nvPr>
        </p:nvSpPr>
        <p:spPr>
          <a:xfrm>
            <a:off x="4040400" y="1"/>
            <a:ext cx="4111200" cy="2974999"/>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34" name="Picture Placeholder 4">
            <a:extLst>
              <a:ext uri="{FF2B5EF4-FFF2-40B4-BE49-F238E27FC236}">
                <a16:creationId xmlns:a16="http://schemas.microsoft.com/office/drawing/2014/main" id="{D0A22248-2DDF-B94D-9D1F-1C4B9A21122F}"/>
              </a:ext>
            </a:extLst>
          </p:cNvPr>
          <p:cNvSpPr>
            <a:spLocks noGrp="1"/>
          </p:cNvSpPr>
          <p:nvPr>
            <p:ph type="pic" sz="quarter" idx="15"/>
          </p:nvPr>
        </p:nvSpPr>
        <p:spPr>
          <a:xfrm>
            <a:off x="8173168" y="1"/>
            <a:ext cx="4018832" cy="2974999"/>
          </a:xfrm>
          <a:prstGeom prst="rect">
            <a:avLst/>
          </a:prstGeom>
        </p:spPr>
        <p:txBody>
          <a:bodyPr vert="horz"/>
          <a:lstStyle>
            <a:lvl1pPr>
              <a:defRPr sz="788">
                <a:latin typeface="Arial"/>
                <a:cs typeface="Arial"/>
              </a:defRPr>
            </a:lvl1pPr>
          </a:lstStyle>
          <a:p>
            <a:r>
              <a:rPr lang="en-GB"/>
              <a:t>Click icon to add picture</a:t>
            </a:r>
            <a:endParaRPr lang="en-US"/>
          </a:p>
        </p:txBody>
      </p:sp>
    </p:spTree>
    <p:extLst>
      <p:ext uri="{BB962C8B-B14F-4D97-AF65-F5344CB8AC3E}">
        <p14:creationId xmlns:p14="http://schemas.microsoft.com/office/powerpoint/2010/main" val="10662080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20_Title Slide">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081C1596-B223-7D46-98D0-192423572422}"/>
              </a:ext>
            </a:extLst>
          </p:cNvPr>
          <p:cNvSpPr/>
          <p:nvPr/>
        </p:nvSpPr>
        <p:spPr>
          <a:xfrm>
            <a:off x="0" y="2974999"/>
            <a:ext cx="12192000" cy="3262313"/>
          </a:xfrm>
          <a:prstGeom prst="rect">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Title 1">
            <a:extLst>
              <a:ext uri="{FF2B5EF4-FFF2-40B4-BE49-F238E27FC236}">
                <a16:creationId xmlns:a16="http://schemas.microsoft.com/office/drawing/2014/main" id="{D0455BD9-3DF5-2446-AA58-D59CFA1F5678}"/>
              </a:ext>
            </a:extLst>
          </p:cNvPr>
          <p:cNvSpPr>
            <a:spLocks noGrp="1"/>
          </p:cNvSpPr>
          <p:nvPr>
            <p:ph type="ctrTitle"/>
          </p:nvPr>
        </p:nvSpPr>
        <p:spPr>
          <a:xfrm>
            <a:off x="408870" y="3234682"/>
            <a:ext cx="9887699" cy="760364"/>
          </a:xfrm>
          <a:prstGeom prst="rect">
            <a:avLst/>
          </a:prstGeom>
        </p:spPr>
        <p:txBody>
          <a:bodyPr anchor="ctr"/>
          <a:lstStyle>
            <a:lvl1pPr algn="l">
              <a:defRPr sz="4000" b="1" cap="all" baseline="0">
                <a:solidFill>
                  <a:srgbClr val="0C244C"/>
                </a:solidFill>
              </a:defRPr>
            </a:lvl1pPr>
          </a:lstStyle>
          <a:p>
            <a:r>
              <a:rPr lang="en-GB"/>
              <a:t>Click to edit Master title style</a:t>
            </a:r>
            <a:endParaRPr lang="en-US"/>
          </a:p>
        </p:txBody>
      </p:sp>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20" name="Text Placeholder 9">
            <a:extLst>
              <a:ext uri="{FF2B5EF4-FFF2-40B4-BE49-F238E27FC236}">
                <a16:creationId xmlns:a16="http://schemas.microsoft.com/office/drawing/2014/main" id="{EC1956A6-753F-7843-B057-17E5C6E65FFC}"/>
              </a:ext>
            </a:extLst>
          </p:cNvPr>
          <p:cNvSpPr>
            <a:spLocks noGrp="1"/>
          </p:cNvSpPr>
          <p:nvPr>
            <p:ph type="body" sz="quarter" idx="10"/>
          </p:nvPr>
        </p:nvSpPr>
        <p:spPr>
          <a:xfrm>
            <a:off x="408870" y="4139398"/>
            <a:ext cx="11164827" cy="1872208"/>
          </a:xfrm>
          <a:prstGeom prst="rect">
            <a:avLst/>
          </a:prstGeom>
        </p:spPr>
        <p:txBody>
          <a:bodyPr/>
          <a:lstStyle>
            <a:lvl1pPr marL="0" indent="0">
              <a:buFontTx/>
              <a:buNone/>
              <a:defRPr sz="2000" b="0" cap="none" baseline="0">
                <a:solidFill>
                  <a:schemeClr val="bg1"/>
                </a:solidFill>
                <a:latin typeface="Arial"/>
                <a:cs typeface="Arial"/>
              </a:defRPr>
            </a:lvl1pPr>
            <a:lvl2pPr marL="0" indent="0">
              <a:spcBef>
                <a:spcPts val="188"/>
              </a:spcBef>
              <a:buFontTx/>
              <a:buNone/>
              <a:defRPr sz="2000" cap="all">
                <a:solidFill>
                  <a:schemeClr val="bg1"/>
                </a:solidFill>
                <a:latin typeface="Arial"/>
                <a:cs typeface="Arial"/>
              </a:defRPr>
            </a:lvl2pPr>
            <a:lvl3pPr marL="0" indent="-135000">
              <a:spcBef>
                <a:spcPts val="188"/>
              </a:spcBef>
              <a:buFont typeface="Arial"/>
              <a:buChar char="•"/>
              <a:defRPr sz="2000">
                <a:solidFill>
                  <a:schemeClr val="bg1"/>
                </a:solidFill>
                <a:latin typeface="Arial"/>
                <a:cs typeface="Arial"/>
              </a:defRPr>
            </a:lvl3pPr>
            <a:lvl4pPr marL="324000" indent="-171450">
              <a:spcBef>
                <a:spcPts val="188"/>
              </a:spcBef>
              <a:buFont typeface="Arial"/>
              <a:buChar char="•"/>
              <a:defRPr sz="2000">
                <a:solidFill>
                  <a:schemeClr val="bg1"/>
                </a:solidFill>
                <a:latin typeface="Arial"/>
                <a:cs typeface="Arial"/>
              </a:defRPr>
            </a:lvl4pPr>
            <a:lvl5pPr marL="445500" indent="-135000">
              <a:spcBef>
                <a:spcPts val="188"/>
              </a:spcBef>
              <a:buFont typeface="Arial"/>
              <a:buChar char="•"/>
              <a:defRPr sz="2000">
                <a:solidFill>
                  <a:schemeClr val="bg1"/>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2" name="Picture Placeholder 4">
            <a:extLst>
              <a:ext uri="{FF2B5EF4-FFF2-40B4-BE49-F238E27FC236}">
                <a16:creationId xmlns:a16="http://schemas.microsoft.com/office/drawing/2014/main" id="{2F8B7EAD-DB83-9B43-8F7F-43B8771C678C}"/>
              </a:ext>
            </a:extLst>
          </p:cNvPr>
          <p:cNvSpPr>
            <a:spLocks noGrp="1"/>
          </p:cNvSpPr>
          <p:nvPr>
            <p:ph type="pic" sz="quarter" idx="12"/>
          </p:nvPr>
        </p:nvSpPr>
        <p:spPr>
          <a:xfrm>
            <a:off x="0" y="1"/>
            <a:ext cx="4018832" cy="2974999"/>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33" name="Picture Placeholder 4">
            <a:extLst>
              <a:ext uri="{FF2B5EF4-FFF2-40B4-BE49-F238E27FC236}">
                <a16:creationId xmlns:a16="http://schemas.microsoft.com/office/drawing/2014/main" id="{80CED61C-E1D2-5C45-8F19-613A4CE40FB5}"/>
              </a:ext>
            </a:extLst>
          </p:cNvPr>
          <p:cNvSpPr>
            <a:spLocks noGrp="1"/>
          </p:cNvSpPr>
          <p:nvPr>
            <p:ph type="pic" sz="quarter" idx="14"/>
          </p:nvPr>
        </p:nvSpPr>
        <p:spPr>
          <a:xfrm>
            <a:off x="4040400" y="1"/>
            <a:ext cx="4111200" cy="2974999"/>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34" name="Picture Placeholder 4">
            <a:extLst>
              <a:ext uri="{FF2B5EF4-FFF2-40B4-BE49-F238E27FC236}">
                <a16:creationId xmlns:a16="http://schemas.microsoft.com/office/drawing/2014/main" id="{D0A22248-2DDF-B94D-9D1F-1C4B9A21122F}"/>
              </a:ext>
            </a:extLst>
          </p:cNvPr>
          <p:cNvSpPr>
            <a:spLocks noGrp="1"/>
          </p:cNvSpPr>
          <p:nvPr>
            <p:ph type="pic" sz="quarter" idx="15"/>
          </p:nvPr>
        </p:nvSpPr>
        <p:spPr>
          <a:xfrm>
            <a:off x="8173168" y="1"/>
            <a:ext cx="4018832" cy="2974999"/>
          </a:xfrm>
          <a:prstGeom prst="rect">
            <a:avLst/>
          </a:prstGeom>
        </p:spPr>
        <p:txBody>
          <a:bodyPr vert="horz"/>
          <a:lstStyle>
            <a:lvl1pPr>
              <a:defRPr sz="788">
                <a:latin typeface="Arial"/>
                <a:cs typeface="Arial"/>
              </a:defRPr>
            </a:lvl1pPr>
          </a:lstStyle>
          <a:p>
            <a:r>
              <a:rPr lang="en-GB"/>
              <a:t>Click icon to add picture</a:t>
            </a:r>
            <a:endParaRPr lang="en-US"/>
          </a:p>
        </p:txBody>
      </p:sp>
    </p:spTree>
    <p:extLst>
      <p:ext uri="{BB962C8B-B14F-4D97-AF65-F5344CB8AC3E}">
        <p14:creationId xmlns:p14="http://schemas.microsoft.com/office/powerpoint/2010/main" val="34300247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25_Title Slide">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081C1596-B223-7D46-98D0-192423572422}"/>
              </a:ext>
            </a:extLst>
          </p:cNvPr>
          <p:cNvSpPr/>
          <p:nvPr/>
        </p:nvSpPr>
        <p:spPr>
          <a:xfrm>
            <a:off x="0" y="2974999"/>
            <a:ext cx="12192000" cy="3262313"/>
          </a:xfrm>
          <a:prstGeom prst="rect">
            <a:avLst/>
          </a:prstGeom>
          <a:solidFill>
            <a:srgbClr val="E5DBCB">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Title 1">
            <a:extLst>
              <a:ext uri="{FF2B5EF4-FFF2-40B4-BE49-F238E27FC236}">
                <a16:creationId xmlns:a16="http://schemas.microsoft.com/office/drawing/2014/main" id="{D0455BD9-3DF5-2446-AA58-D59CFA1F5678}"/>
              </a:ext>
            </a:extLst>
          </p:cNvPr>
          <p:cNvSpPr>
            <a:spLocks noGrp="1"/>
          </p:cNvSpPr>
          <p:nvPr>
            <p:ph type="ctrTitle"/>
          </p:nvPr>
        </p:nvSpPr>
        <p:spPr>
          <a:xfrm>
            <a:off x="408870" y="3234682"/>
            <a:ext cx="9887699" cy="760364"/>
          </a:xfrm>
          <a:prstGeom prst="rect">
            <a:avLst/>
          </a:prstGeom>
        </p:spPr>
        <p:txBody>
          <a:bodyPr anchor="ctr"/>
          <a:lstStyle>
            <a:lvl1pPr algn="l">
              <a:defRPr sz="4000" b="1" cap="all" baseline="0">
                <a:solidFill>
                  <a:schemeClr val="tx1"/>
                </a:solidFill>
              </a:defRPr>
            </a:lvl1pPr>
          </a:lstStyle>
          <a:p>
            <a:r>
              <a:rPr lang="en-GB"/>
              <a:t>Click to edit Master title style</a:t>
            </a:r>
            <a:endParaRPr lang="en-US"/>
          </a:p>
        </p:txBody>
      </p:sp>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15" name="Picture Placeholder 4">
            <a:extLst>
              <a:ext uri="{FF2B5EF4-FFF2-40B4-BE49-F238E27FC236}">
                <a16:creationId xmlns:a16="http://schemas.microsoft.com/office/drawing/2014/main" id="{B7556866-A1FA-E04F-B260-D036EB10CB4F}"/>
              </a:ext>
            </a:extLst>
          </p:cNvPr>
          <p:cNvSpPr>
            <a:spLocks noGrp="1"/>
          </p:cNvSpPr>
          <p:nvPr>
            <p:ph type="pic" sz="quarter" idx="12"/>
          </p:nvPr>
        </p:nvSpPr>
        <p:spPr>
          <a:xfrm>
            <a:off x="0" y="1"/>
            <a:ext cx="4035944" cy="2974999"/>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0" name="Text Placeholder 9">
            <a:extLst>
              <a:ext uri="{FF2B5EF4-FFF2-40B4-BE49-F238E27FC236}">
                <a16:creationId xmlns:a16="http://schemas.microsoft.com/office/drawing/2014/main" id="{EC1956A6-753F-7843-B057-17E5C6E65FFC}"/>
              </a:ext>
            </a:extLst>
          </p:cNvPr>
          <p:cNvSpPr>
            <a:spLocks noGrp="1"/>
          </p:cNvSpPr>
          <p:nvPr>
            <p:ph type="body" sz="quarter" idx="10"/>
          </p:nvPr>
        </p:nvSpPr>
        <p:spPr>
          <a:xfrm>
            <a:off x="408870" y="4148191"/>
            <a:ext cx="11164827" cy="1872208"/>
          </a:xfrm>
          <a:prstGeom prst="rect">
            <a:avLst/>
          </a:prstGeom>
        </p:spPr>
        <p:txBody>
          <a:bodyPr/>
          <a:lstStyle>
            <a:lvl1pPr marL="0" indent="0">
              <a:buFontTx/>
              <a:buNone/>
              <a:defRPr sz="2000" b="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0" name="Picture Placeholder 4">
            <a:extLst>
              <a:ext uri="{FF2B5EF4-FFF2-40B4-BE49-F238E27FC236}">
                <a16:creationId xmlns:a16="http://schemas.microsoft.com/office/drawing/2014/main" id="{B205E636-EAA8-BB49-9C48-94C2D4DD9DF2}"/>
              </a:ext>
            </a:extLst>
          </p:cNvPr>
          <p:cNvSpPr>
            <a:spLocks noGrp="1"/>
          </p:cNvSpPr>
          <p:nvPr>
            <p:ph type="pic" sz="quarter" idx="14"/>
          </p:nvPr>
        </p:nvSpPr>
        <p:spPr>
          <a:xfrm>
            <a:off x="4040400" y="1"/>
            <a:ext cx="4111200" cy="2974999"/>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31" name="Picture Placeholder 4">
            <a:extLst>
              <a:ext uri="{FF2B5EF4-FFF2-40B4-BE49-F238E27FC236}">
                <a16:creationId xmlns:a16="http://schemas.microsoft.com/office/drawing/2014/main" id="{840C1672-FA0C-DF42-A509-0133D1F0C181}"/>
              </a:ext>
            </a:extLst>
          </p:cNvPr>
          <p:cNvSpPr>
            <a:spLocks noGrp="1"/>
          </p:cNvSpPr>
          <p:nvPr>
            <p:ph type="pic" sz="quarter" idx="15"/>
          </p:nvPr>
        </p:nvSpPr>
        <p:spPr>
          <a:xfrm>
            <a:off x="8173168" y="1"/>
            <a:ext cx="4018832" cy="2974999"/>
          </a:xfrm>
          <a:prstGeom prst="rect">
            <a:avLst/>
          </a:prstGeom>
        </p:spPr>
        <p:txBody>
          <a:bodyPr vert="horz"/>
          <a:lstStyle>
            <a:lvl1pPr>
              <a:defRPr sz="788">
                <a:latin typeface="Arial"/>
                <a:cs typeface="Arial"/>
              </a:defRPr>
            </a:lvl1pPr>
          </a:lstStyle>
          <a:p>
            <a:r>
              <a:rPr lang="en-GB"/>
              <a:t>Click icon to add picture</a:t>
            </a:r>
            <a:endParaRPr lang="en-US"/>
          </a:p>
        </p:txBody>
      </p:sp>
    </p:spTree>
    <p:extLst>
      <p:ext uri="{BB962C8B-B14F-4D97-AF65-F5344CB8AC3E}">
        <p14:creationId xmlns:p14="http://schemas.microsoft.com/office/powerpoint/2010/main" val="296646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8_Title Slide">
    <p:bg>
      <p:bgPr>
        <a:solidFill>
          <a:srgbClr val="C3DDD7"/>
        </a:solidFill>
        <a:effectLst/>
      </p:bgPr>
    </p:bg>
    <p:spTree>
      <p:nvGrpSpPr>
        <p:cNvPr id="1" name=""/>
        <p:cNvGrpSpPr/>
        <p:nvPr/>
      </p:nvGrpSpPr>
      <p:grpSpPr>
        <a:xfrm>
          <a:off x="0" y="0"/>
          <a:ext cx="0" cy="0"/>
          <a:chOff x="0" y="0"/>
          <a:chExt cx="0" cy="0"/>
        </a:xfrm>
      </p:grpSpPr>
      <p:sp>
        <p:nvSpPr>
          <p:cNvPr id="11" name="Round Diagonal Corner Rectangle 8">
            <a:extLst>
              <a:ext uri="{FF2B5EF4-FFF2-40B4-BE49-F238E27FC236}">
                <a16:creationId xmlns:a16="http://schemas.microsoft.com/office/drawing/2014/main" id="{12EFCC48-8CC8-4B59-B2A1-D9D5939A217A}"/>
              </a:ext>
            </a:extLst>
          </p:cNvPr>
          <p:cNvSpPr/>
          <p:nvPr userDrawn="1"/>
        </p:nvSpPr>
        <p:spPr>
          <a:xfrm rot="16200000">
            <a:off x="3739019" y="-1990883"/>
            <a:ext cx="4680520" cy="11055790"/>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6" name="Title Placeholder 1">
            <a:extLst>
              <a:ext uri="{FF2B5EF4-FFF2-40B4-BE49-F238E27FC236}">
                <a16:creationId xmlns:a16="http://schemas.microsoft.com/office/drawing/2014/main" id="{62703C5F-517F-A044-80AC-349CC26BCCEE}"/>
              </a:ext>
            </a:extLst>
          </p:cNvPr>
          <p:cNvSpPr>
            <a:spLocks noGrp="1"/>
          </p:cNvSpPr>
          <p:nvPr>
            <p:ph type="title"/>
          </p:nvPr>
        </p:nvSpPr>
        <p:spPr>
          <a:xfrm>
            <a:off x="551384" y="274059"/>
            <a:ext cx="11055789" cy="782960"/>
          </a:xfrm>
          <a:prstGeom prst="rect">
            <a:avLst/>
          </a:prstGeom>
        </p:spPr>
        <p:txBody>
          <a:bodyPr vert="horz" lIns="91440" tIns="45720" rIns="91440" bIns="45720" rtlCol="0" anchor="ctr" anchorCtr="0">
            <a:noAutofit/>
          </a:bodyPr>
          <a:lstStyle>
            <a:lvl1pPr algn="l">
              <a:defRPr b="1" i="0" cap="all" normalizeH="0" baseline="0">
                <a:solidFill>
                  <a:schemeClr val="tx1"/>
                </a:solidFill>
                <a:latin typeface="Arial"/>
                <a:cs typeface="Arial"/>
              </a:defRPr>
            </a:lvl1pPr>
          </a:lstStyle>
          <a:p>
            <a:r>
              <a:rPr lang="en-GB"/>
              <a:t>Click to edit Master title style</a:t>
            </a:r>
            <a:endParaRPr lang="en-US"/>
          </a:p>
        </p:txBody>
      </p:sp>
      <p:sp>
        <p:nvSpPr>
          <p:cNvPr id="9" name="TextBox 8">
            <a:extLst>
              <a:ext uri="{FF2B5EF4-FFF2-40B4-BE49-F238E27FC236}">
                <a16:creationId xmlns:a16="http://schemas.microsoft.com/office/drawing/2014/main" id="{5FC8CC55-2CE4-BA42-B7E3-B85B1556D911}"/>
              </a:ext>
            </a:extLst>
          </p:cNvPr>
          <p:cNvSpPr txBox="1"/>
          <p:nvPr userDrawn="1"/>
        </p:nvSpPr>
        <p:spPr>
          <a:xfrm>
            <a:off x="13552369" y="6179419"/>
            <a:ext cx="248786" cy="369332"/>
          </a:xfrm>
          <a:prstGeom prst="rect">
            <a:avLst/>
          </a:prstGeom>
          <a:noFill/>
        </p:spPr>
        <p:txBody>
          <a:bodyPr wrap="none" rtlCol="0">
            <a:spAutoFit/>
          </a:bodyPr>
          <a:lstStyle/>
          <a:p>
            <a:r>
              <a:rPr lang="en-US" sz="1800"/>
              <a:t> </a:t>
            </a:r>
          </a:p>
        </p:txBody>
      </p:sp>
      <p:sp>
        <p:nvSpPr>
          <p:cNvPr id="12" name="Text Placeholder 9">
            <a:extLst>
              <a:ext uri="{FF2B5EF4-FFF2-40B4-BE49-F238E27FC236}">
                <a16:creationId xmlns:a16="http://schemas.microsoft.com/office/drawing/2014/main" id="{E1DA04A6-A94E-4982-9D86-43F28DC6EEC1}"/>
              </a:ext>
            </a:extLst>
          </p:cNvPr>
          <p:cNvSpPr>
            <a:spLocks noGrp="1"/>
          </p:cNvSpPr>
          <p:nvPr>
            <p:ph type="body" sz="quarter" idx="10"/>
          </p:nvPr>
        </p:nvSpPr>
        <p:spPr>
          <a:xfrm>
            <a:off x="911424" y="1415000"/>
            <a:ext cx="10145037" cy="3742192"/>
          </a:xfrm>
          <a:prstGeom prst="rect">
            <a:avLst/>
          </a:prstGeom>
        </p:spPr>
        <p:txBody>
          <a:bodyPr/>
          <a:lstStyle>
            <a:lvl1pPr marL="0" indent="0">
              <a:buFontTx/>
              <a:buNone/>
              <a:defRPr sz="2000" b="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801612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4_Title Slide">
    <p:bg>
      <p:bgPr>
        <a:solidFill>
          <a:srgbClr val="63B1A4"/>
        </a:solidFill>
        <a:effectLst/>
      </p:bgPr>
    </p:bg>
    <p:spTree>
      <p:nvGrpSpPr>
        <p:cNvPr id="1" name=""/>
        <p:cNvGrpSpPr/>
        <p:nvPr/>
      </p:nvGrpSpPr>
      <p:grpSpPr>
        <a:xfrm>
          <a:off x="0" y="0"/>
          <a:ext cx="0" cy="0"/>
          <a:chOff x="0" y="0"/>
          <a:chExt cx="0" cy="0"/>
        </a:xfrm>
      </p:grpSpPr>
      <p:sp>
        <p:nvSpPr>
          <p:cNvPr id="11" name="Round Diagonal Corner Rectangle 8">
            <a:extLst>
              <a:ext uri="{FF2B5EF4-FFF2-40B4-BE49-F238E27FC236}">
                <a16:creationId xmlns:a16="http://schemas.microsoft.com/office/drawing/2014/main" id="{97575E76-F89F-4F13-BF7E-95E66D292128}"/>
              </a:ext>
            </a:extLst>
          </p:cNvPr>
          <p:cNvSpPr/>
          <p:nvPr userDrawn="1"/>
        </p:nvSpPr>
        <p:spPr>
          <a:xfrm rot="16200000">
            <a:off x="3724209" y="-1990883"/>
            <a:ext cx="4680520" cy="11055790"/>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7" name="Text Placeholder 9">
            <a:extLst>
              <a:ext uri="{FF2B5EF4-FFF2-40B4-BE49-F238E27FC236}">
                <a16:creationId xmlns:a16="http://schemas.microsoft.com/office/drawing/2014/main" id="{12BC0069-C49C-4E18-A1FE-778E150FFE53}"/>
              </a:ext>
            </a:extLst>
          </p:cNvPr>
          <p:cNvSpPr>
            <a:spLocks noGrp="1"/>
          </p:cNvSpPr>
          <p:nvPr>
            <p:ph type="body" sz="quarter" idx="10"/>
          </p:nvPr>
        </p:nvSpPr>
        <p:spPr>
          <a:xfrm>
            <a:off x="977297" y="1412777"/>
            <a:ext cx="10145037" cy="4248472"/>
          </a:xfrm>
          <a:prstGeom prst="rect">
            <a:avLst/>
          </a:prstGeom>
        </p:spPr>
        <p:txBody>
          <a:bodyPr/>
          <a:lstStyle>
            <a:lvl1pPr marL="0" indent="0">
              <a:buFontTx/>
              <a:buNone/>
              <a:defRPr sz="2000" b="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Title Placeholder 1">
            <a:extLst>
              <a:ext uri="{FF2B5EF4-FFF2-40B4-BE49-F238E27FC236}">
                <a16:creationId xmlns:a16="http://schemas.microsoft.com/office/drawing/2014/main" id="{91C47728-BB3F-4B12-8FF1-7A1EEFB7F214}"/>
              </a:ext>
            </a:extLst>
          </p:cNvPr>
          <p:cNvSpPr>
            <a:spLocks noGrp="1"/>
          </p:cNvSpPr>
          <p:nvPr>
            <p:ph type="title"/>
          </p:nvPr>
        </p:nvSpPr>
        <p:spPr>
          <a:xfrm>
            <a:off x="551384" y="274059"/>
            <a:ext cx="11055789" cy="782960"/>
          </a:xfrm>
          <a:prstGeom prst="rect">
            <a:avLst/>
          </a:prstGeom>
        </p:spPr>
        <p:txBody>
          <a:bodyPr vert="horz" lIns="91440" tIns="45720" rIns="91440" bIns="45720" rtlCol="0" anchor="ctr"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10896268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6_Title Slide">
    <p:bg>
      <p:bgPr>
        <a:solidFill>
          <a:srgbClr val="E5DBCB">
            <a:alpha val="69804"/>
          </a:srgbClr>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9" name="Round Diagonal Corner Rectangle 8">
            <a:extLst>
              <a:ext uri="{FF2B5EF4-FFF2-40B4-BE49-F238E27FC236}">
                <a16:creationId xmlns:a16="http://schemas.microsoft.com/office/drawing/2014/main" id="{E94B0F26-9B7E-504C-8292-D79BA3B092BB}"/>
              </a:ext>
            </a:extLst>
          </p:cNvPr>
          <p:cNvSpPr/>
          <p:nvPr/>
        </p:nvSpPr>
        <p:spPr>
          <a:xfrm rot="16200000">
            <a:off x="3739016" y="-1918874"/>
            <a:ext cx="4680521" cy="11055790"/>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Text Placeholder 9">
            <a:extLst>
              <a:ext uri="{FF2B5EF4-FFF2-40B4-BE49-F238E27FC236}">
                <a16:creationId xmlns:a16="http://schemas.microsoft.com/office/drawing/2014/main" id="{CD587743-3AD6-7E45-A11C-FE5AA9797640}"/>
              </a:ext>
            </a:extLst>
          </p:cNvPr>
          <p:cNvSpPr>
            <a:spLocks noGrp="1"/>
          </p:cNvSpPr>
          <p:nvPr>
            <p:ph type="body" sz="quarter" idx="10"/>
          </p:nvPr>
        </p:nvSpPr>
        <p:spPr>
          <a:xfrm>
            <a:off x="1006757" y="1484785"/>
            <a:ext cx="10145037" cy="4248472"/>
          </a:xfrm>
          <a:prstGeom prst="rect">
            <a:avLst/>
          </a:prstGeom>
        </p:spPr>
        <p:txBody>
          <a:bodyPr/>
          <a:lstStyle>
            <a:lvl1pPr marL="0" indent="0">
              <a:buFontTx/>
              <a:buNone/>
              <a:defRPr sz="1800" b="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Title Placeholder 1">
            <a:extLst>
              <a:ext uri="{FF2B5EF4-FFF2-40B4-BE49-F238E27FC236}">
                <a16:creationId xmlns:a16="http://schemas.microsoft.com/office/drawing/2014/main" id="{62CD4B24-B6F0-49C8-8CD2-EE67E8B61821}"/>
              </a:ext>
            </a:extLst>
          </p:cNvPr>
          <p:cNvSpPr>
            <a:spLocks noGrp="1"/>
          </p:cNvSpPr>
          <p:nvPr>
            <p:ph type="title"/>
          </p:nvPr>
        </p:nvSpPr>
        <p:spPr>
          <a:xfrm>
            <a:off x="551384" y="274059"/>
            <a:ext cx="11055789" cy="782960"/>
          </a:xfrm>
          <a:prstGeom prst="rect">
            <a:avLst/>
          </a:prstGeom>
        </p:spPr>
        <p:txBody>
          <a:bodyPr vert="horz" lIns="91440" tIns="45720" rIns="91440" bIns="45720" rtlCol="0" anchor="ctr" anchorCtr="0">
            <a:noAutofit/>
          </a:bodyPr>
          <a:lstStyle>
            <a:lvl1pPr algn="l">
              <a:defRPr b="1" i="0" cap="all" normalizeH="0" baseline="0">
                <a:solidFill>
                  <a:schemeClr val="tx1"/>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30176509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4_Title and Content">
    <p:spTree>
      <p:nvGrpSpPr>
        <p:cNvPr id="1" name=""/>
        <p:cNvGrpSpPr/>
        <p:nvPr/>
      </p:nvGrpSpPr>
      <p:grpSpPr>
        <a:xfrm>
          <a:off x="0" y="0"/>
          <a:ext cx="0" cy="0"/>
          <a:chOff x="0" y="0"/>
          <a:chExt cx="0" cy="0"/>
        </a:xfrm>
      </p:grpSpPr>
      <p:sp>
        <p:nvSpPr>
          <p:cNvPr id="11" name="Round Single Corner Rectangle 10">
            <a:extLst>
              <a:ext uri="{FF2B5EF4-FFF2-40B4-BE49-F238E27FC236}">
                <a16:creationId xmlns:a16="http://schemas.microsoft.com/office/drawing/2014/main" id="{A1C99DE8-695A-E94E-AB18-FA5994D734C2}"/>
              </a:ext>
            </a:extLst>
          </p:cNvPr>
          <p:cNvSpPr/>
          <p:nvPr/>
        </p:nvSpPr>
        <p:spPr>
          <a:xfrm>
            <a:off x="0" y="0"/>
            <a:ext cx="6192011" cy="6237312"/>
          </a:xfrm>
          <a:prstGeom prst="round1Rect">
            <a:avLst>
              <a:gd name="adj" fmla="val 23287"/>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9" name="Title Placeholder 1">
            <a:extLst>
              <a:ext uri="{FF2B5EF4-FFF2-40B4-BE49-F238E27FC236}">
                <a16:creationId xmlns:a16="http://schemas.microsoft.com/office/drawing/2014/main" id="{675FA2BE-CB3B-CA47-B4D3-B1DEB10CC746}"/>
              </a:ext>
            </a:extLst>
          </p:cNvPr>
          <p:cNvSpPr>
            <a:spLocks noGrp="1"/>
          </p:cNvSpPr>
          <p:nvPr>
            <p:ph type="title"/>
          </p:nvPr>
        </p:nvSpPr>
        <p:spPr>
          <a:xfrm>
            <a:off x="335360" y="692695"/>
            <a:ext cx="5328592" cy="963489"/>
          </a:xfrm>
          <a:prstGeom prst="rect">
            <a:avLst/>
          </a:prstGeom>
        </p:spPr>
        <p:txBody>
          <a:bodyPr vert="horz" lIns="91440" tIns="45720" rIns="91440" bIns="45720" rtlCol="0" anchor="ctr" anchorCtr="0">
            <a:noAutofit/>
          </a:bodyPr>
          <a:lstStyle>
            <a:lvl1pPr algn="l">
              <a:lnSpc>
                <a:spcPct val="100000"/>
              </a:lnSpc>
              <a:defRPr b="1" i="0" cap="all" normalizeH="0" baseline="0">
                <a:solidFill>
                  <a:schemeClr val="tx1"/>
                </a:solidFill>
                <a:latin typeface="Arial"/>
                <a:cs typeface="Arial"/>
              </a:defRPr>
            </a:lvl1pPr>
          </a:lstStyle>
          <a:p>
            <a:r>
              <a:rPr lang="en-GB"/>
              <a:t>Click to edit Master title style</a:t>
            </a:r>
            <a:endParaRPr lang="en-US"/>
          </a:p>
        </p:txBody>
      </p:sp>
      <p:sp>
        <p:nvSpPr>
          <p:cNvPr id="10" name="Text Placeholder 9">
            <a:extLst>
              <a:ext uri="{FF2B5EF4-FFF2-40B4-BE49-F238E27FC236}">
                <a16:creationId xmlns:a16="http://schemas.microsoft.com/office/drawing/2014/main" id="{0AF587D0-1A8E-7348-81F7-FB0B396C3196}"/>
              </a:ext>
            </a:extLst>
          </p:cNvPr>
          <p:cNvSpPr>
            <a:spLocks noGrp="1"/>
          </p:cNvSpPr>
          <p:nvPr>
            <p:ph type="body" sz="quarter" idx="10"/>
          </p:nvPr>
        </p:nvSpPr>
        <p:spPr>
          <a:xfrm>
            <a:off x="479379" y="2177480"/>
            <a:ext cx="5184574" cy="3771800"/>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4" name="Text Placeholder 15">
            <a:extLst>
              <a:ext uri="{FF2B5EF4-FFF2-40B4-BE49-F238E27FC236}">
                <a16:creationId xmlns:a16="http://schemas.microsoft.com/office/drawing/2014/main" id="{B580E45E-C138-F34A-B50D-2A527F9F5662}"/>
              </a:ext>
            </a:extLst>
          </p:cNvPr>
          <p:cNvSpPr>
            <a:spLocks noGrp="1"/>
          </p:cNvSpPr>
          <p:nvPr>
            <p:ph type="body" sz="quarter" idx="11"/>
          </p:nvPr>
        </p:nvSpPr>
        <p:spPr>
          <a:xfrm>
            <a:off x="6647386" y="5725203"/>
            <a:ext cx="4959785" cy="224078"/>
          </a:xfrm>
          <a:prstGeom prst="rect">
            <a:avLst/>
          </a:prstGeom>
        </p:spPr>
        <p:txBody>
          <a:bodyPr>
            <a:noAutofit/>
          </a:bodyPr>
          <a:lstStyle>
            <a:lvl1pPr marL="0" indent="0">
              <a:buFontTx/>
              <a:buNone/>
              <a:defRPr sz="900" baseline="0">
                <a:solidFill>
                  <a:schemeClr val="accent2"/>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cxnSp>
        <p:nvCxnSpPr>
          <p:cNvPr id="3" name="Straight Connector 2">
            <a:extLst>
              <a:ext uri="{FF2B5EF4-FFF2-40B4-BE49-F238E27FC236}">
                <a16:creationId xmlns:a16="http://schemas.microsoft.com/office/drawing/2014/main" id="{83D3F451-B7BF-1947-8ABE-F07FC6772EF3}"/>
              </a:ext>
            </a:extLst>
          </p:cNvPr>
          <p:cNvCxnSpPr/>
          <p:nvPr/>
        </p:nvCxnSpPr>
        <p:spPr>
          <a:xfrm>
            <a:off x="0" y="1925458"/>
            <a:ext cx="5328592" cy="0"/>
          </a:xfrm>
          <a:prstGeom prst="line">
            <a:avLst/>
          </a:prstGeom>
          <a:ln w="57150">
            <a:solidFill>
              <a:srgbClr val="63B1A4"/>
            </a:solidFill>
          </a:ln>
        </p:spPr>
        <p:style>
          <a:lnRef idx="1">
            <a:schemeClr val="accent1"/>
          </a:lnRef>
          <a:fillRef idx="0">
            <a:schemeClr val="accent1"/>
          </a:fillRef>
          <a:effectRef idx="0">
            <a:schemeClr val="accent1"/>
          </a:effectRef>
          <a:fontRef idx="minor">
            <a:schemeClr val="tx1"/>
          </a:fontRef>
        </p:style>
      </p:cxnSp>
      <p:sp>
        <p:nvSpPr>
          <p:cNvPr id="23" name="Picture Placeholder 2">
            <a:extLst>
              <a:ext uri="{FF2B5EF4-FFF2-40B4-BE49-F238E27FC236}">
                <a16:creationId xmlns:a16="http://schemas.microsoft.com/office/drawing/2014/main" id="{37FD9524-6EA9-5240-A6C2-5DBC06F63B0E}"/>
              </a:ext>
            </a:extLst>
          </p:cNvPr>
          <p:cNvSpPr>
            <a:spLocks noGrp="1"/>
          </p:cNvSpPr>
          <p:nvPr>
            <p:ph type="pic" sz="quarter" idx="16"/>
          </p:nvPr>
        </p:nvSpPr>
        <p:spPr>
          <a:xfrm>
            <a:off x="6647387" y="692696"/>
            <a:ext cx="2400941" cy="2304256"/>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4" name="Picture Placeholder 2">
            <a:extLst>
              <a:ext uri="{FF2B5EF4-FFF2-40B4-BE49-F238E27FC236}">
                <a16:creationId xmlns:a16="http://schemas.microsoft.com/office/drawing/2014/main" id="{8C819CE2-73D4-2940-BAA8-05CB0AB6A9F2}"/>
              </a:ext>
            </a:extLst>
          </p:cNvPr>
          <p:cNvSpPr>
            <a:spLocks noGrp="1"/>
          </p:cNvSpPr>
          <p:nvPr>
            <p:ph type="pic" sz="quarter" idx="17"/>
          </p:nvPr>
        </p:nvSpPr>
        <p:spPr>
          <a:xfrm>
            <a:off x="6647386" y="3208949"/>
            <a:ext cx="4959787" cy="2304256"/>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7" name="Picture Placeholder 2">
            <a:extLst>
              <a:ext uri="{FF2B5EF4-FFF2-40B4-BE49-F238E27FC236}">
                <a16:creationId xmlns:a16="http://schemas.microsoft.com/office/drawing/2014/main" id="{5A1F8534-9648-394B-80DA-D4B07A9CDF5C}"/>
              </a:ext>
            </a:extLst>
          </p:cNvPr>
          <p:cNvSpPr>
            <a:spLocks noGrp="1"/>
          </p:cNvSpPr>
          <p:nvPr>
            <p:ph type="pic" sz="quarter" idx="18"/>
          </p:nvPr>
        </p:nvSpPr>
        <p:spPr>
          <a:xfrm>
            <a:off x="9212335" y="692696"/>
            <a:ext cx="2400941" cy="2304256"/>
          </a:xfrm>
          <a:prstGeom prst="rect">
            <a:avLst/>
          </a:prstGeom>
        </p:spPr>
        <p:txBody>
          <a:bodyPr vert="horz"/>
          <a:lstStyle>
            <a:lvl1pPr>
              <a:defRPr sz="788">
                <a:latin typeface="Arial"/>
                <a:cs typeface="Arial"/>
              </a:defRPr>
            </a:lvl1pPr>
          </a:lstStyle>
          <a:p>
            <a:r>
              <a:rPr lang="en-GB"/>
              <a:t>Click icon to add picture</a:t>
            </a:r>
            <a:endParaRPr lang="en-US"/>
          </a:p>
        </p:txBody>
      </p:sp>
    </p:spTree>
    <p:extLst>
      <p:ext uri="{BB962C8B-B14F-4D97-AF65-F5344CB8AC3E}">
        <p14:creationId xmlns:p14="http://schemas.microsoft.com/office/powerpoint/2010/main" val="1920751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13_Title and Content">
    <p:spTree>
      <p:nvGrpSpPr>
        <p:cNvPr id="1" name=""/>
        <p:cNvGrpSpPr/>
        <p:nvPr/>
      </p:nvGrpSpPr>
      <p:grpSpPr>
        <a:xfrm>
          <a:off x="0" y="0"/>
          <a:ext cx="0" cy="0"/>
          <a:chOff x="0" y="0"/>
          <a:chExt cx="0" cy="0"/>
        </a:xfrm>
      </p:grpSpPr>
      <p:sp>
        <p:nvSpPr>
          <p:cNvPr id="11" name="Round Single Corner Rectangle 10">
            <a:extLst>
              <a:ext uri="{FF2B5EF4-FFF2-40B4-BE49-F238E27FC236}">
                <a16:creationId xmlns:a16="http://schemas.microsoft.com/office/drawing/2014/main" id="{A1C99DE8-695A-E94E-AB18-FA5994D734C2}"/>
              </a:ext>
            </a:extLst>
          </p:cNvPr>
          <p:cNvSpPr/>
          <p:nvPr/>
        </p:nvSpPr>
        <p:spPr>
          <a:xfrm>
            <a:off x="0" y="0"/>
            <a:ext cx="6192011" cy="6237312"/>
          </a:xfrm>
          <a:prstGeom prst="round1Rect">
            <a:avLst>
              <a:gd name="adj" fmla="val 23287"/>
            </a:avLst>
          </a:prstGeom>
          <a:solidFill>
            <a:srgbClr val="E5DBCB">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7" name="Text Placeholder 9">
            <a:extLst>
              <a:ext uri="{FF2B5EF4-FFF2-40B4-BE49-F238E27FC236}">
                <a16:creationId xmlns:a16="http://schemas.microsoft.com/office/drawing/2014/main" id="{5E9CC21D-9458-F64F-91C0-D00DF1FB2AC3}"/>
              </a:ext>
            </a:extLst>
          </p:cNvPr>
          <p:cNvSpPr>
            <a:spLocks noGrp="1"/>
          </p:cNvSpPr>
          <p:nvPr>
            <p:ph type="body" sz="quarter" idx="13"/>
          </p:nvPr>
        </p:nvSpPr>
        <p:spPr>
          <a:xfrm>
            <a:off x="479379" y="2177480"/>
            <a:ext cx="5184574" cy="3771800"/>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18" name="Straight Connector 17">
            <a:extLst>
              <a:ext uri="{FF2B5EF4-FFF2-40B4-BE49-F238E27FC236}">
                <a16:creationId xmlns:a16="http://schemas.microsoft.com/office/drawing/2014/main" id="{7DDB4820-AC21-D145-9DFA-CC64BCC80C89}"/>
              </a:ext>
            </a:extLst>
          </p:cNvPr>
          <p:cNvCxnSpPr/>
          <p:nvPr/>
        </p:nvCxnSpPr>
        <p:spPr>
          <a:xfrm>
            <a:off x="0" y="1916832"/>
            <a:ext cx="5328592" cy="0"/>
          </a:xfrm>
          <a:prstGeom prst="line">
            <a:avLst/>
          </a:prstGeom>
          <a:ln w="57150">
            <a:solidFill>
              <a:schemeClr val="accent5"/>
            </a:solidFill>
          </a:ln>
        </p:spPr>
        <p:style>
          <a:lnRef idx="1">
            <a:schemeClr val="accent1"/>
          </a:lnRef>
          <a:fillRef idx="0">
            <a:schemeClr val="accent1"/>
          </a:fillRef>
          <a:effectRef idx="0">
            <a:schemeClr val="accent1"/>
          </a:effectRef>
          <a:fontRef idx="minor">
            <a:schemeClr val="tx1"/>
          </a:fontRef>
        </p:style>
      </p:cxnSp>
      <p:sp>
        <p:nvSpPr>
          <p:cNvPr id="23" name="Text Placeholder 15">
            <a:extLst>
              <a:ext uri="{FF2B5EF4-FFF2-40B4-BE49-F238E27FC236}">
                <a16:creationId xmlns:a16="http://schemas.microsoft.com/office/drawing/2014/main" id="{2D3ED194-6F2C-4445-AECD-B6F9893128DA}"/>
              </a:ext>
            </a:extLst>
          </p:cNvPr>
          <p:cNvSpPr>
            <a:spLocks noGrp="1"/>
          </p:cNvSpPr>
          <p:nvPr>
            <p:ph type="body" sz="quarter" idx="11"/>
          </p:nvPr>
        </p:nvSpPr>
        <p:spPr>
          <a:xfrm>
            <a:off x="6647386" y="5725203"/>
            <a:ext cx="4959785" cy="224078"/>
          </a:xfrm>
          <a:prstGeom prst="rect">
            <a:avLst/>
          </a:prstGeom>
        </p:spPr>
        <p:txBody>
          <a:bodyPr>
            <a:noAutofit/>
          </a:bodyPr>
          <a:lstStyle>
            <a:lvl1pPr marL="0" indent="0">
              <a:buFontTx/>
              <a:buNone/>
              <a:defRPr sz="900" baseline="0">
                <a:solidFill>
                  <a:schemeClr val="accent2"/>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24" name="Picture Placeholder 2">
            <a:extLst>
              <a:ext uri="{FF2B5EF4-FFF2-40B4-BE49-F238E27FC236}">
                <a16:creationId xmlns:a16="http://schemas.microsoft.com/office/drawing/2014/main" id="{80A3EA6F-48F9-F34A-BD42-0BF07B8832A3}"/>
              </a:ext>
            </a:extLst>
          </p:cNvPr>
          <p:cNvSpPr>
            <a:spLocks noGrp="1"/>
          </p:cNvSpPr>
          <p:nvPr>
            <p:ph type="pic" sz="quarter" idx="16"/>
          </p:nvPr>
        </p:nvSpPr>
        <p:spPr>
          <a:xfrm>
            <a:off x="6647387" y="692696"/>
            <a:ext cx="2400941" cy="2304256"/>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5" name="Picture Placeholder 2">
            <a:extLst>
              <a:ext uri="{FF2B5EF4-FFF2-40B4-BE49-F238E27FC236}">
                <a16:creationId xmlns:a16="http://schemas.microsoft.com/office/drawing/2014/main" id="{F6BA20C9-A7E8-DE4D-AFF9-A3E46DF6D01F}"/>
              </a:ext>
            </a:extLst>
          </p:cNvPr>
          <p:cNvSpPr>
            <a:spLocks noGrp="1"/>
          </p:cNvSpPr>
          <p:nvPr>
            <p:ph type="pic" sz="quarter" idx="17"/>
          </p:nvPr>
        </p:nvSpPr>
        <p:spPr>
          <a:xfrm>
            <a:off x="6647386" y="3208949"/>
            <a:ext cx="4959787" cy="2304256"/>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6" name="Picture Placeholder 2">
            <a:extLst>
              <a:ext uri="{FF2B5EF4-FFF2-40B4-BE49-F238E27FC236}">
                <a16:creationId xmlns:a16="http://schemas.microsoft.com/office/drawing/2014/main" id="{D1FBB4C9-5310-124D-BF32-CE5F9DA0BA0A}"/>
              </a:ext>
            </a:extLst>
          </p:cNvPr>
          <p:cNvSpPr>
            <a:spLocks noGrp="1"/>
          </p:cNvSpPr>
          <p:nvPr>
            <p:ph type="pic" sz="quarter" idx="18"/>
          </p:nvPr>
        </p:nvSpPr>
        <p:spPr>
          <a:xfrm>
            <a:off x="9212335" y="692696"/>
            <a:ext cx="2400941" cy="2304256"/>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7" name="Title Placeholder 1">
            <a:extLst>
              <a:ext uri="{FF2B5EF4-FFF2-40B4-BE49-F238E27FC236}">
                <a16:creationId xmlns:a16="http://schemas.microsoft.com/office/drawing/2014/main" id="{2342B15A-0AE0-E646-BE62-B7541DC6B2C0}"/>
              </a:ext>
            </a:extLst>
          </p:cNvPr>
          <p:cNvSpPr>
            <a:spLocks noGrp="1"/>
          </p:cNvSpPr>
          <p:nvPr>
            <p:ph type="title"/>
          </p:nvPr>
        </p:nvSpPr>
        <p:spPr>
          <a:xfrm>
            <a:off x="335360" y="692695"/>
            <a:ext cx="5328592" cy="963489"/>
          </a:xfrm>
          <a:prstGeom prst="rect">
            <a:avLst/>
          </a:prstGeom>
        </p:spPr>
        <p:txBody>
          <a:bodyPr vert="horz" lIns="91440" tIns="45720" rIns="91440" bIns="45720" rtlCol="0" anchor="ctr" anchorCtr="0">
            <a:noAutofit/>
          </a:bodyPr>
          <a:lstStyle>
            <a:lvl1pPr algn="l">
              <a:lnSpc>
                <a:spcPct val="100000"/>
              </a:lnSpc>
              <a:defRPr b="1" i="0" cap="all" normalizeH="0" baseline="0">
                <a:solidFill>
                  <a:srgbClr val="0C244C"/>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22157574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30_Title and Content">
    <p:spTree>
      <p:nvGrpSpPr>
        <p:cNvPr id="1" name=""/>
        <p:cNvGrpSpPr/>
        <p:nvPr/>
      </p:nvGrpSpPr>
      <p:grpSpPr>
        <a:xfrm>
          <a:off x="0" y="0"/>
          <a:ext cx="0" cy="0"/>
          <a:chOff x="0" y="0"/>
          <a:chExt cx="0" cy="0"/>
        </a:xfrm>
      </p:grpSpPr>
      <p:sp>
        <p:nvSpPr>
          <p:cNvPr id="11" name="Round Single Corner Rectangle 10">
            <a:extLst>
              <a:ext uri="{FF2B5EF4-FFF2-40B4-BE49-F238E27FC236}">
                <a16:creationId xmlns:a16="http://schemas.microsoft.com/office/drawing/2014/main" id="{A1C99DE8-695A-E94E-AB18-FA5994D734C2}"/>
              </a:ext>
            </a:extLst>
          </p:cNvPr>
          <p:cNvSpPr/>
          <p:nvPr/>
        </p:nvSpPr>
        <p:spPr>
          <a:xfrm>
            <a:off x="0" y="0"/>
            <a:ext cx="6192011" cy="6237312"/>
          </a:xfrm>
          <a:prstGeom prst="round1Rect">
            <a:avLst>
              <a:gd name="adj" fmla="val 23287"/>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0" name="Text Placeholder 9">
            <a:extLst>
              <a:ext uri="{FF2B5EF4-FFF2-40B4-BE49-F238E27FC236}">
                <a16:creationId xmlns:a16="http://schemas.microsoft.com/office/drawing/2014/main" id="{0AF587D0-1A8E-7348-81F7-FB0B396C3196}"/>
              </a:ext>
            </a:extLst>
          </p:cNvPr>
          <p:cNvSpPr>
            <a:spLocks noGrp="1"/>
          </p:cNvSpPr>
          <p:nvPr>
            <p:ph type="body" sz="quarter" idx="10"/>
          </p:nvPr>
        </p:nvSpPr>
        <p:spPr>
          <a:xfrm>
            <a:off x="479379" y="2177480"/>
            <a:ext cx="5184574" cy="3771800"/>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4" name="Text Placeholder 15">
            <a:extLst>
              <a:ext uri="{FF2B5EF4-FFF2-40B4-BE49-F238E27FC236}">
                <a16:creationId xmlns:a16="http://schemas.microsoft.com/office/drawing/2014/main" id="{B580E45E-C138-F34A-B50D-2A527F9F5662}"/>
              </a:ext>
            </a:extLst>
          </p:cNvPr>
          <p:cNvSpPr>
            <a:spLocks noGrp="1"/>
          </p:cNvSpPr>
          <p:nvPr>
            <p:ph type="body" sz="quarter" idx="11"/>
          </p:nvPr>
        </p:nvSpPr>
        <p:spPr>
          <a:xfrm>
            <a:off x="6647386" y="5725203"/>
            <a:ext cx="4959785" cy="224078"/>
          </a:xfrm>
          <a:prstGeom prst="rect">
            <a:avLst/>
          </a:prstGeom>
        </p:spPr>
        <p:txBody>
          <a:bodyPr>
            <a:noAutofit/>
          </a:bodyPr>
          <a:lstStyle>
            <a:lvl1pPr marL="0" indent="0">
              <a:buFontTx/>
              <a:buNone/>
              <a:defRPr sz="900" baseline="0">
                <a:solidFill>
                  <a:schemeClr val="accent2"/>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18" name="Picture Placeholder 2">
            <a:extLst>
              <a:ext uri="{FF2B5EF4-FFF2-40B4-BE49-F238E27FC236}">
                <a16:creationId xmlns:a16="http://schemas.microsoft.com/office/drawing/2014/main" id="{81BC7A7A-1FB2-9745-8A86-AF39BA138C62}"/>
              </a:ext>
            </a:extLst>
          </p:cNvPr>
          <p:cNvSpPr>
            <a:spLocks noGrp="1"/>
          </p:cNvSpPr>
          <p:nvPr>
            <p:ph type="pic" sz="quarter" idx="12"/>
          </p:nvPr>
        </p:nvSpPr>
        <p:spPr>
          <a:xfrm>
            <a:off x="6647386" y="692696"/>
            <a:ext cx="4959787" cy="4889086"/>
          </a:xfrm>
          <a:prstGeom prst="rect">
            <a:avLst/>
          </a:prstGeom>
        </p:spPr>
        <p:txBody>
          <a:bodyPr vert="horz"/>
          <a:lstStyle>
            <a:lvl1pPr>
              <a:defRPr sz="788">
                <a:latin typeface="Arial"/>
                <a:cs typeface="Arial"/>
              </a:defRPr>
            </a:lvl1pPr>
          </a:lstStyle>
          <a:p>
            <a:r>
              <a:rPr lang="en-GB"/>
              <a:t>Click icon to add picture</a:t>
            </a:r>
            <a:endParaRPr lang="en-US"/>
          </a:p>
        </p:txBody>
      </p:sp>
      <p:cxnSp>
        <p:nvCxnSpPr>
          <p:cNvPr id="3" name="Straight Connector 2">
            <a:extLst>
              <a:ext uri="{FF2B5EF4-FFF2-40B4-BE49-F238E27FC236}">
                <a16:creationId xmlns:a16="http://schemas.microsoft.com/office/drawing/2014/main" id="{83D3F451-B7BF-1947-8ABE-F07FC6772EF3}"/>
              </a:ext>
            </a:extLst>
          </p:cNvPr>
          <p:cNvCxnSpPr>
            <a:cxnSpLocks/>
          </p:cNvCxnSpPr>
          <p:nvPr/>
        </p:nvCxnSpPr>
        <p:spPr>
          <a:xfrm>
            <a:off x="0" y="1916832"/>
            <a:ext cx="5663952" cy="0"/>
          </a:xfrm>
          <a:prstGeom prst="line">
            <a:avLst/>
          </a:prstGeom>
          <a:ln w="57150">
            <a:solidFill>
              <a:schemeClr val="accent5"/>
            </a:solidFill>
          </a:ln>
        </p:spPr>
        <p:style>
          <a:lnRef idx="1">
            <a:schemeClr val="accent1"/>
          </a:lnRef>
          <a:fillRef idx="0">
            <a:schemeClr val="accent1"/>
          </a:fillRef>
          <a:effectRef idx="0">
            <a:schemeClr val="accent1"/>
          </a:effectRef>
          <a:fontRef idx="minor">
            <a:schemeClr val="tx1"/>
          </a:fontRef>
        </p:style>
      </p:cxnSp>
      <p:sp>
        <p:nvSpPr>
          <p:cNvPr id="12" name="Title Placeholder 1">
            <a:extLst>
              <a:ext uri="{FF2B5EF4-FFF2-40B4-BE49-F238E27FC236}">
                <a16:creationId xmlns:a16="http://schemas.microsoft.com/office/drawing/2014/main" id="{5C78746F-8078-0245-9577-F176122399ED}"/>
              </a:ext>
            </a:extLst>
          </p:cNvPr>
          <p:cNvSpPr>
            <a:spLocks noGrp="1"/>
          </p:cNvSpPr>
          <p:nvPr>
            <p:ph type="title"/>
          </p:nvPr>
        </p:nvSpPr>
        <p:spPr>
          <a:xfrm>
            <a:off x="335360" y="692695"/>
            <a:ext cx="5328592" cy="963489"/>
          </a:xfrm>
          <a:prstGeom prst="rect">
            <a:avLst/>
          </a:prstGeom>
        </p:spPr>
        <p:txBody>
          <a:bodyPr vert="horz" lIns="91440" tIns="45720" rIns="91440" bIns="45720" rtlCol="0" anchor="ctr" anchorCtr="0">
            <a:noAutofit/>
          </a:bodyPr>
          <a:lstStyle>
            <a:lvl1pPr algn="l">
              <a:lnSpc>
                <a:spcPct val="100000"/>
              </a:lnSpc>
              <a:defRPr b="1" i="0" cap="all" normalizeH="0" baseline="0">
                <a:solidFill>
                  <a:schemeClr val="tx1"/>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491561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43_Title and Content">
    <p:spTree>
      <p:nvGrpSpPr>
        <p:cNvPr id="1" name=""/>
        <p:cNvGrpSpPr/>
        <p:nvPr/>
      </p:nvGrpSpPr>
      <p:grpSpPr>
        <a:xfrm>
          <a:off x="0" y="0"/>
          <a:ext cx="0" cy="0"/>
          <a:chOff x="0" y="0"/>
          <a:chExt cx="0" cy="0"/>
        </a:xfrm>
      </p:grpSpPr>
      <p:sp>
        <p:nvSpPr>
          <p:cNvPr id="11" name="Round Single Corner Rectangle 10">
            <a:extLst>
              <a:ext uri="{FF2B5EF4-FFF2-40B4-BE49-F238E27FC236}">
                <a16:creationId xmlns:a16="http://schemas.microsoft.com/office/drawing/2014/main" id="{A1C99DE8-695A-E94E-AB18-FA5994D734C2}"/>
              </a:ext>
            </a:extLst>
          </p:cNvPr>
          <p:cNvSpPr/>
          <p:nvPr/>
        </p:nvSpPr>
        <p:spPr>
          <a:xfrm>
            <a:off x="0" y="0"/>
            <a:ext cx="6192011" cy="6237312"/>
          </a:xfrm>
          <a:prstGeom prst="round1Rect">
            <a:avLst>
              <a:gd name="adj" fmla="val 23287"/>
            </a:avLst>
          </a:prstGeom>
          <a:solidFill>
            <a:srgbClr val="E5DBCB">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3" name="Picture Placeholder 2">
            <a:extLst>
              <a:ext uri="{FF2B5EF4-FFF2-40B4-BE49-F238E27FC236}">
                <a16:creationId xmlns:a16="http://schemas.microsoft.com/office/drawing/2014/main" id="{56B88284-AAD5-AE46-B5F7-D1554CD898AE}"/>
              </a:ext>
            </a:extLst>
          </p:cNvPr>
          <p:cNvSpPr>
            <a:spLocks noGrp="1"/>
          </p:cNvSpPr>
          <p:nvPr>
            <p:ph type="pic" sz="quarter" idx="12"/>
          </p:nvPr>
        </p:nvSpPr>
        <p:spPr>
          <a:xfrm>
            <a:off x="6647386" y="692696"/>
            <a:ext cx="4959787" cy="4889086"/>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5" name="Text Placeholder 15">
            <a:extLst>
              <a:ext uri="{FF2B5EF4-FFF2-40B4-BE49-F238E27FC236}">
                <a16:creationId xmlns:a16="http://schemas.microsoft.com/office/drawing/2014/main" id="{6D0D5AB6-41CD-CD43-BE0E-710510C46260}"/>
              </a:ext>
            </a:extLst>
          </p:cNvPr>
          <p:cNvSpPr>
            <a:spLocks noGrp="1"/>
          </p:cNvSpPr>
          <p:nvPr>
            <p:ph type="body" sz="quarter" idx="11"/>
          </p:nvPr>
        </p:nvSpPr>
        <p:spPr>
          <a:xfrm>
            <a:off x="6647386" y="5725203"/>
            <a:ext cx="4959785" cy="224078"/>
          </a:xfrm>
          <a:prstGeom prst="rect">
            <a:avLst/>
          </a:prstGeom>
        </p:spPr>
        <p:txBody>
          <a:bodyPr>
            <a:noAutofit/>
          </a:bodyPr>
          <a:lstStyle>
            <a:lvl1pPr marL="0" indent="0">
              <a:buFontTx/>
              <a:buNone/>
              <a:defRPr sz="90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17" name="Text Placeholder 9">
            <a:extLst>
              <a:ext uri="{FF2B5EF4-FFF2-40B4-BE49-F238E27FC236}">
                <a16:creationId xmlns:a16="http://schemas.microsoft.com/office/drawing/2014/main" id="{5E9CC21D-9458-F64F-91C0-D00DF1FB2AC3}"/>
              </a:ext>
            </a:extLst>
          </p:cNvPr>
          <p:cNvSpPr>
            <a:spLocks noGrp="1"/>
          </p:cNvSpPr>
          <p:nvPr>
            <p:ph type="body" sz="quarter" idx="13"/>
          </p:nvPr>
        </p:nvSpPr>
        <p:spPr>
          <a:xfrm>
            <a:off x="479379" y="2177480"/>
            <a:ext cx="5184574" cy="3771800"/>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18" name="Straight Connector 17">
            <a:extLst>
              <a:ext uri="{FF2B5EF4-FFF2-40B4-BE49-F238E27FC236}">
                <a16:creationId xmlns:a16="http://schemas.microsoft.com/office/drawing/2014/main" id="{7DDB4820-AC21-D145-9DFA-CC64BCC80C89}"/>
              </a:ext>
            </a:extLst>
          </p:cNvPr>
          <p:cNvCxnSpPr/>
          <p:nvPr/>
        </p:nvCxnSpPr>
        <p:spPr>
          <a:xfrm>
            <a:off x="0" y="1916832"/>
            <a:ext cx="5328592" cy="0"/>
          </a:xfrm>
          <a:prstGeom prst="line">
            <a:avLst/>
          </a:prstGeom>
          <a:ln w="57150">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Title Placeholder 1">
            <a:extLst>
              <a:ext uri="{FF2B5EF4-FFF2-40B4-BE49-F238E27FC236}">
                <a16:creationId xmlns:a16="http://schemas.microsoft.com/office/drawing/2014/main" id="{A964E8A9-F70A-4146-974B-8F61BF964486}"/>
              </a:ext>
            </a:extLst>
          </p:cNvPr>
          <p:cNvSpPr>
            <a:spLocks noGrp="1"/>
          </p:cNvSpPr>
          <p:nvPr>
            <p:ph type="title"/>
          </p:nvPr>
        </p:nvSpPr>
        <p:spPr>
          <a:xfrm>
            <a:off x="335360" y="692695"/>
            <a:ext cx="5328592" cy="963489"/>
          </a:xfrm>
          <a:prstGeom prst="rect">
            <a:avLst/>
          </a:prstGeom>
        </p:spPr>
        <p:txBody>
          <a:bodyPr vert="horz" lIns="91440" tIns="45720" rIns="91440" bIns="45720" rtlCol="0" anchor="ctr" anchorCtr="0">
            <a:noAutofit/>
          </a:bodyPr>
          <a:lstStyle>
            <a:lvl1pPr algn="l">
              <a:lnSpc>
                <a:spcPct val="100000"/>
              </a:lnSpc>
              <a:defRPr b="1" i="0" cap="all" normalizeH="0" baseline="0">
                <a:solidFill>
                  <a:schemeClr val="tx2"/>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3337452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1_Title Slide">
    <p:bg>
      <p:bgPr>
        <a:solidFill>
          <a:srgbClr val="C3DDD7"/>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4DE7A9E-388A-B944-885A-B6C14DCFF7D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subtitle style</a:t>
            </a:r>
            <a:endParaRPr lang="en-US"/>
          </a:p>
        </p:txBody>
      </p:sp>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18" name="Title 1">
            <a:extLst>
              <a:ext uri="{FF2B5EF4-FFF2-40B4-BE49-F238E27FC236}">
                <a16:creationId xmlns:a16="http://schemas.microsoft.com/office/drawing/2014/main" id="{D0455BD9-3DF5-2446-AA58-D59CFA1F5678}"/>
              </a:ext>
            </a:extLst>
          </p:cNvPr>
          <p:cNvSpPr>
            <a:spLocks noGrp="1"/>
          </p:cNvSpPr>
          <p:nvPr>
            <p:ph type="ctrTitle" hasCustomPrompt="1"/>
          </p:nvPr>
        </p:nvSpPr>
        <p:spPr>
          <a:xfrm>
            <a:off x="1524000" y="1122363"/>
            <a:ext cx="9144000" cy="2387600"/>
          </a:xfrm>
          <a:prstGeom prst="rect">
            <a:avLst/>
          </a:prstGeom>
        </p:spPr>
        <p:txBody>
          <a:bodyPr anchor="ctr"/>
          <a:lstStyle>
            <a:lvl1pPr algn="ctr">
              <a:defRPr sz="4500" b="1" cap="all" baseline="0">
                <a:solidFill>
                  <a:srgbClr val="0C244C"/>
                </a:solidFill>
              </a:defRPr>
            </a:lvl1pPr>
          </a:lstStyle>
          <a:p>
            <a:r>
              <a:rPr lang="en-US"/>
              <a:t>Click to edit </a:t>
            </a:r>
            <a:br>
              <a:rPr lang="en-US"/>
            </a:br>
            <a:r>
              <a:rPr lang="en-US"/>
              <a:t>Master title style</a:t>
            </a:r>
          </a:p>
        </p:txBody>
      </p:sp>
      <p:sp>
        <p:nvSpPr>
          <p:cNvPr id="5" name="TextBox 4">
            <a:extLst>
              <a:ext uri="{FF2B5EF4-FFF2-40B4-BE49-F238E27FC236}">
                <a16:creationId xmlns:a16="http://schemas.microsoft.com/office/drawing/2014/main" id="{FF111EA5-29C5-E949-967E-D5A0CBE152AF}"/>
              </a:ext>
            </a:extLst>
          </p:cNvPr>
          <p:cNvSpPr txBox="1"/>
          <p:nvPr userDrawn="1"/>
        </p:nvSpPr>
        <p:spPr>
          <a:xfrm>
            <a:off x="13552369" y="6179419"/>
            <a:ext cx="248786" cy="369332"/>
          </a:xfrm>
          <a:prstGeom prst="rect">
            <a:avLst/>
          </a:prstGeom>
          <a:noFill/>
        </p:spPr>
        <p:txBody>
          <a:bodyPr wrap="none" rtlCol="0">
            <a:spAutoFit/>
          </a:bodyPr>
          <a:lstStyle/>
          <a:p>
            <a:r>
              <a:rPr lang="en-US" sz="1800"/>
              <a:t> </a:t>
            </a:r>
          </a:p>
        </p:txBody>
      </p:sp>
    </p:spTree>
    <p:extLst>
      <p:ext uri="{BB962C8B-B14F-4D97-AF65-F5344CB8AC3E}">
        <p14:creationId xmlns:p14="http://schemas.microsoft.com/office/powerpoint/2010/main" val="414214550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5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5" name="Round Diagonal Corner Rectangle 14">
            <a:extLst>
              <a:ext uri="{FF2B5EF4-FFF2-40B4-BE49-F238E27FC236}">
                <a16:creationId xmlns:a16="http://schemas.microsoft.com/office/drawing/2014/main" id="{333B05BF-2416-1E42-A4F6-EFE4B6A4B89D}"/>
              </a:ext>
            </a:extLst>
          </p:cNvPr>
          <p:cNvSpPr/>
          <p:nvPr/>
        </p:nvSpPr>
        <p:spPr>
          <a:xfrm flipH="1">
            <a:off x="-5" y="0"/>
            <a:ext cx="11555822" cy="1268760"/>
          </a:xfrm>
          <a:prstGeom prst="round2DiagRect">
            <a:avLst>
              <a:gd name="adj1" fmla="val 42510"/>
              <a:gd name="adj2" fmla="val 0"/>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6" name="Title Placeholder 1">
            <a:extLst>
              <a:ext uri="{FF2B5EF4-FFF2-40B4-BE49-F238E27FC236}">
                <a16:creationId xmlns:a16="http://schemas.microsoft.com/office/drawing/2014/main" id="{93B890FB-C822-6244-AE9A-D27B6D3B13ED}"/>
              </a:ext>
            </a:extLst>
          </p:cNvPr>
          <p:cNvSpPr>
            <a:spLocks noGrp="1"/>
          </p:cNvSpPr>
          <p:nvPr>
            <p:ph type="title"/>
          </p:nvPr>
        </p:nvSpPr>
        <p:spPr>
          <a:xfrm>
            <a:off x="614842" y="382352"/>
            <a:ext cx="9217024" cy="504056"/>
          </a:xfrm>
          <a:prstGeom prst="rect">
            <a:avLst/>
          </a:prstGeom>
        </p:spPr>
        <p:txBody>
          <a:bodyPr vert="horz" lIns="91440" tIns="45720" rIns="91440" bIns="45720" rtlCol="0" anchor="ctr" anchorCtr="0">
            <a:noAutofit/>
          </a:bodyPr>
          <a:lstStyle>
            <a:lvl1pPr algn="l">
              <a:defRPr b="1" i="0" cap="all" normalizeH="0" baseline="0">
                <a:solidFill>
                  <a:schemeClr val="tx1"/>
                </a:solidFill>
                <a:latin typeface="Arial"/>
                <a:cs typeface="Arial"/>
              </a:defRPr>
            </a:lvl1pPr>
          </a:lstStyle>
          <a:p>
            <a:r>
              <a:rPr lang="en-GB"/>
              <a:t>Click to edit Master title style</a:t>
            </a:r>
            <a:endParaRPr lang="en-US"/>
          </a:p>
        </p:txBody>
      </p:sp>
      <p:sp>
        <p:nvSpPr>
          <p:cNvPr id="9" name="Picture Placeholder 4">
            <a:extLst>
              <a:ext uri="{FF2B5EF4-FFF2-40B4-BE49-F238E27FC236}">
                <a16:creationId xmlns:a16="http://schemas.microsoft.com/office/drawing/2014/main" id="{A16FE2FA-60A7-824D-989C-1DE14DD4ACC3}"/>
              </a:ext>
            </a:extLst>
          </p:cNvPr>
          <p:cNvSpPr>
            <a:spLocks noGrp="1"/>
          </p:cNvSpPr>
          <p:nvPr>
            <p:ph type="pic" sz="quarter" idx="13"/>
          </p:nvPr>
        </p:nvSpPr>
        <p:spPr>
          <a:xfrm>
            <a:off x="4367808" y="1580889"/>
            <a:ext cx="3456384" cy="3936344"/>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9" name="Picture Placeholder 4">
            <a:extLst>
              <a:ext uri="{FF2B5EF4-FFF2-40B4-BE49-F238E27FC236}">
                <a16:creationId xmlns:a16="http://schemas.microsoft.com/office/drawing/2014/main" id="{E25E6694-41CC-5246-8950-1FCBC5A42DA5}"/>
              </a:ext>
            </a:extLst>
          </p:cNvPr>
          <p:cNvSpPr>
            <a:spLocks noGrp="1"/>
          </p:cNvSpPr>
          <p:nvPr>
            <p:ph type="pic" sz="quarter" idx="14"/>
          </p:nvPr>
        </p:nvSpPr>
        <p:spPr>
          <a:xfrm>
            <a:off x="8112224" y="1580889"/>
            <a:ext cx="3456384" cy="3936344"/>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1" name="Picture Placeholder 4">
            <a:extLst>
              <a:ext uri="{FF2B5EF4-FFF2-40B4-BE49-F238E27FC236}">
                <a16:creationId xmlns:a16="http://schemas.microsoft.com/office/drawing/2014/main" id="{66F85165-9A8B-4B48-92D5-DD4A6F5AFF4B}"/>
              </a:ext>
            </a:extLst>
          </p:cNvPr>
          <p:cNvSpPr>
            <a:spLocks noGrp="1"/>
          </p:cNvSpPr>
          <p:nvPr>
            <p:ph type="pic" sz="quarter" idx="15"/>
          </p:nvPr>
        </p:nvSpPr>
        <p:spPr>
          <a:xfrm>
            <a:off x="623392" y="1580889"/>
            <a:ext cx="3456384" cy="3936343"/>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2" name="Text Placeholder 15">
            <a:extLst>
              <a:ext uri="{FF2B5EF4-FFF2-40B4-BE49-F238E27FC236}">
                <a16:creationId xmlns:a16="http://schemas.microsoft.com/office/drawing/2014/main" id="{F0ABBF8E-2FA1-4143-A3D1-85D857940BF7}"/>
              </a:ext>
            </a:extLst>
          </p:cNvPr>
          <p:cNvSpPr>
            <a:spLocks noGrp="1"/>
          </p:cNvSpPr>
          <p:nvPr>
            <p:ph type="body" sz="quarter" idx="11"/>
          </p:nvPr>
        </p:nvSpPr>
        <p:spPr>
          <a:xfrm>
            <a:off x="614842" y="5714416"/>
            <a:ext cx="3447904" cy="245236"/>
          </a:xfrm>
          <a:prstGeom prst="rect">
            <a:avLst/>
          </a:prstGeom>
        </p:spPr>
        <p:txBody>
          <a:bodyPr>
            <a:noAutofit/>
          </a:bodyPr>
          <a:lstStyle>
            <a:lvl1pPr marL="0" indent="0">
              <a:buFontTx/>
              <a:buNone/>
              <a:defRPr sz="90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24" name="Text Placeholder 15">
            <a:extLst>
              <a:ext uri="{FF2B5EF4-FFF2-40B4-BE49-F238E27FC236}">
                <a16:creationId xmlns:a16="http://schemas.microsoft.com/office/drawing/2014/main" id="{90FE50E2-7287-AF48-8B7F-254A7F65FA15}"/>
              </a:ext>
            </a:extLst>
          </p:cNvPr>
          <p:cNvSpPr>
            <a:spLocks noGrp="1"/>
          </p:cNvSpPr>
          <p:nvPr>
            <p:ph type="body" sz="quarter" idx="16"/>
          </p:nvPr>
        </p:nvSpPr>
        <p:spPr>
          <a:xfrm>
            <a:off x="4384838" y="5714416"/>
            <a:ext cx="3447904" cy="245236"/>
          </a:xfrm>
          <a:prstGeom prst="rect">
            <a:avLst/>
          </a:prstGeom>
        </p:spPr>
        <p:txBody>
          <a:bodyPr>
            <a:noAutofit/>
          </a:bodyPr>
          <a:lstStyle>
            <a:lvl1pPr marL="0" indent="0">
              <a:buFontTx/>
              <a:buNone/>
              <a:defRPr sz="90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25" name="Text Placeholder 15">
            <a:extLst>
              <a:ext uri="{FF2B5EF4-FFF2-40B4-BE49-F238E27FC236}">
                <a16:creationId xmlns:a16="http://schemas.microsoft.com/office/drawing/2014/main" id="{E059A0B8-5DBB-0547-9898-6107ECB32B61}"/>
              </a:ext>
            </a:extLst>
          </p:cNvPr>
          <p:cNvSpPr>
            <a:spLocks noGrp="1"/>
          </p:cNvSpPr>
          <p:nvPr>
            <p:ph type="body" sz="quarter" idx="17"/>
          </p:nvPr>
        </p:nvSpPr>
        <p:spPr>
          <a:xfrm>
            <a:off x="8107914" y="5714416"/>
            <a:ext cx="3447904" cy="245236"/>
          </a:xfrm>
          <a:prstGeom prst="rect">
            <a:avLst/>
          </a:prstGeom>
        </p:spPr>
        <p:txBody>
          <a:bodyPr>
            <a:noAutofit/>
          </a:bodyPr>
          <a:lstStyle>
            <a:lvl1pPr marL="0" indent="0">
              <a:buFontTx/>
              <a:buNone/>
              <a:defRPr sz="90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Tree>
    <p:extLst>
      <p:ext uri="{BB962C8B-B14F-4D97-AF65-F5344CB8AC3E}">
        <p14:creationId xmlns:p14="http://schemas.microsoft.com/office/powerpoint/2010/main" val="16134087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6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5" name="Round Diagonal Corner Rectangle 14">
            <a:extLst>
              <a:ext uri="{FF2B5EF4-FFF2-40B4-BE49-F238E27FC236}">
                <a16:creationId xmlns:a16="http://schemas.microsoft.com/office/drawing/2014/main" id="{333B05BF-2416-1E42-A4F6-EFE4B6A4B89D}"/>
              </a:ext>
            </a:extLst>
          </p:cNvPr>
          <p:cNvSpPr/>
          <p:nvPr/>
        </p:nvSpPr>
        <p:spPr>
          <a:xfrm flipH="1">
            <a:off x="-5" y="0"/>
            <a:ext cx="11568612" cy="1268760"/>
          </a:xfrm>
          <a:prstGeom prst="round2DiagRect">
            <a:avLst>
              <a:gd name="adj1" fmla="val 42510"/>
              <a:gd name="adj2" fmla="val 0"/>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6" name="Title Placeholder 1">
            <a:extLst>
              <a:ext uri="{FF2B5EF4-FFF2-40B4-BE49-F238E27FC236}">
                <a16:creationId xmlns:a16="http://schemas.microsoft.com/office/drawing/2014/main" id="{93B890FB-C822-6244-AE9A-D27B6D3B13ED}"/>
              </a:ext>
            </a:extLst>
          </p:cNvPr>
          <p:cNvSpPr>
            <a:spLocks noGrp="1"/>
          </p:cNvSpPr>
          <p:nvPr>
            <p:ph type="title"/>
          </p:nvPr>
        </p:nvSpPr>
        <p:spPr>
          <a:xfrm>
            <a:off x="614842" y="382352"/>
            <a:ext cx="9217024" cy="504056"/>
          </a:xfrm>
          <a:prstGeom prst="rect">
            <a:avLst/>
          </a:prstGeom>
        </p:spPr>
        <p:txBody>
          <a:bodyPr vert="horz" lIns="91440" tIns="45720" rIns="91440" bIns="45720" rtlCol="0" anchor="ctr" anchorCtr="0">
            <a:noAutofit/>
          </a:bodyPr>
          <a:lstStyle>
            <a:lvl1pPr algn="l">
              <a:defRPr b="1" i="0" cap="all" normalizeH="0" baseline="0">
                <a:solidFill>
                  <a:schemeClr val="tx1"/>
                </a:solidFill>
                <a:latin typeface="Arial"/>
                <a:cs typeface="Arial"/>
              </a:defRPr>
            </a:lvl1pPr>
          </a:lstStyle>
          <a:p>
            <a:r>
              <a:rPr lang="en-GB"/>
              <a:t>Click to edit Master title style</a:t>
            </a:r>
            <a:endParaRPr lang="en-US"/>
          </a:p>
        </p:txBody>
      </p:sp>
      <p:sp>
        <p:nvSpPr>
          <p:cNvPr id="8" name="Picture Placeholder 4">
            <a:extLst>
              <a:ext uri="{FF2B5EF4-FFF2-40B4-BE49-F238E27FC236}">
                <a16:creationId xmlns:a16="http://schemas.microsoft.com/office/drawing/2014/main" id="{EA1537EA-C36C-4C48-9C17-DE22BD9EC20C}"/>
              </a:ext>
            </a:extLst>
          </p:cNvPr>
          <p:cNvSpPr>
            <a:spLocks noGrp="1"/>
          </p:cNvSpPr>
          <p:nvPr>
            <p:ph type="pic" sz="quarter" idx="13"/>
          </p:nvPr>
        </p:nvSpPr>
        <p:spPr>
          <a:xfrm>
            <a:off x="4367808" y="1580889"/>
            <a:ext cx="3456384" cy="3936344"/>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0" name="Picture Placeholder 4">
            <a:extLst>
              <a:ext uri="{FF2B5EF4-FFF2-40B4-BE49-F238E27FC236}">
                <a16:creationId xmlns:a16="http://schemas.microsoft.com/office/drawing/2014/main" id="{3A687291-0CBA-8646-91E4-32C02AB4A5AC}"/>
              </a:ext>
            </a:extLst>
          </p:cNvPr>
          <p:cNvSpPr>
            <a:spLocks noGrp="1"/>
          </p:cNvSpPr>
          <p:nvPr>
            <p:ph type="pic" sz="quarter" idx="14"/>
          </p:nvPr>
        </p:nvSpPr>
        <p:spPr>
          <a:xfrm>
            <a:off x="8112224" y="1580889"/>
            <a:ext cx="3456384" cy="3936344"/>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1" name="Picture Placeholder 4">
            <a:extLst>
              <a:ext uri="{FF2B5EF4-FFF2-40B4-BE49-F238E27FC236}">
                <a16:creationId xmlns:a16="http://schemas.microsoft.com/office/drawing/2014/main" id="{F5167438-FB8A-1D4B-BB24-9F2B40AFF33E}"/>
              </a:ext>
            </a:extLst>
          </p:cNvPr>
          <p:cNvSpPr>
            <a:spLocks noGrp="1"/>
          </p:cNvSpPr>
          <p:nvPr>
            <p:ph type="pic" sz="quarter" idx="15"/>
          </p:nvPr>
        </p:nvSpPr>
        <p:spPr>
          <a:xfrm>
            <a:off x="623392" y="1580889"/>
            <a:ext cx="3456384" cy="3936343"/>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2" name="Text Placeholder 15">
            <a:extLst>
              <a:ext uri="{FF2B5EF4-FFF2-40B4-BE49-F238E27FC236}">
                <a16:creationId xmlns:a16="http://schemas.microsoft.com/office/drawing/2014/main" id="{3564D09F-C382-5F46-A844-6305CD1B99AC}"/>
              </a:ext>
            </a:extLst>
          </p:cNvPr>
          <p:cNvSpPr>
            <a:spLocks noGrp="1"/>
          </p:cNvSpPr>
          <p:nvPr>
            <p:ph type="body" sz="quarter" idx="11"/>
          </p:nvPr>
        </p:nvSpPr>
        <p:spPr>
          <a:xfrm>
            <a:off x="614842" y="5714416"/>
            <a:ext cx="3447904" cy="245236"/>
          </a:xfrm>
          <a:prstGeom prst="rect">
            <a:avLst/>
          </a:prstGeom>
        </p:spPr>
        <p:txBody>
          <a:bodyPr>
            <a:noAutofit/>
          </a:bodyPr>
          <a:lstStyle>
            <a:lvl1pPr marL="0" indent="0">
              <a:buFontTx/>
              <a:buNone/>
              <a:defRPr sz="90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13" name="Text Placeholder 15">
            <a:extLst>
              <a:ext uri="{FF2B5EF4-FFF2-40B4-BE49-F238E27FC236}">
                <a16:creationId xmlns:a16="http://schemas.microsoft.com/office/drawing/2014/main" id="{1E4B44F8-F3D8-7E40-8BC0-84AEE1138FF7}"/>
              </a:ext>
            </a:extLst>
          </p:cNvPr>
          <p:cNvSpPr>
            <a:spLocks noGrp="1"/>
          </p:cNvSpPr>
          <p:nvPr>
            <p:ph type="body" sz="quarter" idx="16"/>
          </p:nvPr>
        </p:nvSpPr>
        <p:spPr>
          <a:xfrm>
            <a:off x="4384838" y="5714416"/>
            <a:ext cx="3447904" cy="245236"/>
          </a:xfrm>
          <a:prstGeom prst="rect">
            <a:avLst/>
          </a:prstGeom>
        </p:spPr>
        <p:txBody>
          <a:bodyPr>
            <a:noAutofit/>
          </a:bodyPr>
          <a:lstStyle>
            <a:lvl1pPr marL="0" indent="0">
              <a:buFontTx/>
              <a:buNone/>
              <a:defRPr sz="90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14" name="Text Placeholder 15">
            <a:extLst>
              <a:ext uri="{FF2B5EF4-FFF2-40B4-BE49-F238E27FC236}">
                <a16:creationId xmlns:a16="http://schemas.microsoft.com/office/drawing/2014/main" id="{B8E350C7-D56C-BB4A-923E-E08A439FDFB8}"/>
              </a:ext>
            </a:extLst>
          </p:cNvPr>
          <p:cNvSpPr>
            <a:spLocks noGrp="1"/>
          </p:cNvSpPr>
          <p:nvPr>
            <p:ph type="body" sz="quarter" idx="17"/>
          </p:nvPr>
        </p:nvSpPr>
        <p:spPr>
          <a:xfrm>
            <a:off x="8107914" y="5714416"/>
            <a:ext cx="3447904" cy="245236"/>
          </a:xfrm>
          <a:prstGeom prst="rect">
            <a:avLst/>
          </a:prstGeom>
        </p:spPr>
        <p:txBody>
          <a:bodyPr>
            <a:noAutofit/>
          </a:bodyPr>
          <a:lstStyle>
            <a:lvl1pPr marL="0" indent="0">
              <a:buFontTx/>
              <a:buNone/>
              <a:defRPr sz="90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Tree>
    <p:extLst>
      <p:ext uri="{BB962C8B-B14F-4D97-AF65-F5344CB8AC3E}">
        <p14:creationId xmlns:p14="http://schemas.microsoft.com/office/powerpoint/2010/main" val="7017313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37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8" name="Round Diagonal Corner Rectangle 7">
            <a:extLst>
              <a:ext uri="{FF2B5EF4-FFF2-40B4-BE49-F238E27FC236}">
                <a16:creationId xmlns:a16="http://schemas.microsoft.com/office/drawing/2014/main" id="{79C8EF2F-0282-5D4F-BA19-6BB7F61FA937}"/>
              </a:ext>
            </a:extLst>
          </p:cNvPr>
          <p:cNvSpPr/>
          <p:nvPr/>
        </p:nvSpPr>
        <p:spPr>
          <a:xfrm flipH="1">
            <a:off x="-3" y="0"/>
            <a:ext cx="11568611" cy="1268760"/>
          </a:xfrm>
          <a:prstGeom prst="round2DiagRect">
            <a:avLst>
              <a:gd name="adj1" fmla="val 42510"/>
              <a:gd name="adj2" fmla="val 0"/>
            </a:avLst>
          </a:prstGeom>
          <a:solidFill>
            <a:srgbClr val="E5DBCB">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2" name="Title Placeholder 1">
            <a:extLst>
              <a:ext uri="{FF2B5EF4-FFF2-40B4-BE49-F238E27FC236}">
                <a16:creationId xmlns:a16="http://schemas.microsoft.com/office/drawing/2014/main" id="{EE432D93-A7A2-E74B-93B8-7A5C8AE54FED}"/>
              </a:ext>
            </a:extLst>
          </p:cNvPr>
          <p:cNvSpPr>
            <a:spLocks noGrp="1"/>
          </p:cNvSpPr>
          <p:nvPr>
            <p:ph type="title"/>
          </p:nvPr>
        </p:nvSpPr>
        <p:spPr>
          <a:xfrm>
            <a:off x="614842" y="382352"/>
            <a:ext cx="9217024" cy="504056"/>
          </a:xfrm>
          <a:prstGeom prst="rect">
            <a:avLst/>
          </a:prstGeom>
        </p:spPr>
        <p:txBody>
          <a:bodyPr vert="horz" lIns="91440" tIns="45720" rIns="91440" bIns="45720" rtlCol="0" anchor="ctr"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sp>
        <p:nvSpPr>
          <p:cNvPr id="9" name="Picture Placeholder 4">
            <a:extLst>
              <a:ext uri="{FF2B5EF4-FFF2-40B4-BE49-F238E27FC236}">
                <a16:creationId xmlns:a16="http://schemas.microsoft.com/office/drawing/2014/main" id="{FDC2E9A5-4FC2-DB40-89CB-67A9A1EC11B7}"/>
              </a:ext>
            </a:extLst>
          </p:cNvPr>
          <p:cNvSpPr>
            <a:spLocks noGrp="1"/>
          </p:cNvSpPr>
          <p:nvPr>
            <p:ph type="pic" sz="quarter" idx="13"/>
          </p:nvPr>
        </p:nvSpPr>
        <p:spPr>
          <a:xfrm>
            <a:off x="4367808" y="1580889"/>
            <a:ext cx="3456384" cy="3936344"/>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0" name="Picture Placeholder 4">
            <a:extLst>
              <a:ext uri="{FF2B5EF4-FFF2-40B4-BE49-F238E27FC236}">
                <a16:creationId xmlns:a16="http://schemas.microsoft.com/office/drawing/2014/main" id="{9D71FB35-CDC5-B64B-9E71-A1098C4880A4}"/>
              </a:ext>
            </a:extLst>
          </p:cNvPr>
          <p:cNvSpPr>
            <a:spLocks noGrp="1"/>
          </p:cNvSpPr>
          <p:nvPr>
            <p:ph type="pic" sz="quarter" idx="14"/>
          </p:nvPr>
        </p:nvSpPr>
        <p:spPr>
          <a:xfrm>
            <a:off x="8112224" y="1580889"/>
            <a:ext cx="3456384" cy="3936344"/>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1" name="Picture Placeholder 4">
            <a:extLst>
              <a:ext uri="{FF2B5EF4-FFF2-40B4-BE49-F238E27FC236}">
                <a16:creationId xmlns:a16="http://schemas.microsoft.com/office/drawing/2014/main" id="{DEFC1B93-E9EB-F044-9954-5927089FF3B1}"/>
              </a:ext>
            </a:extLst>
          </p:cNvPr>
          <p:cNvSpPr>
            <a:spLocks noGrp="1"/>
          </p:cNvSpPr>
          <p:nvPr>
            <p:ph type="pic" sz="quarter" idx="15"/>
          </p:nvPr>
        </p:nvSpPr>
        <p:spPr>
          <a:xfrm>
            <a:off x="623392" y="1580889"/>
            <a:ext cx="3456384" cy="3936343"/>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5" name="Text Placeholder 15">
            <a:extLst>
              <a:ext uri="{FF2B5EF4-FFF2-40B4-BE49-F238E27FC236}">
                <a16:creationId xmlns:a16="http://schemas.microsoft.com/office/drawing/2014/main" id="{06754A93-30EC-D149-8F70-4D6C61C51083}"/>
              </a:ext>
            </a:extLst>
          </p:cNvPr>
          <p:cNvSpPr>
            <a:spLocks noGrp="1"/>
          </p:cNvSpPr>
          <p:nvPr>
            <p:ph type="body" sz="quarter" idx="11"/>
          </p:nvPr>
        </p:nvSpPr>
        <p:spPr>
          <a:xfrm>
            <a:off x="614842" y="5714416"/>
            <a:ext cx="3447904" cy="245236"/>
          </a:xfrm>
          <a:prstGeom prst="rect">
            <a:avLst/>
          </a:prstGeom>
        </p:spPr>
        <p:txBody>
          <a:bodyPr>
            <a:noAutofit/>
          </a:bodyPr>
          <a:lstStyle>
            <a:lvl1pPr marL="0" indent="0">
              <a:buFontTx/>
              <a:buNone/>
              <a:defRPr sz="900" baseline="0">
                <a:solidFill>
                  <a:srgbClr val="0C244C"/>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16" name="Text Placeholder 15">
            <a:extLst>
              <a:ext uri="{FF2B5EF4-FFF2-40B4-BE49-F238E27FC236}">
                <a16:creationId xmlns:a16="http://schemas.microsoft.com/office/drawing/2014/main" id="{5A29D6DF-68BB-6C4D-AAA4-B639652E83EA}"/>
              </a:ext>
            </a:extLst>
          </p:cNvPr>
          <p:cNvSpPr>
            <a:spLocks noGrp="1"/>
          </p:cNvSpPr>
          <p:nvPr>
            <p:ph type="body" sz="quarter" idx="16"/>
          </p:nvPr>
        </p:nvSpPr>
        <p:spPr>
          <a:xfrm>
            <a:off x="4384838" y="5714416"/>
            <a:ext cx="3447904" cy="245236"/>
          </a:xfrm>
          <a:prstGeom prst="rect">
            <a:avLst/>
          </a:prstGeom>
        </p:spPr>
        <p:txBody>
          <a:bodyPr>
            <a:noAutofit/>
          </a:bodyPr>
          <a:lstStyle>
            <a:lvl1pPr marL="0" indent="0">
              <a:buFontTx/>
              <a:buNone/>
              <a:defRPr sz="900" baseline="0">
                <a:solidFill>
                  <a:srgbClr val="0C244C"/>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18" name="Text Placeholder 15">
            <a:extLst>
              <a:ext uri="{FF2B5EF4-FFF2-40B4-BE49-F238E27FC236}">
                <a16:creationId xmlns:a16="http://schemas.microsoft.com/office/drawing/2014/main" id="{15A68DEF-DF3E-0F48-A2EE-0609932A4F43}"/>
              </a:ext>
            </a:extLst>
          </p:cNvPr>
          <p:cNvSpPr>
            <a:spLocks noGrp="1"/>
          </p:cNvSpPr>
          <p:nvPr>
            <p:ph type="body" sz="quarter" idx="17"/>
          </p:nvPr>
        </p:nvSpPr>
        <p:spPr>
          <a:xfrm>
            <a:off x="8107914" y="5714416"/>
            <a:ext cx="3447904" cy="245236"/>
          </a:xfrm>
          <a:prstGeom prst="rect">
            <a:avLst/>
          </a:prstGeom>
        </p:spPr>
        <p:txBody>
          <a:bodyPr>
            <a:noAutofit/>
          </a:bodyPr>
          <a:lstStyle>
            <a:lvl1pPr marL="0" indent="0">
              <a:buFontTx/>
              <a:buNone/>
              <a:defRPr sz="900" baseline="0">
                <a:solidFill>
                  <a:srgbClr val="0C244C"/>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Tree>
    <p:extLst>
      <p:ext uri="{BB962C8B-B14F-4D97-AF65-F5344CB8AC3E}">
        <p14:creationId xmlns:p14="http://schemas.microsoft.com/office/powerpoint/2010/main" val="251285321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1" name="Round Diagonal Corner Rectangle 10">
            <a:extLst>
              <a:ext uri="{FF2B5EF4-FFF2-40B4-BE49-F238E27FC236}">
                <a16:creationId xmlns:a16="http://schemas.microsoft.com/office/drawing/2014/main" id="{CE9EF793-A985-5846-B627-BD8E79F8B33B}"/>
              </a:ext>
            </a:extLst>
          </p:cNvPr>
          <p:cNvSpPr/>
          <p:nvPr/>
        </p:nvSpPr>
        <p:spPr>
          <a:xfrm flipH="1">
            <a:off x="-3" y="0"/>
            <a:ext cx="11644206" cy="1268760"/>
          </a:xfrm>
          <a:prstGeom prst="round2DiagRect">
            <a:avLst>
              <a:gd name="adj1" fmla="val 42510"/>
              <a:gd name="adj2" fmla="val 0"/>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3" name="Picture Placeholder 4">
            <a:extLst>
              <a:ext uri="{FF2B5EF4-FFF2-40B4-BE49-F238E27FC236}">
                <a16:creationId xmlns:a16="http://schemas.microsoft.com/office/drawing/2014/main" id="{88222E49-A4D6-CA46-9DBB-AC446EEF603F}"/>
              </a:ext>
            </a:extLst>
          </p:cNvPr>
          <p:cNvSpPr>
            <a:spLocks noGrp="1"/>
          </p:cNvSpPr>
          <p:nvPr>
            <p:ph type="pic" sz="quarter" idx="12"/>
          </p:nvPr>
        </p:nvSpPr>
        <p:spPr>
          <a:xfrm>
            <a:off x="479376" y="1580926"/>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4" name="Picture Placeholder 4">
            <a:extLst>
              <a:ext uri="{FF2B5EF4-FFF2-40B4-BE49-F238E27FC236}">
                <a16:creationId xmlns:a16="http://schemas.microsoft.com/office/drawing/2014/main" id="{1D272D01-E16D-8C4D-9F46-A043F241E4A8}"/>
              </a:ext>
            </a:extLst>
          </p:cNvPr>
          <p:cNvSpPr>
            <a:spLocks noGrp="1"/>
          </p:cNvSpPr>
          <p:nvPr>
            <p:ph type="pic" sz="quarter" idx="13"/>
          </p:nvPr>
        </p:nvSpPr>
        <p:spPr>
          <a:xfrm>
            <a:off x="3338310" y="1580925"/>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5" name="Picture Placeholder 4">
            <a:extLst>
              <a:ext uri="{FF2B5EF4-FFF2-40B4-BE49-F238E27FC236}">
                <a16:creationId xmlns:a16="http://schemas.microsoft.com/office/drawing/2014/main" id="{F02A6715-711A-DA49-AC21-0909F0696A65}"/>
              </a:ext>
            </a:extLst>
          </p:cNvPr>
          <p:cNvSpPr>
            <a:spLocks noGrp="1"/>
          </p:cNvSpPr>
          <p:nvPr>
            <p:ph type="pic" sz="quarter" idx="14"/>
          </p:nvPr>
        </p:nvSpPr>
        <p:spPr>
          <a:xfrm>
            <a:off x="8979173" y="1580926"/>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6" name="Picture Placeholder 4">
            <a:extLst>
              <a:ext uri="{FF2B5EF4-FFF2-40B4-BE49-F238E27FC236}">
                <a16:creationId xmlns:a16="http://schemas.microsoft.com/office/drawing/2014/main" id="{5D1A1900-4F56-2B4F-BBFB-62C187B1AAF8}"/>
              </a:ext>
            </a:extLst>
          </p:cNvPr>
          <p:cNvSpPr>
            <a:spLocks noGrp="1"/>
          </p:cNvSpPr>
          <p:nvPr>
            <p:ph type="pic" sz="quarter" idx="15"/>
          </p:nvPr>
        </p:nvSpPr>
        <p:spPr>
          <a:xfrm>
            <a:off x="6146621" y="1580926"/>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2" name="Text Placeholder 9">
            <a:extLst>
              <a:ext uri="{FF2B5EF4-FFF2-40B4-BE49-F238E27FC236}">
                <a16:creationId xmlns:a16="http://schemas.microsoft.com/office/drawing/2014/main" id="{58CC5F27-2DF1-0C4E-95A1-849D837ACACC}"/>
              </a:ext>
            </a:extLst>
          </p:cNvPr>
          <p:cNvSpPr>
            <a:spLocks noGrp="1"/>
          </p:cNvSpPr>
          <p:nvPr>
            <p:ph type="body" sz="quarter" idx="10"/>
          </p:nvPr>
        </p:nvSpPr>
        <p:spPr>
          <a:xfrm>
            <a:off x="479376" y="4055910"/>
            <a:ext cx="11164827" cy="1893370"/>
          </a:xfrm>
          <a:prstGeom prst="rect">
            <a:avLst/>
          </a:prstGeom>
        </p:spPr>
        <p:txBody>
          <a:bodyPr/>
          <a:lstStyle>
            <a:lvl1pPr marL="0" indent="0">
              <a:buFontTx/>
              <a:buNone/>
              <a:defRPr sz="2000" b="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4" name="Title Placeholder 1">
            <a:extLst>
              <a:ext uri="{FF2B5EF4-FFF2-40B4-BE49-F238E27FC236}">
                <a16:creationId xmlns:a16="http://schemas.microsoft.com/office/drawing/2014/main" id="{55D59D9D-FC3D-CB46-9DA4-5F755258DEAC}"/>
              </a:ext>
            </a:extLst>
          </p:cNvPr>
          <p:cNvSpPr txBox="1">
            <a:spLocks/>
          </p:cNvSpPr>
          <p:nvPr/>
        </p:nvSpPr>
        <p:spPr>
          <a:xfrm>
            <a:off x="614842" y="382352"/>
            <a:ext cx="9217024" cy="504056"/>
          </a:xfrm>
          <a:prstGeom prst="rect">
            <a:avLst/>
          </a:prstGeom>
        </p:spPr>
        <p:txBody>
          <a:bodyPr vert="horz" lIns="91440" tIns="45720" rIns="91440" bIns="45720" rtlCol="0" anchor="ctr" anchorCtr="0">
            <a:noAutofit/>
          </a:bodyPr>
          <a:lstStyle>
            <a:lvl1pPr algn="l" defTabSz="685800" rtl="0" eaLnBrk="1" latinLnBrk="0" hangingPunct="1">
              <a:lnSpc>
                <a:spcPct val="90000"/>
              </a:lnSpc>
              <a:spcBef>
                <a:spcPct val="0"/>
              </a:spcBef>
              <a:buNone/>
              <a:defRPr sz="3300" b="1" i="0" kern="1200" cap="all" normalizeH="0" baseline="0">
                <a:solidFill>
                  <a:srgbClr val="0C244C"/>
                </a:solidFill>
                <a:latin typeface="Arial"/>
                <a:ea typeface="+mj-ea"/>
                <a:cs typeface="Arial"/>
              </a:defRPr>
            </a:lvl1pPr>
          </a:lstStyle>
          <a:p>
            <a:r>
              <a:rPr lang="en-AU">
                <a:solidFill>
                  <a:schemeClr val="tx1"/>
                </a:solidFill>
              </a:rPr>
              <a:t>Click to edit Master title style</a:t>
            </a:r>
            <a:endParaRPr lang="en-US">
              <a:solidFill>
                <a:schemeClr val="tx1"/>
              </a:solidFill>
            </a:endParaRPr>
          </a:p>
        </p:txBody>
      </p:sp>
      <p:sp>
        <p:nvSpPr>
          <p:cNvPr id="10" name="TextBox 9">
            <a:extLst>
              <a:ext uri="{FF2B5EF4-FFF2-40B4-BE49-F238E27FC236}">
                <a16:creationId xmlns:a16="http://schemas.microsoft.com/office/drawing/2014/main" id="{97E84819-4C54-574F-8060-6984CD25582B}"/>
              </a:ext>
            </a:extLst>
          </p:cNvPr>
          <p:cNvSpPr txBox="1"/>
          <p:nvPr userDrawn="1"/>
        </p:nvSpPr>
        <p:spPr>
          <a:xfrm>
            <a:off x="13026189" y="6439301"/>
            <a:ext cx="312906" cy="369332"/>
          </a:xfrm>
          <a:prstGeom prst="rect">
            <a:avLst/>
          </a:prstGeom>
          <a:noFill/>
        </p:spPr>
        <p:txBody>
          <a:bodyPr wrap="none" rtlCol="0">
            <a:spAutoFit/>
          </a:bodyPr>
          <a:lstStyle/>
          <a:p>
            <a:r>
              <a:rPr lang="en-US" sz="1800"/>
              <a:t>  </a:t>
            </a:r>
          </a:p>
        </p:txBody>
      </p:sp>
    </p:spTree>
    <p:extLst>
      <p:ext uri="{BB962C8B-B14F-4D97-AF65-F5344CB8AC3E}">
        <p14:creationId xmlns:p14="http://schemas.microsoft.com/office/powerpoint/2010/main" val="175800516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11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8" name="Picture Placeholder 4">
            <a:extLst>
              <a:ext uri="{FF2B5EF4-FFF2-40B4-BE49-F238E27FC236}">
                <a16:creationId xmlns:a16="http://schemas.microsoft.com/office/drawing/2014/main" id="{C5C294E5-F755-7B4A-A655-04312EF0AFBA}"/>
              </a:ext>
            </a:extLst>
          </p:cNvPr>
          <p:cNvSpPr>
            <a:spLocks noGrp="1"/>
          </p:cNvSpPr>
          <p:nvPr>
            <p:ph type="pic" sz="quarter" idx="12"/>
          </p:nvPr>
        </p:nvSpPr>
        <p:spPr>
          <a:xfrm>
            <a:off x="479376" y="1580926"/>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9" name="Picture Placeholder 4">
            <a:extLst>
              <a:ext uri="{FF2B5EF4-FFF2-40B4-BE49-F238E27FC236}">
                <a16:creationId xmlns:a16="http://schemas.microsoft.com/office/drawing/2014/main" id="{F0C47967-C079-E24F-8636-1682CBF5FC61}"/>
              </a:ext>
            </a:extLst>
          </p:cNvPr>
          <p:cNvSpPr>
            <a:spLocks noGrp="1"/>
          </p:cNvSpPr>
          <p:nvPr>
            <p:ph type="pic" sz="quarter" idx="13"/>
          </p:nvPr>
        </p:nvSpPr>
        <p:spPr>
          <a:xfrm>
            <a:off x="3338310" y="1580925"/>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0" name="Picture Placeholder 4">
            <a:extLst>
              <a:ext uri="{FF2B5EF4-FFF2-40B4-BE49-F238E27FC236}">
                <a16:creationId xmlns:a16="http://schemas.microsoft.com/office/drawing/2014/main" id="{AA6708DB-A7AC-0942-95D4-D85B3A32B16B}"/>
              </a:ext>
            </a:extLst>
          </p:cNvPr>
          <p:cNvSpPr>
            <a:spLocks noGrp="1"/>
          </p:cNvSpPr>
          <p:nvPr>
            <p:ph type="pic" sz="quarter" idx="14"/>
          </p:nvPr>
        </p:nvSpPr>
        <p:spPr>
          <a:xfrm>
            <a:off x="8979173" y="1580926"/>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1" name="Picture Placeholder 4">
            <a:extLst>
              <a:ext uri="{FF2B5EF4-FFF2-40B4-BE49-F238E27FC236}">
                <a16:creationId xmlns:a16="http://schemas.microsoft.com/office/drawing/2014/main" id="{D60E9371-115B-6F42-8766-64226F594A18}"/>
              </a:ext>
            </a:extLst>
          </p:cNvPr>
          <p:cNvSpPr>
            <a:spLocks noGrp="1"/>
          </p:cNvSpPr>
          <p:nvPr>
            <p:ph type="pic" sz="quarter" idx="15"/>
          </p:nvPr>
        </p:nvSpPr>
        <p:spPr>
          <a:xfrm>
            <a:off x="6146621" y="1580926"/>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30" name="Text Placeholder 9">
            <a:extLst>
              <a:ext uri="{FF2B5EF4-FFF2-40B4-BE49-F238E27FC236}">
                <a16:creationId xmlns:a16="http://schemas.microsoft.com/office/drawing/2014/main" id="{B58FE328-85D5-A74E-A340-A55D92D9F557}"/>
              </a:ext>
            </a:extLst>
          </p:cNvPr>
          <p:cNvSpPr>
            <a:spLocks noGrp="1"/>
          </p:cNvSpPr>
          <p:nvPr>
            <p:ph type="body" sz="quarter" idx="10"/>
          </p:nvPr>
        </p:nvSpPr>
        <p:spPr>
          <a:xfrm>
            <a:off x="479376" y="4055910"/>
            <a:ext cx="11164827" cy="1893370"/>
          </a:xfrm>
          <a:prstGeom prst="rect">
            <a:avLst/>
          </a:prstGeom>
        </p:spPr>
        <p:txBody>
          <a:bodyPr/>
          <a:lstStyle>
            <a:lvl1pPr marL="0" indent="0">
              <a:buFontTx/>
              <a:buNone/>
              <a:defRPr sz="2000" b="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3" name="Round Diagonal Corner Rectangle 12">
            <a:extLst>
              <a:ext uri="{FF2B5EF4-FFF2-40B4-BE49-F238E27FC236}">
                <a16:creationId xmlns:a16="http://schemas.microsoft.com/office/drawing/2014/main" id="{BD57A1AD-B25C-354A-852D-EBF26EB7CCF0}"/>
              </a:ext>
            </a:extLst>
          </p:cNvPr>
          <p:cNvSpPr/>
          <p:nvPr/>
        </p:nvSpPr>
        <p:spPr>
          <a:xfrm flipH="1">
            <a:off x="-3" y="0"/>
            <a:ext cx="11644206" cy="1268760"/>
          </a:xfrm>
          <a:prstGeom prst="round2DiagRect">
            <a:avLst>
              <a:gd name="adj1" fmla="val 42510"/>
              <a:gd name="adj2" fmla="val 0"/>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6" name="Title Placeholder 1">
            <a:extLst>
              <a:ext uri="{FF2B5EF4-FFF2-40B4-BE49-F238E27FC236}">
                <a16:creationId xmlns:a16="http://schemas.microsoft.com/office/drawing/2014/main" id="{D9D27A9D-692C-A04A-BCE7-AB2E8A757650}"/>
              </a:ext>
            </a:extLst>
          </p:cNvPr>
          <p:cNvSpPr txBox="1">
            <a:spLocks/>
          </p:cNvSpPr>
          <p:nvPr/>
        </p:nvSpPr>
        <p:spPr>
          <a:xfrm>
            <a:off x="614842" y="382352"/>
            <a:ext cx="9217024" cy="504056"/>
          </a:xfrm>
          <a:prstGeom prst="rect">
            <a:avLst/>
          </a:prstGeom>
        </p:spPr>
        <p:txBody>
          <a:bodyPr vert="horz" lIns="91440" tIns="45720" rIns="91440" bIns="45720" rtlCol="0" anchor="ctr" anchorCtr="0">
            <a:noAutofit/>
          </a:bodyPr>
          <a:lstStyle>
            <a:lvl1pPr algn="l" defTabSz="685800" rtl="0" eaLnBrk="1" latinLnBrk="0" hangingPunct="1">
              <a:lnSpc>
                <a:spcPct val="90000"/>
              </a:lnSpc>
              <a:spcBef>
                <a:spcPct val="0"/>
              </a:spcBef>
              <a:buNone/>
              <a:defRPr sz="3300" b="1" i="0" kern="1200" cap="all" normalizeH="0" baseline="0">
                <a:solidFill>
                  <a:srgbClr val="0C244C"/>
                </a:solidFill>
                <a:latin typeface="Arial"/>
                <a:ea typeface="+mj-ea"/>
                <a:cs typeface="Arial"/>
              </a:defRPr>
            </a:lvl1pPr>
          </a:lstStyle>
          <a:p>
            <a:r>
              <a:rPr lang="en-AU">
                <a:solidFill>
                  <a:srgbClr val="0C244C"/>
                </a:solidFill>
              </a:rPr>
              <a:t>Click to edit Master title style</a:t>
            </a:r>
            <a:endParaRPr lang="en-US">
              <a:solidFill>
                <a:srgbClr val="0C244C"/>
              </a:solidFill>
            </a:endParaRPr>
          </a:p>
        </p:txBody>
      </p:sp>
    </p:spTree>
    <p:extLst>
      <p:ext uri="{BB962C8B-B14F-4D97-AF65-F5344CB8AC3E}">
        <p14:creationId xmlns:p14="http://schemas.microsoft.com/office/powerpoint/2010/main" val="99541412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25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3" name="Picture Placeholder 4">
            <a:extLst>
              <a:ext uri="{FF2B5EF4-FFF2-40B4-BE49-F238E27FC236}">
                <a16:creationId xmlns:a16="http://schemas.microsoft.com/office/drawing/2014/main" id="{88222E49-A4D6-CA46-9DBB-AC446EEF603F}"/>
              </a:ext>
            </a:extLst>
          </p:cNvPr>
          <p:cNvSpPr>
            <a:spLocks noGrp="1"/>
          </p:cNvSpPr>
          <p:nvPr>
            <p:ph type="pic" sz="quarter" idx="12"/>
          </p:nvPr>
        </p:nvSpPr>
        <p:spPr>
          <a:xfrm>
            <a:off x="479376" y="1580926"/>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4" name="Picture Placeholder 4">
            <a:extLst>
              <a:ext uri="{FF2B5EF4-FFF2-40B4-BE49-F238E27FC236}">
                <a16:creationId xmlns:a16="http://schemas.microsoft.com/office/drawing/2014/main" id="{1D272D01-E16D-8C4D-9F46-A043F241E4A8}"/>
              </a:ext>
            </a:extLst>
          </p:cNvPr>
          <p:cNvSpPr>
            <a:spLocks noGrp="1"/>
          </p:cNvSpPr>
          <p:nvPr>
            <p:ph type="pic" sz="quarter" idx="13"/>
          </p:nvPr>
        </p:nvSpPr>
        <p:spPr>
          <a:xfrm>
            <a:off x="3338310" y="1580925"/>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5" name="Picture Placeholder 4">
            <a:extLst>
              <a:ext uri="{FF2B5EF4-FFF2-40B4-BE49-F238E27FC236}">
                <a16:creationId xmlns:a16="http://schemas.microsoft.com/office/drawing/2014/main" id="{F02A6715-711A-DA49-AC21-0909F0696A65}"/>
              </a:ext>
            </a:extLst>
          </p:cNvPr>
          <p:cNvSpPr>
            <a:spLocks noGrp="1"/>
          </p:cNvSpPr>
          <p:nvPr>
            <p:ph type="pic" sz="quarter" idx="14"/>
          </p:nvPr>
        </p:nvSpPr>
        <p:spPr>
          <a:xfrm>
            <a:off x="8979173" y="1580926"/>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6" name="Picture Placeholder 4">
            <a:extLst>
              <a:ext uri="{FF2B5EF4-FFF2-40B4-BE49-F238E27FC236}">
                <a16:creationId xmlns:a16="http://schemas.microsoft.com/office/drawing/2014/main" id="{5D1A1900-4F56-2B4F-BBFB-62C187B1AAF8}"/>
              </a:ext>
            </a:extLst>
          </p:cNvPr>
          <p:cNvSpPr>
            <a:spLocks noGrp="1"/>
          </p:cNvSpPr>
          <p:nvPr>
            <p:ph type="pic" sz="quarter" idx="15"/>
          </p:nvPr>
        </p:nvSpPr>
        <p:spPr>
          <a:xfrm>
            <a:off x="6146621" y="1580926"/>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2" name="Text Placeholder 9">
            <a:extLst>
              <a:ext uri="{FF2B5EF4-FFF2-40B4-BE49-F238E27FC236}">
                <a16:creationId xmlns:a16="http://schemas.microsoft.com/office/drawing/2014/main" id="{58CC5F27-2DF1-0C4E-95A1-849D837ACACC}"/>
              </a:ext>
            </a:extLst>
          </p:cNvPr>
          <p:cNvSpPr>
            <a:spLocks noGrp="1"/>
          </p:cNvSpPr>
          <p:nvPr>
            <p:ph type="body" sz="quarter" idx="10"/>
          </p:nvPr>
        </p:nvSpPr>
        <p:spPr>
          <a:xfrm>
            <a:off x="479376" y="4055910"/>
            <a:ext cx="11164827" cy="1893370"/>
          </a:xfrm>
          <a:prstGeom prst="rect">
            <a:avLst/>
          </a:prstGeom>
        </p:spPr>
        <p:txBody>
          <a:bodyPr/>
          <a:lstStyle>
            <a:lvl1pPr marL="0" indent="0">
              <a:buFontTx/>
              <a:buNone/>
              <a:defRPr sz="2000" b="0" cap="none" baseline="0">
                <a:solidFill>
                  <a:srgbClr val="0C244C"/>
                </a:solidFill>
                <a:latin typeface="Arial"/>
                <a:cs typeface="Arial"/>
              </a:defRPr>
            </a:lvl1pPr>
            <a:lvl2pPr marL="0" indent="0">
              <a:spcBef>
                <a:spcPts val="188"/>
              </a:spcBef>
              <a:buFontTx/>
              <a:buNone/>
              <a:defRPr sz="2000" cap="all">
                <a:solidFill>
                  <a:srgbClr val="004851"/>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Round Diagonal Corner Rectangle 9">
            <a:extLst>
              <a:ext uri="{FF2B5EF4-FFF2-40B4-BE49-F238E27FC236}">
                <a16:creationId xmlns:a16="http://schemas.microsoft.com/office/drawing/2014/main" id="{654921C3-E5E3-B14F-856D-25AE936CF341}"/>
              </a:ext>
            </a:extLst>
          </p:cNvPr>
          <p:cNvSpPr/>
          <p:nvPr/>
        </p:nvSpPr>
        <p:spPr>
          <a:xfrm flipH="1">
            <a:off x="-3" y="0"/>
            <a:ext cx="11644206" cy="1268760"/>
          </a:xfrm>
          <a:prstGeom prst="round2DiagRect">
            <a:avLst>
              <a:gd name="adj1" fmla="val 42510"/>
              <a:gd name="adj2" fmla="val 0"/>
            </a:avLst>
          </a:prstGeom>
          <a:solidFill>
            <a:srgbClr val="0C24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7" name="Title Placeholder 1">
            <a:extLst>
              <a:ext uri="{FF2B5EF4-FFF2-40B4-BE49-F238E27FC236}">
                <a16:creationId xmlns:a16="http://schemas.microsoft.com/office/drawing/2014/main" id="{6CB0C7A4-192E-364E-A69A-D07332308920}"/>
              </a:ext>
            </a:extLst>
          </p:cNvPr>
          <p:cNvSpPr>
            <a:spLocks noGrp="1"/>
          </p:cNvSpPr>
          <p:nvPr>
            <p:ph type="title"/>
          </p:nvPr>
        </p:nvSpPr>
        <p:spPr>
          <a:xfrm>
            <a:off x="345952" y="236710"/>
            <a:ext cx="10801200" cy="792088"/>
          </a:xfrm>
          <a:prstGeom prst="rect">
            <a:avLst/>
          </a:prstGeom>
        </p:spPr>
        <p:txBody>
          <a:bodyPr vert="horz" lIns="91440" tIns="45720" rIns="91440" bIns="45720" rtlCol="0" anchor="ctr" anchorCtr="0">
            <a:noAutofit/>
          </a:bodyPr>
          <a:lstStyle>
            <a:lvl1pPr algn="l">
              <a:defRPr b="1" i="0" cap="all" normalizeH="0" baseline="0">
                <a:solidFill>
                  <a:srgbClr val="C3DDD7"/>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257671939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38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3" name="Picture Placeholder 4">
            <a:extLst>
              <a:ext uri="{FF2B5EF4-FFF2-40B4-BE49-F238E27FC236}">
                <a16:creationId xmlns:a16="http://schemas.microsoft.com/office/drawing/2014/main" id="{88222E49-A4D6-CA46-9DBB-AC446EEF603F}"/>
              </a:ext>
            </a:extLst>
          </p:cNvPr>
          <p:cNvSpPr>
            <a:spLocks noGrp="1"/>
          </p:cNvSpPr>
          <p:nvPr>
            <p:ph type="pic" sz="quarter" idx="12"/>
          </p:nvPr>
        </p:nvSpPr>
        <p:spPr>
          <a:xfrm>
            <a:off x="479376" y="1580926"/>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4" name="Picture Placeholder 4">
            <a:extLst>
              <a:ext uri="{FF2B5EF4-FFF2-40B4-BE49-F238E27FC236}">
                <a16:creationId xmlns:a16="http://schemas.microsoft.com/office/drawing/2014/main" id="{1D272D01-E16D-8C4D-9F46-A043F241E4A8}"/>
              </a:ext>
            </a:extLst>
          </p:cNvPr>
          <p:cNvSpPr>
            <a:spLocks noGrp="1"/>
          </p:cNvSpPr>
          <p:nvPr>
            <p:ph type="pic" sz="quarter" idx="13"/>
          </p:nvPr>
        </p:nvSpPr>
        <p:spPr>
          <a:xfrm>
            <a:off x="3338310" y="1580925"/>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5" name="Picture Placeholder 4">
            <a:extLst>
              <a:ext uri="{FF2B5EF4-FFF2-40B4-BE49-F238E27FC236}">
                <a16:creationId xmlns:a16="http://schemas.microsoft.com/office/drawing/2014/main" id="{F02A6715-711A-DA49-AC21-0909F0696A65}"/>
              </a:ext>
            </a:extLst>
          </p:cNvPr>
          <p:cNvSpPr>
            <a:spLocks noGrp="1"/>
          </p:cNvSpPr>
          <p:nvPr>
            <p:ph type="pic" sz="quarter" idx="14"/>
          </p:nvPr>
        </p:nvSpPr>
        <p:spPr>
          <a:xfrm>
            <a:off x="8979173" y="1580926"/>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6" name="Picture Placeholder 4">
            <a:extLst>
              <a:ext uri="{FF2B5EF4-FFF2-40B4-BE49-F238E27FC236}">
                <a16:creationId xmlns:a16="http://schemas.microsoft.com/office/drawing/2014/main" id="{5D1A1900-4F56-2B4F-BBFB-62C187B1AAF8}"/>
              </a:ext>
            </a:extLst>
          </p:cNvPr>
          <p:cNvSpPr>
            <a:spLocks noGrp="1"/>
          </p:cNvSpPr>
          <p:nvPr>
            <p:ph type="pic" sz="quarter" idx="15"/>
          </p:nvPr>
        </p:nvSpPr>
        <p:spPr>
          <a:xfrm>
            <a:off x="6146621" y="1580926"/>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2" name="Text Placeholder 9">
            <a:extLst>
              <a:ext uri="{FF2B5EF4-FFF2-40B4-BE49-F238E27FC236}">
                <a16:creationId xmlns:a16="http://schemas.microsoft.com/office/drawing/2014/main" id="{58CC5F27-2DF1-0C4E-95A1-849D837ACACC}"/>
              </a:ext>
            </a:extLst>
          </p:cNvPr>
          <p:cNvSpPr>
            <a:spLocks noGrp="1"/>
          </p:cNvSpPr>
          <p:nvPr>
            <p:ph type="body" sz="quarter" idx="10"/>
          </p:nvPr>
        </p:nvSpPr>
        <p:spPr>
          <a:xfrm>
            <a:off x="479376" y="4055910"/>
            <a:ext cx="11164827" cy="1893370"/>
          </a:xfrm>
          <a:prstGeom prst="rect">
            <a:avLst/>
          </a:prstGeom>
        </p:spPr>
        <p:txBody>
          <a:bodyPr/>
          <a:lstStyle>
            <a:lvl1pPr marL="0" indent="0">
              <a:buFontTx/>
              <a:buNone/>
              <a:defRPr sz="2000" b="0" cap="none" baseline="0">
                <a:solidFill>
                  <a:schemeClr val="tx2"/>
                </a:solidFill>
                <a:latin typeface="Arial"/>
                <a:cs typeface="Arial"/>
              </a:defRPr>
            </a:lvl1pPr>
            <a:lvl2pPr marL="0" indent="0">
              <a:spcBef>
                <a:spcPts val="188"/>
              </a:spcBef>
              <a:buFontTx/>
              <a:buNone/>
              <a:defRPr sz="2000" b="0" cap="all">
                <a:solidFill>
                  <a:srgbClr val="004851"/>
                </a:solidFill>
                <a:latin typeface="Arial"/>
                <a:cs typeface="Arial"/>
              </a:defRPr>
            </a:lvl2pPr>
            <a:lvl3pPr marL="0" indent="-135000">
              <a:spcBef>
                <a:spcPts val="188"/>
              </a:spcBef>
              <a:buFont typeface="Arial"/>
              <a:buChar char="•"/>
              <a:defRPr sz="2000">
                <a:solidFill>
                  <a:schemeClr val="tx2"/>
                </a:solidFill>
                <a:latin typeface="Arial"/>
                <a:cs typeface="Arial"/>
              </a:defRPr>
            </a:lvl3pPr>
            <a:lvl4pPr marL="324000" indent="-171450">
              <a:spcBef>
                <a:spcPts val="188"/>
              </a:spcBef>
              <a:buFont typeface="Arial"/>
              <a:buChar char="•"/>
              <a:defRPr sz="2000">
                <a:solidFill>
                  <a:schemeClr val="tx2"/>
                </a:solidFill>
                <a:latin typeface="Arial"/>
                <a:cs typeface="Arial"/>
              </a:defRPr>
            </a:lvl4pPr>
            <a:lvl5pPr marL="445500" indent="-135000">
              <a:spcBef>
                <a:spcPts val="188"/>
              </a:spcBef>
              <a:buFont typeface="Arial"/>
              <a:buChar char="•"/>
              <a:defRPr sz="2000">
                <a:solidFill>
                  <a:schemeClr val="tx2"/>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Round Diagonal Corner Rectangle 9">
            <a:extLst>
              <a:ext uri="{FF2B5EF4-FFF2-40B4-BE49-F238E27FC236}">
                <a16:creationId xmlns:a16="http://schemas.microsoft.com/office/drawing/2014/main" id="{654921C3-E5E3-B14F-856D-25AE936CF341}"/>
              </a:ext>
            </a:extLst>
          </p:cNvPr>
          <p:cNvSpPr/>
          <p:nvPr/>
        </p:nvSpPr>
        <p:spPr>
          <a:xfrm flipH="1">
            <a:off x="0" y="0"/>
            <a:ext cx="11644206" cy="1268760"/>
          </a:xfrm>
          <a:prstGeom prst="round2DiagRect">
            <a:avLst>
              <a:gd name="adj1" fmla="val 42510"/>
              <a:gd name="adj2" fmla="val 0"/>
            </a:avLst>
          </a:prstGeom>
          <a:solidFill>
            <a:srgbClr val="E5DBCB">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7" name="Title Placeholder 1">
            <a:extLst>
              <a:ext uri="{FF2B5EF4-FFF2-40B4-BE49-F238E27FC236}">
                <a16:creationId xmlns:a16="http://schemas.microsoft.com/office/drawing/2014/main" id="{6CB0C7A4-192E-364E-A69A-D07332308920}"/>
              </a:ext>
            </a:extLst>
          </p:cNvPr>
          <p:cNvSpPr>
            <a:spLocks noGrp="1"/>
          </p:cNvSpPr>
          <p:nvPr>
            <p:ph type="title"/>
          </p:nvPr>
        </p:nvSpPr>
        <p:spPr>
          <a:xfrm>
            <a:off x="335360" y="236710"/>
            <a:ext cx="10801200" cy="792088"/>
          </a:xfrm>
          <a:prstGeom prst="rect">
            <a:avLst/>
          </a:prstGeom>
        </p:spPr>
        <p:txBody>
          <a:bodyPr vert="horz" lIns="91440" tIns="45720" rIns="91440" bIns="45720" rtlCol="0" anchor="ctr"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243281660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15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9" name="Round Diagonal Corner Rectangle 8">
            <a:extLst>
              <a:ext uri="{FF2B5EF4-FFF2-40B4-BE49-F238E27FC236}">
                <a16:creationId xmlns:a16="http://schemas.microsoft.com/office/drawing/2014/main" id="{42FEA488-D4E2-0343-A83D-08BB48D2752D}"/>
              </a:ext>
            </a:extLst>
          </p:cNvPr>
          <p:cNvSpPr/>
          <p:nvPr/>
        </p:nvSpPr>
        <p:spPr>
          <a:xfrm flipH="1">
            <a:off x="-3" y="0"/>
            <a:ext cx="11644206" cy="1268760"/>
          </a:xfrm>
          <a:prstGeom prst="round2DiagRect">
            <a:avLst>
              <a:gd name="adj1" fmla="val 42510"/>
              <a:gd name="adj2" fmla="val 0"/>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0" name="Title Placeholder 1">
            <a:extLst>
              <a:ext uri="{FF2B5EF4-FFF2-40B4-BE49-F238E27FC236}">
                <a16:creationId xmlns:a16="http://schemas.microsoft.com/office/drawing/2014/main" id="{504D441F-8D27-9645-844D-1967EBCD637A}"/>
              </a:ext>
            </a:extLst>
          </p:cNvPr>
          <p:cNvSpPr>
            <a:spLocks noGrp="1"/>
          </p:cNvSpPr>
          <p:nvPr>
            <p:ph type="title"/>
          </p:nvPr>
        </p:nvSpPr>
        <p:spPr>
          <a:xfrm>
            <a:off x="335360" y="243062"/>
            <a:ext cx="10801200" cy="792088"/>
          </a:xfrm>
          <a:prstGeom prst="rect">
            <a:avLst/>
          </a:prstGeom>
        </p:spPr>
        <p:txBody>
          <a:bodyPr vert="horz" lIns="91440" tIns="45720" rIns="91440" bIns="45720" rtlCol="0" anchor="ctr" anchorCtr="0">
            <a:noAutofit/>
          </a:bodyPr>
          <a:lstStyle>
            <a:lvl1pPr algn="l">
              <a:defRPr b="1" i="0" cap="all" normalizeH="0" baseline="0">
                <a:solidFill>
                  <a:schemeClr val="tx1"/>
                </a:solidFill>
                <a:latin typeface="Arial"/>
                <a:cs typeface="Arial"/>
              </a:defRPr>
            </a:lvl1pPr>
          </a:lstStyle>
          <a:p>
            <a:r>
              <a:rPr lang="en-GB"/>
              <a:t>Click to edit Master title style</a:t>
            </a:r>
            <a:endParaRPr lang="en-US"/>
          </a:p>
        </p:txBody>
      </p:sp>
      <p:sp>
        <p:nvSpPr>
          <p:cNvPr id="11" name="Text Placeholder 9">
            <a:extLst>
              <a:ext uri="{FF2B5EF4-FFF2-40B4-BE49-F238E27FC236}">
                <a16:creationId xmlns:a16="http://schemas.microsoft.com/office/drawing/2014/main" id="{F1713762-D6C6-CB4B-8881-EB8E8FA871AE}"/>
              </a:ext>
            </a:extLst>
          </p:cNvPr>
          <p:cNvSpPr>
            <a:spLocks noGrp="1"/>
          </p:cNvSpPr>
          <p:nvPr>
            <p:ph type="body" sz="quarter" idx="10"/>
          </p:nvPr>
        </p:nvSpPr>
        <p:spPr>
          <a:xfrm>
            <a:off x="479376" y="1601416"/>
            <a:ext cx="11127797" cy="4347864"/>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4658302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17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7" name="Round Diagonal Corner Rectangle 6">
            <a:extLst>
              <a:ext uri="{FF2B5EF4-FFF2-40B4-BE49-F238E27FC236}">
                <a16:creationId xmlns:a16="http://schemas.microsoft.com/office/drawing/2014/main" id="{1F6343B1-1103-C843-8D41-C961B8DAE725}"/>
              </a:ext>
            </a:extLst>
          </p:cNvPr>
          <p:cNvSpPr/>
          <p:nvPr/>
        </p:nvSpPr>
        <p:spPr>
          <a:xfrm flipH="1">
            <a:off x="-3" y="0"/>
            <a:ext cx="11644206" cy="1268760"/>
          </a:xfrm>
          <a:prstGeom prst="round2DiagRect">
            <a:avLst>
              <a:gd name="adj1" fmla="val 42510"/>
              <a:gd name="adj2" fmla="val 0"/>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8" name="Title Placeholder 1">
            <a:extLst>
              <a:ext uri="{FF2B5EF4-FFF2-40B4-BE49-F238E27FC236}">
                <a16:creationId xmlns:a16="http://schemas.microsoft.com/office/drawing/2014/main" id="{691065F9-7C50-854A-BCD1-F52A2880C08A}"/>
              </a:ext>
            </a:extLst>
          </p:cNvPr>
          <p:cNvSpPr>
            <a:spLocks noGrp="1"/>
          </p:cNvSpPr>
          <p:nvPr>
            <p:ph type="title"/>
          </p:nvPr>
        </p:nvSpPr>
        <p:spPr>
          <a:xfrm>
            <a:off x="364878" y="238336"/>
            <a:ext cx="10801200" cy="792088"/>
          </a:xfrm>
          <a:prstGeom prst="rect">
            <a:avLst/>
          </a:prstGeom>
        </p:spPr>
        <p:txBody>
          <a:bodyPr vert="horz" lIns="91440" tIns="45720" rIns="91440" bIns="45720" rtlCol="0" anchor="ctr"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sp>
        <p:nvSpPr>
          <p:cNvPr id="9" name="Text Placeholder 9">
            <a:extLst>
              <a:ext uri="{FF2B5EF4-FFF2-40B4-BE49-F238E27FC236}">
                <a16:creationId xmlns:a16="http://schemas.microsoft.com/office/drawing/2014/main" id="{C75A8353-0B25-3047-B90E-7EEA7F64C7C0}"/>
              </a:ext>
            </a:extLst>
          </p:cNvPr>
          <p:cNvSpPr>
            <a:spLocks noGrp="1"/>
          </p:cNvSpPr>
          <p:nvPr>
            <p:ph type="body" sz="quarter" idx="10"/>
          </p:nvPr>
        </p:nvSpPr>
        <p:spPr>
          <a:xfrm>
            <a:off x="479376" y="1601416"/>
            <a:ext cx="11127797" cy="4347864"/>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18751765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44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7" name="Round Diagonal Corner Rectangle 6">
            <a:extLst>
              <a:ext uri="{FF2B5EF4-FFF2-40B4-BE49-F238E27FC236}">
                <a16:creationId xmlns:a16="http://schemas.microsoft.com/office/drawing/2014/main" id="{1F6343B1-1103-C843-8D41-C961B8DAE725}"/>
              </a:ext>
            </a:extLst>
          </p:cNvPr>
          <p:cNvSpPr/>
          <p:nvPr/>
        </p:nvSpPr>
        <p:spPr>
          <a:xfrm flipH="1">
            <a:off x="-3" y="0"/>
            <a:ext cx="11644206" cy="908720"/>
          </a:xfrm>
          <a:prstGeom prst="round2DiagRect">
            <a:avLst>
              <a:gd name="adj1" fmla="val 42510"/>
              <a:gd name="adj2" fmla="val 0"/>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8" name="Title Placeholder 1">
            <a:extLst>
              <a:ext uri="{FF2B5EF4-FFF2-40B4-BE49-F238E27FC236}">
                <a16:creationId xmlns:a16="http://schemas.microsoft.com/office/drawing/2014/main" id="{691065F9-7C50-854A-BCD1-F52A2880C08A}"/>
              </a:ext>
            </a:extLst>
          </p:cNvPr>
          <p:cNvSpPr>
            <a:spLocks noGrp="1"/>
          </p:cNvSpPr>
          <p:nvPr>
            <p:ph type="title"/>
          </p:nvPr>
        </p:nvSpPr>
        <p:spPr>
          <a:xfrm>
            <a:off x="364878" y="66936"/>
            <a:ext cx="10801200" cy="792088"/>
          </a:xfrm>
          <a:prstGeom prst="rect">
            <a:avLst/>
          </a:prstGeom>
        </p:spPr>
        <p:txBody>
          <a:bodyPr vert="horz" lIns="91440" tIns="45720" rIns="91440" bIns="45720" rtlCol="0" anchor="ctr"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sp>
        <p:nvSpPr>
          <p:cNvPr id="9" name="Text Placeholder 9">
            <a:extLst>
              <a:ext uri="{FF2B5EF4-FFF2-40B4-BE49-F238E27FC236}">
                <a16:creationId xmlns:a16="http://schemas.microsoft.com/office/drawing/2014/main" id="{C75A8353-0B25-3047-B90E-7EEA7F64C7C0}"/>
              </a:ext>
            </a:extLst>
          </p:cNvPr>
          <p:cNvSpPr>
            <a:spLocks noGrp="1"/>
          </p:cNvSpPr>
          <p:nvPr>
            <p:ph type="body" sz="quarter" idx="10"/>
          </p:nvPr>
        </p:nvSpPr>
        <p:spPr>
          <a:xfrm>
            <a:off x="479376" y="1052736"/>
            <a:ext cx="11127797" cy="4896544"/>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5890675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2_Title Slide">
    <p:bg>
      <p:bgPr>
        <a:solidFill>
          <a:schemeClr val="accent1"/>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4DE7A9E-388A-B944-885A-B6C14DCFF7D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solidFill>
                  <a:srgbClr val="0C244C"/>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subtitle style</a:t>
            </a:r>
            <a:endParaRPr lang="en-US"/>
          </a:p>
        </p:txBody>
      </p:sp>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18" name="Title 1">
            <a:extLst>
              <a:ext uri="{FF2B5EF4-FFF2-40B4-BE49-F238E27FC236}">
                <a16:creationId xmlns:a16="http://schemas.microsoft.com/office/drawing/2014/main" id="{D0455BD9-3DF5-2446-AA58-D59CFA1F5678}"/>
              </a:ext>
            </a:extLst>
          </p:cNvPr>
          <p:cNvSpPr>
            <a:spLocks noGrp="1"/>
          </p:cNvSpPr>
          <p:nvPr>
            <p:ph type="ctrTitle" hasCustomPrompt="1"/>
          </p:nvPr>
        </p:nvSpPr>
        <p:spPr>
          <a:xfrm>
            <a:off x="1524000" y="1122363"/>
            <a:ext cx="9144000" cy="2387600"/>
          </a:xfrm>
          <a:prstGeom prst="rect">
            <a:avLst/>
          </a:prstGeom>
        </p:spPr>
        <p:txBody>
          <a:bodyPr anchor="ctr"/>
          <a:lstStyle>
            <a:lvl1pPr algn="ctr">
              <a:defRPr sz="4500" b="1" cap="all" baseline="0">
                <a:solidFill>
                  <a:schemeClr val="bg2"/>
                </a:solidFill>
              </a:defRPr>
            </a:lvl1pPr>
          </a:lstStyle>
          <a:p>
            <a:r>
              <a:rPr lang="en-US"/>
              <a:t>Click to edit </a:t>
            </a:r>
            <a:br>
              <a:rPr lang="en-US"/>
            </a:br>
            <a:r>
              <a:rPr lang="en-US"/>
              <a:t>Master title style</a:t>
            </a:r>
          </a:p>
        </p:txBody>
      </p:sp>
      <p:sp>
        <p:nvSpPr>
          <p:cNvPr id="5" name="TextBox 4">
            <a:extLst>
              <a:ext uri="{FF2B5EF4-FFF2-40B4-BE49-F238E27FC236}">
                <a16:creationId xmlns:a16="http://schemas.microsoft.com/office/drawing/2014/main" id="{FF111EA5-29C5-E949-967E-D5A0CBE152AF}"/>
              </a:ext>
            </a:extLst>
          </p:cNvPr>
          <p:cNvSpPr txBox="1"/>
          <p:nvPr userDrawn="1"/>
        </p:nvSpPr>
        <p:spPr>
          <a:xfrm>
            <a:off x="13552369" y="6179419"/>
            <a:ext cx="248786" cy="369332"/>
          </a:xfrm>
          <a:prstGeom prst="rect">
            <a:avLst/>
          </a:prstGeom>
          <a:noFill/>
        </p:spPr>
        <p:txBody>
          <a:bodyPr wrap="none" rtlCol="0">
            <a:spAutoFit/>
          </a:bodyPr>
          <a:lstStyle/>
          <a:p>
            <a:r>
              <a:rPr lang="en-US" sz="1800"/>
              <a:t> </a:t>
            </a:r>
          </a:p>
        </p:txBody>
      </p:sp>
    </p:spTree>
    <p:extLst>
      <p:ext uri="{BB962C8B-B14F-4D97-AF65-F5344CB8AC3E}">
        <p14:creationId xmlns:p14="http://schemas.microsoft.com/office/powerpoint/2010/main" val="5486916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14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22" name="Text Placeholder 9">
            <a:extLst>
              <a:ext uri="{FF2B5EF4-FFF2-40B4-BE49-F238E27FC236}">
                <a16:creationId xmlns:a16="http://schemas.microsoft.com/office/drawing/2014/main" id="{FFA89BCE-54A3-854E-88E7-181BE4849E62}"/>
              </a:ext>
            </a:extLst>
          </p:cNvPr>
          <p:cNvSpPr>
            <a:spLocks noGrp="1"/>
          </p:cNvSpPr>
          <p:nvPr>
            <p:ph type="body" sz="quarter" idx="10"/>
          </p:nvPr>
        </p:nvSpPr>
        <p:spPr>
          <a:xfrm>
            <a:off x="479376" y="1601416"/>
            <a:ext cx="11127797" cy="4347864"/>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D86075"/>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Round Diagonal Corner Rectangle 6">
            <a:extLst>
              <a:ext uri="{FF2B5EF4-FFF2-40B4-BE49-F238E27FC236}">
                <a16:creationId xmlns:a16="http://schemas.microsoft.com/office/drawing/2014/main" id="{3E5B237A-3897-4141-8CED-2DF20194B1F0}"/>
              </a:ext>
            </a:extLst>
          </p:cNvPr>
          <p:cNvSpPr/>
          <p:nvPr/>
        </p:nvSpPr>
        <p:spPr>
          <a:xfrm flipH="1">
            <a:off x="-3" y="0"/>
            <a:ext cx="11644206" cy="1268760"/>
          </a:xfrm>
          <a:prstGeom prst="round2DiagRect">
            <a:avLst>
              <a:gd name="adj1" fmla="val 42510"/>
              <a:gd name="adj2" fmla="val 0"/>
            </a:avLst>
          </a:prstGeom>
          <a:solidFill>
            <a:srgbClr val="0C24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8" name="Title Placeholder 1">
            <a:extLst>
              <a:ext uri="{FF2B5EF4-FFF2-40B4-BE49-F238E27FC236}">
                <a16:creationId xmlns:a16="http://schemas.microsoft.com/office/drawing/2014/main" id="{46FA4F00-FDDD-2B49-A08C-C59D2E7F33CE}"/>
              </a:ext>
            </a:extLst>
          </p:cNvPr>
          <p:cNvSpPr>
            <a:spLocks noGrp="1"/>
          </p:cNvSpPr>
          <p:nvPr>
            <p:ph type="title"/>
          </p:nvPr>
        </p:nvSpPr>
        <p:spPr>
          <a:xfrm>
            <a:off x="335360" y="238336"/>
            <a:ext cx="10801200" cy="792088"/>
          </a:xfrm>
          <a:prstGeom prst="rect">
            <a:avLst/>
          </a:prstGeom>
        </p:spPr>
        <p:txBody>
          <a:bodyPr vert="horz" lIns="91440" tIns="45720" rIns="91440" bIns="45720" rtlCol="0" anchor="ctr" anchorCtr="0">
            <a:noAutofit/>
          </a:bodyPr>
          <a:lstStyle>
            <a:lvl1pPr algn="l">
              <a:defRPr b="1" i="0" cap="all" normalizeH="0" baseline="0">
                <a:solidFill>
                  <a:srgbClr val="C3DDD7"/>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237962872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39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22" name="Text Placeholder 9">
            <a:extLst>
              <a:ext uri="{FF2B5EF4-FFF2-40B4-BE49-F238E27FC236}">
                <a16:creationId xmlns:a16="http://schemas.microsoft.com/office/drawing/2014/main" id="{FFA89BCE-54A3-854E-88E7-181BE4849E62}"/>
              </a:ext>
            </a:extLst>
          </p:cNvPr>
          <p:cNvSpPr>
            <a:spLocks noGrp="1"/>
          </p:cNvSpPr>
          <p:nvPr>
            <p:ph type="body" sz="quarter" idx="10"/>
          </p:nvPr>
        </p:nvSpPr>
        <p:spPr>
          <a:xfrm>
            <a:off x="479376" y="1138687"/>
            <a:ext cx="11127797" cy="4810593"/>
          </a:xfrm>
          <a:prstGeom prst="rect">
            <a:avLst/>
          </a:prstGeom>
        </p:spPr>
        <p:txBody>
          <a:bodyPr/>
          <a:lstStyle>
            <a:lvl1pPr marL="0" indent="0">
              <a:buFontTx/>
              <a:buNone/>
              <a:defRPr sz="2000" cap="none" baseline="0">
                <a:solidFill>
                  <a:schemeClr val="tx1"/>
                </a:solidFill>
                <a:latin typeface="Arial"/>
                <a:cs typeface="Arial"/>
              </a:defRPr>
            </a:lvl1pPr>
            <a:lvl2pPr marL="0" indent="0">
              <a:spcBef>
                <a:spcPts val="188"/>
              </a:spcBef>
              <a:buFontTx/>
              <a:buNone/>
              <a:defRPr sz="2000" cap="all">
                <a:solidFill>
                  <a:schemeClr val="tx1"/>
                </a:solidFill>
                <a:latin typeface="Arial"/>
                <a:cs typeface="Arial"/>
              </a:defRPr>
            </a:lvl2pPr>
            <a:lvl3pPr marL="0" indent="-135000">
              <a:spcBef>
                <a:spcPts val="188"/>
              </a:spcBef>
              <a:buFont typeface="Arial"/>
              <a:buChar char="•"/>
              <a:defRPr sz="2000">
                <a:solidFill>
                  <a:schemeClr val="tx1"/>
                </a:solidFill>
                <a:latin typeface="Arial"/>
                <a:cs typeface="Arial"/>
              </a:defRPr>
            </a:lvl3pPr>
            <a:lvl4pPr marL="324000" indent="-171450">
              <a:spcBef>
                <a:spcPts val="188"/>
              </a:spcBef>
              <a:buFont typeface="Arial"/>
              <a:buChar char="•"/>
              <a:defRPr sz="2000">
                <a:solidFill>
                  <a:schemeClr val="tx1"/>
                </a:solidFill>
                <a:latin typeface="Arial"/>
                <a:cs typeface="Arial"/>
              </a:defRPr>
            </a:lvl4pPr>
            <a:lvl5pPr marL="445500" indent="-135000">
              <a:spcBef>
                <a:spcPts val="188"/>
              </a:spcBef>
              <a:buFont typeface="Arial"/>
              <a:buChar char="•"/>
              <a:defRPr sz="2000">
                <a:solidFill>
                  <a:schemeClr val="tx1"/>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Round Diagonal Corner Rectangle 6">
            <a:extLst>
              <a:ext uri="{FF2B5EF4-FFF2-40B4-BE49-F238E27FC236}">
                <a16:creationId xmlns:a16="http://schemas.microsoft.com/office/drawing/2014/main" id="{3E5B237A-3897-4141-8CED-2DF20194B1F0}"/>
              </a:ext>
            </a:extLst>
          </p:cNvPr>
          <p:cNvSpPr/>
          <p:nvPr/>
        </p:nvSpPr>
        <p:spPr>
          <a:xfrm flipH="1">
            <a:off x="-3" y="0"/>
            <a:ext cx="4649641" cy="971550"/>
          </a:xfrm>
          <a:prstGeom prst="round2DiagRect">
            <a:avLst>
              <a:gd name="adj1" fmla="val 42510"/>
              <a:gd name="adj2" fmla="val 0"/>
            </a:avLst>
          </a:prstGeom>
          <a:solidFill>
            <a:schemeClr val="accent6">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8" name="Title Placeholder 1">
            <a:extLst>
              <a:ext uri="{FF2B5EF4-FFF2-40B4-BE49-F238E27FC236}">
                <a16:creationId xmlns:a16="http://schemas.microsoft.com/office/drawing/2014/main" id="{46FA4F00-FDDD-2B49-A08C-C59D2E7F33CE}"/>
              </a:ext>
            </a:extLst>
          </p:cNvPr>
          <p:cNvSpPr>
            <a:spLocks noGrp="1"/>
          </p:cNvSpPr>
          <p:nvPr>
            <p:ph type="title"/>
          </p:nvPr>
        </p:nvSpPr>
        <p:spPr>
          <a:xfrm>
            <a:off x="335360" y="238336"/>
            <a:ext cx="10801200" cy="733214"/>
          </a:xfrm>
          <a:prstGeom prst="rect">
            <a:avLst/>
          </a:prstGeom>
        </p:spPr>
        <p:txBody>
          <a:bodyPr vert="horz" lIns="91440" tIns="45720" rIns="91440" bIns="45720" rtlCol="0" anchor="ctr"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81495586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46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22" name="Text Placeholder 9">
            <a:extLst>
              <a:ext uri="{FF2B5EF4-FFF2-40B4-BE49-F238E27FC236}">
                <a16:creationId xmlns:a16="http://schemas.microsoft.com/office/drawing/2014/main" id="{FFA89BCE-54A3-854E-88E7-181BE4849E62}"/>
              </a:ext>
            </a:extLst>
          </p:cNvPr>
          <p:cNvSpPr>
            <a:spLocks noGrp="1"/>
          </p:cNvSpPr>
          <p:nvPr>
            <p:ph type="body" sz="quarter" idx="10"/>
          </p:nvPr>
        </p:nvSpPr>
        <p:spPr>
          <a:xfrm>
            <a:off x="479376" y="1601416"/>
            <a:ext cx="11127797" cy="4347864"/>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D86075"/>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Round Diagonal Corner Rectangle 6">
            <a:extLst>
              <a:ext uri="{FF2B5EF4-FFF2-40B4-BE49-F238E27FC236}">
                <a16:creationId xmlns:a16="http://schemas.microsoft.com/office/drawing/2014/main" id="{3E5B237A-3897-4141-8CED-2DF20194B1F0}"/>
              </a:ext>
            </a:extLst>
          </p:cNvPr>
          <p:cNvSpPr/>
          <p:nvPr/>
        </p:nvSpPr>
        <p:spPr>
          <a:xfrm flipH="1">
            <a:off x="-3" y="0"/>
            <a:ext cx="11644206" cy="1268760"/>
          </a:xfrm>
          <a:prstGeom prst="round2DiagRect">
            <a:avLst>
              <a:gd name="adj1" fmla="val 42510"/>
              <a:gd name="adj2" fmla="val 0"/>
            </a:avLst>
          </a:prstGeom>
          <a:solidFill>
            <a:schemeClr val="accent6">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8" name="Title Placeholder 1">
            <a:extLst>
              <a:ext uri="{FF2B5EF4-FFF2-40B4-BE49-F238E27FC236}">
                <a16:creationId xmlns:a16="http://schemas.microsoft.com/office/drawing/2014/main" id="{46FA4F00-FDDD-2B49-A08C-C59D2E7F33CE}"/>
              </a:ext>
            </a:extLst>
          </p:cNvPr>
          <p:cNvSpPr>
            <a:spLocks noGrp="1"/>
          </p:cNvSpPr>
          <p:nvPr>
            <p:ph type="title"/>
          </p:nvPr>
        </p:nvSpPr>
        <p:spPr>
          <a:xfrm>
            <a:off x="335360" y="238336"/>
            <a:ext cx="10801200" cy="792088"/>
          </a:xfrm>
          <a:prstGeom prst="rect">
            <a:avLst/>
          </a:prstGeom>
        </p:spPr>
        <p:txBody>
          <a:bodyPr vert="horz" lIns="91440" tIns="45720" rIns="91440" bIns="45720" rtlCol="0" anchor="ctr"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9144944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18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24" name="Text Placeholder 9">
            <a:extLst>
              <a:ext uri="{FF2B5EF4-FFF2-40B4-BE49-F238E27FC236}">
                <a16:creationId xmlns:a16="http://schemas.microsoft.com/office/drawing/2014/main" id="{097A58D9-443A-4048-9EAB-874AED8E0145}"/>
              </a:ext>
            </a:extLst>
          </p:cNvPr>
          <p:cNvSpPr>
            <a:spLocks noGrp="1"/>
          </p:cNvSpPr>
          <p:nvPr>
            <p:ph type="body" sz="quarter" idx="10"/>
          </p:nvPr>
        </p:nvSpPr>
        <p:spPr>
          <a:xfrm>
            <a:off x="479378" y="1601416"/>
            <a:ext cx="6497823" cy="4347864"/>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5" name="Picture Placeholder 4">
            <a:extLst>
              <a:ext uri="{FF2B5EF4-FFF2-40B4-BE49-F238E27FC236}">
                <a16:creationId xmlns:a16="http://schemas.microsoft.com/office/drawing/2014/main" id="{ABBF3EA7-A267-EC44-A4A8-BDD57EEACAC1}"/>
              </a:ext>
            </a:extLst>
          </p:cNvPr>
          <p:cNvSpPr>
            <a:spLocks noGrp="1"/>
          </p:cNvSpPr>
          <p:nvPr>
            <p:ph type="pic" sz="quarter" idx="12"/>
          </p:nvPr>
        </p:nvSpPr>
        <p:spPr>
          <a:xfrm>
            <a:off x="9589480" y="1609873"/>
            <a:ext cx="2116067" cy="197160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6" name="Picture Placeholder 4">
            <a:extLst>
              <a:ext uri="{FF2B5EF4-FFF2-40B4-BE49-F238E27FC236}">
                <a16:creationId xmlns:a16="http://schemas.microsoft.com/office/drawing/2014/main" id="{5B355042-DCF4-E74A-91E3-CDCCAFE2DD6B}"/>
              </a:ext>
            </a:extLst>
          </p:cNvPr>
          <p:cNvSpPr>
            <a:spLocks noGrp="1"/>
          </p:cNvSpPr>
          <p:nvPr>
            <p:ph type="pic" sz="quarter" idx="13"/>
          </p:nvPr>
        </p:nvSpPr>
        <p:spPr>
          <a:xfrm>
            <a:off x="9589483" y="3861048"/>
            <a:ext cx="2116067" cy="2095674"/>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7" name="Picture Placeholder 4">
            <a:extLst>
              <a:ext uri="{FF2B5EF4-FFF2-40B4-BE49-F238E27FC236}">
                <a16:creationId xmlns:a16="http://schemas.microsoft.com/office/drawing/2014/main" id="{051008E0-9339-E940-865C-412D1098C9BA}"/>
              </a:ext>
            </a:extLst>
          </p:cNvPr>
          <p:cNvSpPr>
            <a:spLocks noGrp="1"/>
          </p:cNvSpPr>
          <p:nvPr>
            <p:ph type="pic" sz="quarter" idx="14"/>
          </p:nvPr>
        </p:nvSpPr>
        <p:spPr>
          <a:xfrm>
            <a:off x="7274496" y="1601416"/>
            <a:ext cx="2116067" cy="197160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8" name="Picture Placeholder 4">
            <a:extLst>
              <a:ext uri="{FF2B5EF4-FFF2-40B4-BE49-F238E27FC236}">
                <a16:creationId xmlns:a16="http://schemas.microsoft.com/office/drawing/2014/main" id="{48ED4249-5FC9-E14B-BD46-2F394F7BF454}"/>
              </a:ext>
            </a:extLst>
          </p:cNvPr>
          <p:cNvSpPr>
            <a:spLocks noGrp="1"/>
          </p:cNvSpPr>
          <p:nvPr>
            <p:ph type="pic" sz="quarter" idx="15"/>
          </p:nvPr>
        </p:nvSpPr>
        <p:spPr>
          <a:xfrm>
            <a:off x="7274496" y="3861048"/>
            <a:ext cx="2116067" cy="2095674"/>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2" name="Round Diagonal Corner Rectangle 11">
            <a:extLst>
              <a:ext uri="{FF2B5EF4-FFF2-40B4-BE49-F238E27FC236}">
                <a16:creationId xmlns:a16="http://schemas.microsoft.com/office/drawing/2014/main" id="{E437444D-0522-174F-9F39-EEF75DB0AE10}"/>
              </a:ext>
            </a:extLst>
          </p:cNvPr>
          <p:cNvSpPr/>
          <p:nvPr/>
        </p:nvSpPr>
        <p:spPr>
          <a:xfrm flipH="1">
            <a:off x="-4" y="0"/>
            <a:ext cx="11705553" cy="1268760"/>
          </a:xfrm>
          <a:prstGeom prst="round2DiagRect">
            <a:avLst>
              <a:gd name="adj1" fmla="val 42510"/>
              <a:gd name="adj2" fmla="val 0"/>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3" name="Title Placeholder 1">
            <a:extLst>
              <a:ext uri="{FF2B5EF4-FFF2-40B4-BE49-F238E27FC236}">
                <a16:creationId xmlns:a16="http://schemas.microsoft.com/office/drawing/2014/main" id="{6B81FE25-2EA9-9B4F-8EAB-463C409A4019}"/>
              </a:ext>
            </a:extLst>
          </p:cNvPr>
          <p:cNvSpPr>
            <a:spLocks noGrp="1"/>
          </p:cNvSpPr>
          <p:nvPr>
            <p:ph type="title"/>
          </p:nvPr>
        </p:nvSpPr>
        <p:spPr>
          <a:xfrm>
            <a:off x="335360" y="243160"/>
            <a:ext cx="10801200" cy="792088"/>
          </a:xfrm>
          <a:prstGeom prst="rect">
            <a:avLst/>
          </a:prstGeom>
        </p:spPr>
        <p:txBody>
          <a:bodyPr vert="horz" lIns="91440" tIns="45720" rIns="91440" bIns="45720" rtlCol="0" anchor="ctr" anchorCtr="0">
            <a:noAutofit/>
          </a:bodyPr>
          <a:lstStyle>
            <a:lvl1pPr algn="l">
              <a:defRPr b="1" i="0" cap="all" normalizeH="0" baseline="0">
                <a:solidFill>
                  <a:schemeClr val="tx1"/>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241650798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20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24" name="Text Placeholder 9">
            <a:extLst>
              <a:ext uri="{FF2B5EF4-FFF2-40B4-BE49-F238E27FC236}">
                <a16:creationId xmlns:a16="http://schemas.microsoft.com/office/drawing/2014/main" id="{097A58D9-443A-4048-9EAB-874AED8E0145}"/>
              </a:ext>
            </a:extLst>
          </p:cNvPr>
          <p:cNvSpPr>
            <a:spLocks noGrp="1"/>
          </p:cNvSpPr>
          <p:nvPr>
            <p:ph type="body" sz="quarter" idx="10"/>
          </p:nvPr>
        </p:nvSpPr>
        <p:spPr>
          <a:xfrm>
            <a:off x="479378" y="1601416"/>
            <a:ext cx="6497823" cy="4347864"/>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5" name="Picture Placeholder 4">
            <a:extLst>
              <a:ext uri="{FF2B5EF4-FFF2-40B4-BE49-F238E27FC236}">
                <a16:creationId xmlns:a16="http://schemas.microsoft.com/office/drawing/2014/main" id="{ABBF3EA7-A267-EC44-A4A8-BDD57EEACAC1}"/>
              </a:ext>
            </a:extLst>
          </p:cNvPr>
          <p:cNvSpPr>
            <a:spLocks noGrp="1"/>
          </p:cNvSpPr>
          <p:nvPr>
            <p:ph type="pic" sz="quarter" idx="12"/>
          </p:nvPr>
        </p:nvSpPr>
        <p:spPr>
          <a:xfrm>
            <a:off x="9589480" y="1609873"/>
            <a:ext cx="2116067" cy="197160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6" name="Picture Placeholder 4">
            <a:extLst>
              <a:ext uri="{FF2B5EF4-FFF2-40B4-BE49-F238E27FC236}">
                <a16:creationId xmlns:a16="http://schemas.microsoft.com/office/drawing/2014/main" id="{5B355042-DCF4-E74A-91E3-CDCCAFE2DD6B}"/>
              </a:ext>
            </a:extLst>
          </p:cNvPr>
          <p:cNvSpPr>
            <a:spLocks noGrp="1"/>
          </p:cNvSpPr>
          <p:nvPr>
            <p:ph type="pic" sz="quarter" idx="13"/>
          </p:nvPr>
        </p:nvSpPr>
        <p:spPr>
          <a:xfrm>
            <a:off x="9589483" y="3861048"/>
            <a:ext cx="2116067" cy="2095674"/>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7" name="Picture Placeholder 4">
            <a:extLst>
              <a:ext uri="{FF2B5EF4-FFF2-40B4-BE49-F238E27FC236}">
                <a16:creationId xmlns:a16="http://schemas.microsoft.com/office/drawing/2014/main" id="{051008E0-9339-E940-865C-412D1098C9BA}"/>
              </a:ext>
            </a:extLst>
          </p:cNvPr>
          <p:cNvSpPr>
            <a:spLocks noGrp="1"/>
          </p:cNvSpPr>
          <p:nvPr>
            <p:ph type="pic" sz="quarter" idx="14"/>
          </p:nvPr>
        </p:nvSpPr>
        <p:spPr>
          <a:xfrm>
            <a:off x="7274496" y="1601416"/>
            <a:ext cx="2116067" cy="197160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8" name="Picture Placeholder 4">
            <a:extLst>
              <a:ext uri="{FF2B5EF4-FFF2-40B4-BE49-F238E27FC236}">
                <a16:creationId xmlns:a16="http://schemas.microsoft.com/office/drawing/2014/main" id="{48ED4249-5FC9-E14B-BD46-2F394F7BF454}"/>
              </a:ext>
            </a:extLst>
          </p:cNvPr>
          <p:cNvSpPr>
            <a:spLocks noGrp="1"/>
          </p:cNvSpPr>
          <p:nvPr>
            <p:ph type="pic" sz="quarter" idx="15"/>
          </p:nvPr>
        </p:nvSpPr>
        <p:spPr>
          <a:xfrm>
            <a:off x="7274496" y="3861048"/>
            <a:ext cx="2116067" cy="2095674"/>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2" name="Round Diagonal Corner Rectangle 11">
            <a:extLst>
              <a:ext uri="{FF2B5EF4-FFF2-40B4-BE49-F238E27FC236}">
                <a16:creationId xmlns:a16="http://schemas.microsoft.com/office/drawing/2014/main" id="{4CC5ADD0-5755-9341-A794-D9405AB1CE9B}"/>
              </a:ext>
            </a:extLst>
          </p:cNvPr>
          <p:cNvSpPr/>
          <p:nvPr/>
        </p:nvSpPr>
        <p:spPr>
          <a:xfrm flipH="1">
            <a:off x="-3" y="0"/>
            <a:ext cx="11705550" cy="1268760"/>
          </a:xfrm>
          <a:prstGeom prst="round2DiagRect">
            <a:avLst>
              <a:gd name="adj1" fmla="val 42510"/>
              <a:gd name="adj2" fmla="val 0"/>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3" name="Title Placeholder 1">
            <a:extLst>
              <a:ext uri="{FF2B5EF4-FFF2-40B4-BE49-F238E27FC236}">
                <a16:creationId xmlns:a16="http://schemas.microsoft.com/office/drawing/2014/main" id="{CB631168-B793-ED49-B934-593139FB844D}"/>
              </a:ext>
            </a:extLst>
          </p:cNvPr>
          <p:cNvSpPr>
            <a:spLocks noGrp="1"/>
          </p:cNvSpPr>
          <p:nvPr>
            <p:ph type="title"/>
          </p:nvPr>
        </p:nvSpPr>
        <p:spPr>
          <a:xfrm>
            <a:off x="335360" y="242728"/>
            <a:ext cx="10801200" cy="792088"/>
          </a:xfrm>
          <a:prstGeom prst="rect">
            <a:avLst/>
          </a:prstGeom>
        </p:spPr>
        <p:txBody>
          <a:bodyPr vert="horz" lIns="91440" tIns="45720" rIns="91440" bIns="45720" rtlCol="0" anchor="ctr"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140701836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3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24" name="Text Placeholder 9">
            <a:extLst>
              <a:ext uri="{FF2B5EF4-FFF2-40B4-BE49-F238E27FC236}">
                <a16:creationId xmlns:a16="http://schemas.microsoft.com/office/drawing/2014/main" id="{097A58D9-443A-4048-9EAB-874AED8E0145}"/>
              </a:ext>
            </a:extLst>
          </p:cNvPr>
          <p:cNvSpPr>
            <a:spLocks noGrp="1"/>
          </p:cNvSpPr>
          <p:nvPr>
            <p:ph type="body" sz="quarter" idx="10"/>
          </p:nvPr>
        </p:nvSpPr>
        <p:spPr>
          <a:xfrm>
            <a:off x="479378" y="1601416"/>
            <a:ext cx="6497823" cy="4347864"/>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5" name="Picture Placeholder 4">
            <a:extLst>
              <a:ext uri="{FF2B5EF4-FFF2-40B4-BE49-F238E27FC236}">
                <a16:creationId xmlns:a16="http://schemas.microsoft.com/office/drawing/2014/main" id="{ABBF3EA7-A267-EC44-A4A8-BDD57EEACAC1}"/>
              </a:ext>
            </a:extLst>
          </p:cNvPr>
          <p:cNvSpPr>
            <a:spLocks noGrp="1"/>
          </p:cNvSpPr>
          <p:nvPr>
            <p:ph type="pic" sz="quarter" idx="12"/>
          </p:nvPr>
        </p:nvSpPr>
        <p:spPr>
          <a:xfrm>
            <a:off x="9589480" y="1609873"/>
            <a:ext cx="2116067" cy="197160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6" name="Picture Placeholder 4">
            <a:extLst>
              <a:ext uri="{FF2B5EF4-FFF2-40B4-BE49-F238E27FC236}">
                <a16:creationId xmlns:a16="http://schemas.microsoft.com/office/drawing/2014/main" id="{5B355042-DCF4-E74A-91E3-CDCCAFE2DD6B}"/>
              </a:ext>
            </a:extLst>
          </p:cNvPr>
          <p:cNvSpPr>
            <a:spLocks noGrp="1"/>
          </p:cNvSpPr>
          <p:nvPr>
            <p:ph type="pic" sz="quarter" idx="13"/>
          </p:nvPr>
        </p:nvSpPr>
        <p:spPr>
          <a:xfrm>
            <a:off x="9589483" y="3861048"/>
            <a:ext cx="2116067" cy="2095674"/>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7" name="Picture Placeholder 4">
            <a:extLst>
              <a:ext uri="{FF2B5EF4-FFF2-40B4-BE49-F238E27FC236}">
                <a16:creationId xmlns:a16="http://schemas.microsoft.com/office/drawing/2014/main" id="{051008E0-9339-E940-865C-412D1098C9BA}"/>
              </a:ext>
            </a:extLst>
          </p:cNvPr>
          <p:cNvSpPr>
            <a:spLocks noGrp="1"/>
          </p:cNvSpPr>
          <p:nvPr>
            <p:ph type="pic" sz="quarter" idx="14"/>
          </p:nvPr>
        </p:nvSpPr>
        <p:spPr>
          <a:xfrm>
            <a:off x="7274496" y="1601416"/>
            <a:ext cx="2116067" cy="197160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8" name="Picture Placeholder 4">
            <a:extLst>
              <a:ext uri="{FF2B5EF4-FFF2-40B4-BE49-F238E27FC236}">
                <a16:creationId xmlns:a16="http://schemas.microsoft.com/office/drawing/2014/main" id="{48ED4249-5FC9-E14B-BD46-2F394F7BF454}"/>
              </a:ext>
            </a:extLst>
          </p:cNvPr>
          <p:cNvSpPr>
            <a:spLocks noGrp="1"/>
          </p:cNvSpPr>
          <p:nvPr>
            <p:ph type="pic" sz="quarter" idx="15"/>
          </p:nvPr>
        </p:nvSpPr>
        <p:spPr>
          <a:xfrm>
            <a:off x="7274496" y="3861048"/>
            <a:ext cx="2116067" cy="2095674"/>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0" name="Round Diagonal Corner Rectangle 9">
            <a:extLst>
              <a:ext uri="{FF2B5EF4-FFF2-40B4-BE49-F238E27FC236}">
                <a16:creationId xmlns:a16="http://schemas.microsoft.com/office/drawing/2014/main" id="{B9FD1A2C-38BE-AB4F-9B8B-6ADE3F259D13}"/>
              </a:ext>
            </a:extLst>
          </p:cNvPr>
          <p:cNvSpPr/>
          <p:nvPr/>
        </p:nvSpPr>
        <p:spPr>
          <a:xfrm flipH="1">
            <a:off x="-3" y="0"/>
            <a:ext cx="11644206" cy="1268760"/>
          </a:xfrm>
          <a:prstGeom prst="round2DiagRect">
            <a:avLst>
              <a:gd name="adj1" fmla="val 42510"/>
              <a:gd name="adj2" fmla="val 0"/>
            </a:avLst>
          </a:prstGeom>
          <a:solidFill>
            <a:srgbClr val="0C24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800">
              <a:solidFill>
                <a:srgbClr val="C3DDD7"/>
              </a:solidFill>
            </a:endParaRPr>
          </a:p>
        </p:txBody>
      </p:sp>
      <p:sp>
        <p:nvSpPr>
          <p:cNvPr id="11" name="Title Placeholder 1">
            <a:extLst>
              <a:ext uri="{FF2B5EF4-FFF2-40B4-BE49-F238E27FC236}">
                <a16:creationId xmlns:a16="http://schemas.microsoft.com/office/drawing/2014/main" id="{62DE040E-4416-784E-A304-6C481AB8777A}"/>
              </a:ext>
            </a:extLst>
          </p:cNvPr>
          <p:cNvSpPr>
            <a:spLocks noGrp="1"/>
          </p:cNvSpPr>
          <p:nvPr>
            <p:ph type="title"/>
          </p:nvPr>
        </p:nvSpPr>
        <p:spPr>
          <a:xfrm>
            <a:off x="339478" y="238336"/>
            <a:ext cx="10801200" cy="792088"/>
          </a:xfrm>
          <a:prstGeom prst="rect">
            <a:avLst/>
          </a:prstGeom>
        </p:spPr>
        <p:txBody>
          <a:bodyPr vert="horz" lIns="91440" tIns="45720" rIns="91440" bIns="45720" rtlCol="0" anchor="ctr" anchorCtr="0">
            <a:noAutofit/>
          </a:bodyPr>
          <a:lstStyle>
            <a:lvl1pPr algn="l">
              <a:defRPr b="1" i="0" cap="all" normalizeH="0" baseline="0">
                <a:solidFill>
                  <a:srgbClr val="C3DDD7"/>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348518719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40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24" name="Text Placeholder 9">
            <a:extLst>
              <a:ext uri="{FF2B5EF4-FFF2-40B4-BE49-F238E27FC236}">
                <a16:creationId xmlns:a16="http://schemas.microsoft.com/office/drawing/2014/main" id="{097A58D9-443A-4048-9EAB-874AED8E0145}"/>
              </a:ext>
            </a:extLst>
          </p:cNvPr>
          <p:cNvSpPr>
            <a:spLocks noGrp="1"/>
          </p:cNvSpPr>
          <p:nvPr>
            <p:ph type="body" sz="quarter" idx="10"/>
          </p:nvPr>
        </p:nvSpPr>
        <p:spPr>
          <a:xfrm>
            <a:off x="479378" y="1416050"/>
            <a:ext cx="6497823" cy="4699000"/>
          </a:xfrm>
          <a:prstGeom prst="rect">
            <a:avLst/>
          </a:prstGeom>
        </p:spPr>
        <p:txBody>
          <a:bodyPr/>
          <a:lstStyle>
            <a:lvl1pPr marL="0" indent="0">
              <a:lnSpc>
                <a:spcPct val="114000"/>
              </a:lnSpc>
              <a:spcBef>
                <a:spcPts val="0"/>
              </a:spcBef>
              <a:spcAft>
                <a:spcPts val="1500"/>
              </a:spcAft>
              <a:buFontTx/>
              <a:buNone/>
              <a:defRPr sz="2800" cap="none" baseline="0">
                <a:solidFill>
                  <a:srgbClr val="0C244C"/>
                </a:solidFill>
                <a:latin typeface="Arial"/>
                <a:cs typeface="Arial"/>
              </a:defRPr>
            </a:lvl1pPr>
            <a:lvl2pPr marL="0" indent="0">
              <a:lnSpc>
                <a:spcPct val="114000"/>
              </a:lnSpc>
              <a:spcBef>
                <a:spcPts val="188"/>
              </a:spcBef>
              <a:spcAft>
                <a:spcPts val="1800"/>
              </a:spcAft>
              <a:buFontTx/>
              <a:buNone/>
              <a:defRPr sz="2400" cap="all">
                <a:solidFill>
                  <a:srgbClr val="0C244C"/>
                </a:solidFill>
                <a:latin typeface="Arial"/>
                <a:cs typeface="Arial"/>
              </a:defRPr>
            </a:lvl2pPr>
            <a:lvl3pPr marL="0" indent="-135000">
              <a:lnSpc>
                <a:spcPct val="114000"/>
              </a:lnSpc>
              <a:spcBef>
                <a:spcPts val="188"/>
              </a:spcBef>
              <a:spcAft>
                <a:spcPts val="1800"/>
              </a:spcAft>
              <a:buFont typeface="Arial"/>
              <a:buChar char="•"/>
              <a:defRPr sz="2400">
                <a:solidFill>
                  <a:srgbClr val="0C244C"/>
                </a:solidFill>
                <a:latin typeface="Arial"/>
                <a:cs typeface="Arial"/>
              </a:defRPr>
            </a:lvl3pPr>
            <a:lvl4pPr marL="324000" indent="-171450">
              <a:lnSpc>
                <a:spcPct val="114000"/>
              </a:lnSpc>
              <a:spcBef>
                <a:spcPts val="188"/>
              </a:spcBef>
              <a:spcAft>
                <a:spcPts val="1800"/>
              </a:spcAft>
              <a:buFont typeface="Arial"/>
              <a:buChar char="•"/>
              <a:defRPr sz="2400">
                <a:solidFill>
                  <a:srgbClr val="0C244C"/>
                </a:solidFill>
                <a:latin typeface="Arial"/>
                <a:cs typeface="Arial"/>
              </a:defRPr>
            </a:lvl4pPr>
            <a:lvl5pPr marL="445500" indent="-135000">
              <a:lnSpc>
                <a:spcPct val="114000"/>
              </a:lnSpc>
              <a:spcBef>
                <a:spcPts val="188"/>
              </a:spcBef>
              <a:spcAft>
                <a:spcPts val="1800"/>
              </a:spcAft>
              <a:buFont typeface="Arial"/>
              <a:buChar char="•"/>
              <a:defRPr sz="2400">
                <a:solidFill>
                  <a:srgbClr val="0C244C"/>
                </a:solidFill>
                <a:latin typeface="Arial"/>
                <a:cs typeface="Arial"/>
              </a:defRPr>
            </a:lvl5pPr>
          </a:lstStyle>
          <a:p>
            <a:pPr lvl="0"/>
            <a:r>
              <a:rPr lang="en-GB"/>
              <a:t>Click to edit Master text styles</a:t>
            </a:r>
          </a:p>
        </p:txBody>
      </p:sp>
      <p:sp>
        <p:nvSpPr>
          <p:cNvPr id="27" name="Picture Placeholder 4">
            <a:extLst>
              <a:ext uri="{FF2B5EF4-FFF2-40B4-BE49-F238E27FC236}">
                <a16:creationId xmlns:a16="http://schemas.microsoft.com/office/drawing/2014/main" id="{051008E0-9339-E940-865C-412D1098C9BA}"/>
              </a:ext>
            </a:extLst>
          </p:cNvPr>
          <p:cNvSpPr>
            <a:spLocks noGrp="1"/>
          </p:cNvSpPr>
          <p:nvPr>
            <p:ph type="pic" sz="quarter" idx="14"/>
          </p:nvPr>
        </p:nvSpPr>
        <p:spPr>
          <a:xfrm>
            <a:off x="7274496" y="1416050"/>
            <a:ext cx="4320604" cy="425450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0" name="Round Diagonal Corner Rectangle 9">
            <a:extLst>
              <a:ext uri="{FF2B5EF4-FFF2-40B4-BE49-F238E27FC236}">
                <a16:creationId xmlns:a16="http://schemas.microsoft.com/office/drawing/2014/main" id="{B9FD1A2C-38BE-AB4F-9B8B-6ADE3F259D13}"/>
              </a:ext>
            </a:extLst>
          </p:cNvPr>
          <p:cNvSpPr/>
          <p:nvPr/>
        </p:nvSpPr>
        <p:spPr>
          <a:xfrm flipH="1">
            <a:off x="-3" y="0"/>
            <a:ext cx="11644206" cy="1268760"/>
          </a:xfrm>
          <a:prstGeom prst="round2DiagRect">
            <a:avLst>
              <a:gd name="adj1" fmla="val 42510"/>
              <a:gd name="adj2" fmla="val 0"/>
            </a:avLst>
          </a:prstGeom>
          <a:solidFill>
            <a:schemeClr val="accent6">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1" name="Title Placeholder 1">
            <a:extLst>
              <a:ext uri="{FF2B5EF4-FFF2-40B4-BE49-F238E27FC236}">
                <a16:creationId xmlns:a16="http://schemas.microsoft.com/office/drawing/2014/main" id="{62DE040E-4416-784E-A304-6C481AB8777A}"/>
              </a:ext>
            </a:extLst>
          </p:cNvPr>
          <p:cNvSpPr>
            <a:spLocks noGrp="1"/>
          </p:cNvSpPr>
          <p:nvPr>
            <p:ph type="title"/>
          </p:nvPr>
        </p:nvSpPr>
        <p:spPr>
          <a:xfrm>
            <a:off x="479378" y="238336"/>
            <a:ext cx="10657182" cy="792088"/>
          </a:xfrm>
          <a:prstGeom prst="rect">
            <a:avLst/>
          </a:prstGeom>
        </p:spPr>
        <p:txBody>
          <a:bodyPr vert="horz" lIns="91440" tIns="45720" rIns="91440" bIns="45720" rtlCol="0" anchor="ctr" anchorCtr="0">
            <a:noAutofit/>
          </a:bodyPr>
          <a:lstStyle>
            <a:lvl1pPr algn="l">
              <a:defRPr sz="3600" b="1" i="0" cap="all" normalizeH="0" baseline="0">
                <a:solidFill>
                  <a:srgbClr val="000000"/>
                </a:solidFill>
                <a:latin typeface="Arial"/>
                <a:cs typeface="Arial"/>
              </a:defRPr>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32412E09-1FFD-E321-EFEC-D8DCEB54231A}"/>
              </a:ext>
            </a:extLst>
          </p:cNvPr>
          <p:cNvSpPr>
            <a:spLocks noGrp="1"/>
          </p:cNvSpPr>
          <p:nvPr>
            <p:ph type="body" sz="quarter" idx="15" hasCustomPrompt="1"/>
          </p:nvPr>
        </p:nvSpPr>
        <p:spPr>
          <a:xfrm>
            <a:off x="7273925" y="5734050"/>
            <a:ext cx="4321175" cy="381000"/>
          </a:xfrm>
          <a:prstGeom prst="rect">
            <a:avLst/>
          </a:prstGeom>
        </p:spPr>
        <p:txBody>
          <a:bodyPr/>
          <a:lstStyle>
            <a:lvl1pPr marL="0" indent="0">
              <a:buNone/>
              <a:defRPr sz="1200"/>
            </a:lvl1pPr>
            <a:lvl2pPr marL="342900" indent="0">
              <a:buNone/>
              <a:defRPr sz="1200"/>
            </a:lvl2pPr>
            <a:lvl3pPr marL="685800" indent="0">
              <a:buNone/>
              <a:defRPr sz="1200"/>
            </a:lvl3pPr>
            <a:lvl4pPr marL="1028700" indent="0">
              <a:buNone/>
              <a:defRPr sz="1200"/>
            </a:lvl4pPr>
            <a:lvl5pPr marL="1371600" indent="0">
              <a:buNone/>
              <a:defRPr sz="1200"/>
            </a:lvl5pPr>
          </a:lstStyle>
          <a:p>
            <a:pPr lvl="0"/>
            <a:r>
              <a:rPr lang="en-US"/>
              <a:t>Photo caption and credit</a:t>
            </a:r>
          </a:p>
        </p:txBody>
      </p:sp>
    </p:spTree>
    <p:extLst>
      <p:ext uri="{BB962C8B-B14F-4D97-AF65-F5344CB8AC3E}">
        <p14:creationId xmlns:p14="http://schemas.microsoft.com/office/powerpoint/2010/main" val="372757274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42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24" name="Text Placeholder 9">
            <a:extLst>
              <a:ext uri="{FF2B5EF4-FFF2-40B4-BE49-F238E27FC236}">
                <a16:creationId xmlns:a16="http://schemas.microsoft.com/office/drawing/2014/main" id="{097A58D9-443A-4048-9EAB-874AED8E0145}"/>
              </a:ext>
            </a:extLst>
          </p:cNvPr>
          <p:cNvSpPr>
            <a:spLocks noGrp="1"/>
          </p:cNvSpPr>
          <p:nvPr>
            <p:ph type="body" sz="quarter" idx="10"/>
          </p:nvPr>
        </p:nvSpPr>
        <p:spPr>
          <a:xfrm>
            <a:off x="479378" y="1601416"/>
            <a:ext cx="6497823" cy="4347864"/>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5" name="Picture Placeholder 4">
            <a:extLst>
              <a:ext uri="{FF2B5EF4-FFF2-40B4-BE49-F238E27FC236}">
                <a16:creationId xmlns:a16="http://schemas.microsoft.com/office/drawing/2014/main" id="{ABBF3EA7-A267-EC44-A4A8-BDD57EEACAC1}"/>
              </a:ext>
            </a:extLst>
          </p:cNvPr>
          <p:cNvSpPr>
            <a:spLocks noGrp="1"/>
          </p:cNvSpPr>
          <p:nvPr>
            <p:ph type="pic" sz="quarter" idx="12"/>
          </p:nvPr>
        </p:nvSpPr>
        <p:spPr>
          <a:xfrm>
            <a:off x="9589480" y="1609873"/>
            <a:ext cx="2116067" cy="197160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6" name="Picture Placeholder 4">
            <a:extLst>
              <a:ext uri="{FF2B5EF4-FFF2-40B4-BE49-F238E27FC236}">
                <a16:creationId xmlns:a16="http://schemas.microsoft.com/office/drawing/2014/main" id="{5B355042-DCF4-E74A-91E3-CDCCAFE2DD6B}"/>
              </a:ext>
            </a:extLst>
          </p:cNvPr>
          <p:cNvSpPr>
            <a:spLocks noGrp="1"/>
          </p:cNvSpPr>
          <p:nvPr>
            <p:ph type="pic" sz="quarter" idx="13"/>
          </p:nvPr>
        </p:nvSpPr>
        <p:spPr>
          <a:xfrm>
            <a:off x="9589483" y="3861048"/>
            <a:ext cx="2116067" cy="2095674"/>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7" name="Picture Placeholder 4">
            <a:extLst>
              <a:ext uri="{FF2B5EF4-FFF2-40B4-BE49-F238E27FC236}">
                <a16:creationId xmlns:a16="http://schemas.microsoft.com/office/drawing/2014/main" id="{051008E0-9339-E940-865C-412D1098C9BA}"/>
              </a:ext>
            </a:extLst>
          </p:cNvPr>
          <p:cNvSpPr>
            <a:spLocks noGrp="1"/>
          </p:cNvSpPr>
          <p:nvPr>
            <p:ph type="pic" sz="quarter" idx="14"/>
          </p:nvPr>
        </p:nvSpPr>
        <p:spPr>
          <a:xfrm>
            <a:off x="7274496" y="1601416"/>
            <a:ext cx="2116067" cy="197160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8" name="Picture Placeholder 4">
            <a:extLst>
              <a:ext uri="{FF2B5EF4-FFF2-40B4-BE49-F238E27FC236}">
                <a16:creationId xmlns:a16="http://schemas.microsoft.com/office/drawing/2014/main" id="{48ED4249-5FC9-E14B-BD46-2F394F7BF454}"/>
              </a:ext>
            </a:extLst>
          </p:cNvPr>
          <p:cNvSpPr>
            <a:spLocks noGrp="1"/>
          </p:cNvSpPr>
          <p:nvPr>
            <p:ph type="pic" sz="quarter" idx="15"/>
          </p:nvPr>
        </p:nvSpPr>
        <p:spPr>
          <a:xfrm>
            <a:off x="7274496" y="3861048"/>
            <a:ext cx="2116067" cy="2095674"/>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0" name="Round Diagonal Corner Rectangle 9">
            <a:extLst>
              <a:ext uri="{FF2B5EF4-FFF2-40B4-BE49-F238E27FC236}">
                <a16:creationId xmlns:a16="http://schemas.microsoft.com/office/drawing/2014/main" id="{B9FD1A2C-38BE-AB4F-9B8B-6ADE3F259D13}"/>
              </a:ext>
            </a:extLst>
          </p:cNvPr>
          <p:cNvSpPr/>
          <p:nvPr/>
        </p:nvSpPr>
        <p:spPr>
          <a:xfrm flipH="1">
            <a:off x="-3" y="0"/>
            <a:ext cx="11644206" cy="1268760"/>
          </a:xfrm>
          <a:prstGeom prst="round2DiagRect">
            <a:avLst>
              <a:gd name="adj1" fmla="val 42510"/>
              <a:gd name="adj2" fmla="val 0"/>
            </a:avLst>
          </a:prstGeom>
          <a:solidFill>
            <a:schemeClr val="accent6">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1" name="Title Placeholder 1">
            <a:extLst>
              <a:ext uri="{FF2B5EF4-FFF2-40B4-BE49-F238E27FC236}">
                <a16:creationId xmlns:a16="http://schemas.microsoft.com/office/drawing/2014/main" id="{62DE040E-4416-784E-A304-6C481AB8777A}"/>
              </a:ext>
            </a:extLst>
          </p:cNvPr>
          <p:cNvSpPr>
            <a:spLocks noGrp="1"/>
          </p:cNvSpPr>
          <p:nvPr>
            <p:ph type="title"/>
          </p:nvPr>
        </p:nvSpPr>
        <p:spPr>
          <a:xfrm>
            <a:off x="335360" y="238336"/>
            <a:ext cx="10801200" cy="792088"/>
          </a:xfrm>
          <a:prstGeom prst="rect">
            <a:avLst/>
          </a:prstGeom>
        </p:spPr>
        <p:txBody>
          <a:bodyPr vert="horz" lIns="91440" tIns="45720" rIns="91440" bIns="45720" rtlCol="0" anchor="ctr"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205653159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22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1" name="Round Diagonal Corner Rectangle 10">
            <a:extLst>
              <a:ext uri="{FF2B5EF4-FFF2-40B4-BE49-F238E27FC236}">
                <a16:creationId xmlns:a16="http://schemas.microsoft.com/office/drawing/2014/main" id="{480DCE31-F5CF-BC4A-8E8F-4B05BA75E105}"/>
              </a:ext>
            </a:extLst>
          </p:cNvPr>
          <p:cNvSpPr/>
          <p:nvPr/>
        </p:nvSpPr>
        <p:spPr>
          <a:xfrm flipH="1">
            <a:off x="-3" y="0"/>
            <a:ext cx="11644206" cy="1268760"/>
          </a:xfrm>
          <a:prstGeom prst="round2DiagRect">
            <a:avLst>
              <a:gd name="adj1" fmla="val 42510"/>
              <a:gd name="adj2" fmla="val 0"/>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2" name="Title Placeholder 1">
            <a:extLst>
              <a:ext uri="{FF2B5EF4-FFF2-40B4-BE49-F238E27FC236}">
                <a16:creationId xmlns:a16="http://schemas.microsoft.com/office/drawing/2014/main" id="{F86E80CC-2B14-A447-AFCE-A6948979D90F}"/>
              </a:ext>
            </a:extLst>
          </p:cNvPr>
          <p:cNvSpPr>
            <a:spLocks noGrp="1"/>
          </p:cNvSpPr>
          <p:nvPr>
            <p:ph type="title"/>
          </p:nvPr>
        </p:nvSpPr>
        <p:spPr>
          <a:xfrm>
            <a:off x="547797" y="350908"/>
            <a:ext cx="10732778" cy="581303"/>
          </a:xfrm>
          <a:prstGeom prst="rect">
            <a:avLst/>
          </a:prstGeom>
        </p:spPr>
        <p:txBody>
          <a:bodyPr vert="horz" lIns="91440" tIns="45720" rIns="91440" bIns="45720" rtlCol="0" anchor="ctr" anchorCtr="0">
            <a:noAutofit/>
          </a:bodyPr>
          <a:lstStyle>
            <a:lvl1pPr algn="l">
              <a:defRPr b="1" i="0" cap="all" normalizeH="0" baseline="0">
                <a:solidFill>
                  <a:schemeClr val="tx1"/>
                </a:solidFill>
                <a:latin typeface="Arial"/>
                <a:cs typeface="Arial"/>
              </a:defRPr>
            </a:lvl1pPr>
          </a:lstStyle>
          <a:p>
            <a:r>
              <a:rPr lang="en-GB"/>
              <a:t>Click to edit Master title style</a:t>
            </a:r>
            <a:endParaRPr lang="en-US"/>
          </a:p>
        </p:txBody>
      </p:sp>
      <p:sp>
        <p:nvSpPr>
          <p:cNvPr id="17" name="Text Placeholder 9">
            <a:extLst>
              <a:ext uri="{FF2B5EF4-FFF2-40B4-BE49-F238E27FC236}">
                <a16:creationId xmlns:a16="http://schemas.microsoft.com/office/drawing/2014/main" id="{7D8A5BF1-4DF0-534F-AE1A-B79F7E73B007}"/>
              </a:ext>
            </a:extLst>
          </p:cNvPr>
          <p:cNvSpPr>
            <a:spLocks noGrp="1"/>
          </p:cNvSpPr>
          <p:nvPr>
            <p:ph type="body" sz="quarter" idx="13"/>
          </p:nvPr>
        </p:nvSpPr>
        <p:spPr>
          <a:xfrm>
            <a:off x="8142676" y="1612488"/>
            <a:ext cx="3501527" cy="4336791"/>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8" name="Text Placeholder 9">
            <a:extLst>
              <a:ext uri="{FF2B5EF4-FFF2-40B4-BE49-F238E27FC236}">
                <a16:creationId xmlns:a16="http://schemas.microsoft.com/office/drawing/2014/main" id="{81B1F219-30EE-3F4D-8878-9EA05576B0EA}"/>
              </a:ext>
            </a:extLst>
          </p:cNvPr>
          <p:cNvSpPr>
            <a:spLocks noGrp="1"/>
          </p:cNvSpPr>
          <p:nvPr>
            <p:ph type="body" sz="quarter" idx="14"/>
          </p:nvPr>
        </p:nvSpPr>
        <p:spPr>
          <a:xfrm>
            <a:off x="4345237" y="1612488"/>
            <a:ext cx="3501527" cy="4336791"/>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9" name="Text Placeholder 9">
            <a:extLst>
              <a:ext uri="{FF2B5EF4-FFF2-40B4-BE49-F238E27FC236}">
                <a16:creationId xmlns:a16="http://schemas.microsoft.com/office/drawing/2014/main" id="{7549DBA1-A019-4C41-A27D-A218AEB9F1C0}"/>
              </a:ext>
            </a:extLst>
          </p:cNvPr>
          <p:cNvSpPr>
            <a:spLocks noGrp="1"/>
          </p:cNvSpPr>
          <p:nvPr>
            <p:ph type="body" sz="quarter" idx="15"/>
          </p:nvPr>
        </p:nvSpPr>
        <p:spPr>
          <a:xfrm>
            <a:off x="547798" y="1612488"/>
            <a:ext cx="3501527" cy="4336791"/>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07142090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24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1" name="Round Diagonal Corner Rectangle 10">
            <a:extLst>
              <a:ext uri="{FF2B5EF4-FFF2-40B4-BE49-F238E27FC236}">
                <a16:creationId xmlns:a16="http://schemas.microsoft.com/office/drawing/2014/main" id="{43E95613-5D02-6249-A2F5-39FC0AB374A1}"/>
              </a:ext>
            </a:extLst>
          </p:cNvPr>
          <p:cNvSpPr/>
          <p:nvPr/>
        </p:nvSpPr>
        <p:spPr>
          <a:xfrm flipH="1">
            <a:off x="-3" y="0"/>
            <a:ext cx="11644206" cy="1268760"/>
          </a:xfrm>
          <a:prstGeom prst="round2DiagRect">
            <a:avLst>
              <a:gd name="adj1" fmla="val 42510"/>
              <a:gd name="adj2" fmla="val 0"/>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3" name="Title Placeholder 1">
            <a:extLst>
              <a:ext uri="{FF2B5EF4-FFF2-40B4-BE49-F238E27FC236}">
                <a16:creationId xmlns:a16="http://schemas.microsoft.com/office/drawing/2014/main" id="{73BE0186-5360-4A4D-A5FC-FA2A4223BAAC}"/>
              </a:ext>
            </a:extLst>
          </p:cNvPr>
          <p:cNvSpPr>
            <a:spLocks noGrp="1"/>
          </p:cNvSpPr>
          <p:nvPr>
            <p:ph type="title"/>
          </p:nvPr>
        </p:nvSpPr>
        <p:spPr>
          <a:xfrm>
            <a:off x="547797" y="343729"/>
            <a:ext cx="10732778" cy="581303"/>
          </a:xfrm>
          <a:prstGeom prst="rect">
            <a:avLst/>
          </a:prstGeom>
        </p:spPr>
        <p:txBody>
          <a:bodyPr vert="horz" lIns="91440" tIns="45720" rIns="91440" bIns="45720" rtlCol="0" anchor="ctr"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sp>
        <p:nvSpPr>
          <p:cNvPr id="14" name="Text Placeholder 9">
            <a:extLst>
              <a:ext uri="{FF2B5EF4-FFF2-40B4-BE49-F238E27FC236}">
                <a16:creationId xmlns:a16="http://schemas.microsoft.com/office/drawing/2014/main" id="{01F0488D-6337-1346-A438-40D522A73C9A}"/>
              </a:ext>
            </a:extLst>
          </p:cNvPr>
          <p:cNvSpPr>
            <a:spLocks noGrp="1"/>
          </p:cNvSpPr>
          <p:nvPr>
            <p:ph type="body" sz="quarter" idx="13"/>
          </p:nvPr>
        </p:nvSpPr>
        <p:spPr>
          <a:xfrm>
            <a:off x="8142676" y="1612488"/>
            <a:ext cx="3501527" cy="4336791"/>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5" name="Text Placeholder 9">
            <a:extLst>
              <a:ext uri="{FF2B5EF4-FFF2-40B4-BE49-F238E27FC236}">
                <a16:creationId xmlns:a16="http://schemas.microsoft.com/office/drawing/2014/main" id="{38DAE29A-84F6-3247-9A58-75681789A950}"/>
              </a:ext>
            </a:extLst>
          </p:cNvPr>
          <p:cNvSpPr>
            <a:spLocks noGrp="1"/>
          </p:cNvSpPr>
          <p:nvPr>
            <p:ph type="body" sz="quarter" idx="14"/>
          </p:nvPr>
        </p:nvSpPr>
        <p:spPr>
          <a:xfrm>
            <a:off x="4345237" y="1612488"/>
            <a:ext cx="3501527" cy="4336791"/>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6" name="Text Placeholder 9">
            <a:extLst>
              <a:ext uri="{FF2B5EF4-FFF2-40B4-BE49-F238E27FC236}">
                <a16:creationId xmlns:a16="http://schemas.microsoft.com/office/drawing/2014/main" id="{E8254261-48E4-C44B-BA6E-AC8D104F3572}"/>
              </a:ext>
            </a:extLst>
          </p:cNvPr>
          <p:cNvSpPr>
            <a:spLocks noGrp="1"/>
          </p:cNvSpPr>
          <p:nvPr>
            <p:ph type="body" sz="quarter" idx="15"/>
          </p:nvPr>
        </p:nvSpPr>
        <p:spPr>
          <a:xfrm>
            <a:off x="547798" y="1612488"/>
            <a:ext cx="3501527" cy="4336791"/>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8282736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3_Title Slide">
    <p:bg>
      <p:bgPr>
        <a:solidFill>
          <a:srgbClr val="C3DDD7"/>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5" name="Title Placeholder 1">
            <a:extLst>
              <a:ext uri="{FF2B5EF4-FFF2-40B4-BE49-F238E27FC236}">
                <a16:creationId xmlns:a16="http://schemas.microsoft.com/office/drawing/2014/main" id="{3A23D3B5-17DF-E94A-8FB3-6084B9757396}"/>
              </a:ext>
            </a:extLst>
          </p:cNvPr>
          <p:cNvSpPr>
            <a:spLocks noGrp="1"/>
          </p:cNvSpPr>
          <p:nvPr>
            <p:ph type="title"/>
          </p:nvPr>
        </p:nvSpPr>
        <p:spPr>
          <a:xfrm>
            <a:off x="551384" y="413792"/>
            <a:ext cx="11055789" cy="710952"/>
          </a:xfrm>
          <a:prstGeom prst="rect">
            <a:avLst/>
          </a:prstGeom>
        </p:spPr>
        <p:txBody>
          <a:bodyPr vert="horz" lIns="91440" tIns="45720" rIns="91440" bIns="45720" rtlCol="0" anchor="ctr" anchorCtr="0">
            <a:noAutofit/>
          </a:bodyPr>
          <a:lstStyle>
            <a:lvl1pPr algn="l">
              <a:defRPr b="1" i="0" cap="all" normalizeH="0" baseline="0">
                <a:solidFill>
                  <a:schemeClr val="tx1"/>
                </a:solidFill>
                <a:latin typeface="Arial"/>
                <a:cs typeface="Arial"/>
              </a:defRPr>
            </a:lvl1pPr>
          </a:lstStyle>
          <a:p>
            <a:r>
              <a:rPr lang="en-GB"/>
              <a:t>Click to edit Master title style</a:t>
            </a:r>
            <a:endParaRPr lang="en-US"/>
          </a:p>
        </p:txBody>
      </p:sp>
      <p:sp>
        <p:nvSpPr>
          <p:cNvPr id="6" name="Text Placeholder 9">
            <a:extLst>
              <a:ext uri="{FF2B5EF4-FFF2-40B4-BE49-F238E27FC236}">
                <a16:creationId xmlns:a16="http://schemas.microsoft.com/office/drawing/2014/main" id="{7A4B785D-CEDA-A042-93FF-FDDC90576B9A}"/>
              </a:ext>
            </a:extLst>
          </p:cNvPr>
          <p:cNvSpPr>
            <a:spLocks noGrp="1"/>
          </p:cNvSpPr>
          <p:nvPr>
            <p:ph type="body" sz="quarter" idx="10"/>
          </p:nvPr>
        </p:nvSpPr>
        <p:spPr>
          <a:xfrm>
            <a:off x="551384" y="1233891"/>
            <a:ext cx="11055789" cy="4390218"/>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Text Placeholder 15">
            <a:extLst>
              <a:ext uri="{FF2B5EF4-FFF2-40B4-BE49-F238E27FC236}">
                <a16:creationId xmlns:a16="http://schemas.microsoft.com/office/drawing/2014/main" id="{2309A17F-886E-9245-A52B-75E9730B0135}"/>
              </a:ext>
            </a:extLst>
          </p:cNvPr>
          <p:cNvSpPr>
            <a:spLocks noGrp="1"/>
          </p:cNvSpPr>
          <p:nvPr>
            <p:ph type="body" sz="quarter" idx="11" hasCustomPrompt="1"/>
          </p:nvPr>
        </p:nvSpPr>
        <p:spPr>
          <a:xfrm>
            <a:off x="551384" y="5624109"/>
            <a:ext cx="6087237" cy="533388"/>
          </a:xfrm>
          <a:prstGeom prst="rect">
            <a:avLst/>
          </a:prstGeom>
        </p:spPr>
        <p:txBody>
          <a:bodyPr anchor="b">
            <a:noAutofit/>
          </a:bodyPr>
          <a:lstStyle>
            <a:lvl1pPr marL="0" indent="0">
              <a:buFontTx/>
              <a:buNone/>
              <a:defRPr sz="950">
                <a:solidFill>
                  <a:srgbClr val="0C244C"/>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AU"/>
              <a:t>Click to edit Master text styles</a:t>
            </a:r>
          </a:p>
        </p:txBody>
      </p:sp>
      <p:sp>
        <p:nvSpPr>
          <p:cNvPr id="9" name="TextBox 8">
            <a:extLst>
              <a:ext uri="{FF2B5EF4-FFF2-40B4-BE49-F238E27FC236}">
                <a16:creationId xmlns:a16="http://schemas.microsoft.com/office/drawing/2014/main" id="{D85E4D10-669F-B44A-829C-549EADDE5760}"/>
              </a:ext>
            </a:extLst>
          </p:cNvPr>
          <p:cNvSpPr txBox="1"/>
          <p:nvPr userDrawn="1"/>
        </p:nvSpPr>
        <p:spPr>
          <a:xfrm>
            <a:off x="13552369" y="6179419"/>
            <a:ext cx="248786" cy="369332"/>
          </a:xfrm>
          <a:prstGeom prst="rect">
            <a:avLst/>
          </a:prstGeom>
          <a:noFill/>
        </p:spPr>
        <p:txBody>
          <a:bodyPr wrap="none" rtlCol="0">
            <a:spAutoFit/>
          </a:bodyPr>
          <a:lstStyle/>
          <a:p>
            <a:r>
              <a:rPr lang="en-US" sz="1800"/>
              <a:t> </a:t>
            </a:r>
          </a:p>
        </p:txBody>
      </p:sp>
    </p:spTree>
    <p:extLst>
      <p:ext uri="{BB962C8B-B14F-4D97-AF65-F5344CB8AC3E}">
        <p14:creationId xmlns:p14="http://schemas.microsoft.com/office/powerpoint/2010/main" val="333558707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41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1" name="Round Diagonal Corner Rectangle 10">
            <a:extLst>
              <a:ext uri="{FF2B5EF4-FFF2-40B4-BE49-F238E27FC236}">
                <a16:creationId xmlns:a16="http://schemas.microsoft.com/office/drawing/2014/main" id="{43E95613-5D02-6249-A2F5-39FC0AB374A1}"/>
              </a:ext>
            </a:extLst>
          </p:cNvPr>
          <p:cNvSpPr/>
          <p:nvPr/>
        </p:nvSpPr>
        <p:spPr>
          <a:xfrm flipH="1">
            <a:off x="-3" y="0"/>
            <a:ext cx="11644206" cy="1651000"/>
          </a:xfrm>
          <a:prstGeom prst="round2DiagRect">
            <a:avLst>
              <a:gd name="adj1" fmla="val 42510"/>
              <a:gd name="adj2" fmla="val 0"/>
            </a:avLst>
          </a:prstGeom>
          <a:solidFill>
            <a:schemeClr val="accent6">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3" name="Title Placeholder 1">
            <a:extLst>
              <a:ext uri="{FF2B5EF4-FFF2-40B4-BE49-F238E27FC236}">
                <a16:creationId xmlns:a16="http://schemas.microsoft.com/office/drawing/2014/main" id="{73BE0186-5360-4A4D-A5FC-FA2A4223BAAC}"/>
              </a:ext>
            </a:extLst>
          </p:cNvPr>
          <p:cNvSpPr>
            <a:spLocks noGrp="1"/>
          </p:cNvSpPr>
          <p:nvPr>
            <p:ph type="title"/>
          </p:nvPr>
        </p:nvSpPr>
        <p:spPr>
          <a:xfrm>
            <a:off x="547798" y="343729"/>
            <a:ext cx="10732778" cy="581303"/>
          </a:xfrm>
          <a:prstGeom prst="rect">
            <a:avLst/>
          </a:prstGeom>
        </p:spPr>
        <p:txBody>
          <a:bodyPr vert="horz" lIns="91440" tIns="45720" rIns="91440" bIns="45720" rtlCol="0" anchor="ctr"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sp>
        <p:nvSpPr>
          <p:cNvPr id="14" name="Text Placeholder 9">
            <a:extLst>
              <a:ext uri="{FF2B5EF4-FFF2-40B4-BE49-F238E27FC236}">
                <a16:creationId xmlns:a16="http://schemas.microsoft.com/office/drawing/2014/main" id="{01F0488D-6337-1346-A438-40D522A73C9A}"/>
              </a:ext>
            </a:extLst>
          </p:cNvPr>
          <p:cNvSpPr>
            <a:spLocks noGrp="1"/>
          </p:cNvSpPr>
          <p:nvPr>
            <p:ph type="body" sz="quarter" idx="13"/>
          </p:nvPr>
        </p:nvSpPr>
        <p:spPr>
          <a:xfrm>
            <a:off x="8142676" y="2165350"/>
            <a:ext cx="3501527" cy="3783929"/>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5" name="Text Placeholder 9">
            <a:extLst>
              <a:ext uri="{FF2B5EF4-FFF2-40B4-BE49-F238E27FC236}">
                <a16:creationId xmlns:a16="http://schemas.microsoft.com/office/drawing/2014/main" id="{38DAE29A-84F6-3247-9A58-75681789A950}"/>
              </a:ext>
            </a:extLst>
          </p:cNvPr>
          <p:cNvSpPr>
            <a:spLocks noGrp="1"/>
          </p:cNvSpPr>
          <p:nvPr>
            <p:ph type="body" sz="quarter" idx="14"/>
          </p:nvPr>
        </p:nvSpPr>
        <p:spPr>
          <a:xfrm>
            <a:off x="4345237" y="2165350"/>
            <a:ext cx="3501527" cy="3783929"/>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6" name="Text Placeholder 9">
            <a:extLst>
              <a:ext uri="{FF2B5EF4-FFF2-40B4-BE49-F238E27FC236}">
                <a16:creationId xmlns:a16="http://schemas.microsoft.com/office/drawing/2014/main" id="{E8254261-48E4-C44B-BA6E-AC8D104F3572}"/>
              </a:ext>
            </a:extLst>
          </p:cNvPr>
          <p:cNvSpPr>
            <a:spLocks noGrp="1"/>
          </p:cNvSpPr>
          <p:nvPr>
            <p:ph type="body" sz="quarter" idx="15"/>
          </p:nvPr>
        </p:nvSpPr>
        <p:spPr>
          <a:xfrm>
            <a:off x="547798" y="2165350"/>
            <a:ext cx="3501527" cy="3783929"/>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35412317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7_Title and Content">
    <p:spTree>
      <p:nvGrpSpPr>
        <p:cNvPr id="1" name=""/>
        <p:cNvGrpSpPr/>
        <p:nvPr/>
      </p:nvGrpSpPr>
      <p:grpSpPr>
        <a:xfrm>
          <a:off x="0" y="0"/>
          <a:ext cx="0" cy="0"/>
          <a:chOff x="0" y="0"/>
          <a:chExt cx="0" cy="0"/>
        </a:xfrm>
      </p:grpSpPr>
      <p:sp>
        <p:nvSpPr>
          <p:cNvPr id="16" name="Picture Placeholder 3">
            <a:extLst>
              <a:ext uri="{FF2B5EF4-FFF2-40B4-BE49-F238E27FC236}">
                <a16:creationId xmlns:a16="http://schemas.microsoft.com/office/drawing/2014/main" id="{EBD483C7-3580-794C-891A-29E1C8166296}"/>
              </a:ext>
            </a:extLst>
          </p:cNvPr>
          <p:cNvSpPr>
            <a:spLocks noGrp="1"/>
          </p:cNvSpPr>
          <p:nvPr>
            <p:ph type="pic" sz="quarter" idx="10"/>
          </p:nvPr>
        </p:nvSpPr>
        <p:spPr>
          <a:xfrm>
            <a:off x="0" y="0"/>
            <a:ext cx="12192000" cy="6290658"/>
          </a:xfrm>
          <a:prstGeom prst="rect">
            <a:avLst/>
          </a:prstGeom>
          <a:solidFill>
            <a:schemeClr val="bg1">
              <a:lumMod val="85000"/>
            </a:schemeClr>
          </a:solidFill>
        </p:spPr>
        <p:txBody>
          <a:bodyPr/>
          <a:lstStyle>
            <a:lvl1pPr marL="0" indent="0">
              <a:buNone/>
              <a:defRPr sz="788">
                <a:latin typeface="Arial"/>
                <a:cs typeface="Arial"/>
              </a:defRPr>
            </a:lvl1pPr>
          </a:lstStyle>
          <a:p>
            <a:r>
              <a:rPr lang="en-GB"/>
              <a:t>Click icon to add picture</a:t>
            </a:r>
            <a:endParaRPr lang="en-US"/>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7" name="Title Placeholder 1">
            <a:extLst>
              <a:ext uri="{FF2B5EF4-FFF2-40B4-BE49-F238E27FC236}">
                <a16:creationId xmlns:a16="http://schemas.microsoft.com/office/drawing/2014/main" id="{87BCE467-8FF7-7945-878B-23B94E0DB33B}"/>
              </a:ext>
            </a:extLst>
          </p:cNvPr>
          <p:cNvSpPr>
            <a:spLocks noGrp="1"/>
          </p:cNvSpPr>
          <p:nvPr>
            <p:ph type="title"/>
          </p:nvPr>
        </p:nvSpPr>
        <p:spPr>
          <a:xfrm>
            <a:off x="719403" y="413792"/>
            <a:ext cx="7872875" cy="1143000"/>
          </a:xfrm>
          <a:prstGeom prst="rect">
            <a:avLst/>
          </a:prstGeom>
        </p:spPr>
        <p:txBody>
          <a:bodyPr vert="horz" lIns="91440" tIns="45720" rIns="91440" bIns="45720" rtlCol="0" anchor="t" anchorCtr="0">
            <a:noAutofit/>
          </a:bodyPr>
          <a:lstStyle>
            <a:lvl1pPr algn="l">
              <a:defRPr b="1" i="0" cap="all" normalizeH="0" baseline="0">
                <a:solidFill>
                  <a:schemeClr val="bg1"/>
                </a:solidFill>
                <a:latin typeface="Arial"/>
                <a:cs typeface="Arial"/>
              </a:defRPr>
            </a:lvl1pPr>
          </a:lstStyle>
          <a:p>
            <a:r>
              <a:rPr lang="en-GB"/>
              <a:t>Click to edit Master title style</a:t>
            </a:r>
            <a:endParaRPr lang="en-US"/>
          </a:p>
        </p:txBody>
      </p:sp>
      <p:sp>
        <p:nvSpPr>
          <p:cNvPr id="18" name="Text Placeholder 15">
            <a:extLst>
              <a:ext uri="{FF2B5EF4-FFF2-40B4-BE49-F238E27FC236}">
                <a16:creationId xmlns:a16="http://schemas.microsoft.com/office/drawing/2014/main" id="{DC7A34D5-15B0-6449-A037-A567189B30FF}"/>
              </a:ext>
            </a:extLst>
          </p:cNvPr>
          <p:cNvSpPr>
            <a:spLocks noGrp="1"/>
          </p:cNvSpPr>
          <p:nvPr>
            <p:ph type="body" sz="quarter" idx="11"/>
          </p:nvPr>
        </p:nvSpPr>
        <p:spPr>
          <a:xfrm>
            <a:off x="7291622" y="6042936"/>
            <a:ext cx="4847861" cy="247722"/>
          </a:xfrm>
          <a:prstGeom prst="rect">
            <a:avLst/>
          </a:prstGeom>
        </p:spPr>
        <p:txBody>
          <a:bodyPr>
            <a:noAutofit/>
          </a:bodyPr>
          <a:lstStyle>
            <a:lvl1pPr marL="0" indent="0" algn="r">
              <a:buFontTx/>
              <a:buNone/>
              <a:defRPr sz="900">
                <a:solidFill>
                  <a:schemeClr val="bg1"/>
                </a:solidFill>
                <a:latin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6" name="TextBox 5">
            <a:extLst>
              <a:ext uri="{FF2B5EF4-FFF2-40B4-BE49-F238E27FC236}">
                <a16:creationId xmlns:a16="http://schemas.microsoft.com/office/drawing/2014/main" id="{3139E716-9E10-714C-83A4-72BF32D9A06F}"/>
              </a:ext>
            </a:extLst>
          </p:cNvPr>
          <p:cNvSpPr txBox="1"/>
          <p:nvPr userDrawn="1"/>
        </p:nvSpPr>
        <p:spPr>
          <a:xfrm>
            <a:off x="13026189" y="6439301"/>
            <a:ext cx="312906" cy="369332"/>
          </a:xfrm>
          <a:prstGeom prst="rect">
            <a:avLst/>
          </a:prstGeom>
          <a:noFill/>
        </p:spPr>
        <p:txBody>
          <a:bodyPr wrap="none" rtlCol="0">
            <a:spAutoFit/>
          </a:bodyPr>
          <a:lstStyle/>
          <a:p>
            <a:r>
              <a:rPr lang="en-US" sz="1800"/>
              <a:t>  </a:t>
            </a:r>
          </a:p>
        </p:txBody>
      </p:sp>
    </p:spTree>
    <p:extLst>
      <p:ext uri="{BB962C8B-B14F-4D97-AF65-F5344CB8AC3E}">
        <p14:creationId xmlns:p14="http://schemas.microsoft.com/office/powerpoint/2010/main" val="5799057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16" name="Picture Placeholder 3">
            <a:extLst>
              <a:ext uri="{FF2B5EF4-FFF2-40B4-BE49-F238E27FC236}">
                <a16:creationId xmlns:a16="http://schemas.microsoft.com/office/drawing/2014/main" id="{EBD483C7-3580-794C-891A-29E1C8166296}"/>
              </a:ext>
            </a:extLst>
          </p:cNvPr>
          <p:cNvSpPr>
            <a:spLocks noGrp="1"/>
          </p:cNvSpPr>
          <p:nvPr>
            <p:ph type="pic" sz="quarter" idx="10"/>
          </p:nvPr>
        </p:nvSpPr>
        <p:spPr>
          <a:xfrm>
            <a:off x="0" y="1"/>
            <a:ext cx="12192000" cy="6326709"/>
          </a:xfrm>
          <a:prstGeom prst="rect">
            <a:avLst/>
          </a:prstGeom>
          <a:solidFill>
            <a:schemeClr val="bg1">
              <a:lumMod val="85000"/>
            </a:schemeClr>
          </a:solidFill>
        </p:spPr>
        <p:txBody>
          <a:bodyPr/>
          <a:lstStyle>
            <a:lvl1pPr marL="0" indent="0">
              <a:buNone/>
              <a:defRPr sz="788">
                <a:latin typeface="Arial"/>
                <a:cs typeface="Arial"/>
              </a:defRPr>
            </a:lvl1pPr>
          </a:lstStyle>
          <a:p>
            <a:r>
              <a:rPr lang="en-GB"/>
              <a:t>Click icon to add picture</a:t>
            </a:r>
            <a:endParaRPr lang="en-US"/>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8" name="Text Placeholder 15">
            <a:extLst>
              <a:ext uri="{FF2B5EF4-FFF2-40B4-BE49-F238E27FC236}">
                <a16:creationId xmlns:a16="http://schemas.microsoft.com/office/drawing/2014/main" id="{DC7A34D5-15B0-6449-A037-A567189B30FF}"/>
              </a:ext>
            </a:extLst>
          </p:cNvPr>
          <p:cNvSpPr>
            <a:spLocks noGrp="1"/>
          </p:cNvSpPr>
          <p:nvPr>
            <p:ph type="body" sz="quarter" idx="11"/>
          </p:nvPr>
        </p:nvSpPr>
        <p:spPr>
          <a:xfrm>
            <a:off x="7291622" y="6042936"/>
            <a:ext cx="4847861" cy="247722"/>
          </a:xfrm>
          <a:prstGeom prst="rect">
            <a:avLst/>
          </a:prstGeom>
        </p:spPr>
        <p:txBody>
          <a:bodyPr>
            <a:noAutofit/>
          </a:bodyPr>
          <a:lstStyle>
            <a:lvl1pPr marL="0" indent="0" algn="r">
              <a:buFontTx/>
              <a:buNone/>
              <a:defRPr sz="900">
                <a:solidFill>
                  <a:schemeClr val="bg1"/>
                </a:solidFill>
                <a:latin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9" name="Round Diagonal Corner Rectangle 1">
            <a:extLst>
              <a:ext uri="{FF2B5EF4-FFF2-40B4-BE49-F238E27FC236}">
                <a16:creationId xmlns:a16="http://schemas.microsoft.com/office/drawing/2014/main" id="{84FC0CDD-8383-D347-AA8B-B45D50C06531}"/>
              </a:ext>
            </a:extLst>
          </p:cNvPr>
          <p:cNvSpPr/>
          <p:nvPr userDrawn="1"/>
        </p:nvSpPr>
        <p:spPr>
          <a:xfrm rot="16200000">
            <a:off x="939710" y="1346621"/>
            <a:ext cx="4071888" cy="4944532"/>
          </a:xfrm>
          <a:prstGeom prst="round2DiagRect">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Text Placeholder 15">
            <a:extLst>
              <a:ext uri="{FF2B5EF4-FFF2-40B4-BE49-F238E27FC236}">
                <a16:creationId xmlns:a16="http://schemas.microsoft.com/office/drawing/2014/main" id="{9776E5D1-13C8-8B4E-B13F-4E7540FB8AF6}"/>
              </a:ext>
            </a:extLst>
          </p:cNvPr>
          <p:cNvSpPr>
            <a:spLocks noGrp="1"/>
          </p:cNvSpPr>
          <p:nvPr>
            <p:ph type="body" sz="quarter" idx="12"/>
          </p:nvPr>
        </p:nvSpPr>
        <p:spPr>
          <a:xfrm>
            <a:off x="911425" y="2348880"/>
            <a:ext cx="4128459" cy="3024336"/>
          </a:xfrm>
          <a:prstGeom prst="rect">
            <a:avLst/>
          </a:prstGeom>
        </p:spPr>
        <p:txBody>
          <a:bodyPr>
            <a:noAutofit/>
          </a:bodyPr>
          <a:lstStyle>
            <a:lvl1pPr marL="0" indent="0" algn="l">
              <a:buFontTx/>
              <a:buNone/>
              <a:defRPr sz="2000" b="0">
                <a:solidFill>
                  <a:srgbClr val="0C244C"/>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7" name="TextBox 6">
            <a:extLst>
              <a:ext uri="{FF2B5EF4-FFF2-40B4-BE49-F238E27FC236}">
                <a16:creationId xmlns:a16="http://schemas.microsoft.com/office/drawing/2014/main" id="{79630329-6122-484E-ADA4-5A38BAD4F037}"/>
              </a:ext>
            </a:extLst>
          </p:cNvPr>
          <p:cNvSpPr txBox="1"/>
          <p:nvPr userDrawn="1"/>
        </p:nvSpPr>
        <p:spPr>
          <a:xfrm>
            <a:off x="13026189" y="6439301"/>
            <a:ext cx="312906" cy="369332"/>
          </a:xfrm>
          <a:prstGeom prst="rect">
            <a:avLst/>
          </a:prstGeom>
          <a:noFill/>
        </p:spPr>
        <p:txBody>
          <a:bodyPr wrap="none" rtlCol="0">
            <a:spAutoFit/>
          </a:bodyPr>
          <a:lstStyle/>
          <a:p>
            <a:r>
              <a:rPr lang="en-US" sz="1800"/>
              <a:t>  </a:t>
            </a:r>
          </a:p>
        </p:txBody>
      </p:sp>
    </p:spTree>
    <p:extLst>
      <p:ext uri="{BB962C8B-B14F-4D97-AF65-F5344CB8AC3E}">
        <p14:creationId xmlns:p14="http://schemas.microsoft.com/office/powerpoint/2010/main" val="275062932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6_Custom Layout">
    <p:bg>
      <p:bgPr>
        <a:solidFill>
          <a:schemeClr val="accent5"/>
        </a:solid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1BD5E7FF-3B06-CE47-BAE2-8A738E6E3752}"/>
              </a:ext>
            </a:extLst>
          </p:cNvPr>
          <p:cNvSpPr txBox="1"/>
          <p:nvPr/>
        </p:nvSpPr>
        <p:spPr>
          <a:xfrm>
            <a:off x="4378171" y="4218572"/>
            <a:ext cx="3435658" cy="369332"/>
          </a:xfrm>
          <a:prstGeom prst="rect">
            <a:avLst/>
          </a:prstGeom>
          <a:noFill/>
        </p:spPr>
        <p:txBody>
          <a:bodyPr wrap="square" rtlCol="0">
            <a:sp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en-AU" sz="1800" b="0" i="0" kern="1200" spc="225">
                <a:solidFill>
                  <a:schemeClr val="bg1"/>
                </a:solidFill>
                <a:latin typeface="Arial" panose="020B0604020202020204" pitchFamily="34" charset="0"/>
                <a:ea typeface="Roboto light" pitchFamily="2" charset="0"/>
                <a:cs typeface="Arial" panose="020B0604020202020204" pitchFamily="34" charset="0"/>
              </a:rPr>
              <a:t>www.caritas.org.au</a:t>
            </a:r>
          </a:p>
        </p:txBody>
      </p:sp>
      <p:sp>
        <p:nvSpPr>
          <p:cNvPr id="10" name="Freeform: Shape 3">
            <a:extLst>
              <a:ext uri="{FF2B5EF4-FFF2-40B4-BE49-F238E27FC236}">
                <a16:creationId xmlns:a16="http://schemas.microsoft.com/office/drawing/2014/main" id="{F426E386-A88B-9643-8DBF-4D88CDF2CEDC}"/>
              </a:ext>
            </a:extLst>
          </p:cNvPr>
          <p:cNvSpPr/>
          <p:nvPr/>
        </p:nvSpPr>
        <p:spPr>
          <a:xfrm>
            <a:off x="4499638" y="2076410"/>
            <a:ext cx="276225" cy="276225"/>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solidFill>
          <a:ln w="9525" cap="flat">
            <a:noFill/>
            <a:prstDash val="solid"/>
            <a:miter/>
          </a:ln>
        </p:spPr>
        <p:txBody>
          <a:bodyPr rtlCol="0" anchor="ctr"/>
          <a:lstStyle/>
          <a:p>
            <a:endParaRPr lang="en-AU"/>
          </a:p>
        </p:txBody>
      </p:sp>
      <p:pic>
        <p:nvPicPr>
          <p:cNvPr id="2" name="Picture 1">
            <a:extLst>
              <a:ext uri="{FF2B5EF4-FFF2-40B4-BE49-F238E27FC236}">
                <a16:creationId xmlns:a16="http://schemas.microsoft.com/office/drawing/2014/main" id="{D7391A73-72E7-9D48-BB43-16F1429F02A7}"/>
              </a:ext>
            </a:extLst>
          </p:cNvPr>
          <p:cNvPicPr>
            <a:picLocks noChangeAspect="1"/>
          </p:cNvPicPr>
          <p:nvPr/>
        </p:nvPicPr>
        <p:blipFill>
          <a:blip r:embed="rId2"/>
          <a:stretch>
            <a:fillRect/>
          </a:stretch>
        </p:blipFill>
        <p:spPr>
          <a:xfrm>
            <a:off x="4569096" y="3153669"/>
            <a:ext cx="3053808" cy="837935"/>
          </a:xfrm>
          <a:prstGeom prst="rect">
            <a:avLst/>
          </a:prstGeom>
        </p:spPr>
      </p:pic>
      <p:sp>
        <p:nvSpPr>
          <p:cNvPr id="4" name="Rectangle 3">
            <a:extLst>
              <a:ext uri="{FF2B5EF4-FFF2-40B4-BE49-F238E27FC236}">
                <a16:creationId xmlns:a16="http://schemas.microsoft.com/office/drawing/2014/main" id="{39CEFDC1-E79D-41CA-855B-A71091D2BEB5}"/>
              </a:ext>
            </a:extLst>
          </p:cNvPr>
          <p:cNvSpPr/>
          <p:nvPr userDrawn="1"/>
        </p:nvSpPr>
        <p:spPr>
          <a:xfrm>
            <a:off x="4718507" y="2256674"/>
            <a:ext cx="2754985" cy="707886"/>
          </a:xfrm>
          <a:prstGeom prst="rect">
            <a:avLst/>
          </a:prstGeom>
        </p:spPr>
        <p:txBody>
          <a:bodyPr wrap="none">
            <a:spAutoFit/>
          </a:bodyPr>
          <a:lstStyle/>
          <a:p>
            <a:pPr lvl="0"/>
            <a:r>
              <a:rPr lang="en-AU" sz="4000" b="1">
                <a:solidFill>
                  <a:schemeClr val="bg1"/>
                </a:solidFill>
              </a:rPr>
              <a:t>Thank You</a:t>
            </a:r>
          </a:p>
        </p:txBody>
      </p:sp>
    </p:spTree>
    <p:extLst>
      <p:ext uri="{BB962C8B-B14F-4D97-AF65-F5344CB8AC3E}">
        <p14:creationId xmlns:p14="http://schemas.microsoft.com/office/powerpoint/2010/main" val="60776753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222241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AD80BD-9FC0-4715-A181-18B7312416F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2C71F479-4625-43A3-AACB-70932216E1C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F94EDB97-4F63-4F87-80DA-5F2FF157EB51}"/>
              </a:ext>
            </a:extLst>
          </p:cNvPr>
          <p:cNvSpPr>
            <a:spLocks noGrp="1"/>
          </p:cNvSpPr>
          <p:nvPr>
            <p:ph type="dt" sz="half" idx="10"/>
          </p:nvPr>
        </p:nvSpPr>
        <p:spPr/>
        <p:txBody>
          <a:bodyPr/>
          <a:lstStyle/>
          <a:p>
            <a:fld id="{63A6A639-C0A9-4003-92E5-98FCEA38F8A3}" type="datetimeFigureOut">
              <a:rPr lang="en-AU" smtClean="0"/>
              <a:t>29/10/2024</a:t>
            </a:fld>
            <a:endParaRPr lang="en-AU"/>
          </a:p>
        </p:txBody>
      </p:sp>
      <p:sp>
        <p:nvSpPr>
          <p:cNvPr id="5" name="Footer Placeholder 4">
            <a:extLst>
              <a:ext uri="{FF2B5EF4-FFF2-40B4-BE49-F238E27FC236}">
                <a16:creationId xmlns:a16="http://schemas.microsoft.com/office/drawing/2014/main" id="{866D3CB6-D04D-494E-8D00-0B44FFC3B157}"/>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0B1A4742-3268-4E3D-9ED5-2654B7615A9F}"/>
              </a:ext>
            </a:extLst>
          </p:cNvPr>
          <p:cNvSpPr>
            <a:spLocks noGrp="1"/>
          </p:cNvSpPr>
          <p:nvPr>
            <p:ph type="sldNum" sz="quarter" idx="12"/>
          </p:nvPr>
        </p:nvSpPr>
        <p:spPr/>
        <p:txBody>
          <a:bodyPr/>
          <a:lstStyle/>
          <a:p>
            <a:fld id="{9BB1D9BE-1158-41A8-8A5F-D61EB3368FBB}" type="slidenum">
              <a:rPr lang="en-AU" smtClean="0"/>
              <a:t>‹#›</a:t>
            </a:fld>
            <a:endParaRPr lang="en-AU"/>
          </a:p>
        </p:txBody>
      </p:sp>
    </p:spTree>
    <p:extLst>
      <p:ext uri="{BB962C8B-B14F-4D97-AF65-F5344CB8AC3E}">
        <p14:creationId xmlns:p14="http://schemas.microsoft.com/office/powerpoint/2010/main" val="3977778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1_Title Slide">
    <p:bg>
      <p:bgPr>
        <a:solidFill>
          <a:schemeClr val="bg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15" name="Rectangle 14">
            <a:extLst>
              <a:ext uri="{FF2B5EF4-FFF2-40B4-BE49-F238E27FC236}">
                <a16:creationId xmlns:a16="http://schemas.microsoft.com/office/drawing/2014/main" id="{9A8C6982-F74D-C344-BCD9-9DE59C7B3250}"/>
              </a:ext>
            </a:extLst>
          </p:cNvPr>
          <p:cNvSpPr/>
          <p:nvPr/>
        </p:nvSpPr>
        <p:spPr>
          <a:xfrm>
            <a:off x="0" y="1"/>
            <a:ext cx="12192000" cy="2204863"/>
          </a:xfrm>
          <a:prstGeom prst="rect">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Title 1">
            <a:extLst>
              <a:ext uri="{FF2B5EF4-FFF2-40B4-BE49-F238E27FC236}">
                <a16:creationId xmlns:a16="http://schemas.microsoft.com/office/drawing/2014/main" id="{FD48EE57-0F2D-014C-95FA-6C882CB4F599}"/>
              </a:ext>
            </a:extLst>
          </p:cNvPr>
          <p:cNvSpPr>
            <a:spLocks noGrp="1"/>
          </p:cNvSpPr>
          <p:nvPr>
            <p:ph type="ctrTitle" hasCustomPrompt="1"/>
          </p:nvPr>
        </p:nvSpPr>
        <p:spPr>
          <a:xfrm>
            <a:off x="408871" y="382227"/>
            <a:ext cx="9144000" cy="1440160"/>
          </a:xfrm>
          <a:prstGeom prst="rect">
            <a:avLst/>
          </a:prstGeom>
        </p:spPr>
        <p:txBody>
          <a:bodyPr anchor="ctr"/>
          <a:lstStyle>
            <a:lvl1pPr algn="l">
              <a:defRPr sz="4000" b="1" cap="all" baseline="0">
                <a:solidFill>
                  <a:srgbClr val="0C244C"/>
                </a:solidFill>
              </a:defRPr>
            </a:lvl1pPr>
          </a:lstStyle>
          <a:p>
            <a:r>
              <a:rPr lang="en-US"/>
              <a:t>Click to edit </a:t>
            </a:r>
            <a:br>
              <a:rPr lang="en-US"/>
            </a:br>
            <a:r>
              <a:rPr lang="en-US"/>
              <a:t>Master title style</a:t>
            </a:r>
          </a:p>
        </p:txBody>
      </p:sp>
      <p:grpSp>
        <p:nvGrpSpPr>
          <p:cNvPr id="17" name="Group 16">
            <a:extLst>
              <a:ext uri="{FF2B5EF4-FFF2-40B4-BE49-F238E27FC236}">
                <a16:creationId xmlns:a16="http://schemas.microsoft.com/office/drawing/2014/main" id="{F63040A0-FA60-A04B-A12A-9E6C14420579}"/>
              </a:ext>
            </a:extLst>
          </p:cNvPr>
          <p:cNvGrpSpPr>
            <a:grpSpLocks noChangeAspect="1"/>
          </p:cNvGrpSpPr>
          <p:nvPr/>
        </p:nvGrpSpPr>
        <p:grpSpPr>
          <a:xfrm>
            <a:off x="10403695" y="-337600"/>
            <a:ext cx="2160239" cy="2159987"/>
            <a:chOff x="948154" y="2050047"/>
            <a:chExt cx="216025" cy="216025"/>
          </a:xfrm>
          <a:solidFill>
            <a:schemeClr val="bg1">
              <a:alpha val="40000"/>
            </a:schemeClr>
          </a:solidFill>
        </p:grpSpPr>
        <p:sp>
          <p:nvSpPr>
            <p:cNvPr id="19" name="Freeform: Shape 6">
              <a:extLst>
                <a:ext uri="{FF2B5EF4-FFF2-40B4-BE49-F238E27FC236}">
                  <a16:creationId xmlns:a16="http://schemas.microsoft.com/office/drawing/2014/main" id="{71433D91-2D78-3444-8ECC-365898913EE7}"/>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a:p>
          </p:txBody>
        </p:sp>
        <p:grpSp>
          <p:nvGrpSpPr>
            <p:cNvPr id="20" name="Group 19">
              <a:extLst>
                <a:ext uri="{FF2B5EF4-FFF2-40B4-BE49-F238E27FC236}">
                  <a16:creationId xmlns:a16="http://schemas.microsoft.com/office/drawing/2014/main" id="{D5CD7F5F-888F-6246-AF30-33E94A601E9B}"/>
                </a:ext>
              </a:extLst>
            </p:cNvPr>
            <p:cNvGrpSpPr/>
            <p:nvPr/>
          </p:nvGrpSpPr>
          <p:grpSpPr>
            <a:xfrm>
              <a:off x="958955" y="2060848"/>
              <a:ext cx="196444" cy="196444"/>
              <a:chOff x="519961" y="1999640"/>
              <a:chExt cx="196444" cy="196444"/>
            </a:xfrm>
            <a:grpFill/>
          </p:grpSpPr>
          <p:sp>
            <p:nvSpPr>
              <p:cNvPr id="21" name="Freeform: Shape 7">
                <a:extLst>
                  <a:ext uri="{FF2B5EF4-FFF2-40B4-BE49-F238E27FC236}">
                    <a16:creationId xmlns:a16="http://schemas.microsoft.com/office/drawing/2014/main" id="{4F8DD2CD-E407-CE4B-8C5C-8C0E804673A0}"/>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a:p>
            </p:txBody>
          </p:sp>
          <p:sp>
            <p:nvSpPr>
              <p:cNvPr id="22" name="Freeform: Shape 8">
                <a:extLst>
                  <a:ext uri="{FF2B5EF4-FFF2-40B4-BE49-F238E27FC236}">
                    <a16:creationId xmlns:a16="http://schemas.microsoft.com/office/drawing/2014/main" id="{00DF989F-967B-8E4B-AA6C-6A49DB92B5DD}"/>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a:p>
            </p:txBody>
          </p:sp>
          <p:sp>
            <p:nvSpPr>
              <p:cNvPr id="23" name="Freeform: Shape 9">
                <a:extLst>
                  <a:ext uri="{FF2B5EF4-FFF2-40B4-BE49-F238E27FC236}">
                    <a16:creationId xmlns:a16="http://schemas.microsoft.com/office/drawing/2014/main" id="{B7FB4A33-B577-4540-98E0-BF6BA3C0CC8C}"/>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a:p>
            </p:txBody>
          </p:sp>
          <p:sp>
            <p:nvSpPr>
              <p:cNvPr id="24" name="Freeform: Shape 10">
                <a:extLst>
                  <a:ext uri="{FF2B5EF4-FFF2-40B4-BE49-F238E27FC236}">
                    <a16:creationId xmlns:a16="http://schemas.microsoft.com/office/drawing/2014/main" id="{0B44B365-7204-7249-995C-3697134985A7}"/>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a:p>
            </p:txBody>
          </p:sp>
        </p:grpSp>
      </p:grpSp>
      <p:sp>
        <p:nvSpPr>
          <p:cNvPr id="25" name="Picture Placeholder 4">
            <a:extLst>
              <a:ext uri="{FF2B5EF4-FFF2-40B4-BE49-F238E27FC236}">
                <a16:creationId xmlns:a16="http://schemas.microsoft.com/office/drawing/2014/main" id="{DBA0A967-644C-7B47-A4B1-82200C78A73A}"/>
              </a:ext>
            </a:extLst>
          </p:cNvPr>
          <p:cNvSpPr>
            <a:spLocks noGrp="1"/>
          </p:cNvSpPr>
          <p:nvPr>
            <p:ph type="pic" sz="quarter" idx="10"/>
          </p:nvPr>
        </p:nvSpPr>
        <p:spPr>
          <a:xfrm>
            <a:off x="0" y="2204614"/>
            <a:ext cx="12192000" cy="4032698"/>
          </a:xfrm>
          <a:prstGeom prst="rect">
            <a:avLst/>
          </a:prstGeom>
        </p:spPr>
        <p:txBody>
          <a:bodyPr/>
          <a:lstStyle/>
          <a:p>
            <a:r>
              <a:rPr lang="en-GB"/>
              <a:t>Click icon to add picture</a:t>
            </a:r>
            <a:endParaRPr lang="en-US"/>
          </a:p>
        </p:txBody>
      </p:sp>
    </p:spTree>
    <p:extLst>
      <p:ext uri="{BB962C8B-B14F-4D97-AF65-F5344CB8AC3E}">
        <p14:creationId xmlns:p14="http://schemas.microsoft.com/office/powerpoint/2010/main" val="5814734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2_Title Slide">
    <p:bg>
      <p:bgPr>
        <a:solidFill>
          <a:schemeClr val="bg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15" name="Rectangle 14">
            <a:extLst>
              <a:ext uri="{FF2B5EF4-FFF2-40B4-BE49-F238E27FC236}">
                <a16:creationId xmlns:a16="http://schemas.microsoft.com/office/drawing/2014/main" id="{9A8C6982-F74D-C344-BCD9-9DE59C7B3250}"/>
              </a:ext>
            </a:extLst>
          </p:cNvPr>
          <p:cNvSpPr/>
          <p:nvPr/>
        </p:nvSpPr>
        <p:spPr>
          <a:xfrm>
            <a:off x="0" y="1"/>
            <a:ext cx="12192000" cy="2204863"/>
          </a:xfrm>
          <a:prstGeom prst="rect">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Title 1">
            <a:extLst>
              <a:ext uri="{FF2B5EF4-FFF2-40B4-BE49-F238E27FC236}">
                <a16:creationId xmlns:a16="http://schemas.microsoft.com/office/drawing/2014/main" id="{FD48EE57-0F2D-014C-95FA-6C882CB4F599}"/>
              </a:ext>
            </a:extLst>
          </p:cNvPr>
          <p:cNvSpPr>
            <a:spLocks noGrp="1"/>
          </p:cNvSpPr>
          <p:nvPr>
            <p:ph type="ctrTitle" hasCustomPrompt="1"/>
          </p:nvPr>
        </p:nvSpPr>
        <p:spPr>
          <a:xfrm>
            <a:off x="408871" y="382227"/>
            <a:ext cx="9144000" cy="1440160"/>
          </a:xfrm>
          <a:prstGeom prst="rect">
            <a:avLst/>
          </a:prstGeom>
        </p:spPr>
        <p:txBody>
          <a:bodyPr anchor="ctr"/>
          <a:lstStyle>
            <a:lvl1pPr algn="l">
              <a:defRPr sz="4000" b="1" cap="all" baseline="0">
                <a:solidFill>
                  <a:schemeClr val="bg1"/>
                </a:solidFill>
              </a:defRPr>
            </a:lvl1pPr>
          </a:lstStyle>
          <a:p>
            <a:r>
              <a:rPr lang="en-US"/>
              <a:t>Click to edit </a:t>
            </a:r>
            <a:br>
              <a:rPr lang="en-US"/>
            </a:br>
            <a:r>
              <a:rPr lang="en-US"/>
              <a:t>Master title style</a:t>
            </a:r>
          </a:p>
        </p:txBody>
      </p:sp>
      <p:grpSp>
        <p:nvGrpSpPr>
          <p:cNvPr id="17" name="Group 16">
            <a:extLst>
              <a:ext uri="{FF2B5EF4-FFF2-40B4-BE49-F238E27FC236}">
                <a16:creationId xmlns:a16="http://schemas.microsoft.com/office/drawing/2014/main" id="{F63040A0-FA60-A04B-A12A-9E6C14420579}"/>
              </a:ext>
            </a:extLst>
          </p:cNvPr>
          <p:cNvGrpSpPr>
            <a:grpSpLocks noChangeAspect="1"/>
          </p:cNvGrpSpPr>
          <p:nvPr/>
        </p:nvGrpSpPr>
        <p:grpSpPr>
          <a:xfrm>
            <a:off x="10403695" y="-337600"/>
            <a:ext cx="2160239" cy="2159987"/>
            <a:chOff x="948154" y="2050047"/>
            <a:chExt cx="216025" cy="216025"/>
          </a:xfrm>
          <a:solidFill>
            <a:schemeClr val="bg1">
              <a:alpha val="40000"/>
            </a:schemeClr>
          </a:solidFill>
        </p:grpSpPr>
        <p:sp>
          <p:nvSpPr>
            <p:cNvPr id="19" name="Freeform: Shape 6">
              <a:extLst>
                <a:ext uri="{FF2B5EF4-FFF2-40B4-BE49-F238E27FC236}">
                  <a16:creationId xmlns:a16="http://schemas.microsoft.com/office/drawing/2014/main" id="{71433D91-2D78-3444-8ECC-365898913EE7}"/>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a:p>
          </p:txBody>
        </p:sp>
        <p:grpSp>
          <p:nvGrpSpPr>
            <p:cNvPr id="20" name="Group 19">
              <a:extLst>
                <a:ext uri="{FF2B5EF4-FFF2-40B4-BE49-F238E27FC236}">
                  <a16:creationId xmlns:a16="http://schemas.microsoft.com/office/drawing/2014/main" id="{D5CD7F5F-888F-6246-AF30-33E94A601E9B}"/>
                </a:ext>
              </a:extLst>
            </p:cNvPr>
            <p:cNvGrpSpPr/>
            <p:nvPr/>
          </p:nvGrpSpPr>
          <p:grpSpPr>
            <a:xfrm>
              <a:off x="958955" y="2060848"/>
              <a:ext cx="196444" cy="196444"/>
              <a:chOff x="519961" y="1999640"/>
              <a:chExt cx="196444" cy="196444"/>
            </a:xfrm>
            <a:grpFill/>
          </p:grpSpPr>
          <p:sp>
            <p:nvSpPr>
              <p:cNvPr id="21" name="Freeform: Shape 7">
                <a:extLst>
                  <a:ext uri="{FF2B5EF4-FFF2-40B4-BE49-F238E27FC236}">
                    <a16:creationId xmlns:a16="http://schemas.microsoft.com/office/drawing/2014/main" id="{4F8DD2CD-E407-CE4B-8C5C-8C0E804673A0}"/>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a:p>
            </p:txBody>
          </p:sp>
          <p:sp>
            <p:nvSpPr>
              <p:cNvPr id="22" name="Freeform: Shape 8">
                <a:extLst>
                  <a:ext uri="{FF2B5EF4-FFF2-40B4-BE49-F238E27FC236}">
                    <a16:creationId xmlns:a16="http://schemas.microsoft.com/office/drawing/2014/main" id="{00DF989F-967B-8E4B-AA6C-6A49DB92B5DD}"/>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a:p>
            </p:txBody>
          </p:sp>
          <p:sp>
            <p:nvSpPr>
              <p:cNvPr id="23" name="Freeform: Shape 9">
                <a:extLst>
                  <a:ext uri="{FF2B5EF4-FFF2-40B4-BE49-F238E27FC236}">
                    <a16:creationId xmlns:a16="http://schemas.microsoft.com/office/drawing/2014/main" id="{B7FB4A33-B577-4540-98E0-BF6BA3C0CC8C}"/>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a:p>
            </p:txBody>
          </p:sp>
          <p:sp>
            <p:nvSpPr>
              <p:cNvPr id="24" name="Freeform: Shape 10">
                <a:extLst>
                  <a:ext uri="{FF2B5EF4-FFF2-40B4-BE49-F238E27FC236}">
                    <a16:creationId xmlns:a16="http://schemas.microsoft.com/office/drawing/2014/main" id="{0B44B365-7204-7249-995C-3697134985A7}"/>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a:p>
            </p:txBody>
          </p:sp>
        </p:grpSp>
      </p:grpSp>
      <p:sp>
        <p:nvSpPr>
          <p:cNvPr id="13" name="Picture Placeholder 4">
            <a:extLst>
              <a:ext uri="{FF2B5EF4-FFF2-40B4-BE49-F238E27FC236}">
                <a16:creationId xmlns:a16="http://schemas.microsoft.com/office/drawing/2014/main" id="{AD61DED6-6F59-4313-9750-39CDEA464BCF}"/>
              </a:ext>
            </a:extLst>
          </p:cNvPr>
          <p:cNvSpPr>
            <a:spLocks noGrp="1"/>
          </p:cNvSpPr>
          <p:nvPr>
            <p:ph type="pic" sz="quarter" idx="10"/>
          </p:nvPr>
        </p:nvSpPr>
        <p:spPr>
          <a:xfrm>
            <a:off x="0" y="2204614"/>
            <a:ext cx="12192000" cy="4032698"/>
          </a:xfrm>
          <a:prstGeom prst="rect">
            <a:avLst/>
          </a:prstGeom>
        </p:spPr>
        <p:txBody>
          <a:bodyPr/>
          <a:lstStyle/>
          <a:p>
            <a:r>
              <a:rPr lang="en-GB"/>
              <a:t>Click icon to add picture</a:t>
            </a:r>
            <a:endParaRPr lang="en-US"/>
          </a:p>
        </p:txBody>
      </p:sp>
    </p:spTree>
    <p:extLst>
      <p:ext uri="{BB962C8B-B14F-4D97-AF65-F5344CB8AC3E}">
        <p14:creationId xmlns:p14="http://schemas.microsoft.com/office/powerpoint/2010/main" val="11102206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18_Title Slide">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12070A-43F5-524F-8B4B-F879177CF3FC}"/>
              </a:ext>
            </a:extLst>
          </p:cNvPr>
          <p:cNvSpPr/>
          <p:nvPr/>
        </p:nvSpPr>
        <p:spPr>
          <a:xfrm>
            <a:off x="0" y="2974999"/>
            <a:ext cx="12192000" cy="3262313"/>
          </a:xfrm>
          <a:prstGeom prst="rect">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7" name="Group 6">
            <a:extLst>
              <a:ext uri="{FF2B5EF4-FFF2-40B4-BE49-F238E27FC236}">
                <a16:creationId xmlns:a16="http://schemas.microsoft.com/office/drawing/2014/main" id="{9C230445-4E83-DA40-8B38-F9B8B119014C}"/>
              </a:ext>
            </a:extLst>
          </p:cNvPr>
          <p:cNvGrpSpPr>
            <a:grpSpLocks noChangeAspect="1"/>
          </p:cNvGrpSpPr>
          <p:nvPr/>
        </p:nvGrpSpPr>
        <p:grpSpPr>
          <a:xfrm>
            <a:off x="10440632" y="2517318"/>
            <a:ext cx="2160239" cy="2159987"/>
            <a:chOff x="948154" y="2050047"/>
            <a:chExt cx="216025" cy="216025"/>
          </a:xfrm>
          <a:solidFill>
            <a:schemeClr val="bg1">
              <a:alpha val="40000"/>
            </a:schemeClr>
          </a:solidFill>
        </p:grpSpPr>
        <p:sp>
          <p:nvSpPr>
            <p:cNvPr id="9" name="Freeform: Shape 6">
              <a:extLst>
                <a:ext uri="{FF2B5EF4-FFF2-40B4-BE49-F238E27FC236}">
                  <a16:creationId xmlns:a16="http://schemas.microsoft.com/office/drawing/2014/main" id="{AD7F5AD0-263A-F948-94CF-36844078F80A}"/>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a:p>
          </p:txBody>
        </p:sp>
        <p:grpSp>
          <p:nvGrpSpPr>
            <p:cNvPr id="10" name="Group 9">
              <a:extLst>
                <a:ext uri="{FF2B5EF4-FFF2-40B4-BE49-F238E27FC236}">
                  <a16:creationId xmlns:a16="http://schemas.microsoft.com/office/drawing/2014/main" id="{A0C96EDF-E8E0-A647-B7B7-BCC69BA24108}"/>
                </a:ext>
              </a:extLst>
            </p:cNvPr>
            <p:cNvGrpSpPr/>
            <p:nvPr/>
          </p:nvGrpSpPr>
          <p:grpSpPr>
            <a:xfrm>
              <a:off x="958955" y="2060848"/>
              <a:ext cx="196444" cy="196444"/>
              <a:chOff x="519961" y="1999640"/>
              <a:chExt cx="196444" cy="196444"/>
            </a:xfrm>
            <a:grpFill/>
          </p:grpSpPr>
          <p:sp>
            <p:nvSpPr>
              <p:cNvPr id="11" name="Freeform: Shape 7">
                <a:extLst>
                  <a:ext uri="{FF2B5EF4-FFF2-40B4-BE49-F238E27FC236}">
                    <a16:creationId xmlns:a16="http://schemas.microsoft.com/office/drawing/2014/main" id="{BF9E1123-EAC0-0E4F-8573-3846DF9DCFC9}"/>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a:p>
            </p:txBody>
          </p:sp>
          <p:sp>
            <p:nvSpPr>
              <p:cNvPr id="12" name="Freeform: Shape 8">
                <a:extLst>
                  <a:ext uri="{FF2B5EF4-FFF2-40B4-BE49-F238E27FC236}">
                    <a16:creationId xmlns:a16="http://schemas.microsoft.com/office/drawing/2014/main" id="{03565007-B6D2-384B-8497-CC1F8BB98F4B}"/>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a:p>
            </p:txBody>
          </p:sp>
          <p:sp>
            <p:nvSpPr>
              <p:cNvPr id="13" name="Freeform: Shape 9">
                <a:extLst>
                  <a:ext uri="{FF2B5EF4-FFF2-40B4-BE49-F238E27FC236}">
                    <a16:creationId xmlns:a16="http://schemas.microsoft.com/office/drawing/2014/main" id="{9F0D25B2-F528-AB4B-BDF6-0F581246996C}"/>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a:p>
            </p:txBody>
          </p:sp>
          <p:sp>
            <p:nvSpPr>
              <p:cNvPr id="14" name="Freeform: Shape 10">
                <a:extLst>
                  <a:ext uri="{FF2B5EF4-FFF2-40B4-BE49-F238E27FC236}">
                    <a16:creationId xmlns:a16="http://schemas.microsoft.com/office/drawing/2014/main" id="{60CFEEE9-3D0B-C644-94BB-8D812E6B800C}"/>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a:p>
            </p:txBody>
          </p:sp>
        </p:grpSp>
      </p:grpSp>
      <p:sp>
        <p:nvSpPr>
          <p:cNvPr id="5" name="Picture Placeholder 4">
            <a:extLst>
              <a:ext uri="{FF2B5EF4-FFF2-40B4-BE49-F238E27FC236}">
                <a16:creationId xmlns:a16="http://schemas.microsoft.com/office/drawing/2014/main" id="{7D191CCF-438D-F24C-A190-38082FD0F0AE}"/>
              </a:ext>
            </a:extLst>
          </p:cNvPr>
          <p:cNvSpPr>
            <a:spLocks noGrp="1"/>
          </p:cNvSpPr>
          <p:nvPr>
            <p:ph type="pic" sz="quarter" idx="10"/>
          </p:nvPr>
        </p:nvSpPr>
        <p:spPr>
          <a:xfrm>
            <a:off x="0" y="10351"/>
            <a:ext cx="12192000" cy="2964648"/>
          </a:xfrm>
          <a:prstGeom prst="rect">
            <a:avLst/>
          </a:prstGeom>
        </p:spPr>
        <p:txBody>
          <a:bodyPr/>
          <a:lstStyle/>
          <a:p>
            <a:r>
              <a:rPr lang="en-GB"/>
              <a:t>Click icon to add picture</a:t>
            </a:r>
            <a:endParaRPr lang="en-US"/>
          </a:p>
        </p:txBody>
      </p:sp>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15" name="Title 1">
            <a:extLst>
              <a:ext uri="{FF2B5EF4-FFF2-40B4-BE49-F238E27FC236}">
                <a16:creationId xmlns:a16="http://schemas.microsoft.com/office/drawing/2014/main" id="{91EAD4AF-BB97-A34D-BC26-D259E43EFCDF}"/>
              </a:ext>
            </a:extLst>
          </p:cNvPr>
          <p:cNvSpPr>
            <a:spLocks noGrp="1"/>
          </p:cNvSpPr>
          <p:nvPr>
            <p:ph type="ctrTitle" hasCustomPrompt="1"/>
          </p:nvPr>
        </p:nvSpPr>
        <p:spPr>
          <a:xfrm>
            <a:off x="408871" y="3256101"/>
            <a:ext cx="9144000" cy="1264424"/>
          </a:xfrm>
          <a:prstGeom prst="rect">
            <a:avLst/>
          </a:prstGeom>
        </p:spPr>
        <p:txBody>
          <a:bodyPr anchor="ctr"/>
          <a:lstStyle>
            <a:lvl1pPr algn="l">
              <a:defRPr sz="4000" b="1" cap="all" baseline="0">
                <a:solidFill>
                  <a:srgbClr val="0C244C"/>
                </a:solidFill>
              </a:defRPr>
            </a:lvl1pPr>
          </a:lstStyle>
          <a:p>
            <a:r>
              <a:rPr lang="en-US"/>
              <a:t>Click to edit </a:t>
            </a:r>
            <a:br>
              <a:rPr lang="en-US"/>
            </a:br>
            <a:r>
              <a:rPr lang="en-US"/>
              <a:t>Master title style</a:t>
            </a:r>
          </a:p>
        </p:txBody>
      </p:sp>
    </p:spTree>
    <p:extLst>
      <p:ext uri="{BB962C8B-B14F-4D97-AF65-F5344CB8AC3E}">
        <p14:creationId xmlns:p14="http://schemas.microsoft.com/office/powerpoint/2010/main" val="6794454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12_Title Slide">
    <p:bg>
      <p:bgPr>
        <a:solidFill>
          <a:schemeClr val="bg1"/>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BA273ECB-A724-2546-BFA3-B0800F000E83}"/>
              </a:ext>
            </a:extLst>
          </p:cNvPr>
          <p:cNvSpPr/>
          <p:nvPr/>
        </p:nvSpPr>
        <p:spPr>
          <a:xfrm>
            <a:off x="0" y="2974999"/>
            <a:ext cx="12192000" cy="3262313"/>
          </a:xfrm>
          <a:prstGeom prst="rect">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28" name="Group 27">
            <a:extLst>
              <a:ext uri="{FF2B5EF4-FFF2-40B4-BE49-F238E27FC236}">
                <a16:creationId xmlns:a16="http://schemas.microsoft.com/office/drawing/2014/main" id="{8DEE75FC-B50D-8043-A377-0C7BE0531537}"/>
              </a:ext>
            </a:extLst>
          </p:cNvPr>
          <p:cNvGrpSpPr>
            <a:grpSpLocks noChangeAspect="1"/>
          </p:cNvGrpSpPr>
          <p:nvPr/>
        </p:nvGrpSpPr>
        <p:grpSpPr>
          <a:xfrm>
            <a:off x="10440632" y="2517318"/>
            <a:ext cx="2160239" cy="2159987"/>
            <a:chOff x="948154" y="2050047"/>
            <a:chExt cx="216025" cy="216025"/>
          </a:xfrm>
          <a:solidFill>
            <a:schemeClr val="bg1">
              <a:alpha val="40000"/>
            </a:schemeClr>
          </a:solidFill>
        </p:grpSpPr>
        <p:sp>
          <p:nvSpPr>
            <p:cNvPr id="29" name="Freeform: Shape 6">
              <a:extLst>
                <a:ext uri="{FF2B5EF4-FFF2-40B4-BE49-F238E27FC236}">
                  <a16:creationId xmlns:a16="http://schemas.microsoft.com/office/drawing/2014/main" id="{5630CB9A-94BF-6340-9263-FD7499D2FB0B}"/>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a:p>
          </p:txBody>
        </p:sp>
        <p:grpSp>
          <p:nvGrpSpPr>
            <p:cNvPr id="30" name="Group 29">
              <a:extLst>
                <a:ext uri="{FF2B5EF4-FFF2-40B4-BE49-F238E27FC236}">
                  <a16:creationId xmlns:a16="http://schemas.microsoft.com/office/drawing/2014/main" id="{1D15B068-360C-514F-988C-62ED4F1AA473}"/>
                </a:ext>
              </a:extLst>
            </p:cNvPr>
            <p:cNvGrpSpPr/>
            <p:nvPr/>
          </p:nvGrpSpPr>
          <p:grpSpPr>
            <a:xfrm>
              <a:off x="958955" y="2060848"/>
              <a:ext cx="196444" cy="196444"/>
              <a:chOff x="519961" y="1999640"/>
              <a:chExt cx="196444" cy="196444"/>
            </a:xfrm>
            <a:grpFill/>
          </p:grpSpPr>
          <p:sp>
            <p:nvSpPr>
              <p:cNvPr id="31" name="Freeform: Shape 7">
                <a:extLst>
                  <a:ext uri="{FF2B5EF4-FFF2-40B4-BE49-F238E27FC236}">
                    <a16:creationId xmlns:a16="http://schemas.microsoft.com/office/drawing/2014/main" id="{CFC39AF6-2740-F545-A44A-7E0382777E4E}"/>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a:p>
            </p:txBody>
          </p:sp>
          <p:sp>
            <p:nvSpPr>
              <p:cNvPr id="32" name="Freeform: Shape 8">
                <a:extLst>
                  <a:ext uri="{FF2B5EF4-FFF2-40B4-BE49-F238E27FC236}">
                    <a16:creationId xmlns:a16="http://schemas.microsoft.com/office/drawing/2014/main" id="{3E59B220-AF99-CF47-9686-9CAC221C93D0}"/>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a:p>
            </p:txBody>
          </p:sp>
          <p:sp>
            <p:nvSpPr>
              <p:cNvPr id="33" name="Freeform: Shape 9">
                <a:extLst>
                  <a:ext uri="{FF2B5EF4-FFF2-40B4-BE49-F238E27FC236}">
                    <a16:creationId xmlns:a16="http://schemas.microsoft.com/office/drawing/2014/main" id="{17EAFF0A-0E32-FF48-A978-66AC18EB3A80}"/>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a:p>
            </p:txBody>
          </p:sp>
          <p:sp>
            <p:nvSpPr>
              <p:cNvPr id="34" name="Freeform: Shape 10">
                <a:extLst>
                  <a:ext uri="{FF2B5EF4-FFF2-40B4-BE49-F238E27FC236}">
                    <a16:creationId xmlns:a16="http://schemas.microsoft.com/office/drawing/2014/main" id="{095F1E10-D721-344A-9E7E-326CBF6B5D16}"/>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a:p>
            </p:txBody>
          </p:sp>
        </p:grpSp>
      </p:grpSp>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25" name="Picture Placeholder 4">
            <a:extLst>
              <a:ext uri="{FF2B5EF4-FFF2-40B4-BE49-F238E27FC236}">
                <a16:creationId xmlns:a16="http://schemas.microsoft.com/office/drawing/2014/main" id="{DBA0A967-644C-7B47-A4B1-82200C78A73A}"/>
              </a:ext>
            </a:extLst>
          </p:cNvPr>
          <p:cNvSpPr>
            <a:spLocks noGrp="1"/>
          </p:cNvSpPr>
          <p:nvPr>
            <p:ph type="pic" sz="quarter" idx="10"/>
          </p:nvPr>
        </p:nvSpPr>
        <p:spPr>
          <a:xfrm>
            <a:off x="0" y="10351"/>
            <a:ext cx="12192000" cy="2964648"/>
          </a:xfrm>
          <a:prstGeom prst="rect">
            <a:avLst/>
          </a:prstGeom>
        </p:spPr>
        <p:txBody>
          <a:bodyPr/>
          <a:lstStyle/>
          <a:p>
            <a:r>
              <a:rPr lang="en-GB"/>
              <a:t>Click icon to add picture</a:t>
            </a:r>
            <a:endParaRPr lang="en-US"/>
          </a:p>
        </p:txBody>
      </p:sp>
      <p:sp>
        <p:nvSpPr>
          <p:cNvPr id="35" name="Title 1">
            <a:extLst>
              <a:ext uri="{FF2B5EF4-FFF2-40B4-BE49-F238E27FC236}">
                <a16:creationId xmlns:a16="http://schemas.microsoft.com/office/drawing/2014/main" id="{8AC18C38-9328-1A4C-9F90-4AEDA32A810E}"/>
              </a:ext>
            </a:extLst>
          </p:cNvPr>
          <p:cNvSpPr>
            <a:spLocks noGrp="1"/>
          </p:cNvSpPr>
          <p:nvPr>
            <p:ph type="ctrTitle" hasCustomPrompt="1"/>
          </p:nvPr>
        </p:nvSpPr>
        <p:spPr>
          <a:xfrm>
            <a:off x="408871" y="3256100"/>
            <a:ext cx="9144000" cy="1264424"/>
          </a:xfrm>
          <a:prstGeom prst="rect">
            <a:avLst/>
          </a:prstGeom>
        </p:spPr>
        <p:txBody>
          <a:bodyPr anchor="ctr"/>
          <a:lstStyle>
            <a:lvl1pPr algn="l">
              <a:defRPr sz="4000" b="1" cap="all" baseline="0">
                <a:solidFill>
                  <a:schemeClr val="bg1"/>
                </a:solidFill>
              </a:defRPr>
            </a:lvl1pPr>
          </a:lstStyle>
          <a:p>
            <a:r>
              <a:rPr lang="en-US"/>
              <a:t>Click to edit </a:t>
            </a:r>
            <a:br>
              <a:rPr lang="en-US"/>
            </a:br>
            <a:r>
              <a:rPr lang="en-US"/>
              <a:t>Master title style</a:t>
            </a:r>
          </a:p>
        </p:txBody>
      </p:sp>
    </p:spTree>
    <p:extLst>
      <p:ext uri="{BB962C8B-B14F-4D97-AF65-F5344CB8AC3E}">
        <p14:creationId xmlns:p14="http://schemas.microsoft.com/office/powerpoint/2010/main" val="20945523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16_Title Slide">
    <p:bg>
      <p:bgPr>
        <a:solidFill>
          <a:schemeClr val="bg1"/>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BA273ECB-A724-2546-BFA3-B0800F000E83}"/>
              </a:ext>
            </a:extLst>
          </p:cNvPr>
          <p:cNvSpPr/>
          <p:nvPr/>
        </p:nvSpPr>
        <p:spPr>
          <a:xfrm>
            <a:off x="0" y="2974999"/>
            <a:ext cx="12192000" cy="3262313"/>
          </a:xfrm>
          <a:prstGeom prst="rect">
            <a:avLst/>
          </a:prstGeom>
          <a:solidFill>
            <a:srgbClr val="E5DBCB">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28" name="Group 27">
            <a:extLst>
              <a:ext uri="{FF2B5EF4-FFF2-40B4-BE49-F238E27FC236}">
                <a16:creationId xmlns:a16="http://schemas.microsoft.com/office/drawing/2014/main" id="{8DEE75FC-B50D-8043-A377-0C7BE0531537}"/>
              </a:ext>
            </a:extLst>
          </p:cNvPr>
          <p:cNvGrpSpPr>
            <a:grpSpLocks noChangeAspect="1"/>
          </p:cNvGrpSpPr>
          <p:nvPr/>
        </p:nvGrpSpPr>
        <p:grpSpPr>
          <a:xfrm>
            <a:off x="10440632" y="2517318"/>
            <a:ext cx="2160239" cy="2159987"/>
            <a:chOff x="948154" y="2050047"/>
            <a:chExt cx="216025" cy="216025"/>
          </a:xfrm>
          <a:solidFill>
            <a:srgbClr val="FFFFFF">
              <a:alpha val="69804"/>
            </a:srgbClr>
          </a:solidFill>
        </p:grpSpPr>
        <p:sp>
          <p:nvSpPr>
            <p:cNvPr id="29" name="Freeform: Shape 6">
              <a:extLst>
                <a:ext uri="{FF2B5EF4-FFF2-40B4-BE49-F238E27FC236}">
                  <a16:creationId xmlns:a16="http://schemas.microsoft.com/office/drawing/2014/main" id="{5630CB9A-94BF-6340-9263-FD7499D2FB0B}"/>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a:p>
          </p:txBody>
        </p:sp>
        <p:grpSp>
          <p:nvGrpSpPr>
            <p:cNvPr id="30" name="Group 29">
              <a:extLst>
                <a:ext uri="{FF2B5EF4-FFF2-40B4-BE49-F238E27FC236}">
                  <a16:creationId xmlns:a16="http://schemas.microsoft.com/office/drawing/2014/main" id="{1D15B068-360C-514F-988C-62ED4F1AA473}"/>
                </a:ext>
              </a:extLst>
            </p:cNvPr>
            <p:cNvGrpSpPr/>
            <p:nvPr/>
          </p:nvGrpSpPr>
          <p:grpSpPr>
            <a:xfrm>
              <a:off x="958955" y="2060848"/>
              <a:ext cx="196444" cy="196444"/>
              <a:chOff x="519961" y="1999640"/>
              <a:chExt cx="196444" cy="196444"/>
            </a:xfrm>
            <a:grpFill/>
          </p:grpSpPr>
          <p:sp>
            <p:nvSpPr>
              <p:cNvPr id="31" name="Freeform: Shape 7">
                <a:extLst>
                  <a:ext uri="{FF2B5EF4-FFF2-40B4-BE49-F238E27FC236}">
                    <a16:creationId xmlns:a16="http://schemas.microsoft.com/office/drawing/2014/main" id="{CFC39AF6-2740-F545-A44A-7E0382777E4E}"/>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a:p>
            </p:txBody>
          </p:sp>
          <p:sp>
            <p:nvSpPr>
              <p:cNvPr id="32" name="Freeform: Shape 8">
                <a:extLst>
                  <a:ext uri="{FF2B5EF4-FFF2-40B4-BE49-F238E27FC236}">
                    <a16:creationId xmlns:a16="http://schemas.microsoft.com/office/drawing/2014/main" id="{3E59B220-AF99-CF47-9686-9CAC221C93D0}"/>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a:p>
            </p:txBody>
          </p:sp>
          <p:sp>
            <p:nvSpPr>
              <p:cNvPr id="33" name="Freeform: Shape 9">
                <a:extLst>
                  <a:ext uri="{FF2B5EF4-FFF2-40B4-BE49-F238E27FC236}">
                    <a16:creationId xmlns:a16="http://schemas.microsoft.com/office/drawing/2014/main" id="{17EAFF0A-0E32-FF48-A978-66AC18EB3A80}"/>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a:p>
            </p:txBody>
          </p:sp>
          <p:sp>
            <p:nvSpPr>
              <p:cNvPr id="34" name="Freeform: Shape 10">
                <a:extLst>
                  <a:ext uri="{FF2B5EF4-FFF2-40B4-BE49-F238E27FC236}">
                    <a16:creationId xmlns:a16="http://schemas.microsoft.com/office/drawing/2014/main" id="{095F1E10-D721-344A-9E7E-326CBF6B5D16}"/>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a:p>
            </p:txBody>
          </p:sp>
        </p:grpSp>
      </p:grpSp>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25" name="Picture Placeholder 4">
            <a:extLst>
              <a:ext uri="{FF2B5EF4-FFF2-40B4-BE49-F238E27FC236}">
                <a16:creationId xmlns:a16="http://schemas.microsoft.com/office/drawing/2014/main" id="{DBA0A967-644C-7B47-A4B1-82200C78A73A}"/>
              </a:ext>
            </a:extLst>
          </p:cNvPr>
          <p:cNvSpPr>
            <a:spLocks noGrp="1"/>
          </p:cNvSpPr>
          <p:nvPr>
            <p:ph type="pic" sz="quarter" idx="10"/>
          </p:nvPr>
        </p:nvSpPr>
        <p:spPr>
          <a:xfrm>
            <a:off x="0" y="10351"/>
            <a:ext cx="12192000" cy="2964648"/>
          </a:xfrm>
          <a:prstGeom prst="rect">
            <a:avLst/>
          </a:prstGeom>
        </p:spPr>
        <p:txBody>
          <a:bodyPr/>
          <a:lstStyle/>
          <a:p>
            <a:r>
              <a:rPr lang="en-GB"/>
              <a:t>Click icon to add picture</a:t>
            </a:r>
            <a:endParaRPr lang="en-US"/>
          </a:p>
        </p:txBody>
      </p:sp>
      <p:sp>
        <p:nvSpPr>
          <p:cNvPr id="35" name="Title 1">
            <a:extLst>
              <a:ext uri="{FF2B5EF4-FFF2-40B4-BE49-F238E27FC236}">
                <a16:creationId xmlns:a16="http://schemas.microsoft.com/office/drawing/2014/main" id="{8AC18C38-9328-1A4C-9F90-4AEDA32A810E}"/>
              </a:ext>
            </a:extLst>
          </p:cNvPr>
          <p:cNvSpPr>
            <a:spLocks noGrp="1"/>
          </p:cNvSpPr>
          <p:nvPr>
            <p:ph type="ctrTitle" hasCustomPrompt="1"/>
          </p:nvPr>
        </p:nvSpPr>
        <p:spPr>
          <a:xfrm>
            <a:off x="408871" y="3256100"/>
            <a:ext cx="9144000" cy="1264424"/>
          </a:xfrm>
          <a:prstGeom prst="rect">
            <a:avLst/>
          </a:prstGeom>
        </p:spPr>
        <p:txBody>
          <a:bodyPr anchor="ctr"/>
          <a:lstStyle>
            <a:lvl1pPr algn="l">
              <a:defRPr sz="4000" b="1" cap="all" baseline="0">
                <a:solidFill>
                  <a:srgbClr val="0C244C"/>
                </a:solidFill>
              </a:defRPr>
            </a:lvl1pPr>
          </a:lstStyle>
          <a:p>
            <a:r>
              <a:rPr lang="en-US"/>
              <a:t>Click to edit </a:t>
            </a:r>
            <a:br>
              <a:rPr lang="en-US"/>
            </a:br>
            <a:r>
              <a:rPr lang="en-US"/>
              <a:t>Master title style</a:t>
            </a:r>
          </a:p>
        </p:txBody>
      </p:sp>
    </p:spTree>
    <p:extLst>
      <p:ext uri="{BB962C8B-B14F-4D97-AF65-F5344CB8AC3E}">
        <p14:creationId xmlns:p14="http://schemas.microsoft.com/office/powerpoint/2010/main" val="116494645"/>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image" Target="../media/image1.emf"/><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image" Target="../media/image2.png"/><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theme" Target="../theme/theme1.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9" name="bg object 17">
            <a:extLst>
              <a:ext uri="{FF2B5EF4-FFF2-40B4-BE49-F238E27FC236}">
                <a16:creationId xmlns:a16="http://schemas.microsoft.com/office/drawing/2014/main" id="{6242D198-E2DD-0341-A688-39C5FF3F8A86}"/>
              </a:ext>
            </a:extLst>
          </p:cNvPr>
          <p:cNvSpPr/>
          <p:nvPr/>
        </p:nvSpPr>
        <p:spPr>
          <a:xfrm>
            <a:off x="0" y="6309322"/>
            <a:ext cx="12192000" cy="548679"/>
          </a:xfrm>
          <a:custGeom>
            <a:avLst/>
            <a:gdLst/>
            <a:ahLst/>
            <a:cxnLst/>
            <a:rect l="l" t="t" r="r" b="b"/>
            <a:pathLst>
              <a:path w="13004800" h="762000">
                <a:moveTo>
                  <a:pt x="13004800" y="0"/>
                </a:moveTo>
                <a:lnTo>
                  <a:pt x="0" y="0"/>
                </a:lnTo>
                <a:lnTo>
                  <a:pt x="0" y="762000"/>
                </a:lnTo>
                <a:lnTo>
                  <a:pt x="13004800" y="762000"/>
                </a:lnTo>
                <a:lnTo>
                  <a:pt x="13004800" y="0"/>
                </a:lnTo>
                <a:close/>
              </a:path>
            </a:pathLst>
          </a:custGeom>
          <a:solidFill>
            <a:srgbClr val="762000"/>
          </a:solidFill>
        </p:spPr>
        <p:txBody>
          <a:bodyPr wrap="square" lIns="0" tIns="0" rIns="0" bIns="0" rtlCol="0"/>
          <a:lstStyle/>
          <a:p>
            <a:endParaRPr sz="1800"/>
          </a:p>
        </p:txBody>
      </p:sp>
      <p:pic>
        <p:nvPicPr>
          <p:cNvPr id="3" name="Picture 2">
            <a:extLst>
              <a:ext uri="{FF2B5EF4-FFF2-40B4-BE49-F238E27FC236}">
                <a16:creationId xmlns:a16="http://schemas.microsoft.com/office/drawing/2014/main" id="{883246BC-366E-CA46-8DD2-A93F93232E15}"/>
              </a:ext>
            </a:extLst>
          </p:cNvPr>
          <p:cNvPicPr>
            <a:picLocks noChangeAspect="1"/>
          </p:cNvPicPr>
          <p:nvPr/>
        </p:nvPicPr>
        <p:blipFill>
          <a:blip r:embed="rId47"/>
          <a:stretch>
            <a:fillRect/>
          </a:stretch>
        </p:blipFill>
        <p:spPr>
          <a:xfrm>
            <a:off x="10848528" y="6414549"/>
            <a:ext cx="1138684" cy="338223"/>
          </a:xfrm>
          <a:prstGeom prst="rect">
            <a:avLst/>
          </a:prstGeom>
        </p:spPr>
      </p:pic>
      <p:sp>
        <p:nvSpPr>
          <p:cNvPr id="4" name="bg object 17">
            <a:extLst>
              <a:ext uri="{FF2B5EF4-FFF2-40B4-BE49-F238E27FC236}">
                <a16:creationId xmlns:a16="http://schemas.microsoft.com/office/drawing/2014/main" id="{5CEE8032-5385-D94F-965F-00187829DB18}"/>
              </a:ext>
            </a:extLst>
          </p:cNvPr>
          <p:cNvSpPr/>
          <p:nvPr userDrawn="1"/>
        </p:nvSpPr>
        <p:spPr>
          <a:xfrm>
            <a:off x="0" y="6237312"/>
            <a:ext cx="12192000" cy="620693"/>
          </a:xfrm>
          <a:custGeom>
            <a:avLst/>
            <a:gdLst/>
            <a:ahLst/>
            <a:cxnLst/>
            <a:rect l="l" t="t" r="r" b="b"/>
            <a:pathLst>
              <a:path w="13004800" h="762000">
                <a:moveTo>
                  <a:pt x="13004800" y="0"/>
                </a:moveTo>
                <a:lnTo>
                  <a:pt x="0" y="0"/>
                </a:lnTo>
                <a:lnTo>
                  <a:pt x="0" y="762000"/>
                </a:lnTo>
                <a:lnTo>
                  <a:pt x="13004800" y="762000"/>
                </a:lnTo>
                <a:lnTo>
                  <a:pt x="13004800" y="0"/>
                </a:lnTo>
                <a:close/>
              </a:path>
            </a:pathLst>
          </a:custGeom>
          <a:solidFill>
            <a:srgbClr val="762000"/>
          </a:solidFill>
        </p:spPr>
        <p:txBody>
          <a:bodyPr wrap="square" lIns="0" tIns="0" rIns="0" bIns="0" rtlCol="0"/>
          <a:lstStyle/>
          <a:p>
            <a:endParaRPr sz="1800"/>
          </a:p>
        </p:txBody>
      </p:sp>
      <p:pic>
        <p:nvPicPr>
          <p:cNvPr id="6" name="Picture 5">
            <a:extLst>
              <a:ext uri="{FF2B5EF4-FFF2-40B4-BE49-F238E27FC236}">
                <a16:creationId xmlns:a16="http://schemas.microsoft.com/office/drawing/2014/main" id="{5BF299E0-5B36-43CD-8CC1-284A09C69FA1}"/>
              </a:ext>
            </a:extLst>
          </p:cNvPr>
          <p:cNvPicPr>
            <a:picLocks noChangeAspect="1"/>
          </p:cNvPicPr>
          <p:nvPr userDrawn="1"/>
        </p:nvPicPr>
        <p:blipFill>
          <a:blip r:embed="rId48" cstate="hqprint">
            <a:extLst>
              <a:ext uri="{28A0092B-C50C-407E-A947-70E740481C1C}">
                <a14:useLocalDpi xmlns:a14="http://schemas.microsoft.com/office/drawing/2010/main"/>
              </a:ext>
            </a:extLst>
          </a:blip>
          <a:stretch>
            <a:fillRect/>
          </a:stretch>
        </p:blipFill>
        <p:spPr>
          <a:xfrm>
            <a:off x="10720029" y="6350859"/>
            <a:ext cx="1138684" cy="339406"/>
          </a:xfrm>
          <a:prstGeom prst="rect">
            <a:avLst/>
          </a:prstGeom>
        </p:spPr>
      </p:pic>
    </p:spTree>
    <p:extLst>
      <p:ext uri="{BB962C8B-B14F-4D97-AF65-F5344CB8AC3E}">
        <p14:creationId xmlns:p14="http://schemas.microsoft.com/office/powerpoint/2010/main" val="746531459"/>
      </p:ext>
    </p:extLst>
  </p:cSld>
  <p:clrMap bg1="lt1" tx1="dk1" bg2="lt2" tx2="dk2" accent1="accent1" accent2="accent2" accent3="accent3" accent4="accent4" accent5="accent5" accent6="accent6" hlink="hlink" folHlink="folHlink"/>
  <p:sldLayoutIdLst>
    <p:sldLayoutId id="2147483819" r:id="rId1"/>
    <p:sldLayoutId id="2147483765" r:id="rId2"/>
    <p:sldLayoutId id="2147483818" r:id="rId3"/>
    <p:sldLayoutId id="2147483766" r:id="rId4"/>
    <p:sldLayoutId id="2147483761" r:id="rId5"/>
    <p:sldLayoutId id="2147483762" r:id="rId6"/>
    <p:sldLayoutId id="2147483767" r:id="rId7"/>
    <p:sldLayoutId id="2147483769" r:id="rId8"/>
    <p:sldLayoutId id="2147483770" r:id="rId9"/>
    <p:sldLayoutId id="2147483771" r:id="rId10"/>
    <p:sldLayoutId id="2147483773" r:id="rId11"/>
    <p:sldLayoutId id="2147483820" r:id="rId12"/>
    <p:sldLayoutId id="2147483775" r:id="rId13"/>
    <p:sldLayoutId id="2147483777" r:id="rId14"/>
    <p:sldLayoutId id="2147483821" r:id="rId15"/>
    <p:sldLayoutId id="2147483779" r:id="rId16"/>
    <p:sldLayoutId id="2147483780" r:id="rId17"/>
    <p:sldLayoutId id="2147483783" r:id="rId18"/>
    <p:sldLayoutId id="2147483832" r:id="rId19"/>
    <p:sldLayoutId id="2147483787" r:id="rId20"/>
    <p:sldLayoutId id="2147483789" r:id="rId21"/>
    <p:sldLayoutId id="2147483824" r:id="rId22"/>
    <p:sldLayoutId id="2147483791" r:id="rId23"/>
    <p:sldLayoutId id="2147483793" r:id="rId24"/>
    <p:sldLayoutId id="2147483795" r:id="rId25"/>
    <p:sldLayoutId id="2147483825" r:id="rId26"/>
    <p:sldLayoutId id="2147483796" r:id="rId27"/>
    <p:sldLayoutId id="2147483798" r:id="rId28"/>
    <p:sldLayoutId id="2147483833" r:id="rId29"/>
    <p:sldLayoutId id="2147483800" r:id="rId30"/>
    <p:sldLayoutId id="2147483826" r:id="rId31"/>
    <p:sldLayoutId id="2147483835" r:id="rId32"/>
    <p:sldLayoutId id="2147483801" r:id="rId33"/>
    <p:sldLayoutId id="2147483804" r:id="rId34"/>
    <p:sldLayoutId id="2147483805" r:id="rId35"/>
    <p:sldLayoutId id="2147483827" r:id="rId36"/>
    <p:sldLayoutId id="2147483838" r:id="rId37"/>
    <p:sldLayoutId id="2147483806" r:id="rId38"/>
    <p:sldLayoutId id="2147483809" r:id="rId39"/>
    <p:sldLayoutId id="2147483828" r:id="rId40"/>
    <p:sldLayoutId id="2147483810" r:id="rId41"/>
    <p:sldLayoutId id="2147483812" r:id="rId42"/>
    <p:sldLayoutId id="2147483836" r:id="rId43"/>
    <p:sldLayoutId id="2147483815" r:id="rId44"/>
    <p:sldLayoutId id="2147483830" r:id="rId45"/>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education@caritas.org.au" TargetMode="External"/><Relationship Id="rId2" Type="http://schemas.openxmlformats.org/officeDocument/2006/relationships/hyperlink" Target="https://www.caritas.org.au/complaints/" TargetMode="External"/><Relationship Id="rId1" Type="http://schemas.openxmlformats.org/officeDocument/2006/relationships/slideLayout" Target="../slideLayouts/slideLayout31.xml"/><Relationship Id="rId5" Type="http://schemas.openxmlformats.org/officeDocument/2006/relationships/image" Target="../media/image5.sv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3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5.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Layout" Target="../slideLayouts/slideLayout40.xml"/><Relationship Id="rId6" Type="http://schemas.openxmlformats.org/officeDocument/2006/relationships/image" Target="../media/image12.svg"/><Relationship Id="rId5" Type="http://schemas.openxmlformats.org/officeDocument/2006/relationships/image" Target="../media/image11.png"/><Relationship Id="rId10" Type="http://schemas.openxmlformats.org/officeDocument/2006/relationships/image" Target="../media/image16.jpeg"/><Relationship Id="rId4" Type="http://schemas.openxmlformats.org/officeDocument/2006/relationships/image" Target="../media/image10.svg"/><Relationship Id="rId9" Type="http://schemas.openxmlformats.org/officeDocument/2006/relationships/image" Target="../media/image15.jpeg"/></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Layout" Target="../slideLayouts/slideLayout40.xml"/><Relationship Id="rId1" Type="http://schemas.openxmlformats.org/officeDocument/2006/relationships/video" Target="https://www.youtube.com/embed/B0qkHPo2AIc?feature=oembed"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36.xml"/></Relationships>
</file>

<file path=ppt/slides/_rels/slide8.xml.rels><?xml version="1.0" encoding="UTF-8" standalone="yes"?>
<Relationships xmlns="http://schemas.openxmlformats.org/package/2006/relationships"><Relationship Id="rId3" Type="http://schemas.openxmlformats.org/officeDocument/2006/relationships/hyperlink" Target="https://www.caritas.org.au/lebanon" TargetMode="External"/><Relationship Id="rId2" Type="http://schemas.openxmlformats.org/officeDocument/2006/relationships/hyperlink" Target="https://bit.ly/caritas-lebanoncrisis" TargetMode="External"/><Relationship Id="rId1" Type="http://schemas.openxmlformats.org/officeDocument/2006/relationships/slideLayout" Target="../slideLayouts/slideLayout36.xml"/><Relationship Id="rId4" Type="http://schemas.openxmlformats.org/officeDocument/2006/relationships/image" Target="../media/image19.jpeg"/></Relationships>
</file>

<file path=ppt/slides/_rels/slide9.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59B3793-BEA6-57D6-75A4-80D5DC349EA7}"/>
              </a:ext>
            </a:extLst>
          </p:cNvPr>
          <p:cNvSpPr>
            <a:spLocks noGrp="1"/>
          </p:cNvSpPr>
          <p:nvPr>
            <p:ph type="body" sz="quarter" idx="10"/>
          </p:nvPr>
        </p:nvSpPr>
        <p:spPr/>
        <p:txBody>
          <a:bodyPr lIns="91440" tIns="45720" rIns="91440" bIns="45720" anchor="t"/>
          <a:lstStyle/>
          <a:p>
            <a:pPr>
              <a:lnSpc>
                <a:spcPct val="100000"/>
              </a:lnSpc>
            </a:pPr>
            <a:r>
              <a:rPr lang="en-US" sz="2800" dirty="0">
                <a:solidFill>
                  <a:srgbClr val="000000"/>
                </a:solidFill>
              </a:rPr>
              <a:t>Learning about challenges to the health, wellbeing and safety of others and </a:t>
            </a:r>
            <a:r>
              <a:rPr lang="en-US" sz="2800">
                <a:solidFill>
                  <a:srgbClr val="000000"/>
                </a:solidFill>
              </a:rPr>
              <a:t>our earth </a:t>
            </a:r>
            <a:r>
              <a:rPr lang="en-US" sz="2800" dirty="0">
                <a:solidFill>
                  <a:srgbClr val="000000"/>
                </a:solidFill>
              </a:rPr>
              <a:t>can be hard. If you are feeling worried or upset about anything you learn about through this resource, make sure you talk to your teacher or trusted adult. They can share your concerns via our </a:t>
            </a:r>
            <a:r>
              <a:rPr lang="en-US" sz="2800" dirty="0">
                <a:solidFill>
                  <a:srgbClr val="0563C1"/>
                </a:solidFill>
                <a:cs typeface="Arial" panose="020B0604020202020204" pitchFamily="34" charset="0"/>
                <a:hlinkClick r:id="rId2"/>
              </a:rPr>
              <a:t>website</a:t>
            </a:r>
            <a:r>
              <a:rPr lang="en-US" sz="2800" dirty="0"/>
              <a:t>. </a:t>
            </a:r>
          </a:p>
          <a:p>
            <a:pPr marL="984250">
              <a:lnSpc>
                <a:spcPct val="100000"/>
              </a:lnSpc>
              <a:spcBef>
                <a:spcPts val="0"/>
              </a:spcBef>
              <a:spcAft>
                <a:spcPts val="600"/>
              </a:spcAft>
            </a:pPr>
            <a:endParaRPr lang="en-US" sz="2800" dirty="0">
              <a:solidFill>
                <a:srgbClr val="000000"/>
              </a:solidFill>
            </a:endParaRPr>
          </a:p>
          <a:p>
            <a:pPr marL="1073150">
              <a:lnSpc>
                <a:spcPct val="100000"/>
              </a:lnSpc>
            </a:pPr>
            <a:r>
              <a:rPr lang="en-US" sz="2800" dirty="0">
                <a:solidFill>
                  <a:srgbClr val="000000"/>
                </a:solidFill>
              </a:rPr>
              <a:t>Do you have an idea for how Caritas Australia can improve our school resources? We would love to hear it! Please email </a:t>
            </a:r>
            <a:r>
              <a:rPr lang="en-US" sz="2800" dirty="0">
                <a:hlinkClick r:id="rId3"/>
              </a:rPr>
              <a:t>education@caritas.org.au</a:t>
            </a:r>
            <a:r>
              <a:rPr lang="en-US" sz="2800" dirty="0"/>
              <a:t> </a:t>
            </a:r>
            <a:br>
              <a:rPr lang="en-US" sz="2400" dirty="0"/>
            </a:br>
            <a:r>
              <a:rPr lang="en-US" sz="2400" dirty="0"/>
              <a:t> </a:t>
            </a:r>
            <a:endParaRPr lang="en-US" sz="2400" dirty="0">
              <a:ea typeface="Roboto Light" panose="02000000000000000000" pitchFamily="2" charset="0"/>
            </a:endParaRPr>
          </a:p>
        </p:txBody>
      </p:sp>
      <p:sp>
        <p:nvSpPr>
          <p:cNvPr id="3" name="Title 2">
            <a:extLst>
              <a:ext uri="{FF2B5EF4-FFF2-40B4-BE49-F238E27FC236}">
                <a16:creationId xmlns:a16="http://schemas.microsoft.com/office/drawing/2014/main" id="{C60BAD57-7427-9655-71F0-104C6C8DD74C}"/>
              </a:ext>
            </a:extLst>
          </p:cNvPr>
          <p:cNvSpPr>
            <a:spLocks noGrp="1"/>
          </p:cNvSpPr>
          <p:nvPr>
            <p:ph type="title"/>
          </p:nvPr>
        </p:nvSpPr>
        <p:spPr/>
        <p:txBody>
          <a:bodyPr/>
          <a:lstStyle/>
          <a:p>
            <a:r>
              <a:rPr lang="en-US">
                <a:solidFill>
                  <a:srgbClr val="000000"/>
                </a:solidFill>
              </a:rPr>
              <a:t>students</a:t>
            </a:r>
          </a:p>
        </p:txBody>
      </p:sp>
      <p:pic>
        <p:nvPicPr>
          <p:cNvPr id="5" name="Graphic 5" descr="Person with idea outline">
            <a:extLst>
              <a:ext uri="{FF2B5EF4-FFF2-40B4-BE49-F238E27FC236}">
                <a16:creationId xmlns:a16="http://schemas.microsoft.com/office/drawing/2014/main" id="{549ECDFA-AD65-CD5A-4EB8-46C2AFA5546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79376" y="4112073"/>
            <a:ext cx="1037998" cy="1037998"/>
          </a:xfrm>
          <a:prstGeom prst="rect">
            <a:avLst/>
          </a:prstGeom>
        </p:spPr>
      </p:pic>
    </p:spTree>
    <p:extLst>
      <p:ext uri="{BB962C8B-B14F-4D97-AF65-F5344CB8AC3E}">
        <p14:creationId xmlns:p14="http://schemas.microsoft.com/office/powerpoint/2010/main" val="34863091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5DBCB">
            <a:alpha val="70000"/>
          </a:srgbClr>
        </a:solid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74985BF-DDDC-2939-5EE1-85D99C509A37}"/>
              </a:ext>
            </a:extLst>
          </p:cNvPr>
          <p:cNvSpPr>
            <a:spLocks noGrp="1"/>
          </p:cNvSpPr>
          <p:nvPr>
            <p:ph type="subTitle" idx="1"/>
          </p:nvPr>
        </p:nvSpPr>
        <p:spPr>
          <a:xfrm>
            <a:off x="519763" y="356136"/>
            <a:ext cx="9409328" cy="5527428"/>
          </a:xfrm>
        </p:spPr>
        <p:txBody>
          <a:bodyPr lIns="91440" tIns="45720" rIns="91440" bIns="45720" anchor="t"/>
          <a:lstStyle/>
          <a:p>
            <a:pPr algn="l">
              <a:lnSpc>
                <a:spcPct val="114000"/>
              </a:lnSpc>
              <a:spcBef>
                <a:spcPts val="0"/>
              </a:spcBef>
            </a:pPr>
            <a:r>
              <a:rPr lang="en-US" sz="2900" b="0" i="0" dirty="0">
                <a:solidFill>
                  <a:srgbClr val="000000"/>
                </a:solidFill>
                <a:effectLst/>
                <a:latin typeface="+mn-lt"/>
              </a:rPr>
              <a:t>God of all creation,</a:t>
            </a:r>
          </a:p>
          <a:p>
            <a:pPr algn="l">
              <a:lnSpc>
                <a:spcPct val="114000"/>
              </a:lnSpc>
              <a:spcBef>
                <a:spcPts val="0"/>
              </a:spcBef>
            </a:pPr>
            <a:r>
              <a:rPr lang="en-US" sz="2900" b="0" i="0" dirty="0">
                <a:solidFill>
                  <a:srgbClr val="000000"/>
                </a:solidFill>
                <a:effectLst/>
                <a:latin typeface="+mn-lt"/>
              </a:rPr>
              <a:t>We hold in our hearts all the pain of the world.</a:t>
            </a:r>
          </a:p>
          <a:p>
            <a:pPr algn="l">
              <a:lnSpc>
                <a:spcPct val="114000"/>
              </a:lnSpc>
              <a:spcBef>
                <a:spcPts val="0"/>
              </a:spcBef>
            </a:pPr>
            <a:r>
              <a:rPr lang="en-US" sz="2900" b="0" i="0" dirty="0">
                <a:solidFill>
                  <a:srgbClr val="000000"/>
                </a:solidFill>
                <a:effectLst/>
                <a:latin typeface="+mn-lt"/>
              </a:rPr>
              <a:t>In these anxious days, we pray especially for the </a:t>
            </a:r>
          </a:p>
          <a:p>
            <a:pPr algn="l">
              <a:lnSpc>
                <a:spcPct val="114000"/>
              </a:lnSpc>
              <a:spcBef>
                <a:spcPts val="0"/>
              </a:spcBef>
              <a:spcAft>
                <a:spcPts val="1800"/>
              </a:spcAft>
            </a:pPr>
            <a:r>
              <a:rPr lang="en-US" sz="2900" dirty="0">
                <a:solidFill>
                  <a:srgbClr val="000000"/>
                </a:solidFill>
                <a:latin typeface="+mn-lt"/>
              </a:rPr>
              <a:t>p</a:t>
            </a:r>
            <a:r>
              <a:rPr lang="en-US" sz="2900" b="0" i="0" dirty="0">
                <a:solidFill>
                  <a:srgbClr val="000000"/>
                </a:solidFill>
                <a:effectLst/>
                <a:latin typeface="+mn-lt"/>
              </a:rPr>
              <a:t>eople of Lebanon.</a:t>
            </a:r>
          </a:p>
          <a:p>
            <a:pPr algn="l">
              <a:lnSpc>
                <a:spcPct val="114000"/>
              </a:lnSpc>
              <a:spcBef>
                <a:spcPts val="0"/>
              </a:spcBef>
            </a:pPr>
            <a:r>
              <a:rPr lang="en-US" sz="2900" b="0" i="0" dirty="0">
                <a:solidFill>
                  <a:srgbClr val="000000"/>
                </a:solidFill>
                <a:effectLst/>
                <a:latin typeface="+mn-lt"/>
              </a:rPr>
              <a:t>Our country has been deeply enriched by Lebanese culture and faith.</a:t>
            </a:r>
          </a:p>
          <a:p>
            <a:pPr algn="l">
              <a:lnSpc>
                <a:spcPct val="114000"/>
              </a:lnSpc>
              <a:spcBef>
                <a:spcPts val="0"/>
              </a:spcBef>
            </a:pPr>
            <a:r>
              <a:rPr lang="en-US" sz="2900" b="0" i="0" dirty="0">
                <a:solidFill>
                  <a:srgbClr val="000000"/>
                </a:solidFill>
                <a:effectLst/>
                <a:latin typeface="+mn-lt"/>
              </a:rPr>
              <a:t>We know that Jesus travelled in Lebanon. </a:t>
            </a:r>
          </a:p>
          <a:p>
            <a:pPr algn="l">
              <a:lnSpc>
                <a:spcPct val="114000"/>
              </a:lnSpc>
              <a:spcBef>
                <a:spcPts val="0"/>
              </a:spcBef>
            </a:pPr>
            <a:r>
              <a:rPr lang="en-US" sz="2900" b="0" i="0" dirty="0">
                <a:solidFill>
                  <a:srgbClr val="000000"/>
                </a:solidFill>
                <a:effectLst/>
                <a:latin typeface="+mn-lt"/>
              </a:rPr>
              <a:t>He would have been distressed by the </a:t>
            </a:r>
            <a:r>
              <a:rPr lang="en-US" sz="2900" dirty="0">
                <a:solidFill>
                  <a:srgbClr val="000000"/>
                </a:solidFill>
              </a:rPr>
              <a:t>current</a:t>
            </a:r>
            <a:r>
              <a:rPr lang="en-US" sz="2900" b="0" i="0" dirty="0">
                <a:solidFill>
                  <a:srgbClr val="000000"/>
                </a:solidFill>
                <a:effectLst/>
                <a:latin typeface="+mn-lt"/>
              </a:rPr>
              <a:t> conflict</a:t>
            </a:r>
            <a:endParaRPr lang="en-US" sz="2900" b="0" i="0" dirty="0">
              <a:solidFill>
                <a:srgbClr val="000000"/>
              </a:solidFill>
              <a:effectLst/>
              <a:latin typeface="+mn-lt"/>
              <a:cs typeface="Arial"/>
            </a:endParaRPr>
          </a:p>
          <a:p>
            <a:pPr algn="l">
              <a:lnSpc>
                <a:spcPct val="114000"/>
              </a:lnSpc>
              <a:spcBef>
                <a:spcPts val="0"/>
              </a:spcBef>
            </a:pPr>
            <a:r>
              <a:rPr lang="en-US" sz="2900" dirty="0">
                <a:solidFill>
                  <a:srgbClr val="000000"/>
                </a:solidFill>
                <a:latin typeface="+mn-lt"/>
              </a:rPr>
              <a:t>b</a:t>
            </a:r>
            <a:r>
              <a:rPr lang="en-US" sz="2900" b="0" i="0" dirty="0">
                <a:solidFill>
                  <a:srgbClr val="000000"/>
                </a:solidFill>
                <a:effectLst/>
                <a:latin typeface="+mn-lt"/>
              </a:rPr>
              <a:t>etween places he knew and loved.</a:t>
            </a:r>
          </a:p>
          <a:p>
            <a:pPr>
              <a:lnSpc>
                <a:spcPct val="114000"/>
              </a:lnSpc>
              <a:spcBef>
                <a:spcPts val="0"/>
              </a:spcBef>
            </a:pPr>
            <a:endParaRPr lang="en-AU" sz="2900" dirty="0">
              <a:latin typeface="+mn-lt"/>
            </a:endParaRPr>
          </a:p>
        </p:txBody>
      </p:sp>
      <p:grpSp>
        <p:nvGrpSpPr>
          <p:cNvPr id="2" name="Group 1">
            <a:extLst>
              <a:ext uri="{FF2B5EF4-FFF2-40B4-BE49-F238E27FC236}">
                <a16:creationId xmlns:a16="http://schemas.microsoft.com/office/drawing/2014/main" id="{09F7B760-5CBA-280F-86C2-C636ADD99286}"/>
              </a:ext>
            </a:extLst>
          </p:cNvPr>
          <p:cNvGrpSpPr/>
          <p:nvPr/>
        </p:nvGrpSpPr>
        <p:grpSpPr>
          <a:xfrm>
            <a:off x="10507817" y="496023"/>
            <a:ext cx="1164421" cy="1600632"/>
            <a:chOff x="3726855" y="5633406"/>
            <a:chExt cx="353031" cy="485282"/>
          </a:xfrm>
          <a:noFill/>
        </p:grpSpPr>
        <p:sp>
          <p:nvSpPr>
            <p:cNvPr id="3" name="Freeform: Shape 2">
              <a:extLst>
                <a:ext uri="{FF2B5EF4-FFF2-40B4-BE49-F238E27FC236}">
                  <a16:creationId xmlns:a16="http://schemas.microsoft.com/office/drawing/2014/main" id="{7C7AB0F3-BDA0-B9FA-64DB-8ECF4619295B}"/>
                </a:ext>
              </a:extLst>
            </p:cNvPr>
            <p:cNvSpPr/>
            <p:nvPr/>
          </p:nvSpPr>
          <p:spPr>
            <a:xfrm>
              <a:off x="3761665" y="5843426"/>
              <a:ext cx="33379" cy="79595"/>
            </a:xfrm>
            <a:custGeom>
              <a:avLst/>
              <a:gdLst>
                <a:gd name="connsiteX0" fmla="*/ 27242 w 33378"/>
                <a:gd name="connsiteY0" fmla="*/ 42828 h 79594"/>
                <a:gd name="connsiteX1" fmla="*/ 33301 w 33378"/>
                <a:gd name="connsiteY1" fmla="*/ 37333 h 79594"/>
                <a:gd name="connsiteX2" fmla="*/ 29938 w 33378"/>
                <a:gd name="connsiteY2" fmla="*/ 26703 h 79594"/>
                <a:gd name="connsiteX3" fmla="*/ 30837 w 33378"/>
                <a:gd name="connsiteY3" fmla="*/ 23699 h 79594"/>
                <a:gd name="connsiteX4" fmla="*/ 29553 w 33378"/>
                <a:gd name="connsiteY4" fmla="*/ 23545 h 79594"/>
                <a:gd name="connsiteX5" fmla="*/ 20874 w 33378"/>
                <a:gd name="connsiteY5" fmla="*/ 17408 h 79594"/>
                <a:gd name="connsiteX6" fmla="*/ 20027 w 33378"/>
                <a:gd name="connsiteY6" fmla="*/ 17434 h 79594"/>
                <a:gd name="connsiteX7" fmla="*/ 19899 w 33378"/>
                <a:gd name="connsiteY7" fmla="*/ 17434 h 79594"/>
                <a:gd name="connsiteX8" fmla="*/ 19873 w 33378"/>
                <a:gd name="connsiteY8" fmla="*/ 17434 h 79594"/>
                <a:gd name="connsiteX9" fmla="*/ 11195 w 33378"/>
                <a:gd name="connsiteY9" fmla="*/ 13711 h 79594"/>
                <a:gd name="connsiteX10" fmla="*/ 7728 w 33378"/>
                <a:gd name="connsiteY10" fmla="*/ 6008 h 79594"/>
                <a:gd name="connsiteX11" fmla="*/ 1926 w 33378"/>
                <a:gd name="connsiteY11" fmla="*/ 1926 h 79594"/>
                <a:gd name="connsiteX12" fmla="*/ 2336 w 33378"/>
                <a:gd name="connsiteY12" fmla="*/ 65884 h 79594"/>
                <a:gd name="connsiteX13" fmla="*/ 9757 w 33378"/>
                <a:gd name="connsiteY13" fmla="*/ 75898 h 79594"/>
                <a:gd name="connsiteX14" fmla="*/ 22620 w 33378"/>
                <a:gd name="connsiteY14" fmla="*/ 78055 h 79594"/>
                <a:gd name="connsiteX15" fmla="*/ 24366 w 33378"/>
                <a:gd name="connsiteY15" fmla="*/ 67553 h 79594"/>
                <a:gd name="connsiteX16" fmla="*/ 17357 w 33378"/>
                <a:gd name="connsiteY16" fmla="*/ 53534 h 79594"/>
                <a:gd name="connsiteX17" fmla="*/ 27242 w 33378"/>
                <a:gd name="connsiteY17" fmla="*/ 42828 h 79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3378" h="79594">
                  <a:moveTo>
                    <a:pt x="27242" y="42828"/>
                  </a:moveTo>
                  <a:cubicBezTo>
                    <a:pt x="28629" y="40388"/>
                    <a:pt x="30760" y="38488"/>
                    <a:pt x="33301" y="37333"/>
                  </a:cubicBezTo>
                  <a:cubicBezTo>
                    <a:pt x="30657" y="34611"/>
                    <a:pt x="29270" y="30734"/>
                    <a:pt x="29938" y="26703"/>
                  </a:cubicBezTo>
                  <a:cubicBezTo>
                    <a:pt x="30118" y="25650"/>
                    <a:pt x="30426" y="24649"/>
                    <a:pt x="30837" y="23699"/>
                  </a:cubicBezTo>
                  <a:cubicBezTo>
                    <a:pt x="30400" y="23673"/>
                    <a:pt x="29989" y="23622"/>
                    <a:pt x="29553" y="23545"/>
                  </a:cubicBezTo>
                  <a:cubicBezTo>
                    <a:pt x="25778" y="22903"/>
                    <a:pt x="22646" y="20566"/>
                    <a:pt x="20874" y="17408"/>
                  </a:cubicBezTo>
                  <a:cubicBezTo>
                    <a:pt x="20592" y="17434"/>
                    <a:pt x="20309" y="17434"/>
                    <a:pt x="20027" y="17434"/>
                  </a:cubicBezTo>
                  <a:lnTo>
                    <a:pt x="19899" y="17434"/>
                  </a:lnTo>
                  <a:lnTo>
                    <a:pt x="19873" y="17434"/>
                  </a:lnTo>
                  <a:cubicBezTo>
                    <a:pt x="16586" y="17383"/>
                    <a:pt x="13480" y="16073"/>
                    <a:pt x="11195" y="13711"/>
                  </a:cubicBezTo>
                  <a:cubicBezTo>
                    <a:pt x="9140" y="11606"/>
                    <a:pt x="7934" y="8884"/>
                    <a:pt x="7728" y="6008"/>
                  </a:cubicBezTo>
                  <a:cubicBezTo>
                    <a:pt x="5418" y="5238"/>
                    <a:pt x="3415" y="3800"/>
                    <a:pt x="1926" y="1926"/>
                  </a:cubicBezTo>
                  <a:lnTo>
                    <a:pt x="2336" y="65884"/>
                  </a:lnTo>
                  <a:cubicBezTo>
                    <a:pt x="6316" y="67784"/>
                    <a:pt x="9115" y="71559"/>
                    <a:pt x="9757" y="75898"/>
                  </a:cubicBezTo>
                  <a:lnTo>
                    <a:pt x="22620" y="78055"/>
                  </a:lnTo>
                  <a:lnTo>
                    <a:pt x="24366" y="67553"/>
                  </a:lnTo>
                  <a:cubicBezTo>
                    <a:pt x="19385" y="64960"/>
                    <a:pt x="16381" y="59363"/>
                    <a:pt x="17357" y="53534"/>
                  </a:cubicBezTo>
                  <a:cubicBezTo>
                    <a:pt x="18255" y="48168"/>
                    <a:pt x="22210" y="44060"/>
                    <a:pt x="27242" y="42828"/>
                  </a:cubicBezTo>
                  <a:close/>
                </a:path>
              </a:pathLst>
            </a:custGeom>
            <a:grpFill/>
            <a:ln w="28575" cap="flat">
              <a:solidFill>
                <a:schemeClr val="accent5"/>
              </a:solidFill>
              <a:prstDash val="solid"/>
              <a:miter/>
            </a:ln>
          </p:spPr>
          <p:txBody>
            <a:bodyPr rtlCol="0" anchor="ctr"/>
            <a:lstStyle/>
            <a:p>
              <a:endParaRPr lang="en-AU"/>
            </a:p>
          </p:txBody>
        </p:sp>
        <p:sp>
          <p:nvSpPr>
            <p:cNvPr id="4" name="Freeform: Shape 3">
              <a:extLst>
                <a:ext uri="{FF2B5EF4-FFF2-40B4-BE49-F238E27FC236}">
                  <a16:creationId xmlns:a16="http://schemas.microsoft.com/office/drawing/2014/main" id="{30CCDDD3-613D-D47A-454E-55A09A0D3311}"/>
                </a:ext>
              </a:extLst>
            </p:cNvPr>
            <p:cNvSpPr/>
            <p:nvPr/>
          </p:nvSpPr>
          <p:spPr>
            <a:xfrm>
              <a:off x="3763128" y="5633406"/>
              <a:ext cx="133514" cy="215677"/>
            </a:xfrm>
            <a:custGeom>
              <a:avLst/>
              <a:gdLst>
                <a:gd name="connsiteX0" fmla="*/ 36870 w 133514"/>
                <a:gd name="connsiteY0" fmla="*/ 99665 h 215676"/>
                <a:gd name="connsiteX1" fmla="*/ 2182 w 133514"/>
                <a:gd name="connsiteY1" fmla="*/ 171969 h 215676"/>
                <a:gd name="connsiteX2" fmla="*/ 1926 w 133514"/>
                <a:gd name="connsiteY2" fmla="*/ 172713 h 215676"/>
                <a:gd name="connsiteX3" fmla="*/ 7703 w 133514"/>
                <a:gd name="connsiteY3" fmla="*/ 182239 h 215676"/>
                <a:gd name="connsiteX4" fmla="*/ 14302 w 133514"/>
                <a:gd name="connsiteY4" fmla="*/ 192663 h 215676"/>
                <a:gd name="connsiteX5" fmla="*/ 18974 w 133514"/>
                <a:gd name="connsiteY5" fmla="*/ 195668 h 215676"/>
                <a:gd name="connsiteX6" fmla="*/ 22441 w 133514"/>
                <a:gd name="connsiteY6" fmla="*/ 203370 h 215676"/>
                <a:gd name="connsiteX7" fmla="*/ 29322 w 133514"/>
                <a:gd name="connsiteY7" fmla="*/ 209045 h 215676"/>
                <a:gd name="connsiteX8" fmla="*/ 30143 w 133514"/>
                <a:gd name="connsiteY8" fmla="*/ 209019 h 215676"/>
                <a:gd name="connsiteX9" fmla="*/ 32172 w 133514"/>
                <a:gd name="connsiteY9" fmla="*/ 209199 h 215676"/>
                <a:gd name="connsiteX10" fmla="*/ 39772 w 133514"/>
                <a:gd name="connsiteY10" fmla="*/ 213615 h 215676"/>
                <a:gd name="connsiteX11" fmla="*/ 42879 w 133514"/>
                <a:gd name="connsiteY11" fmla="*/ 213204 h 215676"/>
                <a:gd name="connsiteX12" fmla="*/ 44907 w 133514"/>
                <a:gd name="connsiteY12" fmla="*/ 213384 h 215676"/>
                <a:gd name="connsiteX13" fmla="*/ 50042 w 133514"/>
                <a:gd name="connsiteY13" fmla="*/ 215515 h 215676"/>
                <a:gd name="connsiteX14" fmla="*/ 56564 w 133514"/>
                <a:gd name="connsiteY14" fmla="*/ 213615 h 215676"/>
                <a:gd name="connsiteX15" fmla="*/ 58567 w 133514"/>
                <a:gd name="connsiteY15" fmla="*/ 213769 h 215676"/>
                <a:gd name="connsiteX16" fmla="*/ 60698 w 133514"/>
                <a:gd name="connsiteY16" fmla="*/ 214360 h 215676"/>
                <a:gd name="connsiteX17" fmla="*/ 60698 w 133514"/>
                <a:gd name="connsiteY17" fmla="*/ 178901 h 215676"/>
                <a:gd name="connsiteX18" fmla="*/ 89326 w 133514"/>
                <a:gd name="connsiteY18" fmla="*/ 137846 h 215676"/>
                <a:gd name="connsiteX19" fmla="*/ 131665 w 133514"/>
                <a:gd name="connsiteY19" fmla="*/ 44771 h 215676"/>
                <a:gd name="connsiteX20" fmla="*/ 111690 w 133514"/>
                <a:gd name="connsiteY20" fmla="*/ 3125 h 215676"/>
                <a:gd name="connsiteX21" fmla="*/ 111690 w 133514"/>
                <a:gd name="connsiteY21" fmla="*/ 3125 h 215676"/>
                <a:gd name="connsiteX22" fmla="*/ 74999 w 133514"/>
                <a:gd name="connsiteY22" fmla="*/ 20225 h 215676"/>
                <a:gd name="connsiteX23" fmla="*/ 48990 w 133514"/>
                <a:gd name="connsiteY23" fmla="*/ 74427 h 215676"/>
                <a:gd name="connsiteX24" fmla="*/ 36870 w 133514"/>
                <a:gd name="connsiteY24" fmla="*/ 99665 h 21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3514" h="215676">
                  <a:moveTo>
                    <a:pt x="36870" y="99665"/>
                  </a:moveTo>
                  <a:lnTo>
                    <a:pt x="2182" y="171969"/>
                  </a:lnTo>
                  <a:cubicBezTo>
                    <a:pt x="2080" y="172200"/>
                    <a:pt x="2028" y="172457"/>
                    <a:pt x="1926" y="172713"/>
                  </a:cubicBezTo>
                  <a:cubicBezTo>
                    <a:pt x="5161" y="174741"/>
                    <a:pt x="7395" y="178234"/>
                    <a:pt x="7703" y="182239"/>
                  </a:cubicBezTo>
                  <a:cubicBezTo>
                    <a:pt x="11503" y="184242"/>
                    <a:pt x="14122" y="188144"/>
                    <a:pt x="14302" y="192663"/>
                  </a:cubicBezTo>
                  <a:cubicBezTo>
                    <a:pt x="16047" y="193279"/>
                    <a:pt x="17639" y="194307"/>
                    <a:pt x="18974" y="195668"/>
                  </a:cubicBezTo>
                  <a:cubicBezTo>
                    <a:pt x="21029" y="197773"/>
                    <a:pt x="22235" y="200494"/>
                    <a:pt x="22441" y="203370"/>
                  </a:cubicBezTo>
                  <a:cubicBezTo>
                    <a:pt x="25368" y="204346"/>
                    <a:pt x="27832" y="206400"/>
                    <a:pt x="29322" y="209045"/>
                  </a:cubicBezTo>
                  <a:cubicBezTo>
                    <a:pt x="29604" y="209019"/>
                    <a:pt x="29861" y="209019"/>
                    <a:pt x="30143" y="209019"/>
                  </a:cubicBezTo>
                  <a:cubicBezTo>
                    <a:pt x="30811" y="209019"/>
                    <a:pt x="31504" y="209070"/>
                    <a:pt x="32172" y="209199"/>
                  </a:cubicBezTo>
                  <a:cubicBezTo>
                    <a:pt x="35278" y="209712"/>
                    <a:pt x="37923" y="211329"/>
                    <a:pt x="39772" y="213615"/>
                  </a:cubicBezTo>
                  <a:cubicBezTo>
                    <a:pt x="40773" y="213358"/>
                    <a:pt x="41826" y="213204"/>
                    <a:pt x="42879" y="213204"/>
                  </a:cubicBezTo>
                  <a:cubicBezTo>
                    <a:pt x="43546" y="213204"/>
                    <a:pt x="44239" y="213255"/>
                    <a:pt x="44907" y="213384"/>
                  </a:cubicBezTo>
                  <a:cubicBezTo>
                    <a:pt x="46781" y="213692"/>
                    <a:pt x="48553" y="214436"/>
                    <a:pt x="50042" y="215515"/>
                  </a:cubicBezTo>
                  <a:cubicBezTo>
                    <a:pt x="51942" y="214308"/>
                    <a:pt x="54202" y="213615"/>
                    <a:pt x="56564" y="213615"/>
                  </a:cubicBezTo>
                  <a:cubicBezTo>
                    <a:pt x="57231" y="213615"/>
                    <a:pt x="57899" y="213666"/>
                    <a:pt x="58567" y="213769"/>
                  </a:cubicBezTo>
                  <a:cubicBezTo>
                    <a:pt x="59285" y="213897"/>
                    <a:pt x="60004" y="214103"/>
                    <a:pt x="60698" y="214360"/>
                  </a:cubicBezTo>
                  <a:lnTo>
                    <a:pt x="60698" y="178901"/>
                  </a:lnTo>
                  <a:cubicBezTo>
                    <a:pt x="60698" y="167167"/>
                    <a:pt x="71147" y="142082"/>
                    <a:pt x="89326" y="137846"/>
                  </a:cubicBezTo>
                  <a:lnTo>
                    <a:pt x="131665" y="44771"/>
                  </a:lnTo>
                  <a:cubicBezTo>
                    <a:pt x="138829" y="27696"/>
                    <a:pt x="129483" y="8209"/>
                    <a:pt x="111690" y="3125"/>
                  </a:cubicBezTo>
                  <a:lnTo>
                    <a:pt x="111690" y="3125"/>
                  </a:lnTo>
                  <a:cubicBezTo>
                    <a:pt x="96900" y="-1112"/>
                    <a:pt x="81290" y="6180"/>
                    <a:pt x="74999" y="20225"/>
                  </a:cubicBezTo>
                  <a:lnTo>
                    <a:pt x="48990" y="74427"/>
                  </a:lnTo>
                  <a:cubicBezTo>
                    <a:pt x="48964" y="74427"/>
                    <a:pt x="38899" y="94967"/>
                    <a:pt x="36870" y="99665"/>
                  </a:cubicBezTo>
                  <a:close/>
                </a:path>
              </a:pathLst>
            </a:custGeom>
            <a:grpFill/>
            <a:ln w="28575" cap="flat">
              <a:solidFill>
                <a:schemeClr val="accent5"/>
              </a:solidFill>
              <a:prstDash val="solid"/>
              <a:miter/>
            </a:ln>
          </p:spPr>
          <p:txBody>
            <a:bodyPr rtlCol="0" anchor="ctr"/>
            <a:lstStyle/>
            <a:p>
              <a:endParaRPr lang="en-AU"/>
            </a:p>
          </p:txBody>
        </p:sp>
        <p:sp>
          <p:nvSpPr>
            <p:cNvPr id="6" name="Freeform: Shape 5">
              <a:extLst>
                <a:ext uri="{FF2B5EF4-FFF2-40B4-BE49-F238E27FC236}">
                  <a16:creationId xmlns:a16="http://schemas.microsoft.com/office/drawing/2014/main" id="{DAC94AAC-4B53-3907-8BDA-4D7A03C95622}"/>
                </a:ext>
              </a:extLst>
            </p:cNvPr>
            <p:cNvSpPr/>
            <p:nvPr/>
          </p:nvSpPr>
          <p:spPr>
            <a:xfrm>
              <a:off x="3726855" y="5776716"/>
              <a:ext cx="174595" cy="341488"/>
            </a:xfrm>
            <a:custGeom>
              <a:avLst/>
              <a:gdLst>
                <a:gd name="connsiteX0" fmla="*/ 172458 w 174595"/>
                <a:gd name="connsiteY0" fmla="*/ 157551 h 341487"/>
                <a:gd name="connsiteX1" fmla="*/ 172355 w 174595"/>
                <a:gd name="connsiteY1" fmla="*/ 142120 h 341487"/>
                <a:gd name="connsiteX2" fmla="*/ 172484 w 174595"/>
                <a:gd name="connsiteY2" fmla="*/ 139450 h 341487"/>
                <a:gd name="connsiteX3" fmla="*/ 172484 w 174595"/>
                <a:gd name="connsiteY3" fmla="*/ 36439 h 341487"/>
                <a:gd name="connsiteX4" fmla="*/ 143034 w 174595"/>
                <a:gd name="connsiteY4" fmla="*/ 2187 h 341487"/>
                <a:gd name="connsiteX5" fmla="*/ 124162 w 174595"/>
                <a:gd name="connsiteY5" fmla="*/ 5319 h 341487"/>
                <a:gd name="connsiteX6" fmla="*/ 122570 w 174595"/>
                <a:gd name="connsiteY6" fmla="*/ 6167 h 341487"/>
                <a:gd name="connsiteX7" fmla="*/ 121902 w 174595"/>
                <a:gd name="connsiteY7" fmla="*/ 6552 h 341487"/>
                <a:gd name="connsiteX8" fmla="*/ 120618 w 174595"/>
                <a:gd name="connsiteY8" fmla="*/ 7348 h 341487"/>
                <a:gd name="connsiteX9" fmla="*/ 118077 w 174595"/>
                <a:gd name="connsiteY9" fmla="*/ 9119 h 341487"/>
                <a:gd name="connsiteX10" fmla="*/ 112685 w 174595"/>
                <a:gd name="connsiteY10" fmla="*/ 14460 h 341487"/>
                <a:gd name="connsiteX11" fmla="*/ 111119 w 174595"/>
                <a:gd name="connsiteY11" fmla="*/ 16565 h 341487"/>
                <a:gd name="connsiteX12" fmla="*/ 111067 w 174595"/>
                <a:gd name="connsiteY12" fmla="*/ 16668 h 341487"/>
                <a:gd name="connsiteX13" fmla="*/ 109706 w 174595"/>
                <a:gd name="connsiteY13" fmla="*/ 18799 h 341487"/>
                <a:gd name="connsiteX14" fmla="*/ 105187 w 174595"/>
                <a:gd name="connsiteY14" fmla="*/ 35617 h 341487"/>
                <a:gd name="connsiteX15" fmla="*/ 105187 w 174595"/>
                <a:gd name="connsiteY15" fmla="*/ 90974 h 341487"/>
                <a:gd name="connsiteX16" fmla="*/ 105187 w 174595"/>
                <a:gd name="connsiteY16" fmla="*/ 136394 h 341487"/>
                <a:gd name="connsiteX17" fmla="*/ 102029 w 174595"/>
                <a:gd name="connsiteY17" fmla="*/ 139578 h 341487"/>
                <a:gd name="connsiteX18" fmla="*/ 100694 w 174595"/>
                <a:gd name="connsiteY18" fmla="*/ 139578 h 341487"/>
                <a:gd name="connsiteX19" fmla="*/ 96997 w 174595"/>
                <a:gd name="connsiteY19" fmla="*/ 135881 h 341487"/>
                <a:gd name="connsiteX20" fmla="*/ 96997 w 174595"/>
                <a:gd name="connsiteY20" fmla="*/ 123043 h 341487"/>
                <a:gd name="connsiteX21" fmla="*/ 96817 w 174595"/>
                <a:gd name="connsiteY21" fmla="*/ 94311 h 341487"/>
                <a:gd name="connsiteX22" fmla="*/ 92812 w 174595"/>
                <a:gd name="connsiteY22" fmla="*/ 95005 h 341487"/>
                <a:gd name="connsiteX23" fmla="*/ 90809 w 174595"/>
                <a:gd name="connsiteY23" fmla="*/ 94851 h 341487"/>
                <a:gd name="connsiteX24" fmla="*/ 89294 w 174595"/>
                <a:gd name="connsiteY24" fmla="*/ 94491 h 341487"/>
                <a:gd name="connsiteX25" fmla="*/ 89166 w 174595"/>
                <a:gd name="connsiteY25" fmla="*/ 97469 h 341487"/>
                <a:gd name="connsiteX26" fmla="*/ 82618 w 174595"/>
                <a:gd name="connsiteY26" fmla="*/ 106405 h 341487"/>
                <a:gd name="connsiteX27" fmla="*/ 86675 w 174595"/>
                <a:gd name="connsiteY27" fmla="*/ 113645 h 341487"/>
                <a:gd name="connsiteX28" fmla="*/ 92581 w 174595"/>
                <a:gd name="connsiteY28" fmla="*/ 126971 h 341487"/>
                <a:gd name="connsiteX29" fmla="*/ 81412 w 174595"/>
                <a:gd name="connsiteY29" fmla="*/ 137935 h 341487"/>
                <a:gd name="connsiteX30" fmla="*/ 79666 w 174595"/>
                <a:gd name="connsiteY30" fmla="*/ 148410 h 341487"/>
                <a:gd name="connsiteX31" fmla="*/ 92555 w 174595"/>
                <a:gd name="connsiteY31" fmla="*/ 150567 h 341487"/>
                <a:gd name="connsiteX32" fmla="*/ 104366 w 174595"/>
                <a:gd name="connsiteY32" fmla="*/ 143378 h 341487"/>
                <a:gd name="connsiteX33" fmla="*/ 106574 w 174595"/>
                <a:gd name="connsiteY33" fmla="*/ 143558 h 341487"/>
                <a:gd name="connsiteX34" fmla="*/ 117255 w 174595"/>
                <a:gd name="connsiteY34" fmla="*/ 153468 h 341487"/>
                <a:gd name="connsiteX35" fmla="*/ 123751 w 174595"/>
                <a:gd name="connsiteY35" fmla="*/ 167180 h 341487"/>
                <a:gd name="connsiteX36" fmla="*/ 113121 w 174595"/>
                <a:gd name="connsiteY36" fmla="*/ 178015 h 341487"/>
                <a:gd name="connsiteX37" fmla="*/ 102004 w 174595"/>
                <a:gd name="connsiteY37" fmla="*/ 184074 h 341487"/>
                <a:gd name="connsiteX38" fmla="*/ 99795 w 174595"/>
                <a:gd name="connsiteY38" fmla="*/ 183895 h 341487"/>
                <a:gd name="connsiteX39" fmla="*/ 88832 w 174595"/>
                <a:gd name="connsiteY39" fmla="*/ 172725 h 341487"/>
                <a:gd name="connsiteX40" fmla="*/ 75968 w 174595"/>
                <a:gd name="connsiteY40" fmla="*/ 170569 h 341487"/>
                <a:gd name="connsiteX41" fmla="*/ 67701 w 174595"/>
                <a:gd name="connsiteY41" fmla="*/ 220200 h 341487"/>
                <a:gd name="connsiteX42" fmla="*/ 72425 w 174595"/>
                <a:gd name="connsiteY42" fmla="*/ 224308 h 341487"/>
                <a:gd name="connsiteX43" fmla="*/ 74710 w 174595"/>
                <a:gd name="connsiteY43" fmla="*/ 234244 h 341487"/>
                <a:gd name="connsiteX44" fmla="*/ 64825 w 174595"/>
                <a:gd name="connsiteY44" fmla="*/ 244926 h 341487"/>
                <a:gd name="connsiteX45" fmla="*/ 53322 w 174595"/>
                <a:gd name="connsiteY45" fmla="*/ 251601 h 341487"/>
                <a:gd name="connsiteX46" fmla="*/ 51114 w 174595"/>
                <a:gd name="connsiteY46" fmla="*/ 251422 h 341487"/>
                <a:gd name="connsiteX47" fmla="*/ 40279 w 174595"/>
                <a:gd name="connsiteY47" fmla="*/ 240792 h 341487"/>
                <a:gd name="connsiteX48" fmla="*/ 34374 w 174595"/>
                <a:gd name="connsiteY48" fmla="*/ 227466 h 341487"/>
                <a:gd name="connsiteX49" fmla="*/ 45543 w 174595"/>
                <a:gd name="connsiteY49" fmla="*/ 216503 h 341487"/>
                <a:gd name="connsiteX50" fmla="*/ 53810 w 174595"/>
                <a:gd name="connsiteY50" fmla="*/ 166871 h 341487"/>
                <a:gd name="connsiteX51" fmla="*/ 40921 w 174595"/>
                <a:gd name="connsiteY51" fmla="*/ 164715 h 341487"/>
                <a:gd name="connsiteX52" fmla="*/ 37429 w 174595"/>
                <a:gd name="connsiteY52" fmla="*/ 168977 h 341487"/>
                <a:gd name="connsiteX53" fmla="*/ 37532 w 174595"/>
                <a:gd name="connsiteY53" fmla="*/ 186025 h 341487"/>
                <a:gd name="connsiteX54" fmla="*/ 15373 w 174595"/>
                <a:gd name="connsiteY54" fmla="*/ 245594 h 341487"/>
                <a:gd name="connsiteX55" fmla="*/ 8852 w 174595"/>
                <a:gd name="connsiteY55" fmla="*/ 251987 h 341487"/>
                <a:gd name="connsiteX56" fmla="*/ 8749 w 174595"/>
                <a:gd name="connsiteY56" fmla="*/ 284903 h 341487"/>
                <a:gd name="connsiteX57" fmla="*/ 59459 w 174595"/>
                <a:gd name="connsiteY57" fmla="*/ 335356 h 341487"/>
                <a:gd name="connsiteX58" fmla="*/ 91990 w 174595"/>
                <a:gd name="connsiteY58" fmla="*/ 335484 h 341487"/>
                <a:gd name="connsiteX59" fmla="*/ 151327 w 174595"/>
                <a:gd name="connsiteY59" fmla="*/ 277431 h 341487"/>
                <a:gd name="connsiteX60" fmla="*/ 171328 w 174595"/>
                <a:gd name="connsiteY60" fmla="*/ 234784 h 341487"/>
                <a:gd name="connsiteX61" fmla="*/ 172458 w 174595"/>
                <a:gd name="connsiteY61" fmla="*/ 157551 h 341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74595" h="341487">
                  <a:moveTo>
                    <a:pt x="172458" y="157551"/>
                  </a:moveTo>
                  <a:cubicBezTo>
                    <a:pt x="172458" y="157551"/>
                    <a:pt x="172432" y="151491"/>
                    <a:pt x="172355" y="142120"/>
                  </a:cubicBezTo>
                  <a:cubicBezTo>
                    <a:pt x="172432" y="141247"/>
                    <a:pt x="172484" y="140349"/>
                    <a:pt x="172484" y="139450"/>
                  </a:cubicBezTo>
                  <a:lnTo>
                    <a:pt x="172484" y="36439"/>
                  </a:lnTo>
                  <a:cubicBezTo>
                    <a:pt x="172484" y="19313"/>
                    <a:pt x="160031" y="4293"/>
                    <a:pt x="143034" y="2187"/>
                  </a:cubicBezTo>
                  <a:cubicBezTo>
                    <a:pt x="136204" y="1340"/>
                    <a:pt x="129759" y="2598"/>
                    <a:pt x="124162" y="5319"/>
                  </a:cubicBezTo>
                  <a:cubicBezTo>
                    <a:pt x="123623" y="5576"/>
                    <a:pt x="123084" y="5858"/>
                    <a:pt x="122570" y="6167"/>
                  </a:cubicBezTo>
                  <a:cubicBezTo>
                    <a:pt x="122339" y="6295"/>
                    <a:pt x="122108" y="6423"/>
                    <a:pt x="121902" y="6552"/>
                  </a:cubicBezTo>
                  <a:cubicBezTo>
                    <a:pt x="121466" y="6809"/>
                    <a:pt x="121029" y="7065"/>
                    <a:pt x="120618" y="7348"/>
                  </a:cubicBezTo>
                  <a:cubicBezTo>
                    <a:pt x="119746" y="7913"/>
                    <a:pt x="118924" y="8529"/>
                    <a:pt x="118077" y="9119"/>
                  </a:cubicBezTo>
                  <a:cubicBezTo>
                    <a:pt x="115997" y="10609"/>
                    <a:pt x="114174" y="12406"/>
                    <a:pt x="112685" y="14460"/>
                  </a:cubicBezTo>
                  <a:cubicBezTo>
                    <a:pt x="112146" y="15128"/>
                    <a:pt x="111606" y="15847"/>
                    <a:pt x="111119" y="16565"/>
                  </a:cubicBezTo>
                  <a:cubicBezTo>
                    <a:pt x="111093" y="16591"/>
                    <a:pt x="111067" y="16616"/>
                    <a:pt x="111067" y="16668"/>
                  </a:cubicBezTo>
                  <a:cubicBezTo>
                    <a:pt x="110579" y="17361"/>
                    <a:pt x="110143" y="18080"/>
                    <a:pt x="109706" y="18799"/>
                  </a:cubicBezTo>
                  <a:cubicBezTo>
                    <a:pt x="106831" y="23754"/>
                    <a:pt x="105187" y="29480"/>
                    <a:pt x="105187" y="35617"/>
                  </a:cubicBezTo>
                  <a:lnTo>
                    <a:pt x="105187" y="90974"/>
                  </a:lnTo>
                  <a:lnTo>
                    <a:pt x="105187" y="136394"/>
                  </a:lnTo>
                  <a:cubicBezTo>
                    <a:pt x="105187" y="138140"/>
                    <a:pt x="103775" y="139578"/>
                    <a:pt x="102029" y="139578"/>
                  </a:cubicBezTo>
                  <a:cubicBezTo>
                    <a:pt x="101619" y="139578"/>
                    <a:pt x="101156" y="139578"/>
                    <a:pt x="100694" y="139578"/>
                  </a:cubicBezTo>
                  <a:cubicBezTo>
                    <a:pt x="98666" y="139578"/>
                    <a:pt x="96997" y="137909"/>
                    <a:pt x="96997" y="135881"/>
                  </a:cubicBezTo>
                  <a:lnTo>
                    <a:pt x="96997" y="123043"/>
                  </a:lnTo>
                  <a:lnTo>
                    <a:pt x="96817" y="94311"/>
                  </a:lnTo>
                  <a:cubicBezTo>
                    <a:pt x="95533" y="94748"/>
                    <a:pt x="94198" y="95005"/>
                    <a:pt x="92812" y="95005"/>
                  </a:cubicBezTo>
                  <a:cubicBezTo>
                    <a:pt x="92144" y="95005"/>
                    <a:pt x="91477" y="94953"/>
                    <a:pt x="90809" y="94851"/>
                  </a:cubicBezTo>
                  <a:cubicBezTo>
                    <a:pt x="90296" y="94774"/>
                    <a:pt x="89782" y="94646"/>
                    <a:pt x="89294" y="94491"/>
                  </a:cubicBezTo>
                  <a:cubicBezTo>
                    <a:pt x="89371" y="95467"/>
                    <a:pt x="89320" y="96468"/>
                    <a:pt x="89166" y="97469"/>
                  </a:cubicBezTo>
                  <a:cubicBezTo>
                    <a:pt x="88498" y="101449"/>
                    <a:pt x="85982" y="104659"/>
                    <a:pt x="82618" y="106405"/>
                  </a:cubicBezTo>
                  <a:cubicBezTo>
                    <a:pt x="84672" y="108305"/>
                    <a:pt x="86136" y="110847"/>
                    <a:pt x="86675" y="113645"/>
                  </a:cubicBezTo>
                  <a:cubicBezTo>
                    <a:pt x="91015" y="116470"/>
                    <a:pt x="93454" y="121656"/>
                    <a:pt x="92581" y="126971"/>
                  </a:cubicBezTo>
                  <a:cubicBezTo>
                    <a:pt x="91605" y="132748"/>
                    <a:pt x="87060" y="137113"/>
                    <a:pt x="81412" y="137935"/>
                  </a:cubicBezTo>
                  <a:lnTo>
                    <a:pt x="79666" y="148410"/>
                  </a:lnTo>
                  <a:lnTo>
                    <a:pt x="92555" y="150567"/>
                  </a:lnTo>
                  <a:cubicBezTo>
                    <a:pt x="94789" y="146253"/>
                    <a:pt x="99256" y="143378"/>
                    <a:pt x="104366" y="143378"/>
                  </a:cubicBezTo>
                  <a:cubicBezTo>
                    <a:pt x="105111" y="143378"/>
                    <a:pt x="105855" y="143429"/>
                    <a:pt x="106574" y="143558"/>
                  </a:cubicBezTo>
                  <a:cubicBezTo>
                    <a:pt x="111889" y="144456"/>
                    <a:pt x="115997" y="148436"/>
                    <a:pt x="117255" y="153468"/>
                  </a:cubicBezTo>
                  <a:cubicBezTo>
                    <a:pt x="121954" y="156165"/>
                    <a:pt x="124701" y="161608"/>
                    <a:pt x="123751" y="167180"/>
                  </a:cubicBezTo>
                  <a:cubicBezTo>
                    <a:pt x="122801" y="172751"/>
                    <a:pt x="118513" y="177014"/>
                    <a:pt x="113121" y="178015"/>
                  </a:cubicBezTo>
                  <a:cubicBezTo>
                    <a:pt x="110708" y="181712"/>
                    <a:pt x="106548" y="184074"/>
                    <a:pt x="102004" y="184074"/>
                  </a:cubicBezTo>
                  <a:cubicBezTo>
                    <a:pt x="101259" y="184074"/>
                    <a:pt x="100514" y="184023"/>
                    <a:pt x="99795" y="183895"/>
                  </a:cubicBezTo>
                  <a:cubicBezTo>
                    <a:pt x="93967" y="182919"/>
                    <a:pt x="89654" y="178272"/>
                    <a:pt x="88832" y="172725"/>
                  </a:cubicBezTo>
                  <a:lnTo>
                    <a:pt x="75968" y="170569"/>
                  </a:lnTo>
                  <a:lnTo>
                    <a:pt x="67701" y="220200"/>
                  </a:lnTo>
                  <a:cubicBezTo>
                    <a:pt x="69549" y="221150"/>
                    <a:pt x="71167" y="222562"/>
                    <a:pt x="72425" y="224308"/>
                  </a:cubicBezTo>
                  <a:cubicBezTo>
                    <a:pt x="74479" y="227209"/>
                    <a:pt x="75301" y="230727"/>
                    <a:pt x="74710" y="234244"/>
                  </a:cubicBezTo>
                  <a:cubicBezTo>
                    <a:pt x="73812" y="239559"/>
                    <a:pt x="69858" y="243668"/>
                    <a:pt x="64825" y="244926"/>
                  </a:cubicBezTo>
                  <a:cubicBezTo>
                    <a:pt x="62514" y="248982"/>
                    <a:pt x="58175" y="251601"/>
                    <a:pt x="53322" y="251601"/>
                  </a:cubicBezTo>
                  <a:cubicBezTo>
                    <a:pt x="52578" y="251601"/>
                    <a:pt x="51833" y="251550"/>
                    <a:pt x="51114" y="251422"/>
                  </a:cubicBezTo>
                  <a:cubicBezTo>
                    <a:pt x="45543" y="250497"/>
                    <a:pt x="41306" y="246133"/>
                    <a:pt x="40279" y="240792"/>
                  </a:cubicBezTo>
                  <a:cubicBezTo>
                    <a:pt x="35940" y="237968"/>
                    <a:pt x="33501" y="232781"/>
                    <a:pt x="34374" y="227466"/>
                  </a:cubicBezTo>
                  <a:cubicBezTo>
                    <a:pt x="35349" y="221689"/>
                    <a:pt x="39894" y="217324"/>
                    <a:pt x="45543" y="216503"/>
                  </a:cubicBezTo>
                  <a:lnTo>
                    <a:pt x="53810" y="166871"/>
                  </a:lnTo>
                  <a:lnTo>
                    <a:pt x="40921" y="164715"/>
                  </a:lnTo>
                  <a:cubicBezTo>
                    <a:pt x="40074" y="166383"/>
                    <a:pt x="38867" y="167821"/>
                    <a:pt x="37429" y="168977"/>
                  </a:cubicBezTo>
                  <a:lnTo>
                    <a:pt x="37532" y="186025"/>
                  </a:lnTo>
                  <a:cubicBezTo>
                    <a:pt x="37686" y="210264"/>
                    <a:pt x="31575" y="229649"/>
                    <a:pt x="15373" y="245594"/>
                  </a:cubicBezTo>
                  <a:lnTo>
                    <a:pt x="8852" y="251987"/>
                  </a:lnTo>
                  <a:cubicBezTo>
                    <a:pt x="-340" y="261025"/>
                    <a:pt x="-392" y="275814"/>
                    <a:pt x="8749" y="284903"/>
                  </a:cubicBezTo>
                  <a:lnTo>
                    <a:pt x="59459" y="335356"/>
                  </a:lnTo>
                  <a:cubicBezTo>
                    <a:pt x="68445" y="344291"/>
                    <a:pt x="82927" y="344342"/>
                    <a:pt x="91990" y="335484"/>
                  </a:cubicBezTo>
                  <a:lnTo>
                    <a:pt x="151327" y="277431"/>
                  </a:lnTo>
                  <a:cubicBezTo>
                    <a:pt x="151532" y="277226"/>
                    <a:pt x="168042" y="256557"/>
                    <a:pt x="171328" y="234784"/>
                  </a:cubicBezTo>
                  <a:cubicBezTo>
                    <a:pt x="173845" y="217941"/>
                    <a:pt x="172509" y="164741"/>
                    <a:pt x="172458" y="157551"/>
                  </a:cubicBezTo>
                  <a:close/>
                </a:path>
              </a:pathLst>
            </a:custGeom>
            <a:grpFill/>
            <a:ln w="28575" cap="flat">
              <a:solidFill>
                <a:schemeClr val="accent5"/>
              </a:solidFill>
              <a:prstDash val="solid"/>
              <a:miter/>
            </a:ln>
          </p:spPr>
          <p:txBody>
            <a:bodyPr rtlCol="0" anchor="ctr"/>
            <a:lstStyle/>
            <a:p>
              <a:endParaRPr lang="en-AU"/>
            </a:p>
          </p:txBody>
        </p:sp>
        <p:sp>
          <p:nvSpPr>
            <p:cNvPr id="7" name="Freeform: Shape 6">
              <a:extLst>
                <a:ext uri="{FF2B5EF4-FFF2-40B4-BE49-F238E27FC236}">
                  <a16:creationId xmlns:a16="http://schemas.microsoft.com/office/drawing/2014/main" id="{EDA09684-93F0-54CC-B8FB-D9E021741D4F}"/>
                </a:ext>
              </a:extLst>
            </p:cNvPr>
            <p:cNvSpPr/>
            <p:nvPr/>
          </p:nvSpPr>
          <p:spPr>
            <a:xfrm>
              <a:off x="3905291" y="5633416"/>
              <a:ext cx="174595" cy="485272"/>
            </a:xfrm>
            <a:custGeom>
              <a:avLst/>
              <a:gdLst>
                <a:gd name="connsiteX0" fmla="*/ 165998 w 174595"/>
                <a:gd name="connsiteY0" fmla="*/ 395313 h 485272"/>
                <a:gd name="connsiteX1" fmla="*/ 159476 w 174595"/>
                <a:gd name="connsiteY1" fmla="*/ 388920 h 485272"/>
                <a:gd name="connsiteX2" fmla="*/ 137318 w 174595"/>
                <a:gd name="connsiteY2" fmla="*/ 329351 h 485272"/>
                <a:gd name="connsiteX3" fmla="*/ 138063 w 174595"/>
                <a:gd name="connsiteY3" fmla="*/ 210986 h 485272"/>
                <a:gd name="connsiteX4" fmla="*/ 138499 w 174595"/>
                <a:gd name="connsiteY4" fmla="*/ 205671 h 485272"/>
                <a:gd name="connsiteX5" fmla="*/ 138499 w 174595"/>
                <a:gd name="connsiteY5" fmla="*/ 183411 h 485272"/>
                <a:gd name="connsiteX6" fmla="*/ 136291 w 174595"/>
                <a:gd name="connsiteY6" fmla="*/ 171959 h 485272"/>
                <a:gd name="connsiteX7" fmla="*/ 63500 w 174595"/>
                <a:gd name="connsiteY7" fmla="*/ 20215 h 485272"/>
                <a:gd name="connsiteX8" fmla="*/ 26809 w 174595"/>
                <a:gd name="connsiteY8" fmla="*/ 3115 h 485272"/>
                <a:gd name="connsiteX9" fmla="*/ 26809 w 174595"/>
                <a:gd name="connsiteY9" fmla="*/ 3115 h 485272"/>
                <a:gd name="connsiteX10" fmla="*/ 6834 w 174595"/>
                <a:gd name="connsiteY10" fmla="*/ 44761 h 485272"/>
                <a:gd name="connsiteX11" fmla="*/ 49173 w 174595"/>
                <a:gd name="connsiteY11" fmla="*/ 137836 h 485272"/>
                <a:gd name="connsiteX12" fmla="*/ 77802 w 174595"/>
                <a:gd name="connsiteY12" fmla="*/ 178892 h 485272"/>
                <a:gd name="connsiteX13" fmla="*/ 77802 w 174595"/>
                <a:gd name="connsiteY13" fmla="*/ 229627 h 485272"/>
                <a:gd name="connsiteX14" fmla="*/ 78033 w 174595"/>
                <a:gd name="connsiteY14" fmla="*/ 229832 h 485272"/>
                <a:gd name="connsiteX15" fmla="*/ 77802 w 174595"/>
                <a:gd name="connsiteY15" fmla="*/ 266343 h 485272"/>
                <a:gd name="connsiteX16" fmla="*/ 77802 w 174595"/>
                <a:gd name="connsiteY16" fmla="*/ 282750 h 485272"/>
                <a:gd name="connsiteX17" fmla="*/ 77339 w 174595"/>
                <a:gd name="connsiteY17" fmla="*/ 283212 h 485272"/>
                <a:gd name="connsiteX18" fmla="*/ 69585 w 174595"/>
                <a:gd name="connsiteY18" fmla="*/ 283212 h 485272"/>
                <a:gd name="connsiteX19" fmla="*/ 69611 w 174595"/>
                <a:gd name="connsiteY19" fmla="*/ 282750 h 485272"/>
                <a:gd name="connsiteX20" fmla="*/ 69611 w 174595"/>
                <a:gd name="connsiteY20" fmla="*/ 281697 h 485272"/>
                <a:gd name="connsiteX21" fmla="*/ 69611 w 174595"/>
                <a:gd name="connsiteY21" fmla="*/ 234274 h 485272"/>
                <a:gd name="connsiteX22" fmla="*/ 69611 w 174595"/>
                <a:gd name="connsiteY22" fmla="*/ 178917 h 485272"/>
                <a:gd name="connsiteX23" fmla="*/ 65092 w 174595"/>
                <a:gd name="connsiteY23" fmla="*/ 162100 h 485272"/>
                <a:gd name="connsiteX24" fmla="*/ 63731 w 174595"/>
                <a:gd name="connsiteY24" fmla="*/ 159968 h 485272"/>
                <a:gd name="connsiteX25" fmla="*/ 63680 w 174595"/>
                <a:gd name="connsiteY25" fmla="*/ 159865 h 485272"/>
                <a:gd name="connsiteX26" fmla="*/ 62114 w 174595"/>
                <a:gd name="connsiteY26" fmla="*/ 157760 h 485272"/>
                <a:gd name="connsiteX27" fmla="*/ 62114 w 174595"/>
                <a:gd name="connsiteY27" fmla="*/ 157760 h 485272"/>
                <a:gd name="connsiteX28" fmla="*/ 56773 w 174595"/>
                <a:gd name="connsiteY28" fmla="*/ 152471 h 485272"/>
                <a:gd name="connsiteX29" fmla="*/ 54154 w 174595"/>
                <a:gd name="connsiteY29" fmla="*/ 150648 h 485272"/>
                <a:gd name="connsiteX30" fmla="*/ 52870 w 174595"/>
                <a:gd name="connsiteY30" fmla="*/ 149852 h 485272"/>
                <a:gd name="connsiteX31" fmla="*/ 52203 w 174595"/>
                <a:gd name="connsiteY31" fmla="*/ 149467 h 485272"/>
                <a:gd name="connsiteX32" fmla="*/ 50611 w 174595"/>
                <a:gd name="connsiteY32" fmla="*/ 148620 h 485272"/>
                <a:gd name="connsiteX33" fmla="*/ 31739 w 174595"/>
                <a:gd name="connsiteY33" fmla="*/ 145487 h 485272"/>
                <a:gd name="connsiteX34" fmla="*/ 2289 w 174595"/>
                <a:gd name="connsiteY34" fmla="*/ 179739 h 485272"/>
                <a:gd name="connsiteX35" fmla="*/ 2289 w 174595"/>
                <a:gd name="connsiteY35" fmla="*/ 282750 h 485272"/>
                <a:gd name="connsiteX36" fmla="*/ 2417 w 174595"/>
                <a:gd name="connsiteY36" fmla="*/ 285420 h 485272"/>
                <a:gd name="connsiteX37" fmla="*/ 2315 w 174595"/>
                <a:gd name="connsiteY37" fmla="*/ 300852 h 485272"/>
                <a:gd name="connsiteX38" fmla="*/ 3521 w 174595"/>
                <a:gd name="connsiteY38" fmla="*/ 378084 h 485272"/>
                <a:gd name="connsiteX39" fmla="*/ 23523 w 174595"/>
                <a:gd name="connsiteY39" fmla="*/ 420732 h 485272"/>
                <a:gd name="connsiteX40" fmla="*/ 82860 w 174595"/>
                <a:gd name="connsiteY40" fmla="*/ 478785 h 485272"/>
                <a:gd name="connsiteX41" fmla="*/ 115391 w 174595"/>
                <a:gd name="connsiteY41" fmla="*/ 478656 h 485272"/>
                <a:gd name="connsiteX42" fmla="*/ 166101 w 174595"/>
                <a:gd name="connsiteY42" fmla="*/ 428203 h 485272"/>
                <a:gd name="connsiteX43" fmla="*/ 165998 w 174595"/>
                <a:gd name="connsiteY43" fmla="*/ 395313 h 485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4595" h="485272">
                  <a:moveTo>
                    <a:pt x="165998" y="395313"/>
                  </a:moveTo>
                  <a:lnTo>
                    <a:pt x="159476" y="388920"/>
                  </a:lnTo>
                  <a:cubicBezTo>
                    <a:pt x="143249" y="373000"/>
                    <a:pt x="137164" y="353615"/>
                    <a:pt x="137318" y="329351"/>
                  </a:cubicBezTo>
                  <a:lnTo>
                    <a:pt x="138063" y="210986"/>
                  </a:lnTo>
                  <a:cubicBezTo>
                    <a:pt x="138319" y="209241"/>
                    <a:pt x="138499" y="207494"/>
                    <a:pt x="138499" y="205671"/>
                  </a:cubicBezTo>
                  <a:lnTo>
                    <a:pt x="138499" y="183411"/>
                  </a:lnTo>
                  <a:cubicBezTo>
                    <a:pt x="138499" y="179482"/>
                    <a:pt x="137754" y="175605"/>
                    <a:pt x="136291" y="171959"/>
                  </a:cubicBezTo>
                  <a:lnTo>
                    <a:pt x="63500" y="20215"/>
                  </a:lnTo>
                  <a:cubicBezTo>
                    <a:pt x="57235" y="6171"/>
                    <a:pt x="41599" y="-1096"/>
                    <a:pt x="26809" y="3115"/>
                  </a:cubicBezTo>
                  <a:lnTo>
                    <a:pt x="26809" y="3115"/>
                  </a:lnTo>
                  <a:cubicBezTo>
                    <a:pt x="9016" y="8199"/>
                    <a:pt x="-356" y="27712"/>
                    <a:pt x="6834" y="44761"/>
                  </a:cubicBezTo>
                  <a:lnTo>
                    <a:pt x="49173" y="137836"/>
                  </a:lnTo>
                  <a:cubicBezTo>
                    <a:pt x="67377" y="142072"/>
                    <a:pt x="77802" y="167158"/>
                    <a:pt x="77802" y="178892"/>
                  </a:cubicBezTo>
                  <a:lnTo>
                    <a:pt x="77802" y="229627"/>
                  </a:lnTo>
                  <a:cubicBezTo>
                    <a:pt x="77879" y="229704"/>
                    <a:pt x="77955" y="229755"/>
                    <a:pt x="78033" y="229832"/>
                  </a:cubicBezTo>
                  <a:lnTo>
                    <a:pt x="77802" y="266343"/>
                  </a:lnTo>
                  <a:lnTo>
                    <a:pt x="77802" y="282750"/>
                  </a:lnTo>
                  <a:cubicBezTo>
                    <a:pt x="77622" y="282930"/>
                    <a:pt x="77519" y="283033"/>
                    <a:pt x="77339" y="283212"/>
                  </a:cubicBezTo>
                  <a:lnTo>
                    <a:pt x="69585" y="283212"/>
                  </a:lnTo>
                  <a:cubicBezTo>
                    <a:pt x="69585" y="283058"/>
                    <a:pt x="69611" y="282904"/>
                    <a:pt x="69611" y="282750"/>
                  </a:cubicBezTo>
                  <a:lnTo>
                    <a:pt x="69611" y="281697"/>
                  </a:lnTo>
                  <a:lnTo>
                    <a:pt x="69611" y="234274"/>
                  </a:lnTo>
                  <a:lnTo>
                    <a:pt x="69611" y="178917"/>
                  </a:lnTo>
                  <a:cubicBezTo>
                    <a:pt x="69611" y="172780"/>
                    <a:pt x="67942" y="167055"/>
                    <a:pt x="65092" y="162100"/>
                  </a:cubicBezTo>
                  <a:cubicBezTo>
                    <a:pt x="64656" y="161355"/>
                    <a:pt x="64219" y="160662"/>
                    <a:pt x="63731" y="159968"/>
                  </a:cubicBezTo>
                  <a:cubicBezTo>
                    <a:pt x="63706" y="159943"/>
                    <a:pt x="63680" y="159917"/>
                    <a:pt x="63680" y="159865"/>
                  </a:cubicBezTo>
                  <a:cubicBezTo>
                    <a:pt x="63192" y="159147"/>
                    <a:pt x="62653" y="158454"/>
                    <a:pt x="62114" y="157760"/>
                  </a:cubicBezTo>
                  <a:lnTo>
                    <a:pt x="62114" y="157760"/>
                  </a:lnTo>
                  <a:cubicBezTo>
                    <a:pt x="60624" y="155732"/>
                    <a:pt x="58827" y="153935"/>
                    <a:pt x="56773" y="152471"/>
                  </a:cubicBezTo>
                  <a:cubicBezTo>
                    <a:pt x="55900" y="151855"/>
                    <a:pt x="55053" y="151213"/>
                    <a:pt x="54154" y="150648"/>
                  </a:cubicBezTo>
                  <a:cubicBezTo>
                    <a:pt x="53743" y="150366"/>
                    <a:pt x="53307" y="150109"/>
                    <a:pt x="52870" y="149852"/>
                  </a:cubicBezTo>
                  <a:cubicBezTo>
                    <a:pt x="52639" y="149724"/>
                    <a:pt x="52434" y="149595"/>
                    <a:pt x="52203" y="149467"/>
                  </a:cubicBezTo>
                  <a:cubicBezTo>
                    <a:pt x="51663" y="149185"/>
                    <a:pt x="51150" y="148902"/>
                    <a:pt x="50611" y="148620"/>
                  </a:cubicBezTo>
                  <a:cubicBezTo>
                    <a:pt x="45014" y="145898"/>
                    <a:pt x="38569" y="144640"/>
                    <a:pt x="31739" y="145487"/>
                  </a:cubicBezTo>
                  <a:cubicBezTo>
                    <a:pt x="14742" y="147593"/>
                    <a:pt x="2289" y="162613"/>
                    <a:pt x="2289" y="179739"/>
                  </a:cubicBezTo>
                  <a:lnTo>
                    <a:pt x="2289" y="282750"/>
                  </a:lnTo>
                  <a:cubicBezTo>
                    <a:pt x="2289" y="283649"/>
                    <a:pt x="2366" y="284521"/>
                    <a:pt x="2417" y="285420"/>
                  </a:cubicBezTo>
                  <a:cubicBezTo>
                    <a:pt x="2366" y="294792"/>
                    <a:pt x="2315" y="300852"/>
                    <a:pt x="2315" y="300852"/>
                  </a:cubicBezTo>
                  <a:cubicBezTo>
                    <a:pt x="2263" y="308041"/>
                    <a:pt x="928" y="361241"/>
                    <a:pt x="3521" y="378084"/>
                  </a:cubicBezTo>
                  <a:cubicBezTo>
                    <a:pt x="6834" y="399857"/>
                    <a:pt x="23318" y="420526"/>
                    <a:pt x="23523" y="420732"/>
                  </a:cubicBezTo>
                  <a:lnTo>
                    <a:pt x="82860" y="478785"/>
                  </a:lnTo>
                  <a:cubicBezTo>
                    <a:pt x="91923" y="487643"/>
                    <a:pt x="106404" y="487591"/>
                    <a:pt x="115391" y="478656"/>
                  </a:cubicBezTo>
                  <a:lnTo>
                    <a:pt x="166101" y="428203"/>
                  </a:lnTo>
                  <a:cubicBezTo>
                    <a:pt x="175241" y="419140"/>
                    <a:pt x="175190" y="404351"/>
                    <a:pt x="165998" y="395313"/>
                  </a:cubicBezTo>
                  <a:close/>
                </a:path>
              </a:pathLst>
            </a:custGeom>
            <a:grpFill/>
            <a:ln w="28575" cap="flat">
              <a:solidFill>
                <a:schemeClr val="accent5"/>
              </a:solidFill>
              <a:prstDash val="solid"/>
              <a:miter/>
            </a:ln>
          </p:spPr>
          <p:txBody>
            <a:bodyPr rtlCol="0" anchor="ctr"/>
            <a:lstStyle/>
            <a:p>
              <a:endParaRPr lang="en-AU"/>
            </a:p>
          </p:txBody>
        </p:sp>
        <p:sp>
          <p:nvSpPr>
            <p:cNvPr id="8" name="Freeform: Shape 7">
              <a:extLst>
                <a:ext uri="{FF2B5EF4-FFF2-40B4-BE49-F238E27FC236}">
                  <a16:creationId xmlns:a16="http://schemas.microsoft.com/office/drawing/2014/main" id="{05A2798D-B03A-3410-7C4D-4C50889D881C}"/>
                </a:ext>
              </a:extLst>
            </p:cNvPr>
            <p:cNvSpPr/>
            <p:nvPr/>
          </p:nvSpPr>
          <p:spPr>
            <a:xfrm>
              <a:off x="3739521" y="5882724"/>
              <a:ext cx="107838" cy="141217"/>
            </a:xfrm>
            <a:custGeom>
              <a:avLst/>
              <a:gdLst>
                <a:gd name="connsiteX0" fmla="*/ 2040 w 107838"/>
                <a:gd name="connsiteY0" fmla="*/ 42967 h 141216"/>
                <a:gd name="connsiteX1" fmla="*/ 10924 w 107838"/>
                <a:gd name="connsiteY1" fmla="*/ 36215 h 141216"/>
                <a:gd name="connsiteX2" fmla="*/ 20090 w 107838"/>
                <a:gd name="connsiteY2" fmla="*/ 30437 h 141216"/>
                <a:gd name="connsiteX3" fmla="*/ 26791 w 107838"/>
                <a:gd name="connsiteY3" fmla="*/ 39860 h 141216"/>
                <a:gd name="connsiteX4" fmla="*/ 26509 w 107838"/>
                <a:gd name="connsiteY4" fmla="*/ 40861 h 141216"/>
                <a:gd name="connsiteX5" fmla="*/ 48975 w 107838"/>
                <a:gd name="connsiteY5" fmla="*/ 44611 h 141216"/>
                <a:gd name="connsiteX6" fmla="*/ 52339 w 107838"/>
                <a:gd name="connsiteY6" fmla="*/ 24506 h 141216"/>
                <a:gd name="connsiteX7" fmla="*/ 51286 w 107838"/>
                <a:gd name="connsiteY7" fmla="*/ 24429 h 141216"/>
                <a:gd name="connsiteX8" fmla="*/ 44585 w 107838"/>
                <a:gd name="connsiteY8" fmla="*/ 15006 h 141216"/>
                <a:gd name="connsiteX9" fmla="*/ 53006 w 107838"/>
                <a:gd name="connsiteY9" fmla="*/ 8228 h 141216"/>
                <a:gd name="connsiteX10" fmla="*/ 62275 w 107838"/>
                <a:gd name="connsiteY10" fmla="*/ 2040 h 141216"/>
                <a:gd name="connsiteX11" fmla="*/ 69028 w 107838"/>
                <a:gd name="connsiteY11" fmla="*/ 10924 h 141216"/>
                <a:gd name="connsiteX12" fmla="*/ 74805 w 107838"/>
                <a:gd name="connsiteY12" fmla="*/ 20090 h 141216"/>
                <a:gd name="connsiteX13" fmla="*/ 65382 w 107838"/>
                <a:gd name="connsiteY13" fmla="*/ 26791 h 141216"/>
                <a:gd name="connsiteX14" fmla="*/ 64381 w 107838"/>
                <a:gd name="connsiteY14" fmla="*/ 26509 h 141216"/>
                <a:gd name="connsiteX15" fmla="*/ 61043 w 107838"/>
                <a:gd name="connsiteY15" fmla="*/ 46588 h 141216"/>
                <a:gd name="connsiteX16" fmla="*/ 83535 w 107838"/>
                <a:gd name="connsiteY16" fmla="*/ 50336 h 141216"/>
                <a:gd name="connsiteX17" fmla="*/ 83612 w 107838"/>
                <a:gd name="connsiteY17" fmla="*/ 49283 h 141216"/>
                <a:gd name="connsiteX18" fmla="*/ 93035 w 107838"/>
                <a:gd name="connsiteY18" fmla="*/ 42582 h 141216"/>
                <a:gd name="connsiteX19" fmla="*/ 99813 w 107838"/>
                <a:gd name="connsiteY19" fmla="*/ 51004 h 141216"/>
                <a:gd name="connsiteX20" fmla="*/ 106001 w 107838"/>
                <a:gd name="connsiteY20" fmla="*/ 60272 h 141216"/>
                <a:gd name="connsiteX21" fmla="*/ 97117 w 107838"/>
                <a:gd name="connsiteY21" fmla="*/ 67025 h 141216"/>
                <a:gd name="connsiteX22" fmla="*/ 87951 w 107838"/>
                <a:gd name="connsiteY22" fmla="*/ 72803 h 141216"/>
                <a:gd name="connsiteX23" fmla="*/ 81250 w 107838"/>
                <a:gd name="connsiteY23" fmla="*/ 63379 h 141216"/>
                <a:gd name="connsiteX24" fmla="*/ 81532 w 107838"/>
                <a:gd name="connsiteY24" fmla="*/ 62378 h 141216"/>
                <a:gd name="connsiteX25" fmla="*/ 59066 w 107838"/>
                <a:gd name="connsiteY25" fmla="*/ 58629 h 141216"/>
                <a:gd name="connsiteX26" fmla="*/ 49181 w 107838"/>
                <a:gd name="connsiteY26" fmla="*/ 117864 h 141216"/>
                <a:gd name="connsiteX27" fmla="*/ 50233 w 107838"/>
                <a:gd name="connsiteY27" fmla="*/ 117940 h 141216"/>
                <a:gd name="connsiteX28" fmla="*/ 56935 w 107838"/>
                <a:gd name="connsiteY28" fmla="*/ 127364 h 141216"/>
                <a:gd name="connsiteX29" fmla="*/ 48513 w 107838"/>
                <a:gd name="connsiteY29" fmla="*/ 134142 h 141216"/>
                <a:gd name="connsiteX30" fmla="*/ 39244 w 107838"/>
                <a:gd name="connsiteY30" fmla="*/ 140330 h 141216"/>
                <a:gd name="connsiteX31" fmla="*/ 32491 w 107838"/>
                <a:gd name="connsiteY31" fmla="*/ 131446 h 141216"/>
                <a:gd name="connsiteX32" fmla="*/ 26714 w 107838"/>
                <a:gd name="connsiteY32" fmla="*/ 122280 h 141216"/>
                <a:gd name="connsiteX33" fmla="*/ 36137 w 107838"/>
                <a:gd name="connsiteY33" fmla="*/ 115578 h 141216"/>
                <a:gd name="connsiteX34" fmla="*/ 37139 w 107838"/>
                <a:gd name="connsiteY34" fmla="*/ 115861 h 141216"/>
                <a:gd name="connsiteX35" fmla="*/ 47024 w 107838"/>
                <a:gd name="connsiteY35" fmla="*/ 56627 h 141216"/>
                <a:gd name="connsiteX36" fmla="*/ 24532 w 107838"/>
                <a:gd name="connsiteY36" fmla="*/ 52878 h 141216"/>
                <a:gd name="connsiteX37" fmla="*/ 24455 w 107838"/>
                <a:gd name="connsiteY37" fmla="*/ 53931 h 141216"/>
                <a:gd name="connsiteX38" fmla="*/ 15032 w 107838"/>
                <a:gd name="connsiteY38" fmla="*/ 60632 h 141216"/>
                <a:gd name="connsiteX39" fmla="*/ 8253 w 107838"/>
                <a:gd name="connsiteY39" fmla="*/ 52211 h 141216"/>
                <a:gd name="connsiteX40" fmla="*/ 2040 w 107838"/>
                <a:gd name="connsiteY40" fmla="*/ 42967 h 141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07838" h="141216">
                  <a:moveTo>
                    <a:pt x="2040" y="42967"/>
                  </a:moveTo>
                  <a:cubicBezTo>
                    <a:pt x="2759" y="38705"/>
                    <a:pt x="6662" y="35803"/>
                    <a:pt x="10924" y="36215"/>
                  </a:cubicBezTo>
                  <a:cubicBezTo>
                    <a:pt x="12079" y="32286"/>
                    <a:pt x="15956" y="29744"/>
                    <a:pt x="20090" y="30437"/>
                  </a:cubicBezTo>
                  <a:cubicBezTo>
                    <a:pt x="24532" y="31182"/>
                    <a:pt x="27536" y="35393"/>
                    <a:pt x="26791" y="39860"/>
                  </a:cubicBezTo>
                  <a:cubicBezTo>
                    <a:pt x="26740" y="40219"/>
                    <a:pt x="26612" y="40528"/>
                    <a:pt x="26509" y="40861"/>
                  </a:cubicBezTo>
                  <a:lnTo>
                    <a:pt x="48975" y="44611"/>
                  </a:lnTo>
                  <a:lnTo>
                    <a:pt x="52339" y="24506"/>
                  </a:lnTo>
                  <a:cubicBezTo>
                    <a:pt x="51979" y="24481"/>
                    <a:pt x="51646" y="24506"/>
                    <a:pt x="51286" y="24429"/>
                  </a:cubicBezTo>
                  <a:cubicBezTo>
                    <a:pt x="46844" y="23684"/>
                    <a:pt x="43840" y="19474"/>
                    <a:pt x="44585" y="15006"/>
                  </a:cubicBezTo>
                  <a:cubicBezTo>
                    <a:pt x="45278" y="10898"/>
                    <a:pt x="48950" y="8048"/>
                    <a:pt x="53006" y="8228"/>
                  </a:cubicBezTo>
                  <a:cubicBezTo>
                    <a:pt x="53982" y="4068"/>
                    <a:pt x="58013" y="1321"/>
                    <a:pt x="62275" y="2040"/>
                  </a:cubicBezTo>
                  <a:cubicBezTo>
                    <a:pt x="66537" y="2759"/>
                    <a:pt x="69439" y="6662"/>
                    <a:pt x="69028" y="10924"/>
                  </a:cubicBezTo>
                  <a:cubicBezTo>
                    <a:pt x="72956" y="12079"/>
                    <a:pt x="75498" y="15956"/>
                    <a:pt x="74805" y="20090"/>
                  </a:cubicBezTo>
                  <a:cubicBezTo>
                    <a:pt x="74061" y="24532"/>
                    <a:pt x="69850" y="27536"/>
                    <a:pt x="65382" y="26791"/>
                  </a:cubicBezTo>
                  <a:cubicBezTo>
                    <a:pt x="65023" y="26740"/>
                    <a:pt x="64714" y="26612"/>
                    <a:pt x="64381" y="26509"/>
                  </a:cubicBezTo>
                  <a:lnTo>
                    <a:pt x="61043" y="46588"/>
                  </a:lnTo>
                  <a:lnTo>
                    <a:pt x="83535" y="50336"/>
                  </a:lnTo>
                  <a:cubicBezTo>
                    <a:pt x="83560" y="49976"/>
                    <a:pt x="83535" y="49643"/>
                    <a:pt x="83612" y="49283"/>
                  </a:cubicBezTo>
                  <a:cubicBezTo>
                    <a:pt x="84357" y="44841"/>
                    <a:pt x="88567" y="41837"/>
                    <a:pt x="93035" y="42582"/>
                  </a:cubicBezTo>
                  <a:cubicBezTo>
                    <a:pt x="97143" y="43275"/>
                    <a:pt x="99993" y="46947"/>
                    <a:pt x="99813" y="51004"/>
                  </a:cubicBezTo>
                  <a:cubicBezTo>
                    <a:pt x="103973" y="51979"/>
                    <a:pt x="106720" y="56010"/>
                    <a:pt x="106001" y="60272"/>
                  </a:cubicBezTo>
                  <a:cubicBezTo>
                    <a:pt x="105282" y="64535"/>
                    <a:pt x="101380" y="67436"/>
                    <a:pt x="97117" y="67025"/>
                  </a:cubicBezTo>
                  <a:cubicBezTo>
                    <a:pt x="95962" y="70954"/>
                    <a:pt x="92085" y="73496"/>
                    <a:pt x="87951" y="72803"/>
                  </a:cubicBezTo>
                  <a:cubicBezTo>
                    <a:pt x="83509" y="72058"/>
                    <a:pt x="80505" y="67847"/>
                    <a:pt x="81250" y="63379"/>
                  </a:cubicBezTo>
                  <a:cubicBezTo>
                    <a:pt x="81301" y="63020"/>
                    <a:pt x="81429" y="62711"/>
                    <a:pt x="81532" y="62378"/>
                  </a:cubicBezTo>
                  <a:lnTo>
                    <a:pt x="59066" y="58629"/>
                  </a:lnTo>
                  <a:lnTo>
                    <a:pt x="49181" y="117864"/>
                  </a:lnTo>
                  <a:cubicBezTo>
                    <a:pt x="49540" y="117889"/>
                    <a:pt x="49874" y="117864"/>
                    <a:pt x="50233" y="117940"/>
                  </a:cubicBezTo>
                  <a:cubicBezTo>
                    <a:pt x="54675" y="118685"/>
                    <a:pt x="57679" y="122896"/>
                    <a:pt x="56935" y="127364"/>
                  </a:cubicBezTo>
                  <a:cubicBezTo>
                    <a:pt x="56241" y="131471"/>
                    <a:pt x="52570" y="134322"/>
                    <a:pt x="48513" y="134142"/>
                  </a:cubicBezTo>
                  <a:cubicBezTo>
                    <a:pt x="47538" y="138301"/>
                    <a:pt x="43506" y="141048"/>
                    <a:pt x="39244" y="140330"/>
                  </a:cubicBezTo>
                  <a:cubicBezTo>
                    <a:pt x="34982" y="139611"/>
                    <a:pt x="32081" y="135708"/>
                    <a:pt x="32491" y="131446"/>
                  </a:cubicBezTo>
                  <a:cubicBezTo>
                    <a:pt x="28563" y="130290"/>
                    <a:pt x="26021" y="126413"/>
                    <a:pt x="26714" y="122280"/>
                  </a:cubicBezTo>
                  <a:cubicBezTo>
                    <a:pt x="27459" y="117838"/>
                    <a:pt x="31670" y="114833"/>
                    <a:pt x="36137" y="115578"/>
                  </a:cubicBezTo>
                  <a:cubicBezTo>
                    <a:pt x="36471" y="115630"/>
                    <a:pt x="36805" y="115758"/>
                    <a:pt x="37139" y="115861"/>
                  </a:cubicBezTo>
                  <a:lnTo>
                    <a:pt x="47024" y="56627"/>
                  </a:lnTo>
                  <a:lnTo>
                    <a:pt x="24532" y="52878"/>
                  </a:lnTo>
                  <a:cubicBezTo>
                    <a:pt x="24506" y="53237"/>
                    <a:pt x="24532" y="53571"/>
                    <a:pt x="24455" y="53931"/>
                  </a:cubicBezTo>
                  <a:cubicBezTo>
                    <a:pt x="23710" y="58372"/>
                    <a:pt x="19499" y="61377"/>
                    <a:pt x="15032" y="60632"/>
                  </a:cubicBezTo>
                  <a:cubicBezTo>
                    <a:pt x="10924" y="59939"/>
                    <a:pt x="8074" y="56267"/>
                    <a:pt x="8253" y="52211"/>
                  </a:cubicBezTo>
                  <a:cubicBezTo>
                    <a:pt x="4068" y="51260"/>
                    <a:pt x="1321" y="47255"/>
                    <a:pt x="2040" y="42967"/>
                  </a:cubicBezTo>
                  <a:close/>
                </a:path>
              </a:pathLst>
            </a:custGeom>
            <a:grpFill/>
            <a:ln w="28575" cap="flat">
              <a:solidFill>
                <a:schemeClr val="accent5"/>
              </a:solidFill>
              <a:prstDash val="solid"/>
              <a:miter/>
            </a:ln>
          </p:spPr>
          <p:txBody>
            <a:bodyPr rtlCol="0" anchor="ctr"/>
            <a:lstStyle/>
            <a:p>
              <a:endParaRPr lang="en-AU"/>
            </a:p>
          </p:txBody>
        </p:sp>
        <p:sp>
          <p:nvSpPr>
            <p:cNvPr id="9" name="Freeform: Shape 8">
              <a:extLst>
                <a:ext uri="{FF2B5EF4-FFF2-40B4-BE49-F238E27FC236}">
                  <a16:creationId xmlns:a16="http://schemas.microsoft.com/office/drawing/2014/main" id="{3D7B4F3A-3119-197C-E343-84B9C2DA8A4B}"/>
                </a:ext>
              </a:extLst>
            </p:cNvPr>
            <p:cNvSpPr/>
            <p:nvPr/>
          </p:nvSpPr>
          <p:spPr>
            <a:xfrm>
              <a:off x="3739588" y="5706900"/>
              <a:ext cx="84730" cy="172028"/>
            </a:xfrm>
            <a:custGeom>
              <a:avLst/>
              <a:gdLst>
                <a:gd name="connsiteX0" fmla="*/ 81234 w 84730"/>
                <a:gd name="connsiteY0" fmla="*/ 145359 h 172027"/>
                <a:gd name="connsiteX1" fmla="*/ 73326 w 84730"/>
                <a:gd name="connsiteY1" fmla="*/ 150160 h 172027"/>
                <a:gd name="connsiteX2" fmla="*/ 67575 w 84730"/>
                <a:gd name="connsiteY2" fmla="*/ 144948 h 172027"/>
                <a:gd name="connsiteX3" fmla="*/ 60873 w 84730"/>
                <a:gd name="connsiteY3" fmla="*/ 147464 h 172027"/>
                <a:gd name="connsiteX4" fmla="*/ 54865 w 84730"/>
                <a:gd name="connsiteY4" fmla="*/ 140763 h 172027"/>
                <a:gd name="connsiteX5" fmla="*/ 49268 w 84730"/>
                <a:gd name="connsiteY5" fmla="*/ 142201 h 172027"/>
                <a:gd name="connsiteX6" fmla="*/ 49319 w 84730"/>
                <a:gd name="connsiteY6" fmla="*/ 141687 h 172027"/>
                <a:gd name="connsiteX7" fmla="*/ 42207 w 84730"/>
                <a:gd name="connsiteY7" fmla="*/ 134370 h 172027"/>
                <a:gd name="connsiteX8" fmla="*/ 39639 w 84730"/>
                <a:gd name="connsiteY8" fmla="*/ 134832 h 172027"/>
                <a:gd name="connsiteX9" fmla="*/ 40898 w 84730"/>
                <a:gd name="connsiteY9" fmla="*/ 130878 h 172027"/>
                <a:gd name="connsiteX10" fmla="*/ 33785 w 84730"/>
                <a:gd name="connsiteY10" fmla="*/ 123560 h 172027"/>
                <a:gd name="connsiteX11" fmla="*/ 31269 w 84730"/>
                <a:gd name="connsiteY11" fmla="*/ 123997 h 172027"/>
                <a:gd name="connsiteX12" fmla="*/ 32758 w 84730"/>
                <a:gd name="connsiteY12" fmla="*/ 119735 h 172027"/>
                <a:gd name="connsiteX13" fmla="*/ 25646 w 84730"/>
                <a:gd name="connsiteY13" fmla="*/ 112417 h 172027"/>
                <a:gd name="connsiteX14" fmla="*/ 25621 w 84730"/>
                <a:gd name="connsiteY14" fmla="*/ 112417 h 172027"/>
                <a:gd name="connsiteX15" fmla="*/ 26185 w 84730"/>
                <a:gd name="connsiteY15" fmla="*/ 109695 h 172027"/>
                <a:gd name="connsiteX16" fmla="*/ 19073 w 84730"/>
                <a:gd name="connsiteY16" fmla="*/ 102378 h 172027"/>
                <a:gd name="connsiteX17" fmla="*/ 18354 w 84730"/>
                <a:gd name="connsiteY17" fmla="*/ 102429 h 172027"/>
                <a:gd name="connsiteX18" fmla="*/ 19638 w 84730"/>
                <a:gd name="connsiteY18" fmla="*/ 99656 h 172027"/>
                <a:gd name="connsiteX19" fmla="*/ 14169 w 84730"/>
                <a:gd name="connsiteY19" fmla="*/ 91054 h 172027"/>
                <a:gd name="connsiteX20" fmla="*/ 12962 w 84730"/>
                <a:gd name="connsiteY20" fmla="*/ 90900 h 172027"/>
                <a:gd name="connsiteX21" fmla="*/ 16197 w 84730"/>
                <a:gd name="connsiteY21" fmla="*/ 86356 h 172027"/>
                <a:gd name="connsiteX22" fmla="*/ 12962 w 84730"/>
                <a:gd name="connsiteY22" fmla="*/ 78679 h 172027"/>
                <a:gd name="connsiteX23" fmla="*/ 19946 w 84730"/>
                <a:gd name="connsiteY23" fmla="*/ 73030 h 172027"/>
                <a:gd name="connsiteX24" fmla="*/ 16762 w 84730"/>
                <a:gd name="connsiteY24" fmla="*/ 65404 h 172027"/>
                <a:gd name="connsiteX25" fmla="*/ 25055 w 84730"/>
                <a:gd name="connsiteY25" fmla="*/ 59884 h 172027"/>
                <a:gd name="connsiteX26" fmla="*/ 24208 w 84730"/>
                <a:gd name="connsiteY26" fmla="*/ 54646 h 172027"/>
                <a:gd name="connsiteX27" fmla="*/ 24747 w 84730"/>
                <a:gd name="connsiteY27" fmla="*/ 54826 h 172027"/>
                <a:gd name="connsiteX28" fmla="*/ 33349 w 84730"/>
                <a:gd name="connsiteY28" fmla="*/ 49357 h 172027"/>
                <a:gd name="connsiteX29" fmla="*/ 31988 w 84730"/>
                <a:gd name="connsiteY29" fmla="*/ 43400 h 172027"/>
                <a:gd name="connsiteX30" fmla="*/ 40589 w 84730"/>
                <a:gd name="connsiteY30" fmla="*/ 38471 h 172027"/>
                <a:gd name="connsiteX31" fmla="*/ 40076 w 84730"/>
                <a:gd name="connsiteY31" fmla="*/ 33079 h 172027"/>
                <a:gd name="connsiteX32" fmla="*/ 41180 w 84730"/>
                <a:gd name="connsiteY32" fmla="*/ 33541 h 172027"/>
                <a:gd name="connsiteX33" fmla="*/ 50166 w 84730"/>
                <a:gd name="connsiteY33" fmla="*/ 28688 h 172027"/>
                <a:gd name="connsiteX34" fmla="*/ 49884 w 84730"/>
                <a:gd name="connsiteY34" fmla="*/ 23861 h 172027"/>
                <a:gd name="connsiteX35" fmla="*/ 58280 w 84730"/>
                <a:gd name="connsiteY35" fmla="*/ 20883 h 172027"/>
                <a:gd name="connsiteX36" fmla="*/ 59050 w 84730"/>
                <a:gd name="connsiteY36" fmla="*/ 14926 h 172027"/>
                <a:gd name="connsiteX37" fmla="*/ 59435 w 84730"/>
                <a:gd name="connsiteY37" fmla="*/ 15234 h 172027"/>
                <a:gd name="connsiteX38" fmla="*/ 61027 w 84730"/>
                <a:gd name="connsiteY38" fmla="*/ 15953 h 172027"/>
                <a:gd name="connsiteX39" fmla="*/ 67241 w 84730"/>
                <a:gd name="connsiteY39" fmla="*/ 3115 h 172027"/>
                <a:gd name="connsiteX40" fmla="*/ 67138 w 84730"/>
                <a:gd name="connsiteY40" fmla="*/ 3038 h 172027"/>
                <a:gd name="connsiteX41" fmla="*/ 57176 w 84730"/>
                <a:gd name="connsiteY41" fmla="*/ 5298 h 172027"/>
                <a:gd name="connsiteX42" fmla="*/ 56406 w 84730"/>
                <a:gd name="connsiteY42" fmla="*/ 11255 h 172027"/>
                <a:gd name="connsiteX43" fmla="*/ 56021 w 84730"/>
                <a:gd name="connsiteY43" fmla="*/ 10972 h 172027"/>
                <a:gd name="connsiteX44" fmla="*/ 46058 w 84730"/>
                <a:gd name="connsiteY44" fmla="*/ 13231 h 172027"/>
                <a:gd name="connsiteX45" fmla="*/ 45519 w 84730"/>
                <a:gd name="connsiteY45" fmla="*/ 19856 h 172027"/>
                <a:gd name="connsiteX46" fmla="*/ 45314 w 84730"/>
                <a:gd name="connsiteY46" fmla="*/ 19778 h 172027"/>
                <a:gd name="connsiteX47" fmla="*/ 36327 w 84730"/>
                <a:gd name="connsiteY47" fmla="*/ 24632 h 172027"/>
                <a:gd name="connsiteX48" fmla="*/ 36841 w 84730"/>
                <a:gd name="connsiteY48" fmla="*/ 30023 h 172027"/>
                <a:gd name="connsiteX49" fmla="*/ 35737 w 84730"/>
                <a:gd name="connsiteY49" fmla="*/ 29561 h 172027"/>
                <a:gd name="connsiteX50" fmla="*/ 26750 w 84730"/>
                <a:gd name="connsiteY50" fmla="*/ 34414 h 172027"/>
                <a:gd name="connsiteX51" fmla="*/ 27931 w 84730"/>
                <a:gd name="connsiteY51" fmla="*/ 40832 h 172027"/>
                <a:gd name="connsiteX52" fmla="*/ 27854 w 84730"/>
                <a:gd name="connsiteY52" fmla="*/ 40807 h 172027"/>
                <a:gd name="connsiteX53" fmla="*/ 19253 w 84730"/>
                <a:gd name="connsiteY53" fmla="*/ 46276 h 172027"/>
                <a:gd name="connsiteX54" fmla="*/ 20100 w 84730"/>
                <a:gd name="connsiteY54" fmla="*/ 51514 h 172027"/>
                <a:gd name="connsiteX55" fmla="*/ 19561 w 84730"/>
                <a:gd name="connsiteY55" fmla="*/ 51334 h 172027"/>
                <a:gd name="connsiteX56" fmla="*/ 10959 w 84730"/>
                <a:gd name="connsiteY56" fmla="*/ 56829 h 172027"/>
                <a:gd name="connsiteX57" fmla="*/ 14143 w 84730"/>
                <a:gd name="connsiteY57" fmla="*/ 64455 h 172027"/>
                <a:gd name="connsiteX58" fmla="*/ 5850 w 84730"/>
                <a:gd name="connsiteY58" fmla="*/ 69975 h 172027"/>
                <a:gd name="connsiteX59" fmla="*/ 9085 w 84730"/>
                <a:gd name="connsiteY59" fmla="*/ 77652 h 172027"/>
                <a:gd name="connsiteX60" fmla="*/ 2101 w 84730"/>
                <a:gd name="connsiteY60" fmla="*/ 83300 h 172027"/>
                <a:gd name="connsiteX61" fmla="*/ 7570 w 84730"/>
                <a:gd name="connsiteY61" fmla="*/ 91902 h 172027"/>
                <a:gd name="connsiteX62" fmla="*/ 8777 w 84730"/>
                <a:gd name="connsiteY62" fmla="*/ 92056 h 172027"/>
                <a:gd name="connsiteX63" fmla="*/ 5542 w 84730"/>
                <a:gd name="connsiteY63" fmla="*/ 96601 h 172027"/>
                <a:gd name="connsiteX64" fmla="*/ 11011 w 84730"/>
                <a:gd name="connsiteY64" fmla="*/ 105202 h 172027"/>
                <a:gd name="connsiteX65" fmla="*/ 13219 w 84730"/>
                <a:gd name="connsiteY65" fmla="*/ 105305 h 172027"/>
                <a:gd name="connsiteX66" fmla="*/ 11756 w 84730"/>
                <a:gd name="connsiteY66" fmla="*/ 109541 h 172027"/>
                <a:gd name="connsiteX67" fmla="*/ 18868 w 84730"/>
                <a:gd name="connsiteY67" fmla="*/ 116859 h 172027"/>
                <a:gd name="connsiteX68" fmla="*/ 18894 w 84730"/>
                <a:gd name="connsiteY68" fmla="*/ 116859 h 172027"/>
                <a:gd name="connsiteX69" fmla="*/ 18328 w 84730"/>
                <a:gd name="connsiteY69" fmla="*/ 119581 h 172027"/>
                <a:gd name="connsiteX70" fmla="*/ 25441 w 84730"/>
                <a:gd name="connsiteY70" fmla="*/ 126898 h 172027"/>
                <a:gd name="connsiteX71" fmla="*/ 27957 w 84730"/>
                <a:gd name="connsiteY71" fmla="*/ 126461 h 172027"/>
                <a:gd name="connsiteX72" fmla="*/ 26468 w 84730"/>
                <a:gd name="connsiteY72" fmla="*/ 130723 h 172027"/>
                <a:gd name="connsiteX73" fmla="*/ 33580 w 84730"/>
                <a:gd name="connsiteY73" fmla="*/ 138041 h 172027"/>
                <a:gd name="connsiteX74" fmla="*/ 36148 w 84730"/>
                <a:gd name="connsiteY74" fmla="*/ 137579 h 172027"/>
                <a:gd name="connsiteX75" fmla="*/ 34889 w 84730"/>
                <a:gd name="connsiteY75" fmla="*/ 141533 h 172027"/>
                <a:gd name="connsiteX76" fmla="*/ 42002 w 84730"/>
                <a:gd name="connsiteY76" fmla="*/ 148851 h 172027"/>
                <a:gd name="connsiteX77" fmla="*/ 46521 w 84730"/>
                <a:gd name="connsiteY77" fmla="*/ 147310 h 172027"/>
                <a:gd name="connsiteX78" fmla="*/ 52477 w 84730"/>
                <a:gd name="connsiteY78" fmla="*/ 155039 h 172027"/>
                <a:gd name="connsiteX79" fmla="*/ 59179 w 84730"/>
                <a:gd name="connsiteY79" fmla="*/ 152522 h 172027"/>
                <a:gd name="connsiteX80" fmla="*/ 62619 w 84730"/>
                <a:gd name="connsiteY80" fmla="*/ 158273 h 172027"/>
                <a:gd name="connsiteX81" fmla="*/ 57073 w 84730"/>
                <a:gd name="connsiteY81" fmla="*/ 164128 h 172027"/>
                <a:gd name="connsiteX82" fmla="*/ 63004 w 84730"/>
                <a:gd name="connsiteY82" fmla="*/ 172447 h 172027"/>
                <a:gd name="connsiteX83" fmla="*/ 71298 w 84730"/>
                <a:gd name="connsiteY83" fmla="*/ 166516 h 172027"/>
                <a:gd name="connsiteX84" fmla="*/ 67934 w 84730"/>
                <a:gd name="connsiteY84" fmla="*/ 159172 h 172027"/>
                <a:gd name="connsiteX85" fmla="*/ 73172 w 84730"/>
                <a:gd name="connsiteY85" fmla="*/ 154499 h 172027"/>
                <a:gd name="connsiteX86" fmla="*/ 78846 w 84730"/>
                <a:gd name="connsiteY86" fmla="*/ 159660 h 172027"/>
                <a:gd name="connsiteX87" fmla="*/ 84187 w 84730"/>
                <a:gd name="connsiteY87" fmla="*/ 158376 h 172027"/>
                <a:gd name="connsiteX88" fmla="*/ 84187 w 84730"/>
                <a:gd name="connsiteY88" fmla="*/ 146669 h 172027"/>
                <a:gd name="connsiteX89" fmla="*/ 81234 w 84730"/>
                <a:gd name="connsiteY89" fmla="*/ 145359 h 172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84730" h="172027">
                  <a:moveTo>
                    <a:pt x="81234" y="145359"/>
                  </a:moveTo>
                  <a:cubicBezTo>
                    <a:pt x="77742" y="144769"/>
                    <a:pt x="74456" y="146874"/>
                    <a:pt x="73326" y="150160"/>
                  </a:cubicBezTo>
                  <a:cubicBezTo>
                    <a:pt x="72607" y="147541"/>
                    <a:pt x="70425" y="145436"/>
                    <a:pt x="67575" y="144948"/>
                  </a:cubicBezTo>
                  <a:cubicBezTo>
                    <a:pt x="64956" y="144512"/>
                    <a:pt x="62440" y="145564"/>
                    <a:pt x="60873" y="147464"/>
                  </a:cubicBezTo>
                  <a:cubicBezTo>
                    <a:pt x="60693" y="144177"/>
                    <a:pt x="58254" y="141328"/>
                    <a:pt x="54865" y="140763"/>
                  </a:cubicBezTo>
                  <a:cubicBezTo>
                    <a:pt x="52785" y="140429"/>
                    <a:pt x="50808" y="141019"/>
                    <a:pt x="49268" y="142201"/>
                  </a:cubicBezTo>
                  <a:cubicBezTo>
                    <a:pt x="49294" y="142021"/>
                    <a:pt x="49319" y="141867"/>
                    <a:pt x="49319" y="141687"/>
                  </a:cubicBezTo>
                  <a:cubicBezTo>
                    <a:pt x="49371" y="137708"/>
                    <a:pt x="46187" y="134421"/>
                    <a:pt x="42207" y="134370"/>
                  </a:cubicBezTo>
                  <a:cubicBezTo>
                    <a:pt x="41308" y="134370"/>
                    <a:pt x="40436" y="134523"/>
                    <a:pt x="39639" y="134832"/>
                  </a:cubicBezTo>
                  <a:cubicBezTo>
                    <a:pt x="40410" y="133702"/>
                    <a:pt x="40872" y="132341"/>
                    <a:pt x="40898" y="130878"/>
                  </a:cubicBezTo>
                  <a:cubicBezTo>
                    <a:pt x="40949" y="126898"/>
                    <a:pt x="37765" y="123611"/>
                    <a:pt x="33785" y="123560"/>
                  </a:cubicBezTo>
                  <a:cubicBezTo>
                    <a:pt x="32887" y="123560"/>
                    <a:pt x="32065" y="123714"/>
                    <a:pt x="31269" y="123997"/>
                  </a:cubicBezTo>
                  <a:cubicBezTo>
                    <a:pt x="32168" y="122816"/>
                    <a:pt x="32733" y="121352"/>
                    <a:pt x="32758" y="119735"/>
                  </a:cubicBezTo>
                  <a:cubicBezTo>
                    <a:pt x="32810" y="115755"/>
                    <a:pt x="29626" y="112468"/>
                    <a:pt x="25646" y="112417"/>
                  </a:cubicBezTo>
                  <a:cubicBezTo>
                    <a:pt x="25646" y="112417"/>
                    <a:pt x="25621" y="112417"/>
                    <a:pt x="25621" y="112417"/>
                  </a:cubicBezTo>
                  <a:cubicBezTo>
                    <a:pt x="25980" y="111569"/>
                    <a:pt x="26185" y="110671"/>
                    <a:pt x="26185" y="109695"/>
                  </a:cubicBezTo>
                  <a:cubicBezTo>
                    <a:pt x="26237" y="105715"/>
                    <a:pt x="23053" y="102429"/>
                    <a:pt x="19073" y="102378"/>
                  </a:cubicBezTo>
                  <a:cubicBezTo>
                    <a:pt x="18816" y="102378"/>
                    <a:pt x="18585" y="102429"/>
                    <a:pt x="18354" y="102429"/>
                  </a:cubicBezTo>
                  <a:cubicBezTo>
                    <a:pt x="18945" y="101633"/>
                    <a:pt x="19407" y="100709"/>
                    <a:pt x="19638" y="99656"/>
                  </a:cubicBezTo>
                  <a:cubicBezTo>
                    <a:pt x="20511" y="95753"/>
                    <a:pt x="18046" y="91902"/>
                    <a:pt x="14169" y="91054"/>
                  </a:cubicBezTo>
                  <a:cubicBezTo>
                    <a:pt x="13758" y="90952"/>
                    <a:pt x="13347" y="90926"/>
                    <a:pt x="12962" y="90900"/>
                  </a:cubicBezTo>
                  <a:cubicBezTo>
                    <a:pt x="14554" y="89899"/>
                    <a:pt x="15761" y="88307"/>
                    <a:pt x="16197" y="86356"/>
                  </a:cubicBezTo>
                  <a:cubicBezTo>
                    <a:pt x="16891" y="83275"/>
                    <a:pt x="15478" y="80271"/>
                    <a:pt x="12962" y="78679"/>
                  </a:cubicBezTo>
                  <a:cubicBezTo>
                    <a:pt x="16249" y="78653"/>
                    <a:pt x="19202" y="76368"/>
                    <a:pt x="19946" y="73030"/>
                  </a:cubicBezTo>
                  <a:cubicBezTo>
                    <a:pt x="20614" y="69975"/>
                    <a:pt x="19253" y="66971"/>
                    <a:pt x="16762" y="65404"/>
                  </a:cubicBezTo>
                  <a:cubicBezTo>
                    <a:pt x="20537" y="66072"/>
                    <a:pt x="24234" y="63684"/>
                    <a:pt x="25055" y="59884"/>
                  </a:cubicBezTo>
                  <a:cubicBezTo>
                    <a:pt x="25466" y="58010"/>
                    <a:pt x="25107" y="56161"/>
                    <a:pt x="24208" y="54646"/>
                  </a:cubicBezTo>
                  <a:cubicBezTo>
                    <a:pt x="24388" y="54698"/>
                    <a:pt x="24568" y="54775"/>
                    <a:pt x="24747" y="54826"/>
                  </a:cubicBezTo>
                  <a:cubicBezTo>
                    <a:pt x="28650" y="55699"/>
                    <a:pt x="32501" y="53234"/>
                    <a:pt x="33349" y="49357"/>
                  </a:cubicBezTo>
                  <a:cubicBezTo>
                    <a:pt x="33837" y="47175"/>
                    <a:pt x="33246" y="45044"/>
                    <a:pt x="31988" y="43400"/>
                  </a:cubicBezTo>
                  <a:cubicBezTo>
                    <a:pt x="35685" y="44299"/>
                    <a:pt x="39485" y="42168"/>
                    <a:pt x="40589" y="38471"/>
                  </a:cubicBezTo>
                  <a:cubicBezTo>
                    <a:pt x="41154" y="36596"/>
                    <a:pt x="40898" y="34696"/>
                    <a:pt x="40076" y="33079"/>
                  </a:cubicBezTo>
                  <a:cubicBezTo>
                    <a:pt x="40436" y="33258"/>
                    <a:pt x="40795" y="33412"/>
                    <a:pt x="41180" y="33541"/>
                  </a:cubicBezTo>
                  <a:cubicBezTo>
                    <a:pt x="45006" y="34671"/>
                    <a:pt x="49011" y="32514"/>
                    <a:pt x="50166" y="28688"/>
                  </a:cubicBezTo>
                  <a:cubicBezTo>
                    <a:pt x="50654" y="27019"/>
                    <a:pt x="50500" y="25351"/>
                    <a:pt x="49884" y="23861"/>
                  </a:cubicBezTo>
                  <a:cubicBezTo>
                    <a:pt x="52965" y="24888"/>
                    <a:pt x="56483" y="23758"/>
                    <a:pt x="58280" y="20883"/>
                  </a:cubicBezTo>
                  <a:cubicBezTo>
                    <a:pt x="59435" y="19034"/>
                    <a:pt x="59641" y="16877"/>
                    <a:pt x="59050" y="14926"/>
                  </a:cubicBezTo>
                  <a:cubicBezTo>
                    <a:pt x="59179" y="15029"/>
                    <a:pt x="59281" y="15131"/>
                    <a:pt x="59435" y="15234"/>
                  </a:cubicBezTo>
                  <a:cubicBezTo>
                    <a:pt x="59949" y="15542"/>
                    <a:pt x="60462" y="15773"/>
                    <a:pt x="61027" y="15953"/>
                  </a:cubicBezTo>
                  <a:lnTo>
                    <a:pt x="67241" y="3115"/>
                  </a:lnTo>
                  <a:cubicBezTo>
                    <a:pt x="67190" y="3089"/>
                    <a:pt x="67164" y="3064"/>
                    <a:pt x="67138" y="3038"/>
                  </a:cubicBezTo>
                  <a:cubicBezTo>
                    <a:pt x="63775" y="907"/>
                    <a:pt x="59307" y="1934"/>
                    <a:pt x="57176" y="5298"/>
                  </a:cubicBezTo>
                  <a:cubicBezTo>
                    <a:pt x="56021" y="7146"/>
                    <a:pt x="55815" y="9303"/>
                    <a:pt x="56406" y="11255"/>
                  </a:cubicBezTo>
                  <a:cubicBezTo>
                    <a:pt x="56277" y="11152"/>
                    <a:pt x="56174" y="11049"/>
                    <a:pt x="56021" y="10972"/>
                  </a:cubicBezTo>
                  <a:cubicBezTo>
                    <a:pt x="52657" y="8841"/>
                    <a:pt x="48189" y="9868"/>
                    <a:pt x="46058" y="13231"/>
                  </a:cubicBezTo>
                  <a:cubicBezTo>
                    <a:pt x="44749" y="15285"/>
                    <a:pt x="44646" y="17750"/>
                    <a:pt x="45519" y="19856"/>
                  </a:cubicBezTo>
                  <a:cubicBezTo>
                    <a:pt x="45442" y="19830"/>
                    <a:pt x="45391" y="19778"/>
                    <a:pt x="45314" y="19778"/>
                  </a:cubicBezTo>
                  <a:cubicBezTo>
                    <a:pt x="41488" y="18649"/>
                    <a:pt x="37483" y="20832"/>
                    <a:pt x="36327" y="24632"/>
                  </a:cubicBezTo>
                  <a:cubicBezTo>
                    <a:pt x="35762" y="26506"/>
                    <a:pt x="36019" y="28406"/>
                    <a:pt x="36841" y="30023"/>
                  </a:cubicBezTo>
                  <a:cubicBezTo>
                    <a:pt x="36481" y="29844"/>
                    <a:pt x="36122" y="29690"/>
                    <a:pt x="35737" y="29561"/>
                  </a:cubicBezTo>
                  <a:cubicBezTo>
                    <a:pt x="31911" y="28432"/>
                    <a:pt x="27906" y="30614"/>
                    <a:pt x="26750" y="34414"/>
                  </a:cubicBezTo>
                  <a:cubicBezTo>
                    <a:pt x="26057" y="36699"/>
                    <a:pt x="26596" y="39061"/>
                    <a:pt x="27931" y="40832"/>
                  </a:cubicBezTo>
                  <a:cubicBezTo>
                    <a:pt x="27906" y="40832"/>
                    <a:pt x="27880" y="40807"/>
                    <a:pt x="27854" y="40807"/>
                  </a:cubicBezTo>
                  <a:cubicBezTo>
                    <a:pt x="23952" y="39934"/>
                    <a:pt x="20100" y="42399"/>
                    <a:pt x="19253" y="46276"/>
                  </a:cubicBezTo>
                  <a:cubicBezTo>
                    <a:pt x="18842" y="48150"/>
                    <a:pt x="19202" y="49999"/>
                    <a:pt x="20100" y="51514"/>
                  </a:cubicBezTo>
                  <a:cubicBezTo>
                    <a:pt x="19920" y="51463"/>
                    <a:pt x="19741" y="51386"/>
                    <a:pt x="19561" y="51334"/>
                  </a:cubicBezTo>
                  <a:cubicBezTo>
                    <a:pt x="15658" y="50461"/>
                    <a:pt x="11807" y="52926"/>
                    <a:pt x="10959" y="56829"/>
                  </a:cubicBezTo>
                  <a:cubicBezTo>
                    <a:pt x="10292" y="59884"/>
                    <a:pt x="11653" y="62888"/>
                    <a:pt x="14143" y="64455"/>
                  </a:cubicBezTo>
                  <a:cubicBezTo>
                    <a:pt x="10369" y="63787"/>
                    <a:pt x="6672" y="66175"/>
                    <a:pt x="5850" y="69975"/>
                  </a:cubicBezTo>
                  <a:cubicBezTo>
                    <a:pt x="5157" y="73056"/>
                    <a:pt x="6569" y="76060"/>
                    <a:pt x="9085" y="77652"/>
                  </a:cubicBezTo>
                  <a:cubicBezTo>
                    <a:pt x="5799" y="77677"/>
                    <a:pt x="2846" y="79937"/>
                    <a:pt x="2101" y="83300"/>
                  </a:cubicBezTo>
                  <a:cubicBezTo>
                    <a:pt x="1229" y="87203"/>
                    <a:pt x="3693" y="91054"/>
                    <a:pt x="7570" y="91902"/>
                  </a:cubicBezTo>
                  <a:cubicBezTo>
                    <a:pt x="7981" y="92005"/>
                    <a:pt x="8392" y="92030"/>
                    <a:pt x="8777" y="92056"/>
                  </a:cubicBezTo>
                  <a:cubicBezTo>
                    <a:pt x="7185" y="93057"/>
                    <a:pt x="5979" y="94649"/>
                    <a:pt x="5542" y="96601"/>
                  </a:cubicBezTo>
                  <a:cubicBezTo>
                    <a:pt x="4669" y="100503"/>
                    <a:pt x="7134" y="104354"/>
                    <a:pt x="11011" y="105202"/>
                  </a:cubicBezTo>
                  <a:cubicBezTo>
                    <a:pt x="11756" y="105356"/>
                    <a:pt x="12500" y="105382"/>
                    <a:pt x="13219" y="105305"/>
                  </a:cubicBezTo>
                  <a:cubicBezTo>
                    <a:pt x="12320" y="106486"/>
                    <a:pt x="11781" y="107949"/>
                    <a:pt x="11756" y="109541"/>
                  </a:cubicBezTo>
                  <a:cubicBezTo>
                    <a:pt x="11704" y="113521"/>
                    <a:pt x="14888" y="116807"/>
                    <a:pt x="18868" y="116859"/>
                  </a:cubicBezTo>
                  <a:cubicBezTo>
                    <a:pt x="18868" y="116859"/>
                    <a:pt x="18894" y="116859"/>
                    <a:pt x="18894" y="116859"/>
                  </a:cubicBezTo>
                  <a:cubicBezTo>
                    <a:pt x="18534" y="117706"/>
                    <a:pt x="18328" y="118605"/>
                    <a:pt x="18328" y="119581"/>
                  </a:cubicBezTo>
                  <a:cubicBezTo>
                    <a:pt x="18277" y="123560"/>
                    <a:pt x="21461" y="126846"/>
                    <a:pt x="25441" y="126898"/>
                  </a:cubicBezTo>
                  <a:cubicBezTo>
                    <a:pt x="26339" y="126898"/>
                    <a:pt x="27161" y="126744"/>
                    <a:pt x="27957" y="126461"/>
                  </a:cubicBezTo>
                  <a:cubicBezTo>
                    <a:pt x="27058" y="127642"/>
                    <a:pt x="26493" y="129106"/>
                    <a:pt x="26468" y="130723"/>
                  </a:cubicBezTo>
                  <a:cubicBezTo>
                    <a:pt x="26416" y="134703"/>
                    <a:pt x="29600" y="137990"/>
                    <a:pt x="33580" y="138041"/>
                  </a:cubicBezTo>
                  <a:cubicBezTo>
                    <a:pt x="34479" y="138041"/>
                    <a:pt x="35351" y="137887"/>
                    <a:pt x="36148" y="137579"/>
                  </a:cubicBezTo>
                  <a:cubicBezTo>
                    <a:pt x="35377" y="138709"/>
                    <a:pt x="34915" y="140070"/>
                    <a:pt x="34889" y="141533"/>
                  </a:cubicBezTo>
                  <a:cubicBezTo>
                    <a:pt x="34838" y="145513"/>
                    <a:pt x="38022" y="148799"/>
                    <a:pt x="42002" y="148851"/>
                  </a:cubicBezTo>
                  <a:cubicBezTo>
                    <a:pt x="43722" y="148876"/>
                    <a:pt x="45262" y="148286"/>
                    <a:pt x="46521" y="147310"/>
                  </a:cubicBezTo>
                  <a:cubicBezTo>
                    <a:pt x="46213" y="151033"/>
                    <a:pt x="48754" y="154422"/>
                    <a:pt x="52477" y="155039"/>
                  </a:cubicBezTo>
                  <a:cubicBezTo>
                    <a:pt x="55096" y="155475"/>
                    <a:pt x="57612" y="154422"/>
                    <a:pt x="59179" y="152522"/>
                  </a:cubicBezTo>
                  <a:cubicBezTo>
                    <a:pt x="59307" y="154910"/>
                    <a:pt x="60617" y="157041"/>
                    <a:pt x="62619" y="158273"/>
                  </a:cubicBezTo>
                  <a:cubicBezTo>
                    <a:pt x="59846" y="158890"/>
                    <a:pt x="57561" y="161124"/>
                    <a:pt x="57073" y="164128"/>
                  </a:cubicBezTo>
                  <a:cubicBezTo>
                    <a:pt x="56406" y="168056"/>
                    <a:pt x="59076" y="171779"/>
                    <a:pt x="63004" y="172447"/>
                  </a:cubicBezTo>
                  <a:cubicBezTo>
                    <a:pt x="66933" y="173114"/>
                    <a:pt x="70656" y="170444"/>
                    <a:pt x="71298" y="166516"/>
                  </a:cubicBezTo>
                  <a:cubicBezTo>
                    <a:pt x="71786" y="163537"/>
                    <a:pt x="70373" y="160662"/>
                    <a:pt x="67934" y="159172"/>
                  </a:cubicBezTo>
                  <a:cubicBezTo>
                    <a:pt x="70322" y="158633"/>
                    <a:pt x="72350" y="156888"/>
                    <a:pt x="73172" y="154499"/>
                  </a:cubicBezTo>
                  <a:cubicBezTo>
                    <a:pt x="73891" y="157092"/>
                    <a:pt x="76022" y="159198"/>
                    <a:pt x="78846" y="159660"/>
                  </a:cubicBezTo>
                  <a:cubicBezTo>
                    <a:pt x="80798" y="159994"/>
                    <a:pt x="82698" y="159481"/>
                    <a:pt x="84187" y="158376"/>
                  </a:cubicBezTo>
                  <a:lnTo>
                    <a:pt x="84187" y="146669"/>
                  </a:lnTo>
                  <a:cubicBezTo>
                    <a:pt x="83340" y="146001"/>
                    <a:pt x="82364" y="145564"/>
                    <a:pt x="81234" y="145359"/>
                  </a:cubicBezTo>
                  <a:close/>
                </a:path>
              </a:pathLst>
            </a:custGeom>
            <a:grpFill/>
            <a:ln w="28575" cap="flat">
              <a:solidFill>
                <a:schemeClr val="accent5"/>
              </a:solidFill>
              <a:prstDash val="solid"/>
              <a:miter/>
            </a:ln>
          </p:spPr>
          <p:txBody>
            <a:bodyPr rtlCol="0" anchor="ctr"/>
            <a:lstStyle/>
            <a:p>
              <a:endParaRPr lang="en-AU"/>
            </a:p>
          </p:txBody>
        </p:sp>
        <p:sp>
          <p:nvSpPr>
            <p:cNvPr id="10" name="Freeform: Shape 9">
              <a:extLst>
                <a:ext uri="{FF2B5EF4-FFF2-40B4-BE49-F238E27FC236}">
                  <a16:creationId xmlns:a16="http://schemas.microsoft.com/office/drawing/2014/main" id="{ABF0D924-F300-449E-F45B-3740634F0DA6}"/>
                </a:ext>
              </a:extLst>
            </p:cNvPr>
            <p:cNvSpPr/>
            <p:nvPr/>
          </p:nvSpPr>
          <p:spPr>
            <a:xfrm>
              <a:off x="3864651" y="5735536"/>
              <a:ext cx="17973" cy="35946"/>
            </a:xfrm>
            <a:custGeom>
              <a:avLst/>
              <a:gdLst>
                <a:gd name="connsiteX0" fmla="*/ 17434 w 17973"/>
                <a:gd name="connsiteY0" fmla="*/ 24316 h 35946"/>
                <a:gd name="connsiteX1" fmla="*/ 12196 w 17973"/>
                <a:gd name="connsiteY1" fmla="*/ 15637 h 35946"/>
                <a:gd name="connsiteX2" fmla="*/ 9012 w 17973"/>
                <a:gd name="connsiteY2" fmla="*/ 15637 h 35946"/>
                <a:gd name="connsiteX3" fmla="*/ 13300 w 17973"/>
                <a:gd name="connsiteY3" fmla="*/ 10630 h 35946"/>
                <a:gd name="connsiteX4" fmla="*/ 8062 w 17973"/>
                <a:gd name="connsiteY4" fmla="*/ 1951 h 35946"/>
                <a:gd name="connsiteX5" fmla="*/ 7780 w 17973"/>
                <a:gd name="connsiteY5" fmla="*/ 1926 h 35946"/>
                <a:gd name="connsiteX6" fmla="*/ 1926 w 17973"/>
                <a:gd name="connsiteY6" fmla="*/ 14584 h 35946"/>
                <a:gd name="connsiteX7" fmla="*/ 4724 w 17973"/>
                <a:gd name="connsiteY7" fmla="*/ 15997 h 35946"/>
                <a:gd name="connsiteX8" fmla="*/ 7908 w 17973"/>
                <a:gd name="connsiteY8" fmla="*/ 15997 h 35946"/>
                <a:gd name="connsiteX9" fmla="*/ 3620 w 17973"/>
                <a:gd name="connsiteY9" fmla="*/ 21003 h 35946"/>
                <a:gd name="connsiteX10" fmla="*/ 8858 w 17973"/>
                <a:gd name="connsiteY10" fmla="*/ 29681 h 35946"/>
                <a:gd name="connsiteX11" fmla="*/ 9115 w 17973"/>
                <a:gd name="connsiteY11" fmla="*/ 29707 h 35946"/>
                <a:gd name="connsiteX12" fmla="*/ 4237 w 17973"/>
                <a:gd name="connsiteY12" fmla="*/ 33096 h 35946"/>
                <a:gd name="connsiteX13" fmla="*/ 17408 w 17973"/>
                <a:gd name="connsiteY13" fmla="*/ 36280 h 35946"/>
                <a:gd name="connsiteX14" fmla="*/ 12016 w 17973"/>
                <a:gd name="connsiteY14" fmla="*/ 29784 h 35946"/>
                <a:gd name="connsiteX15" fmla="*/ 11759 w 17973"/>
                <a:gd name="connsiteY15" fmla="*/ 29758 h 35946"/>
                <a:gd name="connsiteX16" fmla="*/ 17434 w 17973"/>
                <a:gd name="connsiteY16" fmla="*/ 24316 h 35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973" h="35946">
                  <a:moveTo>
                    <a:pt x="17434" y="24316"/>
                  </a:moveTo>
                  <a:cubicBezTo>
                    <a:pt x="18358" y="20438"/>
                    <a:pt x="16022" y="16561"/>
                    <a:pt x="12196" y="15637"/>
                  </a:cubicBezTo>
                  <a:cubicBezTo>
                    <a:pt x="11117" y="15380"/>
                    <a:pt x="10039" y="15405"/>
                    <a:pt x="9012" y="15637"/>
                  </a:cubicBezTo>
                  <a:cubicBezTo>
                    <a:pt x="11066" y="14789"/>
                    <a:pt x="12735" y="12992"/>
                    <a:pt x="13300" y="10630"/>
                  </a:cubicBezTo>
                  <a:cubicBezTo>
                    <a:pt x="14224" y="6753"/>
                    <a:pt x="11888" y="2850"/>
                    <a:pt x="8062" y="1951"/>
                  </a:cubicBezTo>
                  <a:cubicBezTo>
                    <a:pt x="7959" y="1926"/>
                    <a:pt x="7857" y="1926"/>
                    <a:pt x="7780" y="1926"/>
                  </a:cubicBezTo>
                  <a:lnTo>
                    <a:pt x="1926" y="14584"/>
                  </a:lnTo>
                  <a:cubicBezTo>
                    <a:pt x="2721" y="15226"/>
                    <a:pt x="3646" y="15740"/>
                    <a:pt x="4724" y="15997"/>
                  </a:cubicBezTo>
                  <a:cubicBezTo>
                    <a:pt x="5803" y="16253"/>
                    <a:pt x="6881" y="16227"/>
                    <a:pt x="7908" y="15997"/>
                  </a:cubicBezTo>
                  <a:cubicBezTo>
                    <a:pt x="5854" y="16843"/>
                    <a:pt x="4185" y="18641"/>
                    <a:pt x="3620" y="21003"/>
                  </a:cubicBezTo>
                  <a:cubicBezTo>
                    <a:pt x="2696" y="24880"/>
                    <a:pt x="5032" y="28757"/>
                    <a:pt x="8858" y="29681"/>
                  </a:cubicBezTo>
                  <a:cubicBezTo>
                    <a:pt x="8935" y="29707"/>
                    <a:pt x="9038" y="29707"/>
                    <a:pt x="9115" y="29707"/>
                  </a:cubicBezTo>
                  <a:cubicBezTo>
                    <a:pt x="7112" y="30067"/>
                    <a:pt x="5315" y="31299"/>
                    <a:pt x="4237" y="33096"/>
                  </a:cubicBezTo>
                  <a:cubicBezTo>
                    <a:pt x="8884" y="33456"/>
                    <a:pt x="13326" y="34534"/>
                    <a:pt x="17408" y="36280"/>
                  </a:cubicBezTo>
                  <a:cubicBezTo>
                    <a:pt x="17203" y="33225"/>
                    <a:pt x="15097" y="30529"/>
                    <a:pt x="12016" y="29784"/>
                  </a:cubicBezTo>
                  <a:cubicBezTo>
                    <a:pt x="11939" y="29758"/>
                    <a:pt x="11836" y="29758"/>
                    <a:pt x="11759" y="29758"/>
                  </a:cubicBezTo>
                  <a:cubicBezTo>
                    <a:pt x="14455" y="29245"/>
                    <a:pt x="16766" y="27191"/>
                    <a:pt x="17434" y="24316"/>
                  </a:cubicBezTo>
                  <a:close/>
                </a:path>
              </a:pathLst>
            </a:custGeom>
            <a:grpFill/>
            <a:ln w="28575" cap="flat">
              <a:solidFill>
                <a:schemeClr val="accent5"/>
              </a:solidFill>
              <a:prstDash val="solid"/>
              <a:miter/>
            </a:ln>
          </p:spPr>
          <p:txBody>
            <a:bodyPr rtlCol="0" anchor="ctr"/>
            <a:lstStyle/>
            <a:p>
              <a:endParaRPr lang="en-AU"/>
            </a:p>
          </p:txBody>
        </p:sp>
      </p:grpSp>
    </p:spTree>
    <p:extLst>
      <p:ext uri="{BB962C8B-B14F-4D97-AF65-F5344CB8AC3E}">
        <p14:creationId xmlns:p14="http://schemas.microsoft.com/office/powerpoint/2010/main" val="22695588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6">
            <a:alpha val="70000"/>
          </a:schemeClr>
        </a:solid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74985BF-DDDC-2939-5EE1-85D99C509A37}"/>
              </a:ext>
            </a:extLst>
          </p:cNvPr>
          <p:cNvSpPr>
            <a:spLocks noGrp="1"/>
          </p:cNvSpPr>
          <p:nvPr>
            <p:ph type="subTitle" idx="1"/>
          </p:nvPr>
        </p:nvSpPr>
        <p:spPr>
          <a:xfrm>
            <a:off x="533400" y="375385"/>
            <a:ext cx="11409218" cy="5644414"/>
          </a:xfrm>
        </p:spPr>
        <p:txBody>
          <a:bodyPr/>
          <a:lstStyle/>
          <a:p>
            <a:pPr algn="l">
              <a:lnSpc>
                <a:spcPct val="114000"/>
              </a:lnSpc>
              <a:spcBef>
                <a:spcPts val="0"/>
              </a:spcBef>
            </a:pPr>
            <a:r>
              <a:rPr lang="en-US" sz="2900" b="0" i="0" dirty="0">
                <a:solidFill>
                  <a:srgbClr val="000000"/>
                </a:solidFill>
                <a:effectLst/>
                <a:latin typeface="+mn-lt"/>
              </a:rPr>
              <a:t>We pray that in our time all violence may cease, </a:t>
            </a:r>
          </a:p>
          <a:p>
            <a:pPr algn="l">
              <a:lnSpc>
                <a:spcPct val="114000"/>
              </a:lnSpc>
              <a:spcBef>
                <a:spcPts val="0"/>
              </a:spcBef>
            </a:pPr>
            <a:r>
              <a:rPr lang="en-US" sz="2900" dirty="0">
                <a:solidFill>
                  <a:srgbClr val="000000"/>
                </a:solidFill>
                <a:latin typeface="+mn-lt"/>
              </a:rPr>
              <a:t>t</a:t>
            </a:r>
            <a:r>
              <a:rPr lang="en-US" sz="2900" b="0" i="0" dirty="0">
                <a:solidFill>
                  <a:srgbClr val="000000"/>
                </a:solidFill>
                <a:effectLst/>
                <a:latin typeface="+mn-lt"/>
              </a:rPr>
              <a:t>hat compassion will reign,</a:t>
            </a:r>
          </a:p>
          <a:p>
            <a:pPr algn="l">
              <a:lnSpc>
                <a:spcPct val="114000"/>
              </a:lnSpc>
              <a:spcBef>
                <a:spcPts val="0"/>
              </a:spcBef>
            </a:pPr>
            <a:r>
              <a:rPr lang="en-US" sz="2900" dirty="0">
                <a:solidFill>
                  <a:srgbClr val="000000"/>
                </a:solidFill>
                <a:latin typeface="+mn-lt"/>
              </a:rPr>
              <a:t>and t</a:t>
            </a:r>
            <a:r>
              <a:rPr lang="en-US" sz="2900" b="0" i="0" dirty="0">
                <a:solidFill>
                  <a:srgbClr val="000000"/>
                </a:solidFill>
                <a:effectLst/>
                <a:latin typeface="+mn-lt"/>
              </a:rPr>
              <a:t>hat all people will </a:t>
            </a:r>
            <a:r>
              <a:rPr lang="en-US" sz="2900" b="0" i="0" dirty="0" err="1">
                <a:solidFill>
                  <a:srgbClr val="000000"/>
                </a:solidFill>
                <a:effectLst/>
                <a:latin typeface="+mn-lt"/>
              </a:rPr>
              <a:t>recognise</a:t>
            </a:r>
            <a:r>
              <a:rPr lang="en-US" sz="2900" b="0" i="0" dirty="0">
                <a:solidFill>
                  <a:srgbClr val="000000"/>
                </a:solidFill>
                <a:effectLst/>
                <a:latin typeface="+mn-lt"/>
              </a:rPr>
              <a:t> their shared dignity</a:t>
            </a:r>
          </a:p>
          <a:p>
            <a:pPr algn="l">
              <a:lnSpc>
                <a:spcPct val="114000"/>
              </a:lnSpc>
              <a:spcBef>
                <a:spcPts val="0"/>
              </a:spcBef>
              <a:spcAft>
                <a:spcPts val="1800"/>
              </a:spcAft>
            </a:pPr>
            <a:r>
              <a:rPr lang="en-US" sz="2900" b="0" i="0" dirty="0">
                <a:solidFill>
                  <a:srgbClr val="000000"/>
                </a:solidFill>
                <a:effectLst/>
                <a:latin typeface="+mn-lt"/>
              </a:rPr>
              <a:t>as children of God.</a:t>
            </a:r>
          </a:p>
          <a:p>
            <a:pPr algn="l">
              <a:lnSpc>
                <a:spcPct val="114000"/>
              </a:lnSpc>
              <a:spcBef>
                <a:spcPts val="0"/>
              </a:spcBef>
            </a:pPr>
            <a:r>
              <a:rPr lang="en-US" sz="2900" b="0" i="0" dirty="0">
                <a:solidFill>
                  <a:srgbClr val="000000"/>
                </a:solidFill>
                <a:effectLst/>
                <a:latin typeface="+mn-lt"/>
              </a:rPr>
              <a:t>Jesus said, ‘blessed are those who mourn.’</a:t>
            </a:r>
          </a:p>
          <a:p>
            <a:pPr algn="l">
              <a:lnSpc>
                <a:spcPct val="114000"/>
              </a:lnSpc>
              <a:spcBef>
                <a:spcPts val="0"/>
              </a:spcBef>
            </a:pPr>
            <a:r>
              <a:rPr lang="en-US" sz="2900" b="0" i="0" dirty="0">
                <a:solidFill>
                  <a:srgbClr val="000000"/>
                </a:solidFill>
                <a:effectLst/>
                <a:latin typeface="+mn-lt"/>
              </a:rPr>
              <a:t>He also said, ‘blessed are the peacemakers.’</a:t>
            </a:r>
          </a:p>
          <a:p>
            <a:pPr algn="l">
              <a:lnSpc>
                <a:spcPct val="114000"/>
              </a:lnSpc>
              <a:spcBef>
                <a:spcPts val="0"/>
              </a:spcBef>
            </a:pPr>
            <a:r>
              <a:rPr lang="en-US" sz="2900" b="0" i="0" dirty="0">
                <a:solidFill>
                  <a:srgbClr val="000000"/>
                </a:solidFill>
                <a:effectLst/>
                <a:latin typeface="+mn-lt"/>
              </a:rPr>
              <a:t>May our grief be a seed that grows </a:t>
            </a:r>
            <a:r>
              <a:rPr lang="en-US" sz="2900" b="0" i="0">
                <a:solidFill>
                  <a:srgbClr val="000000"/>
                </a:solidFill>
                <a:effectLst/>
                <a:latin typeface="+mn-lt"/>
              </a:rPr>
              <a:t>into a tree </a:t>
            </a:r>
            <a:r>
              <a:rPr lang="en-US" sz="2900" b="0" i="0" dirty="0">
                <a:solidFill>
                  <a:srgbClr val="000000"/>
                </a:solidFill>
                <a:effectLst/>
                <a:latin typeface="+mn-lt"/>
              </a:rPr>
              <a:t>that shades everyone,</a:t>
            </a:r>
          </a:p>
          <a:p>
            <a:pPr algn="l">
              <a:lnSpc>
                <a:spcPct val="114000"/>
              </a:lnSpc>
              <a:spcBef>
                <a:spcPts val="0"/>
              </a:spcBef>
              <a:spcAft>
                <a:spcPts val="1800"/>
              </a:spcAft>
            </a:pPr>
            <a:r>
              <a:rPr lang="en-US" sz="2900" dirty="0">
                <a:solidFill>
                  <a:srgbClr val="000000"/>
                </a:solidFill>
              </a:rPr>
              <a:t>a</a:t>
            </a:r>
            <a:r>
              <a:rPr lang="en-US" sz="2900" b="0" i="0" dirty="0">
                <a:solidFill>
                  <a:srgbClr val="000000"/>
                </a:solidFill>
                <a:effectLst/>
                <a:latin typeface="+mn-lt"/>
              </a:rPr>
              <a:t>s does the cedar of Lebanon.</a:t>
            </a:r>
          </a:p>
          <a:p>
            <a:pPr algn="l">
              <a:lnSpc>
                <a:spcPct val="114000"/>
              </a:lnSpc>
              <a:spcBef>
                <a:spcPts val="0"/>
              </a:spcBef>
            </a:pPr>
            <a:r>
              <a:rPr lang="en-US" sz="2900" b="0" i="0" dirty="0">
                <a:solidFill>
                  <a:srgbClr val="000000"/>
                </a:solidFill>
                <a:effectLst/>
                <a:latin typeface="+mn-lt"/>
              </a:rPr>
              <a:t>God of light, be with us all,</a:t>
            </a:r>
          </a:p>
          <a:p>
            <a:pPr algn="l">
              <a:lnSpc>
                <a:spcPct val="114000"/>
              </a:lnSpc>
              <a:spcBef>
                <a:spcPts val="0"/>
              </a:spcBef>
            </a:pPr>
            <a:r>
              <a:rPr lang="en-US" sz="2900" b="0" i="0" dirty="0">
                <a:solidFill>
                  <a:srgbClr val="000000"/>
                </a:solidFill>
                <a:effectLst/>
                <a:latin typeface="+mn-lt"/>
              </a:rPr>
              <a:t>Amen.</a:t>
            </a:r>
            <a:endParaRPr lang="en-AU" sz="2900" dirty="0">
              <a:latin typeface="+mn-lt"/>
            </a:endParaRPr>
          </a:p>
        </p:txBody>
      </p:sp>
      <p:grpSp>
        <p:nvGrpSpPr>
          <p:cNvPr id="2" name="Group 1">
            <a:extLst>
              <a:ext uri="{FF2B5EF4-FFF2-40B4-BE49-F238E27FC236}">
                <a16:creationId xmlns:a16="http://schemas.microsoft.com/office/drawing/2014/main" id="{61E0A033-8CE5-EC77-32D5-7429098680C2}"/>
              </a:ext>
            </a:extLst>
          </p:cNvPr>
          <p:cNvGrpSpPr/>
          <p:nvPr/>
        </p:nvGrpSpPr>
        <p:grpSpPr>
          <a:xfrm>
            <a:off x="10507817" y="496023"/>
            <a:ext cx="1164421" cy="1600632"/>
            <a:chOff x="3726855" y="5633406"/>
            <a:chExt cx="353031" cy="485282"/>
          </a:xfrm>
          <a:noFill/>
        </p:grpSpPr>
        <p:sp>
          <p:nvSpPr>
            <p:cNvPr id="3" name="Freeform: Shape 2">
              <a:extLst>
                <a:ext uri="{FF2B5EF4-FFF2-40B4-BE49-F238E27FC236}">
                  <a16:creationId xmlns:a16="http://schemas.microsoft.com/office/drawing/2014/main" id="{FBCB7564-97C1-3241-B85F-F6B09D3297FA}"/>
                </a:ext>
              </a:extLst>
            </p:cNvPr>
            <p:cNvSpPr/>
            <p:nvPr/>
          </p:nvSpPr>
          <p:spPr>
            <a:xfrm>
              <a:off x="3761665" y="5843426"/>
              <a:ext cx="33379" cy="79595"/>
            </a:xfrm>
            <a:custGeom>
              <a:avLst/>
              <a:gdLst>
                <a:gd name="connsiteX0" fmla="*/ 27242 w 33378"/>
                <a:gd name="connsiteY0" fmla="*/ 42828 h 79594"/>
                <a:gd name="connsiteX1" fmla="*/ 33301 w 33378"/>
                <a:gd name="connsiteY1" fmla="*/ 37333 h 79594"/>
                <a:gd name="connsiteX2" fmla="*/ 29938 w 33378"/>
                <a:gd name="connsiteY2" fmla="*/ 26703 h 79594"/>
                <a:gd name="connsiteX3" fmla="*/ 30837 w 33378"/>
                <a:gd name="connsiteY3" fmla="*/ 23699 h 79594"/>
                <a:gd name="connsiteX4" fmla="*/ 29553 w 33378"/>
                <a:gd name="connsiteY4" fmla="*/ 23545 h 79594"/>
                <a:gd name="connsiteX5" fmla="*/ 20874 w 33378"/>
                <a:gd name="connsiteY5" fmla="*/ 17408 h 79594"/>
                <a:gd name="connsiteX6" fmla="*/ 20027 w 33378"/>
                <a:gd name="connsiteY6" fmla="*/ 17434 h 79594"/>
                <a:gd name="connsiteX7" fmla="*/ 19899 w 33378"/>
                <a:gd name="connsiteY7" fmla="*/ 17434 h 79594"/>
                <a:gd name="connsiteX8" fmla="*/ 19873 w 33378"/>
                <a:gd name="connsiteY8" fmla="*/ 17434 h 79594"/>
                <a:gd name="connsiteX9" fmla="*/ 11195 w 33378"/>
                <a:gd name="connsiteY9" fmla="*/ 13711 h 79594"/>
                <a:gd name="connsiteX10" fmla="*/ 7728 w 33378"/>
                <a:gd name="connsiteY10" fmla="*/ 6008 h 79594"/>
                <a:gd name="connsiteX11" fmla="*/ 1926 w 33378"/>
                <a:gd name="connsiteY11" fmla="*/ 1926 h 79594"/>
                <a:gd name="connsiteX12" fmla="*/ 2336 w 33378"/>
                <a:gd name="connsiteY12" fmla="*/ 65884 h 79594"/>
                <a:gd name="connsiteX13" fmla="*/ 9757 w 33378"/>
                <a:gd name="connsiteY13" fmla="*/ 75898 h 79594"/>
                <a:gd name="connsiteX14" fmla="*/ 22620 w 33378"/>
                <a:gd name="connsiteY14" fmla="*/ 78055 h 79594"/>
                <a:gd name="connsiteX15" fmla="*/ 24366 w 33378"/>
                <a:gd name="connsiteY15" fmla="*/ 67553 h 79594"/>
                <a:gd name="connsiteX16" fmla="*/ 17357 w 33378"/>
                <a:gd name="connsiteY16" fmla="*/ 53534 h 79594"/>
                <a:gd name="connsiteX17" fmla="*/ 27242 w 33378"/>
                <a:gd name="connsiteY17" fmla="*/ 42828 h 79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3378" h="79594">
                  <a:moveTo>
                    <a:pt x="27242" y="42828"/>
                  </a:moveTo>
                  <a:cubicBezTo>
                    <a:pt x="28629" y="40388"/>
                    <a:pt x="30760" y="38488"/>
                    <a:pt x="33301" y="37333"/>
                  </a:cubicBezTo>
                  <a:cubicBezTo>
                    <a:pt x="30657" y="34611"/>
                    <a:pt x="29270" y="30734"/>
                    <a:pt x="29938" y="26703"/>
                  </a:cubicBezTo>
                  <a:cubicBezTo>
                    <a:pt x="30118" y="25650"/>
                    <a:pt x="30426" y="24649"/>
                    <a:pt x="30837" y="23699"/>
                  </a:cubicBezTo>
                  <a:cubicBezTo>
                    <a:pt x="30400" y="23673"/>
                    <a:pt x="29989" y="23622"/>
                    <a:pt x="29553" y="23545"/>
                  </a:cubicBezTo>
                  <a:cubicBezTo>
                    <a:pt x="25778" y="22903"/>
                    <a:pt x="22646" y="20566"/>
                    <a:pt x="20874" y="17408"/>
                  </a:cubicBezTo>
                  <a:cubicBezTo>
                    <a:pt x="20592" y="17434"/>
                    <a:pt x="20309" y="17434"/>
                    <a:pt x="20027" y="17434"/>
                  </a:cubicBezTo>
                  <a:lnTo>
                    <a:pt x="19899" y="17434"/>
                  </a:lnTo>
                  <a:lnTo>
                    <a:pt x="19873" y="17434"/>
                  </a:lnTo>
                  <a:cubicBezTo>
                    <a:pt x="16586" y="17383"/>
                    <a:pt x="13480" y="16073"/>
                    <a:pt x="11195" y="13711"/>
                  </a:cubicBezTo>
                  <a:cubicBezTo>
                    <a:pt x="9140" y="11606"/>
                    <a:pt x="7934" y="8884"/>
                    <a:pt x="7728" y="6008"/>
                  </a:cubicBezTo>
                  <a:cubicBezTo>
                    <a:pt x="5418" y="5238"/>
                    <a:pt x="3415" y="3800"/>
                    <a:pt x="1926" y="1926"/>
                  </a:cubicBezTo>
                  <a:lnTo>
                    <a:pt x="2336" y="65884"/>
                  </a:lnTo>
                  <a:cubicBezTo>
                    <a:pt x="6316" y="67784"/>
                    <a:pt x="9115" y="71559"/>
                    <a:pt x="9757" y="75898"/>
                  </a:cubicBezTo>
                  <a:lnTo>
                    <a:pt x="22620" y="78055"/>
                  </a:lnTo>
                  <a:lnTo>
                    <a:pt x="24366" y="67553"/>
                  </a:lnTo>
                  <a:cubicBezTo>
                    <a:pt x="19385" y="64960"/>
                    <a:pt x="16381" y="59363"/>
                    <a:pt x="17357" y="53534"/>
                  </a:cubicBezTo>
                  <a:cubicBezTo>
                    <a:pt x="18255" y="48168"/>
                    <a:pt x="22210" y="44060"/>
                    <a:pt x="27242" y="42828"/>
                  </a:cubicBezTo>
                  <a:close/>
                </a:path>
              </a:pathLst>
            </a:custGeom>
            <a:grpFill/>
            <a:ln w="28575" cap="flat">
              <a:solidFill>
                <a:schemeClr val="accent5"/>
              </a:solidFill>
              <a:prstDash val="solid"/>
              <a:miter/>
            </a:ln>
          </p:spPr>
          <p:txBody>
            <a:bodyPr rtlCol="0" anchor="ctr"/>
            <a:lstStyle/>
            <a:p>
              <a:endParaRPr lang="en-AU"/>
            </a:p>
          </p:txBody>
        </p:sp>
        <p:sp>
          <p:nvSpPr>
            <p:cNvPr id="4" name="Freeform: Shape 3">
              <a:extLst>
                <a:ext uri="{FF2B5EF4-FFF2-40B4-BE49-F238E27FC236}">
                  <a16:creationId xmlns:a16="http://schemas.microsoft.com/office/drawing/2014/main" id="{550E53DD-0262-7B3B-06F7-C37304E3D539}"/>
                </a:ext>
              </a:extLst>
            </p:cNvPr>
            <p:cNvSpPr/>
            <p:nvPr/>
          </p:nvSpPr>
          <p:spPr>
            <a:xfrm>
              <a:off x="3763128" y="5633406"/>
              <a:ext cx="133514" cy="215677"/>
            </a:xfrm>
            <a:custGeom>
              <a:avLst/>
              <a:gdLst>
                <a:gd name="connsiteX0" fmla="*/ 36870 w 133514"/>
                <a:gd name="connsiteY0" fmla="*/ 99665 h 215676"/>
                <a:gd name="connsiteX1" fmla="*/ 2182 w 133514"/>
                <a:gd name="connsiteY1" fmla="*/ 171969 h 215676"/>
                <a:gd name="connsiteX2" fmla="*/ 1926 w 133514"/>
                <a:gd name="connsiteY2" fmla="*/ 172713 h 215676"/>
                <a:gd name="connsiteX3" fmla="*/ 7703 w 133514"/>
                <a:gd name="connsiteY3" fmla="*/ 182239 h 215676"/>
                <a:gd name="connsiteX4" fmla="*/ 14302 w 133514"/>
                <a:gd name="connsiteY4" fmla="*/ 192663 h 215676"/>
                <a:gd name="connsiteX5" fmla="*/ 18974 w 133514"/>
                <a:gd name="connsiteY5" fmla="*/ 195668 h 215676"/>
                <a:gd name="connsiteX6" fmla="*/ 22441 w 133514"/>
                <a:gd name="connsiteY6" fmla="*/ 203370 h 215676"/>
                <a:gd name="connsiteX7" fmla="*/ 29322 w 133514"/>
                <a:gd name="connsiteY7" fmla="*/ 209045 h 215676"/>
                <a:gd name="connsiteX8" fmla="*/ 30143 w 133514"/>
                <a:gd name="connsiteY8" fmla="*/ 209019 h 215676"/>
                <a:gd name="connsiteX9" fmla="*/ 32172 w 133514"/>
                <a:gd name="connsiteY9" fmla="*/ 209199 h 215676"/>
                <a:gd name="connsiteX10" fmla="*/ 39772 w 133514"/>
                <a:gd name="connsiteY10" fmla="*/ 213615 h 215676"/>
                <a:gd name="connsiteX11" fmla="*/ 42879 w 133514"/>
                <a:gd name="connsiteY11" fmla="*/ 213204 h 215676"/>
                <a:gd name="connsiteX12" fmla="*/ 44907 w 133514"/>
                <a:gd name="connsiteY12" fmla="*/ 213384 h 215676"/>
                <a:gd name="connsiteX13" fmla="*/ 50042 w 133514"/>
                <a:gd name="connsiteY13" fmla="*/ 215515 h 215676"/>
                <a:gd name="connsiteX14" fmla="*/ 56564 w 133514"/>
                <a:gd name="connsiteY14" fmla="*/ 213615 h 215676"/>
                <a:gd name="connsiteX15" fmla="*/ 58567 w 133514"/>
                <a:gd name="connsiteY15" fmla="*/ 213769 h 215676"/>
                <a:gd name="connsiteX16" fmla="*/ 60698 w 133514"/>
                <a:gd name="connsiteY16" fmla="*/ 214360 h 215676"/>
                <a:gd name="connsiteX17" fmla="*/ 60698 w 133514"/>
                <a:gd name="connsiteY17" fmla="*/ 178901 h 215676"/>
                <a:gd name="connsiteX18" fmla="*/ 89326 w 133514"/>
                <a:gd name="connsiteY18" fmla="*/ 137846 h 215676"/>
                <a:gd name="connsiteX19" fmla="*/ 131665 w 133514"/>
                <a:gd name="connsiteY19" fmla="*/ 44771 h 215676"/>
                <a:gd name="connsiteX20" fmla="*/ 111690 w 133514"/>
                <a:gd name="connsiteY20" fmla="*/ 3125 h 215676"/>
                <a:gd name="connsiteX21" fmla="*/ 111690 w 133514"/>
                <a:gd name="connsiteY21" fmla="*/ 3125 h 215676"/>
                <a:gd name="connsiteX22" fmla="*/ 74999 w 133514"/>
                <a:gd name="connsiteY22" fmla="*/ 20225 h 215676"/>
                <a:gd name="connsiteX23" fmla="*/ 48990 w 133514"/>
                <a:gd name="connsiteY23" fmla="*/ 74427 h 215676"/>
                <a:gd name="connsiteX24" fmla="*/ 36870 w 133514"/>
                <a:gd name="connsiteY24" fmla="*/ 99665 h 21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3514" h="215676">
                  <a:moveTo>
                    <a:pt x="36870" y="99665"/>
                  </a:moveTo>
                  <a:lnTo>
                    <a:pt x="2182" y="171969"/>
                  </a:lnTo>
                  <a:cubicBezTo>
                    <a:pt x="2080" y="172200"/>
                    <a:pt x="2028" y="172457"/>
                    <a:pt x="1926" y="172713"/>
                  </a:cubicBezTo>
                  <a:cubicBezTo>
                    <a:pt x="5161" y="174741"/>
                    <a:pt x="7395" y="178234"/>
                    <a:pt x="7703" y="182239"/>
                  </a:cubicBezTo>
                  <a:cubicBezTo>
                    <a:pt x="11503" y="184242"/>
                    <a:pt x="14122" y="188144"/>
                    <a:pt x="14302" y="192663"/>
                  </a:cubicBezTo>
                  <a:cubicBezTo>
                    <a:pt x="16047" y="193279"/>
                    <a:pt x="17639" y="194307"/>
                    <a:pt x="18974" y="195668"/>
                  </a:cubicBezTo>
                  <a:cubicBezTo>
                    <a:pt x="21029" y="197773"/>
                    <a:pt x="22235" y="200494"/>
                    <a:pt x="22441" y="203370"/>
                  </a:cubicBezTo>
                  <a:cubicBezTo>
                    <a:pt x="25368" y="204346"/>
                    <a:pt x="27832" y="206400"/>
                    <a:pt x="29322" y="209045"/>
                  </a:cubicBezTo>
                  <a:cubicBezTo>
                    <a:pt x="29604" y="209019"/>
                    <a:pt x="29861" y="209019"/>
                    <a:pt x="30143" y="209019"/>
                  </a:cubicBezTo>
                  <a:cubicBezTo>
                    <a:pt x="30811" y="209019"/>
                    <a:pt x="31504" y="209070"/>
                    <a:pt x="32172" y="209199"/>
                  </a:cubicBezTo>
                  <a:cubicBezTo>
                    <a:pt x="35278" y="209712"/>
                    <a:pt x="37923" y="211329"/>
                    <a:pt x="39772" y="213615"/>
                  </a:cubicBezTo>
                  <a:cubicBezTo>
                    <a:pt x="40773" y="213358"/>
                    <a:pt x="41826" y="213204"/>
                    <a:pt x="42879" y="213204"/>
                  </a:cubicBezTo>
                  <a:cubicBezTo>
                    <a:pt x="43546" y="213204"/>
                    <a:pt x="44239" y="213255"/>
                    <a:pt x="44907" y="213384"/>
                  </a:cubicBezTo>
                  <a:cubicBezTo>
                    <a:pt x="46781" y="213692"/>
                    <a:pt x="48553" y="214436"/>
                    <a:pt x="50042" y="215515"/>
                  </a:cubicBezTo>
                  <a:cubicBezTo>
                    <a:pt x="51942" y="214308"/>
                    <a:pt x="54202" y="213615"/>
                    <a:pt x="56564" y="213615"/>
                  </a:cubicBezTo>
                  <a:cubicBezTo>
                    <a:pt x="57231" y="213615"/>
                    <a:pt x="57899" y="213666"/>
                    <a:pt x="58567" y="213769"/>
                  </a:cubicBezTo>
                  <a:cubicBezTo>
                    <a:pt x="59285" y="213897"/>
                    <a:pt x="60004" y="214103"/>
                    <a:pt x="60698" y="214360"/>
                  </a:cubicBezTo>
                  <a:lnTo>
                    <a:pt x="60698" y="178901"/>
                  </a:lnTo>
                  <a:cubicBezTo>
                    <a:pt x="60698" y="167167"/>
                    <a:pt x="71147" y="142082"/>
                    <a:pt x="89326" y="137846"/>
                  </a:cubicBezTo>
                  <a:lnTo>
                    <a:pt x="131665" y="44771"/>
                  </a:lnTo>
                  <a:cubicBezTo>
                    <a:pt x="138829" y="27696"/>
                    <a:pt x="129483" y="8209"/>
                    <a:pt x="111690" y="3125"/>
                  </a:cubicBezTo>
                  <a:lnTo>
                    <a:pt x="111690" y="3125"/>
                  </a:lnTo>
                  <a:cubicBezTo>
                    <a:pt x="96900" y="-1112"/>
                    <a:pt x="81290" y="6180"/>
                    <a:pt x="74999" y="20225"/>
                  </a:cubicBezTo>
                  <a:lnTo>
                    <a:pt x="48990" y="74427"/>
                  </a:lnTo>
                  <a:cubicBezTo>
                    <a:pt x="48964" y="74427"/>
                    <a:pt x="38899" y="94967"/>
                    <a:pt x="36870" y="99665"/>
                  </a:cubicBezTo>
                  <a:close/>
                </a:path>
              </a:pathLst>
            </a:custGeom>
            <a:grpFill/>
            <a:ln w="28575" cap="flat">
              <a:solidFill>
                <a:schemeClr val="accent5"/>
              </a:solidFill>
              <a:prstDash val="solid"/>
              <a:miter/>
            </a:ln>
          </p:spPr>
          <p:txBody>
            <a:bodyPr rtlCol="0" anchor="ctr"/>
            <a:lstStyle/>
            <a:p>
              <a:endParaRPr lang="en-AU"/>
            </a:p>
          </p:txBody>
        </p:sp>
        <p:sp>
          <p:nvSpPr>
            <p:cNvPr id="6" name="Freeform: Shape 5">
              <a:extLst>
                <a:ext uri="{FF2B5EF4-FFF2-40B4-BE49-F238E27FC236}">
                  <a16:creationId xmlns:a16="http://schemas.microsoft.com/office/drawing/2014/main" id="{511B65FF-71CC-76ED-466C-0B7B24E32454}"/>
                </a:ext>
              </a:extLst>
            </p:cNvPr>
            <p:cNvSpPr/>
            <p:nvPr/>
          </p:nvSpPr>
          <p:spPr>
            <a:xfrm>
              <a:off x="3726855" y="5776716"/>
              <a:ext cx="174595" cy="341488"/>
            </a:xfrm>
            <a:custGeom>
              <a:avLst/>
              <a:gdLst>
                <a:gd name="connsiteX0" fmla="*/ 172458 w 174595"/>
                <a:gd name="connsiteY0" fmla="*/ 157551 h 341487"/>
                <a:gd name="connsiteX1" fmla="*/ 172355 w 174595"/>
                <a:gd name="connsiteY1" fmla="*/ 142120 h 341487"/>
                <a:gd name="connsiteX2" fmla="*/ 172484 w 174595"/>
                <a:gd name="connsiteY2" fmla="*/ 139450 h 341487"/>
                <a:gd name="connsiteX3" fmla="*/ 172484 w 174595"/>
                <a:gd name="connsiteY3" fmla="*/ 36439 h 341487"/>
                <a:gd name="connsiteX4" fmla="*/ 143034 w 174595"/>
                <a:gd name="connsiteY4" fmla="*/ 2187 h 341487"/>
                <a:gd name="connsiteX5" fmla="*/ 124162 w 174595"/>
                <a:gd name="connsiteY5" fmla="*/ 5319 h 341487"/>
                <a:gd name="connsiteX6" fmla="*/ 122570 w 174595"/>
                <a:gd name="connsiteY6" fmla="*/ 6167 h 341487"/>
                <a:gd name="connsiteX7" fmla="*/ 121902 w 174595"/>
                <a:gd name="connsiteY7" fmla="*/ 6552 h 341487"/>
                <a:gd name="connsiteX8" fmla="*/ 120618 w 174595"/>
                <a:gd name="connsiteY8" fmla="*/ 7348 h 341487"/>
                <a:gd name="connsiteX9" fmla="*/ 118077 w 174595"/>
                <a:gd name="connsiteY9" fmla="*/ 9119 h 341487"/>
                <a:gd name="connsiteX10" fmla="*/ 112685 w 174595"/>
                <a:gd name="connsiteY10" fmla="*/ 14460 h 341487"/>
                <a:gd name="connsiteX11" fmla="*/ 111119 w 174595"/>
                <a:gd name="connsiteY11" fmla="*/ 16565 h 341487"/>
                <a:gd name="connsiteX12" fmla="*/ 111067 w 174595"/>
                <a:gd name="connsiteY12" fmla="*/ 16668 h 341487"/>
                <a:gd name="connsiteX13" fmla="*/ 109706 w 174595"/>
                <a:gd name="connsiteY13" fmla="*/ 18799 h 341487"/>
                <a:gd name="connsiteX14" fmla="*/ 105187 w 174595"/>
                <a:gd name="connsiteY14" fmla="*/ 35617 h 341487"/>
                <a:gd name="connsiteX15" fmla="*/ 105187 w 174595"/>
                <a:gd name="connsiteY15" fmla="*/ 90974 h 341487"/>
                <a:gd name="connsiteX16" fmla="*/ 105187 w 174595"/>
                <a:gd name="connsiteY16" fmla="*/ 136394 h 341487"/>
                <a:gd name="connsiteX17" fmla="*/ 102029 w 174595"/>
                <a:gd name="connsiteY17" fmla="*/ 139578 h 341487"/>
                <a:gd name="connsiteX18" fmla="*/ 100694 w 174595"/>
                <a:gd name="connsiteY18" fmla="*/ 139578 h 341487"/>
                <a:gd name="connsiteX19" fmla="*/ 96997 w 174595"/>
                <a:gd name="connsiteY19" fmla="*/ 135881 h 341487"/>
                <a:gd name="connsiteX20" fmla="*/ 96997 w 174595"/>
                <a:gd name="connsiteY20" fmla="*/ 123043 h 341487"/>
                <a:gd name="connsiteX21" fmla="*/ 96817 w 174595"/>
                <a:gd name="connsiteY21" fmla="*/ 94311 h 341487"/>
                <a:gd name="connsiteX22" fmla="*/ 92812 w 174595"/>
                <a:gd name="connsiteY22" fmla="*/ 95005 h 341487"/>
                <a:gd name="connsiteX23" fmla="*/ 90809 w 174595"/>
                <a:gd name="connsiteY23" fmla="*/ 94851 h 341487"/>
                <a:gd name="connsiteX24" fmla="*/ 89294 w 174595"/>
                <a:gd name="connsiteY24" fmla="*/ 94491 h 341487"/>
                <a:gd name="connsiteX25" fmla="*/ 89166 w 174595"/>
                <a:gd name="connsiteY25" fmla="*/ 97469 h 341487"/>
                <a:gd name="connsiteX26" fmla="*/ 82618 w 174595"/>
                <a:gd name="connsiteY26" fmla="*/ 106405 h 341487"/>
                <a:gd name="connsiteX27" fmla="*/ 86675 w 174595"/>
                <a:gd name="connsiteY27" fmla="*/ 113645 h 341487"/>
                <a:gd name="connsiteX28" fmla="*/ 92581 w 174595"/>
                <a:gd name="connsiteY28" fmla="*/ 126971 h 341487"/>
                <a:gd name="connsiteX29" fmla="*/ 81412 w 174595"/>
                <a:gd name="connsiteY29" fmla="*/ 137935 h 341487"/>
                <a:gd name="connsiteX30" fmla="*/ 79666 w 174595"/>
                <a:gd name="connsiteY30" fmla="*/ 148410 h 341487"/>
                <a:gd name="connsiteX31" fmla="*/ 92555 w 174595"/>
                <a:gd name="connsiteY31" fmla="*/ 150567 h 341487"/>
                <a:gd name="connsiteX32" fmla="*/ 104366 w 174595"/>
                <a:gd name="connsiteY32" fmla="*/ 143378 h 341487"/>
                <a:gd name="connsiteX33" fmla="*/ 106574 w 174595"/>
                <a:gd name="connsiteY33" fmla="*/ 143558 h 341487"/>
                <a:gd name="connsiteX34" fmla="*/ 117255 w 174595"/>
                <a:gd name="connsiteY34" fmla="*/ 153468 h 341487"/>
                <a:gd name="connsiteX35" fmla="*/ 123751 w 174595"/>
                <a:gd name="connsiteY35" fmla="*/ 167180 h 341487"/>
                <a:gd name="connsiteX36" fmla="*/ 113121 w 174595"/>
                <a:gd name="connsiteY36" fmla="*/ 178015 h 341487"/>
                <a:gd name="connsiteX37" fmla="*/ 102004 w 174595"/>
                <a:gd name="connsiteY37" fmla="*/ 184074 h 341487"/>
                <a:gd name="connsiteX38" fmla="*/ 99795 w 174595"/>
                <a:gd name="connsiteY38" fmla="*/ 183895 h 341487"/>
                <a:gd name="connsiteX39" fmla="*/ 88832 w 174595"/>
                <a:gd name="connsiteY39" fmla="*/ 172725 h 341487"/>
                <a:gd name="connsiteX40" fmla="*/ 75968 w 174595"/>
                <a:gd name="connsiteY40" fmla="*/ 170569 h 341487"/>
                <a:gd name="connsiteX41" fmla="*/ 67701 w 174595"/>
                <a:gd name="connsiteY41" fmla="*/ 220200 h 341487"/>
                <a:gd name="connsiteX42" fmla="*/ 72425 w 174595"/>
                <a:gd name="connsiteY42" fmla="*/ 224308 h 341487"/>
                <a:gd name="connsiteX43" fmla="*/ 74710 w 174595"/>
                <a:gd name="connsiteY43" fmla="*/ 234244 h 341487"/>
                <a:gd name="connsiteX44" fmla="*/ 64825 w 174595"/>
                <a:gd name="connsiteY44" fmla="*/ 244926 h 341487"/>
                <a:gd name="connsiteX45" fmla="*/ 53322 w 174595"/>
                <a:gd name="connsiteY45" fmla="*/ 251601 h 341487"/>
                <a:gd name="connsiteX46" fmla="*/ 51114 w 174595"/>
                <a:gd name="connsiteY46" fmla="*/ 251422 h 341487"/>
                <a:gd name="connsiteX47" fmla="*/ 40279 w 174595"/>
                <a:gd name="connsiteY47" fmla="*/ 240792 h 341487"/>
                <a:gd name="connsiteX48" fmla="*/ 34374 w 174595"/>
                <a:gd name="connsiteY48" fmla="*/ 227466 h 341487"/>
                <a:gd name="connsiteX49" fmla="*/ 45543 w 174595"/>
                <a:gd name="connsiteY49" fmla="*/ 216503 h 341487"/>
                <a:gd name="connsiteX50" fmla="*/ 53810 w 174595"/>
                <a:gd name="connsiteY50" fmla="*/ 166871 h 341487"/>
                <a:gd name="connsiteX51" fmla="*/ 40921 w 174595"/>
                <a:gd name="connsiteY51" fmla="*/ 164715 h 341487"/>
                <a:gd name="connsiteX52" fmla="*/ 37429 w 174595"/>
                <a:gd name="connsiteY52" fmla="*/ 168977 h 341487"/>
                <a:gd name="connsiteX53" fmla="*/ 37532 w 174595"/>
                <a:gd name="connsiteY53" fmla="*/ 186025 h 341487"/>
                <a:gd name="connsiteX54" fmla="*/ 15373 w 174595"/>
                <a:gd name="connsiteY54" fmla="*/ 245594 h 341487"/>
                <a:gd name="connsiteX55" fmla="*/ 8852 w 174595"/>
                <a:gd name="connsiteY55" fmla="*/ 251987 h 341487"/>
                <a:gd name="connsiteX56" fmla="*/ 8749 w 174595"/>
                <a:gd name="connsiteY56" fmla="*/ 284903 h 341487"/>
                <a:gd name="connsiteX57" fmla="*/ 59459 w 174595"/>
                <a:gd name="connsiteY57" fmla="*/ 335356 h 341487"/>
                <a:gd name="connsiteX58" fmla="*/ 91990 w 174595"/>
                <a:gd name="connsiteY58" fmla="*/ 335484 h 341487"/>
                <a:gd name="connsiteX59" fmla="*/ 151327 w 174595"/>
                <a:gd name="connsiteY59" fmla="*/ 277431 h 341487"/>
                <a:gd name="connsiteX60" fmla="*/ 171328 w 174595"/>
                <a:gd name="connsiteY60" fmla="*/ 234784 h 341487"/>
                <a:gd name="connsiteX61" fmla="*/ 172458 w 174595"/>
                <a:gd name="connsiteY61" fmla="*/ 157551 h 341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74595" h="341487">
                  <a:moveTo>
                    <a:pt x="172458" y="157551"/>
                  </a:moveTo>
                  <a:cubicBezTo>
                    <a:pt x="172458" y="157551"/>
                    <a:pt x="172432" y="151491"/>
                    <a:pt x="172355" y="142120"/>
                  </a:cubicBezTo>
                  <a:cubicBezTo>
                    <a:pt x="172432" y="141247"/>
                    <a:pt x="172484" y="140349"/>
                    <a:pt x="172484" y="139450"/>
                  </a:cubicBezTo>
                  <a:lnTo>
                    <a:pt x="172484" y="36439"/>
                  </a:lnTo>
                  <a:cubicBezTo>
                    <a:pt x="172484" y="19313"/>
                    <a:pt x="160031" y="4293"/>
                    <a:pt x="143034" y="2187"/>
                  </a:cubicBezTo>
                  <a:cubicBezTo>
                    <a:pt x="136204" y="1340"/>
                    <a:pt x="129759" y="2598"/>
                    <a:pt x="124162" y="5319"/>
                  </a:cubicBezTo>
                  <a:cubicBezTo>
                    <a:pt x="123623" y="5576"/>
                    <a:pt x="123084" y="5858"/>
                    <a:pt x="122570" y="6167"/>
                  </a:cubicBezTo>
                  <a:cubicBezTo>
                    <a:pt x="122339" y="6295"/>
                    <a:pt x="122108" y="6423"/>
                    <a:pt x="121902" y="6552"/>
                  </a:cubicBezTo>
                  <a:cubicBezTo>
                    <a:pt x="121466" y="6809"/>
                    <a:pt x="121029" y="7065"/>
                    <a:pt x="120618" y="7348"/>
                  </a:cubicBezTo>
                  <a:cubicBezTo>
                    <a:pt x="119746" y="7913"/>
                    <a:pt x="118924" y="8529"/>
                    <a:pt x="118077" y="9119"/>
                  </a:cubicBezTo>
                  <a:cubicBezTo>
                    <a:pt x="115997" y="10609"/>
                    <a:pt x="114174" y="12406"/>
                    <a:pt x="112685" y="14460"/>
                  </a:cubicBezTo>
                  <a:cubicBezTo>
                    <a:pt x="112146" y="15128"/>
                    <a:pt x="111606" y="15847"/>
                    <a:pt x="111119" y="16565"/>
                  </a:cubicBezTo>
                  <a:cubicBezTo>
                    <a:pt x="111093" y="16591"/>
                    <a:pt x="111067" y="16616"/>
                    <a:pt x="111067" y="16668"/>
                  </a:cubicBezTo>
                  <a:cubicBezTo>
                    <a:pt x="110579" y="17361"/>
                    <a:pt x="110143" y="18080"/>
                    <a:pt x="109706" y="18799"/>
                  </a:cubicBezTo>
                  <a:cubicBezTo>
                    <a:pt x="106831" y="23754"/>
                    <a:pt x="105187" y="29480"/>
                    <a:pt x="105187" y="35617"/>
                  </a:cubicBezTo>
                  <a:lnTo>
                    <a:pt x="105187" y="90974"/>
                  </a:lnTo>
                  <a:lnTo>
                    <a:pt x="105187" y="136394"/>
                  </a:lnTo>
                  <a:cubicBezTo>
                    <a:pt x="105187" y="138140"/>
                    <a:pt x="103775" y="139578"/>
                    <a:pt x="102029" y="139578"/>
                  </a:cubicBezTo>
                  <a:cubicBezTo>
                    <a:pt x="101619" y="139578"/>
                    <a:pt x="101156" y="139578"/>
                    <a:pt x="100694" y="139578"/>
                  </a:cubicBezTo>
                  <a:cubicBezTo>
                    <a:pt x="98666" y="139578"/>
                    <a:pt x="96997" y="137909"/>
                    <a:pt x="96997" y="135881"/>
                  </a:cubicBezTo>
                  <a:lnTo>
                    <a:pt x="96997" y="123043"/>
                  </a:lnTo>
                  <a:lnTo>
                    <a:pt x="96817" y="94311"/>
                  </a:lnTo>
                  <a:cubicBezTo>
                    <a:pt x="95533" y="94748"/>
                    <a:pt x="94198" y="95005"/>
                    <a:pt x="92812" y="95005"/>
                  </a:cubicBezTo>
                  <a:cubicBezTo>
                    <a:pt x="92144" y="95005"/>
                    <a:pt x="91477" y="94953"/>
                    <a:pt x="90809" y="94851"/>
                  </a:cubicBezTo>
                  <a:cubicBezTo>
                    <a:pt x="90296" y="94774"/>
                    <a:pt x="89782" y="94646"/>
                    <a:pt x="89294" y="94491"/>
                  </a:cubicBezTo>
                  <a:cubicBezTo>
                    <a:pt x="89371" y="95467"/>
                    <a:pt x="89320" y="96468"/>
                    <a:pt x="89166" y="97469"/>
                  </a:cubicBezTo>
                  <a:cubicBezTo>
                    <a:pt x="88498" y="101449"/>
                    <a:pt x="85982" y="104659"/>
                    <a:pt x="82618" y="106405"/>
                  </a:cubicBezTo>
                  <a:cubicBezTo>
                    <a:pt x="84672" y="108305"/>
                    <a:pt x="86136" y="110847"/>
                    <a:pt x="86675" y="113645"/>
                  </a:cubicBezTo>
                  <a:cubicBezTo>
                    <a:pt x="91015" y="116470"/>
                    <a:pt x="93454" y="121656"/>
                    <a:pt x="92581" y="126971"/>
                  </a:cubicBezTo>
                  <a:cubicBezTo>
                    <a:pt x="91605" y="132748"/>
                    <a:pt x="87060" y="137113"/>
                    <a:pt x="81412" y="137935"/>
                  </a:cubicBezTo>
                  <a:lnTo>
                    <a:pt x="79666" y="148410"/>
                  </a:lnTo>
                  <a:lnTo>
                    <a:pt x="92555" y="150567"/>
                  </a:lnTo>
                  <a:cubicBezTo>
                    <a:pt x="94789" y="146253"/>
                    <a:pt x="99256" y="143378"/>
                    <a:pt x="104366" y="143378"/>
                  </a:cubicBezTo>
                  <a:cubicBezTo>
                    <a:pt x="105111" y="143378"/>
                    <a:pt x="105855" y="143429"/>
                    <a:pt x="106574" y="143558"/>
                  </a:cubicBezTo>
                  <a:cubicBezTo>
                    <a:pt x="111889" y="144456"/>
                    <a:pt x="115997" y="148436"/>
                    <a:pt x="117255" y="153468"/>
                  </a:cubicBezTo>
                  <a:cubicBezTo>
                    <a:pt x="121954" y="156165"/>
                    <a:pt x="124701" y="161608"/>
                    <a:pt x="123751" y="167180"/>
                  </a:cubicBezTo>
                  <a:cubicBezTo>
                    <a:pt x="122801" y="172751"/>
                    <a:pt x="118513" y="177014"/>
                    <a:pt x="113121" y="178015"/>
                  </a:cubicBezTo>
                  <a:cubicBezTo>
                    <a:pt x="110708" y="181712"/>
                    <a:pt x="106548" y="184074"/>
                    <a:pt x="102004" y="184074"/>
                  </a:cubicBezTo>
                  <a:cubicBezTo>
                    <a:pt x="101259" y="184074"/>
                    <a:pt x="100514" y="184023"/>
                    <a:pt x="99795" y="183895"/>
                  </a:cubicBezTo>
                  <a:cubicBezTo>
                    <a:pt x="93967" y="182919"/>
                    <a:pt x="89654" y="178272"/>
                    <a:pt x="88832" y="172725"/>
                  </a:cubicBezTo>
                  <a:lnTo>
                    <a:pt x="75968" y="170569"/>
                  </a:lnTo>
                  <a:lnTo>
                    <a:pt x="67701" y="220200"/>
                  </a:lnTo>
                  <a:cubicBezTo>
                    <a:pt x="69549" y="221150"/>
                    <a:pt x="71167" y="222562"/>
                    <a:pt x="72425" y="224308"/>
                  </a:cubicBezTo>
                  <a:cubicBezTo>
                    <a:pt x="74479" y="227209"/>
                    <a:pt x="75301" y="230727"/>
                    <a:pt x="74710" y="234244"/>
                  </a:cubicBezTo>
                  <a:cubicBezTo>
                    <a:pt x="73812" y="239559"/>
                    <a:pt x="69858" y="243668"/>
                    <a:pt x="64825" y="244926"/>
                  </a:cubicBezTo>
                  <a:cubicBezTo>
                    <a:pt x="62514" y="248982"/>
                    <a:pt x="58175" y="251601"/>
                    <a:pt x="53322" y="251601"/>
                  </a:cubicBezTo>
                  <a:cubicBezTo>
                    <a:pt x="52578" y="251601"/>
                    <a:pt x="51833" y="251550"/>
                    <a:pt x="51114" y="251422"/>
                  </a:cubicBezTo>
                  <a:cubicBezTo>
                    <a:pt x="45543" y="250497"/>
                    <a:pt x="41306" y="246133"/>
                    <a:pt x="40279" y="240792"/>
                  </a:cubicBezTo>
                  <a:cubicBezTo>
                    <a:pt x="35940" y="237968"/>
                    <a:pt x="33501" y="232781"/>
                    <a:pt x="34374" y="227466"/>
                  </a:cubicBezTo>
                  <a:cubicBezTo>
                    <a:pt x="35349" y="221689"/>
                    <a:pt x="39894" y="217324"/>
                    <a:pt x="45543" y="216503"/>
                  </a:cubicBezTo>
                  <a:lnTo>
                    <a:pt x="53810" y="166871"/>
                  </a:lnTo>
                  <a:lnTo>
                    <a:pt x="40921" y="164715"/>
                  </a:lnTo>
                  <a:cubicBezTo>
                    <a:pt x="40074" y="166383"/>
                    <a:pt x="38867" y="167821"/>
                    <a:pt x="37429" y="168977"/>
                  </a:cubicBezTo>
                  <a:lnTo>
                    <a:pt x="37532" y="186025"/>
                  </a:lnTo>
                  <a:cubicBezTo>
                    <a:pt x="37686" y="210264"/>
                    <a:pt x="31575" y="229649"/>
                    <a:pt x="15373" y="245594"/>
                  </a:cubicBezTo>
                  <a:lnTo>
                    <a:pt x="8852" y="251987"/>
                  </a:lnTo>
                  <a:cubicBezTo>
                    <a:pt x="-340" y="261025"/>
                    <a:pt x="-392" y="275814"/>
                    <a:pt x="8749" y="284903"/>
                  </a:cubicBezTo>
                  <a:lnTo>
                    <a:pt x="59459" y="335356"/>
                  </a:lnTo>
                  <a:cubicBezTo>
                    <a:pt x="68445" y="344291"/>
                    <a:pt x="82927" y="344342"/>
                    <a:pt x="91990" y="335484"/>
                  </a:cubicBezTo>
                  <a:lnTo>
                    <a:pt x="151327" y="277431"/>
                  </a:lnTo>
                  <a:cubicBezTo>
                    <a:pt x="151532" y="277226"/>
                    <a:pt x="168042" y="256557"/>
                    <a:pt x="171328" y="234784"/>
                  </a:cubicBezTo>
                  <a:cubicBezTo>
                    <a:pt x="173845" y="217941"/>
                    <a:pt x="172509" y="164741"/>
                    <a:pt x="172458" y="157551"/>
                  </a:cubicBezTo>
                  <a:close/>
                </a:path>
              </a:pathLst>
            </a:custGeom>
            <a:grpFill/>
            <a:ln w="28575" cap="flat">
              <a:solidFill>
                <a:schemeClr val="accent5"/>
              </a:solidFill>
              <a:prstDash val="solid"/>
              <a:miter/>
            </a:ln>
          </p:spPr>
          <p:txBody>
            <a:bodyPr rtlCol="0" anchor="ctr"/>
            <a:lstStyle/>
            <a:p>
              <a:endParaRPr lang="en-AU"/>
            </a:p>
          </p:txBody>
        </p:sp>
        <p:sp>
          <p:nvSpPr>
            <p:cNvPr id="7" name="Freeform: Shape 6">
              <a:extLst>
                <a:ext uri="{FF2B5EF4-FFF2-40B4-BE49-F238E27FC236}">
                  <a16:creationId xmlns:a16="http://schemas.microsoft.com/office/drawing/2014/main" id="{746EE55A-E8F4-59F6-C421-948E45BBBF8E}"/>
                </a:ext>
              </a:extLst>
            </p:cNvPr>
            <p:cNvSpPr/>
            <p:nvPr/>
          </p:nvSpPr>
          <p:spPr>
            <a:xfrm>
              <a:off x="3905291" y="5633416"/>
              <a:ext cx="174595" cy="485272"/>
            </a:xfrm>
            <a:custGeom>
              <a:avLst/>
              <a:gdLst>
                <a:gd name="connsiteX0" fmla="*/ 165998 w 174595"/>
                <a:gd name="connsiteY0" fmla="*/ 395313 h 485272"/>
                <a:gd name="connsiteX1" fmla="*/ 159476 w 174595"/>
                <a:gd name="connsiteY1" fmla="*/ 388920 h 485272"/>
                <a:gd name="connsiteX2" fmla="*/ 137318 w 174595"/>
                <a:gd name="connsiteY2" fmla="*/ 329351 h 485272"/>
                <a:gd name="connsiteX3" fmla="*/ 138063 w 174595"/>
                <a:gd name="connsiteY3" fmla="*/ 210986 h 485272"/>
                <a:gd name="connsiteX4" fmla="*/ 138499 w 174595"/>
                <a:gd name="connsiteY4" fmla="*/ 205671 h 485272"/>
                <a:gd name="connsiteX5" fmla="*/ 138499 w 174595"/>
                <a:gd name="connsiteY5" fmla="*/ 183411 h 485272"/>
                <a:gd name="connsiteX6" fmla="*/ 136291 w 174595"/>
                <a:gd name="connsiteY6" fmla="*/ 171959 h 485272"/>
                <a:gd name="connsiteX7" fmla="*/ 63500 w 174595"/>
                <a:gd name="connsiteY7" fmla="*/ 20215 h 485272"/>
                <a:gd name="connsiteX8" fmla="*/ 26809 w 174595"/>
                <a:gd name="connsiteY8" fmla="*/ 3115 h 485272"/>
                <a:gd name="connsiteX9" fmla="*/ 26809 w 174595"/>
                <a:gd name="connsiteY9" fmla="*/ 3115 h 485272"/>
                <a:gd name="connsiteX10" fmla="*/ 6834 w 174595"/>
                <a:gd name="connsiteY10" fmla="*/ 44761 h 485272"/>
                <a:gd name="connsiteX11" fmla="*/ 49173 w 174595"/>
                <a:gd name="connsiteY11" fmla="*/ 137836 h 485272"/>
                <a:gd name="connsiteX12" fmla="*/ 77802 w 174595"/>
                <a:gd name="connsiteY12" fmla="*/ 178892 h 485272"/>
                <a:gd name="connsiteX13" fmla="*/ 77802 w 174595"/>
                <a:gd name="connsiteY13" fmla="*/ 229627 h 485272"/>
                <a:gd name="connsiteX14" fmla="*/ 78033 w 174595"/>
                <a:gd name="connsiteY14" fmla="*/ 229832 h 485272"/>
                <a:gd name="connsiteX15" fmla="*/ 77802 w 174595"/>
                <a:gd name="connsiteY15" fmla="*/ 266343 h 485272"/>
                <a:gd name="connsiteX16" fmla="*/ 77802 w 174595"/>
                <a:gd name="connsiteY16" fmla="*/ 282750 h 485272"/>
                <a:gd name="connsiteX17" fmla="*/ 77339 w 174595"/>
                <a:gd name="connsiteY17" fmla="*/ 283212 h 485272"/>
                <a:gd name="connsiteX18" fmla="*/ 69585 w 174595"/>
                <a:gd name="connsiteY18" fmla="*/ 283212 h 485272"/>
                <a:gd name="connsiteX19" fmla="*/ 69611 w 174595"/>
                <a:gd name="connsiteY19" fmla="*/ 282750 h 485272"/>
                <a:gd name="connsiteX20" fmla="*/ 69611 w 174595"/>
                <a:gd name="connsiteY20" fmla="*/ 281697 h 485272"/>
                <a:gd name="connsiteX21" fmla="*/ 69611 w 174595"/>
                <a:gd name="connsiteY21" fmla="*/ 234274 h 485272"/>
                <a:gd name="connsiteX22" fmla="*/ 69611 w 174595"/>
                <a:gd name="connsiteY22" fmla="*/ 178917 h 485272"/>
                <a:gd name="connsiteX23" fmla="*/ 65092 w 174595"/>
                <a:gd name="connsiteY23" fmla="*/ 162100 h 485272"/>
                <a:gd name="connsiteX24" fmla="*/ 63731 w 174595"/>
                <a:gd name="connsiteY24" fmla="*/ 159968 h 485272"/>
                <a:gd name="connsiteX25" fmla="*/ 63680 w 174595"/>
                <a:gd name="connsiteY25" fmla="*/ 159865 h 485272"/>
                <a:gd name="connsiteX26" fmla="*/ 62114 w 174595"/>
                <a:gd name="connsiteY26" fmla="*/ 157760 h 485272"/>
                <a:gd name="connsiteX27" fmla="*/ 62114 w 174595"/>
                <a:gd name="connsiteY27" fmla="*/ 157760 h 485272"/>
                <a:gd name="connsiteX28" fmla="*/ 56773 w 174595"/>
                <a:gd name="connsiteY28" fmla="*/ 152471 h 485272"/>
                <a:gd name="connsiteX29" fmla="*/ 54154 w 174595"/>
                <a:gd name="connsiteY29" fmla="*/ 150648 h 485272"/>
                <a:gd name="connsiteX30" fmla="*/ 52870 w 174595"/>
                <a:gd name="connsiteY30" fmla="*/ 149852 h 485272"/>
                <a:gd name="connsiteX31" fmla="*/ 52203 w 174595"/>
                <a:gd name="connsiteY31" fmla="*/ 149467 h 485272"/>
                <a:gd name="connsiteX32" fmla="*/ 50611 w 174595"/>
                <a:gd name="connsiteY32" fmla="*/ 148620 h 485272"/>
                <a:gd name="connsiteX33" fmla="*/ 31739 w 174595"/>
                <a:gd name="connsiteY33" fmla="*/ 145487 h 485272"/>
                <a:gd name="connsiteX34" fmla="*/ 2289 w 174595"/>
                <a:gd name="connsiteY34" fmla="*/ 179739 h 485272"/>
                <a:gd name="connsiteX35" fmla="*/ 2289 w 174595"/>
                <a:gd name="connsiteY35" fmla="*/ 282750 h 485272"/>
                <a:gd name="connsiteX36" fmla="*/ 2417 w 174595"/>
                <a:gd name="connsiteY36" fmla="*/ 285420 h 485272"/>
                <a:gd name="connsiteX37" fmla="*/ 2315 w 174595"/>
                <a:gd name="connsiteY37" fmla="*/ 300852 h 485272"/>
                <a:gd name="connsiteX38" fmla="*/ 3521 w 174595"/>
                <a:gd name="connsiteY38" fmla="*/ 378084 h 485272"/>
                <a:gd name="connsiteX39" fmla="*/ 23523 w 174595"/>
                <a:gd name="connsiteY39" fmla="*/ 420732 h 485272"/>
                <a:gd name="connsiteX40" fmla="*/ 82860 w 174595"/>
                <a:gd name="connsiteY40" fmla="*/ 478785 h 485272"/>
                <a:gd name="connsiteX41" fmla="*/ 115391 w 174595"/>
                <a:gd name="connsiteY41" fmla="*/ 478656 h 485272"/>
                <a:gd name="connsiteX42" fmla="*/ 166101 w 174595"/>
                <a:gd name="connsiteY42" fmla="*/ 428203 h 485272"/>
                <a:gd name="connsiteX43" fmla="*/ 165998 w 174595"/>
                <a:gd name="connsiteY43" fmla="*/ 395313 h 485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4595" h="485272">
                  <a:moveTo>
                    <a:pt x="165998" y="395313"/>
                  </a:moveTo>
                  <a:lnTo>
                    <a:pt x="159476" y="388920"/>
                  </a:lnTo>
                  <a:cubicBezTo>
                    <a:pt x="143249" y="373000"/>
                    <a:pt x="137164" y="353615"/>
                    <a:pt x="137318" y="329351"/>
                  </a:cubicBezTo>
                  <a:lnTo>
                    <a:pt x="138063" y="210986"/>
                  </a:lnTo>
                  <a:cubicBezTo>
                    <a:pt x="138319" y="209241"/>
                    <a:pt x="138499" y="207494"/>
                    <a:pt x="138499" y="205671"/>
                  </a:cubicBezTo>
                  <a:lnTo>
                    <a:pt x="138499" y="183411"/>
                  </a:lnTo>
                  <a:cubicBezTo>
                    <a:pt x="138499" y="179482"/>
                    <a:pt x="137754" y="175605"/>
                    <a:pt x="136291" y="171959"/>
                  </a:cubicBezTo>
                  <a:lnTo>
                    <a:pt x="63500" y="20215"/>
                  </a:lnTo>
                  <a:cubicBezTo>
                    <a:pt x="57235" y="6171"/>
                    <a:pt x="41599" y="-1096"/>
                    <a:pt x="26809" y="3115"/>
                  </a:cubicBezTo>
                  <a:lnTo>
                    <a:pt x="26809" y="3115"/>
                  </a:lnTo>
                  <a:cubicBezTo>
                    <a:pt x="9016" y="8199"/>
                    <a:pt x="-356" y="27712"/>
                    <a:pt x="6834" y="44761"/>
                  </a:cubicBezTo>
                  <a:lnTo>
                    <a:pt x="49173" y="137836"/>
                  </a:lnTo>
                  <a:cubicBezTo>
                    <a:pt x="67377" y="142072"/>
                    <a:pt x="77802" y="167158"/>
                    <a:pt x="77802" y="178892"/>
                  </a:cubicBezTo>
                  <a:lnTo>
                    <a:pt x="77802" y="229627"/>
                  </a:lnTo>
                  <a:cubicBezTo>
                    <a:pt x="77879" y="229704"/>
                    <a:pt x="77955" y="229755"/>
                    <a:pt x="78033" y="229832"/>
                  </a:cubicBezTo>
                  <a:lnTo>
                    <a:pt x="77802" y="266343"/>
                  </a:lnTo>
                  <a:lnTo>
                    <a:pt x="77802" y="282750"/>
                  </a:lnTo>
                  <a:cubicBezTo>
                    <a:pt x="77622" y="282930"/>
                    <a:pt x="77519" y="283033"/>
                    <a:pt x="77339" y="283212"/>
                  </a:cubicBezTo>
                  <a:lnTo>
                    <a:pt x="69585" y="283212"/>
                  </a:lnTo>
                  <a:cubicBezTo>
                    <a:pt x="69585" y="283058"/>
                    <a:pt x="69611" y="282904"/>
                    <a:pt x="69611" y="282750"/>
                  </a:cubicBezTo>
                  <a:lnTo>
                    <a:pt x="69611" y="281697"/>
                  </a:lnTo>
                  <a:lnTo>
                    <a:pt x="69611" y="234274"/>
                  </a:lnTo>
                  <a:lnTo>
                    <a:pt x="69611" y="178917"/>
                  </a:lnTo>
                  <a:cubicBezTo>
                    <a:pt x="69611" y="172780"/>
                    <a:pt x="67942" y="167055"/>
                    <a:pt x="65092" y="162100"/>
                  </a:cubicBezTo>
                  <a:cubicBezTo>
                    <a:pt x="64656" y="161355"/>
                    <a:pt x="64219" y="160662"/>
                    <a:pt x="63731" y="159968"/>
                  </a:cubicBezTo>
                  <a:cubicBezTo>
                    <a:pt x="63706" y="159943"/>
                    <a:pt x="63680" y="159917"/>
                    <a:pt x="63680" y="159865"/>
                  </a:cubicBezTo>
                  <a:cubicBezTo>
                    <a:pt x="63192" y="159147"/>
                    <a:pt x="62653" y="158454"/>
                    <a:pt x="62114" y="157760"/>
                  </a:cubicBezTo>
                  <a:lnTo>
                    <a:pt x="62114" y="157760"/>
                  </a:lnTo>
                  <a:cubicBezTo>
                    <a:pt x="60624" y="155732"/>
                    <a:pt x="58827" y="153935"/>
                    <a:pt x="56773" y="152471"/>
                  </a:cubicBezTo>
                  <a:cubicBezTo>
                    <a:pt x="55900" y="151855"/>
                    <a:pt x="55053" y="151213"/>
                    <a:pt x="54154" y="150648"/>
                  </a:cubicBezTo>
                  <a:cubicBezTo>
                    <a:pt x="53743" y="150366"/>
                    <a:pt x="53307" y="150109"/>
                    <a:pt x="52870" y="149852"/>
                  </a:cubicBezTo>
                  <a:cubicBezTo>
                    <a:pt x="52639" y="149724"/>
                    <a:pt x="52434" y="149595"/>
                    <a:pt x="52203" y="149467"/>
                  </a:cubicBezTo>
                  <a:cubicBezTo>
                    <a:pt x="51663" y="149185"/>
                    <a:pt x="51150" y="148902"/>
                    <a:pt x="50611" y="148620"/>
                  </a:cubicBezTo>
                  <a:cubicBezTo>
                    <a:pt x="45014" y="145898"/>
                    <a:pt x="38569" y="144640"/>
                    <a:pt x="31739" y="145487"/>
                  </a:cubicBezTo>
                  <a:cubicBezTo>
                    <a:pt x="14742" y="147593"/>
                    <a:pt x="2289" y="162613"/>
                    <a:pt x="2289" y="179739"/>
                  </a:cubicBezTo>
                  <a:lnTo>
                    <a:pt x="2289" y="282750"/>
                  </a:lnTo>
                  <a:cubicBezTo>
                    <a:pt x="2289" y="283649"/>
                    <a:pt x="2366" y="284521"/>
                    <a:pt x="2417" y="285420"/>
                  </a:cubicBezTo>
                  <a:cubicBezTo>
                    <a:pt x="2366" y="294792"/>
                    <a:pt x="2315" y="300852"/>
                    <a:pt x="2315" y="300852"/>
                  </a:cubicBezTo>
                  <a:cubicBezTo>
                    <a:pt x="2263" y="308041"/>
                    <a:pt x="928" y="361241"/>
                    <a:pt x="3521" y="378084"/>
                  </a:cubicBezTo>
                  <a:cubicBezTo>
                    <a:pt x="6834" y="399857"/>
                    <a:pt x="23318" y="420526"/>
                    <a:pt x="23523" y="420732"/>
                  </a:cubicBezTo>
                  <a:lnTo>
                    <a:pt x="82860" y="478785"/>
                  </a:lnTo>
                  <a:cubicBezTo>
                    <a:pt x="91923" y="487643"/>
                    <a:pt x="106404" y="487591"/>
                    <a:pt x="115391" y="478656"/>
                  </a:cubicBezTo>
                  <a:lnTo>
                    <a:pt x="166101" y="428203"/>
                  </a:lnTo>
                  <a:cubicBezTo>
                    <a:pt x="175241" y="419140"/>
                    <a:pt x="175190" y="404351"/>
                    <a:pt x="165998" y="395313"/>
                  </a:cubicBezTo>
                  <a:close/>
                </a:path>
              </a:pathLst>
            </a:custGeom>
            <a:grpFill/>
            <a:ln w="28575" cap="flat">
              <a:solidFill>
                <a:schemeClr val="accent5"/>
              </a:solidFill>
              <a:prstDash val="solid"/>
              <a:miter/>
            </a:ln>
          </p:spPr>
          <p:txBody>
            <a:bodyPr rtlCol="0" anchor="ctr"/>
            <a:lstStyle/>
            <a:p>
              <a:endParaRPr lang="en-AU"/>
            </a:p>
          </p:txBody>
        </p:sp>
        <p:sp>
          <p:nvSpPr>
            <p:cNvPr id="8" name="Freeform: Shape 7">
              <a:extLst>
                <a:ext uri="{FF2B5EF4-FFF2-40B4-BE49-F238E27FC236}">
                  <a16:creationId xmlns:a16="http://schemas.microsoft.com/office/drawing/2014/main" id="{6C8ADAFC-0BFC-3613-65E4-4EE60436AD1F}"/>
                </a:ext>
              </a:extLst>
            </p:cNvPr>
            <p:cNvSpPr/>
            <p:nvPr/>
          </p:nvSpPr>
          <p:spPr>
            <a:xfrm>
              <a:off x="3739521" y="5882724"/>
              <a:ext cx="107838" cy="141217"/>
            </a:xfrm>
            <a:custGeom>
              <a:avLst/>
              <a:gdLst>
                <a:gd name="connsiteX0" fmla="*/ 2040 w 107838"/>
                <a:gd name="connsiteY0" fmla="*/ 42967 h 141216"/>
                <a:gd name="connsiteX1" fmla="*/ 10924 w 107838"/>
                <a:gd name="connsiteY1" fmla="*/ 36215 h 141216"/>
                <a:gd name="connsiteX2" fmla="*/ 20090 w 107838"/>
                <a:gd name="connsiteY2" fmla="*/ 30437 h 141216"/>
                <a:gd name="connsiteX3" fmla="*/ 26791 w 107838"/>
                <a:gd name="connsiteY3" fmla="*/ 39860 h 141216"/>
                <a:gd name="connsiteX4" fmla="*/ 26509 w 107838"/>
                <a:gd name="connsiteY4" fmla="*/ 40861 h 141216"/>
                <a:gd name="connsiteX5" fmla="*/ 48975 w 107838"/>
                <a:gd name="connsiteY5" fmla="*/ 44611 h 141216"/>
                <a:gd name="connsiteX6" fmla="*/ 52339 w 107838"/>
                <a:gd name="connsiteY6" fmla="*/ 24506 h 141216"/>
                <a:gd name="connsiteX7" fmla="*/ 51286 w 107838"/>
                <a:gd name="connsiteY7" fmla="*/ 24429 h 141216"/>
                <a:gd name="connsiteX8" fmla="*/ 44585 w 107838"/>
                <a:gd name="connsiteY8" fmla="*/ 15006 h 141216"/>
                <a:gd name="connsiteX9" fmla="*/ 53006 w 107838"/>
                <a:gd name="connsiteY9" fmla="*/ 8228 h 141216"/>
                <a:gd name="connsiteX10" fmla="*/ 62275 w 107838"/>
                <a:gd name="connsiteY10" fmla="*/ 2040 h 141216"/>
                <a:gd name="connsiteX11" fmla="*/ 69028 w 107838"/>
                <a:gd name="connsiteY11" fmla="*/ 10924 h 141216"/>
                <a:gd name="connsiteX12" fmla="*/ 74805 w 107838"/>
                <a:gd name="connsiteY12" fmla="*/ 20090 h 141216"/>
                <a:gd name="connsiteX13" fmla="*/ 65382 w 107838"/>
                <a:gd name="connsiteY13" fmla="*/ 26791 h 141216"/>
                <a:gd name="connsiteX14" fmla="*/ 64381 w 107838"/>
                <a:gd name="connsiteY14" fmla="*/ 26509 h 141216"/>
                <a:gd name="connsiteX15" fmla="*/ 61043 w 107838"/>
                <a:gd name="connsiteY15" fmla="*/ 46588 h 141216"/>
                <a:gd name="connsiteX16" fmla="*/ 83535 w 107838"/>
                <a:gd name="connsiteY16" fmla="*/ 50336 h 141216"/>
                <a:gd name="connsiteX17" fmla="*/ 83612 w 107838"/>
                <a:gd name="connsiteY17" fmla="*/ 49283 h 141216"/>
                <a:gd name="connsiteX18" fmla="*/ 93035 w 107838"/>
                <a:gd name="connsiteY18" fmla="*/ 42582 h 141216"/>
                <a:gd name="connsiteX19" fmla="*/ 99813 w 107838"/>
                <a:gd name="connsiteY19" fmla="*/ 51004 h 141216"/>
                <a:gd name="connsiteX20" fmla="*/ 106001 w 107838"/>
                <a:gd name="connsiteY20" fmla="*/ 60272 h 141216"/>
                <a:gd name="connsiteX21" fmla="*/ 97117 w 107838"/>
                <a:gd name="connsiteY21" fmla="*/ 67025 h 141216"/>
                <a:gd name="connsiteX22" fmla="*/ 87951 w 107838"/>
                <a:gd name="connsiteY22" fmla="*/ 72803 h 141216"/>
                <a:gd name="connsiteX23" fmla="*/ 81250 w 107838"/>
                <a:gd name="connsiteY23" fmla="*/ 63379 h 141216"/>
                <a:gd name="connsiteX24" fmla="*/ 81532 w 107838"/>
                <a:gd name="connsiteY24" fmla="*/ 62378 h 141216"/>
                <a:gd name="connsiteX25" fmla="*/ 59066 w 107838"/>
                <a:gd name="connsiteY25" fmla="*/ 58629 h 141216"/>
                <a:gd name="connsiteX26" fmla="*/ 49181 w 107838"/>
                <a:gd name="connsiteY26" fmla="*/ 117864 h 141216"/>
                <a:gd name="connsiteX27" fmla="*/ 50233 w 107838"/>
                <a:gd name="connsiteY27" fmla="*/ 117940 h 141216"/>
                <a:gd name="connsiteX28" fmla="*/ 56935 w 107838"/>
                <a:gd name="connsiteY28" fmla="*/ 127364 h 141216"/>
                <a:gd name="connsiteX29" fmla="*/ 48513 w 107838"/>
                <a:gd name="connsiteY29" fmla="*/ 134142 h 141216"/>
                <a:gd name="connsiteX30" fmla="*/ 39244 w 107838"/>
                <a:gd name="connsiteY30" fmla="*/ 140330 h 141216"/>
                <a:gd name="connsiteX31" fmla="*/ 32491 w 107838"/>
                <a:gd name="connsiteY31" fmla="*/ 131446 h 141216"/>
                <a:gd name="connsiteX32" fmla="*/ 26714 w 107838"/>
                <a:gd name="connsiteY32" fmla="*/ 122280 h 141216"/>
                <a:gd name="connsiteX33" fmla="*/ 36137 w 107838"/>
                <a:gd name="connsiteY33" fmla="*/ 115578 h 141216"/>
                <a:gd name="connsiteX34" fmla="*/ 37139 w 107838"/>
                <a:gd name="connsiteY34" fmla="*/ 115861 h 141216"/>
                <a:gd name="connsiteX35" fmla="*/ 47024 w 107838"/>
                <a:gd name="connsiteY35" fmla="*/ 56627 h 141216"/>
                <a:gd name="connsiteX36" fmla="*/ 24532 w 107838"/>
                <a:gd name="connsiteY36" fmla="*/ 52878 h 141216"/>
                <a:gd name="connsiteX37" fmla="*/ 24455 w 107838"/>
                <a:gd name="connsiteY37" fmla="*/ 53931 h 141216"/>
                <a:gd name="connsiteX38" fmla="*/ 15032 w 107838"/>
                <a:gd name="connsiteY38" fmla="*/ 60632 h 141216"/>
                <a:gd name="connsiteX39" fmla="*/ 8253 w 107838"/>
                <a:gd name="connsiteY39" fmla="*/ 52211 h 141216"/>
                <a:gd name="connsiteX40" fmla="*/ 2040 w 107838"/>
                <a:gd name="connsiteY40" fmla="*/ 42967 h 141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07838" h="141216">
                  <a:moveTo>
                    <a:pt x="2040" y="42967"/>
                  </a:moveTo>
                  <a:cubicBezTo>
                    <a:pt x="2759" y="38705"/>
                    <a:pt x="6662" y="35803"/>
                    <a:pt x="10924" y="36215"/>
                  </a:cubicBezTo>
                  <a:cubicBezTo>
                    <a:pt x="12079" y="32286"/>
                    <a:pt x="15956" y="29744"/>
                    <a:pt x="20090" y="30437"/>
                  </a:cubicBezTo>
                  <a:cubicBezTo>
                    <a:pt x="24532" y="31182"/>
                    <a:pt x="27536" y="35393"/>
                    <a:pt x="26791" y="39860"/>
                  </a:cubicBezTo>
                  <a:cubicBezTo>
                    <a:pt x="26740" y="40219"/>
                    <a:pt x="26612" y="40528"/>
                    <a:pt x="26509" y="40861"/>
                  </a:cubicBezTo>
                  <a:lnTo>
                    <a:pt x="48975" y="44611"/>
                  </a:lnTo>
                  <a:lnTo>
                    <a:pt x="52339" y="24506"/>
                  </a:lnTo>
                  <a:cubicBezTo>
                    <a:pt x="51979" y="24481"/>
                    <a:pt x="51646" y="24506"/>
                    <a:pt x="51286" y="24429"/>
                  </a:cubicBezTo>
                  <a:cubicBezTo>
                    <a:pt x="46844" y="23684"/>
                    <a:pt x="43840" y="19474"/>
                    <a:pt x="44585" y="15006"/>
                  </a:cubicBezTo>
                  <a:cubicBezTo>
                    <a:pt x="45278" y="10898"/>
                    <a:pt x="48950" y="8048"/>
                    <a:pt x="53006" y="8228"/>
                  </a:cubicBezTo>
                  <a:cubicBezTo>
                    <a:pt x="53982" y="4068"/>
                    <a:pt x="58013" y="1321"/>
                    <a:pt x="62275" y="2040"/>
                  </a:cubicBezTo>
                  <a:cubicBezTo>
                    <a:pt x="66537" y="2759"/>
                    <a:pt x="69439" y="6662"/>
                    <a:pt x="69028" y="10924"/>
                  </a:cubicBezTo>
                  <a:cubicBezTo>
                    <a:pt x="72956" y="12079"/>
                    <a:pt x="75498" y="15956"/>
                    <a:pt x="74805" y="20090"/>
                  </a:cubicBezTo>
                  <a:cubicBezTo>
                    <a:pt x="74061" y="24532"/>
                    <a:pt x="69850" y="27536"/>
                    <a:pt x="65382" y="26791"/>
                  </a:cubicBezTo>
                  <a:cubicBezTo>
                    <a:pt x="65023" y="26740"/>
                    <a:pt x="64714" y="26612"/>
                    <a:pt x="64381" y="26509"/>
                  </a:cubicBezTo>
                  <a:lnTo>
                    <a:pt x="61043" y="46588"/>
                  </a:lnTo>
                  <a:lnTo>
                    <a:pt x="83535" y="50336"/>
                  </a:lnTo>
                  <a:cubicBezTo>
                    <a:pt x="83560" y="49976"/>
                    <a:pt x="83535" y="49643"/>
                    <a:pt x="83612" y="49283"/>
                  </a:cubicBezTo>
                  <a:cubicBezTo>
                    <a:pt x="84357" y="44841"/>
                    <a:pt x="88567" y="41837"/>
                    <a:pt x="93035" y="42582"/>
                  </a:cubicBezTo>
                  <a:cubicBezTo>
                    <a:pt x="97143" y="43275"/>
                    <a:pt x="99993" y="46947"/>
                    <a:pt x="99813" y="51004"/>
                  </a:cubicBezTo>
                  <a:cubicBezTo>
                    <a:pt x="103973" y="51979"/>
                    <a:pt x="106720" y="56010"/>
                    <a:pt x="106001" y="60272"/>
                  </a:cubicBezTo>
                  <a:cubicBezTo>
                    <a:pt x="105282" y="64535"/>
                    <a:pt x="101380" y="67436"/>
                    <a:pt x="97117" y="67025"/>
                  </a:cubicBezTo>
                  <a:cubicBezTo>
                    <a:pt x="95962" y="70954"/>
                    <a:pt x="92085" y="73496"/>
                    <a:pt x="87951" y="72803"/>
                  </a:cubicBezTo>
                  <a:cubicBezTo>
                    <a:pt x="83509" y="72058"/>
                    <a:pt x="80505" y="67847"/>
                    <a:pt x="81250" y="63379"/>
                  </a:cubicBezTo>
                  <a:cubicBezTo>
                    <a:pt x="81301" y="63020"/>
                    <a:pt x="81429" y="62711"/>
                    <a:pt x="81532" y="62378"/>
                  </a:cubicBezTo>
                  <a:lnTo>
                    <a:pt x="59066" y="58629"/>
                  </a:lnTo>
                  <a:lnTo>
                    <a:pt x="49181" y="117864"/>
                  </a:lnTo>
                  <a:cubicBezTo>
                    <a:pt x="49540" y="117889"/>
                    <a:pt x="49874" y="117864"/>
                    <a:pt x="50233" y="117940"/>
                  </a:cubicBezTo>
                  <a:cubicBezTo>
                    <a:pt x="54675" y="118685"/>
                    <a:pt x="57679" y="122896"/>
                    <a:pt x="56935" y="127364"/>
                  </a:cubicBezTo>
                  <a:cubicBezTo>
                    <a:pt x="56241" y="131471"/>
                    <a:pt x="52570" y="134322"/>
                    <a:pt x="48513" y="134142"/>
                  </a:cubicBezTo>
                  <a:cubicBezTo>
                    <a:pt x="47538" y="138301"/>
                    <a:pt x="43506" y="141048"/>
                    <a:pt x="39244" y="140330"/>
                  </a:cubicBezTo>
                  <a:cubicBezTo>
                    <a:pt x="34982" y="139611"/>
                    <a:pt x="32081" y="135708"/>
                    <a:pt x="32491" y="131446"/>
                  </a:cubicBezTo>
                  <a:cubicBezTo>
                    <a:pt x="28563" y="130290"/>
                    <a:pt x="26021" y="126413"/>
                    <a:pt x="26714" y="122280"/>
                  </a:cubicBezTo>
                  <a:cubicBezTo>
                    <a:pt x="27459" y="117838"/>
                    <a:pt x="31670" y="114833"/>
                    <a:pt x="36137" y="115578"/>
                  </a:cubicBezTo>
                  <a:cubicBezTo>
                    <a:pt x="36471" y="115630"/>
                    <a:pt x="36805" y="115758"/>
                    <a:pt x="37139" y="115861"/>
                  </a:cubicBezTo>
                  <a:lnTo>
                    <a:pt x="47024" y="56627"/>
                  </a:lnTo>
                  <a:lnTo>
                    <a:pt x="24532" y="52878"/>
                  </a:lnTo>
                  <a:cubicBezTo>
                    <a:pt x="24506" y="53237"/>
                    <a:pt x="24532" y="53571"/>
                    <a:pt x="24455" y="53931"/>
                  </a:cubicBezTo>
                  <a:cubicBezTo>
                    <a:pt x="23710" y="58372"/>
                    <a:pt x="19499" y="61377"/>
                    <a:pt x="15032" y="60632"/>
                  </a:cubicBezTo>
                  <a:cubicBezTo>
                    <a:pt x="10924" y="59939"/>
                    <a:pt x="8074" y="56267"/>
                    <a:pt x="8253" y="52211"/>
                  </a:cubicBezTo>
                  <a:cubicBezTo>
                    <a:pt x="4068" y="51260"/>
                    <a:pt x="1321" y="47255"/>
                    <a:pt x="2040" y="42967"/>
                  </a:cubicBezTo>
                  <a:close/>
                </a:path>
              </a:pathLst>
            </a:custGeom>
            <a:grpFill/>
            <a:ln w="28575" cap="flat">
              <a:solidFill>
                <a:schemeClr val="accent5"/>
              </a:solidFill>
              <a:prstDash val="solid"/>
              <a:miter/>
            </a:ln>
          </p:spPr>
          <p:txBody>
            <a:bodyPr rtlCol="0" anchor="ctr"/>
            <a:lstStyle/>
            <a:p>
              <a:endParaRPr lang="en-AU"/>
            </a:p>
          </p:txBody>
        </p:sp>
        <p:sp>
          <p:nvSpPr>
            <p:cNvPr id="9" name="Freeform: Shape 8">
              <a:extLst>
                <a:ext uri="{FF2B5EF4-FFF2-40B4-BE49-F238E27FC236}">
                  <a16:creationId xmlns:a16="http://schemas.microsoft.com/office/drawing/2014/main" id="{8C52DAA9-3DD5-7818-A246-B5D3BF770D5D}"/>
                </a:ext>
              </a:extLst>
            </p:cNvPr>
            <p:cNvSpPr/>
            <p:nvPr/>
          </p:nvSpPr>
          <p:spPr>
            <a:xfrm>
              <a:off x="3739588" y="5706900"/>
              <a:ext cx="84730" cy="172028"/>
            </a:xfrm>
            <a:custGeom>
              <a:avLst/>
              <a:gdLst>
                <a:gd name="connsiteX0" fmla="*/ 81234 w 84730"/>
                <a:gd name="connsiteY0" fmla="*/ 145359 h 172027"/>
                <a:gd name="connsiteX1" fmla="*/ 73326 w 84730"/>
                <a:gd name="connsiteY1" fmla="*/ 150160 h 172027"/>
                <a:gd name="connsiteX2" fmla="*/ 67575 w 84730"/>
                <a:gd name="connsiteY2" fmla="*/ 144948 h 172027"/>
                <a:gd name="connsiteX3" fmla="*/ 60873 w 84730"/>
                <a:gd name="connsiteY3" fmla="*/ 147464 h 172027"/>
                <a:gd name="connsiteX4" fmla="*/ 54865 w 84730"/>
                <a:gd name="connsiteY4" fmla="*/ 140763 h 172027"/>
                <a:gd name="connsiteX5" fmla="*/ 49268 w 84730"/>
                <a:gd name="connsiteY5" fmla="*/ 142201 h 172027"/>
                <a:gd name="connsiteX6" fmla="*/ 49319 w 84730"/>
                <a:gd name="connsiteY6" fmla="*/ 141687 h 172027"/>
                <a:gd name="connsiteX7" fmla="*/ 42207 w 84730"/>
                <a:gd name="connsiteY7" fmla="*/ 134370 h 172027"/>
                <a:gd name="connsiteX8" fmla="*/ 39639 w 84730"/>
                <a:gd name="connsiteY8" fmla="*/ 134832 h 172027"/>
                <a:gd name="connsiteX9" fmla="*/ 40898 w 84730"/>
                <a:gd name="connsiteY9" fmla="*/ 130878 h 172027"/>
                <a:gd name="connsiteX10" fmla="*/ 33785 w 84730"/>
                <a:gd name="connsiteY10" fmla="*/ 123560 h 172027"/>
                <a:gd name="connsiteX11" fmla="*/ 31269 w 84730"/>
                <a:gd name="connsiteY11" fmla="*/ 123997 h 172027"/>
                <a:gd name="connsiteX12" fmla="*/ 32758 w 84730"/>
                <a:gd name="connsiteY12" fmla="*/ 119735 h 172027"/>
                <a:gd name="connsiteX13" fmla="*/ 25646 w 84730"/>
                <a:gd name="connsiteY13" fmla="*/ 112417 h 172027"/>
                <a:gd name="connsiteX14" fmla="*/ 25621 w 84730"/>
                <a:gd name="connsiteY14" fmla="*/ 112417 h 172027"/>
                <a:gd name="connsiteX15" fmla="*/ 26185 w 84730"/>
                <a:gd name="connsiteY15" fmla="*/ 109695 h 172027"/>
                <a:gd name="connsiteX16" fmla="*/ 19073 w 84730"/>
                <a:gd name="connsiteY16" fmla="*/ 102378 h 172027"/>
                <a:gd name="connsiteX17" fmla="*/ 18354 w 84730"/>
                <a:gd name="connsiteY17" fmla="*/ 102429 h 172027"/>
                <a:gd name="connsiteX18" fmla="*/ 19638 w 84730"/>
                <a:gd name="connsiteY18" fmla="*/ 99656 h 172027"/>
                <a:gd name="connsiteX19" fmla="*/ 14169 w 84730"/>
                <a:gd name="connsiteY19" fmla="*/ 91054 h 172027"/>
                <a:gd name="connsiteX20" fmla="*/ 12962 w 84730"/>
                <a:gd name="connsiteY20" fmla="*/ 90900 h 172027"/>
                <a:gd name="connsiteX21" fmla="*/ 16197 w 84730"/>
                <a:gd name="connsiteY21" fmla="*/ 86356 h 172027"/>
                <a:gd name="connsiteX22" fmla="*/ 12962 w 84730"/>
                <a:gd name="connsiteY22" fmla="*/ 78679 h 172027"/>
                <a:gd name="connsiteX23" fmla="*/ 19946 w 84730"/>
                <a:gd name="connsiteY23" fmla="*/ 73030 h 172027"/>
                <a:gd name="connsiteX24" fmla="*/ 16762 w 84730"/>
                <a:gd name="connsiteY24" fmla="*/ 65404 h 172027"/>
                <a:gd name="connsiteX25" fmla="*/ 25055 w 84730"/>
                <a:gd name="connsiteY25" fmla="*/ 59884 h 172027"/>
                <a:gd name="connsiteX26" fmla="*/ 24208 w 84730"/>
                <a:gd name="connsiteY26" fmla="*/ 54646 h 172027"/>
                <a:gd name="connsiteX27" fmla="*/ 24747 w 84730"/>
                <a:gd name="connsiteY27" fmla="*/ 54826 h 172027"/>
                <a:gd name="connsiteX28" fmla="*/ 33349 w 84730"/>
                <a:gd name="connsiteY28" fmla="*/ 49357 h 172027"/>
                <a:gd name="connsiteX29" fmla="*/ 31988 w 84730"/>
                <a:gd name="connsiteY29" fmla="*/ 43400 h 172027"/>
                <a:gd name="connsiteX30" fmla="*/ 40589 w 84730"/>
                <a:gd name="connsiteY30" fmla="*/ 38471 h 172027"/>
                <a:gd name="connsiteX31" fmla="*/ 40076 w 84730"/>
                <a:gd name="connsiteY31" fmla="*/ 33079 h 172027"/>
                <a:gd name="connsiteX32" fmla="*/ 41180 w 84730"/>
                <a:gd name="connsiteY32" fmla="*/ 33541 h 172027"/>
                <a:gd name="connsiteX33" fmla="*/ 50166 w 84730"/>
                <a:gd name="connsiteY33" fmla="*/ 28688 h 172027"/>
                <a:gd name="connsiteX34" fmla="*/ 49884 w 84730"/>
                <a:gd name="connsiteY34" fmla="*/ 23861 h 172027"/>
                <a:gd name="connsiteX35" fmla="*/ 58280 w 84730"/>
                <a:gd name="connsiteY35" fmla="*/ 20883 h 172027"/>
                <a:gd name="connsiteX36" fmla="*/ 59050 w 84730"/>
                <a:gd name="connsiteY36" fmla="*/ 14926 h 172027"/>
                <a:gd name="connsiteX37" fmla="*/ 59435 w 84730"/>
                <a:gd name="connsiteY37" fmla="*/ 15234 h 172027"/>
                <a:gd name="connsiteX38" fmla="*/ 61027 w 84730"/>
                <a:gd name="connsiteY38" fmla="*/ 15953 h 172027"/>
                <a:gd name="connsiteX39" fmla="*/ 67241 w 84730"/>
                <a:gd name="connsiteY39" fmla="*/ 3115 h 172027"/>
                <a:gd name="connsiteX40" fmla="*/ 67138 w 84730"/>
                <a:gd name="connsiteY40" fmla="*/ 3038 h 172027"/>
                <a:gd name="connsiteX41" fmla="*/ 57176 w 84730"/>
                <a:gd name="connsiteY41" fmla="*/ 5298 h 172027"/>
                <a:gd name="connsiteX42" fmla="*/ 56406 w 84730"/>
                <a:gd name="connsiteY42" fmla="*/ 11255 h 172027"/>
                <a:gd name="connsiteX43" fmla="*/ 56021 w 84730"/>
                <a:gd name="connsiteY43" fmla="*/ 10972 h 172027"/>
                <a:gd name="connsiteX44" fmla="*/ 46058 w 84730"/>
                <a:gd name="connsiteY44" fmla="*/ 13231 h 172027"/>
                <a:gd name="connsiteX45" fmla="*/ 45519 w 84730"/>
                <a:gd name="connsiteY45" fmla="*/ 19856 h 172027"/>
                <a:gd name="connsiteX46" fmla="*/ 45314 w 84730"/>
                <a:gd name="connsiteY46" fmla="*/ 19778 h 172027"/>
                <a:gd name="connsiteX47" fmla="*/ 36327 w 84730"/>
                <a:gd name="connsiteY47" fmla="*/ 24632 h 172027"/>
                <a:gd name="connsiteX48" fmla="*/ 36841 w 84730"/>
                <a:gd name="connsiteY48" fmla="*/ 30023 h 172027"/>
                <a:gd name="connsiteX49" fmla="*/ 35737 w 84730"/>
                <a:gd name="connsiteY49" fmla="*/ 29561 h 172027"/>
                <a:gd name="connsiteX50" fmla="*/ 26750 w 84730"/>
                <a:gd name="connsiteY50" fmla="*/ 34414 h 172027"/>
                <a:gd name="connsiteX51" fmla="*/ 27931 w 84730"/>
                <a:gd name="connsiteY51" fmla="*/ 40832 h 172027"/>
                <a:gd name="connsiteX52" fmla="*/ 27854 w 84730"/>
                <a:gd name="connsiteY52" fmla="*/ 40807 h 172027"/>
                <a:gd name="connsiteX53" fmla="*/ 19253 w 84730"/>
                <a:gd name="connsiteY53" fmla="*/ 46276 h 172027"/>
                <a:gd name="connsiteX54" fmla="*/ 20100 w 84730"/>
                <a:gd name="connsiteY54" fmla="*/ 51514 h 172027"/>
                <a:gd name="connsiteX55" fmla="*/ 19561 w 84730"/>
                <a:gd name="connsiteY55" fmla="*/ 51334 h 172027"/>
                <a:gd name="connsiteX56" fmla="*/ 10959 w 84730"/>
                <a:gd name="connsiteY56" fmla="*/ 56829 h 172027"/>
                <a:gd name="connsiteX57" fmla="*/ 14143 w 84730"/>
                <a:gd name="connsiteY57" fmla="*/ 64455 h 172027"/>
                <a:gd name="connsiteX58" fmla="*/ 5850 w 84730"/>
                <a:gd name="connsiteY58" fmla="*/ 69975 h 172027"/>
                <a:gd name="connsiteX59" fmla="*/ 9085 w 84730"/>
                <a:gd name="connsiteY59" fmla="*/ 77652 h 172027"/>
                <a:gd name="connsiteX60" fmla="*/ 2101 w 84730"/>
                <a:gd name="connsiteY60" fmla="*/ 83300 h 172027"/>
                <a:gd name="connsiteX61" fmla="*/ 7570 w 84730"/>
                <a:gd name="connsiteY61" fmla="*/ 91902 h 172027"/>
                <a:gd name="connsiteX62" fmla="*/ 8777 w 84730"/>
                <a:gd name="connsiteY62" fmla="*/ 92056 h 172027"/>
                <a:gd name="connsiteX63" fmla="*/ 5542 w 84730"/>
                <a:gd name="connsiteY63" fmla="*/ 96601 h 172027"/>
                <a:gd name="connsiteX64" fmla="*/ 11011 w 84730"/>
                <a:gd name="connsiteY64" fmla="*/ 105202 h 172027"/>
                <a:gd name="connsiteX65" fmla="*/ 13219 w 84730"/>
                <a:gd name="connsiteY65" fmla="*/ 105305 h 172027"/>
                <a:gd name="connsiteX66" fmla="*/ 11756 w 84730"/>
                <a:gd name="connsiteY66" fmla="*/ 109541 h 172027"/>
                <a:gd name="connsiteX67" fmla="*/ 18868 w 84730"/>
                <a:gd name="connsiteY67" fmla="*/ 116859 h 172027"/>
                <a:gd name="connsiteX68" fmla="*/ 18894 w 84730"/>
                <a:gd name="connsiteY68" fmla="*/ 116859 h 172027"/>
                <a:gd name="connsiteX69" fmla="*/ 18328 w 84730"/>
                <a:gd name="connsiteY69" fmla="*/ 119581 h 172027"/>
                <a:gd name="connsiteX70" fmla="*/ 25441 w 84730"/>
                <a:gd name="connsiteY70" fmla="*/ 126898 h 172027"/>
                <a:gd name="connsiteX71" fmla="*/ 27957 w 84730"/>
                <a:gd name="connsiteY71" fmla="*/ 126461 h 172027"/>
                <a:gd name="connsiteX72" fmla="*/ 26468 w 84730"/>
                <a:gd name="connsiteY72" fmla="*/ 130723 h 172027"/>
                <a:gd name="connsiteX73" fmla="*/ 33580 w 84730"/>
                <a:gd name="connsiteY73" fmla="*/ 138041 h 172027"/>
                <a:gd name="connsiteX74" fmla="*/ 36148 w 84730"/>
                <a:gd name="connsiteY74" fmla="*/ 137579 h 172027"/>
                <a:gd name="connsiteX75" fmla="*/ 34889 w 84730"/>
                <a:gd name="connsiteY75" fmla="*/ 141533 h 172027"/>
                <a:gd name="connsiteX76" fmla="*/ 42002 w 84730"/>
                <a:gd name="connsiteY76" fmla="*/ 148851 h 172027"/>
                <a:gd name="connsiteX77" fmla="*/ 46521 w 84730"/>
                <a:gd name="connsiteY77" fmla="*/ 147310 h 172027"/>
                <a:gd name="connsiteX78" fmla="*/ 52477 w 84730"/>
                <a:gd name="connsiteY78" fmla="*/ 155039 h 172027"/>
                <a:gd name="connsiteX79" fmla="*/ 59179 w 84730"/>
                <a:gd name="connsiteY79" fmla="*/ 152522 h 172027"/>
                <a:gd name="connsiteX80" fmla="*/ 62619 w 84730"/>
                <a:gd name="connsiteY80" fmla="*/ 158273 h 172027"/>
                <a:gd name="connsiteX81" fmla="*/ 57073 w 84730"/>
                <a:gd name="connsiteY81" fmla="*/ 164128 h 172027"/>
                <a:gd name="connsiteX82" fmla="*/ 63004 w 84730"/>
                <a:gd name="connsiteY82" fmla="*/ 172447 h 172027"/>
                <a:gd name="connsiteX83" fmla="*/ 71298 w 84730"/>
                <a:gd name="connsiteY83" fmla="*/ 166516 h 172027"/>
                <a:gd name="connsiteX84" fmla="*/ 67934 w 84730"/>
                <a:gd name="connsiteY84" fmla="*/ 159172 h 172027"/>
                <a:gd name="connsiteX85" fmla="*/ 73172 w 84730"/>
                <a:gd name="connsiteY85" fmla="*/ 154499 h 172027"/>
                <a:gd name="connsiteX86" fmla="*/ 78846 w 84730"/>
                <a:gd name="connsiteY86" fmla="*/ 159660 h 172027"/>
                <a:gd name="connsiteX87" fmla="*/ 84187 w 84730"/>
                <a:gd name="connsiteY87" fmla="*/ 158376 h 172027"/>
                <a:gd name="connsiteX88" fmla="*/ 84187 w 84730"/>
                <a:gd name="connsiteY88" fmla="*/ 146669 h 172027"/>
                <a:gd name="connsiteX89" fmla="*/ 81234 w 84730"/>
                <a:gd name="connsiteY89" fmla="*/ 145359 h 172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84730" h="172027">
                  <a:moveTo>
                    <a:pt x="81234" y="145359"/>
                  </a:moveTo>
                  <a:cubicBezTo>
                    <a:pt x="77742" y="144769"/>
                    <a:pt x="74456" y="146874"/>
                    <a:pt x="73326" y="150160"/>
                  </a:cubicBezTo>
                  <a:cubicBezTo>
                    <a:pt x="72607" y="147541"/>
                    <a:pt x="70425" y="145436"/>
                    <a:pt x="67575" y="144948"/>
                  </a:cubicBezTo>
                  <a:cubicBezTo>
                    <a:pt x="64956" y="144512"/>
                    <a:pt x="62440" y="145564"/>
                    <a:pt x="60873" y="147464"/>
                  </a:cubicBezTo>
                  <a:cubicBezTo>
                    <a:pt x="60693" y="144177"/>
                    <a:pt x="58254" y="141328"/>
                    <a:pt x="54865" y="140763"/>
                  </a:cubicBezTo>
                  <a:cubicBezTo>
                    <a:pt x="52785" y="140429"/>
                    <a:pt x="50808" y="141019"/>
                    <a:pt x="49268" y="142201"/>
                  </a:cubicBezTo>
                  <a:cubicBezTo>
                    <a:pt x="49294" y="142021"/>
                    <a:pt x="49319" y="141867"/>
                    <a:pt x="49319" y="141687"/>
                  </a:cubicBezTo>
                  <a:cubicBezTo>
                    <a:pt x="49371" y="137708"/>
                    <a:pt x="46187" y="134421"/>
                    <a:pt x="42207" y="134370"/>
                  </a:cubicBezTo>
                  <a:cubicBezTo>
                    <a:pt x="41308" y="134370"/>
                    <a:pt x="40436" y="134523"/>
                    <a:pt x="39639" y="134832"/>
                  </a:cubicBezTo>
                  <a:cubicBezTo>
                    <a:pt x="40410" y="133702"/>
                    <a:pt x="40872" y="132341"/>
                    <a:pt x="40898" y="130878"/>
                  </a:cubicBezTo>
                  <a:cubicBezTo>
                    <a:pt x="40949" y="126898"/>
                    <a:pt x="37765" y="123611"/>
                    <a:pt x="33785" y="123560"/>
                  </a:cubicBezTo>
                  <a:cubicBezTo>
                    <a:pt x="32887" y="123560"/>
                    <a:pt x="32065" y="123714"/>
                    <a:pt x="31269" y="123997"/>
                  </a:cubicBezTo>
                  <a:cubicBezTo>
                    <a:pt x="32168" y="122816"/>
                    <a:pt x="32733" y="121352"/>
                    <a:pt x="32758" y="119735"/>
                  </a:cubicBezTo>
                  <a:cubicBezTo>
                    <a:pt x="32810" y="115755"/>
                    <a:pt x="29626" y="112468"/>
                    <a:pt x="25646" y="112417"/>
                  </a:cubicBezTo>
                  <a:cubicBezTo>
                    <a:pt x="25646" y="112417"/>
                    <a:pt x="25621" y="112417"/>
                    <a:pt x="25621" y="112417"/>
                  </a:cubicBezTo>
                  <a:cubicBezTo>
                    <a:pt x="25980" y="111569"/>
                    <a:pt x="26185" y="110671"/>
                    <a:pt x="26185" y="109695"/>
                  </a:cubicBezTo>
                  <a:cubicBezTo>
                    <a:pt x="26237" y="105715"/>
                    <a:pt x="23053" y="102429"/>
                    <a:pt x="19073" y="102378"/>
                  </a:cubicBezTo>
                  <a:cubicBezTo>
                    <a:pt x="18816" y="102378"/>
                    <a:pt x="18585" y="102429"/>
                    <a:pt x="18354" y="102429"/>
                  </a:cubicBezTo>
                  <a:cubicBezTo>
                    <a:pt x="18945" y="101633"/>
                    <a:pt x="19407" y="100709"/>
                    <a:pt x="19638" y="99656"/>
                  </a:cubicBezTo>
                  <a:cubicBezTo>
                    <a:pt x="20511" y="95753"/>
                    <a:pt x="18046" y="91902"/>
                    <a:pt x="14169" y="91054"/>
                  </a:cubicBezTo>
                  <a:cubicBezTo>
                    <a:pt x="13758" y="90952"/>
                    <a:pt x="13347" y="90926"/>
                    <a:pt x="12962" y="90900"/>
                  </a:cubicBezTo>
                  <a:cubicBezTo>
                    <a:pt x="14554" y="89899"/>
                    <a:pt x="15761" y="88307"/>
                    <a:pt x="16197" y="86356"/>
                  </a:cubicBezTo>
                  <a:cubicBezTo>
                    <a:pt x="16891" y="83275"/>
                    <a:pt x="15478" y="80271"/>
                    <a:pt x="12962" y="78679"/>
                  </a:cubicBezTo>
                  <a:cubicBezTo>
                    <a:pt x="16249" y="78653"/>
                    <a:pt x="19202" y="76368"/>
                    <a:pt x="19946" y="73030"/>
                  </a:cubicBezTo>
                  <a:cubicBezTo>
                    <a:pt x="20614" y="69975"/>
                    <a:pt x="19253" y="66971"/>
                    <a:pt x="16762" y="65404"/>
                  </a:cubicBezTo>
                  <a:cubicBezTo>
                    <a:pt x="20537" y="66072"/>
                    <a:pt x="24234" y="63684"/>
                    <a:pt x="25055" y="59884"/>
                  </a:cubicBezTo>
                  <a:cubicBezTo>
                    <a:pt x="25466" y="58010"/>
                    <a:pt x="25107" y="56161"/>
                    <a:pt x="24208" y="54646"/>
                  </a:cubicBezTo>
                  <a:cubicBezTo>
                    <a:pt x="24388" y="54698"/>
                    <a:pt x="24568" y="54775"/>
                    <a:pt x="24747" y="54826"/>
                  </a:cubicBezTo>
                  <a:cubicBezTo>
                    <a:pt x="28650" y="55699"/>
                    <a:pt x="32501" y="53234"/>
                    <a:pt x="33349" y="49357"/>
                  </a:cubicBezTo>
                  <a:cubicBezTo>
                    <a:pt x="33837" y="47175"/>
                    <a:pt x="33246" y="45044"/>
                    <a:pt x="31988" y="43400"/>
                  </a:cubicBezTo>
                  <a:cubicBezTo>
                    <a:pt x="35685" y="44299"/>
                    <a:pt x="39485" y="42168"/>
                    <a:pt x="40589" y="38471"/>
                  </a:cubicBezTo>
                  <a:cubicBezTo>
                    <a:pt x="41154" y="36596"/>
                    <a:pt x="40898" y="34696"/>
                    <a:pt x="40076" y="33079"/>
                  </a:cubicBezTo>
                  <a:cubicBezTo>
                    <a:pt x="40436" y="33258"/>
                    <a:pt x="40795" y="33412"/>
                    <a:pt x="41180" y="33541"/>
                  </a:cubicBezTo>
                  <a:cubicBezTo>
                    <a:pt x="45006" y="34671"/>
                    <a:pt x="49011" y="32514"/>
                    <a:pt x="50166" y="28688"/>
                  </a:cubicBezTo>
                  <a:cubicBezTo>
                    <a:pt x="50654" y="27019"/>
                    <a:pt x="50500" y="25351"/>
                    <a:pt x="49884" y="23861"/>
                  </a:cubicBezTo>
                  <a:cubicBezTo>
                    <a:pt x="52965" y="24888"/>
                    <a:pt x="56483" y="23758"/>
                    <a:pt x="58280" y="20883"/>
                  </a:cubicBezTo>
                  <a:cubicBezTo>
                    <a:pt x="59435" y="19034"/>
                    <a:pt x="59641" y="16877"/>
                    <a:pt x="59050" y="14926"/>
                  </a:cubicBezTo>
                  <a:cubicBezTo>
                    <a:pt x="59179" y="15029"/>
                    <a:pt x="59281" y="15131"/>
                    <a:pt x="59435" y="15234"/>
                  </a:cubicBezTo>
                  <a:cubicBezTo>
                    <a:pt x="59949" y="15542"/>
                    <a:pt x="60462" y="15773"/>
                    <a:pt x="61027" y="15953"/>
                  </a:cubicBezTo>
                  <a:lnTo>
                    <a:pt x="67241" y="3115"/>
                  </a:lnTo>
                  <a:cubicBezTo>
                    <a:pt x="67190" y="3089"/>
                    <a:pt x="67164" y="3064"/>
                    <a:pt x="67138" y="3038"/>
                  </a:cubicBezTo>
                  <a:cubicBezTo>
                    <a:pt x="63775" y="907"/>
                    <a:pt x="59307" y="1934"/>
                    <a:pt x="57176" y="5298"/>
                  </a:cubicBezTo>
                  <a:cubicBezTo>
                    <a:pt x="56021" y="7146"/>
                    <a:pt x="55815" y="9303"/>
                    <a:pt x="56406" y="11255"/>
                  </a:cubicBezTo>
                  <a:cubicBezTo>
                    <a:pt x="56277" y="11152"/>
                    <a:pt x="56174" y="11049"/>
                    <a:pt x="56021" y="10972"/>
                  </a:cubicBezTo>
                  <a:cubicBezTo>
                    <a:pt x="52657" y="8841"/>
                    <a:pt x="48189" y="9868"/>
                    <a:pt x="46058" y="13231"/>
                  </a:cubicBezTo>
                  <a:cubicBezTo>
                    <a:pt x="44749" y="15285"/>
                    <a:pt x="44646" y="17750"/>
                    <a:pt x="45519" y="19856"/>
                  </a:cubicBezTo>
                  <a:cubicBezTo>
                    <a:pt x="45442" y="19830"/>
                    <a:pt x="45391" y="19778"/>
                    <a:pt x="45314" y="19778"/>
                  </a:cubicBezTo>
                  <a:cubicBezTo>
                    <a:pt x="41488" y="18649"/>
                    <a:pt x="37483" y="20832"/>
                    <a:pt x="36327" y="24632"/>
                  </a:cubicBezTo>
                  <a:cubicBezTo>
                    <a:pt x="35762" y="26506"/>
                    <a:pt x="36019" y="28406"/>
                    <a:pt x="36841" y="30023"/>
                  </a:cubicBezTo>
                  <a:cubicBezTo>
                    <a:pt x="36481" y="29844"/>
                    <a:pt x="36122" y="29690"/>
                    <a:pt x="35737" y="29561"/>
                  </a:cubicBezTo>
                  <a:cubicBezTo>
                    <a:pt x="31911" y="28432"/>
                    <a:pt x="27906" y="30614"/>
                    <a:pt x="26750" y="34414"/>
                  </a:cubicBezTo>
                  <a:cubicBezTo>
                    <a:pt x="26057" y="36699"/>
                    <a:pt x="26596" y="39061"/>
                    <a:pt x="27931" y="40832"/>
                  </a:cubicBezTo>
                  <a:cubicBezTo>
                    <a:pt x="27906" y="40832"/>
                    <a:pt x="27880" y="40807"/>
                    <a:pt x="27854" y="40807"/>
                  </a:cubicBezTo>
                  <a:cubicBezTo>
                    <a:pt x="23952" y="39934"/>
                    <a:pt x="20100" y="42399"/>
                    <a:pt x="19253" y="46276"/>
                  </a:cubicBezTo>
                  <a:cubicBezTo>
                    <a:pt x="18842" y="48150"/>
                    <a:pt x="19202" y="49999"/>
                    <a:pt x="20100" y="51514"/>
                  </a:cubicBezTo>
                  <a:cubicBezTo>
                    <a:pt x="19920" y="51463"/>
                    <a:pt x="19741" y="51386"/>
                    <a:pt x="19561" y="51334"/>
                  </a:cubicBezTo>
                  <a:cubicBezTo>
                    <a:pt x="15658" y="50461"/>
                    <a:pt x="11807" y="52926"/>
                    <a:pt x="10959" y="56829"/>
                  </a:cubicBezTo>
                  <a:cubicBezTo>
                    <a:pt x="10292" y="59884"/>
                    <a:pt x="11653" y="62888"/>
                    <a:pt x="14143" y="64455"/>
                  </a:cubicBezTo>
                  <a:cubicBezTo>
                    <a:pt x="10369" y="63787"/>
                    <a:pt x="6672" y="66175"/>
                    <a:pt x="5850" y="69975"/>
                  </a:cubicBezTo>
                  <a:cubicBezTo>
                    <a:pt x="5157" y="73056"/>
                    <a:pt x="6569" y="76060"/>
                    <a:pt x="9085" y="77652"/>
                  </a:cubicBezTo>
                  <a:cubicBezTo>
                    <a:pt x="5799" y="77677"/>
                    <a:pt x="2846" y="79937"/>
                    <a:pt x="2101" y="83300"/>
                  </a:cubicBezTo>
                  <a:cubicBezTo>
                    <a:pt x="1229" y="87203"/>
                    <a:pt x="3693" y="91054"/>
                    <a:pt x="7570" y="91902"/>
                  </a:cubicBezTo>
                  <a:cubicBezTo>
                    <a:pt x="7981" y="92005"/>
                    <a:pt x="8392" y="92030"/>
                    <a:pt x="8777" y="92056"/>
                  </a:cubicBezTo>
                  <a:cubicBezTo>
                    <a:pt x="7185" y="93057"/>
                    <a:pt x="5979" y="94649"/>
                    <a:pt x="5542" y="96601"/>
                  </a:cubicBezTo>
                  <a:cubicBezTo>
                    <a:pt x="4669" y="100503"/>
                    <a:pt x="7134" y="104354"/>
                    <a:pt x="11011" y="105202"/>
                  </a:cubicBezTo>
                  <a:cubicBezTo>
                    <a:pt x="11756" y="105356"/>
                    <a:pt x="12500" y="105382"/>
                    <a:pt x="13219" y="105305"/>
                  </a:cubicBezTo>
                  <a:cubicBezTo>
                    <a:pt x="12320" y="106486"/>
                    <a:pt x="11781" y="107949"/>
                    <a:pt x="11756" y="109541"/>
                  </a:cubicBezTo>
                  <a:cubicBezTo>
                    <a:pt x="11704" y="113521"/>
                    <a:pt x="14888" y="116807"/>
                    <a:pt x="18868" y="116859"/>
                  </a:cubicBezTo>
                  <a:cubicBezTo>
                    <a:pt x="18868" y="116859"/>
                    <a:pt x="18894" y="116859"/>
                    <a:pt x="18894" y="116859"/>
                  </a:cubicBezTo>
                  <a:cubicBezTo>
                    <a:pt x="18534" y="117706"/>
                    <a:pt x="18328" y="118605"/>
                    <a:pt x="18328" y="119581"/>
                  </a:cubicBezTo>
                  <a:cubicBezTo>
                    <a:pt x="18277" y="123560"/>
                    <a:pt x="21461" y="126846"/>
                    <a:pt x="25441" y="126898"/>
                  </a:cubicBezTo>
                  <a:cubicBezTo>
                    <a:pt x="26339" y="126898"/>
                    <a:pt x="27161" y="126744"/>
                    <a:pt x="27957" y="126461"/>
                  </a:cubicBezTo>
                  <a:cubicBezTo>
                    <a:pt x="27058" y="127642"/>
                    <a:pt x="26493" y="129106"/>
                    <a:pt x="26468" y="130723"/>
                  </a:cubicBezTo>
                  <a:cubicBezTo>
                    <a:pt x="26416" y="134703"/>
                    <a:pt x="29600" y="137990"/>
                    <a:pt x="33580" y="138041"/>
                  </a:cubicBezTo>
                  <a:cubicBezTo>
                    <a:pt x="34479" y="138041"/>
                    <a:pt x="35351" y="137887"/>
                    <a:pt x="36148" y="137579"/>
                  </a:cubicBezTo>
                  <a:cubicBezTo>
                    <a:pt x="35377" y="138709"/>
                    <a:pt x="34915" y="140070"/>
                    <a:pt x="34889" y="141533"/>
                  </a:cubicBezTo>
                  <a:cubicBezTo>
                    <a:pt x="34838" y="145513"/>
                    <a:pt x="38022" y="148799"/>
                    <a:pt x="42002" y="148851"/>
                  </a:cubicBezTo>
                  <a:cubicBezTo>
                    <a:pt x="43722" y="148876"/>
                    <a:pt x="45262" y="148286"/>
                    <a:pt x="46521" y="147310"/>
                  </a:cubicBezTo>
                  <a:cubicBezTo>
                    <a:pt x="46213" y="151033"/>
                    <a:pt x="48754" y="154422"/>
                    <a:pt x="52477" y="155039"/>
                  </a:cubicBezTo>
                  <a:cubicBezTo>
                    <a:pt x="55096" y="155475"/>
                    <a:pt x="57612" y="154422"/>
                    <a:pt x="59179" y="152522"/>
                  </a:cubicBezTo>
                  <a:cubicBezTo>
                    <a:pt x="59307" y="154910"/>
                    <a:pt x="60617" y="157041"/>
                    <a:pt x="62619" y="158273"/>
                  </a:cubicBezTo>
                  <a:cubicBezTo>
                    <a:pt x="59846" y="158890"/>
                    <a:pt x="57561" y="161124"/>
                    <a:pt x="57073" y="164128"/>
                  </a:cubicBezTo>
                  <a:cubicBezTo>
                    <a:pt x="56406" y="168056"/>
                    <a:pt x="59076" y="171779"/>
                    <a:pt x="63004" y="172447"/>
                  </a:cubicBezTo>
                  <a:cubicBezTo>
                    <a:pt x="66933" y="173114"/>
                    <a:pt x="70656" y="170444"/>
                    <a:pt x="71298" y="166516"/>
                  </a:cubicBezTo>
                  <a:cubicBezTo>
                    <a:pt x="71786" y="163537"/>
                    <a:pt x="70373" y="160662"/>
                    <a:pt x="67934" y="159172"/>
                  </a:cubicBezTo>
                  <a:cubicBezTo>
                    <a:pt x="70322" y="158633"/>
                    <a:pt x="72350" y="156888"/>
                    <a:pt x="73172" y="154499"/>
                  </a:cubicBezTo>
                  <a:cubicBezTo>
                    <a:pt x="73891" y="157092"/>
                    <a:pt x="76022" y="159198"/>
                    <a:pt x="78846" y="159660"/>
                  </a:cubicBezTo>
                  <a:cubicBezTo>
                    <a:pt x="80798" y="159994"/>
                    <a:pt x="82698" y="159481"/>
                    <a:pt x="84187" y="158376"/>
                  </a:cubicBezTo>
                  <a:lnTo>
                    <a:pt x="84187" y="146669"/>
                  </a:lnTo>
                  <a:cubicBezTo>
                    <a:pt x="83340" y="146001"/>
                    <a:pt x="82364" y="145564"/>
                    <a:pt x="81234" y="145359"/>
                  </a:cubicBezTo>
                  <a:close/>
                </a:path>
              </a:pathLst>
            </a:custGeom>
            <a:grpFill/>
            <a:ln w="28575" cap="flat">
              <a:solidFill>
                <a:schemeClr val="accent5"/>
              </a:solidFill>
              <a:prstDash val="solid"/>
              <a:miter/>
            </a:ln>
          </p:spPr>
          <p:txBody>
            <a:bodyPr rtlCol="0" anchor="ctr"/>
            <a:lstStyle/>
            <a:p>
              <a:endParaRPr lang="en-AU"/>
            </a:p>
          </p:txBody>
        </p:sp>
        <p:sp>
          <p:nvSpPr>
            <p:cNvPr id="10" name="Freeform: Shape 9">
              <a:extLst>
                <a:ext uri="{FF2B5EF4-FFF2-40B4-BE49-F238E27FC236}">
                  <a16:creationId xmlns:a16="http://schemas.microsoft.com/office/drawing/2014/main" id="{4B0170CF-B0D3-C3EA-12DA-A55E77E7528D}"/>
                </a:ext>
              </a:extLst>
            </p:cNvPr>
            <p:cNvSpPr/>
            <p:nvPr/>
          </p:nvSpPr>
          <p:spPr>
            <a:xfrm>
              <a:off x="3864651" y="5735536"/>
              <a:ext cx="17973" cy="35946"/>
            </a:xfrm>
            <a:custGeom>
              <a:avLst/>
              <a:gdLst>
                <a:gd name="connsiteX0" fmla="*/ 17434 w 17973"/>
                <a:gd name="connsiteY0" fmla="*/ 24316 h 35946"/>
                <a:gd name="connsiteX1" fmla="*/ 12196 w 17973"/>
                <a:gd name="connsiteY1" fmla="*/ 15637 h 35946"/>
                <a:gd name="connsiteX2" fmla="*/ 9012 w 17973"/>
                <a:gd name="connsiteY2" fmla="*/ 15637 h 35946"/>
                <a:gd name="connsiteX3" fmla="*/ 13300 w 17973"/>
                <a:gd name="connsiteY3" fmla="*/ 10630 h 35946"/>
                <a:gd name="connsiteX4" fmla="*/ 8062 w 17973"/>
                <a:gd name="connsiteY4" fmla="*/ 1951 h 35946"/>
                <a:gd name="connsiteX5" fmla="*/ 7780 w 17973"/>
                <a:gd name="connsiteY5" fmla="*/ 1926 h 35946"/>
                <a:gd name="connsiteX6" fmla="*/ 1926 w 17973"/>
                <a:gd name="connsiteY6" fmla="*/ 14584 h 35946"/>
                <a:gd name="connsiteX7" fmla="*/ 4724 w 17973"/>
                <a:gd name="connsiteY7" fmla="*/ 15997 h 35946"/>
                <a:gd name="connsiteX8" fmla="*/ 7908 w 17973"/>
                <a:gd name="connsiteY8" fmla="*/ 15997 h 35946"/>
                <a:gd name="connsiteX9" fmla="*/ 3620 w 17973"/>
                <a:gd name="connsiteY9" fmla="*/ 21003 h 35946"/>
                <a:gd name="connsiteX10" fmla="*/ 8858 w 17973"/>
                <a:gd name="connsiteY10" fmla="*/ 29681 h 35946"/>
                <a:gd name="connsiteX11" fmla="*/ 9115 w 17973"/>
                <a:gd name="connsiteY11" fmla="*/ 29707 h 35946"/>
                <a:gd name="connsiteX12" fmla="*/ 4237 w 17973"/>
                <a:gd name="connsiteY12" fmla="*/ 33096 h 35946"/>
                <a:gd name="connsiteX13" fmla="*/ 17408 w 17973"/>
                <a:gd name="connsiteY13" fmla="*/ 36280 h 35946"/>
                <a:gd name="connsiteX14" fmla="*/ 12016 w 17973"/>
                <a:gd name="connsiteY14" fmla="*/ 29784 h 35946"/>
                <a:gd name="connsiteX15" fmla="*/ 11759 w 17973"/>
                <a:gd name="connsiteY15" fmla="*/ 29758 h 35946"/>
                <a:gd name="connsiteX16" fmla="*/ 17434 w 17973"/>
                <a:gd name="connsiteY16" fmla="*/ 24316 h 35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973" h="35946">
                  <a:moveTo>
                    <a:pt x="17434" y="24316"/>
                  </a:moveTo>
                  <a:cubicBezTo>
                    <a:pt x="18358" y="20438"/>
                    <a:pt x="16022" y="16561"/>
                    <a:pt x="12196" y="15637"/>
                  </a:cubicBezTo>
                  <a:cubicBezTo>
                    <a:pt x="11117" y="15380"/>
                    <a:pt x="10039" y="15405"/>
                    <a:pt x="9012" y="15637"/>
                  </a:cubicBezTo>
                  <a:cubicBezTo>
                    <a:pt x="11066" y="14789"/>
                    <a:pt x="12735" y="12992"/>
                    <a:pt x="13300" y="10630"/>
                  </a:cubicBezTo>
                  <a:cubicBezTo>
                    <a:pt x="14224" y="6753"/>
                    <a:pt x="11888" y="2850"/>
                    <a:pt x="8062" y="1951"/>
                  </a:cubicBezTo>
                  <a:cubicBezTo>
                    <a:pt x="7959" y="1926"/>
                    <a:pt x="7857" y="1926"/>
                    <a:pt x="7780" y="1926"/>
                  </a:cubicBezTo>
                  <a:lnTo>
                    <a:pt x="1926" y="14584"/>
                  </a:lnTo>
                  <a:cubicBezTo>
                    <a:pt x="2721" y="15226"/>
                    <a:pt x="3646" y="15740"/>
                    <a:pt x="4724" y="15997"/>
                  </a:cubicBezTo>
                  <a:cubicBezTo>
                    <a:pt x="5803" y="16253"/>
                    <a:pt x="6881" y="16227"/>
                    <a:pt x="7908" y="15997"/>
                  </a:cubicBezTo>
                  <a:cubicBezTo>
                    <a:pt x="5854" y="16843"/>
                    <a:pt x="4185" y="18641"/>
                    <a:pt x="3620" y="21003"/>
                  </a:cubicBezTo>
                  <a:cubicBezTo>
                    <a:pt x="2696" y="24880"/>
                    <a:pt x="5032" y="28757"/>
                    <a:pt x="8858" y="29681"/>
                  </a:cubicBezTo>
                  <a:cubicBezTo>
                    <a:pt x="8935" y="29707"/>
                    <a:pt x="9038" y="29707"/>
                    <a:pt x="9115" y="29707"/>
                  </a:cubicBezTo>
                  <a:cubicBezTo>
                    <a:pt x="7112" y="30067"/>
                    <a:pt x="5315" y="31299"/>
                    <a:pt x="4237" y="33096"/>
                  </a:cubicBezTo>
                  <a:cubicBezTo>
                    <a:pt x="8884" y="33456"/>
                    <a:pt x="13326" y="34534"/>
                    <a:pt x="17408" y="36280"/>
                  </a:cubicBezTo>
                  <a:cubicBezTo>
                    <a:pt x="17203" y="33225"/>
                    <a:pt x="15097" y="30529"/>
                    <a:pt x="12016" y="29784"/>
                  </a:cubicBezTo>
                  <a:cubicBezTo>
                    <a:pt x="11939" y="29758"/>
                    <a:pt x="11836" y="29758"/>
                    <a:pt x="11759" y="29758"/>
                  </a:cubicBezTo>
                  <a:cubicBezTo>
                    <a:pt x="14455" y="29245"/>
                    <a:pt x="16766" y="27191"/>
                    <a:pt x="17434" y="24316"/>
                  </a:cubicBezTo>
                  <a:close/>
                </a:path>
              </a:pathLst>
            </a:custGeom>
            <a:grpFill/>
            <a:ln w="28575" cap="flat">
              <a:solidFill>
                <a:schemeClr val="accent5"/>
              </a:solidFill>
              <a:prstDash val="solid"/>
              <a:miter/>
            </a:ln>
          </p:spPr>
          <p:txBody>
            <a:bodyPr rtlCol="0" anchor="ctr"/>
            <a:lstStyle/>
            <a:p>
              <a:endParaRPr lang="en-AU"/>
            </a:p>
          </p:txBody>
        </p:sp>
      </p:grpSp>
    </p:spTree>
    <p:extLst>
      <p:ext uri="{BB962C8B-B14F-4D97-AF65-F5344CB8AC3E}">
        <p14:creationId xmlns:p14="http://schemas.microsoft.com/office/powerpoint/2010/main" val="34812446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70244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83B0EC-013B-6807-E595-E0D7545D503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D0CC4EC-7CA2-B2B1-5AB1-D0E69966BD79}"/>
              </a:ext>
            </a:extLst>
          </p:cNvPr>
          <p:cNvSpPr>
            <a:spLocks noGrp="1"/>
          </p:cNvSpPr>
          <p:nvPr>
            <p:ph type="ctrTitle"/>
          </p:nvPr>
        </p:nvSpPr>
        <p:spPr/>
        <p:txBody>
          <a:bodyPr/>
          <a:lstStyle/>
          <a:p>
            <a:r>
              <a:rPr lang="en-AU">
                <a:solidFill>
                  <a:srgbClr val="000000"/>
                </a:solidFill>
              </a:rPr>
              <a:t>Lebanon Crisis Appeal</a:t>
            </a:r>
          </a:p>
        </p:txBody>
      </p:sp>
      <p:pic>
        <p:nvPicPr>
          <p:cNvPr id="10" name="Picture Placeholder 9" descr="A group of young people in red vests preparing food packages&#10;">
            <a:extLst>
              <a:ext uri="{FF2B5EF4-FFF2-40B4-BE49-F238E27FC236}">
                <a16:creationId xmlns:a16="http://schemas.microsoft.com/office/drawing/2014/main" id="{35964C84-432E-4185-C17D-C72C16958629}"/>
              </a:ext>
            </a:extLst>
          </p:cNvPr>
          <p:cNvPicPr>
            <a:picLocks noGrp="1" noChangeAspect="1"/>
          </p:cNvPicPr>
          <p:nvPr>
            <p:ph type="pic" sz="quarter" idx="10"/>
          </p:nvPr>
        </p:nvPicPr>
        <p:blipFill rotWithShape="1">
          <a:blip r:embed="rId2"/>
          <a:srcRect t="36572" b="19136"/>
          <a:stretch/>
        </p:blipFill>
        <p:spPr>
          <a:xfrm>
            <a:off x="0" y="2201146"/>
            <a:ext cx="12192000" cy="4050000"/>
          </a:xfrm>
        </p:spPr>
      </p:pic>
      <p:sp>
        <p:nvSpPr>
          <p:cNvPr id="4" name="Text Placeholder 9">
            <a:extLst>
              <a:ext uri="{FF2B5EF4-FFF2-40B4-BE49-F238E27FC236}">
                <a16:creationId xmlns:a16="http://schemas.microsoft.com/office/drawing/2014/main" id="{02498D24-61AF-A107-CBCF-1BA6A773C943}"/>
              </a:ext>
            </a:extLst>
          </p:cNvPr>
          <p:cNvSpPr txBox="1">
            <a:spLocks/>
          </p:cNvSpPr>
          <p:nvPr/>
        </p:nvSpPr>
        <p:spPr>
          <a:xfrm>
            <a:off x="199554" y="6251458"/>
            <a:ext cx="6749886" cy="381000"/>
          </a:xfrm>
          <a:prstGeom prst="rect">
            <a:avLst/>
          </a:prstGeom>
        </p:spPr>
        <p:txBody>
          <a:bodyPr lIns="91440" tIns="45720" rIns="91440" bIns="45720" anchor="t"/>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spcBef>
                <a:spcPts val="0"/>
              </a:spcBef>
              <a:spcAft>
                <a:spcPts val="600"/>
              </a:spcAft>
              <a:buNone/>
            </a:pPr>
            <a:r>
              <a:rPr lang="en-AU" sz="1200">
                <a:solidFill>
                  <a:schemeClr val="bg1"/>
                </a:solidFill>
                <a:ea typeface="+mn-lt"/>
                <a:cs typeface="+mn-lt"/>
              </a:rPr>
              <a:t>The Caritas Lebanon Network is on the ground responding to emergency needs in Beirut. </a:t>
            </a:r>
          </a:p>
          <a:p>
            <a:pPr marL="0" indent="0">
              <a:lnSpc>
                <a:spcPct val="100000"/>
              </a:lnSpc>
              <a:spcBef>
                <a:spcPts val="0"/>
              </a:spcBef>
              <a:spcAft>
                <a:spcPts val="600"/>
              </a:spcAft>
              <a:buNone/>
            </a:pPr>
            <a:r>
              <a:rPr lang="en-AU" sz="1200">
                <a:solidFill>
                  <a:schemeClr val="bg1"/>
                </a:solidFill>
                <a:ea typeface="+mn-lt"/>
                <a:cs typeface="+mn-lt"/>
              </a:rPr>
              <a:t>Credit for all photos: Caritas Lebanon</a:t>
            </a:r>
            <a:endParaRPr lang="en-US" sz="1200">
              <a:solidFill>
                <a:schemeClr val="bg1"/>
              </a:solidFill>
              <a:ea typeface="+mn-lt"/>
              <a:cs typeface="+mn-lt"/>
            </a:endParaRPr>
          </a:p>
        </p:txBody>
      </p:sp>
    </p:spTree>
    <p:extLst>
      <p:ext uri="{BB962C8B-B14F-4D97-AF65-F5344CB8AC3E}">
        <p14:creationId xmlns:p14="http://schemas.microsoft.com/office/powerpoint/2010/main" val="32147658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4FC2D7A4-2C83-254D-7530-15603AABEA5A}"/>
              </a:ext>
            </a:extLst>
          </p:cNvPr>
          <p:cNvSpPr>
            <a:spLocks noGrp="1"/>
          </p:cNvSpPr>
          <p:nvPr>
            <p:ph type="body" sz="quarter" idx="10"/>
          </p:nvPr>
        </p:nvSpPr>
        <p:spPr/>
        <p:txBody>
          <a:bodyPr lIns="91440" tIns="45720" rIns="91440" bIns="45720" anchor="t"/>
          <a:lstStyle/>
          <a:p>
            <a:r>
              <a:rPr lang="en-US" sz="2800" dirty="0">
                <a:solidFill>
                  <a:srgbClr val="000000"/>
                </a:solidFill>
              </a:rPr>
              <a:t>The ongoing crisis in Gaza </a:t>
            </a:r>
            <a:r>
              <a:rPr lang="en-US" dirty="0">
                <a:solidFill>
                  <a:srgbClr val="000000"/>
                </a:solidFill>
              </a:rPr>
              <a:t>is spreading</a:t>
            </a:r>
            <a:r>
              <a:rPr lang="en-US" sz="2800" dirty="0">
                <a:solidFill>
                  <a:srgbClr val="000000"/>
                </a:solidFill>
              </a:rPr>
              <a:t>, </a:t>
            </a:r>
            <a:r>
              <a:rPr lang="en-US" dirty="0">
                <a:solidFill>
                  <a:srgbClr val="000000"/>
                </a:solidFill>
              </a:rPr>
              <a:t>and the fighting </a:t>
            </a:r>
            <a:r>
              <a:rPr lang="en-US" sz="2800" dirty="0">
                <a:solidFill>
                  <a:srgbClr val="000000"/>
                </a:solidFill>
              </a:rPr>
              <a:t>on </a:t>
            </a:r>
            <a:r>
              <a:rPr lang="en-US" dirty="0">
                <a:solidFill>
                  <a:srgbClr val="000000"/>
                </a:solidFill>
              </a:rPr>
              <a:t>Lebanon’s </a:t>
            </a:r>
            <a:r>
              <a:rPr lang="en-US" sz="2800" dirty="0">
                <a:solidFill>
                  <a:srgbClr val="000000"/>
                </a:solidFill>
              </a:rPr>
              <a:t>southern border </a:t>
            </a:r>
            <a:r>
              <a:rPr lang="en-US" dirty="0">
                <a:solidFill>
                  <a:srgbClr val="000000"/>
                </a:solidFill>
              </a:rPr>
              <a:t>is creating </a:t>
            </a:r>
            <a:r>
              <a:rPr lang="en-US" sz="2800" dirty="0">
                <a:solidFill>
                  <a:srgbClr val="000000"/>
                </a:solidFill>
              </a:rPr>
              <a:t>a </a:t>
            </a:r>
            <a:r>
              <a:rPr lang="en-US" dirty="0">
                <a:solidFill>
                  <a:srgbClr val="000000"/>
                </a:solidFill>
              </a:rPr>
              <a:t>heartbreaking </a:t>
            </a:r>
            <a:r>
              <a:rPr lang="en-US" sz="2800" b="1" dirty="0">
                <a:solidFill>
                  <a:srgbClr val="000000"/>
                </a:solidFill>
              </a:rPr>
              <a:t>humanitarian </a:t>
            </a:r>
            <a:r>
              <a:rPr lang="en-US" b="1" dirty="0">
                <a:solidFill>
                  <a:srgbClr val="000000"/>
                </a:solidFill>
              </a:rPr>
              <a:t>emergency </a:t>
            </a:r>
            <a:r>
              <a:rPr lang="en-US" dirty="0">
                <a:solidFill>
                  <a:srgbClr val="000000"/>
                </a:solidFill>
              </a:rPr>
              <a:t>across the country</a:t>
            </a:r>
            <a:r>
              <a:rPr lang="en-US" sz="2800" dirty="0">
                <a:solidFill>
                  <a:srgbClr val="000000"/>
                </a:solidFill>
              </a:rPr>
              <a:t>.</a:t>
            </a:r>
          </a:p>
          <a:p>
            <a:pPr>
              <a:lnSpc>
                <a:spcPct val="113999"/>
              </a:lnSpc>
            </a:pPr>
            <a:r>
              <a:rPr lang="en-US" dirty="0">
                <a:solidFill>
                  <a:srgbClr val="000000"/>
                </a:solidFill>
              </a:rPr>
              <a:t>As conditions get worse, Lebanon </a:t>
            </a:r>
            <a:r>
              <a:rPr lang="en-US" sz="2800" dirty="0">
                <a:solidFill>
                  <a:srgbClr val="000000"/>
                </a:solidFill>
              </a:rPr>
              <a:t>is </a:t>
            </a:r>
            <a:r>
              <a:rPr lang="en-US" dirty="0">
                <a:solidFill>
                  <a:srgbClr val="000000"/>
                </a:solidFill>
              </a:rPr>
              <a:t>struggling even more under </a:t>
            </a:r>
            <a:r>
              <a:rPr lang="en-US" sz="2800" dirty="0">
                <a:solidFill>
                  <a:srgbClr val="000000"/>
                </a:solidFill>
              </a:rPr>
              <a:t>the </a:t>
            </a:r>
            <a:r>
              <a:rPr lang="en-US" dirty="0">
                <a:solidFill>
                  <a:srgbClr val="000000"/>
                </a:solidFill>
              </a:rPr>
              <a:t>weight </a:t>
            </a:r>
            <a:r>
              <a:rPr lang="en-US" sz="2800" dirty="0">
                <a:solidFill>
                  <a:srgbClr val="000000"/>
                </a:solidFill>
              </a:rPr>
              <a:t>of a </a:t>
            </a:r>
            <a:r>
              <a:rPr lang="en-US" b="1" dirty="0">
                <a:solidFill>
                  <a:srgbClr val="000000"/>
                </a:solidFill>
              </a:rPr>
              <a:t>severe </a:t>
            </a:r>
            <a:r>
              <a:rPr lang="en-US" sz="2800" b="1" dirty="0">
                <a:solidFill>
                  <a:srgbClr val="000000"/>
                </a:solidFill>
              </a:rPr>
              <a:t>economic crisis</a:t>
            </a:r>
            <a:r>
              <a:rPr lang="en-US" sz="2800" dirty="0">
                <a:solidFill>
                  <a:srgbClr val="000000"/>
                </a:solidFill>
              </a:rPr>
              <a:t>.</a:t>
            </a:r>
            <a:endParaRPr lang="en-US" dirty="0"/>
          </a:p>
          <a:p>
            <a:pPr>
              <a:lnSpc>
                <a:spcPct val="113999"/>
              </a:lnSpc>
              <a:spcBef>
                <a:spcPts val="0"/>
              </a:spcBef>
            </a:pPr>
            <a:endParaRPr lang="en-US" sz="2800" dirty="0">
              <a:solidFill>
                <a:srgbClr val="000000"/>
              </a:solidFill>
            </a:endParaRPr>
          </a:p>
        </p:txBody>
      </p:sp>
      <p:pic>
        <p:nvPicPr>
          <p:cNvPr id="2" name="Picture Placeholder 1" descr="Volunteers in red vests sort emergency supplies such as bottled water and toilet paper.">
            <a:extLst>
              <a:ext uri="{FF2B5EF4-FFF2-40B4-BE49-F238E27FC236}">
                <a16:creationId xmlns:a16="http://schemas.microsoft.com/office/drawing/2014/main" id="{0325F7DB-656D-5CFA-70A7-EED724FA67D8}"/>
              </a:ext>
            </a:extLst>
          </p:cNvPr>
          <p:cNvPicPr>
            <a:picLocks noGrp="1" noChangeAspect="1"/>
          </p:cNvPicPr>
          <p:nvPr>
            <p:ph type="pic" sz="quarter" idx="14"/>
          </p:nvPr>
        </p:nvPicPr>
        <p:blipFill>
          <a:blip r:embed="rId2"/>
          <a:srcRect l="16144" r="16144"/>
          <a:stretch/>
        </p:blipFill>
        <p:spPr/>
      </p:pic>
      <p:sp>
        <p:nvSpPr>
          <p:cNvPr id="7" name="Title 6">
            <a:extLst>
              <a:ext uri="{FF2B5EF4-FFF2-40B4-BE49-F238E27FC236}">
                <a16:creationId xmlns:a16="http://schemas.microsoft.com/office/drawing/2014/main" id="{A06A5CAE-1E20-DCA0-EB38-FEB919B3D801}"/>
              </a:ext>
            </a:extLst>
          </p:cNvPr>
          <p:cNvSpPr>
            <a:spLocks noGrp="1"/>
          </p:cNvSpPr>
          <p:nvPr>
            <p:ph type="title"/>
          </p:nvPr>
        </p:nvSpPr>
        <p:spPr/>
        <p:txBody>
          <a:bodyPr/>
          <a:lstStyle/>
          <a:p>
            <a:r>
              <a:rPr lang="en-AU">
                <a:solidFill>
                  <a:srgbClr val="000000"/>
                </a:solidFill>
              </a:rPr>
              <a:t>About the crisis</a:t>
            </a:r>
          </a:p>
        </p:txBody>
      </p:sp>
      <p:sp>
        <p:nvSpPr>
          <p:cNvPr id="10" name="Text Placeholder 9">
            <a:extLst>
              <a:ext uri="{FF2B5EF4-FFF2-40B4-BE49-F238E27FC236}">
                <a16:creationId xmlns:a16="http://schemas.microsoft.com/office/drawing/2014/main" id="{B0290B7C-DC16-D5E1-BF97-9D47BEAA5B39}"/>
              </a:ext>
            </a:extLst>
          </p:cNvPr>
          <p:cNvSpPr>
            <a:spLocks noGrp="1"/>
          </p:cNvSpPr>
          <p:nvPr>
            <p:ph type="body" sz="quarter" idx="15"/>
          </p:nvPr>
        </p:nvSpPr>
        <p:spPr/>
        <p:txBody>
          <a:bodyPr lIns="91440" tIns="45720" rIns="91440" bIns="45720" anchor="t"/>
          <a:lstStyle/>
          <a:p>
            <a:pPr>
              <a:lnSpc>
                <a:spcPct val="100000"/>
              </a:lnSpc>
              <a:spcBef>
                <a:spcPts val="0"/>
              </a:spcBef>
              <a:spcAft>
                <a:spcPts val="600"/>
              </a:spcAft>
            </a:pPr>
            <a:r>
              <a:rPr lang="en-AU">
                <a:cs typeface="Arial"/>
              </a:rPr>
              <a:t>Caritas Lebanon staff sorting through critical supplies.</a:t>
            </a:r>
            <a:endParaRPr lang="en-US"/>
          </a:p>
        </p:txBody>
      </p:sp>
    </p:spTree>
    <p:extLst>
      <p:ext uri="{BB962C8B-B14F-4D97-AF65-F5344CB8AC3E}">
        <p14:creationId xmlns:p14="http://schemas.microsoft.com/office/powerpoint/2010/main" val="19323957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9EC8C9E-7961-F1F3-ED4C-01F956BCE199}"/>
              </a:ext>
            </a:extLst>
          </p:cNvPr>
          <p:cNvSpPr>
            <a:spLocks noGrp="1"/>
          </p:cNvSpPr>
          <p:nvPr>
            <p:ph type="body" sz="quarter" idx="10"/>
          </p:nvPr>
        </p:nvSpPr>
        <p:spPr>
          <a:xfrm>
            <a:off x="335361" y="1416050"/>
            <a:ext cx="5594988" cy="4699000"/>
          </a:xfrm>
        </p:spPr>
        <p:txBody>
          <a:bodyPr/>
          <a:lstStyle/>
          <a:p>
            <a:r>
              <a:rPr lang="en-US" sz="3600" b="1" dirty="0">
                <a:solidFill>
                  <a:schemeClr val="accent5"/>
                </a:solidFill>
                <a:latin typeface="+mj-lt"/>
              </a:rPr>
              <a:t>Over 1 million people</a:t>
            </a:r>
            <a:br>
              <a:rPr lang="en-US" sz="2800" dirty="0">
                <a:latin typeface="+mj-lt"/>
              </a:rPr>
            </a:br>
            <a:r>
              <a:rPr lang="en-US" sz="2800" dirty="0">
                <a:solidFill>
                  <a:srgbClr val="000000"/>
                </a:solidFill>
                <a:latin typeface="+mj-lt"/>
              </a:rPr>
              <a:t>have been displaced from their homes due to hostilities.</a:t>
            </a:r>
          </a:p>
          <a:p>
            <a:endParaRPr lang="en-US" sz="1000" dirty="0">
              <a:latin typeface="+mj-lt"/>
            </a:endParaRPr>
          </a:p>
          <a:p>
            <a:r>
              <a:rPr lang="en-US" sz="3600" b="1" i="0" dirty="0">
                <a:solidFill>
                  <a:schemeClr val="accent5"/>
                </a:solidFill>
                <a:effectLst/>
                <a:latin typeface="+mj-lt"/>
              </a:rPr>
              <a:t>Over 2,300 people</a:t>
            </a:r>
            <a:br>
              <a:rPr lang="en-US" sz="2800" i="0" dirty="0">
                <a:effectLst/>
                <a:latin typeface="+mj-lt"/>
              </a:rPr>
            </a:br>
            <a:r>
              <a:rPr lang="en-US" sz="2800" i="0" dirty="0">
                <a:solidFill>
                  <a:srgbClr val="000000"/>
                </a:solidFill>
                <a:effectLst/>
                <a:latin typeface="+mj-lt"/>
              </a:rPr>
              <a:t>have been killed, including children.</a:t>
            </a:r>
            <a:endParaRPr lang="en-AU" sz="2800" dirty="0">
              <a:latin typeface="+mj-lt"/>
            </a:endParaRPr>
          </a:p>
        </p:txBody>
      </p:sp>
      <p:sp>
        <p:nvSpPr>
          <p:cNvPr id="7" name="Title 6">
            <a:extLst>
              <a:ext uri="{FF2B5EF4-FFF2-40B4-BE49-F238E27FC236}">
                <a16:creationId xmlns:a16="http://schemas.microsoft.com/office/drawing/2014/main" id="{A06A5CAE-1E20-DCA0-EB38-FEB919B3D801}"/>
              </a:ext>
            </a:extLst>
          </p:cNvPr>
          <p:cNvSpPr>
            <a:spLocks noGrp="1"/>
          </p:cNvSpPr>
          <p:nvPr>
            <p:ph type="title"/>
          </p:nvPr>
        </p:nvSpPr>
        <p:spPr/>
        <p:txBody>
          <a:bodyPr/>
          <a:lstStyle/>
          <a:p>
            <a:r>
              <a:rPr lang="en-AU" sz="3600">
                <a:solidFill>
                  <a:srgbClr val="000000"/>
                </a:solidFill>
              </a:rPr>
              <a:t>About the crisis</a:t>
            </a:r>
          </a:p>
        </p:txBody>
      </p:sp>
      <p:sp>
        <p:nvSpPr>
          <p:cNvPr id="2" name="Text Placeholder 2">
            <a:extLst>
              <a:ext uri="{FF2B5EF4-FFF2-40B4-BE49-F238E27FC236}">
                <a16:creationId xmlns:a16="http://schemas.microsoft.com/office/drawing/2014/main" id="{C5D7FA56-0191-B0EB-918B-0B8DEC255D44}"/>
              </a:ext>
            </a:extLst>
          </p:cNvPr>
          <p:cNvSpPr txBox="1">
            <a:spLocks/>
          </p:cNvSpPr>
          <p:nvPr/>
        </p:nvSpPr>
        <p:spPr>
          <a:xfrm>
            <a:off x="6261653" y="1416050"/>
            <a:ext cx="5422347" cy="4699000"/>
          </a:xfrm>
          <a:prstGeom prst="rect">
            <a:avLst/>
          </a:prstGeom>
        </p:spPr>
        <p:txBody>
          <a:bodyPr/>
          <a:lstStyle>
            <a:lvl1pPr marL="0" indent="0" algn="l" defTabSz="685800" rtl="0" eaLnBrk="1" latinLnBrk="0" hangingPunct="1">
              <a:lnSpc>
                <a:spcPct val="114000"/>
              </a:lnSpc>
              <a:spcBef>
                <a:spcPts val="750"/>
              </a:spcBef>
              <a:spcAft>
                <a:spcPts val="1800"/>
              </a:spcAft>
              <a:buFontTx/>
              <a:buNone/>
              <a:defRPr sz="2400" kern="1200" cap="none" baseline="0">
                <a:solidFill>
                  <a:srgbClr val="0C244C"/>
                </a:solidFill>
                <a:latin typeface="Arial"/>
                <a:ea typeface="+mn-ea"/>
                <a:cs typeface="Arial"/>
              </a:defRPr>
            </a:lvl1pPr>
            <a:lvl2pPr marL="0" indent="0" algn="l" defTabSz="685800" rtl="0" eaLnBrk="1" latinLnBrk="0" hangingPunct="1">
              <a:lnSpc>
                <a:spcPct val="114000"/>
              </a:lnSpc>
              <a:spcBef>
                <a:spcPts val="188"/>
              </a:spcBef>
              <a:spcAft>
                <a:spcPts val="1800"/>
              </a:spcAft>
              <a:buFontTx/>
              <a:buNone/>
              <a:defRPr sz="2400" kern="1200" cap="all">
                <a:solidFill>
                  <a:srgbClr val="0C244C"/>
                </a:solidFill>
                <a:latin typeface="Arial"/>
                <a:ea typeface="+mn-ea"/>
                <a:cs typeface="Arial"/>
              </a:defRPr>
            </a:lvl2pPr>
            <a:lvl3pPr marL="0" indent="-135000" algn="l" defTabSz="685800" rtl="0" eaLnBrk="1" latinLnBrk="0" hangingPunct="1">
              <a:lnSpc>
                <a:spcPct val="114000"/>
              </a:lnSpc>
              <a:spcBef>
                <a:spcPts val="188"/>
              </a:spcBef>
              <a:spcAft>
                <a:spcPts val="1800"/>
              </a:spcAft>
              <a:buFont typeface="Arial"/>
              <a:buChar char="•"/>
              <a:defRPr sz="2400" kern="1200">
                <a:solidFill>
                  <a:srgbClr val="0C244C"/>
                </a:solidFill>
                <a:latin typeface="Arial"/>
                <a:ea typeface="+mn-ea"/>
                <a:cs typeface="Arial"/>
              </a:defRPr>
            </a:lvl3pPr>
            <a:lvl4pPr marL="324000" indent="-171450" algn="l" defTabSz="685800" rtl="0" eaLnBrk="1" latinLnBrk="0" hangingPunct="1">
              <a:lnSpc>
                <a:spcPct val="114000"/>
              </a:lnSpc>
              <a:spcBef>
                <a:spcPts val="188"/>
              </a:spcBef>
              <a:spcAft>
                <a:spcPts val="1800"/>
              </a:spcAft>
              <a:buFont typeface="Arial"/>
              <a:buChar char="•"/>
              <a:defRPr sz="2400" kern="1200">
                <a:solidFill>
                  <a:srgbClr val="0C244C"/>
                </a:solidFill>
                <a:latin typeface="Arial"/>
                <a:ea typeface="+mn-ea"/>
                <a:cs typeface="Arial"/>
              </a:defRPr>
            </a:lvl4pPr>
            <a:lvl5pPr marL="445500" indent="-135000" algn="l" defTabSz="685800" rtl="0" eaLnBrk="1" latinLnBrk="0" hangingPunct="1">
              <a:lnSpc>
                <a:spcPct val="114000"/>
              </a:lnSpc>
              <a:spcBef>
                <a:spcPts val="188"/>
              </a:spcBef>
              <a:spcAft>
                <a:spcPts val="1800"/>
              </a:spcAft>
              <a:buFont typeface="Arial"/>
              <a:buChar char="•"/>
              <a:defRPr sz="2400" kern="1200">
                <a:solidFill>
                  <a:srgbClr val="0C244C"/>
                </a:solidFill>
                <a:latin typeface="Arial"/>
                <a:ea typeface="+mn-ea"/>
                <a:cs typeface="Arial"/>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l"/>
            <a:r>
              <a:rPr lang="en-US" sz="3600" b="1" i="0">
                <a:solidFill>
                  <a:schemeClr val="accent5"/>
                </a:solidFill>
                <a:effectLst/>
                <a:latin typeface="+mj-lt"/>
              </a:rPr>
              <a:t>Food prices have risen 628%</a:t>
            </a:r>
            <a:r>
              <a:rPr lang="en-US" sz="2800" b="1">
                <a:solidFill>
                  <a:schemeClr val="accent5"/>
                </a:solidFill>
                <a:latin typeface="+mj-lt"/>
              </a:rPr>
              <a:t> </a:t>
            </a:r>
            <a:r>
              <a:rPr lang="en-US" sz="2800" i="0">
                <a:solidFill>
                  <a:srgbClr val="000000"/>
                </a:solidFill>
                <a:effectLst/>
                <a:latin typeface="+mj-lt"/>
              </a:rPr>
              <a:t>in just two years due to runaway inflation.</a:t>
            </a:r>
          </a:p>
          <a:p>
            <a:pPr algn="l"/>
            <a:endParaRPr lang="en-US" sz="100" i="0">
              <a:solidFill>
                <a:srgbClr val="040F23"/>
              </a:solidFill>
              <a:effectLst/>
              <a:latin typeface="+mj-lt"/>
            </a:endParaRPr>
          </a:p>
          <a:p>
            <a:pPr algn="l"/>
            <a:r>
              <a:rPr lang="en-US" sz="3600" b="1">
                <a:solidFill>
                  <a:schemeClr val="accent5"/>
                </a:solidFill>
                <a:latin typeface="+mj-lt"/>
              </a:rPr>
              <a:t>Hospitals</a:t>
            </a:r>
            <a:r>
              <a:rPr lang="en-US" sz="2800">
                <a:solidFill>
                  <a:srgbClr val="040F23"/>
                </a:solidFill>
                <a:latin typeface="+mj-lt"/>
              </a:rPr>
              <a:t> </a:t>
            </a:r>
            <a:r>
              <a:rPr lang="en-US" sz="2800">
                <a:solidFill>
                  <a:srgbClr val="000000"/>
                </a:solidFill>
                <a:latin typeface="+mj-lt"/>
              </a:rPr>
              <a:t>are rationing electricity, and parts of the population are now at risk of hunger. </a:t>
            </a:r>
          </a:p>
        </p:txBody>
      </p:sp>
    </p:spTree>
    <p:extLst>
      <p:ext uri="{BB962C8B-B14F-4D97-AF65-F5344CB8AC3E}">
        <p14:creationId xmlns:p14="http://schemas.microsoft.com/office/powerpoint/2010/main" val="21485297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D993F4-0F36-52A0-BAD8-D0F754EDBBC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2FBB050-8D40-7B6A-93B4-88E6187C4B41}"/>
              </a:ext>
            </a:extLst>
          </p:cNvPr>
          <p:cNvSpPr>
            <a:spLocks noGrp="1"/>
          </p:cNvSpPr>
          <p:nvPr>
            <p:ph type="title"/>
          </p:nvPr>
        </p:nvSpPr>
        <p:spPr/>
        <p:txBody>
          <a:bodyPr/>
          <a:lstStyle/>
          <a:p>
            <a:r>
              <a:rPr lang="en-AU" sz="3600">
                <a:solidFill>
                  <a:srgbClr val="000000"/>
                </a:solidFill>
              </a:rPr>
              <a:t>Caritas Australia’s Response</a:t>
            </a:r>
            <a:endParaRPr lang="en-AU" sz="3600" b="0">
              <a:solidFill>
                <a:srgbClr val="000000"/>
              </a:solidFill>
            </a:endParaRPr>
          </a:p>
        </p:txBody>
      </p:sp>
      <p:pic>
        <p:nvPicPr>
          <p:cNvPr id="7" name="Picture 6" descr="A small room with two beds&#10;">
            <a:extLst>
              <a:ext uri="{FF2B5EF4-FFF2-40B4-BE49-F238E27FC236}">
                <a16:creationId xmlns:a16="http://schemas.microsoft.com/office/drawing/2014/main" id="{15BA3112-AA24-E5CF-E7E6-982AF101BFFE}"/>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l="5089" r="5089"/>
          <a:stretch/>
        </p:blipFill>
        <p:spPr>
          <a:xfrm>
            <a:off x="447675" y="3300803"/>
            <a:ext cx="3168000" cy="2645215"/>
          </a:xfrm>
          <a:prstGeom prst="rect">
            <a:avLst/>
          </a:prstGeom>
        </p:spPr>
      </p:pic>
      <p:sp>
        <p:nvSpPr>
          <p:cNvPr id="8" name="Text Placeholder 2">
            <a:extLst>
              <a:ext uri="{FF2B5EF4-FFF2-40B4-BE49-F238E27FC236}">
                <a16:creationId xmlns:a16="http://schemas.microsoft.com/office/drawing/2014/main" id="{518391E9-9BA2-3CF3-0149-12A2EDDB4661}"/>
              </a:ext>
            </a:extLst>
          </p:cNvPr>
          <p:cNvSpPr>
            <a:spLocks noGrp="1"/>
          </p:cNvSpPr>
          <p:nvPr>
            <p:ph type="body" sz="quarter" idx="13"/>
          </p:nvPr>
        </p:nvSpPr>
        <p:spPr>
          <a:xfrm>
            <a:off x="8218611" y="2024761"/>
            <a:ext cx="4172823" cy="888744"/>
          </a:xfrm>
        </p:spPr>
        <p:txBody>
          <a:bodyPr/>
          <a:lstStyle/>
          <a:p>
            <a:pPr>
              <a:lnSpc>
                <a:spcPct val="100000"/>
              </a:lnSpc>
            </a:pPr>
            <a:r>
              <a:rPr lang="en-US" sz="2400" dirty="0">
                <a:solidFill>
                  <a:srgbClr val="000000"/>
                </a:solidFill>
                <a:latin typeface="+mn-lt"/>
              </a:rPr>
              <a:t>        P</a:t>
            </a:r>
            <a:r>
              <a:rPr lang="en-US" sz="2400" b="0" i="0" dirty="0">
                <a:solidFill>
                  <a:srgbClr val="000000"/>
                </a:solidFill>
                <a:effectLst/>
                <a:latin typeface="+mn-lt"/>
              </a:rPr>
              <a:t>rimary</a:t>
            </a:r>
            <a:r>
              <a:rPr lang="en-US" sz="2400" dirty="0">
                <a:solidFill>
                  <a:srgbClr val="000000"/>
                </a:solidFill>
                <a:latin typeface="+mn-lt"/>
              </a:rPr>
              <a:t> </a:t>
            </a:r>
            <a:r>
              <a:rPr lang="en-US" sz="2400" b="0" i="0" dirty="0">
                <a:solidFill>
                  <a:srgbClr val="000000"/>
                </a:solidFill>
                <a:effectLst/>
                <a:latin typeface="+mn-lt"/>
              </a:rPr>
              <a:t>healthcare</a:t>
            </a:r>
            <a:br>
              <a:rPr lang="en-US" sz="2400" dirty="0">
                <a:solidFill>
                  <a:srgbClr val="000000"/>
                </a:solidFill>
                <a:latin typeface="+mn-lt"/>
              </a:rPr>
            </a:br>
            <a:r>
              <a:rPr lang="en-US" sz="2400" b="0" i="0" dirty="0" err="1">
                <a:solidFill>
                  <a:srgbClr val="000000"/>
                </a:solidFill>
                <a:effectLst/>
                <a:latin typeface="+mn-lt"/>
              </a:rPr>
              <a:t>centres</a:t>
            </a:r>
            <a:r>
              <a:rPr lang="en-US" sz="2400" b="0" i="0" dirty="0">
                <a:solidFill>
                  <a:srgbClr val="000000"/>
                </a:solidFill>
                <a:effectLst/>
                <a:latin typeface="+mn-lt"/>
              </a:rPr>
              <a:t> and mobile clinics </a:t>
            </a:r>
            <a:endParaRPr lang="en-AU" sz="2400" dirty="0">
              <a:solidFill>
                <a:srgbClr val="000000"/>
              </a:solidFill>
              <a:latin typeface="+mn-lt"/>
            </a:endParaRPr>
          </a:p>
        </p:txBody>
      </p:sp>
      <p:sp>
        <p:nvSpPr>
          <p:cNvPr id="9" name="Text Placeholder 3">
            <a:extLst>
              <a:ext uri="{FF2B5EF4-FFF2-40B4-BE49-F238E27FC236}">
                <a16:creationId xmlns:a16="http://schemas.microsoft.com/office/drawing/2014/main" id="{57721E48-102F-5D20-6A0B-4195CBE89791}"/>
              </a:ext>
            </a:extLst>
          </p:cNvPr>
          <p:cNvSpPr>
            <a:spLocks noGrp="1"/>
          </p:cNvSpPr>
          <p:nvPr>
            <p:ph type="body" sz="quarter" idx="14"/>
          </p:nvPr>
        </p:nvSpPr>
        <p:spPr>
          <a:xfrm>
            <a:off x="4463931" y="2024761"/>
            <a:ext cx="3168000" cy="934581"/>
          </a:xfrm>
        </p:spPr>
        <p:txBody>
          <a:bodyPr/>
          <a:lstStyle/>
          <a:p>
            <a:pPr>
              <a:lnSpc>
                <a:spcPct val="100000"/>
              </a:lnSpc>
            </a:pPr>
            <a:r>
              <a:rPr lang="en-US" sz="2400" b="0" i="0" dirty="0">
                <a:solidFill>
                  <a:srgbClr val="000000"/>
                </a:solidFill>
                <a:effectLst/>
                <a:latin typeface="+mn-lt"/>
              </a:rPr>
              <a:t>    Access to food </a:t>
            </a:r>
            <a:br>
              <a:rPr lang="en-US" sz="2400" b="0" i="0" dirty="0">
                <a:solidFill>
                  <a:srgbClr val="000000"/>
                </a:solidFill>
                <a:effectLst/>
                <a:latin typeface="+mn-lt"/>
              </a:rPr>
            </a:br>
            <a:r>
              <a:rPr lang="en-US" sz="2400" b="0" i="0" dirty="0">
                <a:solidFill>
                  <a:srgbClr val="000000"/>
                </a:solidFill>
                <a:effectLst/>
                <a:latin typeface="+mn-lt"/>
              </a:rPr>
              <a:t>and essential items</a:t>
            </a:r>
            <a:endParaRPr lang="en-AU" sz="2400" dirty="0">
              <a:solidFill>
                <a:srgbClr val="000000"/>
              </a:solidFill>
              <a:latin typeface="+mn-lt"/>
            </a:endParaRPr>
          </a:p>
        </p:txBody>
      </p:sp>
      <p:sp>
        <p:nvSpPr>
          <p:cNvPr id="10" name="Text Placeholder 4">
            <a:extLst>
              <a:ext uri="{FF2B5EF4-FFF2-40B4-BE49-F238E27FC236}">
                <a16:creationId xmlns:a16="http://schemas.microsoft.com/office/drawing/2014/main" id="{43DFD0B9-599A-D40F-39B9-0D3FD780FC2F}"/>
              </a:ext>
            </a:extLst>
          </p:cNvPr>
          <p:cNvSpPr>
            <a:spLocks noGrp="1"/>
          </p:cNvSpPr>
          <p:nvPr>
            <p:ph type="body" sz="quarter" idx="15"/>
          </p:nvPr>
        </p:nvSpPr>
        <p:spPr>
          <a:xfrm>
            <a:off x="447674" y="2087056"/>
            <a:ext cx="2883811" cy="1078150"/>
          </a:xfrm>
        </p:spPr>
        <p:txBody>
          <a:bodyPr/>
          <a:lstStyle/>
          <a:p>
            <a:pPr>
              <a:lnSpc>
                <a:spcPct val="100000"/>
              </a:lnSpc>
              <a:spcBef>
                <a:spcPts val="0"/>
              </a:spcBef>
            </a:pPr>
            <a:r>
              <a:rPr lang="en-US" sz="2400" b="0" i="0" dirty="0">
                <a:solidFill>
                  <a:srgbClr val="000000"/>
                </a:solidFill>
                <a:effectLst/>
                <a:latin typeface="+mn-lt"/>
              </a:rPr>
              <a:t>       Emergency shelter for families</a:t>
            </a:r>
            <a:endParaRPr lang="en-AU" sz="2400" dirty="0">
              <a:solidFill>
                <a:srgbClr val="000000"/>
              </a:solidFill>
              <a:latin typeface="+mn-lt"/>
            </a:endParaRPr>
          </a:p>
        </p:txBody>
      </p:sp>
      <p:pic>
        <p:nvPicPr>
          <p:cNvPr id="11" name="Graphic 10">
            <a:extLst>
              <a:ext uri="{FF2B5EF4-FFF2-40B4-BE49-F238E27FC236}">
                <a16:creationId xmlns:a16="http://schemas.microsoft.com/office/drawing/2014/main" id="{487A3ED4-6454-FA18-F12A-F285FF8165C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47674" y="1951459"/>
            <a:ext cx="551289" cy="459407"/>
          </a:xfrm>
          <a:prstGeom prst="rect">
            <a:avLst/>
          </a:prstGeom>
        </p:spPr>
      </p:pic>
      <p:pic>
        <p:nvPicPr>
          <p:cNvPr id="12" name="Graphic 11">
            <a:extLst>
              <a:ext uri="{FF2B5EF4-FFF2-40B4-BE49-F238E27FC236}">
                <a16:creationId xmlns:a16="http://schemas.microsoft.com/office/drawing/2014/main" id="{54EB23AE-C392-7137-14E4-996327BCF02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194284" y="1906143"/>
            <a:ext cx="595989" cy="459407"/>
          </a:xfrm>
          <a:prstGeom prst="rect">
            <a:avLst/>
          </a:prstGeom>
        </p:spPr>
      </p:pic>
      <p:pic>
        <p:nvPicPr>
          <p:cNvPr id="13" name="Graphic 12">
            <a:extLst>
              <a:ext uri="{FF2B5EF4-FFF2-40B4-BE49-F238E27FC236}">
                <a16:creationId xmlns:a16="http://schemas.microsoft.com/office/drawing/2014/main" id="{ACE476CB-5D64-4DB6-2829-F50400F287A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319411" y="1906143"/>
            <a:ext cx="595989" cy="509074"/>
          </a:xfrm>
          <a:prstGeom prst="rect">
            <a:avLst/>
          </a:prstGeom>
        </p:spPr>
      </p:pic>
      <p:pic>
        <p:nvPicPr>
          <p:cNvPr id="15" name="Picture 14" descr="Plastic containers of food in plastic wrap&#10;">
            <a:extLst>
              <a:ext uri="{FF2B5EF4-FFF2-40B4-BE49-F238E27FC236}">
                <a16:creationId xmlns:a16="http://schemas.microsoft.com/office/drawing/2014/main" id="{5C248988-EE79-4B1A-B5D4-2C5CD90476B2}"/>
              </a:ext>
            </a:extLst>
          </p:cNvPr>
          <p:cNvPicPr>
            <a:picLocks/>
          </p:cNvPicPr>
          <p:nvPr/>
        </p:nvPicPr>
        <p:blipFill rotWithShape="1">
          <a:blip r:embed="rId9" cstate="hqprint">
            <a:extLst>
              <a:ext uri="{28A0092B-C50C-407E-A947-70E740481C1C}">
                <a14:useLocalDpi xmlns:a14="http://schemas.microsoft.com/office/drawing/2010/main"/>
              </a:ext>
            </a:extLst>
          </a:blip>
          <a:srcRect l="5089" r="5089"/>
          <a:stretch/>
        </p:blipFill>
        <p:spPr>
          <a:xfrm>
            <a:off x="4463930" y="3300802"/>
            <a:ext cx="3168000" cy="2645214"/>
          </a:xfrm>
          <a:prstGeom prst="rect">
            <a:avLst/>
          </a:prstGeom>
        </p:spPr>
      </p:pic>
      <p:pic>
        <p:nvPicPr>
          <p:cNvPr id="17" name="Picture 16" descr="A group of women in white lab coats&#10;">
            <a:extLst>
              <a:ext uri="{FF2B5EF4-FFF2-40B4-BE49-F238E27FC236}">
                <a16:creationId xmlns:a16="http://schemas.microsoft.com/office/drawing/2014/main" id="{6A2574A3-4C73-491E-71EF-1A16D325B62B}"/>
              </a:ext>
            </a:extLst>
          </p:cNvPr>
          <p:cNvPicPr>
            <a:picLocks/>
          </p:cNvPicPr>
          <p:nvPr/>
        </p:nvPicPr>
        <p:blipFill rotWithShape="1">
          <a:blip r:embed="rId10" cstate="hqprint">
            <a:extLst>
              <a:ext uri="{28A0092B-C50C-407E-A947-70E740481C1C}">
                <a14:useLocalDpi xmlns:a14="http://schemas.microsoft.com/office/drawing/2010/main"/>
              </a:ext>
            </a:extLst>
          </a:blip>
          <a:srcRect l="5089" r="5089"/>
          <a:stretch/>
        </p:blipFill>
        <p:spPr>
          <a:xfrm>
            <a:off x="8476202" y="3309802"/>
            <a:ext cx="3168000" cy="2645214"/>
          </a:xfrm>
          <a:prstGeom prst="rect">
            <a:avLst/>
          </a:prstGeom>
        </p:spPr>
      </p:pic>
      <p:sp>
        <p:nvSpPr>
          <p:cNvPr id="18" name="TextBox 17">
            <a:extLst>
              <a:ext uri="{FF2B5EF4-FFF2-40B4-BE49-F238E27FC236}">
                <a16:creationId xmlns:a16="http://schemas.microsoft.com/office/drawing/2014/main" id="{CDD042E6-5C0F-982C-4151-F84A6CF80205}"/>
              </a:ext>
            </a:extLst>
          </p:cNvPr>
          <p:cNvSpPr txBox="1"/>
          <p:nvPr/>
        </p:nvSpPr>
        <p:spPr>
          <a:xfrm>
            <a:off x="547798" y="995805"/>
            <a:ext cx="11096404" cy="553998"/>
          </a:xfrm>
          <a:prstGeom prst="rect">
            <a:avLst/>
          </a:prstGeom>
          <a:noFill/>
        </p:spPr>
        <p:txBody>
          <a:bodyPr wrap="square">
            <a:spAutoFit/>
          </a:bodyPr>
          <a:lstStyle/>
          <a:p>
            <a:r>
              <a:rPr lang="en-US" sz="3000">
                <a:solidFill>
                  <a:srgbClr val="000000"/>
                </a:solidFill>
              </a:rPr>
              <a:t>In partnership with Caritas Lebanon, we are supporting: </a:t>
            </a:r>
            <a:endParaRPr lang="en-AU" sz="3000">
              <a:solidFill>
                <a:srgbClr val="000000"/>
              </a:solidFill>
            </a:endParaRPr>
          </a:p>
        </p:txBody>
      </p:sp>
    </p:spTree>
    <p:extLst>
      <p:ext uri="{BB962C8B-B14F-4D97-AF65-F5344CB8AC3E}">
        <p14:creationId xmlns:p14="http://schemas.microsoft.com/office/powerpoint/2010/main" val="16531416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D2A33C-F717-15C6-7141-D3B1892E07C9}"/>
              </a:ext>
            </a:extLst>
          </p:cNvPr>
          <p:cNvSpPr>
            <a:spLocks noGrp="1"/>
          </p:cNvSpPr>
          <p:nvPr>
            <p:ph type="title"/>
          </p:nvPr>
        </p:nvSpPr>
        <p:spPr/>
        <p:txBody>
          <a:bodyPr/>
          <a:lstStyle/>
          <a:p>
            <a:r>
              <a:rPr lang="en-AU" sz="3600">
                <a:solidFill>
                  <a:srgbClr val="000000"/>
                </a:solidFill>
              </a:rPr>
              <a:t>UPDATE FROM Caritas Lebanon </a:t>
            </a:r>
            <a:endParaRPr lang="en-AU" sz="3600" b="0">
              <a:solidFill>
                <a:srgbClr val="000000"/>
              </a:solidFill>
            </a:endParaRPr>
          </a:p>
        </p:txBody>
      </p:sp>
      <p:pic>
        <p:nvPicPr>
          <p:cNvPr id="6" name="Online Media 5" title="Update from Caritas Lebanon">
            <a:hlinkClick r:id="" action="ppaction://media"/>
            <a:extLst>
              <a:ext uri="{FF2B5EF4-FFF2-40B4-BE49-F238E27FC236}">
                <a16:creationId xmlns:a16="http://schemas.microsoft.com/office/drawing/2014/main" id="{791601FC-DDF4-E03B-6C8B-3A6F5ABDF0D3}"/>
              </a:ext>
            </a:extLst>
          </p:cNvPr>
          <p:cNvPicPr>
            <a:picLocks noRot="1" noChangeAspect="1"/>
          </p:cNvPicPr>
          <p:nvPr>
            <a:videoFile r:link="rId1"/>
          </p:nvPr>
        </p:nvPicPr>
        <p:blipFill>
          <a:blip r:embed="rId3"/>
          <a:stretch>
            <a:fillRect/>
          </a:stretch>
        </p:blipFill>
        <p:spPr>
          <a:xfrm>
            <a:off x="718373" y="1954346"/>
            <a:ext cx="6587479" cy="3727215"/>
          </a:xfrm>
          <a:prstGeom prst="rect">
            <a:avLst/>
          </a:prstGeom>
        </p:spPr>
      </p:pic>
      <p:sp>
        <p:nvSpPr>
          <p:cNvPr id="7" name="TextBox 6">
            <a:extLst>
              <a:ext uri="{FF2B5EF4-FFF2-40B4-BE49-F238E27FC236}">
                <a16:creationId xmlns:a16="http://schemas.microsoft.com/office/drawing/2014/main" id="{CE8CF57A-16D5-4884-5634-5DA0701C8E4D}"/>
              </a:ext>
            </a:extLst>
          </p:cNvPr>
          <p:cNvSpPr txBox="1"/>
          <p:nvPr/>
        </p:nvSpPr>
        <p:spPr>
          <a:xfrm>
            <a:off x="7569632" y="1954346"/>
            <a:ext cx="4037226" cy="31085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solidFill>
                  <a:srgbClr val="000000"/>
                </a:solidFill>
                <a:latin typeface="Arial"/>
                <a:cs typeface="Arial"/>
              </a:rPr>
              <a:t>Our partner Caritas Lebanon has been working tirelessly to support vulnerable communities facing a dire humanitarian crisis.</a:t>
            </a:r>
          </a:p>
          <a:p>
            <a:endParaRPr lang="en-US" sz="2800">
              <a:solidFill>
                <a:srgbClr val="000000"/>
              </a:solidFill>
              <a:latin typeface="Arial"/>
              <a:cs typeface="Arial"/>
            </a:endParaRPr>
          </a:p>
        </p:txBody>
      </p:sp>
      <p:sp>
        <p:nvSpPr>
          <p:cNvPr id="8" name="TextBox 7">
            <a:extLst>
              <a:ext uri="{FF2B5EF4-FFF2-40B4-BE49-F238E27FC236}">
                <a16:creationId xmlns:a16="http://schemas.microsoft.com/office/drawing/2014/main" id="{7939064B-B81A-415F-1711-25B731CD4602}"/>
              </a:ext>
            </a:extLst>
          </p:cNvPr>
          <p:cNvSpPr txBox="1"/>
          <p:nvPr/>
        </p:nvSpPr>
        <p:spPr>
          <a:xfrm>
            <a:off x="603956" y="980252"/>
            <a:ext cx="11002902"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000">
                <a:solidFill>
                  <a:srgbClr val="000000"/>
                </a:solidFill>
              </a:rPr>
              <a:t>Update from </a:t>
            </a:r>
            <a:r>
              <a:rPr lang="en-US" sz="3000" b="1">
                <a:solidFill>
                  <a:srgbClr val="000000"/>
                </a:solidFill>
              </a:rPr>
              <a:t>Cindy </a:t>
            </a:r>
            <a:r>
              <a:rPr lang="en-US" sz="3000" b="1" err="1">
                <a:solidFill>
                  <a:srgbClr val="000000"/>
                </a:solidFill>
              </a:rPr>
              <a:t>Hakmeh</a:t>
            </a:r>
            <a:r>
              <a:rPr lang="en-US" sz="3000">
                <a:solidFill>
                  <a:srgbClr val="000000"/>
                </a:solidFill>
              </a:rPr>
              <a:t> from Caritas Lebanon</a:t>
            </a:r>
          </a:p>
        </p:txBody>
      </p:sp>
    </p:spTree>
    <p:extLst>
      <p:ext uri="{BB962C8B-B14F-4D97-AF65-F5344CB8AC3E}">
        <p14:creationId xmlns:p14="http://schemas.microsoft.com/office/powerpoint/2010/main" val="12843893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2A598C4-1BD4-0995-B435-F86D8F794E7A}"/>
              </a:ext>
            </a:extLst>
          </p:cNvPr>
          <p:cNvSpPr>
            <a:spLocks noGrp="1"/>
          </p:cNvSpPr>
          <p:nvPr>
            <p:ph type="body" sz="quarter" idx="10"/>
          </p:nvPr>
        </p:nvSpPr>
        <p:spPr>
          <a:xfrm>
            <a:off x="479379" y="1416050"/>
            <a:ext cx="6170803" cy="4699000"/>
          </a:xfrm>
        </p:spPr>
        <p:txBody>
          <a:bodyPr lIns="91440" tIns="45720" rIns="91440" bIns="45720" anchor="t"/>
          <a:lstStyle/>
          <a:p>
            <a:r>
              <a:rPr lang="en-AU" sz="2800" dirty="0">
                <a:solidFill>
                  <a:srgbClr val="000000"/>
                </a:solidFill>
              </a:rPr>
              <a:t>Communities </a:t>
            </a:r>
            <a:r>
              <a:rPr lang="en-US" sz="2800" b="0" i="0" dirty="0">
                <a:solidFill>
                  <a:srgbClr val="000000"/>
                </a:solidFill>
                <a:effectLst/>
              </a:rPr>
              <a:t>devastated by conflict and economic instability urgentl</a:t>
            </a:r>
            <a:r>
              <a:rPr lang="en-US" dirty="0">
                <a:solidFill>
                  <a:srgbClr val="000000"/>
                </a:solidFill>
              </a:rPr>
              <a:t>y need your support.</a:t>
            </a:r>
          </a:p>
          <a:p>
            <a:r>
              <a:rPr lang="en-US" sz="2800" b="0" i="0" dirty="0">
                <a:solidFill>
                  <a:srgbClr val="000000"/>
                </a:solidFill>
                <a:effectLst/>
              </a:rPr>
              <a:t>Your donation can help families access shelter, food, water and medical care.</a:t>
            </a:r>
          </a:p>
        </p:txBody>
      </p:sp>
      <p:pic>
        <p:nvPicPr>
          <p:cNvPr id="12" name="Picture Placeholder 11" descr="A group of young people preparing food.">
            <a:extLst>
              <a:ext uri="{FF2B5EF4-FFF2-40B4-BE49-F238E27FC236}">
                <a16:creationId xmlns:a16="http://schemas.microsoft.com/office/drawing/2014/main" id="{F1C2D156-B102-BC35-AFAB-C25FCE77B953}"/>
              </a:ext>
            </a:extLst>
          </p:cNvPr>
          <p:cNvPicPr>
            <a:picLocks noGrp="1" noChangeAspect="1"/>
          </p:cNvPicPr>
          <p:nvPr>
            <p:ph type="pic" sz="quarter" idx="14"/>
          </p:nvPr>
        </p:nvPicPr>
        <p:blipFill rotWithShape="1">
          <a:blip r:embed="rId2" cstate="hqprint">
            <a:extLst>
              <a:ext uri="{28A0092B-C50C-407E-A947-70E740481C1C}">
                <a14:useLocalDpi xmlns:a14="http://schemas.microsoft.com/office/drawing/2010/main"/>
              </a:ext>
            </a:extLst>
          </a:blip>
          <a:srcRect l="10467" t="5428" r="17779" b="365"/>
          <a:stretch/>
        </p:blipFill>
        <p:spPr>
          <a:xfrm>
            <a:off x="7274496" y="1416050"/>
            <a:ext cx="4320604" cy="4254500"/>
          </a:xfrm>
        </p:spPr>
      </p:pic>
      <p:sp>
        <p:nvSpPr>
          <p:cNvPr id="7" name="Title 6">
            <a:extLst>
              <a:ext uri="{FF2B5EF4-FFF2-40B4-BE49-F238E27FC236}">
                <a16:creationId xmlns:a16="http://schemas.microsoft.com/office/drawing/2014/main" id="{A06A5CAE-1E20-DCA0-EB38-FEB919B3D801}"/>
              </a:ext>
            </a:extLst>
          </p:cNvPr>
          <p:cNvSpPr>
            <a:spLocks noGrp="1"/>
          </p:cNvSpPr>
          <p:nvPr>
            <p:ph type="title"/>
          </p:nvPr>
        </p:nvSpPr>
        <p:spPr/>
        <p:txBody>
          <a:bodyPr/>
          <a:lstStyle/>
          <a:p>
            <a:r>
              <a:rPr lang="en-AU">
                <a:solidFill>
                  <a:srgbClr val="000000"/>
                </a:solidFill>
              </a:rPr>
              <a:t>How your school can help</a:t>
            </a:r>
          </a:p>
        </p:txBody>
      </p:sp>
      <p:sp>
        <p:nvSpPr>
          <p:cNvPr id="6" name="Text Placeholder 5">
            <a:extLst>
              <a:ext uri="{FF2B5EF4-FFF2-40B4-BE49-F238E27FC236}">
                <a16:creationId xmlns:a16="http://schemas.microsoft.com/office/drawing/2014/main" id="{439175EA-395F-F9A4-A508-C3B5D86CE50F}"/>
              </a:ext>
            </a:extLst>
          </p:cNvPr>
          <p:cNvSpPr>
            <a:spLocks noGrp="1"/>
          </p:cNvSpPr>
          <p:nvPr>
            <p:ph type="body" sz="quarter" idx="15"/>
          </p:nvPr>
        </p:nvSpPr>
        <p:spPr/>
        <p:txBody>
          <a:bodyPr lIns="91440" tIns="45720" rIns="91440" bIns="45720" anchor="t"/>
          <a:lstStyle/>
          <a:p>
            <a:r>
              <a:rPr lang="en-AU">
                <a:solidFill>
                  <a:srgbClr val="1A1918"/>
                </a:solidFill>
                <a:ea typeface="+mn-lt"/>
                <a:cs typeface="+mn-lt"/>
              </a:rPr>
              <a:t>Caritas Lebanon preparing food for those in need </a:t>
            </a:r>
            <a:br>
              <a:rPr lang="en-AU">
                <a:solidFill>
                  <a:srgbClr val="1A1918"/>
                </a:solidFill>
                <a:ea typeface="+mn-lt"/>
                <a:cs typeface="+mn-lt"/>
              </a:rPr>
            </a:br>
            <a:endParaRPr lang="en-US" i="1">
              <a:cs typeface="Arial"/>
            </a:endParaRPr>
          </a:p>
        </p:txBody>
      </p:sp>
    </p:spTree>
    <p:extLst>
      <p:ext uri="{BB962C8B-B14F-4D97-AF65-F5344CB8AC3E}">
        <p14:creationId xmlns:p14="http://schemas.microsoft.com/office/powerpoint/2010/main" val="11563513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2A598C4-1BD4-0995-B435-F86D8F794E7A}"/>
              </a:ext>
            </a:extLst>
          </p:cNvPr>
          <p:cNvSpPr>
            <a:spLocks noGrp="1"/>
          </p:cNvSpPr>
          <p:nvPr>
            <p:ph type="body" sz="quarter" idx="10"/>
          </p:nvPr>
        </p:nvSpPr>
        <p:spPr>
          <a:xfrm>
            <a:off x="479378" y="1416050"/>
            <a:ext cx="6180039" cy="4699000"/>
          </a:xfrm>
        </p:spPr>
        <p:txBody>
          <a:bodyPr lIns="91440" tIns="45720" rIns="91440" bIns="45720" anchor="t"/>
          <a:lstStyle/>
          <a:p>
            <a:pPr marL="457200" indent="-457200">
              <a:lnSpc>
                <a:spcPct val="113999"/>
              </a:lnSpc>
              <a:buFont typeface="Arial" panose="020B0604020202020204" pitchFamily="34" charset="0"/>
              <a:buChar char="•"/>
            </a:pPr>
            <a:r>
              <a:rPr lang="en-AU" b="1" dirty="0">
                <a:solidFill>
                  <a:srgbClr val="000000"/>
                </a:solidFill>
              </a:rPr>
              <a:t>Set up an online fundraiser </a:t>
            </a:r>
            <a:r>
              <a:rPr lang="en-AU" dirty="0">
                <a:solidFill>
                  <a:srgbClr val="000000"/>
                </a:solidFill>
              </a:rPr>
              <a:t>and raise vital funds for people in need</a:t>
            </a:r>
            <a:br>
              <a:rPr lang="en-AU" dirty="0">
                <a:solidFill>
                  <a:srgbClr val="000000"/>
                </a:solidFill>
              </a:rPr>
            </a:br>
            <a:r>
              <a:rPr lang="en-AU" dirty="0">
                <a:hlinkClick r:id="rId2"/>
              </a:rPr>
              <a:t>bit.ly/caritas-</a:t>
            </a:r>
            <a:r>
              <a:rPr lang="en-AU" dirty="0" err="1">
                <a:hlinkClick r:id="rId2"/>
              </a:rPr>
              <a:t>lebanoncrisis</a:t>
            </a:r>
            <a:endParaRPr lang="en-AU" dirty="0"/>
          </a:p>
          <a:p>
            <a:pPr marL="457200" indent="-457200">
              <a:lnSpc>
                <a:spcPct val="113999"/>
              </a:lnSpc>
              <a:buFont typeface="Arial" panose="020B0604020202020204" pitchFamily="34" charset="0"/>
              <a:buChar char="•"/>
            </a:pPr>
            <a:r>
              <a:rPr lang="en-AU" b="1" dirty="0">
                <a:solidFill>
                  <a:srgbClr val="000000"/>
                </a:solidFill>
              </a:rPr>
              <a:t>Raise awareness</a:t>
            </a:r>
            <a:endParaRPr lang="en-AU" b="1" dirty="0"/>
          </a:p>
          <a:p>
            <a:pPr marL="457200" indent="-457200">
              <a:lnSpc>
                <a:spcPct val="113999"/>
              </a:lnSpc>
              <a:buFont typeface="Arial" panose="020B0604020202020204" pitchFamily="34" charset="0"/>
              <a:buChar char="•"/>
            </a:pPr>
            <a:r>
              <a:rPr lang="en-AU" b="1" dirty="0">
                <a:solidFill>
                  <a:srgbClr val="000000"/>
                </a:solidFill>
              </a:rPr>
              <a:t>Donate to the crisis</a:t>
            </a:r>
            <a:r>
              <a:rPr lang="en-AU" dirty="0">
                <a:solidFill>
                  <a:srgbClr val="000000"/>
                </a:solidFill>
              </a:rPr>
              <a:t> </a:t>
            </a:r>
            <a:r>
              <a:rPr lang="en-US" dirty="0">
                <a:solidFill>
                  <a:srgbClr val="000000"/>
                </a:solidFill>
                <a:hlinkClick r:id="rId3"/>
              </a:rPr>
              <a:t>www.caritas.org.au/lebanon</a:t>
            </a:r>
            <a:endParaRPr lang="en-US" dirty="0">
              <a:solidFill>
                <a:srgbClr val="000000"/>
              </a:solidFill>
            </a:endParaRPr>
          </a:p>
          <a:p>
            <a:pPr marL="457200" indent="-457200">
              <a:lnSpc>
                <a:spcPct val="113999"/>
              </a:lnSpc>
              <a:buFont typeface="Arial" panose="020B0604020202020204" pitchFamily="34" charset="0"/>
              <a:buChar char="•"/>
            </a:pPr>
            <a:r>
              <a:rPr lang="en-AU" b="1" dirty="0">
                <a:solidFill>
                  <a:srgbClr val="000000"/>
                </a:solidFill>
              </a:rPr>
              <a:t>Pray for Lebanon</a:t>
            </a:r>
            <a:endParaRPr lang="en-AU" dirty="0">
              <a:solidFill>
                <a:srgbClr val="000000"/>
              </a:solidFill>
            </a:endParaRPr>
          </a:p>
        </p:txBody>
      </p:sp>
      <p:sp>
        <p:nvSpPr>
          <p:cNvPr id="7" name="Title 6" descr="3 men unload boxes from a truck">
            <a:extLst>
              <a:ext uri="{FF2B5EF4-FFF2-40B4-BE49-F238E27FC236}">
                <a16:creationId xmlns:a16="http://schemas.microsoft.com/office/drawing/2014/main" id="{A06A5CAE-1E20-DCA0-EB38-FEB919B3D801}"/>
              </a:ext>
            </a:extLst>
          </p:cNvPr>
          <p:cNvSpPr>
            <a:spLocks noGrp="1"/>
          </p:cNvSpPr>
          <p:nvPr>
            <p:ph type="title"/>
          </p:nvPr>
        </p:nvSpPr>
        <p:spPr>
          <a:xfrm>
            <a:off x="479378" y="238336"/>
            <a:ext cx="10657182" cy="792088"/>
          </a:xfrm>
        </p:spPr>
        <p:txBody>
          <a:bodyPr/>
          <a:lstStyle/>
          <a:p>
            <a:r>
              <a:rPr lang="en-AU" dirty="0">
                <a:solidFill>
                  <a:srgbClr val="000000"/>
                </a:solidFill>
              </a:rPr>
              <a:t>How your school can help</a:t>
            </a:r>
          </a:p>
        </p:txBody>
      </p:sp>
      <p:sp>
        <p:nvSpPr>
          <p:cNvPr id="6" name="Text Placeholder 5">
            <a:extLst>
              <a:ext uri="{FF2B5EF4-FFF2-40B4-BE49-F238E27FC236}">
                <a16:creationId xmlns:a16="http://schemas.microsoft.com/office/drawing/2014/main" id="{439175EA-395F-F9A4-A508-C3B5D86CE50F}"/>
              </a:ext>
            </a:extLst>
          </p:cNvPr>
          <p:cNvSpPr>
            <a:spLocks noGrp="1"/>
          </p:cNvSpPr>
          <p:nvPr>
            <p:ph type="body" sz="quarter" idx="15"/>
          </p:nvPr>
        </p:nvSpPr>
        <p:spPr>
          <a:xfrm>
            <a:off x="7184860" y="5674674"/>
            <a:ext cx="4321175" cy="381000"/>
          </a:xfrm>
        </p:spPr>
        <p:txBody>
          <a:bodyPr lIns="91440" tIns="45720" rIns="91440" bIns="45720" anchor="t"/>
          <a:lstStyle/>
          <a:p>
            <a:r>
              <a:rPr lang="en-AU" dirty="0">
                <a:solidFill>
                  <a:srgbClr val="1A1918"/>
                </a:solidFill>
                <a:ea typeface="+mn-lt"/>
                <a:cs typeface="+mn-lt"/>
              </a:rPr>
              <a:t>Fresh food supplies being carried by Caritas Lebanon staff.</a:t>
            </a:r>
            <a:br>
              <a:rPr lang="en-AU" dirty="0">
                <a:solidFill>
                  <a:srgbClr val="1A1918"/>
                </a:solidFill>
                <a:ea typeface="+mn-lt"/>
                <a:cs typeface="+mn-lt"/>
              </a:rPr>
            </a:br>
            <a:endParaRPr lang="en-US" i="1" dirty="0">
              <a:ea typeface="+mn-lt"/>
              <a:cs typeface="+mn-lt"/>
            </a:endParaRPr>
          </a:p>
        </p:txBody>
      </p:sp>
      <p:pic>
        <p:nvPicPr>
          <p:cNvPr id="9" name="Picture 8" descr="Caritas Lebanon Employees Load Supplies Into A Van Photo Credit Caritas Lebanon">
            <a:extLst>
              <a:ext uri="{FF2B5EF4-FFF2-40B4-BE49-F238E27FC236}">
                <a16:creationId xmlns:a16="http://schemas.microsoft.com/office/drawing/2014/main" id="{DC7BBA42-C73A-4346-6E58-937A12813EB6}"/>
              </a:ext>
            </a:extLst>
          </p:cNvPr>
          <p:cNvPicPr>
            <a:picLocks noChangeAspect="1"/>
          </p:cNvPicPr>
          <p:nvPr/>
        </p:nvPicPr>
        <p:blipFill rotWithShape="1">
          <a:blip r:embed="rId4"/>
          <a:srcRect l="25245" t="-194" r="6947" b="194"/>
          <a:stretch/>
        </p:blipFill>
        <p:spPr>
          <a:xfrm>
            <a:off x="7274495" y="1411926"/>
            <a:ext cx="4320603" cy="4254500"/>
          </a:xfrm>
          <a:prstGeom prst="rect">
            <a:avLst/>
          </a:prstGeom>
        </p:spPr>
      </p:pic>
    </p:spTree>
    <p:extLst>
      <p:ext uri="{BB962C8B-B14F-4D97-AF65-F5344CB8AC3E}">
        <p14:creationId xmlns:p14="http://schemas.microsoft.com/office/powerpoint/2010/main" val="13201734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88FF7AE0-9088-96D2-8A1B-EA943ACBEB63}"/>
              </a:ext>
            </a:extLst>
          </p:cNvPr>
          <p:cNvSpPr>
            <a:spLocks noGrp="1"/>
          </p:cNvSpPr>
          <p:nvPr>
            <p:ph type="body" sz="quarter" idx="11"/>
          </p:nvPr>
        </p:nvSpPr>
        <p:spPr/>
        <p:txBody>
          <a:bodyPr/>
          <a:lstStyle/>
          <a:p>
            <a:r>
              <a:rPr lang="en-AU" sz="1200" dirty="0"/>
              <a:t>The Caritas Lebanon team gather together. </a:t>
            </a:r>
          </a:p>
        </p:txBody>
      </p:sp>
      <p:sp>
        <p:nvSpPr>
          <p:cNvPr id="17" name="Text Placeholder 16">
            <a:extLst>
              <a:ext uri="{FF2B5EF4-FFF2-40B4-BE49-F238E27FC236}">
                <a16:creationId xmlns:a16="http://schemas.microsoft.com/office/drawing/2014/main" id="{1F02B8EF-1DBB-D82A-9386-FFCAC49A87B4}"/>
              </a:ext>
            </a:extLst>
          </p:cNvPr>
          <p:cNvSpPr>
            <a:spLocks noGrp="1"/>
          </p:cNvSpPr>
          <p:nvPr>
            <p:ph type="body" sz="quarter" idx="13"/>
          </p:nvPr>
        </p:nvSpPr>
        <p:spPr>
          <a:xfrm>
            <a:off x="479379" y="2177480"/>
            <a:ext cx="4827912" cy="3771800"/>
          </a:xfrm>
        </p:spPr>
        <p:txBody>
          <a:bodyPr/>
          <a:lstStyle/>
          <a:p>
            <a:pPr>
              <a:lnSpc>
                <a:spcPct val="114000"/>
              </a:lnSpc>
              <a:spcBef>
                <a:spcPts val="0"/>
              </a:spcBef>
              <a:spcAft>
                <a:spcPts val="1800"/>
              </a:spcAft>
            </a:pPr>
            <a:r>
              <a:rPr lang="en-US" sz="3600" b="1" dirty="0">
                <a:solidFill>
                  <a:srgbClr val="000000"/>
                </a:solidFill>
                <a:effectLst/>
                <a:latin typeface="Garamond" panose="02020404030301010803" pitchFamily="18" charset="0"/>
              </a:rPr>
              <a:t>The righteous flourish like the palm tree,</a:t>
            </a:r>
            <a:br>
              <a:rPr lang="en-US" sz="3600" b="1" dirty="0">
                <a:solidFill>
                  <a:srgbClr val="000000"/>
                </a:solidFill>
                <a:effectLst/>
                <a:latin typeface="Garamond" panose="02020404030301010803" pitchFamily="18" charset="0"/>
              </a:rPr>
            </a:br>
            <a:r>
              <a:rPr lang="en-US" sz="3600" b="1" dirty="0">
                <a:solidFill>
                  <a:srgbClr val="000000"/>
                </a:solidFill>
                <a:effectLst/>
                <a:latin typeface="Garamond" panose="02020404030301010803" pitchFamily="18" charset="0"/>
              </a:rPr>
              <a:t>and grow like a cedar in Lebanon.</a:t>
            </a:r>
          </a:p>
          <a:p>
            <a:pPr algn="r">
              <a:lnSpc>
                <a:spcPct val="114000"/>
              </a:lnSpc>
              <a:spcBef>
                <a:spcPts val="0"/>
              </a:spcBef>
              <a:spcAft>
                <a:spcPts val="1800"/>
              </a:spcAft>
            </a:pPr>
            <a:r>
              <a:rPr lang="en-US" sz="2400" b="0" i="0" dirty="0">
                <a:solidFill>
                  <a:srgbClr val="000000"/>
                </a:solidFill>
                <a:effectLst/>
                <a:latin typeface="+mn-lt"/>
              </a:rPr>
              <a:t>Psalm 92</a:t>
            </a:r>
          </a:p>
          <a:p>
            <a:pPr>
              <a:spcAft>
                <a:spcPts val="1800"/>
              </a:spcAft>
            </a:pPr>
            <a:endParaRPr lang="en-AU" dirty="0"/>
          </a:p>
        </p:txBody>
      </p:sp>
      <p:sp>
        <p:nvSpPr>
          <p:cNvPr id="6" name="Title 5">
            <a:extLst>
              <a:ext uri="{FF2B5EF4-FFF2-40B4-BE49-F238E27FC236}">
                <a16:creationId xmlns:a16="http://schemas.microsoft.com/office/drawing/2014/main" id="{E0A3CA5A-E505-332A-B18B-6036DEC2E0B9}"/>
              </a:ext>
            </a:extLst>
          </p:cNvPr>
          <p:cNvSpPr>
            <a:spLocks noGrp="1"/>
          </p:cNvSpPr>
          <p:nvPr>
            <p:ph type="title"/>
          </p:nvPr>
        </p:nvSpPr>
        <p:spPr/>
        <p:txBody>
          <a:bodyPr/>
          <a:lstStyle/>
          <a:p>
            <a:r>
              <a:rPr lang="en-AU" sz="3600" dirty="0">
                <a:solidFill>
                  <a:schemeClr val="accent5"/>
                </a:solidFill>
              </a:rPr>
              <a:t>Prayer</a:t>
            </a:r>
          </a:p>
        </p:txBody>
      </p:sp>
      <p:pic>
        <p:nvPicPr>
          <p:cNvPr id="21" name="Picture Placeholder 20" descr="A group of people in front of a building.&#10;">
            <a:extLst>
              <a:ext uri="{FF2B5EF4-FFF2-40B4-BE49-F238E27FC236}">
                <a16:creationId xmlns:a16="http://schemas.microsoft.com/office/drawing/2014/main" id="{0209C709-2F46-C3C8-A194-1AF7A19ECCEB}"/>
              </a:ext>
            </a:extLst>
          </p:cNvPr>
          <p:cNvPicPr>
            <a:picLocks noGrp="1" noChangeAspect="1"/>
          </p:cNvPicPr>
          <p:nvPr>
            <p:ph type="pic" sz="quarter" idx="12"/>
          </p:nvPr>
        </p:nvPicPr>
        <p:blipFill>
          <a:blip r:embed="rId2"/>
          <a:srcRect l="11952" r="11952"/>
          <a:stretch>
            <a:fillRect/>
          </a:stretch>
        </p:blipFill>
        <p:spPr/>
      </p:pic>
    </p:spTree>
    <p:extLst>
      <p:ext uri="{BB962C8B-B14F-4D97-AF65-F5344CB8AC3E}">
        <p14:creationId xmlns:p14="http://schemas.microsoft.com/office/powerpoint/2010/main" val="3043781924"/>
      </p:ext>
    </p:extLst>
  </p:cSld>
  <p:clrMapOvr>
    <a:masterClrMapping/>
  </p:clrMapOvr>
</p:sld>
</file>

<file path=ppt/theme/theme1.xml><?xml version="1.0" encoding="utf-8"?>
<a:theme xmlns:a="http://schemas.openxmlformats.org/drawingml/2006/main" name="Education PPT Template">
  <a:themeElements>
    <a:clrScheme name="Custom 6">
      <a:dk1>
        <a:srgbClr val="05243F"/>
      </a:dk1>
      <a:lt1>
        <a:sysClr val="window" lastClr="FFFFFF"/>
      </a:lt1>
      <a:dk2>
        <a:srgbClr val="05243F"/>
      </a:dk2>
      <a:lt2>
        <a:srgbClr val="FFFFFF"/>
      </a:lt2>
      <a:accent1>
        <a:srgbClr val="63B1A4"/>
      </a:accent1>
      <a:accent2>
        <a:srgbClr val="C3DDD7"/>
      </a:accent2>
      <a:accent3>
        <a:srgbClr val="D86075"/>
      </a:accent3>
      <a:accent4>
        <a:srgbClr val="DF918A"/>
      </a:accent4>
      <a:accent5>
        <a:srgbClr val="762000"/>
      </a:accent5>
      <a:accent6>
        <a:srgbClr val="E5DBCB"/>
      </a:accent6>
      <a:hlink>
        <a:srgbClr val="0D5EA5"/>
      </a:hlink>
      <a:folHlink>
        <a:srgbClr val="0D5EA5"/>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ducation PPT Template" id="{2F90A112-E7F6-BC42-8CD5-5C3B570A3003}" vid="{3B365C36-3C37-6946-9ED8-AF5DEA2842E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a74f41e8-2c9a-4a9a-8a86-1b2eca9cb15f" xsi:nil="true"/>
    <MediaLengthInSeconds xmlns="5e9f70fa-da72-4a48-b92c-4a4a1e519a76" xsi:nil="true"/>
    <lcf76f155ced4ddcb4097134ff3c332f xmlns="5e9f70fa-da72-4a48-b92c-4a4a1e519a76">
      <Terms xmlns="http://schemas.microsoft.com/office/infopath/2007/PartnerControls"/>
    </lcf76f155ced4ddcb4097134ff3c332f>
    <_ip_UnifiedCompliancePolicyUIAction xmlns="http://schemas.microsoft.com/sharepoint/v3" xsi:nil="true"/>
    <_ip_UnifiedCompliancePolicyProperties xmlns="http://schemas.microsoft.com/sharepoint/v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487CBCF61D7BE419D1E5AA1F4BF4063" ma:contentTypeVersion="21" ma:contentTypeDescription="Create a new document." ma:contentTypeScope="" ma:versionID="4af4fe2f1e00112524200eeb38ab5a77">
  <xsd:schema xmlns:xsd="http://www.w3.org/2001/XMLSchema" xmlns:xs="http://www.w3.org/2001/XMLSchema" xmlns:p="http://schemas.microsoft.com/office/2006/metadata/properties" xmlns:ns1="http://schemas.microsoft.com/sharepoint/v3" xmlns:ns2="5e9f70fa-da72-4a48-b92c-4a4a1e519a76" xmlns:ns3="a74f41e8-2c9a-4a9a-8a86-1b2eca9cb15f" targetNamespace="http://schemas.microsoft.com/office/2006/metadata/properties" ma:root="true" ma:fieldsID="4d91ce5baa1389d6d2cbc7187b6feb6b" ns1:_="" ns2:_="" ns3:_="">
    <xsd:import namespace="http://schemas.microsoft.com/sharepoint/v3"/>
    <xsd:import namespace="5e9f70fa-da72-4a48-b92c-4a4a1e519a76"/>
    <xsd:import namespace="a74f41e8-2c9a-4a9a-8a86-1b2eca9cb15f"/>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2:MediaLengthInSeconds" minOccurs="0"/>
                <xsd:element ref="ns3:SharedWithUsers" minOccurs="0"/>
                <xsd:element ref="ns3:SharedWithDetails" minOccurs="0"/>
                <xsd:element ref="ns2:MediaServiceLocation" minOccurs="0"/>
                <xsd:element ref="ns2:lcf76f155ced4ddcb4097134ff3c332f" minOccurs="0"/>
                <xsd:element ref="ns3:TaxCatchAll" minOccurs="0"/>
                <xsd:element ref="ns1:_ip_UnifiedCompliancePolicyProperties" minOccurs="0"/>
                <xsd:element ref="ns1:_ip_UnifiedCompliancePolicyUIAc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4" nillable="true" ma:displayName="Unified Compliance Policy Properties" ma:hidden="true" ma:internalName="_ip_UnifiedCompliancePolicyProperties">
      <xsd:simpleType>
        <xsd:restriction base="dms:Note"/>
      </xsd:simpleType>
    </xsd:element>
    <xsd:element name="_ip_UnifiedCompliancePolicyUIAction" ma:index="25"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e9f70fa-da72-4a48-b92c-4a4a1e519a7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hidden="true"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hidden="true" ma:internalName="MediaServiceOCR" ma:readOnly="true">
      <xsd:simpleType>
        <xsd:restriction base="dms:Note"/>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hidden="true" ma:internalName="MediaServiceKeyPoints" ma:readOnly="true">
      <xsd:simpleType>
        <xsd:restriction base="dms:Note"/>
      </xsd:simpleType>
    </xsd:element>
    <xsd:element name="MediaLengthInSeconds" ma:index="17" nillable="true" ma:displayName="MediaLengthInSeconds" ma:hidden="true" ma:internalName="MediaLengthInSeconds" ma:readOnly="true">
      <xsd:simpleType>
        <xsd:restriction base="dms:Unknown"/>
      </xsd:simpleType>
    </xsd:element>
    <xsd:element name="MediaServiceLocation" ma:index="20" nillable="true" ma:displayName="Location" ma:hidden="true"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fba56b17-20de-4e09-aefb-c97c0efd6dbe"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6" nillable="true" ma:displayName="MediaServiceObjectDetectorVersions" ma:hidden="true" ma:indexed="true" ma:internalName="MediaServiceObjectDetectorVersions" ma:readOnly="true">
      <xsd:simpleType>
        <xsd:restriction base="dms:Text"/>
      </xsd:simpleType>
    </xsd:element>
    <xsd:element name="MediaServiceSearchProperties" ma:index="27"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74f41e8-2c9a-4a9a-8a86-1b2eca9cb15f" elementFormDefault="qualified">
    <xsd:import namespace="http://schemas.microsoft.com/office/2006/documentManagement/types"/>
    <xsd:import namespace="http://schemas.microsoft.com/office/infopath/2007/PartnerControls"/>
    <xsd:element name="SharedWithUsers" ma:index="18"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hidden="true" ma:internalName="SharedWithDetails" ma:readOnly="true">
      <xsd:simpleType>
        <xsd:restriction base="dms:Note"/>
      </xsd:simpleType>
    </xsd:element>
    <xsd:element name="TaxCatchAll" ma:index="23" nillable="true" ma:displayName="Taxonomy Catch All Column" ma:hidden="true" ma:list="{0f3ffeea-cf0c-4ca3-804a-6fa494fe2746}" ma:internalName="TaxCatchAll" ma:showField="CatchAllData" ma:web="a74f41e8-2c9a-4a9a-8a86-1b2eca9cb15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010F89C-9F27-40E2-B07B-DA746ED61B30}">
  <ds:schemaRefs>
    <ds:schemaRef ds:uri="http://schemas.microsoft.com/sharepoint/v3/contenttype/forms"/>
  </ds:schemaRefs>
</ds:datastoreItem>
</file>

<file path=customXml/itemProps2.xml><?xml version="1.0" encoding="utf-8"?>
<ds:datastoreItem xmlns:ds="http://schemas.openxmlformats.org/officeDocument/2006/customXml" ds:itemID="{79CE9FC7-F488-4CBC-BC57-3C13B4B4EA8E}">
  <ds:schemaRefs>
    <ds:schemaRef ds:uri="5e9f70fa-da72-4a48-b92c-4a4a1e519a76"/>
    <ds:schemaRef ds:uri="a74f41e8-2c9a-4a9a-8a86-1b2eca9cb15f"/>
    <ds:schemaRef ds:uri="a7938f78-b017-4dc0-8c82-d5b44b2641c5"/>
    <ds:schemaRef ds:uri="d0426e0c-4a75-4487-8a8c-05f70a1c3a62"/>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microsoft.com/sharepoint/v3/field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EA06C156-8AAC-4823-95DC-FB7DB563382B}">
  <ds:schemaRefs>
    <ds:schemaRef ds:uri="5e9f70fa-da72-4a48-b92c-4a4a1e519a76"/>
    <ds:schemaRef ds:uri="a74f41e8-2c9a-4a9a-8a86-1b2eca9cb15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110</TotalTime>
  <Words>565</Words>
  <Application>Microsoft Office PowerPoint</Application>
  <PresentationFormat>Widescreen</PresentationFormat>
  <Paragraphs>59</Paragraphs>
  <Slides>12</Slides>
  <Notes>1</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12</vt:i4>
      </vt:variant>
    </vt:vector>
  </HeadingPairs>
  <TitlesOfParts>
    <vt:vector size="16" baseType="lpstr">
      <vt:lpstr>Arial</vt:lpstr>
      <vt:lpstr>Garamond</vt:lpstr>
      <vt:lpstr>Roboto Light</vt:lpstr>
      <vt:lpstr>Education PPT Template</vt:lpstr>
      <vt:lpstr>students</vt:lpstr>
      <vt:lpstr>Lebanon Crisis Appeal</vt:lpstr>
      <vt:lpstr>About the crisis</vt:lpstr>
      <vt:lpstr>About the crisis</vt:lpstr>
      <vt:lpstr>Caritas Australia’s Response</vt:lpstr>
      <vt:lpstr>UPDATE FROM Caritas Lebanon </vt:lpstr>
      <vt:lpstr>How your school can help</vt:lpstr>
      <vt:lpstr>How your school can help</vt:lpstr>
      <vt:lpstr>Prayer</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Caritas Australia Lebanon Emergency Appeal</dc:title>
  <dc:creator>Marlin Communications</dc:creator>
  <cp:lastModifiedBy>Nicole Dobrohotoff</cp:lastModifiedBy>
  <cp:revision>4</cp:revision>
  <dcterms:created xsi:type="dcterms:W3CDTF">2014-11-30T23:21:17Z</dcterms:created>
  <dcterms:modified xsi:type="dcterms:W3CDTF">2024-10-28T22:28:44Z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0x010100A487CBCF61D7BE419D1E5AA1F4BF4063</vt:lpwstr>
  </property>
  <property fmtid="{D5CDD505-2E9C-101B-9397-08002B2CF9AE}" pid="3" name="_dlc_DocIdItemGuid">
    <vt:lpwstr>d7ee03d9-074b-4786-bb99-1c6adf13a550</vt:lpwstr>
  </property>
  <property fmtid="{D5CDD505-2E9C-101B-9397-08002B2CF9AE}" pid="4" name="_ExtendedDescription">
    <vt:lpwstr/>
  </property>
  <property fmtid="{D5CDD505-2E9C-101B-9397-08002B2CF9AE}" pid="5" name="MediaServiceImageTags">
    <vt:lpwstr/>
  </property>
  <property fmtid="{D5CDD505-2E9C-101B-9397-08002B2CF9AE}" pid="6" name="Topic">
    <vt:lpwstr/>
  </property>
  <property fmtid="{D5CDD505-2E9C-101B-9397-08002B2CF9AE}" pid="7" name="xd_ProgID">
    <vt:lpwstr/>
  </property>
  <property fmtid="{D5CDD505-2E9C-101B-9397-08002B2CF9AE}" pid="8" name="TemplateUrl">
    <vt:lpwstr/>
  </property>
  <property fmtid="{D5CDD505-2E9C-101B-9397-08002B2CF9AE}" pid="9" name="ComplianceAssetId">
    <vt:lpwstr/>
  </property>
  <property fmtid="{D5CDD505-2E9C-101B-9397-08002B2CF9AE}" pid="10" name="TriggerFlowInfo">
    <vt:lpwstr/>
  </property>
  <property fmtid="{D5CDD505-2E9C-101B-9397-08002B2CF9AE}" pid="11" name="xd_Signature">
    <vt:bool>false</vt:bool>
  </property>
  <property fmtid="{D5CDD505-2E9C-101B-9397-08002B2CF9AE}" pid="12" name="TaxKeyword">
    <vt:lpwstr/>
  </property>
</Properties>
</file>