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9" r:id="rId4"/>
    <p:sldMasterId id="2147483706" r:id="rId5"/>
  </p:sldMasterIdLst>
  <p:notesMasterIdLst>
    <p:notesMasterId r:id="rId19"/>
  </p:notesMasterIdLst>
  <p:sldIdLst>
    <p:sldId id="460" r:id="rId6"/>
    <p:sldId id="487" r:id="rId7"/>
    <p:sldId id="475" r:id="rId8"/>
    <p:sldId id="478" r:id="rId9"/>
    <p:sldId id="483" r:id="rId10"/>
    <p:sldId id="485" r:id="rId11"/>
    <p:sldId id="484" r:id="rId12"/>
    <p:sldId id="469" r:id="rId13"/>
    <p:sldId id="470" r:id="rId14"/>
    <p:sldId id="471" r:id="rId15"/>
    <p:sldId id="486" r:id="rId16"/>
    <p:sldId id="271" r:id="rId17"/>
    <p:sldId id="269" r:id="rId18"/>
  </p:sldIdLst>
  <p:sldSz cx="17340263" cy="9753600"/>
  <p:notesSz cx="13004800" cy="9753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DADC"/>
    <a:srgbClr val="004851"/>
    <a:srgbClr val="7D9292"/>
    <a:srgbClr val="73808E"/>
    <a:srgbClr val="0C244C"/>
    <a:srgbClr val="E5DBCB"/>
    <a:srgbClr val="762000"/>
    <a:srgbClr val="7B0C00"/>
    <a:srgbClr val="720000"/>
    <a:srgbClr val="4140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22313D-66C1-4D85-B355-51B2601B8FCE}" v="7" dt="2024-07-26T02:45:53.027"/>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77"/>
    <p:restoredTop sz="89424" autoAdjust="0"/>
  </p:normalViewPr>
  <p:slideViewPr>
    <p:cSldViewPr>
      <p:cViewPr>
        <p:scale>
          <a:sx n="68" d="100"/>
          <a:sy n="68" d="100"/>
        </p:scale>
        <p:origin x="1440" y="126"/>
      </p:cViewPr>
      <p:guideLst>
        <p:guide orient="horz" pos="2880"/>
        <p:guide pos="2880"/>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ce Carwardine" userId="2ccb264c-4f40-44e0-b19a-de0c4efac122" providerId="ADAL" clId="{5F067884-B9F1-4804-AC18-4B6C4B9739B2}"/>
    <pc:docChg chg="undo custSel addSld delSld modSld">
      <pc:chgData name="Alice Carwardine" userId="2ccb264c-4f40-44e0-b19a-de0c4efac122" providerId="ADAL" clId="{5F067884-B9F1-4804-AC18-4B6C4B9739B2}" dt="2024-07-25T01:52:43.667" v="647" actId="732"/>
      <pc:docMkLst>
        <pc:docMk/>
      </pc:docMkLst>
      <pc:sldChg chg="addSp delSp modSp mod">
        <pc:chgData name="Alice Carwardine" userId="2ccb264c-4f40-44e0-b19a-de0c4efac122" providerId="ADAL" clId="{5F067884-B9F1-4804-AC18-4B6C4B9739B2}" dt="2024-07-25T00:33:57.732" v="38" actId="14100"/>
        <pc:sldMkLst>
          <pc:docMk/>
          <pc:sldMk cId="4043736417" sldId="460"/>
        </pc:sldMkLst>
        <pc:spChg chg="add mod">
          <ac:chgData name="Alice Carwardine" userId="2ccb264c-4f40-44e0-b19a-de0c4efac122" providerId="ADAL" clId="{5F067884-B9F1-4804-AC18-4B6C4B9739B2}" dt="2024-07-25T00:32:35.829" v="28" actId="20577"/>
          <ac:spMkLst>
            <pc:docMk/>
            <pc:sldMk cId="4043736417" sldId="460"/>
            <ac:spMk id="3" creationId="{2DD28209-D7DB-6D62-8D61-8006DCB8BFA8}"/>
          </ac:spMkLst>
        </pc:spChg>
        <pc:spChg chg="add mod">
          <ac:chgData name="Alice Carwardine" userId="2ccb264c-4f40-44e0-b19a-de0c4efac122" providerId="ADAL" clId="{5F067884-B9F1-4804-AC18-4B6C4B9739B2}" dt="2024-07-25T00:31:18.523" v="15" actId="14100"/>
          <ac:spMkLst>
            <pc:docMk/>
            <pc:sldMk cId="4043736417" sldId="460"/>
            <ac:spMk id="5" creationId="{0B735B1A-0949-3D0F-8D99-10F169036293}"/>
          </ac:spMkLst>
        </pc:spChg>
        <pc:spChg chg="add mod ord">
          <ac:chgData name="Alice Carwardine" userId="2ccb264c-4f40-44e0-b19a-de0c4efac122" providerId="ADAL" clId="{5F067884-B9F1-4804-AC18-4B6C4B9739B2}" dt="2024-07-25T00:33:57.732" v="38" actId="14100"/>
          <ac:spMkLst>
            <pc:docMk/>
            <pc:sldMk cId="4043736417" sldId="460"/>
            <ac:spMk id="7" creationId="{D2F206DF-4D85-AD17-A864-E4B5A2C157F0}"/>
          </ac:spMkLst>
        </pc:spChg>
        <pc:picChg chg="add mod modCrop">
          <ac:chgData name="Alice Carwardine" userId="2ccb264c-4f40-44e0-b19a-de0c4efac122" providerId="ADAL" clId="{5F067884-B9F1-4804-AC18-4B6C4B9739B2}" dt="2024-07-25T00:31:02.291" v="12" actId="1036"/>
          <ac:picMkLst>
            <pc:docMk/>
            <pc:sldMk cId="4043736417" sldId="460"/>
            <ac:picMk id="2" creationId="{A3E981C6-953E-ED5E-96E8-35CE2D55C22E}"/>
          </ac:picMkLst>
        </pc:picChg>
        <pc:picChg chg="add del">
          <ac:chgData name="Alice Carwardine" userId="2ccb264c-4f40-44e0-b19a-de0c4efac122" providerId="ADAL" clId="{5F067884-B9F1-4804-AC18-4B6C4B9739B2}" dt="2024-07-25T00:29:56.986" v="2" actId="478"/>
          <ac:picMkLst>
            <pc:docMk/>
            <pc:sldMk cId="4043736417" sldId="460"/>
            <ac:picMk id="4" creationId="{0A7E6557-5B25-481C-8A56-C4DACB583662}"/>
          </ac:picMkLst>
        </pc:picChg>
        <pc:picChg chg="add mod">
          <ac:chgData name="Alice Carwardine" userId="2ccb264c-4f40-44e0-b19a-de0c4efac122" providerId="ADAL" clId="{5F067884-B9F1-4804-AC18-4B6C4B9739B2}" dt="2024-07-25T00:33:51.838" v="37" actId="1035"/>
          <ac:picMkLst>
            <pc:docMk/>
            <pc:sldMk cId="4043736417" sldId="460"/>
            <ac:picMk id="6" creationId="{CD97AA57-3EAD-8AD7-4F2A-34CCC7EA86E0}"/>
          </ac:picMkLst>
        </pc:picChg>
        <pc:picChg chg="add mod">
          <ac:chgData name="Alice Carwardine" userId="2ccb264c-4f40-44e0-b19a-de0c4efac122" providerId="ADAL" clId="{5F067884-B9F1-4804-AC18-4B6C4B9739B2}" dt="2024-07-25T00:33:17.814" v="30" actId="931"/>
          <ac:picMkLst>
            <pc:docMk/>
            <pc:sldMk cId="4043736417" sldId="460"/>
            <ac:picMk id="9" creationId="{E8C91F63-C32D-EE1A-3881-BEFC718F53E6}"/>
          </ac:picMkLst>
        </pc:picChg>
        <pc:picChg chg="add mod">
          <ac:chgData name="Alice Carwardine" userId="2ccb264c-4f40-44e0-b19a-de0c4efac122" providerId="ADAL" clId="{5F067884-B9F1-4804-AC18-4B6C4B9739B2}" dt="2024-07-25T00:33:43.088" v="35" actId="14100"/>
          <ac:picMkLst>
            <pc:docMk/>
            <pc:sldMk cId="4043736417" sldId="460"/>
            <ac:picMk id="11" creationId="{C6924E2F-DF38-0A54-CB80-B8FA40165295}"/>
          </ac:picMkLst>
        </pc:picChg>
      </pc:sldChg>
      <pc:sldChg chg="addSp delSp modSp mod modNotesTx">
        <pc:chgData name="Alice Carwardine" userId="2ccb264c-4f40-44e0-b19a-de0c4efac122" providerId="ADAL" clId="{5F067884-B9F1-4804-AC18-4B6C4B9739B2}" dt="2024-07-25T01:48:25.974" v="556" actId="18131"/>
        <pc:sldMkLst>
          <pc:docMk/>
          <pc:sldMk cId="339429698" sldId="469"/>
        </pc:sldMkLst>
        <pc:spChg chg="add del mod">
          <ac:chgData name="Alice Carwardine" userId="2ccb264c-4f40-44e0-b19a-de0c4efac122" providerId="ADAL" clId="{5F067884-B9F1-4804-AC18-4B6C4B9739B2}" dt="2024-07-25T01:48:19.449" v="553" actId="931"/>
          <ac:spMkLst>
            <pc:docMk/>
            <pc:sldMk cId="339429698" sldId="469"/>
            <ac:spMk id="4" creationId="{0E470004-5661-6414-54E4-2F61207C1B50}"/>
          </ac:spMkLst>
        </pc:spChg>
        <pc:spChg chg="mod">
          <ac:chgData name="Alice Carwardine" userId="2ccb264c-4f40-44e0-b19a-de0c4efac122" providerId="ADAL" clId="{5F067884-B9F1-4804-AC18-4B6C4B9739B2}" dt="2024-07-25T01:48:13.588" v="552" actId="20577"/>
          <ac:spMkLst>
            <pc:docMk/>
            <pc:sldMk cId="339429698" sldId="469"/>
            <ac:spMk id="5" creationId="{45892377-8A4B-4274-8C03-DA04AB802A82}"/>
          </ac:spMkLst>
        </pc:spChg>
        <pc:picChg chg="add mod modCrop">
          <ac:chgData name="Alice Carwardine" userId="2ccb264c-4f40-44e0-b19a-de0c4efac122" providerId="ADAL" clId="{5F067884-B9F1-4804-AC18-4B6C4B9739B2}" dt="2024-07-25T01:48:25.974" v="556" actId="18131"/>
          <ac:picMkLst>
            <pc:docMk/>
            <pc:sldMk cId="339429698" sldId="469"/>
            <ac:picMk id="7" creationId="{78FBF976-6649-7099-7686-6B8FBB32EE9E}"/>
          </ac:picMkLst>
        </pc:picChg>
        <pc:picChg chg="del">
          <ac:chgData name="Alice Carwardine" userId="2ccb264c-4f40-44e0-b19a-de0c4efac122" providerId="ADAL" clId="{5F067884-B9F1-4804-AC18-4B6C4B9739B2}" dt="2024-07-25T01:35:36.862" v="309" actId="478"/>
          <ac:picMkLst>
            <pc:docMk/>
            <pc:sldMk cId="339429698" sldId="469"/>
            <ac:picMk id="14" creationId="{B833E536-CDFC-49C0-9832-46E047E4EC7D}"/>
          </ac:picMkLst>
        </pc:picChg>
        <pc:picChg chg="del">
          <ac:chgData name="Alice Carwardine" userId="2ccb264c-4f40-44e0-b19a-de0c4efac122" providerId="ADAL" clId="{5F067884-B9F1-4804-AC18-4B6C4B9739B2}" dt="2024-07-25T01:48:04.466" v="534" actId="478"/>
          <ac:picMkLst>
            <pc:docMk/>
            <pc:sldMk cId="339429698" sldId="469"/>
            <ac:picMk id="15" creationId="{447F0423-77E2-4841-A109-EC7AF4E51941}"/>
          </ac:picMkLst>
        </pc:picChg>
      </pc:sldChg>
      <pc:sldChg chg="addSp delSp modSp mod modNotesTx">
        <pc:chgData name="Alice Carwardine" userId="2ccb264c-4f40-44e0-b19a-de0c4efac122" providerId="ADAL" clId="{5F067884-B9F1-4804-AC18-4B6C4B9739B2}" dt="2024-07-25T01:49:13.989" v="579" actId="14100"/>
        <pc:sldMkLst>
          <pc:docMk/>
          <pc:sldMk cId="121224312" sldId="471"/>
        </pc:sldMkLst>
        <pc:spChg chg="add del mod">
          <ac:chgData name="Alice Carwardine" userId="2ccb264c-4f40-44e0-b19a-de0c4efac122" providerId="ADAL" clId="{5F067884-B9F1-4804-AC18-4B6C4B9739B2}" dt="2024-07-25T01:49:00.898" v="575" actId="931"/>
          <ac:spMkLst>
            <pc:docMk/>
            <pc:sldMk cId="121224312" sldId="471"/>
            <ac:spMk id="4" creationId="{64F56F21-A430-3D0D-1F05-52E3D9E23A92}"/>
          </ac:spMkLst>
        </pc:spChg>
        <pc:spChg chg="mod">
          <ac:chgData name="Alice Carwardine" userId="2ccb264c-4f40-44e0-b19a-de0c4efac122" providerId="ADAL" clId="{5F067884-B9F1-4804-AC18-4B6C4B9739B2}" dt="2024-07-25T01:48:55.195" v="574" actId="20577"/>
          <ac:spMkLst>
            <pc:docMk/>
            <pc:sldMk cId="121224312" sldId="471"/>
            <ac:spMk id="5" creationId="{67E70278-1700-42E6-BF8C-4D0CE33D4802}"/>
          </ac:spMkLst>
        </pc:spChg>
        <pc:picChg chg="del">
          <ac:chgData name="Alice Carwardine" userId="2ccb264c-4f40-44e0-b19a-de0c4efac122" providerId="ADAL" clId="{5F067884-B9F1-4804-AC18-4B6C4B9739B2}" dt="2024-07-25T01:37:13.994" v="315" actId="478"/>
          <ac:picMkLst>
            <pc:docMk/>
            <pc:sldMk cId="121224312" sldId="471"/>
            <ac:picMk id="6" creationId="{36A1F929-9AC1-4F9F-BE23-39E2139AFFDD}"/>
          </ac:picMkLst>
        </pc:picChg>
        <pc:picChg chg="add mod modCrop">
          <ac:chgData name="Alice Carwardine" userId="2ccb264c-4f40-44e0-b19a-de0c4efac122" providerId="ADAL" clId="{5F067884-B9F1-4804-AC18-4B6C4B9739B2}" dt="2024-07-25T01:49:13.989" v="579" actId="14100"/>
          <ac:picMkLst>
            <pc:docMk/>
            <pc:sldMk cId="121224312" sldId="471"/>
            <ac:picMk id="8" creationId="{8C00893B-8D90-DB7C-F551-92F4F90316B6}"/>
          </ac:picMkLst>
        </pc:picChg>
        <pc:picChg chg="del">
          <ac:chgData name="Alice Carwardine" userId="2ccb264c-4f40-44e0-b19a-de0c4efac122" providerId="ADAL" clId="{5F067884-B9F1-4804-AC18-4B6C4B9739B2}" dt="2024-07-25T01:48:42.091" v="558" actId="478"/>
          <ac:picMkLst>
            <pc:docMk/>
            <pc:sldMk cId="121224312" sldId="471"/>
            <ac:picMk id="11" creationId="{E7E4CF67-E770-47EC-A0EC-0CD7493510A1}"/>
          </ac:picMkLst>
        </pc:picChg>
      </pc:sldChg>
      <pc:sldChg chg="del">
        <pc:chgData name="Alice Carwardine" userId="2ccb264c-4f40-44e0-b19a-de0c4efac122" providerId="ADAL" clId="{5F067884-B9F1-4804-AC18-4B6C4B9739B2}" dt="2024-07-25T00:34:27.346" v="40" actId="47"/>
        <pc:sldMkLst>
          <pc:docMk/>
          <pc:sldMk cId="2928202942" sldId="474"/>
        </pc:sldMkLst>
      </pc:sldChg>
      <pc:sldChg chg="addSp delSp modSp mod modNotesTx">
        <pc:chgData name="Alice Carwardine" userId="2ccb264c-4f40-44e0-b19a-de0c4efac122" providerId="ADAL" clId="{5F067884-B9F1-4804-AC18-4B6C4B9739B2}" dt="2024-07-25T01:51:39.189" v="639" actId="207"/>
        <pc:sldMkLst>
          <pc:docMk/>
          <pc:sldMk cId="3910706573" sldId="475"/>
        </pc:sldMkLst>
        <pc:spChg chg="mod">
          <ac:chgData name="Alice Carwardine" userId="2ccb264c-4f40-44e0-b19a-de0c4efac122" providerId="ADAL" clId="{5F067884-B9F1-4804-AC18-4B6C4B9739B2}" dt="2024-07-25T00:36:36.151" v="75" actId="207"/>
          <ac:spMkLst>
            <pc:docMk/>
            <pc:sldMk cId="3910706573" sldId="475"/>
            <ac:spMk id="3" creationId="{70602287-2E00-409A-B10B-A94427554C35}"/>
          </ac:spMkLst>
        </pc:spChg>
        <pc:spChg chg="add del mod">
          <ac:chgData name="Alice Carwardine" userId="2ccb264c-4f40-44e0-b19a-de0c4efac122" providerId="ADAL" clId="{5F067884-B9F1-4804-AC18-4B6C4B9739B2}" dt="2024-07-25T01:51:39.189" v="639" actId="207"/>
          <ac:spMkLst>
            <pc:docMk/>
            <pc:sldMk cId="3910706573" sldId="475"/>
            <ac:spMk id="4" creationId="{CBFB684D-7EF7-4243-89B0-E948315926C3}"/>
          </ac:spMkLst>
        </pc:spChg>
        <pc:spChg chg="add del mod">
          <ac:chgData name="Alice Carwardine" userId="2ccb264c-4f40-44e0-b19a-de0c4efac122" providerId="ADAL" clId="{5F067884-B9F1-4804-AC18-4B6C4B9739B2}" dt="2024-07-25T01:42:36.821" v="441" actId="931"/>
          <ac:spMkLst>
            <pc:docMk/>
            <pc:sldMk cId="3910706573" sldId="475"/>
            <ac:spMk id="5" creationId="{A4BD898B-A8AD-4194-4D6D-833F05D007BE}"/>
          </ac:spMkLst>
        </pc:spChg>
        <pc:picChg chg="add mod ord">
          <ac:chgData name="Alice Carwardine" userId="2ccb264c-4f40-44e0-b19a-de0c4efac122" providerId="ADAL" clId="{5F067884-B9F1-4804-AC18-4B6C4B9739B2}" dt="2024-07-25T01:51:16.772" v="637" actId="1076"/>
          <ac:picMkLst>
            <pc:docMk/>
            <pc:sldMk cId="3910706573" sldId="475"/>
            <ac:picMk id="6" creationId="{FD4AD1FB-396A-3695-AD12-9AEC82DD3680}"/>
          </ac:picMkLst>
        </pc:picChg>
        <pc:picChg chg="add del mod ord modCrop">
          <ac:chgData name="Alice Carwardine" userId="2ccb264c-4f40-44e0-b19a-de0c4efac122" providerId="ADAL" clId="{5F067884-B9F1-4804-AC18-4B6C4B9739B2}" dt="2024-07-25T01:51:01.758" v="631" actId="478"/>
          <ac:picMkLst>
            <pc:docMk/>
            <pc:sldMk cId="3910706573" sldId="475"/>
            <ac:picMk id="7" creationId="{27493ACB-1F4F-EF4F-5F6E-E1B7C51D9DEB}"/>
          </ac:picMkLst>
        </pc:picChg>
        <pc:picChg chg="add mod">
          <ac:chgData name="Alice Carwardine" userId="2ccb264c-4f40-44e0-b19a-de0c4efac122" providerId="ADAL" clId="{5F067884-B9F1-4804-AC18-4B6C4B9739B2}" dt="2024-07-25T01:51:29.586" v="638"/>
          <ac:picMkLst>
            <pc:docMk/>
            <pc:sldMk cId="3910706573" sldId="475"/>
            <ac:picMk id="8" creationId="{83C98D28-D934-D176-96D0-4EC8A8474964}"/>
          </ac:picMkLst>
        </pc:picChg>
        <pc:picChg chg="del">
          <ac:chgData name="Alice Carwardine" userId="2ccb264c-4f40-44e0-b19a-de0c4efac122" providerId="ADAL" clId="{5F067884-B9F1-4804-AC18-4B6C4B9739B2}" dt="2024-07-25T01:43:13.030" v="450" actId="478"/>
          <ac:picMkLst>
            <pc:docMk/>
            <pc:sldMk cId="3910706573" sldId="475"/>
            <ac:picMk id="9" creationId="{252DDAEE-001E-41E4-ACC0-3368342A1A7C}"/>
          </ac:picMkLst>
        </pc:picChg>
        <pc:picChg chg="del">
          <ac:chgData name="Alice Carwardine" userId="2ccb264c-4f40-44e0-b19a-de0c4efac122" providerId="ADAL" clId="{5F067884-B9F1-4804-AC18-4B6C4B9739B2}" dt="2024-07-25T01:43:11.569" v="449" actId="478"/>
          <ac:picMkLst>
            <pc:docMk/>
            <pc:sldMk cId="3910706573" sldId="475"/>
            <ac:picMk id="10" creationId="{0793A71B-B6A5-4591-B06E-AC0C37F88D3E}"/>
          </ac:picMkLst>
        </pc:picChg>
        <pc:picChg chg="del">
          <ac:chgData name="Alice Carwardine" userId="2ccb264c-4f40-44e0-b19a-de0c4efac122" providerId="ADAL" clId="{5F067884-B9F1-4804-AC18-4B6C4B9739B2}" dt="2024-07-25T00:39:59.348" v="76" actId="478"/>
          <ac:picMkLst>
            <pc:docMk/>
            <pc:sldMk cId="3910706573" sldId="475"/>
            <ac:picMk id="13" creationId="{57A800D6-AB5E-4284-93C8-77C7E30F54D3}"/>
          </ac:picMkLst>
        </pc:picChg>
      </pc:sldChg>
      <pc:sldChg chg="addSp delSp modSp mod modNotesTx">
        <pc:chgData name="Alice Carwardine" userId="2ccb264c-4f40-44e0-b19a-de0c4efac122" providerId="ADAL" clId="{5F067884-B9F1-4804-AC18-4B6C4B9739B2}" dt="2024-07-25T01:45:53.147" v="488"/>
        <pc:sldMkLst>
          <pc:docMk/>
          <pc:sldMk cId="404283377" sldId="478"/>
        </pc:sldMkLst>
        <pc:spChg chg="add del mod">
          <ac:chgData name="Alice Carwardine" userId="2ccb264c-4f40-44e0-b19a-de0c4efac122" providerId="ADAL" clId="{5F067884-B9F1-4804-AC18-4B6C4B9739B2}" dt="2024-07-25T01:44:38.377" v="462" actId="931"/>
          <ac:spMkLst>
            <pc:docMk/>
            <pc:sldMk cId="404283377" sldId="478"/>
            <ac:spMk id="4" creationId="{58671141-4D99-029A-A8AA-9BEA82360C0B}"/>
          </ac:spMkLst>
        </pc:spChg>
        <pc:spChg chg="del">
          <ac:chgData name="Alice Carwardine" userId="2ccb264c-4f40-44e0-b19a-de0c4efac122" providerId="ADAL" clId="{5F067884-B9F1-4804-AC18-4B6C4B9739B2}" dt="2024-07-25T01:45:27.058" v="473" actId="478"/>
          <ac:spMkLst>
            <pc:docMk/>
            <pc:sldMk cId="404283377" sldId="478"/>
            <ac:spMk id="5" creationId="{C073FB3A-D5E9-4B61-8A42-8921FE9E26B4}"/>
          </ac:spMkLst>
        </pc:spChg>
        <pc:spChg chg="add mod">
          <ac:chgData name="Alice Carwardine" userId="2ccb264c-4f40-44e0-b19a-de0c4efac122" providerId="ADAL" clId="{5F067884-B9F1-4804-AC18-4B6C4B9739B2}" dt="2024-07-25T01:45:53.147" v="488"/>
          <ac:spMkLst>
            <pc:docMk/>
            <pc:sldMk cId="404283377" sldId="478"/>
            <ac:spMk id="8" creationId="{C356E208-B738-EA9B-0746-C9D8392E7AAD}"/>
          </ac:spMkLst>
        </pc:spChg>
        <pc:picChg chg="add mod modCrop">
          <ac:chgData name="Alice Carwardine" userId="2ccb264c-4f40-44e0-b19a-de0c4efac122" providerId="ADAL" clId="{5F067884-B9F1-4804-AC18-4B6C4B9739B2}" dt="2024-07-25T01:45:16.384" v="472" actId="732"/>
          <ac:picMkLst>
            <pc:docMk/>
            <pc:sldMk cId="404283377" sldId="478"/>
            <ac:picMk id="7" creationId="{D7C4DD4D-5A1A-A548-DFAC-14D1850C7190}"/>
          </ac:picMkLst>
        </pc:picChg>
        <pc:picChg chg="del">
          <ac:chgData name="Alice Carwardine" userId="2ccb264c-4f40-44e0-b19a-de0c4efac122" providerId="ADAL" clId="{5F067884-B9F1-4804-AC18-4B6C4B9739B2}" dt="2024-07-25T00:55:51.151" v="167" actId="478"/>
          <ac:picMkLst>
            <pc:docMk/>
            <pc:sldMk cId="404283377" sldId="478"/>
            <ac:picMk id="13" creationId="{1DCE4A60-C2ED-461E-9E42-6C082BD0EF36}"/>
          </ac:picMkLst>
        </pc:picChg>
        <pc:picChg chg="del">
          <ac:chgData name="Alice Carwardine" userId="2ccb264c-4f40-44e0-b19a-de0c4efac122" providerId="ADAL" clId="{5F067884-B9F1-4804-AC18-4B6C4B9739B2}" dt="2024-07-25T01:45:05.831" v="471" actId="478"/>
          <ac:picMkLst>
            <pc:docMk/>
            <pc:sldMk cId="404283377" sldId="478"/>
            <ac:picMk id="14" creationId="{1A92CD73-D0CD-4409-9F2C-B8C6F3C93E71}"/>
          </ac:picMkLst>
        </pc:picChg>
      </pc:sldChg>
      <pc:sldChg chg="addSp delSp modSp mod modNotesTx">
        <pc:chgData name="Alice Carwardine" userId="2ccb264c-4f40-44e0-b19a-de0c4efac122" providerId="ADAL" clId="{5F067884-B9F1-4804-AC18-4B6C4B9739B2}" dt="2024-07-25T01:46:50.511" v="513" actId="1038"/>
        <pc:sldMkLst>
          <pc:docMk/>
          <pc:sldMk cId="1469833393" sldId="483"/>
        </pc:sldMkLst>
        <pc:spChg chg="mod">
          <ac:chgData name="Alice Carwardine" userId="2ccb264c-4f40-44e0-b19a-de0c4efac122" providerId="ADAL" clId="{5F067884-B9F1-4804-AC18-4B6C4B9739B2}" dt="2024-07-25T00:40:34.779" v="104" actId="20577"/>
          <ac:spMkLst>
            <pc:docMk/>
            <pc:sldMk cId="1469833393" sldId="483"/>
            <ac:spMk id="3" creationId="{70602287-2E00-409A-B10B-A94427554C35}"/>
          </ac:spMkLst>
        </pc:spChg>
        <pc:spChg chg="add del mod">
          <ac:chgData name="Alice Carwardine" userId="2ccb264c-4f40-44e0-b19a-de0c4efac122" providerId="ADAL" clId="{5F067884-B9F1-4804-AC18-4B6C4B9739B2}" dt="2024-07-25T01:46:16.527" v="503" actId="931"/>
          <ac:spMkLst>
            <pc:docMk/>
            <pc:sldMk cId="1469833393" sldId="483"/>
            <ac:spMk id="4" creationId="{908B77EE-8290-0866-40E9-6A810F6E2608}"/>
          </ac:spMkLst>
        </pc:spChg>
        <pc:spChg chg="mod">
          <ac:chgData name="Alice Carwardine" userId="2ccb264c-4f40-44e0-b19a-de0c4efac122" providerId="ADAL" clId="{5F067884-B9F1-4804-AC18-4B6C4B9739B2}" dt="2024-07-25T01:46:11.869" v="502" actId="20577"/>
          <ac:spMkLst>
            <pc:docMk/>
            <pc:sldMk cId="1469833393" sldId="483"/>
            <ac:spMk id="5" creationId="{F9AB40D6-79D0-42B0-AC0C-F51E94243BE2}"/>
          </ac:spMkLst>
        </pc:spChg>
        <pc:picChg chg="add mod modCrop">
          <ac:chgData name="Alice Carwardine" userId="2ccb264c-4f40-44e0-b19a-de0c4efac122" providerId="ADAL" clId="{5F067884-B9F1-4804-AC18-4B6C4B9739B2}" dt="2024-07-25T01:46:50.511" v="513" actId="1038"/>
          <ac:picMkLst>
            <pc:docMk/>
            <pc:sldMk cId="1469833393" sldId="483"/>
            <ac:picMk id="6" creationId="{625BCE6F-3255-9159-8C58-2E5671EE9AF1}"/>
          </ac:picMkLst>
        </pc:picChg>
        <pc:picChg chg="del">
          <ac:chgData name="Alice Carwardine" userId="2ccb264c-4f40-44e0-b19a-de0c4efac122" providerId="ADAL" clId="{5F067884-B9F1-4804-AC18-4B6C4B9739B2}" dt="2024-07-25T00:40:22.802" v="78" actId="478"/>
          <ac:picMkLst>
            <pc:docMk/>
            <pc:sldMk cId="1469833393" sldId="483"/>
            <ac:picMk id="6" creationId="{B250B5CC-91ED-4374-95E6-4BC0063B30EB}"/>
          </ac:picMkLst>
        </pc:picChg>
        <pc:picChg chg="del">
          <ac:chgData name="Alice Carwardine" userId="2ccb264c-4f40-44e0-b19a-de0c4efac122" providerId="ADAL" clId="{5F067884-B9F1-4804-AC18-4B6C4B9739B2}" dt="2024-07-25T01:46:05.785" v="490" actId="478"/>
          <ac:picMkLst>
            <pc:docMk/>
            <pc:sldMk cId="1469833393" sldId="483"/>
            <ac:picMk id="9" creationId="{73F35C12-11C8-473A-943D-1412BA6B5A14}"/>
          </ac:picMkLst>
        </pc:picChg>
      </pc:sldChg>
      <pc:sldChg chg="addSp delSp modSp mod modNotesTx">
        <pc:chgData name="Alice Carwardine" userId="2ccb264c-4f40-44e0-b19a-de0c4efac122" providerId="ADAL" clId="{5F067884-B9F1-4804-AC18-4B6C4B9739B2}" dt="2024-07-25T01:52:43.667" v="647" actId="732"/>
        <pc:sldMkLst>
          <pc:docMk/>
          <pc:sldMk cId="473735094" sldId="485"/>
        </pc:sldMkLst>
        <pc:spChg chg="add del mod">
          <ac:chgData name="Alice Carwardine" userId="2ccb264c-4f40-44e0-b19a-de0c4efac122" providerId="ADAL" clId="{5F067884-B9F1-4804-AC18-4B6C4B9739B2}" dt="2024-07-25T01:47:21.650" v="528" actId="931"/>
          <ac:spMkLst>
            <pc:docMk/>
            <pc:sldMk cId="473735094" sldId="485"/>
            <ac:spMk id="4" creationId="{E16DF9F2-C0D5-DED9-05EB-AA703DF7C956}"/>
          </ac:spMkLst>
        </pc:spChg>
        <pc:spChg chg="mod">
          <ac:chgData name="Alice Carwardine" userId="2ccb264c-4f40-44e0-b19a-de0c4efac122" providerId="ADAL" clId="{5F067884-B9F1-4804-AC18-4B6C4B9739B2}" dt="2024-07-25T01:47:14.672" v="527" actId="20577"/>
          <ac:spMkLst>
            <pc:docMk/>
            <pc:sldMk cId="473735094" sldId="485"/>
            <ac:spMk id="5" creationId="{F4368E2A-51F6-4826-83A4-966C3E4EFC5A}"/>
          </ac:spMkLst>
        </pc:spChg>
        <pc:picChg chg="add mod ord modCrop">
          <ac:chgData name="Alice Carwardine" userId="2ccb264c-4f40-44e0-b19a-de0c4efac122" providerId="ADAL" clId="{5F067884-B9F1-4804-AC18-4B6C4B9739B2}" dt="2024-07-25T01:52:43.667" v="647" actId="732"/>
          <ac:picMkLst>
            <pc:docMk/>
            <pc:sldMk cId="473735094" sldId="485"/>
            <ac:picMk id="6" creationId="{91B8C918-44DA-E473-B7D0-FA364B2A06F8}"/>
          </ac:picMkLst>
        </pc:picChg>
        <pc:picChg chg="add mod">
          <ac:chgData name="Alice Carwardine" userId="2ccb264c-4f40-44e0-b19a-de0c4efac122" providerId="ADAL" clId="{5F067884-B9F1-4804-AC18-4B6C4B9739B2}" dt="2024-07-25T01:51:54.972" v="640"/>
          <ac:picMkLst>
            <pc:docMk/>
            <pc:sldMk cId="473735094" sldId="485"/>
            <ac:picMk id="7" creationId="{613131F7-90B3-D419-5E94-84DAA10353C5}"/>
          </ac:picMkLst>
        </pc:picChg>
        <pc:picChg chg="del">
          <ac:chgData name="Alice Carwardine" userId="2ccb264c-4f40-44e0-b19a-de0c4efac122" providerId="ADAL" clId="{5F067884-B9F1-4804-AC18-4B6C4B9739B2}" dt="2024-07-25T00:40:45.333" v="105" actId="478"/>
          <ac:picMkLst>
            <pc:docMk/>
            <pc:sldMk cId="473735094" sldId="485"/>
            <ac:picMk id="7" creationId="{7D824D91-F298-4DC5-B7BC-22A7D832673D}"/>
          </ac:picMkLst>
        </pc:picChg>
        <pc:picChg chg="del">
          <ac:chgData name="Alice Carwardine" userId="2ccb264c-4f40-44e0-b19a-de0c4efac122" providerId="ADAL" clId="{5F067884-B9F1-4804-AC18-4B6C4B9739B2}" dt="2024-07-25T01:47:03.835" v="515" actId="478"/>
          <ac:picMkLst>
            <pc:docMk/>
            <pc:sldMk cId="473735094" sldId="485"/>
            <ac:picMk id="9" creationId="{FEA674A9-C695-428B-AD69-26F8CC0F91BC}"/>
          </ac:picMkLst>
        </pc:picChg>
      </pc:sldChg>
      <pc:sldChg chg="addSp delSp modSp mod modNotesTx">
        <pc:chgData name="Alice Carwardine" userId="2ccb264c-4f40-44e0-b19a-de0c4efac122" providerId="ADAL" clId="{5F067884-B9F1-4804-AC18-4B6C4B9739B2}" dt="2024-07-25T01:50:36.339" v="630" actId="478"/>
        <pc:sldMkLst>
          <pc:docMk/>
          <pc:sldMk cId="2931704163" sldId="486"/>
        </pc:sldMkLst>
        <pc:spChg chg="mod">
          <ac:chgData name="Alice Carwardine" userId="2ccb264c-4f40-44e0-b19a-de0c4efac122" providerId="ADAL" clId="{5F067884-B9F1-4804-AC18-4B6C4B9739B2}" dt="2024-07-25T00:43:16.365" v="148" actId="20577"/>
          <ac:spMkLst>
            <pc:docMk/>
            <pc:sldMk cId="2931704163" sldId="486"/>
            <ac:spMk id="3" creationId="{70602287-2E00-409A-B10B-A94427554C35}"/>
          </ac:spMkLst>
        </pc:spChg>
        <pc:spChg chg="add del mod">
          <ac:chgData name="Alice Carwardine" userId="2ccb264c-4f40-44e0-b19a-de0c4efac122" providerId="ADAL" clId="{5F067884-B9F1-4804-AC18-4B6C4B9739B2}" dt="2024-07-25T01:49:55.452" v="604" actId="931"/>
          <ac:spMkLst>
            <pc:docMk/>
            <pc:sldMk cId="2931704163" sldId="486"/>
            <ac:spMk id="4" creationId="{91C5097D-C513-71F7-8351-5FD805C91C24}"/>
          </ac:spMkLst>
        </pc:spChg>
        <pc:spChg chg="mod">
          <ac:chgData name="Alice Carwardine" userId="2ccb264c-4f40-44e0-b19a-de0c4efac122" providerId="ADAL" clId="{5F067884-B9F1-4804-AC18-4B6C4B9739B2}" dt="2024-07-25T01:50:08.243" v="629" actId="20577"/>
          <ac:spMkLst>
            <pc:docMk/>
            <pc:sldMk cId="2931704163" sldId="486"/>
            <ac:spMk id="5" creationId="{3D68DF9B-B01A-458F-A284-D6546A6E18E8}"/>
          </ac:spMkLst>
        </pc:spChg>
        <pc:picChg chg="add mod">
          <ac:chgData name="Alice Carwardine" userId="2ccb264c-4f40-44e0-b19a-de0c4efac122" providerId="ADAL" clId="{5F067884-B9F1-4804-AC18-4B6C4B9739B2}" dt="2024-07-25T01:49:49.670" v="603" actId="931"/>
          <ac:picMkLst>
            <pc:docMk/>
            <pc:sldMk cId="2931704163" sldId="486"/>
            <ac:picMk id="6" creationId="{675E5969-5B25-77C1-171C-DDA4884D328B}"/>
          </ac:picMkLst>
        </pc:picChg>
        <pc:picChg chg="add mod">
          <ac:chgData name="Alice Carwardine" userId="2ccb264c-4f40-44e0-b19a-de0c4efac122" providerId="ADAL" clId="{5F067884-B9F1-4804-AC18-4B6C4B9739B2}" dt="2024-07-25T01:49:58.297" v="605" actId="27614"/>
          <ac:picMkLst>
            <pc:docMk/>
            <pc:sldMk cId="2931704163" sldId="486"/>
            <ac:picMk id="8" creationId="{07E4A315-69D3-5E6B-1801-6FF8010159C2}"/>
          </ac:picMkLst>
        </pc:picChg>
        <pc:picChg chg="del">
          <ac:chgData name="Alice Carwardine" userId="2ccb264c-4f40-44e0-b19a-de0c4efac122" providerId="ADAL" clId="{5F067884-B9F1-4804-AC18-4B6C4B9739B2}" dt="2024-07-25T00:43:49.917" v="149" actId="478"/>
          <ac:picMkLst>
            <pc:docMk/>
            <pc:sldMk cId="2931704163" sldId="486"/>
            <ac:picMk id="12" creationId="{D393D398-B15C-47A0-B33B-0E57E76EB304}"/>
          </ac:picMkLst>
        </pc:picChg>
        <pc:picChg chg="del">
          <ac:chgData name="Alice Carwardine" userId="2ccb264c-4f40-44e0-b19a-de0c4efac122" providerId="ADAL" clId="{5F067884-B9F1-4804-AC18-4B6C4B9739B2}" dt="2024-07-25T01:50:36.339" v="630" actId="478"/>
          <ac:picMkLst>
            <pc:docMk/>
            <pc:sldMk cId="2931704163" sldId="486"/>
            <ac:picMk id="13" creationId="{6F152E60-9B6D-4CE2-ACC6-B4CFE41913F2}"/>
          </ac:picMkLst>
        </pc:picChg>
      </pc:sldChg>
      <pc:sldChg chg="delSp modSp add mod">
        <pc:chgData name="Alice Carwardine" userId="2ccb264c-4f40-44e0-b19a-de0c4efac122" providerId="ADAL" clId="{5F067884-B9F1-4804-AC18-4B6C4B9739B2}" dt="2024-07-25T00:34:53.919" v="72" actId="20577"/>
        <pc:sldMkLst>
          <pc:docMk/>
          <pc:sldMk cId="4038377277" sldId="487"/>
        </pc:sldMkLst>
        <pc:spChg chg="mod">
          <ac:chgData name="Alice Carwardine" userId="2ccb264c-4f40-44e0-b19a-de0c4efac122" providerId="ADAL" clId="{5F067884-B9F1-4804-AC18-4B6C4B9739B2}" dt="2024-07-25T00:34:44.805" v="44" actId="20577"/>
          <ac:spMkLst>
            <pc:docMk/>
            <pc:sldMk cId="4038377277" sldId="487"/>
            <ac:spMk id="3" creationId="{2DD28209-D7DB-6D62-8D61-8006DCB8BFA8}"/>
          </ac:spMkLst>
        </pc:spChg>
        <pc:spChg chg="mod">
          <ac:chgData name="Alice Carwardine" userId="2ccb264c-4f40-44e0-b19a-de0c4efac122" providerId="ADAL" clId="{5F067884-B9F1-4804-AC18-4B6C4B9739B2}" dt="2024-07-25T00:34:53.919" v="72" actId="20577"/>
          <ac:spMkLst>
            <pc:docMk/>
            <pc:sldMk cId="4038377277" sldId="487"/>
            <ac:spMk id="5" creationId="{0B735B1A-0949-3D0F-8D99-10F169036293}"/>
          </ac:spMkLst>
        </pc:spChg>
        <pc:picChg chg="del">
          <ac:chgData name="Alice Carwardine" userId="2ccb264c-4f40-44e0-b19a-de0c4efac122" providerId="ADAL" clId="{5F067884-B9F1-4804-AC18-4B6C4B9739B2}" dt="2024-07-25T00:34:31.628" v="41" actId="478"/>
          <ac:picMkLst>
            <pc:docMk/>
            <pc:sldMk cId="4038377277" sldId="487"/>
            <ac:picMk id="6" creationId="{CD97AA57-3EAD-8AD7-4F2A-34CCC7EA86E0}"/>
          </ac:picMkLst>
        </pc:picChg>
        <pc:picChg chg="mod">
          <ac:chgData name="Alice Carwardine" userId="2ccb264c-4f40-44e0-b19a-de0c4efac122" providerId="ADAL" clId="{5F067884-B9F1-4804-AC18-4B6C4B9739B2}" dt="2024-07-25T00:34:40.217" v="43" actId="1076"/>
          <ac:picMkLst>
            <pc:docMk/>
            <pc:sldMk cId="4038377277" sldId="487"/>
            <ac:picMk id="11" creationId="{C6924E2F-DF38-0A54-CB80-B8FA40165295}"/>
          </ac:picMkLst>
        </pc:picChg>
      </pc:sldChg>
    </pc:docChg>
  </pc:docChgLst>
  <pc:docChgLst>
    <pc:chgData name="Nicole Dobrohotoff" userId="2dc4cf58-dc7e-422a-950b-38460c74cb76" providerId="ADAL" clId="{5A22313D-66C1-4D85-B355-51B2601B8FCE}"/>
    <pc:docChg chg="undo custSel modSld modMainMaster">
      <pc:chgData name="Nicole Dobrohotoff" userId="2dc4cf58-dc7e-422a-950b-38460c74cb76" providerId="ADAL" clId="{5A22313D-66C1-4D85-B355-51B2601B8FCE}" dt="2024-07-26T02:46:00.708" v="118" actId="1076"/>
      <pc:docMkLst>
        <pc:docMk/>
      </pc:docMkLst>
      <pc:sldChg chg="addSp modSp mod">
        <pc:chgData name="Nicole Dobrohotoff" userId="2dc4cf58-dc7e-422a-950b-38460c74cb76" providerId="ADAL" clId="{5A22313D-66C1-4D85-B355-51B2601B8FCE}" dt="2024-07-26T02:46:00.708" v="118" actId="1076"/>
        <pc:sldMkLst>
          <pc:docMk/>
          <pc:sldMk cId="1294044146" sldId="269"/>
        </pc:sldMkLst>
        <pc:spChg chg="mod">
          <ac:chgData name="Nicole Dobrohotoff" userId="2dc4cf58-dc7e-422a-950b-38460c74cb76" providerId="ADAL" clId="{5A22313D-66C1-4D85-B355-51B2601B8FCE}" dt="2024-07-26T02:45:53.027" v="117" actId="164"/>
          <ac:spMkLst>
            <pc:docMk/>
            <pc:sldMk cId="1294044146" sldId="269"/>
            <ac:spMk id="2" creationId="{8C065CC8-083F-3444-92B5-954FF8B3BBD2}"/>
          </ac:spMkLst>
        </pc:spChg>
        <pc:spChg chg="mod">
          <ac:chgData name="Nicole Dobrohotoff" userId="2dc4cf58-dc7e-422a-950b-38460c74cb76" providerId="ADAL" clId="{5A22313D-66C1-4D85-B355-51B2601B8FCE}" dt="2024-07-26T02:45:53.027" v="117" actId="164"/>
          <ac:spMkLst>
            <pc:docMk/>
            <pc:sldMk cId="1294044146" sldId="269"/>
            <ac:spMk id="3" creationId="{BC16C66A-0CB6-AE4B-B957-B0DDF713A6FB}"/>
          </ac:spMkLst>
        </pc:spChg>
        <pc:spChg chg="mod">
          <ac:chgData name="Nicole Dobrohotoff" userId="2dc4cf58-dc7e-422a-950b-38460c74cb76" providerId="ADAL" clId="{5A22313D-66C1-4D85-B355-51B2601B8FCE}" dt="2024-07-26T02:45:53.027" v="117" actId="164"/>
          <ac:spMkLst>
            <pc:docMk/>
            <pc:sldMk cId="1294044146" sldId="269"/>
            <ac:spMk id="4" creationId="{C03DAB09-CF62-A947-B386-5FCA068CA891}"/>
          </ac:spMkLst>
        </pc:spChg>
        <pc:spChg chg="mod">
          <ac:chgData name="Nicole Dobrohotoff" userId="2dc4cf58-dc7e-422a-950b-38460c74cb76" providerId="ADAL" clId="{5A22313D-66C1-4D85-B355-51B2601B8FCE}" dt="2024-07-26T02:45:53.027" v="117" actId="164"/>
          <ac:spMkLst>
            <pc:docMk/>
            <pc:sldMk cId="1294044146" sldId="269"/>
            <ac:spMk id="9" creationId="{2982092F-9CB6-1F45-B33F-4E724941CA8C}"/>
          </ac:spMkLst>
        </pc:spChg>
        <pc:grpChg chg="mod">
          <ac:chgData name="Nicole Dobrohotoff" userId="2dc4cf58-dc7e-422a-950b-38460c74cb76" providerId="ADAL" clId="{5A22313D-66C1-4D85-B355-51B2601B8FCE}" dt="2024-07-26T02:45:53.027" v="117" actId="164"/>
          <ac:grpSpMkLst>
            <pc:docMk/>
            <pc:sldMk cId="1294044146" sldId="269"/>
            <ac:grpSpMk id="5" creationId="{FDD6086B-A997-A643-B323-3B8D4F8425D0}"/>
          </ac:grpSpMkLst>
        </pc:grpChg>
        <pc:grpChg chg="add mod">
          <ac:chgData name="Nicole Dobrohotoff" userId="2dc4cf58-dc7e-422a-950b-38460c74cb76" providerId="ADAL" clId="{5A22313D-66C1-4D85-B355-51B2601B8FCE}" dt="2024-07-26T02:46:00.708" v="118" actId="1076"/>
          <ac:grpSpMkLst>
            <pc:docMk/>
            <pc:sldMk cId="1294044146" sldId="269"/>
            <ac:grpSpMk id="10" creationId="{F6204C9B-F5A3-B488-83B1-CF3962903C6D}"/>
          </ac:grpSpMkLst>
        </pc:grpChg>
      </pc:sldChg>
      <pc:sldChg chg="addSp modSp mod">
        <pc:chgData name="Nicole Dobrohotoff" userId="2dc4cf58-dc7e-422a-950b-38460c74cb76" providerId="ADAL" clId="{5A22313D-66C1-4D85-B355-51B2601B8FCE}" dt="2024-07-26T02:45:43.642" v="116" actId="1076"/>
        <pc:sldMkLst>
          <pc:docMk/>
          <pc:sldMk cId="1634616987" sldId="271"/>
        </pc:sldMkLst>
        <pc:spChg chg="mod">
          <ac:chgData name="Nicole Dobrohotoff" userId="2dc4cf58-dc7e-422a-950b-38460c74cb76" providerId="ADAL" clId="{5A22313D-66C1-4D85-B355-51B2601B8FCE}" dt="2024-07-26T02:45:37.068" v="115" actId="164"/>
          <ac:spMkLst>
            <pc:docMk/>
            <pc:sldMk cId="1634616987" sldId="271"/>
            <ac:spMk id="2" creationId="{54225A14-2189-BE43-8CDF-ABB4D8DA4291}"/>
          </ac:spMkLst>
        </pc:spChg>
        <pc:spChg chg="mod">
          <ac:chgData name="Nicole Dobrohotoff" userId="2dc4cf58-dc7e-422a-950b-38460c74cb76" providerId="ADAL" clId="{5A22313D-66C1-4D85-B355-51B2601B8FCE}" dt="2024-07-26T02:45:37.068" v="115" actId="164"/>
          <ac:spMkLst>
            <pc:docMk/>
            <pc:sldMk cId="1634616987" sldId="271"/>
            <ac:spMk id="3" creationId="{06853FAC-1A7A-144F-80C5-9E8EBEC7765D}"/>
          </ac:spMkLst>
        </pc:spChg>
        <pc:spChg chg="mod">
          <ac:chgData name="Nicole Dobrohotoff" userId="2dc4cf58-dc7e-422a-950b-38460c74cb76" providerId="ADAL" clId="{5A22313D-66C1-4D85-B355-51B2601B8FCE}" dt="2024-07-26T02:45:37.068" v="115" actId="164"/>
          <ac:spMkLst>
            <pc:docMk/>
            <pc:sldMk cId="1634616987" sldId="271"/>
            <ac:spMk id="4" creationId="{72AAA477-E0A3-6349-B1D2-7FD3B5B4FEB8}"/>
          </ac:spMkLst>
        </pc:spChg>
        <pc:spChg chg="mod">
          <ac:chgData name="Nicole Dobrohotoff" userId="2dc4cf58-dc7e-422a-950b-38460c74cb76" providerId="ADAL" clId="{5A22313D-66C1-4D85-B355-51B2601B8FCE}" dt="2024-07-26T02:45:37.068" v="115" actId="164"/>
          <ac:spMkLst>
            <pc:docMk/>
            <pc:sldMk cId="1634616987" sldId="271"/>
            <ac:spMk id="5" creationId="{11905CF5-E3E7-FB41-B310-C7B1736652E3}"/>
          </ac:spMkLst>
        </pc:spChg>
        <pc:spChg chg="mod">
          <ac:chgData name="Nicole Dobrohotoff" userId="2dc4cf58-dc7e-422a-950b-38460c74cb76" providerId="ADAL" clId="{5A22313D-66C1-4D85-B355-51B2601B8FCE}" dt="2024-07-26T02:45:37.068" v="115" actId="164"/>
          <ac:spMkLst>
            <pc:docMk/>
            <pc:sldMk cId="1634616987" sldId="271"/>
            <ac:spMk id="6" creationId="{EF368D67-7A8A-EA46-87C8-E05EB9F50B0E}"/>
          </ac:spMkLst>
        </pc:spChg>
        <pc:grpChg chg="add mod">
          <ac:chgData name="Nicole Dobrohotoff" userId="2dc4cf58-dc7e-422a-950b-38460c74cb76" providerId="ADAL" clId="{5A22313D-66C1-4D85-B355-51B2601B8FCE}" dt="2024-07-26T02:45:43.642" v="116" actId="1076"/>
          <ac:grpSpMkLst>
            <pc:docMk/>
            <pc:sldMk cId="1634616987" sldId="271"/>
            <ac:grpSpMk id="7" creationId="{E636A717-E496-93B5-5CA7-072E7B76C44F}"/>
          </ac:grpSpMkLst>
        </pc:grpChg>
      </pc:sldChg>
      <pc:sldChg chg="addSp delSp modSp mod modClrScheme chgLayout">
        <pc:chgData name="Nicole Dobrohotoff" userId="2dc4cf58-dc7e-422a-950b-38460c74cb76" providerId="ADAL" clId="{5A22313D-66C1-4D85-B355-51B2601B8FCE}" dt="2024-07-26T02:44:10.753" v="102" actId="478"/>
        <pc:sldMkLst>
          <pc:docMk/>
          <pc:sldMk cId="4043736417" sldId="460"/>
        </pc:sldMkLst>
        <pc:spChg chg="mod">
          <ac:chgData name="Nicole Dobrohotoff" userId="2dc4cf58-dc7e-422a-950b-38460c74cb76" providerId="ADAL" clId="{5A22313D-66C1-4D85-B355-51B2601B8FCE}" dt="2024-07-26T02:31:43.495" v="20" actId="20577"/>
          <ac:spMkLst>
            <pc:docMk/>
            <pc:sldMk cId="4043736417" sldId="460"/>
            <ac:spMk id="3" creationId="{2DD28209-D7DB-6D62-8D61-8006DCB8BFA8}"/>
          </ac:spMkLst>
        </pc:spChg>
        <pc:spChg chg="add del mod ord">
          <ac:chgData name="Nicole Dobrohotoff" userId="2dc4cf58-dc7e-422a-950b-38460c74cb76" providerId="ADAL" clId="{5A22313D-66C1-4D85-B355-51B2601B8FCE}" dt="2024-07-26T02:44:01.063" v="99" actId="700"/>
          <ac:spMkLst>
            <pc:docMk/>
            <pc:sldMk cId="4043736417" sldId="460"/>
            <ac:spMk id="4" creationId="{EBCF6DE9-8AE1-7C69-79FB-32B7B52F10EE}"/>
          </ac:spMkLst>
        </pc:spChg>
        <pc:spChg chg="add del mod ord">
          <ac:chgData name="Nicole Dobrohotoff" userId="2dc4cf58-dc7e-422a-950b-38460c74cb76" providerId="ADAL" clId="{5A22313D-66C1-4D85-B355-51B2601B8FCE}" dt="2024-07-26T02:44:01.063" v="99" actId="700"/>
          <ac:spMkLst>
            <pc:docMk/>
            <pc:sldMk cId="4043736417" sldId="460"/>
            <ac:spMk id="8" creationId="{DAD76F5D-69C9-24D6-277C-C2DD33C33CFB}"/>
          </ac:spMkLst>
        </pc:spChg>
        <pc:spChg chg="add del mod ord">
          <ac:chgData name="Nicole Dobrohotoff" userId="2dc4cf58-dc7e-422a-950b-38460c74cb76" providerId="ADAL" clId="{5A22313D-66C1-4D85-B355-51B2601B8FCE}" dt="2024-07-26T02:44:06.457" v="100" actId="478"/>
          <ac:spMkLst>
            <pc:docMk/>
            <pc:sldMk cId="4043736417" sldId="460"/>
            <ac:spMk id="9" creationId="{EA5E94B8-E678-2B7E-6644-B8A15F612CEE}"/>
          </ac:spMkLst>
        </pc:spChg>
        <pc:spChg chg="add del mod ord">
          <ac:chgData name="Nicole Dobrohotoff" userId="2dc4cf58-dc7e-422a-950b-38460c74cb76" providerId="ADAL" clId="{5A22313D-66C1-4D85-B355-51B2601B8FCE}" dt="2024-07-26T02:44:10.753" v="102" actId="478"/>
          <ac:spMkLst>
            <pc:docMk/>
            <pc:sldMk cId="4043736417" sldId="460"/>
            <ac:spMk id="10" creationId="{D717E701-A1D8-CBE0-BAC3-EE809AD7D411}"/>
          </ac:spMkLst>
        </pc:spChg>
        <pc:spChg chg="add del mod ord">
          <ac:chgData name="Nicole Dobrohotoff" userId="2dc4cf58-dc7e-422a-950b-38460c74cb76" providerId="ADAL" clId="{5A22313D-66C1-4D85-B355-51B2601B8FCE}" dt="2024-07-26T02:44:09.504" v="101" actId="478"/>
          <ac:spMkLst>
            <pc:docMk/>
            <pc:sldMk cId="4043736417" sldId="460"/>
            <ac:spMk id="12" creationId="{F13B023B-320E-CCF6-2FA4-1BBA51481DE3}"/>
          </ac:spMkLst>
        </pc:spChg>
        <pc:picChg chg="mod">
          <ac:chgData name="Nicole Dobrohotoff" userId="2dc4cf58-dc7e-422a-950b-38460c74cb76" providerId="ADAL" clId="{5A22313D-66C1-4D85-B355-51B2601B8FCE}" dt="2024-07-26T02:43:21.628" v="96" actId="1035"/>
          <ac:picMkLst>
            <pc:docMk/>
            <pc:sldMk cId="4043736417" sldId="460"/>
            <ac:picMk id="2" creationId="{A3E981C6-953E-ED5E-96E8-35CE2D55C22E}"/>
          </ac:picMkLst>
        </pc:picChg>
        <pc:picChg chg="mod">
          <ac:chgData name="Nicole Dobrohotoff" userId="2dc4cf58-dc7e-422a-950b-38460c74cb76" providerId="ADAL" clId="{5A22313D-66C1-4D85-B355-51B2601B8FCE}" dt="2024-07-26T02:30:24.529" v="4" actId="1076"/>
          <ac:picMkLst>
            <pc:docMk/>
            <pc:sldMk cId="4043736417" sldId="460"/>
            <ac:picMk id="6" creationId="{CD97AA57-3EAD-8AD7-4F2A-34CCC7EA86E0}"/>
          </ac:picMkLst>
        </pc:picChg>
        <pc:picChg chg="mod">
          <ac:chgData name="Nicole Dobrohotoff" userId="2dc4cf58-dc7e-422a-950b-38460c74cb76" providerId="ADAL" clId="{5A22313D-66C1-4D85-B355-51B2601B8FCE}" dt="2024-07-26T02:30:33.018" v="5" actId="1076"/>
          <ac:picMkLst>
            <pc:docMk/>
            <pc:sldMk cId="4043736417" sldId="460"/>
            <ac:picMk id="11" creationId="{C6924E2F-DF38-0A54-CB80-B8FA40165295}"/>
          </ac:picMkLst>
        </pc:picChg>
      </pc:sldChg>
      <pc:sldChg chg="modSp mod">
        <pc:chgData name="Nicole Dobrohotoff" userId="2dc4cf58-dc7e-422a-950b-38460c74cb76" providerId="ADAL" clId="{5A22313D-66C1-4D85-B355-51B2601B8FCE}" dt="2024-07-26T02:39:30.738" v="78" actId="255"/>
        <pc:sldMkLst>
          <pc:docMk/>
          <pc:sldMk cId="339429698" sldId="469"/>
        </pc:sldMkLst>
        <pc:spChg chg="mod">
          <ac:chgData name="Nicole Dobrohotoff" userId="2dc4cf58-dc7e-422a-950b-38460c74cb76" providerId="ADAL" clId="{5A22313D-66C1-4D85-B355-51B2601B8FCE}" dt="2024-07-26T02:39:30.738" v="78" actId="255"/>
          <ac:spMkLst>
            <pc:docMk/>
            <pc:sldMk cId="339429698" sldId="469"/>
            <ac:spMk id="3" creationId="{70602287-2E00-409A-B10B-A94427554C35}"/>
          </ac:spMkLst>
        </pc:spChg>
      </pc:sldChg>
      <pc:sldChg chg="modSp mod">
        <pc:chgData name="Nicole Dobrohotoff" userId="2dc4cf58-dc7e-422a-950b-38460c74cb76" providerId="ADAL" clId="{5A22313D-66C1-4D85-B355-51B2601B8FCE}" dt="2024-07-26T02:42:12.139" v="85" actId="255"/>
        <pc:sldMkLst>
          <pc:docMk/>
          <pc:sldMk cId="336044616" sldId="470"/>
        </pc:sldMkLst>
        <pc:spChg chg="mod">
          <ac:chgData name="Nicole Dobrohotoff" userId="2dc4cf58-dc7e-422a-950b-38460c74cb76" providerId="ADAL" clId="{5A22313D-66C1-4D85-B355-51B2601B8FCE}" dt="2024-07-26T02:42:12.139" v="85" actId="255"/>
          <ac:spMkLst>
            <pc:docMk/>
            <pc:sldMk cId="336044616" sldId="470"/>
            <ac:spMk id="3" creationId="{70602287-2E00-409A-B10B-A94427554C35}"/>
          </ac:spMkLst>
        </pc:spChg>
      </pc:sldChg>
      <pc:sldChg chg="modSp mod">
        <pc:chgData name="Nicole Dobrohotoff" userId="2dc4cf58-dc7e-422a-950b-38460c74cb76" providerId="ADAL" clId="{5A22313D-66C1-4D85-B355-51B2601B8FCE}" dt="2024-07-26T02:42:32.674" v="90" actId="255"/>
        <pc:sldMkLst>
          <pc:docMk/>
          <pc:sldMk cId="121224312" sldId="471"/>
        </pc:sldMkLst>
        <pc:spChg chg="mod">
          <ac:chgData name="Nicole Dobrohotoff" userId="2dc4cf58-dc7e-422a-950b-38460c74cb76" providerId="ADAL" clId="{5A22313D-66C1-4D85-B355-51B2601B8FCE}" dt="2024-07-26T02:42:32.674" v="90" actId="255"/>
          <ac:spMkLst>
            <pc:docMk/>
            <pc:sldMk cId="121224312" sldId="471"/>
            <ac:spMk id="3" creationId="{70602287-2E00-409A-B10B-A94427554C35}"/>
          </ac:spMkLst>
        </pc:spChg>
      </pc:sldChg>
      <pc:sldChg chg="addSp delSp modSp mod">
        <pc:chgData name="Nicole Dobrohotoff" userId="2dc4cf58-dc7e-422a-950b-38460c74cb76" providerId="ADAL" clId="{5A22313D-66C1-4D85-B355-51B2601B8FCE}" dt="2024-07-26T02:39:00.194" v="73" actId="14100"/>
        <pc:sldMkLst>
          <pc:docMk/>
          <pc:sldMk cId="3910706573" sldId="475"/>
        </pc:sldMkLst>
        <pc:spChg chg="mod">
          <ac:chgData name="Nicole Dobrohotoff" userId="2dc4cf58-dc7e-422a-950b-38460c74cb76" providerId="ADAL" clId="{5A22313D-66C1-4D85-B355-51B2601B8FCE}" dt="2024-07-26T02:39:00.194" v="73" actId="14100"/>
          <ac:spMkLst>
            <pc:docMk/>
            <pc:sldMk cId="3910706573" sldId="475"/>
            <ac:spMk id="3" creationId="{70602287-2E00-409A-B10B-A94427554C35}"/>
          </ac:spMkLst>
        </pc:spChg>
        <pc:picChg chg="add mod">
          <ac:chgData name="Nicole Dobrohotoff" userId="2dc4cf58-dc7e-422a-950b-38460c74cb76" providerId="ADAL" clId="{5A22313D-66C1-4D85-B355-51B2601B8FCE}" dt="2024-07-26T02:35:00.446" v="36"/>
          <ac:picMkLst>
            <pc:docMk/>
            <pc:sldMk cId="3910706573" sldId="475"/>
            <ac:picMk id="2" creationId="{E15A30FF-E285-7650-CF2A-F882436571A1}"/>
          </ac:picMkLst>
        </pc:picChg>
        <pc:picChg chg="mod">
          <ac:chgData name="Nicole Dobrohotoff" userId="2dc4cf58-dc7e-422a-950b-38460c74cb76" providerId="ADAL" clId="{5A22313D-66C1-4D85-B355-51B2601B8FCE}" dt="2024-07-26T02:34:43.306" v="34" actId="14100"/>
          <ac:picMkLst>
            <pc:docMk/>
            <pc:sldMk cId="3910706573" sldId="475"/>
            <ac:picMk id="6" creationId="{FD4AD1FB-396A-3695-AD12-9AEC82DD3680}"/>
          </ac:picMkLst>
        </pc:picChg>
        <pc:picChg chg="del">
          <ac:chgData name="Nicole Dobrohotoff" userId="2dc4cf58-dc7e-422a-950b-38460c74cb76" providerId="ADAL" clId="{5A22313D-66C1-4D85-B355-51B2601B8FCE}" dt="2024-07-26T02:34:12.766" v="30" actId="478"/>
          <ac:picMkLst>
            <pc:docMk/>
            <pc:sldMk cId="3910706573" sldId="475"/>
            <ac:picMk id="8" creationId="{83C98D28-D934-D176-96D0-4EC8A8474964}"/>
          </ac:picMkLst>
        </pc:picChg>
      </pc:sldChg>
      <pc:sldChg chg="modSp mod modNotesTx">
        <pc:chgData name="Nicole Dobrohotoff" userId="2dc4cf58-dc7e-422a-950b-38460c74cb76" providerId="ADAL" clId="{5A22313D-66C1-4D85-B355-51B2601B8FCE}" dt="2024-07-26T02:40:06.405" v="80" actId="20577"/>
        <pc:sldMkLst>
          <pc:docMk/>
          <pc:sldMk cId="404283377" sldId="478"/>
        </pc:sldMkLst>
        <pc:spChg chg="mod">
          <ac:chgData name="Nicole Dobrohotoff" userId="2dc4cf58-dc7e-422a-950b-38460c74cb76" providerId="ADAL" clId="{5A22313D-66C1-4D85-B355-51B2601B8FCE}" dt="2024-07-26T02:39:06.754" v="74" actId="255"/>
          <ac:spMkLst>
            <pc:docMk/>
            <pc:sldMk cId="404283377" sldId="478"/>
            <ac:spMk id="3" creationId="{70602287-2E00-409A-B10B-A94427554C35}"/>
          </ac:spMkLst>
        </pc:spChg>
      </pc:sldChg>
      <pc:sldChg chg="modSp mod">
        <pc:chgData name="Nicole Dobrohotoff" userId="2dc4cf58-dc7e-422a-950b-38460c74cb76" providerId="ADAL" clId="{5A22313D-66C1-4D85-B355-51B2601B8FCE}" dt="2024-07-26T02:39:13.338" v="75" actId="255"/>
        <pc:sldMkLst>
          <pc:docMk/>
          <pc:sldMk cId="1469833393" sldId="483"/>
        </pc:sldMkLst>
        <pc:spChg chg="mod">
          <ac:chgData name="Nicole Dobrohotoff" userId="2dc4cf58-dc7e-422a-950b-38460c74cb76" providerId="ADAL" clId="{5A22313D-66C1-4D85-B355-51B2601B8FCE}" dt="2024-07-26T02:39:13.338" v="75" actId="255"/>
          <ac:spMkLst>
            <pc:docMk/>
            <pc:sldMk cId="1469833393" sldId="483"/>
            <ac:spMk id="3" creationId="{70602287-2E00-409A-B10B-A94427554C35}"/>
          </ac:spMkLst>
        </pc:spChg>
      </pc:sldChg>
      <pc:sldChg chg="addSp delSp modSp mod">
        <pc:chgData name="Nicole Dobrohotoff" userId="2dc4cf58-dc7e-422a-950b-38460c74cb76" providerId="ADAL" clId="{5A22313D-66C1-4D85-B355-51B2601B8FCE}" dt="2024-07-26T02:39:25.085" v="77" actId="255"/>
        <pc:sldMkLst>
          <pc:docMk/>
          <pc:sldMk cId="2920874499" sldId="484"/>
        </pc:sldMkLst>
        <pc:spChg chg="mod">
          <ac:chgData name="Nicole Dobrohotoff" userId="2dc4cf58-dc7e-422a-950b-38460c74cb76" providerId="ADAL" clId="{5A22313D-66C1-4D85-B355-51B2601B8FCE}" dt="2024-07-26T02:39:25.085" v="77" actId="255"/>
          <ac:spMkLst>
            <pc:docMk/>
            <pc:sldMk cId="2920874499" sldId="484"/>
            <ac:spMk id="3" creationId="{70602287-2E00-409A-B10B-A94427554C35}"/>
          </ac:spMkLst>
        </pc:spChg>
        <pc:picChg chg="add mod">
          <ac:chgData name="Nicole Dobrohotoff" userId="2dc4cf58-dc7e-422a-950b-38460c74cb76" providerId="ADAL" clId="{5A22313D-66C1-4D85-B355-51B2601B8FCE}" dt="2024-07-26T02:36:08.786" v="43"/>
          <ac:picMkLst>
            <pc:docMk/>
            <pc:sldMk cId="2920874499" sldId="484"/>
            <ac:picMk id="2" creationId="{85C4770F-5F7C-EF79-3DD4-C750F15AC4AE}"/>
          </ac:picMkLst>
        </pc:picChg>
        <pc:picChg chg="del">
          <ac:chgData name="Nicole Dobrohotoff" userId="2dc4cf58-dc7e-422a-950b-38460c74cb76" providerId="ADAL" clId="{5A22313D-66C1-4D85-B355-51B2601B8FCE}" dt="2024-07-26T02:36:06.372" v="42" actId="478"/>
          <ac:picMkLst>
            <pc:docMk/>
            <pc:sldMk cId="2920874499" sldId="484"/>
            <ac:picMk id="12" creationId="{7CEBAFA3-F2E3-4C0C-8C8E-42BA96A943C1}"/>
          </ac:picMkLst>
        </pc:picChg>
      </pc:sldChg>
      <pc:sldChg chg="addSp delSp modSp mod">
        <pc:chgData name="Nicole Dobrohotoff" userId="2dc4cf58-dc7e-422a-950b-38460c74cb76" providerId="ADAL" clId="{5A22313D-66C1-4D85-B355-51B2601B8FCE}" dt="2024-07-26T02:39:19.050" v="76" actId="255"/>
        <pc:sldMkLst>
          <pc:docMk/>
          <pc:sldMk cId="473735094" sldId="485"/>
        </pc:sldMkLst>
        <pc:spChg chg="mod">
          <ac:chgData name="Nicole Dobrohotoff" userId="2dc4cf58-dc7e-422a-950b-38460c74cb76" providerId="ADAL" clId="{5A22313D-66C1-4D85-B355-51B2601B8FCE}" dt="2024-07-26T02:39:19.050" v="76" actId="255"/>
          <ac:spMkLst>
            <pc:docMk/>
            <pc:sldMk cId="473735094" sldId="485"/>
            <ac:spMk id="3" creationId="{70602287-2E00-409A-B10B-A94427554C35}"/>
          </ac:spMkLst>
        </pc:spChg>
        <pc:picChg chg="add mod">
          <ac:chgData name="Nicole Dobrohotoff" userId="2dc4cf58-dc7e-422a-950b-38460c74cb76" providerId="ADAL" clId="{5A22313D-66C1-4D85-B355-51B2601B8FCE}" dt="2024-07-26T02:35:54.065" v="41"/>
          <ac:picMkLst>
            <pc:docMk/>
            <pc:sldMk cId="473735094" sldId="485"/>
            <ac:picMk id="2" creationId="{69948C2A-2DCC-76B3-6005-4EB3214F423E}"/>
          </ac:picMkLst>
        </pc:picChg>
        <pc:picChg chg="del">
          <ac:chgData name="Nicole Dobrohotoff" userId="2dc4cf58-dc7e-422a-950b-38460c74cb76" providerId="ADAL" clId="{5A22313D-66C1-4D85-B355-51B2601B8FCE}" dt="2024-07-26T02:35:52.645" v="40" actId="478"/>
          <ac:picMkLst>
            <pc:docMk/>
            <pc:sldMk cId="473735094" sldId="485"/>
            <ac:picMk id="7" creationId="{613131F7-90B3-D419-5E94-84DAA10353C5}"/>
          </ac:picMkLst>
        </pc:picChg>
      </pc:sldChg>
      <pc:sldChg chg="modSp mod">
        <pc:chgData name="Nicole Dobrohotoff" userId="2dc4cf58-dc7e-422a-950b-38460c74cb76" providerId="ADAL" clId="{5A22313D-66C1-4D85-B355-51B2601B8FCE}" dt="2024-07-26T02:43:03.945" v="95" actId="20577"/>
        <pc:sldMkLst>
          <pc:docMk/>
          <pc:sldMk cId="2931704163" sldId="486"/>
        </pc:sldMkLst>
        <pc:spChg chg="mod">
          <ac:chgData name="Nicole Dobrohotoff" userId="2dc4cf58-dc7e-422a-950b-38460c74cb76" providerId="ADAL" clId="{5A22313D-66C1-4D85-B355-51B2601B8FCE}" dt="2024-07-26T02:43:03.945" v="95" actId="20577"/>
          <ac:spMkLst>
            <pc:docMk/>
            <pc:sldMk cId="2931704163" sldId="486"/>
            <ac:spMk id="3" creationId="{70602287-2E00-409A-B10B-A94427554C35}"/>
          </ac:spMkLst>
        </pc:spChg>
      </pc:sldChg>
      <pc:sldChg chg="addSp delSp modSp mod modClrScheme chgLayout">
        <pc:chgData name="Nicole Dobrohotoff" userId="2dc4cf58-dc7e-422a-950b-38460c74cb76" providerId="ADAL" clId="{5A22313D-66C1-4D85-B355-51B2601B8FCE}" dt="2024-07-26T02:44:40.883" v="112" actId="478"/>
        <pc:sldMkLst>
          <pc:docMk/>
          <pc:sldMk cId="4038377277" sldId="487"/>
        </pc:sldMkLst>
        <pc:spChg chg="add del mod ord">
          <ac:chgData name="Nicole Dobrohotoff" userId="2dc4cf58-dc7e-422a-950b-38460c74cb76" providerId="ADAL" clId="{5A22313D-66C1-4D85-B355-51B2601B8FCE}" dt="2024-07-26T02:44:40.883" v="112" actId="478"/>
          <ac:spMkLst>
            <pc:docMk/>
            <pc:sldMk cId="4038377277" sldId="487"/>
            <ac:spMk id="4" creationId="{0F7D605E-2EE5-5A9D-6DCD-3C05F01B6396}"/>
          </ac:spMkLst>
        </pc:spChg>
        <pc:spChg chg="add del mod">
          <ac:chgData name="Nicole Dobrohotoff" userId="2dc4cf58-dc7e-422a-950b-38460c74cb76" providerId="ADAL" clId="{5A22313D-66C1-4D85-B355-51B2601B8FCE}" dt="2024-07-26T02:44:25.626" v="105" actId="478"/>
          <ac:spMkLst>
            <pc:docMk/>
            <pc:sldMk cId="4038377277" sldId="487"/>
            <ac:spMk id="5" creationId="{0B735B1A-0949-3D0F-8D99-10F169036293}"/>
          </ac:spMkLst>
        </pc:spChg>
        <pc:spChg chg="add del mod ord">
          <ac:chgData name="Nicole Dobrohotoff" userId="2dc4cf58-dc7e-422a-950b-38460c74cb76" providerId="ADAL" clId="{5A22313D-66C1-4D85-B355-51B2601B8FCE}" dt="2024-07-26T02:44:28.025" v="106" actId="478"/>
          <ac:spMkLst>
            <pc:docMk/>
            <pc:sldMk cId="4038377277" sldId="487"/>
            <ac:spMk id="6" creationId="{08436ECC-4259-307C-A258-86AF91EB1B49}"/>
          </ac:spMkLst>
        </pc:spChg>
        <pc:spChg chg="add del mod ord">
          <ac:chgData name="Nicole Dobrohotoff" userId="2dc4cf58-dc7e-422a-950b-38460c74cb76" providerId="ADAL" clId="{5A22313D-66C1-4D85-B355-51B2601B8FCE}" dt="2024-07-26T02:44:35.050" v="109" actId="478"/>
          <ac:spMkLst>
            <pc:docMk/>
            <pc:sldMk cId="4038377277" sldId="487"/>
            <ac:spMk id="8" creationId="{72558C00-3B31-4147-6164-32B34169D1E8}"/>
          </ac:spMkLst>
        </pc:spChg>
        <pc:picChg chg="add del mod">
          <ac:chgData name="Nicole Dobrohotoff" userId="2dc4cf58-dc7e-422a-950b-38460c74cb76" providerId="ADAL" clId="{5A22313D-66C1-4D85-B355-51B2601B8FCE}" dt="2024-07-26T02:44:38.821" v="111" actId="478"/>
          <ac:picMkLst>
            <pc:docMk/>
            <pc:sldMk cId="4038377277" sldId="487"/>
            <ac:picMk id="2" creationId="{A3E981C6-953E-ED5E-96E8-35CE2D55C22E}"/>
          </ac:picMkLst>
        </pc:picChg>
        <pc:picChg chg="mod">
          <ac:chgData name="Nicole Dobrohotoff" userId="2dc4cf58-dc7e-422a-950b-38460c74cb76" providerId="ADAL" clId="{5A22313D-66C1-4D85-B355-51B2601B8FCE}" dt="2024-07-26T02:32:12.610" v="22" actId="1076"/>
          <ac:picMkLst>
            <pc:docMk/>
            <pc:sldMk cId="4038377277" sldId="487"/>
            <ac:picMk id="11" creationId="{C6924E2F-DF38-0A54-CB80-B8FA40165295}"/>
          </ac:picMkLst>
        </pc:picChg>
      </pc:sldChg>
      <pc:sldMasterChg chg="modSldLayout">
        <pc:chgData name="Nicole Dobrohotoff" userId="2dc4cf58-dc7e-422a-950b-38460c74cb76" providerId="ADAL" clId="{5A22313D-66C1-4D85-B355-51B2601B8FCE}" dt="2024-07-26T02:34:52.371" v="35" actId="14100"/>
        <pc:sldMasterMkLst>
          <pc:docMk/>
          <pc:sldMasterMk cId="810033856" sldId="2147483689"/>
        </pc:sldMasterMkLst>
        <pc:sldLayoutChg chg="modSp mod">
          <pc:chgData name="Nicole Dobrohotoff" userId="2dc4cf58-dc7e-422a-950b-38460c74cb76" providerId="ADAL" clId="{5A22313D-66C1-4D85-B355-51B2601B8FCE}" dt="2024-07-26T02:34:52.371" v="35" actId="14100"/>
          <pc:sldLayoutMkLst>
            <pc:docMk/>
            <pc:sldMasterMk cId="810033856" sldId="2147483689"/>
            <pc:sldLayoutMk cId="2730673260" sldId="2147483778"/>
          </pc:sldLayoutMkLst>
          <pc:spChg chg="mod">
            <ac:chgData name="Nicole Dobrohotoff" userId="2dc4cf58-dc7e-422a-950b-38460c74cb76" providerId="ADAL" clId="{5A22313D-66C1-4D85-B355-51B2601B8FCE}" dt="2024-07-26T02:34:52.371" v="35" actId="14100"/>
            <ac:spMkLst>
              <pc:docMk/>
              <pc:sldMasterMk cId="810033856" sldId="2147483689"/>
              <pc:sldLayoutMk cId="2730673260" sldId="2147483778"/>
              <ac:spMk id="6" creationId="{85CF1635-04C7-7448-8F27-D3361B9ACFAC}"/>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635625" cy="4889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7366000" y="0"/>
            <a:ext cx="5635625" cy="488950"/>
          </a:xfrm>
          <a:prstGeom prst="rect">
            <a:avLst/>
          </a:prstGeom>
        </p:spPr>
        <p:txBody>
          <a:bodyPr vert="horz" lIns="91440" tIns="45720" rIns="91440" bIns="45720" rtlCol="0"/>
          <a:lstStyle>
            <a:lvl1pPr algn="r">
              <a:defRPr sz="1200"/>
            </a:lvl1pPr>
          </a:lstStyle>
          <a:p>
            <a:fld id="{3BE5E8D2-D4C8-7940-8001-44440C55E961}" type="datetimeFigureOut">
              <a:rPr lang="en-US" smtClean="0"/>
              <a:t>7/26/2024</a:t>
            </a:fld>
            <a:endParaRPr lang="en-US"/>
          </a:p>
        </p:txBody>
      </p:sp>
      <p:sp>
        <p:nvSpPr>
          <p:cNvPr id="4" name="Slide Image Placeholder 3"/>
          <p:cNvSpPr>
            <a:spLocks noGrp="1" noRot="1" noChangeAspect="1"/>
          </p:cNvSpPr>
          <p:nvPr>
            <p:ph type="sldImg" idx="2"/>
          </p:nvPr>
        </p:nvSpPr>
        <p:spPr>
          <a:xfrm>
            <a:off x="3576638" y="1219200"/>
            <a:ext cx="5851525" cy="32924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300163" y="4694238"/>
            <a:ext cx="10404475" cy="38401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264650"/>
            <a:ext cx="5635625" cy="4889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7366000" y="9264650"/>
            <a:ext cx="5635625" cy="488950"/>
          </a:xfrm>
          <a:prstGeom prst="rect">
            <a:avLst/>
          </a:prstGeom>
        </p:spPr>
        <p:txBody>
          <a:bodyPr vert="horz" lIns="91440" tIns="45720" rIns="91440" bIns="45720" rtlCol="0" anchor="b"/>
          <a:lstStyle>
            <a:lvl1pPr algn="r">
              <a:defRPr sz="1200"/>
            </a:lvl1pPr>
          </a:lstStyle>
          <a:p>
            <a:fld id="{CBA13E7F-FD71-DB40-B9E9-8826BD0F7150}" type="slidenum">
              <a:rPr lang="en-US" smtClean="0"/>
              <a:t>‹#›</a:t>
            </a:fld>
            <a:endParaRPr lang="en-US"/>
          </a:p>
        </p:txBody>
      </p:sp>
    </p:spTree>
    <p:extLst>
      <p:ext uri="{BB962C8B-B14F-4D97-AF65-F5344CB8AC3E}">
        <p14:creationId xmlns:p14="http://schemas.microsoft.com/office/powerpoint/2010/main" val="1612616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46822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Image caption: </a:t>
            </a:r>
            <a:r>
              <a:rPr lang="en-AU" b="0" i="0" dirty="0">
                <a:solidFill>
                  <a:srgbClr val="212124"/>
                </a:solidFill>
                <a:effectLst/>
                <a:highlight>
                  <a:srgbClr val="F3F5F6"/>
                </a:highlight>
                <a:latin typeface="Proxima Nova"/>
              </a:rPr>
              <a:t>With his additional income, </a:t>
            </a:r>
            <a:r>
              <a:rPr lang="en-AU" b="0" i="0" dirty="0" err="1">
                <a:solidFill>
                  <a:srgbClr val="212124"/>
                </a:solidFill>
                <a:effectLst/>
                <a:highlight>
                  <a:srgbClr val="F3F5F6"/>
                </a:highlight>
                <a:latin typeface="Proxima Nova"/>
              </a:rPr>
              <a:t>Chiquito</a:t>
            </a:r>
            <a:r>
              <a:rPr lang="en-AU" b="0" i="0" dirty="0">
                <a:solidFill>
                  <a:srgbClr val="212124"/>
                </a:solidFill>
                <a:effectLst/>
                <a:highlight>
                  <a:srgbClr val="F3F5F6"/>
                </a:highlight>
                <a:latin typeface="Proxima Nova"/>
              </a:rPr>
              <a:t> can now provide casual employment to two local workers to support his farm. </a:t>
            </a:r>
            <a:r>
              <a:rPr lang="en-US" dirty="0"/>
              <a:t>Timor </a:t>
            </a:r>
            <a:r>
              <a:rPr lang="en-US" dirty="0" err="1"/>
              <a:t>Leste</a:t>
            </a:r>
            <a:r>
              <a:rPr lang="en-US" dirty="0"/>
              <a:t>, 2023. Photo: Tim Lam</a:t>
            </a:r>
            <a:endParaRPr lang="en-US" dirty="0">
              <a:cs typeface="Calibri"/>
            </a:endParaRPr>
          </a:p>
          <a:p>
            <a:endParaRPr lang="en-US" dirty="0" err="1">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10</a:t>
            </a:fld>
            <a:endParaRPr lang="en-US"/>
          </a:p>
        </p:txBody>
      </p:sp>
    </p:spTree>
    <p:extLst>
      <p:ext uri="{BB962C8B-B14F-4D97-AF65-F5344CB8AC3E}">
        <p14:creationId xmlns:p14="http://schemas.microsoft.com/office/powerpoint/2010/main" val="2948082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Image caption: </a:t>
            </a:r>
            <a:r>
              <a:rPr lang="en-AU" b="0" i="0" dirty="0">
                <a:solidFill>
                  <a:srgbClr val="212124"/>
                </a:solidFill>
                <a:effectLst/>
                <a:highlight>
                  <a:srgbClr val="F3F5F6"/>
                </a:highlight>
                <a:latin typeface="Proxima Nova"/>
              </a:rPr>
              <a:t>Bee Harmony. </a:t>
            </a:r>
            <a:r>
              <a:rPr lang="en-US" dirty="0"/>
              <a:t>Brisbane QLD, 2023. Photo: Gabrielle Toohey Season of Creation art competition winner 2023</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11</a:t>
            </a:fld>
            <a:endParaRPr lang="en-US"/>
          </a:p>
        </p:txBody>
      </p:sp>
    </p:spTree>
    <p:extLst>
      <p:ext uri="{BB962C8B-B14F-4D97-AF65-F5344CB8AC3E}">
        <p14:creationId xmlns:p14="http://schemas.microsoft.com/office/powerpoint/2010/main" val="3222874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6434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cs typeface="Calibri" panose="020F0502020204030204"/>
              </a:rPr>
              <a:t>Image caption: </a:t>
            </a:r>
            <a:r>
              <a:rPr lang="en-AU" b="0" i="0" dirty="0">
                <a:solidFill>
                  <a:srgbClr val="212124"/>
                </a:solidFill>
                <a:effectLst/>
                <a:highlight>
                  <a:srgbClr val="F3F5F6"/>
                </a:highlight>
                <a:latin typeface="Proxima Nova"/>
              </a:rPr>
              <a:t>35-year-old </a:t>
            </a:r>
            <a:r>
              <a:rPr lang="en-AU" b="0" i="0" dirty="0" err="1">
                <a:solidFill>
                  <a:srgbClr val="212124"/>
                </a:solidFill>
                <a:effectLst/>
                <a:highlight>
                  <a:srgbClr val="F3F5F6"/>
                </a:highlight>
                <a:latin typeface="Proxima Nova"/>
              </a:rPr>
              <a:t>Chiquito</a:t>
            </a:r>
            <a:r>
              <a:rPr lang="en-AU" b="0" i="0" dirty="0">
                <a:solidFill>
                  <a:srgbClr val="212124"/>
                </a:solidFill>
                <a:effectLst/>
                <a:highlight>
                  <a:srgbClr val="F3F5F6"/>
                </a:highlight>
                <a:latin typeface="Proxima Nova"/>
              </a:rPr>
              <a:t> is a farmer living in rural Timor </a:t>
            </a:r>
            <a:r>
              <a:rPr lang="en-AU" b="0" i="0" dirty="0" err="1">
                <a:solidFill>
                  <a:srgbClr val="212124"/>
                </a:solidFill>
                <a:effectLst/>
                <a:highlight>
                  <a:srgbClr val="F3F5F6"/>
                </a:highlight>
                <a:latin typeface="Proxima Nova"/>
              </a:rPr>
              <a:t>Leste</a:t>
            </a:r>
            <a:r>
              <a:rPr lang="en-AU" b="0" i="0" dirty="0">
                <a:solidFill>
                  <a:srgbClr val="212124"/>
                </a:solidFill>
                <a:effectLst/>
                <a:highlight>
                  <a:srgbClr val="F3F5F6"/>
                </a:highlight>
                <a:latin typeface="Proxima Nova"/>
              </a:rPr>
              <a:t>. After his father passed away, </a:t>
            </a:r>
            <a:r>
              <a:rPr lang="en-AU" b="0" i="0" dirty="0" err="1">
                <a:solidFill>
                  <a:srgbClr val="212124"/>
                </a:solidFill>
                <a:effectLst/>
                <a:highlight>
                  <a:srgbClr val="F3F5F6"/>
                </a:highlight>
                <a:latin typeface="Proxima Nova"/>
              </a:rPr>
              <a:t>Chiquito</a:t>
            </a:r>
            <a:r>
              <a:rPr lang="en-AU" b="0" i="0" dirty="0">
                <a:solidFill>
                  <a:srgbClr val="212124"/>
                </a:solidFill>
                <a:effectLst/>
                <a:highlight>
                  <a:srgbClr val="F3F5F6"/>
                </a:highlight>
                <a:latin typeface="Proxima Nova"/>
              </a:rPr>
              <a:t> took on the responsibility of supporting his whole household. </a:t>
            </a:r>
            <a:r>
              <a:rPr lang="en-US" dirty="0"/>
              <a:t>Timor </a:t>
            </a:r>
            <a:r>
              <a:rPr lang="en-US" dirty="0" err="1"/>
              <a:t>Leste</a:t>
            </a:r>
            <a:r>
              <a:rPr lang="en-US" dirty="0"/>
              <a:t>, 2023. Photo: Tim Lam</a:t>
            </a:r>
            <a:endParaRPr lang="en-US" dirty="0">
              <a:cs typeface="Calibri"/>
            </a:endParaRPr>
          </a:p>
          <a:p>
            <a:endParaRPr lang="en-AU" dirty="0">
              <a:cs typeface="Calibri" panose="020F0502020204030204"/>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3</a:t>
            </a:fld>
            <a:endParaRPr lang="en-US"/>
          </a:p>
        </p:txBody>
      </p:sp>
    </p:spTree>
    <p:extLst>
      <p:ext uri="{BB962C8B-B14F-4D97-AF65-F5344CB8AC3E}">
        <p14:creationId xmlns:p14="http://schemas.microsoft.com/office/powerpoint/2010/main" val="1715695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caption: Landscape of </a:t>
            </a:r>
            <a:r>
              <a:rPr lang="en-US" dirty="0" err="1"/>
              <a:t>Laquica</a:t>
            </a:r>
            <a:r>
              <a:rPr lang="en-US" dirty="0"/>
              <a:t>, Timor-Leste, 2023. Photo: Tim Lam</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4</a:t>
            </a:fld>
            <a:endParaRPr lang="en-US"/>
          </a:p>
        </p:txBody>
      </p:sp>
    </p:spTree>
    <p:extLst>
      <p:ext uri="{BB962C8B-B14F-4D97-AF65-F5344CB8AC3E}">
        <p14:creationId xmlns:p14="http://schemas.microsoft.com/office/powerpoint/2010/main" val="805930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cs typeface="Calibri" panose="020F0502020204030204"/>
              </a:rPr>
              <a:t>Image caption: </a:t>
            </a:r>
            <a:r>
              <a:rPr lang="en-AU" b="0" i="0" dirty="0" err="1">
                <a:solidFill>
                  <a:srgbClr val="212124"/>
                </a:solidFill>
                <a:effectLst/>
                <a:highlight>
                  <a:srgbClr val="F3F5F6"/>
                </a:highlight>
                <a:latin typeface="Proxima Nova"/>
              </a:rPr>
              <a:t>Chiquito</a:t>
            </a:r>
            <a:r>
              <a:rPr lang="en-AU" b="0" i="0" dirty="0">
                <a:solidFill>
                  <a:srgbClr val="212124"/>
                </a:solidFill>
                <a:effectLst/>
                <a:highlight>
                  <a:srgbClr val="F3F5F6"/>
                </a:highlight>
                <a:latin typeface="Proxima Nova"/>
              </a:rPr>
              <a:t> with his daughter, niece and nephew outside their home. </a:t>
            </a:r>
            <a:r>
              <a:rPr lang="en-US" dirty="0"/>
              <a:t>Timor </a:t>
            </a:r>
            <a:r>
              <a:rPr lang="en-US" dirty="0" err="1"/>
              <a:t>Leste</a:t>
            </a:r>
            <a:r>
              <a:rPr lang="en-US" dirty="0"/>
              <a:t>, 2023. Photo: Tim Lam</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5</a:t>
            </a:fld>
            <a:endParaRPr lang="en-US"/>
          </a:p>
        </p:txBody>
      </p:sp>
    </p:spTree>
    <p:extLst>
      <p:ext uri="{BB962C8B-B14F-4D97-AF65-F5344CB8AC3E}">
        <p14:creationId xmlns:p14="http://schemas.microsoft.com/office/powerpoint/2010/main" val="1272288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cs typeface="Calibri" panose="020F0502020204030204"/>
              </a:rPr>
              <a:t>Image caption: </a:t>
            </a:r>
            <a:r>
              <a:rPr lang="en-AU" b="0" i="0" dirty="0">
                <a:solidFill>
                  <a:srgbClr val="212124"/>
                </a:solidFill>
                <a:effectLst/>
                <a:highlight>
                  <a:srgbClr val="F3F5F6"/>
                </a:highlight>
                <a:latin typeface="Proxima Nova"/>
              </a:rPr>
              <a:t>With the support of our partner, Caritas </a:t>
            </a:r>
            <a:r>
              <a:rPr lang="en-AU" b="0" i="0" dirty="0" err="1">
                <a:solidFill>
                  <a:srgbClr val="212124"/>
                </a:solidFill>
                <a:effectLst/>
                <a:highlight>
                  <a:srgbClr val="F3F5F6"/>
                </a:highlight>
                <a:latin typeface="Proxima Nova"/>
              </a:rPr>
              <a:t>Diocesana</a:t>
            </a:r>
            <a:r>
              <a:rPr lang="en-AU" b="0" i="0" dirty="0">
                <a:solidFill>
                  <a:srgbClr val="212124"/>
                </a:solidFill>
                <a:effectLst/>
                <a:highlight>
                  <a:srgbClr val="F3F5F6"/>
                </a:highlight>
                <a:latin typeface="Proxima Nova"/>
              </a:rPr>
              <a:t> Malina, </a:t>
            </a:r>
            <a:r>
              <a:rPr lang="en-AU" b="0" i="0" dirty="0" err="1">
                <a:solidFill>
                  <a:srgbClr val="212124"/>
                </a:solidFill>
                <a:effectLst/>
                <a:highlight>
                  <a:srgbClr val="F3F5F6"/>
                </a:highlight>
                <a:latin typeface="Proxima Nova"/>
              </a:rPr>
              <a:t>Chiquito</a:t>
            </a:r>
            <a:r>
              <a:rPr lang="en-AU" b="0" i="0" dirty="0">
                <a:solidFill>
                  <a:srgbClr val="212124"/>
                </a:solidFill>
                <a:effectLst/>
                <a:highlight>
                  <a:srgbClr val="F3F5F6"/>
                </a:highlight>
                <a:latin typeface="Proxima Nova"/>
              </a:rPr>
              <a:t> participated in training in sustainable agricultural techniques that enabled him to grow a variety of crops, improve his access to markets and greatly enhance his family’s food security. </a:t>
            </a:r>
            <a:r>
              <a:rPr lang="en-US" dirty="0"/>
              <a:t>Timor </a:t>
            </a:r>
            <a:r>
              <a:rPr lang="en-US" dirty="0" err="1"/>
              <a:t>Leste</a:t>
            </a:r>
            <a:r>
              <a:rPr lang="en-US" dirty="0"/>
              <a:t>, 2023. Photo: Tim Lam</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6</a:t>
            </a:fld>
            <a:endParaRPr lang="en-US"/>
          </a:p>
        </p:txBody>
      </p:sp>
    </p:spTree>
    <p:extLst>
      <p:ext uri="{BB962C8B-B14F-4D97-AF65-F5344CB8AC3E}">
        <p14:creationId xmlns:p14="http://schemas.microsoft.com/office/powerpoint/2010/main" val="3863888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caption: A meal prepared by students at a rural training </a:t>
            </a:r>
            <a:r>
              <a:rPr lang="en-US" dirty="0" err="1"/>
              <a:t>centre</a:t>
            </a:r>
            <a:r>
              <a:rPr lang="en-US" dirty="0"/>
              <a:t> near the capital Honiara, Solomon Islands, August 2021. Photo: Neil </a:t>
            </a:r>
            <a:r>
              <a:rPr lang="en-US" dirty="0" err="1"/>
              <a:t>Nuia</a:t>
            </a:r>
            <a:endParaRPr lang="en-US" dirty="0" err="1">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7</a:t>
            </a:fld>
            <a:endParaRPr lang="en-US"/>
          </a:p>
        </p:txBody>
      </p:sp>
    </p:spTree>
    <p:extLst>
      <p:ext uri="{BB962C8B-B14F-4D97-AF65-F5344CB8AC3E}">
        <p14:creationId xmlns:p14="http://schemas.microsoft.com/office/powerpoint/2010/main" val="3855859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Image caption: </a:t>
            </a:r>
            <a:r>
              <a:rPr lang="en-AU" b="0" i="0" dirty="0">
                <a:solidFill>
                  <a:srgbClr val="212124"/>
                </a:solidFill>
                <a:effectLst/>
                <a:highlight>
                  <a:srgbClr val="F3F5F6"/>
                </a:highlight>
                <a:latin typeface="Proxima Nova"/>
              </a:rPr>
              <a:t>With the support of our partner, Caritas </a:t>
            </a:r>
            <a:r>
              <a:rPr lang="en-AU" b="0" i="0" dirty="0" err="1">
                <a:solidFill>
                  <a:srgbClr val="212124"/>
                </a:solidFill>
                <a:effectLst/>
                <a:highlight>
                  <a:srgbClr val="F3F5F6"/>
                </a:highlight>
                <a:latin typeface="Proxima Nova"/>
              </a:rPr>
              <a:t>Diocesana</a:t>
            </a:r>
            <a:r>
              <a:rPr lang="en-AU" b="0" i="0" dirty="0">
                <a:solidFill>
                  <a:srgbClr val="212124"/>
                </a:solidFill>
                <a:effectLst/>
                <a:highlight>
                  <a:srgbClr val="F3F5F6"/>
                </a:highlight>
                <a:latin typeface="Proxima Nova"/>
              </a:rPr>
              <a:t> Malina, </a:t>
            </a:r>
            <a:r>
              <a:rPr lang="en-AU" b="0" i="0" dirty="0" err="1">
                <a:solidFill>
                  <a:srgbClr val="212124"/>
                </a:solidFill>
                <a:effectLst/>
                <a:highlight>
                  <a:srgbClr val="F3F5F6"/>
                </a:highlight>
                <a:latin typeface="Proxima Nova"/>
              </a:rPr>
              <a:t>Chiquito</a:t>
            </a:r>
            <a:r>
              <a:rPr lang="en-AU" b="0" i="0" dirty="0">
                <a:solidFill>
                  <a:srgbClr val="212124"/>
                </a:solidFill>
                <a:effectLst/>
                <a:highlight>
                  <a:srgbClr val="F3F5F6"/>
                </a:highlight>
                <a:latin typeface="Proxima Nova"/>
              </a:rPr>
              <a:t> participated in training in sustainable agricultural techniques that enabled him to grow a variety of crops, improve his access to markets and greatly enhance his family’s food security. </a:t>
            </a:r>
            <a:r>
              <a:rPr lang="en-US" dirty="0"/>
              <a:t>Timor </a:t>
            </a:r>
            <a:r>
              <a:rPr lang="en-US" dirty="0" err="1"/>
              <a:t>Leste</a:t>
            </a:r>
            <a:r>
              <a:rPr lang="en-US" dirty="0"/>
              <a:t>, 2023. Photo: Tim Lam</a:t>
            </a:r>
            <a:endParaRPr lang="en-US" dirty="0">
              <a:cs typeface="Calibri"/>
            </a:endParaRPr>
          </a:p>
          <a:p>
            <a:endParaRPr lang="en-US" dirty="0" err="1"/>
          </a:p>
        </p:txBody>
      </p:sp>
      <p:sp>
        <p:nvSpPr>
          <p:cNvPr id="4" name="Slide Number Placeholder 3"/>
          <p:cNvSpPr>
            <a:spLocks noGrp="1"/>
          </p:cNvSpPr>
          <p:nvPr>
            <p:ph type="sldNum" sz="quarter" idx="5"/>
          </p:nvPr>
        </p:nvSpPr>
        <p:spPr/>
        <p:txBody>
          <a:bodyPr/>
          <a:lstStyle/>
          <a:p>
            <a:fld id="{CBA13E7F-FD71-DB40-B9E9-8826BD0F7150}" type="slidenum">
              <a:rPr lang="en-US" smtClean="0"/>
              <a:t>8</a:t>
            </a:fld>
            <a:endParaRPr lang="en-US"/>
          </a:p>
        </p:txBody>
      </p:sp>
    </p:spTree>
    <p:extLst>
      <p:ext uri="{BB962C8B-B14F-4D97-AF65-F5344CB8AC3E}">
        <p14:creationId xmlns:p14="http://schemas.microsoft.com/office/powerpoint/2010/main" val="247858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Image caption: A view of the beach and ocean near a rural training centre near the capital Honiara, Solomon Islands, August 2021. Photo: Neil </a:t>
            </a:r>
            <a:r>
              <a:rPr lang="en-AU" dirty="0" err="1"/>
              <a:t>Nuia</a:t>
            </a:r>
            <a:endParaRPr lang="en-US" dirty="0" err="1"/>
          </a:p>
          <a:p>
            <a:endParaRPr lang="en-US"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9</a:t>
            </a:fld>
            <a:endParaRPr lang="en-US"/>
          </a:p>
        </p:txBody>
      </p:sp>
    </p:spTree>
    <p:extLst>
      <p:ext uri="{BB962C8B-B14F-4D97-AF65-F5344CB8AC3E}">
        <p14:creationId xmlns:p14="http://schemas.microsoft.com/office/powerpoint/2010/main" val="16590664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C037E23-02AF-764E-8E9F-B6C00D37D7E0}"/>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113" y="0"/>
            <a:ext cx="17338149" cy="9753599"/>
          </a:xfrm>
          <a:prstGeom prst="rect">
            <a:avLst/>
          </a:prstGeom>
        </p:spPr>
      </p:pic>
      <p:sp>
        <p:nvSpPr>
          <p:cNvPr id="29" name="Title 28">
            <a:extLst>
              <a:ext uri="{FF2B5EF4-FFF2-40B4-BE49-F238E27FC236}">
                <a16:creationId xmlns:a16="http://schemas.microsoft.com/office/drawing/2014/main" id="{31CFC8E2-F8BD-744D-B390-3DDBA3C50E2D}"/>
              </a:ext>
            </a:extLst>
          </p:cNvPr>
          <p:cNvSpPr>
            <a:spLocks noGrp="1"/>
          </p:cNvSpPr>
          <p:nvPr>
            <p:ph type="title"/>
          </p:nvPr>
        </p:nvSpPr>
        <p:spPr>
          <a:xfrm>
            <a:off x="1191721" y="3519058"/>
            <a:ext cx="14956824" cy="761994"/>
          </a:xfrm>
          <a:prstGeom prst="rect">
            <a:avLst/>
          </a:prstGeom>
        </p:spPr>
        <p:txBody>
          <a:bodyPr/>
          <a:lstStyle>
            <a:lvl1pPr>
              <a:defRPr sz="3600" b="1">
                <a:solidFill>
                  <a:srgbClr val="E5DBCB"/>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A71E0ED4-636A-8C4B-8D27-014D03B83789}"/>
              </a:ext>
            </a:extLst>
          </p:cNvPr>
          <p:cNvSpPr>
            <a:spLocks noGrp="1"/>
          </p:cNvSpPr>
          <p:nvPr>
            <p:ph type="body" sz="quarter" idx="10"/>
          </p:nvPr>
        </p:nvSpPr>
        <p:spPr>
          <a:xfrm>
            <a:off x="1216352" y="4738268"/>
            <a:ext cx="10932917" cy="568325"/>
          </a:xfrm>
          <a:prstGeom prst="rect">
            <a:avLst/>
          </a:prstGeom>
        </p:spPr>
        <p:txBody>
          <a:bodyPr/>
          <a:lstStyle>
            <a:lvl1pPr>
              <a:defRPr sz="2400" b="0" i="0">
                <a:solidFill>
                  <a:srgbClr val="E5DBCB"/>
                </a:solidFill>
                <a:latin typeface="Arial" panose="020B0604020202020204" pitchFamily="34" charset="0"/>
                <a:cs typeface="Arial" panose="020B0604020202020204" pitchFamily="34" charset="0"/>
              </a:defRPr>
            </a:lvl1pPr>
          </a:lstStyle>
          <a:p>
            <a:pPr lvl="0"/>
            <a:endParaRPr lang="en-US" dirty="0"/>
          </a:p>
        </p:txBody>
      </p:sp>
      <p:pic>
        <p:nvPicPr>
          <p:cNvPr id="10" name="Picture 9">
            <a:extLst>
              <a:ext uri="{FF2B5EF4-FFF2-40B4-BE49-F238E27FC236}">
                <a16:creationId xmlns:a16="http://schemas.microsoft.com/office/drawing/2014/main" id="{4E23B04B-9FCC-A044-879F-737068099DCB}"/>
              </a:ext>
            </a:extLst>
          </p:cNvPr>
          <p:cNvPicPr>
            <a:picLocks noChangeAspect="1"/>
          </p:cNvPicPr>
          <p:nvPr userDrawn="1"/>
        </p:nvPicPr>
        <p:blipFill>
          <a:blip r:embed="rId3"/>
          <a:stretch>
            <a:fillRect/>
          </a:stretch>
        </p:blipFill>
        <p:spPr>
          <a:xfrm>
            <a:off x="15047689" y="8839200"/>
            <a:ext cx="1852042" cy="550111"/>
          </a:xfrm>
          <a:prstGeom prst="rect">
            <a:avLst/>
          </a:prstGeom>
        </p:spPr>
      </p:pic>
    </p:spTree>
    <p:extLst>
      <p:ext uri="{BB962C8B-B14F-4D97-AF65-F5344CB8AC3E}">
        <p14:creationId xmlns:p14="http://schemas.microsoft.com/office/powerpoint/2010/main" val="803324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386D2BC9-9F55-D646-B7DF-6CF21B2AE708}"/>
              </a:ext>
            </a:extLst>
          </p:cNvPr>
          <p:cNvSpPr>
            <a:spLocks noGrp="1"/>
          </p:cNvSpPr>
          <p:nvPr>
            <p:ph type="body" sz="half" idx="2"/>
          </p:nvPr>
        </p:nvSpPr>
        <p:spPr>
          <a:xfrm>
            <a:off x="831809" y="2000250"/>
            <a:ext cx="15661761" cy="6457950"/>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a:t>Click to edit Master text styles</a:t>
            </a:r>
          </a:p>
        </p:txBody>
      </p:sp>
      <p:sp>
        <p:nvSpPr>
          <p:cNvPr id="7" name="Round Diagonal Corner Rectangle 14">
            <a:extLst>
              <a:ext uri="{FF2B5EF4-FFF2-40B4-BE49-F238E27FC236}">
                <a16:creationId xmlns:a16="http://schemas.microsoft.com/office/drawing/2014/main" id="{3EBBF8C0-F744-354D-8123-F6A3168E03F4}"/>
              </a:ext>
            </a:extLst>
          </p:cNvPr>
          <p:cNvSpPr/>
          <p:nvPr userDrawn="1"/>
        </p:nvSpPr>
        <p:spPr>
          <a:xfrm flipH="1">
            <a:off x="-9" y="0"/>
            <a:ext cx="17340272" cy="1524000"/>
          </a:xfrm>
          <a:custGeom>
            <a:avLst/>
            <a:gdLst>
              <a:gd name="connsiteX0" fmla="*/ 647852 w 16505768"/>
              <a:gd name="connsiteY0" fmla="*/ 0 h 1524000"/>
              <a:gd name="connsiteX1" fmla="*/ 16505768 w 16505768"/>
              <a:gd name="connsiteY1" fmla="*/ 0 h 1524000"/>
              <a:gd name="connsiteX2" fmla="*/ 16505768 w 16505768"/>
              <a:gd name="connsiteY2" fmla="*/ 0 h 1524000"/>
              <a:gd name="connsiteX3" fmla="*/ 16505768 w 16505768"/>
              <a:gd name="connsiteY3" fmla="*/ 876148 h 1524000"/>
              <a:gd name="connsiteX4" fmla="*/ 15857916 w 16505768"/>
              <a:gd name="connsiteY4" fmla="*/ 1524000 h 1524000"/>
              <a:gd name="connsiteX5" fmla="*/ 0 w 16505768"/>
              <a:gd name="connsiteY5" fmla="*/ 1524000 h 1524000"/>
              <a:gd name="connsiteX6" fmla="*/ 0 w 16505768"/>
              <a:gd name="connsiteY6" fmla="*/ 1524000 h 1524000"/>
              <a:gd name="connsiteX7" fmla="*/ 0 w 16505768"/>
              <a:gd name="connsiteY7" fmla="*/ 647852 h 1524000"/>
              <a:gd name="connsiteX8" fmla="*/ 647852 w 16505768"/>
              <a:gd name="connsiteY8" fmla="*/ 0 h 1524000"/>
              <a:gd name="connsiteX0" fmla="*/ 198801 w 16581152"/>
              <a:gd name="connsiteY0" fmla="*/ 0 h 1537447"/>
              <a:gd name="connsiteX1" fmla="*/ 16581152 w 16581152"/>
              <a:gd name="connsiteY1" fmla="*/ 13447 h 1537447"/>
              <a:gd name="connsiteX2" fmla="*/ 16581152 w 16581152"/>
              <a:gd name="connsiteY2" fmla="*/ 13447 h 1537447"/>
              <a:gd name="connsiteX3" fmla="*/ 16581152 w 16581152"/>
              <a:gd name="connsiteY3" fmla="*/ 889595 h 1537447"/>
              <a:gd name="connsiteX4" fmla="*/ 15933300 w 16581152"/>
              <a:gd name="connsiteY4" fmla="*/ 1537447 h 1537447"/>
              <a:gd name="connsiteX5" fmla="*/ 75384 w 16581152"/>
              <a:gd name="connsiteY5" fmla="*/ 1537447 h 1537447"/>
              <a:gd name="connsiteX6" fmla="*/ 75384 w 16581152"/>
              <a:gd name="connsiteY6" fmla="*/ 1537447 h 1537447"/>
              <a:gd name="connsiteX7" fmla="*/ 75384 w 16581152"/>
              <a:gd name="connsiteY7" fmla="*/ 661299 h 1537447"/>
              <a:gd name="connsiteX8" fmla="*/ 198801 w 16581152"/>
              <a:gd name="connsiteY8" fmla="*/ 0 h 1537447"/>
              <a:gd name="connsiteX0" fmla="*/ 123417 w 16505768"/>
              <a:gd name="connsiteY0" fmla="*/ 0 h 1537447"/>
              <a:gd name="connsiteX1" fmla="*/ 16505768 w 16505768"/>
              <a:gd name="connsiteY1" fmla="*/ 13447 h 1537447"/>
              <a:gd name="connsiteX2" fmla="*/ 16505768 w 16505768"/>
              <a:gd name="connsiteY2" fmla="*/ 13447 h 1537447"/>
              <a:gd name="connsiteX3" fmla="*/ 16505768 w 16505768"/>
              <a:gd name="connsiteY3" fmla="*/ 889595 h 1537447"/>
              <a:gd name="connsiteX4" fmla="*/ 15857916 w 16505768"/>
              <a:gd name="connsiteY4" fmla="*/ 1537447 h 1537447"/>
              <a:gd name="connsiteX5" fmla="*/ 0 w 16505768"/>
              <a:gd name="connsiteY5" fmla="*/ 1537447 h 1537447"/>
              <a:gd name="connsiteX6" fmla="*/ 0 w 16505768"/>
              <a:gd name="connsiteY6" fmla="*/ 1537447 h 1537447"/>
              <a:gd name="connsiteX7" fmla="*/ 0 w 16505768"/>
              <a:gd name="connsiteY7" fmla="*/ 661299 h 1537447"/>
              <a:gd name="connsiteX8" fmla="*/ 123417 w 16505768"/>
              <a:gd name="connsiteY8" fmla="*/ 0 h 1537447"/>
              <a:gd name="connsiteX0" fmla="*/ 4378 w 16507752"/>
              <a:gd name="connsiteY0" fmla="*/ 0 h 1524000"/>
              <a:gd name="connsiteX1" fmla="*/ 16507752 w 16507752"/>
              <a:gd name="connsiteY1" fmla="*/ 0 h 1524000"/>
              <a:gd name="connsiteX2" fmla="*/ 16507752 w 16507752"/>
              <a:gd name="connsiteY2" fmla="*/ 0 h 1524000"/>
              <a:gd name="connsiteX3" fmla="*/ 16507752 w 16507752"/>
              <a:gd name="connsiteY3" fmla="*/ 876148 h 1524000"/>
              <a:gd name="connsiteX4" fmla="*/ 15859900 w 16507752"/>
              <a:gd name="connsiteY4" fmla="*/ 1524000 h 1524000"/>
              <a:gd name="connsiteX5" fmla="*/ 1984 w 16507752"/>
              <a:gd name="connsiteY5" fmla="*/ 1524000 h 1524000"/>
              <a:gd name="connsiteX6" fmla="*/ 1984 w 16507752"/>
              <a:gd name="connsiteY6" fmla="*/ 1524000 h 1524000"/>
              <a:gd name="connsiteX7" fmla="*/ 1984 w 16507752"/>
              <a:gd name="connsiteY7" fmla="*/ 647852 h 1524000"/>
              <a:gd name="connsiteX8" fmla="*/ 4378 w 16507752"/>
              <a:gd name="connsiteY8" fmla="*/ 0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07752" h="1524000">
                <a:moveTo>
                  <a:pt x="4378" y="0"/>
                </a:moveTo>
                <a:lnTo>
                  <a:pt x="16507752" y="0"/>
                </a:lnTo>
                <a:lnTo>
                  <a:pt x="16507752" y="0"/>
                </a:lnTo>
                <a:lnTo>
                  <a:pt x="16507752" y="876148"/>
                </a:lnTo>
                <a:cubicBezTo>
                  <a:pt x="16507752" y="1233947"/>
                  <a:pt x="16217699" y="1524000"/>
                  <a:pt x="15859900" y="1524000"/>
                </a:cubicBezTo>
                <a:lnTo>
                  <a:pt x="1984" y="1524000"/>
                </a:lnTo>
                <a:lnTo>
                  <a:pt x="1984" y="1524000"/>
                </a:lnTo>
                <a:lnTo>
                  <a:pt x="1984" y="647852"/>
                </a:lnTo>
                <a:cubicBezTo>
                  <a:pt x="1984" y="290053"/>
                  <a:pt x="-3798" y="430306"/>
                  <a:pt x="4378" y="0"/>
                </a:cubicBezTo>
                <a:close/>
              </a:path>
            </a:pathLst>
          </a:cu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6" name="Title 1">
            <a:extLst>
              <a:ext uri="{FF2B5EF4-FFF2-40B4-BE49-F238E27FC236}">
                <a16:creationId xmlns:a16="http://schemas.microsoft.com/office/drawing/2014/main" id="{BE586DA3-45B5-5E4E-A1D8-F3B11490F32B}"/>
              </a:ext>
            </a:extLst>
          </p:cNvPr>
          <p:cNvSpPr>
            <a:spLocks noGrp="1"/>
          </p:cNvSpPr>
          <p:nvPr>
            <p:ph type="title"/>
          </p:nvPr>
        </p:nvSpPr>
        <p:spPr>
          <a:xfrm>
            <a:off x="815140" y="476250"/>
            <a:ext cx="14644753" cy="800100"/>
          </a:xfrm>
          <a:prstGeom prst="rect">
            <a:avLst/>
          </a:prstGeom>
        </p:spPr>
        <p:txBody>
          <a:bodyPr/>
          <a:lstStyle>
            <a:lvl1pPr>
              <a:defRPr sz="32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pic>
        <p:nvPicPr>
          <p:cNvPr id="9" name="Picture 8">
            <a:extLst>
              <a:ext uri="{FF2B5EF4-FFF2-40B4-BE49-F238E27FC236}">
                <a16:creationId xmlns:a16="http://schemas.microsoft.com/office/drawing/2014/main" id="{2A762AE7-2471-A44D-AD54-88B54287CC9C}"/>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t="19011" r="18760"/>
          <a:stretch/>
        </p:blipFill>
        <p:spPr>
          <a:xfrm>
            <a:off x="16061531" y="0"/>
            <a:ext cx="1278732" cy="1274822"/>
          </a:xfrm>
          <a:prstGeom prst="rect">
            <a:avLst/>
          </a:prstGeom>
        </p:spPr>
      </p:pic>
    </p:spTree>
    <p:extLst>
      <p:ext uri="{BB962C8B-B14F-4D97-AF65-F5344CB8AC3E}">
        <p14:creationId xmlns:p14="http://schemas.microsoft.com/office/powerpoint/2010/main" val="4136618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Custom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386D2BC9-9F55-D646-B7DF-6CF21B2AE708}"/>
              </a:ext>
            </a:extLst>
          </p:cNvPr>
          <p:cNvSpPr>
            <a:spLocks noGrp="1"/>
          </p:cNvSpPr>
          <p:nvPr>
            <p:ph type="body" sz="half" idx="2"/>
          </p:nvPr>
        </p:nvSpPr>
        <p:spPr>
          <a:xfrm>
            <a:off x="831809" y="2000250"/>
            <a:ext cx="15661761" cy="6457950"/>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a:t>Click to edit Master text styles</a:t>
            </a:r>
          </a:p>
        </p:txBody>
      </p:sp>
      <p:sp>
        <p:nvSpPr>
          <p:cNvPr id="7" name="Round Diagonal Corner Rectangle 14">
            <a:extLst>
              <a:ext uri="{FF2B5EF4-FFF2-40B4-BE49-F238E27FC236}">
                <a16:creationId xmlns:a16="http://schemas.microsoft.com/office/drawing/2014/main" id="{3EBBF8C0-F744-354D-8123-F6A3168E03F4}"/>
              </a:ext>
            </a:extLst>
          </p:cNvPr>
          <p:cNvSpPr/>
          <p:nvPr userDrawn="1"/>
        </p:nvSpPr>
        <p:spPr>
          <a:xfrm flipH="1">
            <a:off x="-9" y="0"/>
            <a:ext cx="16505768" cy="1524000"/>
          </a:xfrm>
          <a:prstGeom prst="round2DiagRect">
            <a:avLst>
              <a:gd name="adj1" fmla="val 42510"/>
              <a:gd name="adj2" fmla="val 0"/>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6" name="Title 1">
            <a:extLst>
              <a:ext uri="{FF2B5EF4-FFF2-40B4-BE49-F238E27FC236}">
                <a16:creationId xmlns:a16="http://schemas.microsoft.com/office/drawing/2014/main" id="{BE586DA3-45B5-5E4E-A1D8-F3B11490F32B}"/>
              </a:ext>
            </a:extLst>
          </p:cNvPr>
          <p:cNvSpPr>
            <a:spLocks noGrp="1"/>
          </p:cNvSpPr>
          <p:nvPr>
            <p:ph type="title"/>
          </p:nvPr>
        </p:nvSpPr>
        <p:spPr>
          <a:xfrm>
            <a:off x="815140" y="476250"/>
            <a:ext cx="14644753" cy="800100"/>
          </a:xfrm>
          <a:prstGeom prst="rect">
            <a:avLst/>
          </a:prstGeom>
        </p:spPr>
        <p:txBody>
          <a:bodyPr/>
          <a:lstStyle>
            <a:lvl1pPr>
              <a:defRPr sz="32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2721251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18E8412-2C06-BF47-92C2-8FB5BC4D918D}"/>
              </a:ext>
            </a:extLst>
          </p:cNvPr>
          <p:cNvSpPr>
            <a:spLocks noGrp="1"/>
          </p:cNvSpPr>
          <p:nvPr>
            <p:ph type="pic" sz="quarter" idx="13"/>
          </p:nvPr>
        </p:nvSpPr>
        <p:spPr>
          <a:xfrm>
            <a:off x="6231657" y="2000250"/>
            <a:ext cx="4862794" cy="6127095"/>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6" name="Picture Placeholder 4">
            <a:extLst>
              <a:ext uri="{FF2B5EF4-FFF2-40B4-BE49-F238E27FC236}">
                <a16:creationId xmlns:a16="http://schemas.microsoft.com/office/drawing/2014/main" id="{9C888353-3042-214A-9A36-C0914127F13A}"/>
              </a:ext>
            </a:extLst>
          </p:cNvPr>
          <p:cNvSpPr>
            <a:spLocks noGrp="1"/>
          </p:cNvSpPr>
          <p:nvPr>
            <p:ph type="pic" sz="quarter" idx="14"/>
          </p:nvPr>
        </p:nvSpPr>
        <p:spPr>
          <a:xfrm>
            <a:off x="11656136" y="2000250"/>
            <a:ext cx="4862794" cy="6127095"/>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7" name="Picture Placeholder 4">
            <a:extLst>
              <a:ext uri="{FF2B5EF4-FFF2-40B4-BE49-F238E27FC236}">
                <a16:creationId xmlns:a16="http://schemas.microsoft.com/office/drawing/2014/main" id="{41FEA056-2464-554C-BF2C-BF0CAE9D54AE}"/>
              </a:ext>
            </a:extLst>
          </p:cNvPr>
          <p:cNvSpPr>
            <a:spLocks noGrp="1"/>
          </p:cNvSpPr>
          <p:nvPr>
            <p:ph type="pic" sz="quarter" idx="15"/>
          </p:nvPr>
        </p:nvSpPr>
        <p:spPr>
          <a:xfrm>
            <a:off x="807178" y="2000249"/>
            <a:ext cx="4862794" cy="6127095"/>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8" name="Text Placeholder 15">
            <a:extLst>
              <a:ext uri="{FF2B5EF4-FFF2-40B4-BE49-F238E27FC236}">
                <a16:creationId xmlns:a16="http://schemas.microsoft.com/office/drawing/2014/main" id="{D42A0009-3A56-C545-8DB2-395775BC310B}"/>
              </a:ext>
            </a:extLst>
          </p:cNvPr>
          <p:cNvSpPr>
            <a:spLocks noGrp="1"/>
          </p:cNvSpPr>
          <p:nvPr>
            <p:ph type="body" sz="quarter" idx="11"/>
          </p:nvPr>
        </p:nvSpPr>
        <p:spPr>
          <a:xfrm>
            <a:off x="834504" y="8311007"/>
            <a:ext cx="4850863" cy="258759"/>
          </a:xfrm>
          <a:prstGeom prst="rect">
            <a:avLst/>
          </a:prstGeom>
        </p:spPr>
        <p:txBody>
          <a:bodyPr>
            <a:noAutofit/>
          </a:bodyPr>
          <a:lstStyle>
            <a:lvl1pPr marL="0" indent="0">
              <a:buFontTx/>
              <a:buNone/>
              <a:defRPr sz="900" baseline="0">
                <a:solidFill>
                  <a:schemeClr val="tx1"/>
                </a:solidFill>
                <a:latin typeface="Arial"/>
                <a:cs typeface="Arial"/>
              </a:defRPr>
            </a:lvl1pPr>
            <a:lvl2pPr marL="342917" indent="0">
              <a:buFontTx/>
              <a:buNone/>
              <a:defRPr sz="1050">
                <a:latin typeface=""/>
              </a:defRPr>
            </a:lvl2pPr>
            <a:lvl3pPr marL="685835" indent="0">
              <a:buFontTx/>
              <a:buNone/>
              <a:defRPr sz="1050">
                <a:latin typeface=""/>
              </a:defRPr>
            </a:lvl3pPr>
            <a:lvl4pPr marL="1028752" indent="0">
              <a:buFontTx/>
              <a:buNone/>
              <a:defRPr sz="1050">
                <a:latin typeface=""/>
              </a:defRPr>
            </a:lvl4pPr>
            <a:lvl5pPr marL="1371668" indent="0">
              <a:buFontTx/>
              <a:buNone/>
              <a:defRPr sz="1050">
                <a:latin typeface=""/>
              </a:defRPr>
            </a:lvl5pPr>
          </a:lstStyle>
          <a:p>
            <a:pPr lvl="0"/>
            <a:r>
              <a:rPr lang="en-GB" dirty="0"/>
              <a:t>Click to edit Master text styles</a:t>
            </a:r>
          </a:p>
        </p:txBody>
      </p:sp>
      <p:sp>
        <p:nvSpPr>
          <p:cNvPr id="9" name="Text Placeholder 15">
            <a:extLst>
              <a:ext uri="{FF2B5EF4-FFF2-40B4-BE49-F238E27FC236}">
                <a16:creationId xmlns:a16="http://schemas.microsoft.com/office/drawing/2014/main" id="{6B696367-8FB6-F14F-B0D0-3745F9EEE5AA}"/>
              </a:ext>
            </a:extLst>
          </p:cNvPr>
          <p:cNvSpPr>
            <a:spLocks noGrp="1"/>
          </p:cNvSpPr>
          <p:nvPr>
            <p:ph type="body" sz="quarter" idx="16"/>
          </p:nvPr>
        </p:nvSpPr>
        <p:spPr>
          <a:xfrm>
            <a:off x="6254364" y="8311007"/>
            <a:ext cx="4850863" cy="258759"/>
          </a:xfrm>
          <a:prstGeom prst="rect">
            <a:avLst/>
          </a:prstGeom>
        </p:spPr>
        <p:txBody>
          <a:bodyPr>
            <a:noAutofit/>
          </a:bodyPr>
          <a:lstStyle>
            <a:lvl1pPr marL="0" indent="0">
              <a:buFontTx/>
              <a:buNone/>
              <a:defRPr sz="900" baseline="0">
                <a:solidFill>
                  <a:schemeClr val="tx1"/>
                </a:solidFill>
                <a:latin typeface="Arial"/>
                <a:cs typeface="Arial"/>
              </a:defRPr>
            </a:lvl1pPr>
            <a:lvl2pPr marL="342917" indent="0">
              <a:buFontTx/>
              <a:buNone/>
              <a:defRPr sz="1050">
                <a:latin typeface=""/>
              </a:defRPr>
            </a:lvl2pPr>
            <a:lvl3pPr marL="685835" indent="0">
              <a:buFontTx/>
              <a:buNone/>
              <a:defRPr sz="1050">
                <a:latin typeface=""/>
              </a:defRPr>
            </a:lvl3pPr>
            <a:lvl4pPr marL="1028752" indent="0">
              <a:buFontTx/>
              <a:buNone/>
              <a:defRPr sz="1050">
                <a:latin typeface=""/>
              </a:defRPr>
            </a:lvl4pPr>
            <a:lvl5pPr marL="1371668" indent="0">
              <a:buFontTx/>
              <a:buNone/>
              <a:defRPr sz="1050">
                <a:latin typeface=""/>
              </a:defRPr>
            </a:lvl5pPr>
          </a:lstStyle>
          <a:p>
            <a:pPr lvl="0"/>
            <a:r>
              <a:rPr lang="en-GB"/>
              <a:t>Click to edit Master text styles</a:t>
            </a:r>
          </a:p>
        </p:txBody>
      </p:sp>
      <p:sp>
        <p:nvSpPr>
          <p:cNvPr id="10" name="Text Placeholder 15">
            <a:extLst>
              <a:ext uri="{FF2B5EF4-FFF2-40B4-BE49-F238E27FC236}">
                <a16:creationId xmlns:a16="http://schemas.microsoft.com/office/drawing/2014/main" id="{32323A13-C6D9-3A40-8D0A-9BBCD33A5B9E}"/>
              </a:ext>
            </a:extLst>
          </p:cNvPr>
          <p:cNvSpPr>
            <a:spLocks noGrp="1"/>
          </p:cNvSpPr>
          <p:nvPr>
            <p:ph type="body" sz="quarter" idx="17"/>
          </p:nvPr>
        </p:nvSpPr>
        <p:spPr>
          <a:xfrm>
            <a:off x="11654897" y="8311007"/>
            <a:ext cx="4850863" cy="258759"/>
          </a:xfrm>
          <a:prstGeom prst="rect">
            <a:avLst/>
          </a:prstGeom>
        </p:spPr>
        <p:txBody>
          <a:bodyPr>
            <a:noAutofit/>
          </a:bodyPr>
          <a:lstStyle>
            <a:lvl1pPr marL="0" indent="0">
              <a:buFontTx/>
              <a:buNone/>
              <a:defRPr sz="900" baseline="0">
                <a:solidFill>
                  <a:schemeClr val="tx1"/>
                </a:solidFill>
                <a:latin typeface="Arial"/>
                <a:cs typeface="Arial"/>
              </a:defRPr>
            </a:lvl1pPr>
            <a:lvl2pPr marL="342917" indent="0">
              <a:buFontTx/>
              <a:buNone/>
              <a:defRPr sz="1050">
                <a:latin typeface=""/>
              </a:defRPr>
            </a:lvl2pPr>
            <a:lvl3pPr marL="685835" indent="0">
              <a:buFontTx/>
              <a:buNone/>
              <a:defRPr sz="1050">
                <a:latin typeface=""/>
              </a:defRPr>
            </a:lvl3pPr>
            <a:lvl4pPr marL="1028752" indent="0">
              <a:buFontTx/>
              <a:buNone/>
              <a:defRPr sz="1050">
                <a:latin typeface=""/>
              </a:defRPr>
            </a:lvl4pPr>
            <a:lvl5pPr marL="1371668" indent="0">
              <a:buFontTx/>
              <a:buNone/>
              <a:defRPr sz="1050">
                <a:latin typeface=""/>
              </a:defRPr>
            </a:lvl5pPr>
          </a:lstStyle>
          <a:p>
            <a:pPr lvl="0"/>
            <a:r>
              <a:rPr lang="en-GB"/>
              <a:t>Click to edit Master text styles</a:t>
            </a:r>
          </a:p>
        </p:txBody>
      </p:sp>
      <p:sp>
        <p:nvSpPr>
          <p:cNvPr id="12" name="Round Diagonal Corner Rectangle 14">
            <a:extLst>
              <a:ext uri="{FF2B5EF4-FFF2-40B4-BE49-F238E27FC236}">
                <a16:creationId xmlns:a16="http://schemas.microsoft.com/office/drawing/2014/main" id="{729A77BC-4C4D-0649-B6E4-F3EDD705BBDB}"/>
              </a:ext>
            </a:extLst>
          </p:cNvPr>
          <p:cNvSpPr/>
          <p:nvPr userDrawn="1"/>
        </p:nvSpPr>
        <p:spPr>
          <a:xfrm flipH="1">
            <a:off x="-9" y="0"/>
            <a:ext cx="16505768" cy="1524000"/>
          </a:xfrm>
          <a:prstGeom prst="round2DiagRect">
            <a:avLst>
              <a:gd name="adj1" fmla="val 42510"/>
              <a:gd name="adj2" fmla="val 0"/>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1">
            <a:extLst>
              <a:ext uri="{FF2B5EF4-FFF2-40B4-BE49-F238E27FC236}">
                <a16:creationId xmlns:a16="http://schemas.microsoft.com/office/drawing/2014/main" id="{790BDF88-CB51-434E-90A7-C6C0523A866F}"/>
              </a:ext>
            </a:extLst>
          </p:cNvPr>
          <p:cNvSpPr>
            <a:spLocks noGrp="1"/>
          </p:cNvSpPr>
          <p:nvPr>
            <p:ph type="title"/>
          </p:nvPr>
        </p:nvSpPr>
        <p:spPr>
          <a:xfrm>
            <a:off x="815140" y="476250"/>
            <a:ext cx="14644753" cy="800100"/>
          </a:xfrm>
          <a:prstGeom prst="rect">
            <a:avLst/>
          </a:prstGeom>
        </p:spPr>
        <p:txBody>
          <a:bodyPr/>
          <a:lstStyle>
            <a:lvl1pPr>
              <a:defRPr sz="32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30026784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DF3B66C-BB33-A14A-A2D1-CD2D9BFF0D00}"/>
              </a:ext>
            </a:extLst>
          </p:cNvPr>
          <p:cNvSpPr>
            <a:spLocks noGrp="1"/>
          </p:cNvSpPr>
          <p:nvPr>
            <p:ph type="title"/>
          </p:nvPr>
        </p:nvSpPr>
        <p:spPr>
          <a:xfrm>
            <a:off x="807180" y="519117"/>
            <a:ext cx="11825351" cy="1081084"/>
          </a:xfrm>
          <a:prstGeom prst="rect">
            <a:avLst/>
          </a:prstGeom>
        </p:spPr>
        <p:txBody>
          <a:bodyPr/>
          <a:lstStyle>
            <a:lvl1pPr>
              <a:defRPr sz="2800" b="1">
                <a:solidFill>
                  <a:srgbClr val="414042"/>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5" name="Text Placeholder 3">
            <a:extLst>
              <a:ext uri="{FF2B5EF4-FFF2-40B4-BE49-F238E27FC236}">
                <a16:creationId xmlns:a16="http://schemas.microsoft.com/office/drawing/2014/main" id="{88DE90EA-C8E1-1941-9D09-581C22AB6D3D}"/>
              </a:ext>
            </a:extLst>
          </p:cNvPr>
          <p:cNvSpPr>
            <a:spLocks noGrp="1"/>
          </p:cNvSpPr>
          <p:nvPr>
            <p:ph type="body" sz="half" idx="11"/>
          </p:nvPr>
        </p:nvSpPr>
        <p:spPr>
          <a:xfrm>
            <a:off x="785627" y="2209800"/>
            <a:ext cx="15809304" cy="6248400"/>
          </a:xfrm>
          <a:prstGeom prst="rect">
            <a:avLst/>
          </a:prstGeom>
        </p:spPr>
        <p:txBody>
          <a:bodyPr/>
          <a:lstStyle>
            <a:lvl1pPr marL="0" indent="0">
              <a:buNone/>
              <a:defRPr sz="1600">
                <a:solidFill>
                  <a:srgbClr val="414042"/>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19531023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3F274B70-CF4E-5542-8B45-18C01CA224DE}"/>
              </a:ext>
            </a:extLst>
          </p:cNvPr>
          <p:cNvSpPr>
            <a:spLocks noGrp="1"/>
          </p:cNvSpPr>
          <p:nvPr>
            <p:ph type="body" sz="half" idx="2"/>
          </p:nvPr>
        </p:nvSpPr>
        <p:spPr>
          <a:xfrm>
            <a:off x="6790476" y="2213674"/>
            <a:ext cx="9764160" cy="6244525"/>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
        <p:nvSpPr>
          <p:cNvPr id="5" name="Title 1">
            <a:extLst>
              <a:ext uri="{FF2B5EF4-FFF2-40B4-BE49-F238E27FC236}">
                <a16:creationId xmlns:a16="http://schemas.microsoft.com/office/drawing/2014/main" id="{CDE189DD-6F3D-4843-BE78-E1AEE5601261}"/>
              </a:ext>
            </a:extLst>
          </p:cNvPr>
          <p:cNvSpPr>
            <a:spLocks noGrp="1"/>
          </p:cNvSpPr>
          <p:nvPr>
            <p:ph type="title"/>
          </p:nvPr>
        </p:nvSpPr>
        <p:spPr>
          <a:xfrm>
            <a:off x="807180" y="519117"/>
            <a:ext cx="11825351" cy="1081084"/>
          </a:xfrm>
          <a:prstGeom prst="rect">
            <a:avLst/>
          </a:prstGeom>
        </p:spPr>
        <p:txBody>
          <a:bodyPr/>
          <a:lstStyle>
            <a:lvl1pPr>
              <a:defRPr sz="2800" b="1">
                <a:solidFill>
                  <a:srgbClr val="414042"/>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9" name="Text Placeholder 3">
            <a:extLst>
              <a:ext uri="{FF2B5EF4-FFF2-40B4-BE49-F238E27FC236}">
                <a16:creationId xmlns:a16="http://schemas.microsoft.com/office/drawing/2014/main" id="{6B8C8C86-18E6-F84C-833C-74BF02BAA744}"/>
              </a:ext>
            </a:extLst>
          </p:cNvPr>
          <p:cNvSpPr>
            <a:spLocks noGrp="1"/>
          </p:cNvSpPr>
          <p:nvPr>
            <p:ph type="body" sz="half" idx="11"/>
          </p:nvPr>
        </p:nvSpPr>
        <p:spPr>
          <a:xfrm>
            <a:off x="785627" y="2209800"/>
            <a:ext cx="5369904" cy="6248400"/>
          </a:xfrm>
          <a:prstGeom prst="rect">
            <a:avLst/>
          </a:prstGeom>
        </p:spPr>
        <p:txBody>
          <a:bodyPr/>
          <a:lstStyle>
            <a:lvl1pPr marL="0" indent="0">
              <a:buNone/>
              <a:defRPr sz="1600">
                <a:solidFill>
                  <a:srgbClr val="414042"/>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169472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7A375350-5B64-5441-8015-DECDC39935C7}"/>
              </a:ext>
            </a:extLst>
          </p:cNvPr>
          <p:cNvSpPr>
            <a:spLocks noGrp="1"/>
          </p:cNvSpPr>
          <p:nvPr>
            <p:ph type="pic" sz="quarter" idx="10"/>
          </p:nvPr>
        </p:nvSpPr>
        <p:spPr>
          <a:xfrm>
            <a:off x="1" y="5"/>
            <a:ext cx="17340263" cy="8839195"/>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22371363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793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Blank">
    <p:bg>
      <p:bgPr>
        <a:solidFill>
          <a:srgbClr val="00485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638D785-FDBD-0C47-B7F3-614D06993E53}"/>
              </a:ext>
            </a:extLst>
          </p:cNvPr>
          <p:cNvPicPr>
            <a:picLocks noChangeAspect="1"/>
          </p:cNvPicPr>
          <p:nvPr userDrawn="1"/>
        </p:nvPicPr>
        <p:blipFill>
          <a:blip r:embed="rId2"/>
          <a:stretch>
            <a:fillRect/>
          </a:stretch>
        </p:blipFill>
        <p:spPr>
          <a:xfrm>
            <a:off x="15047689" y="8839200"/>
            <a:ext cx="1852042" cy="550111"/>
          </a:xfrm>
          <a:prstGeom prst="rect">
            <a:avLst/>
          </a:prstGeom>
        </p:spPr>
      </p:pic>
    </p:spTree>
    <p:extLst>
      <p:ext uri="{BB962C8B-B14F-4D97-AF65-F5344CB8AC3E}">
        <p14:creationId xmlns:p14="http://schemas.microsoft.com/office/powerpoint/2010/main" val="12819248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2"/>
            <a:ext cx="17340263" cy="31358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581523" y="543612"/>
            <a:ext cx="13005197" cy="2048228"/>
          </a:xfrm>
          <a:prstGeom prst="rect">
            <a:avLst/>
          </a:prstGeom>
        </p:spPr>
        <p:txBody>
          <a:bodyPr anchor="ctr"/>
          <a:lstStyle>
            <a:lvl1pPr algn="l">
              <a:defRPr sz="5689"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4796819" y="-480142"/>
            <a:ext cx="3072434" cy="3071982"/>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3135451"/>
            <a:ext cx="17340263" cy="5735393"/>
          </a:xfrm>
          <a:prstGeom prst="rect">
            <a:avLst/>
          </a:prstGeom>
        </p:spPr>
        <p:txBody>
          <a:bodyPr/>
          <a:lstStyle>
            <a:lvl1pPr marL="0" indent="0">
              <a:buNone/>
              <a:defRPr/>
            </a:lvl1pPr>
          </a:lstStyle>
          <a:p>
            <a:r>
              <a:rPr lang="en-GB"/>
              <a:t>Click icon to add picture</a:t>
            </a:r>
            <a:endParaRPr lang="en-US"/>
          </a:p>
        </p:txBody>
      </p:sp>
    </p:spTree>
    <p:extLst>
      <p:ext uri="{BB962C8B-B14F-4D97-AF65-F5344CB8AC3E}">
        <p14:creationId xmlns:p14="http://schemas.microsoft.com/office/powerpoint/2010/main" val="14575809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2167533" y="5122898"/>
            <a:ext cx="13005197" cy="2354862"/>
          </a:xfrm>
          <a:prstGeom prst="rect">
            <a:avLst/>
          </a:prstGeom>
        </p:spPr>
        <p:txBody>
          <a:bodyPr/>
          <a:lstStyle>
            <a:lvl1pPr marL="0" indent="0" algn="ctr">
              <a:buNone/>
              <a:defRPr sz="3413">
                <a:solidFill>
                  <a:schemeClr val="accent3"/>
                </a:solidFill>
              </a:defRPr>
            </a:lvl1pPr>
            <a:lvl2pPr marL="487672" indent="0" algn="ctr">
              <a:buNone/>
              <a:defRPr sz="2133"/>
            </a:lvl2pPr>
            <a:lvl3pPr marL="975345" indent="0" algn="ctr">
              <a:buNone/>
              <a:defRPr sz="1920"/>
            </a:lvl3pPr>
            <a:lvl4pPr marL="1463017" indent="0" algn="ctr">
              <a:buNone/>
              <a:defRPr sz="1707"/>
            </a:lvl4pPr>
            <a:lvl5pPr marL="1950690" indent="0" algn="ctr">
              <a:buNone/>
              <a:defRPr sz="1707"/>
            </a:lvl5pPr>
            <a:lvl6pPr marL="2438362" indent="0" algn="ctr">
              <a:buNone/>
              <a:defRPr sz="1707"/>
            </a:lvl6pPr>
            <a:lvl7pPr marL="2926034" indent="0" algn="ctr">
              <a:buNone/>
              <a:defRPr sz="1707"/>
            </a:lvl7pPr>
            <a:lvl8pPr marL="3413707" indent="0" algn="ctr">
              <a:buNone/>
              <a:defRPr sz="1707"/>
            </a:lvl8pPr>
            <a:lvl9pPr marL="3901379" indent="0" algn="ctr">
              <a:buNone/>
              <a:defRPr sz="1707"/>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2167533" y="1596249"/>
            <a:ext cx="13005197" cy="3395698"/>
          </a:xfrm>
          <a:prstGeom prst="rect">
            <a:avLst/>
          </a:prstGeom>
        </p:spPr>
        <p:txBody>
          <a:bodyPr anchor="ctr"/>
          <a:lstStyle>
            <a:lvl1pPr algn="ctr">
              <a:defRPr sz="64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9275069" y="8788508"/>
            <a:ext cx="27603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2650706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2A4C3A94-BAD1-A84D-A77A-FB679380A73C}"/>
              </a:ext>
            </a:extLst>
          </p:cNvPr>
          <p:cNvSpPr/>
          <p:nvPr/>
        </p:nvSpPr>
        <p:spPr>
          <a:xfrm>
            <a:off x="0" y="0"/>
            <a:ext cx="17340263" cy="2895600"/>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004851"/>
          </a:solidFill>
        </p:spPr>
        <p:txBody>
          <a:bodyPr wrap="square" lIns="0" tIns="0" rIns="0" bIns="0" rtlCol="0"/>
          <a:lstStyle/>
          <a:p>
            <a:endParaRPr sz="1800" dirty="0"/>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2895600"/>
            <a:ext cx="17340263" cy="6858000"/>
          </a:xfrm>
          <a:prstGeom prst="rect">
            <a:avLst/>
          </a:prstGeom>
        </p:spPr>
        <p:txBody>
          <a:bodyPr/>
          <a:lstStyle/>
          <a:p>
            <a:r>
              <a:rPr lang="en-GB"/>
              <a:t>Click icon to add picture</a:t>
            </a:r>
            <a:endParaRPr lang="en-US"/>
          </a:p>
        </p:txBody>
      </p:sp>
      <p:sp>
        <p:nvSpPr>
          <p:cNvPr id="5" name="Title 2">
            <a:extLst>
              <a:ext uri="{FF2B5EF4-FFF2-40B4-BE49-F238E27FC236}">
                <a16:creationId xmlns:a16="http://schemas.microsoft.com/office/drawing/2014/main" id="{2759081A-B6AB-644D-9661-6F05675BE8F7}"/>
              </a:ext>
            </a:extLst>
          </p:cNvPr>
          <p:cNvSpPr>
            <a:spLocks noGrp="1"/>
          </p:cNvSpPr>
          <p:nvPr>
            <p:ph type="title"/>
          </p:nvPr>
        </p:nvSpPr>
        <p:spPr>
          <a:xfrm>
            <a:off x="745331" y="1066800"/>
            <a:ext cx="10920730" cy="685800"/>
          </a:xfrm>
          <a:prstGeom prst="rect">
            <a:avLst/>
          </a:prstGeom>
        </p:spPr>
        <p:txBody>
          <a:bodyPr/>
          <a:lstStyle>
            <a:lvl1pPr>
              <a:defRPr sz="3400" b="1">
                <a:solidFill>
                  <a:srgbClr val="E5DBCB"/>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7" name="Text Placeholder 7">
            <a:extLst>
              <a:ext uri="{FF2B5EF4-FFF2-40B4-BE49-F238E27FC236}">
                <a16:creationId xmlns:a16="http://schemas.microsoft.com/office/drawing/2014/main" id="{A5D3FA25-B21C-8D4F-AFEF-F5BD65FF2933}"/>
              </a:ext>
            </a:extLst>
          </p:cNvPr>
          <p:cNvSpPr>
            <a:spLocks noGrp="1"/>
          </p:cNvSpPr>
          <p:nvPr>
            <p:ph type="body" sz="quarter" idx="11"/>
          </p:nvPr>
        </p:nvSpPr>
        <p:spPr>
          <a:xfrm>
            <a:off x="733144" y="1905653"/>
            <a:ext cx="10932917" cy="568325"/>
          </a:xfrm>
          <a:prstGeom prst="rect">
            <a:avLst/>
          </a:prstGeom>
        </p:spPr>
        <p:txBody>
          <a:bodyPr/>
          <a:lstStyle>
            <a:lvl1pPr>
              <a:defRPr sz="2400" b="0" i="0">
                <a:solidFill>
                  <a:srgbClr val="E5DBCB"/>
                </a:solidFill>
                <a:latin typeface="Arial" panose="020B0604020202020204" pitchFamily="34" charset="0"/>
                <a:cs typeface="Arial" panose="020B0604020202020204" pitchFamily="34" charset="0"/>
              </a:defRPr>
            </a:lvl1pPr>
          </a:lstStyle>
          <a:p>
            <a:pPr lvl="0"/>
            <a:endParaRPr lang="en-US" dirty="0"/>
          </a:p>
        </p:txBody>
      </p:sp>
      <p:pic>
        <p:nvPicPr>
          <p:cNvPr id="9" name="Picture 8">
            <a:extLst>
              <a:ext uri="{FF2B5EF4-FFF2-40B4-BE49-F238E27FC236}">
                <a16:creationId xmlns:a16="http://schemas.microsoft.com/office/drawing/2014/main" id="{CDB20D4B-5C1A-1141-8709-5A3DAF1A578A}"/>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t="19011" r="18760"/>
          <a:stretch/>
        </p:blipFill>
        <p:spPr>
          <a:xfrm>
            <a:off x="15061022" y="0"/>
            <a:ext cx="2279241" cy="2272272"/>
          </a:xfrm>
          <a:prstGeom prst="rect">
            <a:avLst/>
          </a:prstGeom>
        </p:spPr>
      </p:pic>
    </p:spTree>
    <p:extLst>
      <p:ext uri="{BB962C8B-B14F-4D97-AF65-F5344CB8AC3E}">
        <p14:creationId xmlns:p14="http://schemas.microsoft.com/office/powerpoint/2010/main" val="3210215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itle Slide">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2167533" y="5122898"/>
            <a:ext cx="13005197" cy="2354862"/>
          </a:xfrm>
          <a:prstGeom prst="rect">
            <a:avLst/>
          </a:prstGeom>
        </p:spPr>
        <p:txBody>
          <a:bodyPr/>
          <a:lstStyle>
            <a:lvl1pPr marL="0" indent="0" algn="ctr">
              <a:buNone/>
              <a:defRPr sz="3413">
                <a:solidFill>
                  <a:srgbClr val="0C244C"/>
                </a:solidFill>
              </a:defRPr>
            </a:lvl1pPr>
            <a:lvl2pPr marL="487672" indent="0" algn="ctr">
              <a:buNone/>
              <a:defRPr sz="2133"/>
            </a:lvl2pPr>
            <a:lvl3pPr marL="975345" indent="0" algn="ctr">
              <a:buNone/>
              <a:defRPr sz="1920"/>
            </a:lvl3pPr>
            <a:lvl4pPr marL="1463017" indent="0" algn="ctr">
              <a:buNone/>
              <a:defRPr sz="1707"/>
            </a:lvl4pPr>
            <a:lvl5pPr marL="1950690" indent="0" algn="ctr">
              <a:buNone/>
              <a:defRPr sz="1707"/>
            </a:lvl5pPr>
            <a:lvl6pPr marL="2438362" indent="0" algn="ctr">
              <a:buNone/>
              <a:defRPr sz="1707"/>
            </a:lvl6pPr>
            <a:lvl7pPr marL="2926034" indent="0" algn="ctr">
              <a:buNone/>
              <a:defRPr sz="1707"/>
            </a:lvl7pPr>
            <a:lvl8pPr marL="3413707" indent="0" algn="ctr">
              <a:buNone/>
              <a:defRPr sz="1707"/>
            </a:lvl8pPr>
            <a:lvl9pPr marL="3901379" indent="0" algn="ctr">
              <a:buNone/>
              <a:defRPr sz="1707"/>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2167533" y="1596249"/>
            <a:ext cx="13005197" cy="3395698"/>
          </a:xfrm>
          <a:prstGeom prst="rect">
            <a:avLst/>
          </a:prstGeom>
        </p:spPr>
        <p:txBody>
          <a:bodyPr anchor="ctr"/>
          <a:lstStyle>
            <a:lvl1pPr algn="ctr">
              <a:defRPr sz="6400" b="1" cap="all" baseline="0">
                <a:solidFill>
                  <a:schemeClr val="bg2"/>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9275069" y="8788508"/>
            <a:ext cx="27603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40411992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784215" y="588504"/>
            <a:ext cx="15724269" cy="1011132"/>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784215" y="1754867"/>
            <a:ext cx="15724269" cy="6243866"/>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784215" y="7998733"/>
            <a:ext cx="8657668" cy="758596"/>
          </a:xfrm>
          <a:prstGeom prst="rect">
            <a:avLst/>
          </a:prstGeom>
        </p:spPr>
        <p:txBody>
          <a:bodyPr anchor="b">
            <a:noAutofit/>
          </a:bodyPr>
          <a:lstStyle>
            <a:lvl1pPr marL="0" indent="0">
              <a:buFontTx/>
              <a:buNone/>
              <a:defRPr sz="1351">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9275069" y="8788508"/>
            <a:ext cx="27603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25739356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2"/>
            <a:ext cx="17340263" cy="2048229"/>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256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581523" y="543612"/>
            <a:ext cx="13005197" cy="2048228"/>
          </a:xfrm>
          <a:prstGeom prst="rect">
            <a:avLst/>
          </a:prstGeom>
        </p:spPr>
        <p:txBody>
          <a:bodyPr anchor="ctr"/>
          <a:lstStyle>
            <a:lvl1pPr algn="l">
              <a:defRPr sz="5689"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5059736" y="-543608"/>
            <a:ext cx="2284937" cy="2284601"/>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3135451"/>
            <a:ext cx="17340263" cy="5735393"/>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6883818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2"/>
            <a:ext cx="17340263" cy="3135805"/>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581523" y="543612"/>
            <a:ext cx="13005197" cy="2048228"/>
          </a:xfrm>
          <a:prstGeom prst="rect">
            <a:avLst/>
          </a:prstGeom>
        </p:spPr>
        <p:txBody>
          <a:bodyPr anchor="ctr"/>
          <a:lstStyle>
            <a:lvl1pPr algn="l">
              <a:defRPr sz="5689"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4796819" y="-480142"/>
            <a:ext cx="3072434" cy="3071982"/>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3135451"/>
            <a:ext cx="17340263" cy="5735393"/>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219675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2"/>
            <a:ext cx="17340263" cy="3135805"/>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581523" y="543612"/>
            <a:ext cx="13005197" cy="2048228"/>
          </a:xfrm>
          <a:prstGeom prst="rect">
            <a:avLst/>
          </a:prstGeom>
        </p:spPr>
        <p:txBody>
          <a:bodyPr anchor="ctr"/>
          <a:lstStyle>
            <a:lvl1pPr algn="l">
              <a:defRPr sz="5689"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4796819" y="-480142"/>
            <a:ext cx="3072434" cy="3071982"/>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3135451"/>
            <a:ext cx="17340263" cy="5735393"/>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5138412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2"/>
            <a:ext cx="17340263" cy="3135805"/>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581523" y="543612"/>
            <a:ext cx="13005197" cy="2048228"/>
          </a:xfrm>
          <a:prstGeom prst="rect">
            <a:avLst/>
          </a:prstGeom>
        </p:spPr>
        <p:txBody>
          <a:bodyPr anchor="ctr"/>
          <a:lstStyle>
            <a:lvl1pPr algn="l">
              <a:defRPr sz="5689"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4796819" y="-480142"/>
            <a:ext cx="3072434" cy="3071982"/>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3135451"/>
            <a:ext cx="17340263" cy="5735393"/>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1412410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4231110"/>
            <a:ext cx="17340263" cy="4639734"/>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4849353" y="3580186"/>
            <a:ext cx="3072434" cy="3071982"/>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4722"/>
            <a:ext cx="17340263" cy="421638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581523" y="4630898"/>
            <a:ext cx="13005197" cy="2048228"/>
          </a:xfrm>
          <a:prstGeom prst="rect">
            <a:avLst/>
          </a:prstGeom>
        </p:spPr>
        <p:txBody>
          <a:bodyPr anchor="ctr"/>
          <a:lstStyle>
            <a:lvl1pPr algn="l">
              <a:defRPr sz="5689"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4547611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4231110"/>
            <a:ext cx="17340263" cy="4639734"/>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4849353" y="3580186"/>
            <a:ext cx="3072434" cy="3071982"/>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4722"/>
            <a:ext cx="17340263" cy="421638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581523" y="4630899"/>
            <a:ext cx="13005197" cy="1798292"/>
          </a:xfrm>
          <a:prstGeom prst="rect">
            <a:avLst/>
          </a:prstGeom>
        </p:spPr>
        <p:txBody>
          <a:bodyPr anchor="ctr"/>
          <a:lstStyle>
            <a:lvl1pPr algn="l">
              <a:defRPr sz="5689"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5387662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userDrawn="1"/>
        </p:nvSpPr>
        <p:spPr>
          <a:xfrm>
            <a:off x="0" y="1"/>
            <a:ext cx="17340263" cy="8870845"/>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4865538" y="-653236"/>
            <a:ext cx="3072434" cy="3071982"/>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784215" y="3109079"/>
            <a:ext cx="13005197" cy="1798292"/>
          </a:xfrm>
          <a:prstGeom prst="rect">
            <a:avLst/>
          </a:prstGeom>
        </p:spPr>
        <p:txBody>
          <a:bodyPr anchor="ctr"/>
          <a:lstStyle>
            <a:lvl1pPr algn="l">
              <a:defRPr sz="8533" b="1" cap="all" baseline="0">
                <a:solidFill>
                  <a:srgbClr val="0C244C"/>
                </a:solidFill>
              </a:defRPr>
            </a:lvl1pPr>
          </a:lstStyle>
          <a:p>
            <a:r>
              <a:rPr lang="en-US"/>
              <a:t>International </a:t>
            </a:r>
            <a:br>
              <a:rPr lang="en-US"/>
            </a:br>
            <a:r>
              <a:rPr lang="en-US"/>
              <a:t>women’s day </a:t>
            </a:r>
            <a:br>
              <a:rPr lang="en-US"/>
            </a:br>
            <a:r>
              <a:rPr lang="en-US"/>
              <a:t>reflection</a:t>
            </a:r>
          </a:p>
        </p:txBody>
      </p:sp>
    </p:spTree>
    <p:extLst>
      <p:ext uri="{BB962C8B-B14F-4D97-AF65-F5344CB8AC3E}">
        <p14:creationId xmlns:p14="http://schemas.microsoft.com/office/powerpoint/2010/main" val="12312988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4231110"/>
            <a:ext cx="17340263" cy="4639734"/>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4849353" y="3580186"/>
            <a:ext cx="3072434" cy="3071982"/>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4722"/>
            <a:ext cx="17340263" cy="421638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581523" y="4630898"/>
            <a:ext cx="13005197" cy="1798292"/>
          </a:xfrm>
          <a:prstGeom prst="rect">
            <a:avLst/>
          </a:prstGeom>
        </p:spPr>
        <p:txBody>
          <a:bodyPr anchor="ctr"/>
          <a:lstStyle>
            <a:lvl1pPr algn="l">
              <a:defRPr sz="5689"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0381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2A4C3A94-BAD1-A84D-A77A-FB679380A73C}"/>
              </a:ext>
            </a:extLst>
          </p:cNvPr>
          <p:cNvSpPr/>
          <p:nvPr/>
        </p:nvSpPr>
        <p:spPr>
          <a:xfrm>
            <a:off x="0" y="0"/>
            <a:ext cx="17340263" cy="3352800"/>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004851"/>
          </a:solidFill>
        </p:spPr>
        <p:txBody>
          <a:bodyPr wrap="square" lIns="0" tIns="0" rIns="0" bIns="0" rtlCol="0"/>
          <a:lstStyle/>
          <a:p>
            <a:endParaRPr sz="1800" dirty="0"/>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3352800"/>
            <a:ext cx="17340263" cy="5486400"/>
          </a:xfrm>
          <a:prstGeom prst="rect">
            <a:avLst/>
          </a:prstGeom>
        </p:spPr>
        <p:txBody>
          <a:bodyPr/>
          <a:lstStyle/>
          <a:p>
            <a:r>
              <a:rPr lang="en-GB" dirty="0"/>
              <a:t>Click icon to add picture</a:t>
            </a:r>
            <a:endParaRPr lang="en-US" dirty="0"/>
          </a:p>
        </p:txBody>
      </p:sp>
      <p:sp>
        <p:nvSpPr>
          <p:cNvPr id="5" name="Title 2">
            <a:extLst>
              <a:ext uri="{FF2B5EF4-FFF2-40B4-BE49-F238E27FC236}">
                <a16:creationId xmlns:a16="http://schemas.microsoft.com/office/drawing/2014/main" id="{2759081A-B6AB-644D-9661-6F05675BE8F7}"/>
              </a:ext>
            </a:extLst>
          </p:cNvPr>
          <p:cNvSpPr>
            <a:spLocks noGrp="1"/>
          </p:cNvSpPr>
          <p:nvPr>
            <p:ph type="title"/>
          </p:nvPr>
        </p:nvSpPr>
        <p:spPr>
          <a:xfrm>
            <a:off x="745331" y="457200"/>
            <a:ext cx="13487400" cy="685800"/>
          </a:xfrm>
          <a:prstGeom prst="rect">
            <a:avLst/>
          </a:prstGeom>
        </p:spPr>
        <p:txBody>
          <a:bodyPr/>
          <a:lstStyle>
            <a:lvl1pPr>
              <a:defRPr sz="3400" b="1">
                <a:solidFill>
                  <a:srgbClr val="E5DBCB"/>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pic>
        <p:nvPicPr>
          <p:cNvPr id="9" name="Picture 8">
            <a:extLst>
              <a:ext uri="{FF2B5EF4-FFF2-40B4-BE49-F238E27FC236}">
                <a16:creationId xmlns:a16="http://schemas.microsoft.com/office/drawing/2014/main" id="{CDB20D4B-5C1A-1141-8709-5A3DAF1A578A}"/>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t="19011" r="18760"/>
          <a:stretch/>
        </p:blipFill>
        <p:spPr>
          <a:xfrm>
            <a:off x="15061022" y="0"/>
            <a:ext cx="2279241" cy="2272272"/>
          </a:xfrm>
          <a:prstGeom prst="rect">
            <a:avLst/>
          </a:prstGeom>
        </p:spPr>
      </p:pic>
    </p:spTree>
    <p:extLst>
      <p:ext uri="{BB962C8B-B14F-4D97-AF65-F5344CB8AC3E}">
        <p14:creationId xmlns:p14="http://schemas.microsoft.com/office/powerpoint/2010/main" val="27306732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4231110"/>
            <a:ext cx="17340263" cy="46397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4849353" y="3580186"/>
            <a:ext cx="3072434" cy="3071982"/>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2560"/>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2560"/>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2560"/>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2560"/>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2560"/>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4722"/>
            <a:ext cx="17340263" cy="421638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581523" y="4630898"/>
            <a:ext cx="13005197" cy="1798292"/>
          </a:xfrm>
          <a:prstGeom prst="rect">
            <a:avLst/>
          </a:prstGeom>
        </p:spPr>
        <p:txBody>
          <a:bodyPr anchor="ctr"/>
          <a:lstStyle>
            <a:lvl1pPr algn="l">
              <a:defRPr sz="5689"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8279778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4231110"/>
            <a:ext cx="17340263" cy="4639734"/>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581522" y="4600436"/>
            <a:ext cx="14062935" cy="1081407"/>
          </a:xfrm>
          <a:prstGeom prst="rect">
            <a:avLst/>
          </a:prstGeom>
        </p:spPr>
        <p:txBody>
          <a:bodyPr anchor="ctr"/>
          <a:lstStyle>
            <a:lvl1pPr algn="l">
              <a:defRPr sz="5689" b="1" cap="all" baseline="0">
                <a:solidFill>
                  <a:srgbClr val="D86075"/>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hasCustomPrompt="1"/>
          </p:nvPr>
        </p:nvSpPr>
        <p:spPr>
          <a:xfrm>
            <a:off x="581523" y="5900914"/>
            <a:ext cx="15879350" cy="2662696"/>
          </a:xfrm>
          <a:prstGeom prst="rect">
            <a:avLst/>
          </a:prstGeom>
        </p:spPr>
        <p:txBody>
          <a:bodyPr anchor="t"/>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5746522" y="2"/>
            <a:ext cx="5847219"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11624416"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8014891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4231110"/>
            <a:ext cx="17340263" cy="4639734"/>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chemeClr val="bg1"/>
              </a:solidFill>
            </a:endParaRP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581522" y="4600436"/>
            <a:ext cx="14062935" cy="1081407"/>
          </a:xfrm>
          <a:prstGeom prst="rect">
            <a:avLst/>
          </a:prstGeom>
        </p:spPr>
        <p:txBody>
          <a:bodyPr anchor="ctr"/>
          <a:lstStyle>
            <a:lvl1pPr algn="l">
              <a:defRPr sz="5689"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581523" y="5900914"/>
            <a:ext cx="15879350" cy="2662696"/>
          </a:xfrm>
          <a:prstGeom prst="rect">
            <a:avLst/>
          </a:prstGeom>
        </p:spPr>
        <p:txBody>
          <a:bodyPr/>
          <a:lstStyle>
            <a:lvl1pPr marL="0" indent="0">
              <a:buFontTx/>
              <a:buNone/>
              <a:defRPr sz="2844" b="0"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5746522" y="2"/>
            <a:ext cx="5847219"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11624416"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24784460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4231110"/>
            <a:ext cx="17340263" cy="4639734"/>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581522" y="4600436"/>
            <a:ext cx="14062935" cy="1081407"/>
          </a:xfrm>
          <a:prstGeom prst="rect">
            <a:avLst/>
          </a:prstGeom>
        </p:spPr>
        <p:txBody>
          <a:bodyPr anchor="ctr"/>
          <a:lstStyle>
            <a:lvl1pPr algn="l">
              <a:defRPr sz="5689"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581523" y="5887144"/>
            <a:ext cx="15879350" cy="2662696"/>
          </a:xfrm>
          <a:prstGeom prst="rect">
            <a:avLst/>
          </a:prstGeom>
        </p:spPr>
        <p:txBody>
          <a:bodyPr/>
          <a:lstStyle>
            <a:lvl1pPr marL="0" indent="0">
              <a:buFontTx/>
              <a:buNone/>
              <a:defRPr sz="2844" b="0"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5746522" y="2"/>
            <a:ext cx="5847219"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11624416"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3146733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4231110"/>
            <a:ext cx="17340263" cy="4639734"/>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581522" y="4600436"/>
            <a:ext cx="14062935" cy="1081407"/>
          </a:xfrm>
          <a:prstGeom prst="rect">
            <a:avLst/>
          </a:prstGeom>
        </p:spPr>
        <p:txBody>
          <a:bodyPr anchor="ctr"/>
          <a:lstStyle>
            <a:lvl1pPr algn="l">
              <a:defRPr sz="5689"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581523" y="5899649"/>
            <a:ext cx="15879350" cy="2662696"/>
          </a:xfrm>
          <a:prstGeom prst="rect">
            <a:avLst/>
          </a:prstGeom>
        </p:spPr>
        <p:txBody>
          <a:bodyPr/>
          <a:lstStyle>
            <a:lvl1pPr marL="0" indent="0">
              <a:buFontTx/>
              <a:buNone/>
              <a:defRPr sz="2844" b="0"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5746522" y="2"/>
            <a:ext cx="5847219"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11624416"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8558511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25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4231110"/>
            <a:ext cx="17340263" cy="46397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581522" y="4600436"/>
            <a:ext cx="14062935" cy="1081407"/>
          </a:xfrm>
          <a:prstGeom prst="rect">
            <a:avLst/>
          </a:prstGeom>
        </p:spPr>
        <p:txBody>
          <a:bodyPr anchor="ctr"/>
          <a:lstStyle>
            <a:lvl1pPr algn="l">
              <a:defRPr sz="5689" b="1" cap="all" baseline="0">
                <a:solidFill>
                  <a:schemeClr val="accent3"/>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2"/>
            <a:ext cx="5740185"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581523" y="5899649"/>
            <a:ext cx="15879350" cy="2662696"/>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5746522" y="2"/>
            <a:ext cx="5847219" cy="4231110"/>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11624416" y="2"/>
            <a:ext cx="5715847" cy="4231110"/>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26593317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5317980" y="-2831718"/>
            <a:ext cx="6656740"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784215" y="389773"/>
            <a:ext cx="15724269" cy="1113543"/>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9275069" y="8788508"/>
            <a:ext cx="276038" cy="486287"/>
          </a:xfrm>
          <a:prstGeom prst="rect">
            <a:avLst/>
          </a:prstGeom>
          <a:noFill/>
        </p:spPr>
        <p:txBody>
          <a:bodyPr wrap="none" rtlCol="0">
            <a:spAutoFit/>
          </a:bodyPr>
          <a:lstStyle/>
          <a:p>
            <a:r>
              <a:rPr lang="en-US" sz="256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1296288" y="2012444"/>
            <a:ext cx="14428938" cy="5322229"/>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733916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5317981" y="-2831720"/>
            <a:ext cx="6656741"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431879" y="2316516"/>
            <a:ext cx="14428938" cy="6042271"/>
          </a:xfrm>
          <a:prstGeom prst="rect">
            <a:avLst/>
          </a:prstGeom>
        </p:spPr>
        <p:txBody>
          <a:bodyPr/>
          <a:lstStyle>
            <a:lvl1pPr marL="0" indent="0">
              <a:buFontTx/>
              <a:buNone/>
              <a:defRPr sz="1920" b="0" cap="none" baseline="0">
                <a:solidFill>
                  <a:srgbClr val="0C244C"/>
                </a:solidFill>
                <a:latin typeface="Arial"/>
                <a:cs typeface="Arial"/>
              </a:defRPr>
            </a:lvl1pPr>
            <a:lvl2pPr marL="0" indent="0">
              <a:spcBef>
                <a:spcPts val="267"/>
              </a:spcBef>
              <a:buFontTx/>
              <a:buNone/>
              <a:defRPr sz="2560" cap="all">
                <a:solidFill>
                  <a:srgbClr val="0C244C"/>
                </a:solidFill>
                <a:latin typeface="Arial"/>
                <a:cs typeface="Arial"/>
              </a:defRPr>
            </a:lvl2pPr>
            <a:lvl3pPr marL="0" indent="-191997">
              <a:spcBef>
                <a:spcPts val="267"/>
              </a:spcBef>
              <a:buFont typeface="Arial"/>
              <a:buChar char="•"/>
              <a:defRPr sz="1920">
                <a:solidFill>
                  <a:srgbClr val="0C244C"/>
                </a:solidFill>
                <a:latin typeface="Arial"/>
                <a:cs typeface="Arial"/>
              </a:defRPr>
            </a:lvl3pPr>
            <a:lvl4pPr marL="460793" indent="-243836">
              <a:spcBef>
                <a:spcPts val="267"/>
              </a:spcBef>
              <a:buFont typeface="Arial"/>
              <a:buChar char="•"/>
              <a:defRPr sz="1920">
                <a:solidFill>
                  <a:srgbClr val="0C244C"/>
                </a:solidFill>
                <a:latin typeface="Arial"/>
                <a:cs typeface="Arial"/>
              </a:defRPr>
            </a:lvl4pPr>
            <a:lvl5pPr marL="633590" indent="-191997">
              <a:spcBef>
                <a:spcPts val="267"/>
              </a:spcBef>
              <a:buFont typeface="Arial"/>
              <a:buChar char="•"/>
              <a:defRPr sz="192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9275069" y="8788508"/>
            <a:ext cx="276038" cy="486287"/>
          </a:xfrm>
          <a:prstGeom prst="rect">
            <a:avLst/>
          </a:prstGeom>
          <a:noFill/>
        </p:spPr>
        <p:txBody>
          <a:bodyPr wrap="none" rtlCol="0">
            <a:spAutoFit/>
          </a:bodyPr>
          <a:lstStyle/>
          <a:p>
            <a:r>
              <a:rPr lang="en-US" sz="256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5296916" y="-2831718"/>
            <a:ext cx="6656740"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1296288" y="2108443"/>
            <a:ext cx="14428938" cy="6042271"/>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Title Placeholder 1">
            <a:extLst>
              <a:ext uri="{FF2B5EF4-FFF2-40B4-BE49-F238E27FC236}">
                <a16:creationId xmlns:a16="http://schemas.microsoft.com/office/drawing/2014/main" id="{2F777E19-EBE2-4E87-B507-4FB48D7D8E3D}"/>
              </a:ext>
            </a:extLst>
          </p:cNvPr>
          <p:cNvSpPr>
            <a:spLocks noGrp="1"/>
          </p:cNvSpPr>
          <p:nvPr>
            <p:ph type="title"/>
          </p:nvPr>
        </p:nvSpPr>
        <p:spPr>
          <a:xfrm>
            <a:off x="784215" y="486093"/>
            <a:ext cx="15724269" cy="111354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8088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97575E76-F89F-4F13-BF7E-95E66D292128}"/>
              </a:ext>
            </a:extLst>
          </p:cNvPr>
          <p:cNvSpPr/>
          <p:nvPr userDrawn="1"/>
        </p:nvSpPr>
        <p:spPr>
          <a:xfrm rot="16200000">
            <a:off x="5296916" y="-2831718"/>
            <a:ext cx="6656740"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1389977" y="2009283"/>
            <a:ext cx="14428938" cy="6042271"/>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91C47728-BB3F-4B12-8FF1-7A1EEFB7F214}"/>
              </a:ext>
            </a:extLst>
          </p:cNvPr>
          <p:cNvSpPr>
            <a:spLocks noGrp="1"/>
          </p:cNvSpPr>
          <p:nvPr>
            <p:ph type="title"/>
          </p:nvPr>
        </p:nvSpPr>
        <p:spPr>
          <a:xfrm>
            <a:off x="784215" y="389773"/>
            <a:ext cx="15724269" cy="111354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797982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5317976" y="-2729306"/>
            <a:ext cx="6656741"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431877" y="2111694"/>
            <a:ext cx="14428938" cy="6042271"/>
          </a:xfrm>
          <a:prstGeom prst="rect">
            <a:avLst/>
          </a:prstGeom>
        </p:spPr>
        <p:txBody>
          <a:bodyPr/>
          <a:lstStyle>
            <a:lvl1pPr marL="0" indent="0">
              <a:buFontTx/>
              <a:buNone/>
              <a:defRPr sz="2560" b="0" cap="none" baseline="0">
                <a:solidFill>
                  <a:srgbClr val="0C244C"/>
                </a:solidFill>
                <a:latin typeface="Arial"/>
                <a:cs typeface="Arial"/>
              </a:defRPr>
            </a:lvl1pPr>
            <a:lvl2pPr marL="0" indent="0">
              <a:spcBef>
                <a:spcPts val="267"/>
              </a:spcBef>
              <a:buFontTx/>
              <a:buNone/>
              <a:defRPr sz="2560" cap="all">
                <a:solidFill>
                  <a:srgbClr val="0C244C"/>
                </a:solidFill>
                <a:latin typeface="Arial"/>
                <a:cs typeface="Arial"/>
              </a:defRPr>
            </a:lvl2pPr>
            <a:lvl3pPr marL="0" indent="-191997">
              <a:spcBef>
                <a:spcPts val="267"/>
              </a:spcBef>
              <a:buFont typeface="Arial"/>
              <a:buChar char="•"/>
              <a:defRPr sz="2560">
                <a:solidFill>
                  <a:srgbClr val="0C244C"/>
                </a:solidFill>
                <a:latin typeface="Arial"/>
                <a:cs typeface="Arial"/>
              </a:defRPr>
            </a:lvl3pPr>
            <a:lvl4pPr marL="460793" indent="-243836">
              <a:spcBef>
                <a:spcPts val="267"/>
              </a:spcBef>
              <a:buFont typeface="Arial"/>
              <a:buChar char="•"/>
              <a:defRPr sz="2560">
                <a:solidFill>
                  <a:srgbClr val="0C244C"/>
                </a:solidFill>
                <a:latin typeface="Arial"/>
                <a:cs typeface="Arial"/>
              </a:defRPr>
            </a:lvl4pPr>
            <a:lvl5pPr marL="633590" indent="-191997">
              <a:spcBef>
                <a:spcPts val="267"/>
              </a:spcBef>
              <a:buFont typeface="Arial"/>
              <a:buChar char="•"/>
              <a:defRPr sz="256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784215" y="389773"/>
            <a:ext cx="15724269" cy="111354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39392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71BA86-DB97-B145-B7D9-552E1C12A420}"/>
              </a:ext>
            </a:extLst>
          </p:cNvPr>
          <p:cNvSpPr/>
          <p:nvPr userDrawn="1"/>
        </p:nvSpPr>
        <p:spPr>
          <a:xfrm>
            <a:off x="0" y="3251200"/>
            <a:ext cx="17340263" cy="5588000"/>
          </a:xfrm>
          <a:prstGeom prst="rect">
            <a:avLst/>
          </a:prstGeom>
          <a:solidFill>
            <a:srgbClr val="00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0"/>
            <a:ext cx="17340263" cy="3251200"/>
          </a:xfrm>
          <a:prstGeom prst="rect">
            <a:avLst/>
          </a:prstGeom>
        </p:spPr>
        <p:txBody>
          <a:bodyPr/>
          <a:lstStyle>
            <a:lvl1pPr>
              <a:defRPr>
                <a:solidFill>
                  <a:schemeClr val="bg1"/>
                </a:solidFill>
              </a:defRPr>
            </a:lvl1pPr>
          </a:lstStyle>
          <a:p>
            <a:r>
              <a:rPr lang="en-GB" dirty="0"/>
              <a:t>Click icon to add picture</a:t>
            </a:r>
            <a:endParaRPr lang="en-US" dirty="0"/>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745331" y="3733800"/>
            <a:ext cx="14956824" cy="685800"/>
          </a:xfrm>
          <a:prstGeom prst="rect">
            <a:avLst/>
          </a:prstGeom>
        </p:spPr>
        <p:txBody>
          <a:bodyPr/>
          <a:lstStyle>
            <a:lvl1pPr>
              <a:defRPr sz="3400" b="1">
                <a:solidFill>
                  <a:srgbClr val="E5DBCB"/>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086FE831-9EFD-2A42-A1FF-193C4DB34CFC}"/>
              </a:ext>
            </a:extLst>
          </p:cNvPr>
          <p:cNvSpPr>
            <a:spLocks noGrp="1"/>
          </p:cNvSpPr>
          <p:nvPr>
            <p:ph type="body" sz="quarter" idx="11"/>
          </p:nvPr>
        </p:nvSpPr>
        <p:spPr>
          <a:xfrm>
            <a:off x="733144" y="4572653"/>
            <a:ext cx="10932917" cy="568325"/>
          </a:xfrm>
          <a:prstGeom prst="rect">
            <a:avLst/>
          </a:prstGeom>
        </p:spPr>
        <p:txBody>
          <a:bodyPr/>
          <a:lstStyle>
            <a:lvl1pPr>
              <a:defRPr sz="2400" b="0" i="0">
                <a:solidFill>
                  <a:srgbClr val="E5DBCB"/>
                </a:solidFill>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4009504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6_Title Slide">
    <p:bg>
      <p:bgPr>
        <a:solidFill>
          <a:schemeClr val="accent6"/>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9275071" y="8788508"/>
            <a:ext cx="276038" cy="486287"/>
          </a:xfrm>
          <a:prstGeom prst="rect">
            <a:avLst/>
          </a:prstGeom>
          <a:noFill/>
        </p:spPr>
        <p:txBody>
          <a:bodyPr wrap="none" rtlCol="0">
            <a:spAutoFit/>
          </a:bodyPr>
          <a:lstStyle/>
          <a:p>
            <a:r>
              <a:rPr lang="en-US" sz="256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5317976" y="-2729306"/>
            <a:ext cx="6656741" cy="1572427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431877" y="2111694"/>
            <a:ext cx="14428938" cy="6042271"/>
          </a:xfrm>
          <a:prstGeom prst="rect">
            <a:avLst/>
          </a:prstGeom>
        </p:spPr>
        <p:txBody>
          <a:bodyPr/>
          <a:lstStyle>
            <a:lvl1pPr marL="0" indent="0">
              <a:buFontTx/>
              <a:buNone/>
              <a:defRPr sz="2560" b="0" cap="none" baseline="0">
                <a:solidFill>
                  <a:srgbClr val="0C244C"/>
                </a:solidFill>
                <a:latin typeface="Arial"/>
                <a:cs typeface="Arial"/>
              </a:defRPr>
            </a:lvl1pPr>
            <a:lvl2pPr marL="0" indent="0">
              <a:spcBef>
                <a:spcPts val="267"/>
              </a:spcBef>
              <a:buFontTx/>
              <a:buNone/>
              <a:defRPr sz="2560" cap="all">
                <a:solidFill>
                  <a:srgbClr val="0C244C"/>
                </a:solidFill>
                <a:latin typeface="Arial"/>
                <a:cs typeface="Arial"/>
              </a:defRPr>
            </a:lvl2pPr>
            <a:lvl3pPr marL="0" indent="-191997">
              <a:spcBef>
                <a:spcPts val="267"/>
              </a:spcBef>
              <a:buFont typeface="Arial"/>
              <a:buChar char="•"/>
              <a:defRPr sz="2560">
                <a:solidFill>
                  <a:srgbClr val="0C244C"/>
                </a:solidFill>
                <a:latin typeface="Arial"/>
                <a:cs typeface="Arial"/>
              </a:defRPr>
            </a:lvl3pPr>
            <a:lvl4pPr marL="460793" indent="-243836">
              <a:spcBef>
                <a:spcPts val="267"/>
              </a:spcBef>
              <a:buFont typeface="Arial"/>
              <a:buChar char="•"/>
              <a:defRPr sz="2560">
                <a:solidFill>
                  <a:srgbClr val="0C244C"/>
                </a:solidFill>
                <a:latin typeface="Arial"/>
                <a:cs typeface="Arial"/>
              </a:defRPr>
            </a:lvl4pPr>
            <a:lvl5pPr marL="633590" indent="-191997">
              <a:spcBef>
                <a:spcPts val="267"/>
              </a:spcBef>
              <a:buFont typeface="Arial"/>
              <a:buChar char="•"/>
              <a:defRPr sz="256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784215" y="389773"/>
            <a:ext cx="15724269" cy="1113543"/>
          </a:xfrm>
          <a:prstGeom prst="rect">
            <a:avLst/>
          </a:prstGeom>
        </p:spPr>
        <p:txBody>
          <a:bodyPr vert="horz" lIns="91440" tIns="45720" rIns="91440" bIns="45720" rtlCol="0" anchor="ctr" anchorCtr="0">
            <a:noAutofit/>
          </a:bodyPr>
          <a:lstStyle>
            <a:lvl1pPr algn="l">
              <a:defRPr b="1" i="0" cap="all" normalizeH="0" baseline="0">
                <a:solidFill>
                  <a:schemeClr val="accent3"/>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8373870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476971" y="2726161"/>
            <a:ext cx="7578673"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9454351"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9454349" y="4563839"/>
            <a:ext cx="7054135"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13102388"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25385849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476971" y="2726161"/>
            <a:ext cx="7578673"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9454351"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9454349" y="4563839"/>
            <a:ext cx="7054135"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13102388"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1784057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681804" y="3096860"/>
            <a:ext cx="7373842" cy="5364338"/>
          </a:xfrm>
          <a:prstGeom prst="rect">
            <a:avLst/>
          </a:prstGeom>
        </p:spPr>
        <p:txBody>
          <a:bodyPr/>
          <a:lstStyle>
            <a:lvl1pPr marL="0" indent="0">
              <a:buFontTx/>
              <a:buNone/>
              <a:defRPr sz="2844"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476971" y="2726161"/>
            <a:ext cx="7578673"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9454351"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9454349" y="4563839"/>
            <a:ext cx="7054135"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13102388"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0819058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772546" cy="8870844"/>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476971" y="2726161"/>
            <a:ext cx="7578673"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9454351"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9454349" y="4563839"/>
            <a:ext cx="7054135"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13102388"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9550256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3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476971" y="2726161"/>
            <a:ext cx="7578673"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9454351"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9454349" y="4563839"/>
            <a:ext cx="7054135"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13102388" y="985168"/>
            <a:ext cx="3414776" cy="327716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7639649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476971" y="2726161"/>
            <a:ext cx="7578673"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115697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476971" y="2726161"/>
            <a:ext cx="7578673"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0916272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4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476971" y="2726161"/>
            <a:ext cx="7578673"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294092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806685" cy="8870844"/>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681804" y="3096860"/>
            <a:ext cx="7373842" cy="5364338"/>
          </a:xfrm>
          <a:prstGeom prst="rect">
            <a:avLst/>
          </a:prstGeom>
        </p:spPr>
        <p:txBody>
          <a:bodyPr/>
          <a:lstStyle>
            <a:lvl1pPr marL="0" indent="0">
              <a:buFontTx/>
              <a:buNone/>
              <a:defRPr sz="2844"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476971" y="2726161"/>
            <a:ext cx="7578673"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764720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5807C11-8019-A447-A073-2318EA172DBF}"/>
              </a:ext>
            </a:extLst>
          </p:cNvPr>
          <p:cNvSpPr/>
          <p:nvPr userDrawn="1"/>
        </p:nvSpPr>
        <p:spPr>
          <a:xfrm>
            <a:off x="2" y="0"/>
            <a:ext cx="6119047" cy="8839200"/>
          </a:xfrm>
          <a:prstGeom prst="rect">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Holder 3">
            <a:extLst>
              <a:ext uri="{FF2B5EF4-FFF2-40B4-BE49-F238E27FC236}">
                <a16:creationId xmlns:a16="http://schemas.microsoft.com/office/drawing/2014/main" id="{40DBD631-BA29-BE40-8B11-B919145B490E}"/>
              </a:ext>
            </a:extLst>
          </p:cNvPr>
          <p:cNvSpPr txBox="1">
            <a:spLocks/>
          </p:cNvSpPr>
          <p:nvPr/>
        </p:nvSpPr>
        <p:spPr>
          <a:xfrm>
            <a:off x="7255069" y="2590802"/>
            <a:ext cx="9258831" cy="276999"/>
          </a:xfrm>
          <a:prstGeom prst="rect">
            <a:avLst/>
          </a:prstGeom>
        </p:spPr>
        <p:txBody>
          <a:bodyPr wrap="square" lIns="0" tIns="0" rIns="0" bIns="0">
            <a:spAutoFit/>
          </a:bodyPr>
          <a:lstStyle>
            <a:lvl1pPr marL="0">
              <a:defRPr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endParaRPr lang="en-AU" sz="1800" kern="0" dirty="0"/>
          </a:p>
        </p:txBody>
      </p:sp>
      <p:sp>
        <p:nvSpPr>
          <p:cNvPr id="20" name="Text Placeholder 3">
            <a:extLst>
              <a:ext uri="{FF2B5EF4-FFF2-40B4-BE49-F238E27FC236}">
                <a16:creationId xmlns:a16="http://schemas.microsoft.com/office/drawing/2014/main" id="{FC71D308-35EE-6742-B7B9-63114E7C12DD}"/>
              </a:ext>
            </a:extLst>
          </p:cNvPr>
          <p:cNvSpPr>
            <a:spLocks noGrp="1"/>
          </p:cNvSpPr>
          <p:nvPr>
            <p:ph type="body" sz="half" idx="2"/>
          </p:nvPr>
        </p:nvSpPr>
        <p:spPr>
          <a:xfrm>
            <a:off x="6612731" y="2209800"/>
            <a:ext cx="9901169" cy="6248400"/>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a:t>Click to edit Master text styles</a:t>
            </a:r>
          </a:p>
        </p:txBody>
      </p:sp>
      <p:sp>
        <p:nvSpPr>
          <p:cNvPr id="7" name="Title 1">
            <a:extLst>
              <a:ext uri="{FF2B5EF4-FFF2-40B4-BE49-F238E27FC236}">
                <a16:creationId xmlns:a16="http://schemas.microsoft.com/office/drawing/2014/main" id="{5F076659-4A47-0A47-9C86-2C2765B2F45A}"/>
              </a:ext>
            </a:extLst>
          </p:cNvPr>
          <p:cNvSpPr>
            <a:spLocks noGrp="1"/>
          </p:cNvSpPr>
          <p:nvPr>
            <p:ph type="title"/>
          </p:nvPr>
        </p:nvSpPr>
        <p:spPr>
          <a:xfrm>
            <a:off x="807180" y="519117"/>
            <a:ext cx="4814951" cy="1081084"/>
          </a:xfrm>
          <a:prstGeom prst="rect">
            <a:avLst/>
          </a:prstGeom>
        </p:spPr>
        <p:txBody>
          <a:bodyPr/>
          <a:lstStyle>
            <a:lvl1pPr>
              <a:defRPr sz="28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8" name="Text Placeholder 3">
            <a:extLst>
              <a:ext uri="{FF2B5EF4-FFF2-40B4-BE49-F238E27FC236}">
                <a16:creationId xmlns:a16="http://schemas.microsoft.com/office/drawing/2014/main" id="{82A171B1-404F-3D4A-933A-397EF1DC9623}"/>
              </a:ext>
            </a:extLst>
          </p:cNvPr>
          <p:cNvSpPr>
            <a:spLocks noGrp="1"/>
          </p:cNvSpPr>
          <p:nvPr>
            <p:ph type="body" sz="half" idx="11"/>
          </p:nvPr>
        </p:nvSpPr>
        <p:spPr>
          <a:xfrm>
            <a:off x="785627" y="2209800"/>
            <a:ext cx="4814951" cy="6248400"/>
          </a:xfrm>
          <a:prstGeom prst="rect">
            <a:avLst/>
          </a:prstGeo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23944323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772546" cy="8870844"/>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chemeClr val="accent2"/>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chemeClr val="bg1"/>
                </a:solidFill>
                <a:latin typeface="Arial"/>
                <a:cs typeface="Arial"/>
              </a:defRPr>
            </a:lvl1pPr>
            <a:lvl2pPr marL="0" indent="0">
              <a:spcBef>
                <a:spcPts val="267"/>
              </a:spcBef>
              <a:buFontTx/>
              <a:buNone/>
              <a:defRPr sz="2844" cap="all">
                <a:solidFill>
                  <a:schemeClr val="bg1"/>
                </a:solidFill>
                <a:latin typeface="Arial"/>
                <a:cs typeface="Arial"/>
              </a:defRPr>
            </a:lvl2pPr>
            <a:lvl3pPr marL="0" indent="-191997">
              <a:spcBef>
                <a:spcPts val="267"/>
              </a:spcBef>
              <a:buFont typeface="Arial"/>
              <a:buChar char="•"/>
              <a:defRPr sz="2844">
                <a:solidFill>
                  <a:schemeClr val="bg1"/>
                </a:solidFill>
                <a:latin typeface="Arial"/>
                <a:cs typeface="Arial"/>
              </a:defRPr>
            </a:lvl3pPr>
            <a:lvl4pPr marL="460793" indent="-243836">
              <a:spcBef>
                <a:spcPts val="267"/>
              </a:spcBef>
              <a:buFont typeface="Arial"/>
              <a:buChar char="•"/>
              <a:defRPr sz="2844">
                <a:solidFill>
                  <a:schemeClr val="bg1"/>
                </a:solidFill>
                <a:latin typeface="Arial"/>
                <a:cs typeface="Arial"/>
              </a:defRPr>
            </a:lvl4pPr>
            <a:lvl5pPr marL="633590" indent="-191997">
              <a:spcBef>
                <a:spcPts val="267"/>
              </a:spcBef>
              <a:buFont typeface="Arial"/>
              <a:buChar char="•"/>
              <a:defRPr sz="2844">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476971" y="2726161"/>
            <a:ext cx="7578673"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0633497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36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772546" cy="8870844"/>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476971" y="2726161"/>
            <a:ext cx="7578673"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3741683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4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8772546" cy="8870844"/>
          </a:xfrm>
          <a:prstGeom prst="round1Rect">
            <a:avLst>
              <a:gd name="adj" fmla="val 2328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9454349" y="985168"/>
            <a:ext cx="7054135" cy="6953367"/>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9454350" y="8142511"/>
            <a:ext cx="7054132" cy="318689"/>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681804" y="3096860"/>
            <a:ext cx="7373842" cy="5364338"/>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476971" y="2726161"/>
            <a:ext cx="7578673"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476971" y="985167"/>
            <a:ext cx="7578673" cy="1370295"/>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5846034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7" y="0"/>
            <a:ext cx="16435449" cy="1804459"/>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874469" y="543789"/>
            <a:ext cx="13109057" cy="716880"/>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6212184"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11537738"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886629" y="2248376"/>
            <a:ext cx="4915896" cy="559835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874469"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6236405"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11531608"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74917219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4" y="0"/>
            <a:ext cx="16561154" cy="1804459"/>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874469" y="543789"/>
            <a:ext cx="13109057" cy="71688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6212184"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11537738"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886629" y="2248376"/>
            <a:ext cx="4915896" cy="559835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874469"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6236405"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11531608"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6473558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7" y="0"/>
            <a:ext cx="16453640" cy="1804459"/>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874469" y="543789"/>
            <a:ext cx="13109057" cy="71688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6212184"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11537738"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886629" y="2248376"/>
            <a:ext cx="4915896" cy="559835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874469"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6236405"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11531608"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35732801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6453638" cy="1804459"/>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874469" y="543789"/>
            <a:ext cx="13109057" cy="71688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6212184"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11537738"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886629" y="2248376"/>
            <a:ext cx="4915896" cy="559835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874469"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6236405"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11531608" y="8127169"/>
            <a:ext cx="4903835" cy="348780"/>
          </a:xfrm>
          <a:prstGeom prst="rect">
            <a:avLst/>
          </a:prstGeom>
        </p:spPr>
        <p:txBody>
          <a:bodyPr>
            <a:noAutofit/>
          </a:bodyPr>
          <a:lstStyle>
            <a:lvl1pPr marL="0" indent="0">
              <a:buFontTx/>
              <a:buNone/>
              <a:defRPr sz="1280" baseline="0">
                <a:solidFill>
                  <a:schemeClr val="tx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199830463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3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6453638" cy="1804459"/>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874469" y="543789"/>
            <a:ext cx="13109057" cy="71688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6212184"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11537738" y="2248375"/>
            <a:ext cx="4915896" cy="5598356"/>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886629" y="2248376"/>
            <a:ext cx="4915896" cy="559835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874469"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6236405"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11531608" y="8127169"/>
            <a:ext cx="4903835" cy="348780"/>
          </a:xfrm>
          <a:prstGeom prst="rect">
            <a:avLst/>
          </a:prstGeom>
        </p:spPr>
        <p:txBody>
          <a:bodyPr>
            <a:noAutofit/>
          </a:bodyPr>
          <a:lstStyle>
            <a:lvl1pPr marL="0" indent="0">
              <a:buFontTx/>
              <a:buNone/>
              <a:defRPr sz="1280" baseline="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30949506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4" y="0"/>
            <a:ext cx="16561154" cy="1804459"/>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874469" y="543789"/>
            <a:ext cx="13109057" cy="716880"/>
          </a:xfrm>
          <a:prstGeom prst="rect">
            <a:avLst/>
          </a:prstGeom>
        </p:spPr>
        <p:txBody>
          <a:bodyPr vert="horz" lIns="130048" tIns="65024" rIns="130048" bIns="65024"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sz="4693">
                <a:solidFill>
                  <a:srgbClr val="D86075"/>
                </a:solidFill>
              </a:rPr>
              <a:t>Click to edit Master title style</a:t>
            </a:r>
            <a:endParaRPr lang="en-US" sz="4693">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8526701" y="9158118"/>
            <a:ext cx="36740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150900893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4" y="0"/>
            <a:ext cx="16561154" cy="1804459"/>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784215" y="356127"/>
            <a:ext cx="15724269" cy="111354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74108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2" y="0"/>
            <a:ext cx="6119047" cy="8839200"/>
          </a:xfrm>
          <a:prstGeom prst="rect">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A9A6CBA2-86C1-F04D-AA7C-3C4EB11E9B26}"/>
              </a:ext>
            </a:extLst>
          </p:cNvPr>
          <p:cNvSpPr>
            <a:spLocks noGrp="1"/>
          </p:cNvSpPr>
          <p:nvPr>
            <p:ph type="title"/>
          </p:nvPr>
        </p:nvSpPr>
        <p:spPr>
          <a:xfrm>
            <a:off x="807180" y="519117"/>
            <a:ext cx="4814951" cy="1081084"/>
          </a:xfrm>
          <a:prstGeom prst="rect">
            <a:avLst/>
          </a:prstGeom>
        </p:spPr>
        <p:txBody>
          <a:bodyPr/>
          <a:lstStyle>
            <a:lvl1pPr>
              <a:defRPr sz="28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6119049" y="0"/>
            <a:ext cx="11220792" cy="8839200"/>
          </a:xfrm>
          <a:prstGeom prst="rect">
            <a:avLst/>
          </a:prstGeom>
        </p:spPr>
        <p:txBody>
          <a:bodyPr/>
          <a:lstStyle/>
          <a:p>
            <a:r>
              <a:rPr lang="en-GB"/>
              <a:t>Click icon to add picture</a:t>
            </a:r>
            <a:endParaRPr lang="en-US"/>
          </a:p>
        </p:txBody>
      </p:sp>
      <p:sp>
        <p:nvSpPr>
          <p:cNvPr id="9" name="Text Placeholder 3">
            <a:extLst>
              <a:ext uri="{FF2B5EF4-FFF2-40B4-BE49-F238E27FC236}">
                <a16:creationId xmlns:a16="http://schemas.microsoft.com/office/drawing/2014/main" id="{3582AC81-985B-A44D-818C-DF395338CB61}"/>
              </a:ext>
            </a:extLst>
          </p:cNvPr>
          <p:cNvSpPr>
            <a:spLocks noGrp="1"/>
          </p:cNvSpPr>
          <p:nvPr>
            <p:ph type="body" sz="half" idx="11"/>
          </p:nvPr>
        </p:nvSpPr>
        <p:spPr>
          <a:xfrm>
            <a:off x="785627" y="2209800"/>
            <a:ext cx="4814951" cy="6248400"/>
          </a:xfrm>
          <a:prstGeom prst="rect">
            <a:avLst/>
          </a:prstGeo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14939169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4" y="0"/>
            <a:ext cx="16561154" cy="1804459"/>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874469" y="543789"/>
            <a:ext cx="13109057" cy="716880"/>
          </a:xfrm>
          <a:prstGeom prst="rect">
            <a:avLst/>
          </a:prstGeom>
        </p:spPr>
        <p:txBody>
          <a:bodyPr vert="horz" lIns="130048" tIns="65024" rIns="130048" bIns="65024"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sz="4693">
                <a:solidFill>
                  <a:srgbClr val="0C244C"/>
                </a:solidFill>
              </a:rPr>
              <a:t>Click to edit Master title style</a:t>
            </a:r>
            <a:endParaRPr lang="en-US" sz="4693">
              <a:solidFill>
                <a:srgbClr val="0C244C"/>
              </a:solidFill>
            </a:endParaRPr>
          </a:p>
        </p:txBody>
      </p:sp>
    </p:spTree>
    <p:extLst>
      <p:ext uri="{BB962C8B-B14F-4D97-AF65-F5344CB8AC3E}">
        <p14:creationId xmlns:p14="http://schemas.microsoft.com/office/powerpoint/2010/main" val="20045859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4" y="0"/>
            <a:ext cx="16561154" cy="1804459"/>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874469" y="543789"/>
            <a:ext cx="13109057" cy="716880"/>
          </a:xfrm>
          <a:prstGeom prst="rect">
            <a:avLst/>
          </a:prstGeom>
        </p:spPr>
        <p:txBody>
          <a:bodyPr vert="horz" lIns="130048" tIns="65024" rIns="130048" bIns="65024"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sz="4693">
                <a:solidFill>
                  <a:srgbClr val="0C244C"/>
                </a:solidFill>
              </a:rPr>
              <a:t>Click to edit Master title style</a:t>
            </a:r>
            <a:endParaRPr lang="en-US" sz="4693">
              <a:solidFill>
                <a:srgbClr val="0C244C"/>
              </a:solidFill>
            </a:endParaRPr>
          </a:p>
        </p:txBody>
      </p:sp>
    </p:spTree>
    <p:extLst>
      <p:ext uri="{BB962C8B-B14F-4D97-AF65-F5344CB8AC3E}">
        <p14:creationId xmlns:p14="http://schemas.microsoft.com/office/powerpoint/2010/main" val="6950946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rgbClr val="0C244C"/>
                </a:solidFill>
                <a:latin typeface="Arial"/>
                <a:cs typeface="Arial"/>
              </a:defRPr>
            </a:lvl1pPr>
            <a:lvl2pPr marL="0" indent="0">
              <a:spcBef>
                <a:spcPts val="267"/>
              </a:spcBef>
              <a:buFontTx/>
              <a:buNone/>
              <a:defRPr sz="2844" cap="all">
                <a:solidFill>
                  <a:srgbClr val="63B1A4"/>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4" y="0"/>
            <a:ext cx="16561154" cy="1804459"/>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492036" y="336654"/>
            <a:ext cx="15362176" cy="1126525"/>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02608759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68180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4747964" y="2248427"/>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12770770"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8742128" y="2248428"/>
            <a:ext cx="3737714" cy="3076011"/>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681801" y="5768405"/>
            <a:ext cx="15879350" cy="2692793"/>
          </a:xfrm>
          <a:prstGeom prst="rect">
            <a:avLst/>
          </a:prstGeom>
        </p:spPr>
        <p:txBody>
          <a:bodyPr/>
          <a:lstStyle>
            <a:lvl1pPr marL="0" indent="0">
              <a:buFontTx/>
              <a:buNone/>
              <a:defRPr sz="2844" b="0" cap="none" baseline="0">
                <a:solidFill>
                  <a:schemeClr val="tx2"/>
                </a:solidFill>
                <a:latin typeface="Arial"/>
                <a:cs typeface="Arial"/>
              </a:defRPr>
            </a:lvl1pPr>
            <a:lvl2pPr marL="0" indent="0">
              <a:spcBef>
                <a:spcPts val="267"/>
              </a:spcBef>
              <a:buFontTx/>
              <a:buNone/>
              <a:defRPr sz="2844" cap="all">
                <a:solidFill>
                  <a:schemeClr val="tx2"/>
                </a:solidFill>
                <a:latin typeface="Arial"/>
                <a:cs typeface="Arial"/>
              </a:defRPr>
            </a:lvl2pPr>
            <a:lvl3pPr marL="0" indent="-191997">
              <a:spcBef>
                <a:spcPts val="267"/>
              </a:spcBef>
              <a:buFont typeface="Arial"/>
              <a:buChar char="•"/>
              <a:defRPr sz="2844">
                <a:solidFill>
                  <a:schemeClr val="tx2"/>
                </a:solidFill>
                <a:latin typeface="Arial"/>
                <a:cs typeface="Arial"/>
              </a:defRPr>
            </a:lvl3pPr>
            <a:lvl4pPr marL="460793" indent="-243836">
              <a:spcBef>
                <a:spcPts val="267"/>
              </a:spcBef>
              <a:buFont typeface="Arial"/>
              <a:buChar char="•"/>
              <a:defRPr sz="2844">
                <a:solidFill>
                  <a:schemeClr val="tx2"/>
                </a:solidFill>
                <a:latin typeface="Arial"/>
                <a:cs typeface="Arial"/>
              </a:defRPr>
            </a:lvl4pPr>
            <a:lvl5pPr marL="633590" indent="-191997">
              <a:spcBef>
                <a:spcPts val="267"/>
              </a:spcBef>
              <a:buFont typeface="Arial"/>
              <a:buChar char="•"/>
              <a:defRPr sz="2844">
                <a:solidFill>
                  <a:schemeClr val="tx2"/>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0" y="0"/>
            <a:ext cx="16561154" cy="1804459"/>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476971" y="336654"/>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3839682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4" y="0"/>
            <a:ext cx="16561154" cy="1804459"/>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476971" y="345688"/>
            <a:ext cx="15362176" cy="1126525"/>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43634216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4" y="0"/>
            <a:ext cx="16561154" cy="1804459"/>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4288413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4" y="0"/>
            <a:ext cx="16561154" cy="1804459"/>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518953"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5203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4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4" y="0"/>
            <a:ext cx="16561154" cy="1292402"/>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518953" y="95198"/>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681801" y="1497224"/>
            <a:ext cx="15826684" cy="6963974"/>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1254111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0" y="0"/>
            <a:ext cx="16561154" cy="1804459"/>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D86075"/>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43917902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D86075"/>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4" y="0"/>
            <a:ext cx="16561154" cy="1804459"/>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85312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p:nvSpPr>
        <p:spPr>
          <a:xfrm>
            <a:off x="2" y="0"/>
            <a:ext cx="6119047" cy="8839200"/>
          </a:xfrm>
          <a:prstGeom prst="round1Rect">
            <a:avLst>
              <a:gd name="adj" fmla="val 23287"/>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3">
            <a:extLst>
              <a:ext uri="{FF2B5EF4-FFF2-40B4-BE49-F238E27FC236}">
                <a16:creationId xmlns:a16="http://schemas.microsoft.com/office/drawing/2014/main" id="{24C0B974-A769-2046-81AB-F134BAB354C8}"/>
              </a:ext>
            </a:extLst>
          </p:cNvPr>
          <p:cNvSpPr>
            <a:spLocks noGrp="1"/>
          </p:cNvSpPr>
          <p:nvPr>
            <p:ph type="body" sz="half" idx="12"/>
          </p:nvPr>
        </p:nvSpPr>
        <p:spPr>
          <a:xfrm>
            <a:off x="6612731" y="2209801"/>
            <a:ext cx="9941905" cy="6248400"/>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a:t>Click to edit Master text styles</a:t>
            </a:r>
          </a:p>
        </p:txBody>
      </p:sp>
      <p:sp>
        <p:nvSpPr>
          <p:cNvPr id="6" name="Title 1">
            <a:extLst>
              <a:ext uri="{FF2B5EF4-FFF2-40B4-BE49-F238E27FC236}">
                <a16:creationId xmlns:a16="http://schemas.microsoft.com/office/drawing/2014/main" id="{E3B36807-E341-B447-ACC7-74E26584768A}"/>
              </a:ext>
            </a:extLst>
          </p:cNvPr>
          <p:cNvSpPr>
            <a:spLocks noGrp="1"/>
          </p:cNvSpPr>
          <p:nvPr>
            <p:ph type="title"/>
          </p:nvPr>
        </p:nvSpPr>
        <p:spPr>
          <a:xfrm>
            <a:off x="807180" y="519117"/>
            <a:ext cx="4814951" cy="1081084"/>
          </a:xfrm>
          <a:prstGeom prst="rect">
            <a:avLst/>
          </a:prstGeom>
        </p:spPr>
        <p:txBody>
          <a:bodyPr/>
          <a:lstStyle>
            <a:lvl1pPr>
              <a:defRPr sz="28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7" name="Text Placeholder 3">
            <a:extLst>
              <a:ext uri="{FF2B5EF4-FFF2-40B4-BE49-F238E27FC236}">
                <a16:creationId xmlns:a16="http://schemas.microsoft.com/office/drawing/2014/main" id="{14BF3F3F-B3E2-0047-B97B-2F4B3AB98C57}"/>
              </a:ext>
            </a:extLst>
          </p:cNvPr>
          <p:cNvSpPr>
            <a:spLocks noGrp="1"/>
          </p:cNvSpPr>
          <p:nvPr>
            <p:ph type="body" sz="half" idx="11"/>
          </p:nvPr>
        </p:nvSpPr>
        <p:spPr>
          <a:xfrm>
            <a:off x="785627" y="2209800"/>
            <a:ext cx="4814951" cy="6248400"/>
          </a:xfrm>
          <a:prstGeom prst="rect">
            <a:avLst/>
          </a:prstGeo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35457629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681801" y="2277569"/>
            <a:ext cx="15826684"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D86075"/>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4" y="0"/>
            <a:ext cx="16561154" cy="1804459"/>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8886965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5" y="0"/>
            <a:ext cx="16648406" cy="1804459"/>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476971" y="345828"/>
            <a:ext cx="15362176" cy="1126525"/>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6511280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6648402" cy="1804459"/>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81161694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5" y="0"/>
            <a:ext cx="16648406" cy="1804459"/>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476971" y="335036"/>
            <a:ext cx="15362176" cy="1126525"/>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9162520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4" y="0"/>
            <a:ext cx="16648402" cy="1804459"/>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476971" y="345213"/>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1522712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4" y="0"/>
            <a:ext cx="16561154" cy="1804459"/>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256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482828"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053750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681803" y="2277569"/>
            <a:ext cx="9241631" cy="6183629"/>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13638789" y="2289597"/>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13638793"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10346267" y="2277570"/>
            <a:ext cx="3009609" cy="2804053"/>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10346267" y="5491268"/>
            <a:ext cx="3009609" cy="2980514"/>
          </a:xfrm>
          <a:prstGeom prst="rect">
            <a:avLst/>
          </a:prstGeom>
        </p:spPr>
        <p:txBody>
          <a:bodyPr vert="horz"/>
          <a:lstStyle>
            <a:lvl1pPr>
              <a:defRPr sz="1121">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4" y="0"/>
            <a:ext cx="16561154" cy="1804459"/>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476971" y="338967"/>
            <a:ext cx="15362176" cy="1126525"/>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72270821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4" y="0"/>
            <a:ext cx="16561154" cy="1804459"/>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779113" y="499070"/>
            <a:ext cx="15264862" cy="826742"/>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11581049"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6180082"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779115"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5980519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4" y="0"/>
            <a:ext cx="16561154" cy="1804459"/>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648142" y="488860"/>
            <a:ext cx="15264862" cy="826742"/>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11581049"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6180082"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779115"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92272109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4" y="0"/>
            <a:ext cx="16561154" cy="1804459"/>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648142" y="488858"/>
            <a:ext cx="15264862" cy="826742"/>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11581049"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6180082"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779115"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77246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A96BED09-5A6D-9C48-8ECB-AAA749AF46F7}"/>
              </a:ext>
            </a:extLst>
          </p:cNvPr>
          <p:cNvSpPr>
            <a:spLocks noGrp="1"/>
          </p:cNvSpPr>
          <p:nvPr>
            <p:ph type="pic" sz="quarter" idx="10"/>
          </p:nvPr>
        </p:nvSpPr>
        <p:spPr>
          <a:xfrm>
            <a:off x="6536531" y="2209801"/>
            <a:ext cx="10045303" cy="6248400"/>
          </a:xfrm>
          <a:prstGeom prst="rect">
            <a:avLst/>
          </a:prstGeom>
        </p:spPr>
        <p:txBody>
          <a:bodyPr/>
          <a:lstStyle/>
          <a:p>
            <a:r>
              <a:rPr lang="en-GB"/>
              <a:t>Click icon to add picture</a:t>
            </a:r>
            <a:endParaRPr lang="en-US"/>
          </a:p>
        </p:txBody>
      </p:sp>
      <p:sp>
        <p:nvSpPr>
          <p:cNvPr id="6" name="Round Single Corner Rectangle 10">
            <a:extLst>
              <a:ext uri="{FF2B5EF4-FFF2-40B4-BE49-F238E27FC236}">
                <a16:creationId xmlns:a16="http://schemas.microsoft.com/office/drawing/2014/main" id="{79EF0DDB-1E8D-BD4F-8DFC-C0F9866B590A}"/>
              </a:ext>
            </a:extLst>
          </p:cNvPr>
          <p:cNvSpPr/>
          <p:nvPr userDrawn="1"/>
        </p:nvSpPr>
        <p:spPr>
          <a:xfrm>
            <a:off x="2" y="0"/>
            <a:ext cx="6119047" cy="8839200"/>
          </a:xfrm>
          <a:prstGeom prst="round1Rect">
            <a:avLst>
              <a:gd name="adj" fmla="val 23287"/>
            </a:avLst>
          </a:prstGeom>
          <a:solidFill>
            <a:srgbClr val="7D92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itle 1">
            <a:extLst>
              <a:ext uri="{FF2B5EF4-FFF2-40B4-BE49-F238E27FC236}">
                <a16:creationId xmlns:a16="http://schemas.microsoft.com/office/drawing/2014/main" id="{BE71E93D-1D97-4647-9F10-46AB5BDFC298}"/>
              </a:ext>
            </a:extLst>
          </p:cNvPr>
          <p:cNvSpPr>
            <a:spLocks noGrp="1"/>
          </p:cNvSpPr>
          <p:nvPr>
            <p:ph type="title"/>
          </p:nvPr>
        </p:nvSpPr>
        <p:spPr>
          <a:xfrm>
            <a:off x="807180" y="519117"/>
            <a:ext cx="4814951" cy="1081084"/>
          </a:xfrm>
          <a:prstGeom prst="rect">
            <a:avLst/>
          </a:prstGeom>
        </p:spPr>
        <p:txBody>
          <a:bodyPr/>
          <a:lstStyle>
            <a:lvl1pPr>
              <a:defRPr sz="28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9" name="Text Placeholder 3">
            <a:extLst>
              <a:ext uri="{FF2B5EF4-FFF2-40B4-BE49-F238E27FC236}">
                <a16:creationId xmlns:a16="http://schemas.microsoft.com/office/drawing/2014/main" id="{D262A088-96B9-C84C-A537-710C64F971BC}"/>
              </a:ext>
            </a:extLst>
          </p:cNvPr>
          <p:cNvSpPr>
            <a:spLocks noGrp="1"/>
          </p:cNvSpPr>
          <p:nvPr>
            <p:ph type="body" sz="half" idx="11"/>
          </p:nvPr>
        </p:nvSpPr>
        <p:spPr>
          <a:xfrm>
            <a:off x="785627" y="2209800"/>
            <a:ext cx="4814951" cy="6248400"/>
          </a:xfrm>
          <a:prstGeom prst="rect">
            <a:avLst/>
          </a:prstGeo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dirty="0"/>
              <a:t>Click to edit Master text styles</a:t>
            </a:r>
          </a:p>
        </p:txBody>
      </p:sp>
    </p:spTree>
    <p:extLst>
      <p:ext uri="{BB962C8B-B14F-4D97-AF65-F5344CB8AC3E}">
        <p14:creationId xmlns:p14="http://schemas.microsoft.com/office/powerpoint/2010/main" val="257373028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4" y="0"/>
            <a:ext cx="16561154" cy="1804459"/>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779113" y="488860"/>
            <a:ext cx="15264862" cy="826742"/>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11581049"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6180082"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779115"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61009911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4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4" y="0"/>
            <a:ext cx="16561154" cy="1804459"/>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779114" y="488860"/>
            <a:ext cx="15264862" cy="826742"/>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11581049"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6180082"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779115" y="2293317"/>
            <a:ext cx="4980102" cy="6167881"/>
          </a:xfrm>
          <a:prstGeom prst="rect">
            <a:avLst/>
          </a:prstGeom>
        </p:spPr>
        <p:txBody>
          <a:bodyPr/>
          <a:lstStyle>
            <a:lvl1pPr marL="0" indent="0">
              <a:buFontTx/>
              <a:buNone/>
              <a:defRPr sz="2844" cap="none" baseline="0">
                <a:solidFill>
                  <a:srgbClr val="0C244C"/>
                </a:solidFill>
                <a:latin typeface="Arial"/>
                <a:cs typeface="Arial"/>
              </a:defRPr>
            </a:lvl1pPr>
            <a:lvl2pPr marL="0" indent="0">
              <a:spcBef>
                <a:spcPts val="267"/>
              </a:spcBef>
              <a:buFontTx/>
              <a:buNone/>
              <a:defRPr sz="2844" cap="all">
                <a:solidFill>
                  <a:srgbClr val="0C244C"/>
                </a:solidFill>
                <a:latin typeface="Arial"/>
                <a:cs typeface="Arial"/>
              </a:defRPr>
            </a:lvl2pPr>
            <a:lvl3pPr marL="0" indent="-191997">
              <a:spcBef>
                <a:spcPts val="267"/>
              </a:spcBef>
              <a:buFont typeface="Arial"/>
              <a:buChar char="•"/>
              <a:defRPr sz="2844">
                <a:solidFill>
                  <a:srgbClr val="0C244C"/>
                </a:solidFill>
                <a:latin typeface="Arial"/>
                <a:cs typeface="Arial"/>
              </a:defRPr>
            </a:lvl3pPr>
            <a:lvl4pPr marL="460793" indent="-243836">
              <a:spcBef>
                <a:spcPts val="267"/>
              </a:spcBef>
              <a:buFont typeface="Arial"/>
              <a:buChar char="•"/>
              <a:defRPr sz="2844">
                <a:solidFill>
                  <a:srgbClr val="0C244C"/>
                </a:solidFill>
                <a:latin typeface="Arial"/>
                <a:cs typeface="Arial"/>
              </a:defRPr>
            </a:lvl4pPr>
            <a:lvl5pPr marL="633590" indent="-191997">
              <a:spcBef>
                <a:spcPts val="267"/>
              </a:spcBef>
              <a:buFont typeface="Arial"/>
              <a:buChar char="•"/>
              <a:defRPr sz="2844">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65535808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7340263" cy="8946714"/>
          </a:xfrm>
          <a:prstGeom prst="rect">
            <a:avLst/>
          </a:prstGeom>
          <a:solidFill>
            <a:schemeClr val="bg1">
              <a:lumMod val="85000"/>
            </a:schemeClr>
          </a:solidFill>
        </p:spPr>
        <p:txBody>
          <a:bodyPr/>
          <a:lstStyle>
            <a:lvl1pPr marL="0" indent="0">
              <a:buNone/>
              <a:defRPr sz="1121">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1023183" y="588504"/>
            <a:ext cx="11197320" cy="16256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GB"/>
              <a:t>Click to edit Master title style</a:t>
            </a:r>
            <a:endParaRPr lang="en-US"/>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10370624" y="8594398"/>
            <a:ext cx="6894946" cy="352316"/>
          </a:xfrm>
          <a:prstGeom prst="rect">
            <a:avLst/>
          </a:prstGeom>
        </p:spPr>
        <p:txBody>
          <a:bodyPr>
            <a:noAutofit/>
          </a:bodyPr>
          <a:lstStyle>
            <a:lvl1pPr marL="0" indent="0" algn="r">
              <a:buFontTx/>
              <a:buNone/>
              <a:defRPr sz="1280">
                <a:solidFill>
                  <a:schemeClr val="bg1"/>
                </a:solidFill>
                <a:latin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8526701" y="9158118"/>
            <a:ext cx="36740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385076457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38946"/>
            <a:ext cx="17340263" cy="9012201"/>
          </a:xfrm>
          <a:prstGeom prst="rect">
            <a:avLst/>
          </a:prstGeom>
          <a:solidFill>
            <a:schemeClr val="bg1">
              <a:lumMod val="85000"/>
            </a:schemeClr>
          </a:solidFill>
        </p:spPr>
        <p:txBody>
          <a:bodyPr/>
          <a:lstStyle>
            <a:lvl1pPr marL="0" indent="0">
              <a:buNone/>
              <a:defRPr sz="1121">
                <a:latin typeface="Arial"/>
                <a:cs typeface="Arial"/>
              </a:defRPr>
            </a:lvl1pPr>
          </a:lstStyle>
          <a:p>
            <a:r>
              <a:rPr lang="en-GB"/>
              <a:t>Click icon to add picture</a:t>
            </a:r>
            <a:endParaRPr lang="en-US"/>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780389" y="1900684"/>
            <a:ext cx="5791130" cy="7032438"/>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10370624" y="8594398"/>
            <a:ext cx="6894946" cy="352316"/>
          </a:xfrm>
          <a:prstGeom prst="rect">
            <a:avLst/>
          </a:prstGeom>
        </p:spPr>
        <p:txBody>
          <a:bodyPr>
            <a:noAutofit/>
          </a:bodyPr>
          <a:lstStyle>
            <a:lvl1pPr marL="0" indent="0" algn="r">
              <a:buFontTx/>
              <a:buNone/>
              <a:defRPr sz="1280">
                <a:solidFill>
                  <a:schemeClr val="bg1"/>
                </a:solidFill>
                <a:latin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603532" y="3012385"/>
            <a:ext cx="5871765" cy="4198866"/>
          </a:xfrm>
          <a:prstGeom prst="rect">
            <a:avLst/>
          </a:prstGeom>
        </p:spPr>
        <p:txBody>
          <a:bodyPr>
            <a:noAutofit/>
          </a:bodyPr>
          <a:lstStyle>
            <a:lvl1pPr marL="0" indent="0" algn="l">
              <a:buFontTx/>
              <a:buNone/>
              <a:defRPr sz="2844" b="0">
                <a:solidFill>
                  <a:schemeClr val="bg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8526701" y="9158118"/>
            <a:ext cx="36740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416963129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
            <a:ext cx="17340263" cy="8997986"/>
          </a:xfrm>
          <a:prstGeom prst="rect">
            <a:avLst/>
          </a:prstGeom>
          <a:solidFill>
            <a:schemeClr val="bg1">
              <a:lumMod val="85000"/>
            </a:schemeClr>
          </a:solidFill>
        </p:spPr>
        <p:txBody>
          <a:bodyPr/>
          <a:lstStyle>
            <a:lvl1pPr marL="0" indent="0">
              <a:buNone/>
              <a:defRPr sz="1121">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8526701" y="9158118"/>
            <a:ext cx="367408" cy="486287"/>
          </a:xfrm>
          <a:prstGeom prst="rect">
            <a:avLst/>
          </a:prstGeom>
          <a:noFill/>
        </p:spPr>
        <p:txBody>
          <a:bodyPr wrap="none" rtlCol="0">
            <a:spAutoFit/>
          </a:bodyPr>
          <a:lstStyle/>
          <a:p>
            <a:r>
              <a:rPr lang="en-US" sz="256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10370624" y="8594398"/>
            <a:ext cx="6894946" cy="352316"/>
          </a:xfrm>
          <a:prstGeom prst="rect">
            <a:avLst/>
          </a:prstGeom>
        </p:spPr>
        <p:txBody>
          <a:bodyPr>
            <a:noAutofit/>
          </a:bodyPr>
          <a:lstStyle>
            <a:lvl1pPr marL="0" indent="0" algn="r">
              <a:buFontTx/>
              <a:buNone/>
              <a:defRPr sz="1280">
                <a:solidFill>
                  <a:schemeClr val="bg1"/>
                </a:solidFill>
                <a:latin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1336606" y="1915087"/>
            <a:ext cx="5791130" cy="7032438"/>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6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296289" y="3340629"/>
            <a:ext cx="5871765" cy="4301278"/>
          </a:xfrm>
          <a:prstGeom prst="rect">
            <a:avLst/>
          </a:prstGeom>
        </p:spPr>
        <p:txBody>
          <a:bodyPr>
            <a:noAutofit/>
          </a:bodyPr>
          <a:lstStyle>
            <a:lvl1pPr marL="0" indent="0" algn="l">
              <a:buFontTx/>
              <a:buNone/>
              <a:defRPr sz="2844" b="0">
                <a:solidFill>
                  <a:srgbClr val="0C244C"/>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8526701" y="9158118"/>
            <a:ext cx="367408" cy="486287"/>
          </a:xfrm>
          <a:prstGeom prst="rect">
            <a:avLst/>
          </a:prstGeom>
          <a:noFill/>
        </p:spPr>
        <p:txBody>
          <a:bodyPr wrap="none" rtlCol="0">
            <a:spAutoFit/>
          </a:bodyPr>
          <a:lstStyle/>
          <a:p>
            <a:r>
              <a:rPr lang="en-US" sz="2560"/>
              <a:t>  </a:t>
            </a:r>
          </a:p>
        </p:txBody>
      </p:sp>
    </p:spTree>
    <p:extLst>
      <p:ext uri="{BB962C8B-B14F-4D97-AF65-F5344CB8AC3E}">
        <p14:creationId xmlns:p14="http://schemas.microsoft.com/office/powerpoint/2010/main" val="330937197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5153914" y="2850899"/>
            <a:ext cx="7032438" cy="3766896"/>
          </a:xfrm>
          <a:prstGeom prst="rect">
            <a:avLst/>
          </a:prstGeom>
        </p:spPr>
        <p:txBody>
          <a:bodyPr>
            <a:noAutofit/>
          </a:bodyPr>
          <a:lstStyle>
            <a:lvl1pPr marL="0" indent="0" algn="l">
              <a:buFontTx/>
              <a:buNone/>
              <a:defRPr sz="2844" b="1">
                <a:solidFill>
                  <a:schemeClr val="bg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GB"/>
              <a:t>Click to edit Master text styles</a:t>
            </a:r>
          </a:p>
        </p:txBody>
      </p:sp>
    </p:spTree>
    <p:extLst>
      <p:ext uri="{BB962C8B-B14F-4D97-AF65-F5344CB8AC3E}">
        <p14:creationId xmlns:p14="http://schemas.microsoft.com/office/powerpoint/2010/main" val="8977395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5153913" y="3238220"/>
            <a:ext cx="7032438" cy="993771"/>
          </a:xfrm>
          <a:prstGeom prst="rect">
            <a:avLst/>
          </a:prstGeom>
        </p:spPr>
        <p:txBody>
          <a:bodyPr>
            <a:noAutofit/>
          </a:bodyPr>
          <a:lstStyle>
            <a:lvl1pPr marL="0" indent="0" algn="ctr">
              <a:buFontTx/>
              <a:buNone/>
              <a:defRPr sz="5689" b="1">
                <a:solidFill>
                  <a:schemeClr val="bg1"/>
                </a:solidFill>
                <a:latin typeface="Arial"/>
                <a:cs typeface="Arial"/>
              </a:defRPr>
            </a:lvl1pPr>
            <a:lvl2pPr marL="487672" indent="0">
              <a:buFontTx/>
              <a:buNone/>
              <a:defRPr sz="1493">
                <a:latin typeface=""/>
              </a:defRPr>
            </a:lvl2pPr>
            <a:lvl3pPr marL="975345" indent="0">
              <a:buFontTx/>
              <a:buNone/>
              <a:defRPr sz="1493">
                <a:latin typeface=""/>
              </a:defRPr>
            </a:lvl3pPr>
            <a:lvl4pPr marL="1463017" indent="0">
              <a:buFontTx/>
              <a:buNone/>
              <a:defRPr sz="1493">
                <a:latin typeface=""/>
              </a:defRPr>
            </a:lvl4pPr>
            <a:lvl5pPr marL="1950690" indent="0">
              <a:buFontTx/>
              <a:buNone/>
              <a:defRPr sz="1493">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6226923" y="5999748"/>
            <a:ext cx="4886418" cy="486287"/>
          </a:xfrm>
          <a:prstGeom prst="rect">
            <a:avLst/>
          </a:prstGeom>
          <a:noFill/>
        </p:spPr>
        <p:txBody>
          <a:bodyPr wrap="square" rtlCol="0">
            <a:spAutoFit/>
          </a:bodyPr>
          <a:lstStyle/>
          <a:p>
            <a:pPr marL="0" marR="0" lvl="0" indent="0" algn="ctr" defTabSz="487672" rtl="0" eaLnBrk="1" fontAlgn="auto" latinLnBrk="0" hangingPunct="1">
              <a:lnSpc>
                <a:spcPct val="100000"/>
              </a:lnSpc>
              <a:spcBef>
                <a:spcPts val="0"/>
              </a:spcBef>
              <a:spcAft>
                <a:spcPts val="0"/>
              </a:spcAft>
              <a:buClrTx/>
              <a:buSzTx/>
              <a:buFontTx/>
              <a:buNone/>
              <a:tabLst/>
              <a:defRPr/>
            </a:pPr>
            <a:r>
              <a:rPr lang="en-AU" sz="2560" b="0" i="0" kern="1200" spc="320">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6399682" y="2953117"/>
            <a:ext cx="392865" cy="392853"/>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sz="2560"/>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6498469" y="4485219"/>
            <a:ext cx="4343326" cy="1191730"/>
          </a:xfrm>
          <a:prstGeom prst="rect">
            <a:avLst/>
          </a:prstGeom>
        </p:spPr>
      </p:pic>
    </p:spTree>
    <p:extLst>
      <p:ext uri="{BB962C8B-B14F-4D97-AF65-F5344CB8AC3E}">
        <p14:creationId xmlns:p14="http://schemas.microsoft.com/office/powerpoint/2010/main" val="324426075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73592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383972"/>
            <a:ext cx="17340263" cy="10137573"/>
          </a:xfrm>
          <a:custGeom>
            <a:avLst/>
            <a:gdLst/>
            <a:ahLst/>
            <a:cxnLst/>
            <a:rect l="l" t="t" r="r" b="b"/>
            <a:pathLst>
              <a:path w="13004800" h="9753600">
                <a:moveTo>
                  <a:pt x="13004800" y="0"/>
                </a:moveTo>
                <a:lnTo>
                  <a:pt x="0" y="0"/>
                </a:lnTo>
                <a:lnTo>
                  <a:pt x="0" y="9753600"/>
                </a:lnTo>
                <a:lnTo>
                  <a:pt x="13004800" y="9753600"/>
                </a:lnTo>
                <a:lnTo>
                  <a:pt x="13004800" y="0"/>
                </a:lnTo>
                <a:close/>
              </a:path>
            </a:pathLst>
          </a:custGeom>
          <a:solidFill>
            <a:srgbClr val="762000"/>
          </a:solidFill>
        </p:spPr>
        <p:txBody>
          <a:bodyPr wrap="square" lIns="0" tIns="0" rIns="0" bIns="0" rtlCol="0"/>
          <a:lstStyle/>
          <a:p>
            <a:endParaRPr sz="1801"/>
          </a:p>
        </p:txBody>
      </p:sp>
      <p:pic>
        <p:nvPicPr>
          <p:cNvPr id="4" name="Picture 3">
            <a:extLst>
              <a:ext uri="{FF2B5EF4-FFF2-40B4-BE49-F238E27FC236}">
                <a16:creationId xmlns:a16="http://schemas.microsoft.com/office/drawing/2014/main" id="{4176FC47-9FBB-4582-9F94-183889C455E8}"/>
              </a:ext>
            </a:extLst>
          </p:cNvPr>
          <p:cNvPicPr>
            <a:picLocks noChangeAspect="1"/>
          </p:cNvPicPr>
          <p:nvPr userDrawn="1"/>
        </p:nvPicPr>
        <p:blipFill>
          <a:blip r:embed="rId2"/>
          <a:stretch>
            <a:fillRect/>
          </a:stretch>
        </p:blipFill>
        <p:spPr>
          <a:xfrm>
            <a:off x="15327074" y="9071710"/>
            <a:ext cx="1721926" cy="511447"/>
          </a:xfrm>
          <a:prstGeom prst="rect">
            <a:avLst/>
          </a:prstGeom>
        </p:spPr>
      </p:pic>
    </p:spTree>
    <p:extLst>
      <p:ext uri="{BB962C8B-B14F-4D97-AF65-F5344CB8AC3E}">
        <p14:creationId xmlns:p14="http://schemas.microsoft.com/office/powerpoint/2010/main" val="37938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94CB5152-B6B0-D240-B013-4F3D0B9D4E3F}"/>
              </a:ext>
            </a:extLst>
          </p:cNvPr>
          <p:cNvSpPr/>
          <p:nvPr/>
        </p:nvSpPr>
        <p:spPr>
          <a:xfrm>
            <a:off x="0" y="0"/>
            <a:ext cx="17340263" cy="8839200"/>
          </a:xfrm>
          <a:custGeom>
            <a:avLst/>
            <a:gdLst/>
            <a:ahLst/>
            <a:cxnLst/>
            <a:rect l="l" t="t" r="r" b="b"/>
            <a:pathLst>
              <a:path w="13004800" h="8991600">
                <a:moveTo>
                  <a:pt x="13004800" y="0"/>
                </a:moveTo>
                <a:lnTo>
                  <a:pt x="0" y="0"/>
                </a:lnTo>
                <a:lnTo>
                  <a:pt x="0" y="8991600"/>
                </a:lnTo>
                <a:lnTo>
                  <a:pt x="13004800" y="8991600"/>
                </a:lnTo>
                <a:lnTo>
                  <a:pt x="13004800" y="0"/>
                </a:lnTo>
                <a:close/>
              </a:path>
            </a:pathLst>
          </a:custGeom>
          <a:solidFill>
            <a:srgbClr val="7D9292"/>
          </a:solidFill>
        </p:spPr>
        <p:txBody>
          <a:bodyPr wrap="square" lIns="0" tIns="0" rIns="0" bIns="0" rtlCol="0"/>
          <a:lstStyle/>
          <a:p>
            <a:endParaRPr sz="1800" dirty="0">
              <a:solidFill>
                <a:srgbClr val="7D9292"/>
              </a:solidFill>
            </a:endParaRPr>
          </a:p>
        </p:txBody>
      </p:sp>
      <p:sp>
        <p:nvSpPr>
          <p:cNvPr id="9" name="object 10">
            <a:extLst>
              <a:ext uri="{FF2B5EF4-FFF2-40B4-BE49-F238E27FC236}">
                <a16:creationId xmlns:a16="http://schemas.microsoft.com/office/drawing/2014/main" id="{271C3A81-C965-1144-84FE-37FF060858B9}"/>
              </a:ext>
            </a:extLst>
          </p:cNvPr>
          <p:cNvSpPr/>
          <p:nvPr/>
        </p:nvSpPr>
        <p:spPr>
          <a:xfrm>
            <a:off x="807180" y="1162050"/>
            <a:ext cx="15686392" cy="7677150"/>
          </a:xfrm>
          <a:custGeom>
            <a:avLst/>
            <a:gdLst/>
            <a:ahLst/>
            <a:cxnLst/>
            <a:rect l="l" t="t" r="r" b="b"/>
            <a:pathLst>
              <a:path w="12244705" h="7086600">
                <a:moveTo>
                  <a:pt x="11101349" y="0"/>
                </a:moveTo>
                <a:lnTo>
                  <a:pt x="0" y="0"/>
                </a:lnTo>
                <a:lnTo>
                  <a:pt x="0" y="5943600"/>
                </a:lnTo>
                <a:lnTo>
                  <a:pt x="1002" y="5991916"/>
                </a:lnTo>
                <a:lnTo>
                  <a:pt x="3984" y="6039721"/>
                </a:lnTo>
                <a:lnTo>
                  <a:pt x="8905" y="6086976"/>
                </a:lnTo>
                <a:lnTo>
                  <a:pt x="15726" y="6133640"/>
                </a:lnTo>
                <a:lnTo>
                  <a:pt x="24406" y="6179674"/>
                </a:lnTo>
                <a:lnTo>
                  <a:pt x="34907" y="6225037"/>
                </a:lnTo>
                <a:lnTo>
                  <a:pt x="47189" y="6269692"/>
                </a:lnTo>
                <a:lnTo>
                  <a:pt x="61212" y="6313597"/>
                </a:lnTo>
                <a:lnTo>
                  <a:pt x="76936" y="6356713"/>
                </a:lnTo>
                <a:lnTo>
                  <a:pt x="94321" y="6399001"/>
                </a:lnTo>
                <a:lnTo>
                  <a:pt x="113329" y="6440420"/>
                </a:lnTo>
                <a:lnTo>
                  <a:pt x="133919" y="6480932"/>
                </a:lnTo>
                <a:lnTo>
                  <a:pt x="156051" y="6520496"/>
                </a:lnTo>
                <a:lnTo>
                  <a:pt x="179687" y="6559072"/>
                </a:lnTo>
                <a:lnTo>
                  <a:pt x="204786" y="6596622"/>
                </a:lnTo>
                <a:lnTo>
                  <a:pt x="231308" y="6633105"/>
                </a:lnTo>
                <a:lnTo>
                  <a:pt x="259214" y="6668482"/>
                </a:lnTo>
                <a:lnTo>
                  <a:pt x="288465" y="6702713"/>
                </a:lnTo>
                <a:lnTo>
                  <a:pt x="319020" y="6735759"/>
                </a:lnTo>
                <a:lnTo>
                  <a:pt x="350840" y="6767579"/>
                </a:lnTo>
                <a:lnTo>
                  <a:pt x="383886" y="6798134"/>
                </a:lnTo>
                <a:lnTo>
                  <a:pt x="418117" y="6827385"/>
                </a:lnTo>
                <a:lnTo>
                  <a:pt x="453494" y="6855291"/>
                </a:lnTo>
                <a:lnTo>
                  <a:pt x="489977" y="6881813"/>
                </a:lnTo>
                <a:lnTo>
                  <a:pt x="527527" y="6906912"/>
                </a:lnTo>
                <a:lnTo>
                  <a:pt x="566103" y="6930548"/>
                </a:lnTo>
                <a:lnTo>
                  <a:pt x="605667" y="6952680"/>
                </a:lnTo>
                <a:lnTo>
                  <a:pt x="646179" y="6973270"/>
                </a:lnTo>
                <a:lnTo>
                  <a:pt x="687598" y="6992278"/>
                </a:lnTo>
                <a:lnTo>
                  <a:pt x="729886" y="7009663"/>
                </a:lnTo>
                <a:lnTo>
                  <a:pt x="773002" y="7025387"/>
                </a:lnTo>
                <a:lnTo>
                  <a:pt x="816907" y="7039410"/>
                </a:lnTo>
                <a:lnTo>
                  <a:pt x="861562" y="7051692"/>
                </a:lnTo>
                <a:lnTo>
                  <a:pt x="906925" y="7062193"/>
                </a:lnTo>
                <a:lnTo>
                  <a:pt x="952959" y="7070873"/>
                </a:lnTo>
                <a:lnTo>
                  <a:pt x="999623" y="7077694"/>
                </a:lnTo>
                <a:lnTo>
                  <a:pt x="1046878" y="7082615"/>
                </a:lnTo>
                <a:lnTo>
                  <a:pt x="1094683" y="7085597"/>
                </a:lnTo>
                <a:lnTo>
                  <a:pt x="1143000" y="7086600"/>
                </a:lnTo>
                <a:lnTo>
                  <a:pt x="12244349" y="7086600"/>
                </a:lnTo>
                <a:lnTo>
                  <a:pt x="12244349" y="1143000"/>
                </a:lnTo>
                <a:lnTo>
                  <a:pt x="12243346" y="1094683"/>
                </a:lnTo>
                <a:lnTo>
                  <a:pt x="12240364" y="1046878"/>
                </a:lnTo>
                <a:lnTo>
                  <a:pt x="12235443" y="999623"/>
                </a:lnTo>
                <a:lnTo>
                  <a:pt x="12228623" y="952959"/>
                </a:lnTo>
                <a:lnTo>
                  <a:pt x="12219942" y="906925"/>
                </a:lnTo>
                <a:lnTo>
                  <a:pt x="12209441" y="861562"/>
                </a:lnTo>
                <a:lnTo>
                  <a:pt x="12197159" y="816907"/>
                </a:lnTo>
                <a:lnTo>
                  <a:pt x="12183137" y="773002"/>
                </a:lnTo>
                <a:lnTo>
                  <a:pt x="12167413" y="729886"/>
                </a:lnTo>
                <a:lnTo>
                  <a:pt x="12150027" y="687598"/>
                </a:lnTo>
                <a:lnTo>
                  <a:pt x="12131019" y="646179"/>
                </a:lnTo>
                <a:lnTo>
                  <a:pt x="12110429" y="605667"/>
                </a:lnTo>
                <a:lnTo>
                  <a:pt x="12088297" y="566103"/>
                </a:lnTo>
                <a:lnTo>
                  <a:pt x="12064661" y="527527"/>
                </a:lnTo>
                <a:lnTo>
                  <a:pt x="12039563" y="489977"/>
                </a:lnTo>
                <a:lnTo>
                  <a:pt x="12013040" y="453494"/>
                </a:lnTo>
                <a:lnTo>
                  <a:pt x="11985134" y="418117"/>
                </a:lnTo>
                <a:lnTo>
                  <a:pt x="11955883" y="383886"/>
                </a:lnTo>
                <a:lnTo>
                  <a:pt x="11925328" y="350840"/>
                </a:lnTo>
                <a:lnTo>
                  <a:pt x="11893508" y="319020"/>
                </a:lnTo>
                <a:lnTo>
                  <a:pt x="11860463" y="288465"/>
                </a:lnTo>
                <a:lnTo>
                  <a:pt x="11826232" y="259214"/>
                </a:lnTo>
                <a:lnTo>
                  <a:pt x="11790855" y="231308"/>
                </a:lnTo>
                <a:lnTo>
                  <a:pt x="11754371" y="204786"/>
                </a:lnTo>
                <a:lnTo>
                  <a:pt x="11716822" y="179687"/>
                </a:lnTo>
                <a:lnTo>
                  <a:pt x="11678245" y="156051"/>
                </a:lnTo>
                <a:lnTo>
                  <a:pt x="11638681" y="133919"/>
                </a:lnTo>
                <a:lnTo>
                  <a:pt x="11598170" y="113329"/>
                </a:lnTo>
                <a:lnTo>
                  <a:pt x="11556750" y="94321"/>
                </a:lnTo>
                <a:lnTo>
                  <a:pt x="11514463" y="76936"/>
                </a:lnTo>
                <a:lnTo>
                  <a:pt x="11471346" y="61212"/>
                </a:lnTo>
                <a:lnTo>
                  <a:pt x="11427441" y="47189"/>
                </a:lnTo>
                <a:lnTo>
                  <a:pt x="11382787" y="34907"/>
                </a:lnTo>
                <a:lnTo>
                  <a:pt x="11337423" y="24406"/>
                </a:lnTo>
                <a:lnTo>
                  <a:pt x="11291389" y="15726"/>
                </a:lnTo>
                <a:lnTo>
                  <a:pt x="11244725" y="8905"/>
                </a:lnTo>
                <a:lnTo>
                  <a:pt x="11197471" y="3984"/>
                </a:lnTo>
                <a:lnTo>
                  <a:pt x="11149665" y="1002"/>
                </a:lnTo>
                <a:lnTo>
                  <a:pt x="11101349" y="0"/>
                </a:lnTo>
                <a:close/>
              </a:path>
            </a:pathLst>
          </a:custGeom>
          <a:solidFill>
            <a:srgbClr val="FFFFFF"/>
          </a:solidFill>
        </p:spPr>
        <p:txBody>
          <a:bodyPr wrap="square" lIns="0" tIns="0" rIns="0" bIns="0" rtlCol="0"/>
          <a:lstStyle/>
          <a:p>
            <a:endParaRPr sz="1800" dirty="0"/>
          </a:p>
        </p:txBody>
      </p:sp>
      <p:sp>
        <p:nvSpPr>
          <p:cNvPr id="10" name="Title 1">
            <a:extLst>
              <a:ext uri="{FF2B5EF4-FFF2-40B4-BE49-F238E27FC236}">
                <a16:creationId xmlns:a16="http://schemas.microsoft.com/office/drawing/2014/main" id="{ACA6DB7A-499B-9845-988C-1FB13887AEE7}"/>
              </a:ext>
            </a:extLst>
          </p:cNvPr>
          <p:cNvSpPr>
            <a:spLocks noGrp="1"/>
          </p:cNvSpPr>
          <p:nvPr>
            <p:ph type="title"/>
          </p:nvPr>
        </p:nvSpPr>
        <p:spPr>
          <a:xfrm>
            <a:off x="807178" y="361950"/>
            <a:ext cx="10504616" cy="628650"/>
          </a:xfrm>
          <a:prstGeom prst="rect">
            <a:avLst/>
          </a:prstGeom>
        </p:spPr>
        <p:txBody>
          <a:bodyPr/>
          <a:lstStyle>
            <a:lvl1pPr>
              <a:defRPr sz="3200" b="1">
                <a:solidFill>
                  <a:schemeClr val="bg1"/>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11" name="Text Placeholder 3">
            <a:extLst>
              <a:ext uri="{FF2B5EF4-FFF2-40B4-BE49-F238E27FC236}">
                <a16:creationId xmlns:a16="http://schemas.microsoft.com/office/drawing/2014/main" id="{E3D2A790-CC80-D547-9306-B2F765D6799E}"/>
              </a:ext>
            </a:extLst>
          </p:cNvPr>
          <p:cNvSpPr>
            <a:spLocks noGrp="1"/>
          </p:cNvSpPr>
          <p:nvPr>
            <p:ph type="body" sz="half" idx="2"/>
          </p:nvPr>
        </p:nvSpPr>
        <p:spPr>
          <a:xfrm>
            <a:off x="1278731" y="1676400"/>
            <a:ext cx="14782800" cy="6705600"/>
          </a:xfrm>
          <a:prstGeom prst="rect">
            <a:avLst/>
          </a:prstGeom>
        </p:spPr>
        <p:txBody>
          <a:bodyPr/>
          <a:lstStyle>
            <a:lvl1pPr marL="0" indent="0">
              <a:buNone/>
              <a:defRPr sz="1600">
                <a:solidFill>
                  <a:schemeClr val="tx1">
                    <a:lumMod val="75000"/>
                    <a:lumOff val="25000"/>
                  </a:schemeClr>
                </a:solidFill>
                <a:latin typeface="Arial" panose="020B0604020202020204" pitchFamily="34" charset="0"/>
                <a:cs typeface="Arial" panose="020B0604020202020204" pitchFamily="34" charset="0"/>
              </a:defRPr>
            </a:lvl1pPr>
            <a:lvl2pPr marL="457223" indent="0">
              <a:buNone/>
              <a:defRPr sz="1400"/>
            </a:lvl2pPr>
            <a:lvl3pPr marL="914446" indent="0">
              <a:buNone/>
              <a:defRPr sz="1200"/>
            </a:lvl3pPr>
            <a:lvl4pPr marL="1371668" indent="0">
              <a:buNone/>
              <a:defRPr sz="1000"/>
            </a:lvl4pPr>
            <a:lvl5pPr marL="1828892"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GB"/>
              <a:t>Click to edit Master text styles</a:t>
            </a:r>
          </a:p>
        </p:txBody>
      </p:sp>
    </p:spTree>
    <p:extLst>
      <p:ext uri="{BB962C8B-B14F-4D97-AF65-F5344CB8AC3E}">
        <p14:creationId xmlns:p14="http://schemas.microsoft.com/office/powerpoint/2010/main" val="1538194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43.xml"/><Relationship Id="rId21" Type="http://schemas.openxmlformats.org/officeDocument/2006/relationships/slideLayout" Target="../slideLayouts/slideLayout38.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63" Type="http://schemas.openxmlformats.org/officeDocument/2006/relationships/slideLayout" Target="../slideLayouts/slideLayout80.xml"/><Relationship Id="rId68" Type="http://schemas.openxmlformats.org/officeDocument/2006/relationships/slideLayout" Target="../slideLayouts/slideLayout85.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8" Type="http://schemas.openxmlformats.org/officeDocument/2006/relationships/slideLayout" Target="../slideLayouts/slideLayout75.xml"/><Relationship Id="rId66" Type="http://schemas.openxmlformats.org/officeDocument/2006/relationships/slideLayout" Target="../slideLayouts/slideLayout83.xml"/><Relationship Id="rId74" Type="http://schemas.openxmlformats.org/officeDocument/2006/relationships/image" Target="../media/image4.emf"/><Relationship Id="rId5" Type="http://schemas.openxmlformats.org/officeDocument/2006/relationships/slideLayout" Target="../slideLayouts/slideLayout22.xml"/><Relationship Id="rId61" Type="http://schemas.openxmlformats.org/officeDocument/2006/relationships/slideLayout" Target="../slideLayouts/slideLayout78.xml"/><Relationship Id="rId19" Type="http://schemas.openxmlformats.org/officeDocument/2006/relationships/slideLayout" Target="../slideLayouts/slideLayout3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56" Type="http://schemas.openxmlformats.org/officeDocument/2006/relationships/slideLayout" Target="../slideLayouts/slideLayout73.xml"/><Relationship Id="rId64" Type="http://schemas.openxmlformats.org/officeDocument/2006/relationships/slideLayout" Target="../slideLayouts/slideLayout81.xml"/><Relationship Id="rId69" Type="http://schemas.openxmlformats.org/officeDocument/2006/relationships/slideLayout" Target="../slideLayouts/slideLayout86.xml"/><Relationship Id="rId8" Type="http://schemas.openxmlformats.org/officeDocument/2006/relationships/slideLayout" Target="../slideLayouts/slideLayout25.xml"/><Relationship Id="rId51" Type="http://schemas.openxmlformats.org/officeDocument/2006/relationships/slideLayout" Target="../slideLayouts/slideLayout68.xml"/><Relationship Id="rId72" Type="http://schemas.openxmlformats.org/officeDocument/2006/relationships/theme" Target="../theme/theme2.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59" Type="http://schemas.openxmlformats.org/officeDocument/2006/relationships/slideLayout" Target="../slideLayouts/slideLayout76.xml"/><Relationship Id="rId67" Type="http://schemas.openxmlformats.org/officeDocument/2006/relationships/slideLayout" Target="../slideLayouts/slideLayout84.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slideLayout" Target="../slideLayouts/slideLayout71.xml"/><Relationship Id="rId62" Type="http://schemas.openxmlformats.org/officeDocument/2006/relationships/slideLayout" Target="../slideLayouts/slideLayout79.xml"/><Relationship Id="rId70" Type="http://schemas.openxmlformats.org/officeDocument/2006/relationships/slideLayout" Target="../slideLayouts/slideLayout8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 Id="rId57" Type="http://schemas.openxmlformats.org/officeDocument/2006/relationships/slideLayout" Target="../slideLayouts/slideLayout74.xml"/><Relationship Id="rId10" Type="http://schemas.openxmlformats.org/officeDocument/2006/relationships/slideLayout" Target="../slideLayouts/slideLayout27.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60" Type="http://schemas.openxmlformats.org/officeDocument/2006/relationships/slideLayout" Target="../slideLayouts/slideLayout77.xml"/><Relationship Id="rId65" Type="http://schemas.openxmlformats.org/officeDocument/2006/relationships/slideLayout" Target="../slideLayouts/slideLayout82.xml"/><Relationship Id="rId73" Type="http://schemas.openxmlformats.org/officeDocument/2006/relationships/image" Target="../media/image1.emf"/><Relationship Id="rId4" Type="http://schemas.openxmlformats.org/officeDocument/2006/relationships/slideLayout" Target="../slideLayouts/slideLayout21.xml"/><Relationship Id="rId9" Type="http://schemas.openxmlformats.org/officeDocument/2006/relationships/slideLayout" Target="../slideLayouts/slideLayout26.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9" Type="http://schemas.openxmlformats.org/officeDocument/2006/relationships/slideLayout" Target="../slideLayouts/slideLayout56.xml"/><Relationship Id="rId34" Type="http://schemas.openxmlformats.org/officeDocument/2006/relationships/slideLayout" Target="../slideLayouts/slideLayout51.xml"/><Relationship Id="rId50" Type="http://schemas.openxmlformats.org/officeDocument/2006/relationships/slideLayout" Target="../slideLayouts/slideLayout67.xml"/><Relationship Id="rId55" Type="http://schemas.openxmlformats.org/officeDocument/2006/relationships/slideLayout" Target="../slideLayouts/slideLayout72.xml"/><Relationship Id="rId7" Type="http://schemas.openxmlformats.org/officeDocument/2006/relationships/slideLayout" Target="../slideLayouts/slideLayout24.xml"/><Relationship Id="rId71"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A4CF13-7575-BB4C-BA1F-12AA261AD9E9}"/>
              </a:ext>
            </a:extLst>
          </p:cNvPr>
          <p:cNvSpPr/>
          <p:nvPr/>
        </p:nvSpPr>
        <p:spPr>
          <a:xfrm>
            <a:off x="0" y="8839200"/>
            <a:ext cx="17340263" cy="914400"/>
          </a:xfrm>
          <a:prstGeom prst="rect">
            <a:avLst/>
          </a:prstGeom>
          <a:solidFill>
            <a:srgbClr val="00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6" name="Picture 5">
            <a:extLst>
              <a:ext uri="{FF2B5EF4-FFF2-40B4-BE49-F238E27FC236}">
                <a16:creationId xmlns:a16="http://schemas.microsoft.com/office/drawing/2014/main" id="{DE45CDE0-9D75-B340-B2B3-489F58002FDB}"/>
              </a:ext>
            </a:extLst>
          </p:cNvPr>
          <p:cNvPicPr>
            <a:picLocks noChangeAspect="1"/>
          </p:cNvPicPr>
          <p:nvPr userDrawn="1"/>
        </p:nvPicPr>
        <p:blipFill>
          <a:blip r:embed="rId19"/>
          <a:stretch>
            <a:fillRect/>
          </a:stretch>
        </p:blipFill>
        <p:spPr>
          <a:xfrm>
            <a:off x="15216844" y="9056652"/>
            <a:ext cx="1614306" cy="479496"/>
          </a:xfrm>
          <a:prstGeom prst="rect">
            <a:avLst/>
          </a:prstGeom>
        </p:spPr>
      </p:pic>
    </p:spTree>
    <p:extLst>
      <p:ext uri="{BB962C8B-B14F-4D97-AF65-F5344CB8AC3E}">
        <p14:creationId xmlns:p14="http://schemas.microsoft.com/office/powerpoint/2010/main" val="810033856"/>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778" r:id="rId3"/>
    <p:sldLayoutId id="2147483692" r:id="rId4"/>
    <p:sldLayoutId id="2147483693" r:id="rId5"/>
    <p:sldLayoutId id="2147483694" r:id="rId6"/>
    <p:sldLayoutId id="2147483695" r:id="rId7"/>
    <p:sldLayoutId id="2147483696" r:id="rId8"/>
    <p:sldLayoutId id="2147483697" r:id="rId9"/>
    <p:sldLayoutId id="2147483701" r:id="rId10"/>
    <p:sldLayoutId id="2147483705" r:id="rId11"/>
    <p:sldLayoutId id="2147483700" r:id="rId12"/>
    <p:sldLayoutId id="2147483698" r:id="rId13"/>
    <p:sldLayoutId id="2147483699" r:id="rId14"/>
    <p:sldLayoutId id="2147483702" r:id="rId15"/>
    <p:sldLayoutId id="2147483703" r:id="rId16"/>
    <p:sldLayoutId id="2147483704" r:id="rId17"/>
  </p:sldLayoutIdLst>
  <p:txStyles>
    <p:titleStyle>
      <a:lvl1pPr eaLnBrk="1" hangingPunct="1">
        <a:defRPr baseline="0">
          <a:latin typeface="+mj-lt"/>
          <a:ea typeface="+mj-ea"/>
          <a:cs typeface="+mj-cs"/>
        </a:defRPr>
      </a:lvl1pPr>
    </p:titleStyle>
    <p:bodyStyle>
      <a:lvl1pPr marL="0" eaLnBrk="1" hangingPunct="1">
        <a:defRPr baseline="0">
          <a:solidFill>
            <a:schemeClr val="tx1">
              <a:lumMod val="85000"/>
              <a:lumOff val="15000"/>
            </a:schemeClr>
          </a:solidFill>
          <a:latin typeface="+mn-lt"/>
          <a:ea typeface="+mn-ea"/>
          <a:cs typeface="+mn-cs"/>
        </a:defRPr>
      </a:lvl1pPr>
      <a:lvl2pPr marL="457223" eaLnBrk="1" hangingPunct="1">
        <a:defRPr>
          <a:latin typeface="+mn-lt"/>
          <a:ea typeface="+mn-ea"/>
          <a:cs typeface="+mn-cs"/>
        </a:defRPr>
      </a:lvl2pPr>
      <a:lvl3pPr marL="914446" eaLnBrk="1" hangingPunct="1">
        <a:defRPr>
          <a:latin typeface="+mn-lt"/>
          <a:ea typeface="+mn-ea"/>
          <a:cs typeface="+mn-cs"/>
        </a:defRPr>
      </a:lvl3pPr>
      <a:lvl4pPr marL="1371668" eaLnBrk="1" hangingPunct="1">
        <a:defRPr>
          <a:latin typeface="+mn-lt"/>
          <a:ea typeface="+mn-ea"/>
          <a:cs typeface="+mn-cs"/>
        </a:defRPr>
      </a:lvl4pPr>
      <a:lvl5pPr marL="1828892" eaLnBrk="1" hangingPunct="1">
        <a:defRPr>
          <a:latin typeface="+mn-lt"/>
          <a:ea typeface="+mn-ea"/>
          <a:cs typeface="+mn-cs"/>
        </a:defRPr>
      </a:lvl5pPr>
      <a:lvl6pPr marL="2286114" eaLnBrk="1" hangingPunct="1">
        <a:defRPr>
          <a:latin typeface="+mn-lt"/>
          <a:ea typeface="+mn-ea"/>
          <a:cs typeface="+mn-cs"/>
        </a:defRPr>
      </a:lvl6pPr>
      <a:lvl7pPr marL="2743337" eaLnBrk="1" hangingPunct="1">
        <a:defRPr>
          <a:latin typeface="+mn-lt"/>
          <a:ea typeface="+mn-ea"/>
          <a:cs typeface="+mn-cs"/>
        </a:defRPr>
      </a:lvl7pPr>
      <a:lvl8pPr marL="3200560" eaLnBrk="1" hangingPunct="1">
        <a:defRPr>
          <a:latin typeface="+mn-lt"/>
          <a:ea typeface="+mn-ea"/>
          <a:cs typeface="+mn-cs"/>
        </a:defRPr>
      </a:lvl8pPr>
      <a:lvl9pPr marL="3657783" eaLnBrk="1" hangingPunct="1">
        <a:defRPr>
          <a:latin typeface="+mn-lt"/>
          <a:ea typeface="+mn-ea"/>
          <a:cs typeface="+mn-cs"/>
        </a:defRPr>
      </a:lvl9pPr>
    </p:bodyStyle>
    <p:otherStyle>
      <a:lvl1pPr marL="0" eaLnBrk="1" hangingPunct="1">
        <a:defRPr>
          <a:latin typeface="+mn-lt"/>
          <a:ea typeface="+mn-ea"/>
          <a:cs typeface="+mn-cs"/>
        </a:defRPr>
      </a:lvl1pPr>
      <a:lvl2pPr marL="457223" eaLnBrk="1" hangingPunct="1">
        <a:defRPr>
          <a:latin typeface="+mn-lt"/>
          <a:ea typeface="+mn-ea"/>
          <a:cs typeface="+mn-cs"/>
        </a:defRPr>
      </a:lvl2pPr>
      <a:lvl3pPr marL="914446" eaLnBrk="1" hangingPunct="1">
        <a:defRPr>
          <a:latin typeface="+mn-lt"/>
          <a:ea typeface="+mn-ea"/>
          <a:cs typeface="+mn-cs"/>
        </a:defRPr>
      </a:lvl3pPr>
      <a:lvl4pPr marL="1371668" eaLnBrk="1" hangingPunct="1">
        <a:defRPr>
          <a:latin typeface="+mn-lt"/>
          <a:ea typeface="+mn-ea"/>
          <a:cs typeface="+mn-cs"/>
        </a:defRPr>
      </a:lvl4pPr>
      <a:lvl5pPr marL="1828892" eaLnBrk="1" hangingPunct="1">
        <a:defRPr>
          <a:latin typeface="+mn-lt"/>
          <a:ea typeface="+mn-ea"/>
          <a:cs typeface="+mn-cs"/>
        </a:defRPr>
      </a:lvl5pPr>
      <a:lvl6pPr marL="2286114" eaLnBrk="1" hangingPunct="1">
        <a:defRPr>
          <a:latin typeface="+mn-lt"/>
          <a:ea typeface="+mn-ea"/>
          <a:cs typeface="+mn-cs"/>
        </a:defRPr>
      </a:lvl6pPr>
      <a:lvl7pPr marL="2743337" eaLnBrk="1" hangingPunct="1">
        <a:defRPr>
          <a:latin typeface="+mn-lt"/>
          <a:ea typeface="+mn-ea"/>
          <a:cs typeface="+mn-cs"/>
        </a:defRPr>
      </a:lvl7pPr>
      <a:lvl8pPr marL="3200560" eaLnBrk="1" hangingPunct="1">
        <a:defRPr>
          <a:latin typeface="+mn-lt"/>
          <a:ea typeface="+mn-ea"/>
          <a:cs typeface="+mn-cs"/>
        </a:defRPr>
      </a:lvl8pPr>
      <a:lvl9pPr marL="3657783" eaLnBrk="1" hangingPunct="1">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8973259"/>
            <a:ext cx="17340263" cy="78034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256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73"/>
          <a:stretch>
            <a:fillRect/>
          </a:stretch>
        </p:blipFill>
        <p:spPr>
          <a:xfrm>
            <a:off x="15429489" y="9122915"/>
            <a:ext cx="1619511" cy="481028"/>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8870845"/>
            <a:ext cx="17340263" cy="88276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256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74"/>
          <a:stretch>
            <a:fillRect/>
          </a:stretch>
        </p:blipFill>
        <p:spPr>
          <a:xfrm>
            <a:off x="15327074" y="9071710"/>
            <a:ext cx="1721926" cy="511447"/>
          </a:xfrm>
          <a:prstGeom prst="rect">
            <a:avLst/>
          </a:prstGeom>
        </p:spPr>
      </p:pic>
    </p:spTree>
    <p:extLst>
      <p:ext uri="{BB962C8B-B14F-4D97-AF65-F5344CB8AC3E}">
        <p14:creationId xmlns:p14="http://schemas.microsoft.com/office/powerpoint/2010/main" val="190296020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 id="2147483729" r:id="rId23"/>
    <p:sldLayoutId id="2147483730" r:id="rId24"/>
    <p:sldLayoutId id="2147483731" r:id="rId25"/>
    <p:sldLayoutId id="2147483732" r:id="rId26"/>
    <p:sldLayoutId id="2147483733" r:id="rId27"/>
    <p:sldLayoutId id="2147483734" r:id="rId28"/>
    <p:sldLayoutId id="2147483735" r:id="rId29"/>
    <p:sldLayoutId id="2147483736" r:id="rId30"/>
    <p:sldLayoutId id="2147483737" r:id="rId31"/>
    <p:sldLayoutId id="2147483738" r:id="rId32"/>
    <p:sldLayoutId id="2147483739" r:id="rId33"/>
    <p:sldLayoutId id="2147483740" r:id="rId34"/>
    <p:sldLayoutId id="2147483741" r:id="rId35"/>
    <p:sldLayoutId id="2147483742" r:id="rId36"/>
    <p:sldLayoutId id="2147483743" r:id="rId37"/>
    <p:sldLayoutId id="2147483744" r:id="rId38"/>
    <p:sldLayoutId id="2147483745" r:id="rId39"/>
    <p:sldLayoutId id="2147483746" r:id="rId40"/>
    <p:sldLayoutId id="2147483747" r:id="rId41"/>
    <p:sldLayoutId id="2147483748" r:id="rId42"/>
    <p:sldLayoutId id="2147483749" r:id="rId43"/>
    <p:sldLayoutId id="2147483750" r:id="rId44"/>
    <p:sldLayoutId id="2147483751" r:id="rId45"/>
    <p:sldLayoutId id="2147483752" r:id="rId46"/>
    <p:sldLayoutId id="2147483753" r:id="rId47"/>
    <p:sldLayoutId id="2147483754" r:id="rId48"/>
    <p:sldLayoutId id="2147483755" r:id="rId49"/>
    <p:sldLayoutId id="2147483756" r:id="rId50"/>
    <p:sldLayoutId id="2147483757" r:id="rId51"/>
    <p:sldLayoutId id="2147483758" r:id="rId52"/>
    <p:sldLayoutId id="2147483759" r:id="rId53"/>
    <p:sldLayoutId id="2147483760" r:id="rId54"/>
    <p:sldLayoutId id="2147483761" r:id="rId55"/>
    <p:sldLayoutId id="2147483762" r:id="rId56"/>
    <p:sldLayoutId id="2147483763" r:id="rId57"/>
    <p:sldLayoutId id="2147483764" r:id="rId58"/>
    <p:sldLayoutId id="2147483765" r:id="rId59"/>
    <p:sldLayoutId id="2147483766" r:id="rId60"/>
    <p:sldLayoutId id="2147483767" r:id="rId61"/>
    <p:sldLayoutId id="2147483768" r:id="rId62"/>
    <p:sldLayoutId id="2147483769" r:id="rId63"/>
    <p:sldLayoutId id="2147483770" r:id="rId64"/>
    <p:sldLayoutId id="2147483771" r:id="rId65"/>
    <p:sldLayoutId id="2147483772" r:id="rId66"/>
    <p:sldLayoutId id="2147483773" r:id="rId67"/>
    <p:sldLayoutId id="2147483774" r:id="rId68"/>
    <p:sldLayoutId id="2147483775" r:id="rId69"/>
    <p:sldLayoutId id="2147483776" r:id="rId70"/>
    <p:sldLayoutId id="2147483777" r:id="rId71"/>
  </p:sldLayoutIdLst>
  <p:txStyles>
    <p:titleStyle>
      <a:lvl1pPr algn="l" defTabSz="975345" rtl="0" eaLnBrk="1" latinLnBrk="0" hangingPunct="1">
        <a:lnSpc>
          <a:spcPct val="90000"/>
        </a:lnSpc>
        <a:spcBef>
          <a:spcPct val="0"/>
        </a:spcBef>
        <a:buNone/>
        <a:defRPr sz="4693" kern="1200">
          <a:solidFill>
            <a:schemeClr val="tx1"/>
          </a:solidFill>
          <a:latin typeface="+mj-lt"/>
          <a:ea typeface="+mj-ea"/>
          <a:cs typeface="+mj-cs"/>
        </a:defRPr>
      </a:lvl1pPr>
    </p:titleStyle>
    <p:bodyStyle>
      <a:lvl1pPr marL="243836" indent="-243836" algn="l" defTabSz="975345" rtl="0" eaLnBrk="1" latinLnBrk="0" hangingPunct="1">
        <a:lnSpc>
          <a:spcPct val="90000"/>
        </a:lnSpc>
        <a:spcBef>
          <a:spcPts val="1067"/>
        </a:spcBef>
        <a:buFont typeface="Arial" panose="020B0604020202020204" pitchFamily="34" charset="0"/>
        <a:buChar char="•"/>
        <a:defRPr sz="2987" kern="1200">
          <a:solidFill>
            <a:schemeClr val="tx1"/>
          </a:solidFill>
          <a:latin typeface="+mn-lt"/>
          <a:ea typeface="+mn-ea"/>
          <a:cs typeface="+mn-cs"/>
        </a:defRPr>
      </a:lvl1pPr>
      <a:lvl2pPr marL="731509" indent="-243836" algn="l" defTabSz="975345" rtl="0" eaLnBrk="1" latinLnBrk="0" hangingPunct="1">
        <a:lnSpc>
          <a:spcPct val="90000"/>
        </a:lnSpc>
        <a:spcBef>
          <a:spcPts val="533"/>
        </a:spcBef>
        <a:buFont typeface="Arial" panose="020B0604020202020204" pitchFamily="34" charset="0"/>
        <a:buChar char="•"/>
        <a:defRPr sz="2560" kern="1200">
          <a:solidFill>
            <a:schemeClr val="tx1"/>
          </a:solidFill>
          <a:latin typeface="+mn-lt"/>
          <a:ea typeface="+mn-ea"/>
          <a:cs typeface="+mn-cs"/>
        </a:defRPr>
      </a:lvl2pPr>
      <a:lvl3pPr marL="1219181" indent="-243836" algn="l" defTabSz="975345" rtl="0" eaLnBrk="1" latinLnBrk="0" hangingPunct="1">
        <a:lnSpc>
          <a:spcPct val="90000"/>
        </a:lnSpc>
        <a:spcBef>
          <a:spcPts val="533"/>
        </a:spcBef>
        <a:buFont typeface="Arial" panose="020B0604020202020204" pitchFamily="34" charset="0"/>
        <a:buChar char="•"/>
        <a:defRPr sz="2133" kern="1200">
          <a:solidFill>
            <a:schemeClr val="tx1"/>
          </a:solidFill>
          <a:latin typeface="+mn-lt"/>
          <a:ea typeface="+mn-ea"/>
          <a:cs typeface="+mn-cs"/>
        </a:defRPr>
      </a:lvl3pPr>
      <a:lvl4pPr marL="1706853"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4pPr>
      <a:lvl5pPr marL="2194526"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5pPr>
      <a:lvl6pPr marL="2682198"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6pPr>
      <a:lvl7pPr marL="3169870"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7pPr>
      <a:lvl8pPr marL="3657543"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8pPr>
      <a:lvl9pPr marL="4145215"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9pPr>
    </p:bodyStyle>
    <p:otherStyle>
      <a:defPPr>
        <a:defRPr lang="en-US"/>
      </a:defPPr>
      <a:lvl1pPr marL="0" algn="l" defTabSz="975345" rtl="0" eaLnBrk="1" latinLnBrk="0" hangingPunct="1">
        <a:defRPr sz="1920" kern="1200">
          <a:solidFill>
            <a:schemeClr val="tx1"/>
          </a:solidFill>
          <a:latin typeface="+mn-lt"/>
          <a:ea typeface="+mn-ea"/>
          <a:cs typeface="+mn-cs"/>
        </a:defRPr>
      </a:lvl1pPr>
      <a:lvl2pPr marL="487672" algn="l" defTabSz="975345" rtl="0" eaLnBrk="1" latinLnBrk="0" hangingPunct="1">
        <a:defRPr sz="1920" kern="1200">
          <a:solidFill>
            <a:schemeClr val="tx1"/>
          </a:solidFill>
          <a:latin typeface="+mn-lt"/>
          <a:ea typeface="+mn-ea"/>
          <a:cs typeface="+mn-cs"/>
        </a:defRPr>
      </a:lvl2pPr>
      <a:lvl3pPr marL="975345" algn="l" defTabSz="975345" rtl="0" eaLnBrk="1" latinLnBrk="0" hangingPunct="1">
        <a:defRPr sz="1920" kern="1200">
          <a:solidFill>
            <a:schemeClr val="tx1"/>
          </a:solidFill>
          <a:latin typeface="+mn-lt"/>
          <a:ea typeface="+mn-ea"/>
          <a:cs typeface="+mn-cs"/>
        </a:defRPr>
      </a:lvl3pPr>
      <a:lvl4pPr marL="1463017" algn="l" defTabSz="975345" rtl="0" eaLnBrk="1" latinLnBrk="0" hangingPunct="1">
        <a:defRPr sz="1920" kern="1200">
          <a:solidFill>
            <a:schemeClr val="tx1"/>
          </a:solidFill>
          <a:latin typeface="+mn-lt"/>
          <a:ea typeface="+mn-ea"/>
          <a:cs typeface="+mn-cs"/>
        </a:defRPr>
      </a:lvl4pPr>
      <a:lvl5pPr marL="1950690" algn="l" defTabSz="975345" rtl="0" eaLnBrk="1" latinLnBrk="0" hangingPunct="1">
        <a:defRPr sz="1920" kern="1200">
          <a:solidFill>
            <a:schemeClr val="tx1"/>
          </a:solidFill>
          <a:latin typeface="+mn-lt"/>
          <a:ea typeface="+mn-ea"/>
          <a:cs typeface="+mn-cs"/>
        </a:defRPr>
      </a:lvl5pPr>
      <a:lvl6pPr marL="2438362" algn="l" defTabSz="975345" rtl="0" eaLnBrk="1" latinLnBrk="0" hangingPunct="1">
        <a:defRPr sz="1920" kern="1200">
          <a:solidFill>
            <a:schemeClr val="tx1"/>
          </a:solidFill>
          <a:latin typeface="+mn-lt"/>
          <a:ea typeface="+mn-ea"/>
          <a:cs typeface="+mn-cs"/>
        </a:defRPr>
      </a:lvl6pPr>
      <a:lvl7pPr marL="2926034" algn="l" defTabSz="975345" rtl="0" eaLnBrk="1" latinLnBrk="0" hangingPunct="1">
        <a:defRPr sz="1920" kern="1200">
          <a:solidFill>
            <a:schemeClr val="tx1"/>
          </a:solidFill>
          <a:latin typeface="+mn-lt"/>
          <a:ea typeface="+mn-ea"/>
          <a:cs typeface="+mn-cs"/>
        </a:defRPr>
      </a:lvl7pPr>
      <a:lvl8pPr marL="3413707" algn="l" defTabSz="975345" rtl="0" eaLnBrk="1" latinLnBrk="0" hangingPunct="1">
        <a:defRPr sz="1920" kern="1200">
          <a:solidFill>
            <a:schemeClr val="tx1"/>
          </a:solidFill>
          <a:latin typeface="+mn-lt"/>
          <a:ea typeface="+mn-ea"/>
          <a:cs typeface="+mn-cs"/>
        </a:defRPr>
      </a:lvl8pPr>
      <a:lvl9pPr marL="3901379" algn="l" defTabSz="975345"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7.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lose up of a leaf&#10;&#10;Description automatically generated">
            <a:extLst>
              <a:ext uri="{FF2B5EF4-FFF2-40B4-BE49-F238E27FC236}">
                <a16:creationId xmlns:a16="http://schemas.microsoft.com/office/drawing/2014/main" id="{A3E981C6-953E-ED5E-96E8-35CE2D55C22E}"/>
              </a:ext>
            </a:extLst>
          </p:cNvPr>
          <p:cNvPicPr>
            <a:picLocks noChangeAspect="1"/>
          </p:cNvPicPr>
          <p:nvPr/>
        </p:nvPicPr>
        <p:blipFill rotWithShape="1">
          <a:blip r:embed="rId3"/>
          <a:srcRect l="126" t="26180" r="-126" b="6622"/>
          <a:stretch/>
        </p:blipFill>
        <p:spPr>
          <a:xfrm>
            <a:off x="916" y="0"/>
            <a:ext cx="17362079" cy="8863070"/>
          </a:xfrm>
          <a:prstGeom prst="rect">
            <a:avLst/>
          </a:prstGeom>
        </p:spPr>
      </p:pic>
      <p:sp>
        <p:nvSpPr>
          <p:cNvPr id="3" name="Rectangle 2">
            <a:extLst>
              <a:ext uri="{FF2B5EF4-FFF2-40B4-BE49-F238E27FC236}">
                <a16:creationId xmlns:a16="http://schemas.microsoft.com/office/drawing/2014/main" id="{2DD28209-D7DB-6D62-8D61-8006DCB8BFA8}"/>
              </a:ext>
            </a:extLst>
          </p:cNvPr>
          <p:cNvSpPr/>
          <p:nvPr/>
        </p:nvSpPr>
        <p:spPr>
          <a:xfrm>
            <a:off x="1134153" y="1003274"/>
            <a:ext cx="15232178" cy="7226326"/>
          </a:xfrm>
          <a:prstGeom prst="rect">
            <a:avLst/>
          </a:prstGeom>
          <a:solidFill>
            <a:srgbClr val="FFFF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a:p>
            <a:pPr algn="ctr"/>
            <a:r>
              <a:rPr lang="en-AU" sz="6000" b="1" dirty="0">
                <a:solidFill>
                  <a:schemeClr val="bg2">
                    <a:lumMod val="10000"/>
                  </a:schemeClr>
                </a:solidFill>
              </a:rPr>
              <a:t>1 September – 4 October 2024</a:t>
            </a:r>
          </a:p>
          <a:p>
            <a:pPr algn="ctr"/>
            <a:endParaRPr lang="en-AU" sz="6000" b="1" dirty="0">
              <a:solidFill>
                <a:schemeClr val="bg2">
                  <a:lumMod val="10000"/>
                </a:schemeClr>
              </a:solidFill>
            </a:endParaRPr>
          </a:p>
          <a:p>
            <a:pPr algn="ctr"/>
            <a:endParaRPr lang="en-AU" dirty="0"/>
          </a:p>
        </p:txBody>
      </p:sp>
      <p:sp>
        <p:nvSpPr>
          <p:cNvPr id="5" name="TextBox 4">
            <a:extLst>
              <a:ext uri="{FF2B5EF4-FFF2-40B4-BE49-F238E27FC236}">
                <a16:creationId xmlns:a16="http://schemas.microsoft.com/office/drawing/2014/main" id="{0B735B1A-0949-3D0F-8D99-10F169036293}"/>
              </a:ext>
            </a:extLst>
          </p:cNvPr>
          <p:cNvSpPr txBox="1"/>
          <p:nvPr/>
        </p:nvSpPr>
        <p:spPr>
          <a:xfrm>
            <a:off x="1495124" y="1116017"/>
            <a:ext cx="14337807" cy="1631216"/>
          </a:xfrm>
          <a:prstGeom prst="rect">
            <a:avLst/>
          </a:prstGeom>
          <a:noFill/>
        </p:spPr>
        <p:txBody>
          <a:bodyPr wrap="square" rtlCol="0">
            <a:spAutoFit/>
          </a:bodyPr>
          <a:lstStyle/>
          <a:p>
            <a:pPr algn="ctr"/>
            <a:r>
              <a:rPr lang="en-AU" sz="10000" b="1" dirty="0">
                <a:solidFill>
                  <a:srgbClr val="004854"/>
                </a:solidFill>
                <a:latin typeface="+mj-lt"/>
              </a:rPr>
              <a:t>Season of Creation</a:t>
            </a:r>
          </a:p>
        </p:txBody>
      </p:sp>
      <p:sp>
        <p:nvSpPr>
          <p:cNvPr id="7" name="Rectangle 6">
            <a:extLst>
              <a:ext uri="{FF2B5EF4-FFF2-40B4-BE49-F238E27FC236}">
                <a16:creationId xmlns:a16="http://schemas.microsoft.com/office/drawing/2014/main" id="{D2F206DF-4D85-AD17-A864-E4B5A2C157F0}"/>
              </a:ext>
            </a:extLst>
          </p:cNvPr>
          <p:cNvSpPr/>
          <p:nvPr/>
        </p:nvSpPr>
        <p:spPr>
          <a:xfrm>
            <a:off x="1134153" y="5181600"/>
            <a:ext cx="15232178" cy="3048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5" descr="A close up of a logo&#10;&#10;Description automatically generated">
            <a:extLst>
              <a:ext uri="{FF2B5EF4-FFF2-40B4-BE49-F238E27FC236}">
                <a16:creationId xmlns:a16="http://schemas.microsoft.com/office/drawing/2014/main" id="{CD97AA57-3EAD-8AD7-4F2A-34CCC7EA86E0}"/>
              </a:ext>
            </a:extLst>
          </p:cNvPr>
          <p:cNvPicPr>
            <a:picLocks noChangeAspect="1"/>
          </p:cNvPicPr>
          <p:nvPr/>
        </p:nvPicPr>
        <p:blipFill>
          <a:blip r:embed="rId4"/>
          <a:stretch>
            <a:fillRect/>
          </a:stretch>
        </p:blipFill>
        <p:spPr>
          <a:xfrm>
            <a:off x="2725501" y="5558852"/>
            <a:ext cx="5562600" cy="2118347"/>
          </a:xfrm>
          <a:prstGeom prst="rect">
            <a:avLst/>
          </a:prstGeom>
        </p:spPr>
      </p:pic>
      <p:pic>
        <p:nvPicPr>
          <p:cNvPr id="11" name="Picture 10" descr="A logo with a black background&#10;&#10;Description automatically generated">
            <a:extLst>
              <a:ext uri="{FF2B5EF4-FFF2-40B4-BE49-F238E27FC236}">
                <a16:creationId xmlns:a16="http://schemas.microsoft.com/office/drawing/2014/main" id="{C6924E2F-DF38-0A54-CB80-B8FA401652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52163" y="5558852"/>
            <a:ext cx="4156226" cy="1896716"/>
          </a:xfrm>
          <a:prstGeom prst="rect">
            <a:avLst/>
          </a:prstGeom>
        </p:spPr>
      </p:pic>
    </p:spTree>
    <p:extLst>
      <p:ext uri="{BB962C8B-B14F-4D97-AF65-F5344CB8AC3E}">
        <p14:creationId xmlns:p14="http://schemas.microsoft.com/office/powerpoint/2010/main" val="4043736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4097000" cy="685800"/>
          </a:xfrm>
        </p:spPr>
        <p:txBody>
          <a:bodyPr/>
          <a:lstStyle/>
          <a:p>
            <a:pPr fontAlgn="base">
              <a:lnSpc>
                <a:spcPct val="120000"/>
              </a:lnSpc>
              <a:spcBef>
                <a:spcPts val="0"/>
              </a:spcBef>
              <a:spcAft>
                <a:spcPts val="1200"/>
              </a:spcAft>
            </a:pPr>
            <a:r>
              <a:rPr lang="en-US" b="0" dirty="0">
                <a:solidFill>
                  <a:srgbClr val="CCDADC"/>
                </a:solidFill>
              </a:rPr>
              <a:t>Help us work together to make the world a healthy and fair place for all. Show us and our community how we can act for justice at local, regional, national and international levels. Inspire us to be brave and generous. Lord, hear us.</a:t>
            </a:r>
            <a:r>
              <a:rPr lang="en-AU" b="0" dirty="0">
                <a:solidFill>
                  <a:srgbClr val="CCDADC"/>
                </a:solidFill>
              </a:rPr>
              <a:t> </a:t>
            </a:r>
            <a:r>
              <a:rPr lang="en-US" b="0" dirty="0">
                <a:solidFill>
                  <a:srgbClr val="CCDADC"/>
                </a:solidFill>
              </a:rPr>
              <a:t>​</a:t>
            </a:r>
            <a:r>
              <a:rPr lang="en-AU" b="0" dirty="0">
                <a:solidFill>
                  <a:srgbClr val="CCDADC"/>
                </a:solidFill>
              </a:rPr>
              <a:t>​</a:t>
            </a:r>
            <a:r>
              <a:rPr lang="en-AU" dirty="0">
                <a:solidFill>
                  <a:srgbClr val="CCDADC"/>
                </a:solidFill>
              </a:rPr>
              <a:t>Lord, hear our prayer.​</a:t>
            </a:r>
            <a:r>
              <a:rPr lang="en-US" dirty="0">
                <a:solidFill>
                  <a:srgbClr val="CCDADC"/>
                </a:solidFill>
              </a:rPr>
              <a:t>​</a:t>
            </a:r>
            <a:br>
              <a:rPr lang="en-US" dirty="0">
                <a:solidFill>
                  <a:srgbClr val="CCDADC"/>
                </a:solidFill>
              </a:rPr>
            </a:br>
            <a:endParaRPr lang="en-AU" dirty="0">
              <a:solidFill>
                <a:srgbClr val="CCDADC"/>
              </a:solidFill>
            </a:endParaRPr>
          </a:p>
        </p:txBody>
      </p:sp>
      <p:sp>
        <p:nvSpPr>
          <p:cNvPr id="5" name="TextBox 4">
            <a:extLst>
              <a:ext uri="{FF2B5EF4-FFF2-40B4-BE49-F238E27FC236}">
                <a16:creationId xmlns:a16="http://schemas.microsoft.com/office/drawing/2014/main" id="{67E70278-1700-42E6-BF8C-4D0CE33D4802}"/>
              </a:ext>
            </a:extLst>
          </p:cNvPr>
          <p:cNvSpPr txBox="1"/>
          <p:nvPr/>
        </p:nvSpPr>
        <p:spPr>
          <a:xfrm>
            <a:off x="516731" y="9173289"/>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Tim Lam</a:t>
            </a:r>
          </a:p>
        </p:txBody>
      </p:sp>
      <p:pic>
        <p:nvPicPr>
          <p:cNvPr id="8" name="Picture Placeholder 7" descr="A group of men standing in a field&#10;&#10;Description automatically generated">
            <a:extLst>
              <a:ext uri="{FF2B5EF4-FFF2-40B4-BE49-F238E27FC236}">
                <a16:creationId xmlns:a16="http://schemas.microsoft.com/office/drawing/2014/main" id="{8C00893B-8D90-DB7C-F551-92F4F90316B6}"/>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7797" b="35265"/>
          <a:stretch/>
        </p:blipFill>
        <p:spPr>
          <a:xfrm>
            <a:off x="0" y="3352800"/>
            <a:ext cx="17340263" cy="5486400"/>
          </a:xfrm>
        </p:spPr>
      </p:pic>
    </p:spTree>
    <p:extLst>
      <p:ext uri="{BB962C8B-B14F-4D97-AF65-F5344CB8AC3E}">
        <p14:creationId xmlns:p14="http://schemas.microsoft.com/office/powerpoint/2010/main" val="121224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944600" cy="685800"/>
          </a:xfrm>
        </p:spPr>
        <p:txBody>
          <a:bodyPr/>
          <a:lstStyle/>
          <a:p>
            <a:pPr fontAlgn="base">
              <a:lnSpc>
                <a:spcPct val="120000"/>
              </a:lnSpc>
              <a:spcBef>
                <a:spcPts val="0"/>
              </a:spcBef>
              <a:spcAft>
                <a:spcPts val="1800"/>
              </a:spcAft>
            </a:pPr>
            <a:r>
              <a:rPr lang="en-AU" b="0" dirty="0">
                <a:solidFill>
                  <a:srgbClr val="CCDADC"/>
                </a:solidFill>
              </a:rPr>
              <a:t>We pray, that we may hope and act with Creation.</a:t>
            </a:r>
            <a:r>
              <a:rPr lang="en-US" b="0" dirty="0">
                <a:solidFill>
                  <a:srgbClr val="CCDADC"/>
                </a:solidFill>
              </a:rPr>
              <a:t>​</a:t>
            </a:r>
            <a:r>
              <a:rPr lang="en-AU" b="0" dirty="0">
                <a:solidFill>
                  <a:srgbClr val="CCDADC"/>
                </a:solidFill>
              </a:rPr>
              <a:t>​</a:t>
            </a:r>
            <a:br>
              <a:rPr lang="en-AU" b="0" dirty="0">
                <a:solidFill>
                  <a:srgbClr val="CCDADC"/>
                </a:solidFill>
              </a:rPr>
            </a:br>
            <a:r>
              <a:rPr lang="en-AU" dirty="0">
                <a:solidFill>
                  <a:srgbClr val="CCDADC"/>
                </a:solidFill>
              </a:rPr>
              <a:t>Amen. ​</a:t>
            </a:r>
            <a:r>
              <a:rPr lang="en-US" dirty="0">
                <a:solidFill>
                  <a:srgbClr val="CCDADC"/>
                </a:solidFill>
              </a:rPr>
              <a:t>​</a:t>
            </a:r>
            <a:br>
              <a:rPr lang="en-US" dirty="0">
                <a:solidFill>
                  <a:srgbClr val="CCDADC"/>
                </a:solidFill>
              </a:rPr>
            </a:br>
            <a:endParaRPr lang="en-AU" dirty="0">
              <a:solidFill>
                <a:srgbClr val="CCDADC"/>
              </a:solidFill>
            </a:endParaRPr>
          </a:p>
        </p:txBody>
      </p:sp>
      <p:sp>
        <p:nvSpPr>
          <p:cNvPr id="5" name="TextBox 4">
            <a:extLst>
              <a:ext uri="{FF2B5EF4-FFF2-40B4-BE49-F238E27FC236}">
                <a16:creationId xmlns:a16="http://schemas.microsoft.com/office/drawing/2014/main" id="{3D68DF9B-B01A-458F-A284-D6546A6E18E8}"/>
              </a:ext>
            </a:extLst>
          </p:cNvPr>
          <p:cNvSpPr txBox="1"/>
          <p:nvPr/>
        </p:nvSpPr>
        <p:spPr>
          <a:xfrm>
            <a:off x="211931" y="9173289"/>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Gabrielle Toohey </a:t>
            </a:r>
          </a:p>
        </p:txBody>
      </p:sp>
      <p:pic>
        <p:nvPicPr>
          <p:cNvPr id="8" name="Picture Placeholder 7" descr="A bee on a flower&#10;&#10;Description automatically generated">
            <a:extLst>
              <a:ext uri="{FF2B5EF4-FFF2-40B4-BE49-F238E27FC236}">
                <a16:creationId xmlns:a16="http://schemas.microsoft.com/office/drawing/2014/main" id="{07E4A315-69D3-5E6B-1801-6FF8010159C2}"/>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8907" b="28907"/>
          <a:stretch>
            <a:fillRect/>
          </a:stretch>
        </p:blipFill>
        <p:spPr>
          <a:xfrm>
            <a:off x="0" y="3352800"/>
            <a:ext cx="17340263" cy="5486400"/>
          </a:xfrm>
        </p:spPr>
      </p:pic>
    </p:spTree>
    <p:extLst>
      <p:ext uri="{BB962C8B-B14F-4D97-AF65-F5344CB8AC3E}">
        <p14:creationId xmlns:p14="http://schemas.microsoft.com/office/powerpoint/2010/main" val="29317041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636A717-E496-93B5-5CA7-072E7B76C44F}"/>
              </a:ext>
            </a:extLst>
          </p:cNvPr>
          <p:cNvGrpSpPr/>
          <p:nvPr/>
        </p:nvGrpSpPr>
        <p:grpSpPr>
          <a:xfrm>
            <a:off x="5184458" y="3200400"/>
            <a:ext cx="6971345" cy="2490196"/>
            <a:chOff x="5492327" y="3209453"/>
            <a:chExt cx="6971345" cy="2490196"/>
          </a:xfrm>
        </p:grpSpPr>
        <p:sp>
          <p:nvSpPr>
            <p:cNvPr id="2" name="bg object 17">
              <a:extLst>
                <a:ext uri="{FF2B5EF4-FFF2-40B4-BE49-F238E27FC236}">
                  <a16:creationId xmlns:a16="http://schemas.microsoft.com/office/drawing/2014/main" id="{54225A14-2189-BE43-8CDF-ABB4D8DA4291}"/>
                </a:ext>
              </a:extLst>
            </p:cNvPr>
            <p:cNvSpPr/>
            <p:nvPr/>
          </p:nvSpPr>
          <p:spPr>
            <a:xfrm>
              <a:off x="5492327" y="3209453"/>
              <a:ext cx="452755" cy="452120"/>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a:p>
          </p:txBody>
        </p:sp>
        <p:sp>
          <p:nvSpPr>
            <p:cNvPr id="3" name="TextBox 2">
              <a:extLst>
                <a:ext uri="{FF2B5EF4-FFF2-40B4-BE49-F238E27FC236}">
                  <a16:creationId xmlns:a16="http://schemas.microsoft.com/office/drawing/2014/main" id="{06853FAC-1A7A-144F-80C5-9E8EBEC7765D}"/>
                </a:ext>
              </a:extLst>
            </p:cNvPr>
            <p:cNvSpPr txBox="1"/>
            <p:nvPr/>
          </p:nvSpPr>
          <p:spPr>
            <a:xfrm>
              <a:off x="5850731" y="3581400"/>
              <a:ext cx="6612941" cy="800347"/>
            </a:xfrm>
            <a:prstGeom prst="rect">
              <a:avLst/>
            </a:prstGeom>
            <a:noFill/>
          </p:spPr>
          <p:txBody>
            <a:bodyPr wrap="square" rtlCol="0">
              <a:spAutoFit/>
            </a:bodyPr>
            <a:lstStyle/>
            <a:p>
              <a:r>
                <a:rPr lang="en-US" sz="4601" b="1" dirty="0">
                  <a:solidFill>
                    <a:schemeClr val="bg1"/>
                  </a:solidFill>
                  <a:latin typeface="Arial" panose="020B0604020202020204" pitchFamily="34" charset="0"/>
                </a:rPr>
                <a:t>END POVERTY</a:t>
              </a:r>
            </a:p>
          </p:txBody>
        </p:sp>
        <p:sp>
          <p:nvSpPr>
            <p:cNvPr id="4" name="TextBox 3">
              <a:extLst>
                <a:ext uri="{FF2B5EF4-FFF2-40B4-BE49-F238E27FC236}">
                  <a16:creationId xmlns:a16="http://schemas.microsoft.com/office/drawing/2014/main" id="{72AAA477-E0A3-6349-B1D2-7FD3B5B4FEB8}"/>
                </a:ext>
              </a:extLst>
            </p:cNvPr>
            <p:cNvSpPr txBox="1"/>
            <p:nvPr/>
          </p:nvSpPr>
          <p:spPr>
            <a:xfrm>
              <a:off x="5850731" y="4225894"/>
              <a:ext cx="6612941" cy="800347"/>
            </a:xfrm>
            <a:prstGeom prst="rect">
              <a:avLst/>
            </a:prstGeom>
            <a:noFill/>
          </p:spPr>
          <p:txBody>
            <a:bodyPr wrap="square" rtlCol="0">
              <a:spAutoFit/>
            </a:bodyPr>
            <a:lstStyle/>
            <a:p>
              <a:r>
                <a:rPr lang="en-US" sz="4601" b="1" dirty="0">
                  <a:solidFill>
                    <a:schemeClr val="bg1"/>
                  </a:solidFill>
                  <a:latin typeface="Arial" panose="020B0604020202020204" pitchFamily="34" charset="0"/>
                </a:rPr>
                <a:t>PROMOTE JUSTICE</a:t>
              </a:r>
            </a:p>
          </p:txBody>
        </p:sp>
        <p:sp>
          <p:nvSpPr>
            <p:cNvPr id="5" name="TextBox 4">
              <a:extLst>
                <a:ext uri="{FF2B5EF4-FFF2-40B4-BE49-F238E27FC236}">
                  <a16:creationId xmlns:a16="http://schemas.microsoft.com/office/drawing/2014/main" id="{11905CF5-E3E7-FB41-B310-C7B1736652E3}"/>
                </a:ext>
              </a:extLst>
            </p:cNvPr>
            <p:cNvSpPr txBox="1"/>
            <p:nvPr/>
          </p:nvSpPr>
          <p:spPr>
            <a:xfrm>
              <a:off x="5850731" y="4899302"/>
              <a:ext cx="5415614" cy="800347"/>
            </a:xfrm>
            <a:prstGeom prst="rect">
              <a:avLst/>
            </a:prstGeom>
            <a:noFill/>
          </p:spPr>
          <p:txBody>
            <a:bodyPr wrap="square" rtlCol="0">
              <a:spAutoFit/>
            </a:bodyPr>
            <a:lstStyle/>
            <a:p>
              <a:r>
                <a:rPr lang="en-US" sz="4601" b="1" dirty="0">
                  <a:solidFill>
                    <a:schemeClr val="bg1"/>
                  </a:solidFill>
                  <a:latin typeface="Arial" panose="020B0604020202020204" pitchFamily="34" charset="0"/>
                </a:rPr>
                <a:t>UPHOLD DIGNITY</a:t>
              </a:r>
            </a:p>
          </p:txBody>
        </p:sp>
        <p:sp>
          <p:nvSpPr>
            <p:cNvPr id="6" name="bg object 21">
              <a:extLst>
                <a:ext uri="{FF2B5EF4-FFF2-40B4-BE49-F238E27FC236}">
                  <a16:creationId xmlns:a16="http://schemas.microsoft.com/office/drawing/2014/main" id="{EF368D67-7A8A-EA46-87C8-E05EB9F50B0E}"/>
                </a:ext>
              </a:extLst>
            </p:cNvPr>
            <p:cNvSpPr>
              <a:spLocks noChangeAspect="1"/>
            </p:cNvSpPr>
            <p:nvPr/>
          </p:nvSpPr>
          <p:spPr>
            <a:xfrm>
              <a:off x="11126352" y="5261005"/>
              <a:ext cx="304196" cy="303783"/>
            </a:xfrm>
            <a:prstGeom prst="rect">
              <a:avLst/>
            </a:prstGeom>
            <a:blipFill>
              <a:blip r:embed="rId2"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16346169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6204C9B-F5A3-B488-83B1-CF3962903C6D}"/>
              </a:ext>
            </a:extLst>
          </p:cNvPr>
          <p:cNvGrpSpPr/>
          <p:nvPr/>
        </p:nvGrpSpPr>
        <p:grpSpPr>
          <a:xfrm>
            <a:off x="6019998" y="2895600"/>
            <a:ext cx="5300265" cy="3331381"/>
            <a:chOff x="6020000" y="3011931"/>
            <a:chExt cx="5300265" cy="3331381"/>
          </a:xfrm>
        </p:grpSpPr>
        <p:sp>
          <p:nvSpPr>
            <p:cNvPr id="2" name="Text Placeholder 15">
              <a:extLst>
                <a:ext uri="{FF2B5EF4-FFF2-40B4-BE49-F238E27FC236}">
                  <a16:creationId xmlns:a16="http://schemas.microsoft.com/office/drawing/2014/main" id="{8C065CC8-083F-3444-92B5-954FF8B3BBD2}"/>
                </a:ext>
              </a:extLst>
            </p:cNvPr>
            <p:cNvSpPr txBox="1">
              <a:spLocks noChangeAspect="1"/>
            </p:cNvSpPr>
            <p:nvPr/>
          </p:nvSpPr>
          <p:spPr>
            <a:xfrm>
              <a:off x="6020002" y="3321960"/>
              <a:ext cx="5300263" cy="732705"/>
            </a:xfrm>
            <a:prstGeom prst="rect">
              <a:avLst/>
            </a:prstGeom>
          </p:spPr>
          <p:txBody>
            <a:bodyPr>
              <a:noAutofit/>
            </a:bodyPr>
            <a:lstStyle>
              <a:lvl1pPr marL="0" indent="0" algn="ctr" eaLnBrk="1" hangingPunct="1">
                <a:buFontTx/>
                <a:buNone/>
                <a:defRPr sz="4000" b="1" baseline="0">
                  <a:solidFill>
                    <a:schemeClr val="bg1"/>
                  </a:solidFill>
                  <a:latin typeface="Arial"/>
                  <a:ea typeface="+mn-ea"/>
                  <a:cs typeface="Arial"/>
                </a:defRPr>
              </a:lvl1pPr>
              <a:lvl2pPr marL="342900" indent="0" eaLnBrk="1" hangingPunct="1">
                <a:buFontTx/>
                <a:buNone/>
                <a:defRPr sz="1050">
                  <a:latin typeface=""/>
                  <a:ea typeface="+mn-ea"/>
                  <a:cs typeface="+mn-cs"/>
                </a:defRPr>
              </a:lvl2pPr>
              <a:lvl3pPr marL="685800" indent="0" eaLnBrk="1" hangingPunct="1">
                <a:buFontTx/>
                <a:buNone/>
                <a:defRPr sz="1050">
                  <a:latin typeface=""/>
                  <a:ea typeface="+mn-ea"/>
                  <a:cs typeface="+mn-cs"/>
                </a:defRPr>
              </a:lvl3pPr>
              <a:lvl4pPr marL="1028700" indent="0" eaLnBrk="1" hangingPunct="1">
                <a:buFontTx/>
                <a:buNone/>
                <a:defRPr sz="1050">
                  <a:latin typeface=""/>
                  <a:ea typeface="+mn-ea"/>
                  <a:cs typeface="+mn-cs"/>
                </a:defRPr>
              </a:lvl4pPr>
              <a:lvl5pPr marL="1371600" indent="0" eaLnBrk="1" hangingPunct="1">
                <a:buFontTx/>
                <a:buNone/>
                <a:defRPr sz="1050">
                  <a:latin typeface=""/>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AU" sz="6000" kern="0" dirty="0"/>
                <a:t>Thank You</a:t>
              </a:r>
            </a:p>
          </p:txBody>
        </p:sp>
        <p:sp>
          <p:nvSpPr>
            <p:cNvPr id="3" name="bg object 17">
              <a:extLst>
                <a:ext uri="{FF2B5EF4-FFF2-40B4-BE49-F238E27FC236}">
                  <a16:creationId xmlns:a16="http://schemas.microsoft.com/office/drawing/2014/main" id="{BC16C66A-0CB6-AE4B-B957-B0DDF713A6FB}"/>
                </a:ext>
              </a:extLst>
            </p:cNvPr>
            <p:cNvSpPr>
              <a:spLocks noChangeAspect="1"/>
            </p:cNvSpPr>
            <p:nvPr/>
          </p:nvSpPr>
          <p:spPr>
            <a:xfrm>
              <a:off x="6020000" y="3011931"/>
              <a:ext cx="505260" cy="503280"/>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a:p>
          </p:txBody>
        </p:sp>
        <p:sp>
          <p:nvSpPr>
            <p:cNvPr id="4" name="bg object 21">
              <a:extLst>
                <a:ext uri="{FF2B5EF4-FFF2-40B4-BE49-F238E27FC236}">
                  <a16:creationId xmlns:a16="http://schemas.microsoft.com/office/drawing/2014/main" id="{C03DAB09-CF62-A947-B386-5FCA068CA891}"/>
                </a:ext>
              </a:extLst>
            </p:cNvPr>
            <p:cNvSpPr>
              <a:spLocks noChangeAspect="1"/>
            </p:cNvSpPr>
            <p:nvPr/>
          </p:nvSpPr>
          <p:spPr>
            <a:xfrm>
              <a:off x="10803731" y="3810000"/>
              <a:ext cx="353682" cy="353202"/>
            </a:xfrm>
            <a:prstGeom prst="rect">
              <a:avLst/>
            </a:prstGeom>
            <a:blipFill>
              <a:blip r:embed="rId2" cstate="print"/>
              <a:stretch>
                <a:fillRect/>
              </a:stretch>
            </a:blipFill>
          </p:spPr>
          <p:txBody>
            <a:bodyPr wrap="square" lIns="0" tIns="0" rIns="0" bIns="0" rtlCol="0"/>
            <a:lstStyle/>
            <a:p>
              <a:endParaRPr/>
            </a:p>
          </p:txBody>
        </p:sp>
        <p:grpSp>
          <p:nvGrpSpPr>
            <p:cNvPr id="5" name="Group 4">
              <a:extLst>
                <a:ext uri="{FF2B5EF4-FFF2-40B4-BE49-F238E27FC236}">
                  <a16:creationId xmlns:a16="http://schemas.microsoft.com/office/drawing/2014/main" id="{FDD6086B-A997-A643-B323-3B8D4F8425D0}"/>
                </a:ext>
              </a:extLst>
            </p:cNvPr>
            <p:cNvGrpSpPr>
              <a:grpSpLocks noChangeAspect="1"/>
            </p:cNvGrpSpPr>
            <p:nvPr/>
          </p:nvGrpSpPr>
          <p:grpSpPr>
            <a:xfrm>
              <a:off x="6742764" y="4735246"/>
              <a:ext cx="3854737" cy="874670"/>
              <a:chOff x="5226547" y="5186167"/>
              <a:chExt cx="2518643" cy="571500"/>
            </a:xfrm>
          </p:grpSpPr>
          <p:pic>
            <p:nvPicPr>
              <p:cNvPr id="6" name="Picture 5">
                <a:extLst>
                  <a:ext uri="{FF2B5EF4-FFF2-40B4-BE49-F238E27FC236}">
                    <a16:creationId xmlns:a16="http://schemas.microsoft.com/office/drawing/2014/main" id="{DFFBC6A0-87CB-9C41-8D77-89EED642D193}"/>
                  </a:ext>
                </a:extLst>
              </p:cNvPr>
              <p:cNvPicPr>
                <a:picLocks noChangeAspect="1"/>
              </p:cNvPicPr>
              <p:nvPr/>
            </p:nvPicPr>
            <p:blipFill>
              <a:blip r:embed="rId3"/>
              <a:stretch>
                <a:fillRect/>
              </a:stretch>
            </p:blipFill>
            <p:spPr>
              <a:xfrm>
                <a:off x="7173690" y="5186167"/>
                <a:ext cx="571500" cy="571500"/>
              </a:xfrm>
              <a:prstGeom prst="rect">
                <a:avLst/>
              </a:prstGeom>
            </p:spPr>
          </p:pic>
          <p:pic>
            <p:nvPicPr>
              <p:cNvPr id="7" name="Picture 6">
                <a:extLst>
                  <a:ext uri="{FF2B5EF4-FFF2-40B4-BE49-F238E27FC236}">
                    <a16:creationId xmlns:a16="http://schemas.microsoft.com/office/drawing/2014/main" id="{4CF721CF-FB14-CB48-ACE8-7BAD788C84E3}"/>
                  </a:ext>
                </a:extLst>
              </p:cNvPr>
              <p:cNvPicPr>
                <a:picLocks noChangeAspect="1"/>
              </p:cNvPicPr>
              <p:nvPr/>
            </p:nvPicPr>
            <p:blipFill>
              <a:blip r:embed="rId4"/>
              <a:stretch>
                <a:fillRect/>
              </a:stretch>
            </p:blipFill>
            <p:spPr>
              <a:xfrm>
                <a:off x="6216650" y="5186167"/>
                <a:ext cx="571500" cy="571500"/>
              </a:xfrm>
              <a:prstGeom prst="rect">
                <a:avLst/>
              </a:prstGeom>
            </p:spPr>
          </p:pic>
          <p:pic>
            <p:nvPicPr>
              <p:cNvPr id="8" name="Picture 7">
                <a:extLst>
                  <a:ext uri="{FF2B5EF4-FFF2-40B4-BE49-F238E27FC236}">
                    <a16:creationId xmlns:a16="http://schemas.microsoft.com/office/drawing/2014/main" id="{608BD555-B4B1-084B-BF9D-664A99EF8938}"/>
                  </a:ext>
                </a:extLst>
              </p:cNvPr>
              <p:cNvPicPr>
                <a:picLocks noChangeAspect="1"/>
              </p:cNvPicPr>
              <p:nvPr/>
            </p:nvPicPr>
            <p:blipFill>
              <a:blip r:embed="rId5"/>
              <a:stretch>
                <a:fillRect/>
              </a:stretch>
            </p:blipFill>
            <p:spPr>
              <a:xfrm>
                <a:off x="5226547" y="5186167"/>
                <a:ext cx="571500" cy="571500"/>
              </a:xfrm>
              <a:prstGeom prst="rect">
                <a:avLst/>
              </a:prstGeom>
            </p:spPr>
          </p:pic>
        </p:grpSp>
        <p:sp>
          <p:nvSpPr>
            <p:cNvPr id="9" name="TextBox 8">
              <a:extLst>
                <a:ext uri="{FF2B5EF4-FFF2-40B4-BE49-F238E27FC236}">
                  <a16:creationId xmlns:a16="http://schemas.microsoft.com/office/drawing/2014/main" id="{2982092F-9CB6-1F45-B33F-4E724941CA8C}"/>
                </a:ext>
              </a:extLst>
            </p:cNvPr>
            <p:cNvSpPr txBox="1">
              <a:spLocks noChangeAspect="1"/>
            </p:cNvSpPr>
            <p:nvPr/>
          </p:nvSpPr>
          <p:spPr>
            <a:xfrm>
              <a:off x="6511294" y="5881647"/>
              <a:ext cx="4317674" cy="461665"/>
            </a:xfrm>
            <a:prstGeom prst="rect">
              <a:avLst/>
            </a:prstGeom>
            <a:noFill/>
          </p:spPr>
          <p:txBody>
            <a:bodyPr wrap="square" rtlCol="0">
              <a:spAutoFit/>
            </a:bodyPr>
            <a:lstStyle/>
            <a:p>
              <a:pPr algn="ctr" defTabSz="342917">
                <a:defRPr/>
              </a:pPr>
              <a:r>
                <a:rPr lang="en-AU" sz="2400" spc="225" dirty="0">
                  <a:solidFill>
                    <a:schemeClr val="bg1"/>
                  </a:solidFill>
                  <a:latin typeface="Arial" panose="020B0604020202020204" pitchFamily="34" charset="0"/>
                  <a:ea typeface="Roboto Light" pitchFamily="2" charset="0"/>
                  <a:cs typeface="Arial" panose="020B0604020202020204" pitchFamily="34" charset="0"/>
                </a:rPr>
                <a:t>www.caritas.org.au</a:t>
              </a:r>
            </a:p>
          </p:txBody>
        </p:sp>
      </p:grpSp>
    </p:spTree>
    <p:extLst>
      <p:ext uri="{BB962C8B-B14F-4D97-AF65-F5344CB8AC3E}">
        <p14:creationId xmlns:p14="http://schemas.microsoft.com/office/powerpoint/2010/main" val="1294044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lose up of a leaf&#10;&#10;Description automatically generated">
            <a:extLst>
              <a:ext uri="{FF2B5EF4-FFF2-40B4-BE49-F238E27FC236}">
                <a16:creationId xmlns:a16="http://schemas.microsoft.com/office/drawing/2014/main" id="{A3E981C6-953E-ED5E-96E8-35CE2D55C22E}"/>
              </a:ext>
            </a:extLst>
          </p:cNvPr>
          <p:cNvPicPr>
            <a:picLocks noChangeAspect="1"/>
          </p:cNvPicPr>
          <p:nvPr/>
        </p:nvPicPr>
        <p:blipFill rotWithShape="1">
          <a:blip r:embed="rId3"/>
          <a:srcRect l="126" t="26180" r="-126" b="6622"/>
          <a:stretch/>
        </p:blipFill>
        <p:spPr>
          <a:xfrm>
            <a:off x="916" y="0"/>
            <a:ext cx="17362079" cy="8863070"/>
          </a:xfrm>
          <a:prstGeom prst="rect">
            <a:avLst/>
          </a:prstGeom>
        </p:spPr>
      </p:pic>
      <p:sp>
        <p:nvSpPr>
          <p:cNvPr id="3" name="Rectangle 2">
            <a:extLst>
              <a:ext uri="{FF2B5EF4-FFF2-40B4-BE49-F238E27FC236}">
                <a16:creationId xmlns:a16="http://schemas.microsoft.com/office/drawing/2014/main" id="{2DD28209-D7DB-6D62-8D61-8006DCB8BFA8}"/>
              </a:ext>
            </a:extLst>
          </p:cNvPr>
          <p:cNvSpPr/>
          <p:nvPr/>
        </p:nvSpPr>
        <p:spPr>
          <a:xfrm>
            <a:off x="1134153" y="1003274"/>
            <a:ext cx="15232178" cy="7226326"/>
          </a:xfrm>
          <a:prstGeom prst="rect">
            <a:avLst/>
          </a:prstGeom>
          <a:solidFill>
            <a:srgbClr val="FFFF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a:p>
            <a:pPr algn="ctr"/>
            <a:endParaRPr lang="en-AU" sz="6000" b="1" dirty="0">
              <a:solidFill>
                <a:schemeClr val="bg2">
                  <a:lumMod val="10000"/>
                </a:schemeClr>
              </a:solidFill>
            </a:endParaRPr>
          </a:p>
          <a:p>
            <a:pPr algn="ctr"/>
            <a:endParaRPr lang="en-AU" dirty="0"/>
          </a:p>
        </p:txBody>
      </p:sp>
      <p:sp>
        <p:nvSpPr>
          <p:cNvPr id="5" name="TextBox 4">
            <a:extLst>
              <a:ext uri="{FF2B5EF4-FFF2-40B4-BE49-F238E27FC236}">
                <a16:creationId xmlns:a16="http://schemas.microsoft.com/office/drawing/2014/main" id="{0B735B1A-0949-3D0F-8D99-10F169036293}"/>
              </a:ext>
            </a:extLst>
          </p:cNvPr>
          <p:cNvSpPr txBox="1"/>
          <p:nvPr/>
        </p:nvSpPr>
        <p:spPr>
          <a:xfrm>
            <a:off x="1134153" y="2311998"/>
            <a:ext cx="15232178" cy="1631216"/>
          </a:xfrm>
          <a:prstGeom prst="rect">
            <a:avLst/>
          </a:prstGeom>
          <a:noFill/>
        </p:spPr>
        <p:txBody>
          <a:bodyPr wrap="square" rtlCol="0">
            <a:spAutoFit/>
          </a:bodyPr>
          <a:lstStyle/>
          <a:p>
            <a:pPr algn="ctr"/>
            <a:r>
              <a:rPr lang="en-AU" sz="10000" b="1" dirty="0">
                <a:solidFill>
                  <a:srgbClr val="004854"/>
                </a:solidFill>
                <a:latin typeface="+mj-lt"/>
              </a:rPr>
              <a:t>Prayers of the Faithful</a:t>
            </a:r>
          </a:p>
        </p:txBody>
      </p:sp>
      <p:sp>
        <p:nvSpPr>
          <p:cNvPr id="7" name="Rectangle 6">
            <a:extLst>
              <a:ext uri="{FF2B5EF4-FFF2-40B4-BE49-F238E27FC236}">
                <a16:creationId xmlns:a16="http://schemas.microsoft.com/office/drawing/2014/main" id="{D2F206DF-4D85-AD17-A864-E4B5A2C157F0}"/>
              </a:ext>
            </a:extLst>
          </p:cNvPr>
          <p:cNvSpPr/>
          <p:nvPr/>
        </p:nvSpPr>
        <p:spPr>
          <a:xfrm>
            <a:off x="1134153" y="5181600"/>
            <a:ext cx="15232178" cy="3048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1" name="Picture 10" descr="A logo with a black background&#10;&#10;Description automatically generated">
            <a:extLst>
              <a:ext uri="{FF2B5EF4-FFF2-40B4-BE49-F238E27FC236}">
                <a16:creationId xmlns:a16="http://schemas.microsoft.com/office/drawing/2014/main" id="{C6924E2F-DF38-0A54-CB80-B8FA401652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8689" y="5573181"/>
            <a:ext cx="4962882" cy="2264838"/>
          </a:xfrm>
          <a:prstGeom prst="rect">
            <a:avLst/>
          </a:prstGeom>
        </p:spPr>
      </p:pic>
    </p:spTree>
    <p:extLst>
      <p:ext uri="{BB962C8B-B14F-4D97-AF65-F5344CB8AC3E}">
        <p14:creationId xmlns:p14="http://schemas.microsoft.com/office/powerpoint/2010/main" val="4038377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men working in a field&#10;&#10;Description automatically generated">
            <a:extLst>
              <a:ext uri="{FF2B5EF4-FFF2-40B4-BE49-F238E27FC236}">
                <a16:creationId xmlns:a16="http://schemas.microsoft.com/office/drawing/2014/main" id="{FD4AD1FB-396A-3695-AD12-9AEC82DD368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3058" b="23058"/>
          <a:stretch>
            <a:fillRect/>
          </a:stretch>
        </p:blipFill>
        <p:spPr>
          <a:xfrm>
            <a:off x="0" y="3332332"/>
            <a:ext cx="17340263" cy="6400801"/>
          </a:xfrm>
        </p:spPr>
      </p:pic>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487400" cy="685800"/>
          </a:xfrm>
        </p:spPr>
        <p:txBody>
          <a:bodyPr/>
          <a:lstStyle/>
          <a:p>
            <a:pPr fontAlgn="base">
              <a:lnSpc>
                <a:spcPct val="120000"/>
              </a:lnSpc>
              <a:spcAft>
                <a:spcPts val="1200"/>
              </a:spcAft>
            </a:pPr>
            <a:r>
              <a:rPr lang="en-US" b="0" dirty="0">
                <a:solidFill>
                  <a:srgbClr val="CCDADC"/>
                </a:solidFill>
              </a:rPr>
              <a:t>God of </a:t>
            </a:r>
            <a:r>
              <a:rPr lang="en-AU" b="0" dirty="0">
                <a:solidFill>
                  <a:srgbClr val="CCDADC"/>
                </a:solidFill>
              </a:rPr>
              <a:t>hope, lead us out into the field, to hope and act with Creation for all.  Lord, hear us. </a:t>
            </a:r>
            <a:r>
              <a:rPr lang="en-US" b="0" dirty="0">
                <a:solidFill>
                  <a:srgbClr val="CCDADC"/>
                </a:solidFill>
              </a:rPr>
              <a:t>​</a:t>
            </a:r>
            <a:r>
              <a:rPr lang="en-AU" b="0" dirty="0">
                <a:solidFill>
                  <a:srgbClr val="CCDADC"/>
                </a:solidFill>
              </a:rPr>
              <a:t>​</a:t>
            </a:r>
            <a:br>
              <a:rPr lang="en-AU" b="0" dirty="0">
                <a:solidFill>
                  <a:srgbClr val="CCDADC"/>
                </a:solidFill>
              </a:rPr>
            </a:br>
            <a:r>
              <a:rPr lang="en-AU" dirty="0">
                <a:solidFill>
                  <a:srgbClr val="CCDADC"/>
                </a:solidFill>
              </a:rPr>
              <a:t>Lord, hear our prayer.​</a:t>
            </a:r>
            <a:r>
              <a:rPr lang="en-US" dirty="0">
                <a:solidFill>
                  <a:srgbClr val="CCDADC"/>
                </a:solidFill>
              </a:rPr>
              <a:t>​</a:t>
            </a:r>
            <a:br>
              <a:rPr lang="en-US" dirty="0"/>
            </a:br>
            <a:endParaRPr lang="en-AU" dirty="0"/>
          </a:p>
        </p:txBody>
      </p:sp>
      <p:sp>
        <p:nvSpPr>
          <p:cNvPr id="4" name="TextBox 3">
            <a:extLst>
              <a:ext uri="{FF2B5EF4-FFF2-40B4-BE49-F238E27FC236}">
                <a16:creationId xmlns:a16="http://schemas.microsoft.com/office/drawing/2014/main" id="{CBFB684D-7EF7-4243-89B0-E948315926C3}"/>
              </a:ext>
            </a:extLst>
          </p:cNvPr>
          <p:cNvSpPr txBox="1"/>
          <p:nvPr/>
        </p:nvSpPr>
        <p:spPr>
          <a:xfrm>
            <a:off x="745331" y="9233093"/>
            <a:ext cx="1981200" cy="246221"/>
          </a:xfrm>
          <a:prstGeom prst="rect">
            <a:avLst/>
          </a:prstGeom>
          <a:noFill/>
        </p:spPr>
        <p:txBody>
          <a:bodyPr wrap="square" rtlCol="0">
            <a:spAutoFit/>
          </a:bodyPr>
          <a:lstStyle/>
          <a:p>
            <a:r>
              <a:rPr lang="en-AU" sz="1000" dirty="0">
                <a:latin typeface="Arial" panose="020B0604020202020204" pitchFamily="34" charset="0"/>
                <a:cs typeface="Arial" panose="020B0604020202020204" pitchFamily="34" charset="0"/>
              </a:rPr>
              <a:t>Photo: Tim Lam</a:t>
            </a:r>
          </a:p>
        </p:txBody>
      </p:sp>
      <p:pic>
        <p:nvPicPr>
          <p:cNvPr id="2" name="Picture 1">
            <a:extLst>
              <a:ext uri="{FF2B5EF4-FFF2-40B4-BE49-F238E27FC236}">
                <a16:creationId xmlns:a16="http://schemas.microsoft.com/office/drawing/2014/main" id="{E15A30FF-E285-7650-CF2A-F882436571A1}"/>
              </a:ext>
            </a:extLst>
          </p:cNvPr>
          <p:cNvPicPr>
            <a:picLocks noChangeAspect="1"/>
          </p:cNvPicPr>
          <p:nvPr/>
        </p:nvPicPr>
        <p:blipFill>
          <a:blip r:embed="rId4"/>
          <a:stretch>
            <a:fillRect/>
          </a:stretch>
        </p:blipFill>
        <p:spPr>
          <a:xfrm>
            <a:off x="15216844" y="9056652"/>
            <a:ext cx="1614306" cy="479496"/>
          </a:xfrm>
          <a:prstGeom prst="rect">
            <a:avLst/>
          </a:prstGeom>
        </p:spPr>
      </p:pic>
    </p:spTree>
    <p:extLst>
      <p:ext uri="{BB962C8B-B14F-4D97-AF65-F5344CB8AC3E}">
        <p14:creationId xmlns:p14="http://schemas.microsoft.com/office/powerpoint/2010/main" val="3910706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944600" cy="685800"/>
          </a:xfrm>
        </p:spPr>
        <p:txBody>
          <a:bodyPr/>
          <a:lstStyle/>
          <a:p>
            <a:pPr fontAlgn="base">
              <a:lnSpc>
                <a:spcPct val="120000"/>
              </a:lnSpc>
              <a:spcBef>
                <a:spcPts val="0"/>
              </a:spcBef>
              <a:spcAft>
                <a:spcPts val="1200"/>
              </a:spcAft>
            </a:pPr>
            <a:r>
              <a:rPr lang="en-AU" b="0" dirty="0">
                <a:solidFill>
                  <a:srgbClr val="CCDADC"/>
                </a:solidFill>
              </a:rPr>
              <a:t>Help us listen to the cry of the earth. Show us how we are one part of your big, beautiful creation. Inspire us to act with care for the environment around us. Lord, hear us. </a:t>
            </a:r>
            <a:r>
              <a:rPr lang="en-US" b="0" dirty="0">
                <a:solidFill>
                  <a:srgbClr val="CCDADC"/>
                </a:solidFill>
              </a:rPr>
              <a:t>​</a:t>
            </a:r>
            <a:r>
              <a:rPr lang="en-AU" b="0" dirty="0">
                <a:solidFill>
                  <a:srgbClr val="CCDADC"/>
                </a:solidFill>
              </a:rPr>
              <a:t>​</a:t>
            </a:r>
            <a:br>
              <a:rPr lang="en-AU" b="0" dirty="0">
                <a:solidFill>
                  <a:srgbClr val="CCDADC"/>
                </a:solidFill>
              </a:rPr>
            </a:br>
            <a:r>
              <a:rPr lang="en-AU" dirty="0">
                <a:solidFill>
                  <a:srgbClr val="CCDADC"/>
                </a:solidFill>
              </a:rPr>
              <a:t>Lord, hear our prayer.​</a:t>
            </a:r>
            <a:r>
              <a:rPr lang="en-US" dirty="0">
                <a:solidFill>
                  <a:srgbClr val="CCDADC"/>
                </a:solidFill>
              </a:rPr>
              <a:t>​</a:t>
            </a:r>
            <a:br>
              <a:rPr lang="en-US" dirty="0">
                <a:solidFill>
                  <a:srgbClr val="CCDADC"/>
                </a:solidFill>
              </a:rPr>
            </a:br>
            <a:endParaRPr lang="en-AU" dirty="0">
              <a:solidFill>
                <a:srgbClr val="CCDADC"/>
              </a:solidFill>
            </a:endParaRPr>
          </a:p>
        </p:txBody>
      </p:sp>
      <p:pic>
        <p:nvPicPr>
          <p:cNvPr id="7" name="Picture Placeholder 6" descr="A sandy beach with blue water&#10;&#10;Description automatically generated">
            <a:extLst>
              <a:ext uri="{FF2B5EF4-FFF2-40B4-BE49-F238E27FC236}">
                <a16:creationId xmlns:a16="http://schemas.microsoft.com/office/drawing/2014/main" id="{D7C4DD4D-5A1A-A548-DFAC-14D1850C719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2202" b="19678"/>
          <a:stretch/>
        </p:blipFill>
        <p:spPr>
          <a:xfrm>
            <a:off x="2381" y="3276598"/>
            <a:ext cx="17340263" cy="5562601"/>
          </a:xfrm>
        </p:spPr>
      </p:pic>
      <p:sp>
        <p:nvSpPr>
          <p:cNvPr id="8" name="TextBox 7">
            <a:extLst>
              <a:ext uri="{FF2B5EF4-FFF2-40B4-BE49-F238E27FC236}">
                <a16:creationId xmlns:a16="http://schemas.microsoft.com/office/drawing/2014/main" id="{C356E208-B738-EA9B-0746-C9D8392E7AAD}"/>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Tim Lam</a:t>
            </a:r>
          </a:p>
        </p:txBody>
      </p:sp>
    </p:spTree>
    <p:extLst>
      <p:ext uri="{BB962C8B-B14F-4D97-AF65-F5344CB8AC3E}">
        <p14:creationId xmlns:p14="http://schemas.microsoft.com/office/powerpoint/2010/main" val="404283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944600" cy="685800"/>
          </a:xfrm>
        </p:spPr>
        <p:txBody>
          <a:bodyPr/>
          <a:lstStyle/>
          <a:p>
            <a:pPr fontAlgn="base">
              <a:lnSpc>
                <a:spcPct val="120000"/>
              </a:lnSpc>
              <a:spcBef>
                <a:spcPts val="0"/>
              </a:spcBef>
              <a:spcAft>
                <a:spcPts val="1200"/>
              </a:spcAft>
            </a:pPr>
            <a:r>
              <a:rPr lang="en-AU" b="0" dirty="0">
                <a:solidFill>
                  <a:srgbClr val="CCDADC"/>
                </a:solidFill>
              </a:rPr>
              <a:t>Help us listen to the cry of the poor. Show us how our choices affect others, including </a:t>
            </a:r>
            <a:r>
              <a:rPr lang="en-AU" b="0" dirty="0" err="1">
                <a:solidFill>
                  <a:srgbClr val="CCDADC"/>
                </a:solidFill>
              </a:rPr>
              <a:t>Chiquito</a:t>
            </a:r>
            <a:r>
              <a:rPr lang="en-AU" b="0" dirty="0">
                <a:solidFill>
                  <a:srgbClr val="CCDADC"/>
                </a:solidFill>
              </a:rPr>
              <a:t> and his community. Inspire us to act with compassion so that everyone can thrive. Lord, hear us. </a:t>
            </a:r>
            <a:r>
              <a:rPr lang="en-US" b="0" dirty="0">
                <a:solidFill>
                  <a:srgbClr val="CCDADC"/>
                </a:solidFill>
              </a:rPr>
              <a:t>​</a:t>
            </a:r>
            <a:r>
              <a:rPr lang="en-AU" b="0" dirty="0">
                <a:solidFill>
                  <a:srgbClr val="CCDADC"/>
                </a:solidFill>
              </a:rPr>
              <a:t>​</a:t>
            </a:r>
            <a:br>
              <a:rPr lang="en-AU" b="0" dirty="0">
                <a:solidFill>
                  <a:srgbClr val="CCDADC"/>
                </a:solidFill>
              </a:rPr>
            </a:br>
            <a:r>
              <a:rPr lang="en-AU" dirty="0">
                <a:solidFill>
                  <a:srgbClr val="CCDADC"/>
                </a:solidFill>
              </a:rPr>
              <a:t>Lord, hear our prayer.​</a:t>
            </a:r>
            <a:r>
              <a:rPr lang="en-US" dirty="0">
                <a:solidFill>
                  <a:srgbClr val="CCDADC"/>
                </a:solidFill>
              </a:rPr>
              <a:t>​</a:t>
            </a:r>
            <a:br>
              <a:rPr lang="en-US" dirty="0">
                <a:solidFill>
                  <a:srgbClr val="CCDADC"/>
                </a:solidFill>
              </a:rPr>
            </a:br>
            <a:endParaRPr lang="en-AU" dirty="0">
              <a:solidFill>
                <a:srgbClr val="CCDADC"/>
              </a:solidFill>
            </a:endParaRPr>
          </a:p>
        </p:txBody>
      </p:sp>
      <p:sp>
        <p:nvSpPr>
          <p:cNvPr id="5" name="TextBox 4">
            <a:extLst>
              <a:ext uri="{FF2B5EF4-FFF2-40B4-BE49-F238E27FC236}">
                <a16:creationId xmlns:a16="http://schemas.microsoft.com/office/drawing/2014/main" id="{F9AB40D6-79D0-42B0-AC0C-F51E94243BE2}"/>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Tim Lam</a:t>
            </a:r>
          </a:p>
        </p:txBody>
      </p:sp>
      <p:pic>
        <p:nvPicPr>
          <p:cNvPr id="6" name="Picture Placeholder 5" descr="A person and children sitting on steps&#10;&#10;Description automatically generated">
            <a:extLst>
              <a:ext uri="{FF2B5EF4-FFF2-40B4-BE49-F238E27FC236}">
                <a16:creationId xmlns:a16="http://schemas.microsoft.com/office/drawing/2014/main" id="{625BCE6F-3255-9159-8C58-2E5671EE9AF1}"/>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06" t="9227" r="-206" b="43322"/>
          <a:stretch/>
        </p:blipFill>
        <p:spPr>
          <a:xfrm>
            <a:off x="16668" y="3352800"/>
            <a:ext cx="17340263" cy="5486400"/>
          </a:xfrm>
        </p:spPr>
      </p:pic>
    </p:spTree>
    <p:extLst>
      <p:ext uri="{BB962C8B-B14F-4D97-AF65-F5344CB8AC3E}">
        <p14:creationId xmlns:p14="http://schemas.microsoft.com/office/powerpoint/2010/main" val="1469833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itting in a cart with leaves&#10;&#10;Description automatically generated">
            <a:extLst>
              <a:ext uri="{FF2B5EF4-FFF2-40B4-BE49-F238E27FC236}">
                <a16:creationId xmlns:a16="http://schemas.microsoft.com/office/drawing/2014/main" id="{91B8C918-44DA-E473-B7D0-FA364B2A06F8}"/>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501" t="49853" r="18529" b="6975"/>
          <a:stretch/>
        </p:blipFill>
        <p:spPr>
          <a:xfrm>
            <a:off x="0" y="3352800"/>
            <a:ext cx="17340263" cy="6400800"/>
          </a:xfrm>
        </p:spPr>
      </p:pic>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944600" cy="685800"/>
          </a:xfrm>
        </p:spPr>
        <p:txBody>
          <a:bodyPr/>
          <a:lstStyle/>
          <a:p>
            <a:pPr fontAlgn="base">
              <a:lnSpc>
                <a:spcPct val="120000"/>
              </a:lnSpc>
              <a:spcBef>
                <a:spcPts val="0"/>
              </a:spcBef>
              <a:spcAft>
                <a:spcPts val="1200"/>
              </a:spcAft>
            </a:pPr>
            <a:r>
              <a:rPr lang="en-AU" b="0" dirty="0">
                <a:solidFill>
                  <a:srgbClr val="CCDADC"/>
                </a:solidFill>
              </a:rPr>
              <a:t>Help businesses everywhere to be sustainable, ethical and fair in all aspects of their work. Show us how we can encourage them to do that. Inspire us to make the world better for all. Lord, hear us. </a:t>
            </a:r>
            <a:r>
              <a:rPr lang="en-US" b="0" dirty="0">
                <a:solidFill>
                  <a:srgbClr val="CCDADC"/>
                </a:solidFill>
              </a:rPr>
              <a:t>​</a:t>
            </a:r>
            <a:r>
              <a:rPr lang="en-AU" b="0" dirty="0">
                <a:solidFill>
                  <a:srgbClr val="CCDADC"/>
                </a:solidFill>
              </a:rPr>
              <a:t>​</a:t>
            </a:r>
            <a:br>
              <a:rPr lang="en-AU" b="0" dirty="0">
                <a:solidFill>
                  <a:srgbClr val="CCDADC"/>
                </a:solidFill>
              </a:rPr>
            </a:br>
            <a:r>
              <a:rPr lang="en-AU" dirty="0">
                <a:solidFill>
                  <a:srgbClr val="CCDADC"/>
                </a:solidFill>
              </a:rPr>
              <a:t>Lord, hear our prayer.​</a:t>
            </a:r>
            <a:r>
              <a:rPr lang="en-US" dirty="0">
                <a:solidFill>
                  <a:srgbClr val="CCDADC"/>
                </a:solidFill>
              </a:rPr>
              <a:t>​</a:t>
            </a:r>
            <a:br>
              <a:rPr lang="en-US" dirty="0">
                <a:solidFill>
                  <a:srgbClr val="CCDADC"/>
                </a:solidFill>
              </a:rPr>
            </a:br>
            <a:endParaRPr lang="en-AU" dirty="0">
              <a:solidFill>
                <a:srgbClr val="CCDADC"/>
              </a:solidFill>
            </a:endParaRPr>
          </a:p>
        </p:txBody>
      </p:sp>
      <p:sp>
        <p:nvSpPr>
          <p:cNvPr id="5" name="TextBox 4">
            <a:extLst>
              <a:ext uri="{FF2B5EF4-FFF2-40B4-BE49-F238E27FC236}">
                <a16:creationId xmlns:a16="http://schemas.microsoft.com/office/drawing/2014/main" id="{F4368E2A-51F6-4826-83A4-966C3E4EFC5A}"/>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Tim lam</a:t>
            </a:r>
          </a:p>
        </p:txBody>
      </p:sp>
      <p:pic>
        <p:nvPicPr>
          <p:cNvPr id="2" name="Picture 1">
            <a:extLst>
              <a:ext uri="{FF2B5EF4-FFF2-40B4-BE49-F238E27FC236}">
                <a16:creationId xmlns:a16="http://schemas.microsoft.com/office/drawing/2014/main" id="{69948C2A-2DCC-76B3-6005-4EB3214F423E}"/>
              </a:ext>
            </a:extLst>
          </p:cNvPr>
          <p:cNvPicPr>
            <a:picLocks noChangeAspect="1"/>
          </p:cNvPicPr>
          <p:nvPr/>
        </p:nvPicPr>
        <p:blipFill>
          <a:blip r:embed="rId4"/>
          <a:stretch>
            <a:fillRect/>
          </a:stretch>
        </p:blipFill>
        <p:spPr>
          <a:xfrm>
            <a:off x="15216844" y="9056652"/>
            <a:ext cx="1614306" cy="479496"/>
          </a:xfrm>
          <a:prstGeom prst="rect">
            <a:avLst/>
          </a:prstGeom>
        </p:spPr>
      </p:pic>
    </p:spTree>
    <p:extLst>
      <p:ext uri="{BB962C8B-B14F-4D97-AF65-F5344CB8AC3E}">
        <p14:creationId xmlns:p14="http://schemas.microsoft.com/office/powerpoint/2010/main" val="473735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1" y="457200"/>
            <a:ext cx="13944600" cy="685800"/>
          </a:xfrm>
        </p:spPr>
        <p:txBody>
          <a:bodyPr/>
          <a:lstStyle/>
          <a:p>
            <a:pPr fontAlgn="base">
              <a:lnSpc>
                <a:spcPct val="120000"/>
              </a:lnSpc>
              <a:spcBef>
                <a:spcPts val="0"/>
              </a:spcBef>
              <a:spcAft>
                <a:spcPts val="1200"/>
              </a:spcAft>
            </a:pPr>
            <a:r>
              <a:rPr lang="en-AU" b="0" dirty="0">
                <a:solidFill>
                  <a:srgbClr val="CCDADC"/>
                </a:solidFill>
              </a:rPr>
              <a:t>Help us not waste the Earth’s precious resources. Show us how to take greater care of the things we have access to. Inspire us to live simply. Lord, hear us. </a:t>
            </a:r>
            <a:r>
              <a:rPr lang="en-US" b="0" dirty="0">
                <a:solidFill>
                  <a:srgbClr val="CCDADC"/>
                </a:solidFill>
              </a:rPr>
              <a:t>​</a:t>
            </a:r>
            <a:r>
              <a:rPr lang="en-AU" b="0" dirty="0">
                <a:solidFill>
                  <a:srgbClr val="CCDADC"/>
                </a:solidFill>
              </a:rPr>
              <a:t>​</a:t>
            </a:r>
            <a:br>
              <a:rPr lang="en-AU" b="0" dirty="0">
                <a:solidFill>
                  <a:srgbClr val="CCDADC"/>
                </a:solidFill>
              </a:rPr>
            </a:br>
            <a:r>
              <a:rPr lang="en-AU" dirty="0">
                <a:solidFill>
                  <a:srgbClr val="CCDADC"/>
                </a:solidFill>
              </a:rPr>
              <a:t>Lord, hear our prayer.​</a:t>
            </a:r>
            <a:r>
              <a:rPr lang="en-US" dirty="0">
                <a:solidFill>
                  <a:srgbClr val="CCDADC"/>
                </a:solidFill>
              </a:rPr>
              <a:t>​</a:t>
            </a:r>
            <a:br>
              <a:rPr lang="en-US" dirty="0">
                <a:solidFill>
                  <a:srgbClr val="CCDADC"/>
                </a:solidFill>
              </a:rPr>
            </a:br>
            <a:endParaRPr lang="en-AU" dirty="0">
              <a:solidFill>
                <a:srgbClr val="CCDADC"/>
              </a:solidFill>
            </a:endParaRPr>
          </a:p>
        </p:txBody>
      </p:sp>
      <p:pic>
        <p:nvPicPr>
          <p:cNvPr id="9" name="Picture Placeholder 8" descr="A meal of rice, pumpkin and other vegetable, served on a white plate with a spoon.">
            <a:extLst>
              <a:ext uri="{FF2B5EF4-FFF2-40B4-BE49-F238E27FC236}">
                <a16:creationId xmlns:a16="http://schemas.microsoft.com/office/drawing/2014/main" id="{2ED30D98-04D4-43D5-A480-A06BE90D220B}"/>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0" y="3352800"/>
            <a:ext cx="17340263" cy="6400800"/>
          </a:xfrm>
        </p:spPr>
      </p:pic>
      <p:sp>
        <p:nvSpPr>
          <p:cNvPr id="5" name="TextBox 4">
            <a:extLst>
              <a:ext uri="{FF2B5EF4-FFF2-40B4-BE49-F238E27FC236}">
                <a16:creationId xmlns:a16="http://schemas.microsoft.com/office/drawing/2014/main" id="{CBF5956B-C556-4DF0-8C6A-197FE73AEB03}"/>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Neil </a:t>
            </a:r>
            <a:r>
              <a:rPr lang="en-AU" sz="1000" dirty="0" err="1">
                <a:solidFill>
                  <a:schemeClr val="bg1"/>
                </a:solidFill>
                <a:latin typeface="Arial" panose="020B0604020202020204" pitchFamily="34" charset="0"/>
                <a:cs typeface="Arial" panose="020B0604020202020204" pitchFamily="34" charset="0"/>
              </a:rPr>
              <a:t>Nuia</a:t>
            </a:r>
            <a:endParaRPr lang="en-AU" sz="1000" dirty="0">
              <a:solidFill>
                <a:schemeClr val="bg1"/>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85C4770F-5F7C-EF79-3DD4-C750F15AC4AE}"/>
              </a:ext>
            </a:extLst>
          </p:cNvPr>
          <p:cNvPicPr>
            <a:picLocks noChangeAspect="1"/>
          </p:cNvPicPr>
          <p:nvPr/>
        </p:nvPicPr>
        <p:blipFill>
          <a:blip r:embed="rId4"/>
          <a:stretch>
            <a:fillRect/>
          </a:stretch>
        </p:blipFill>
        <p:spPr>
          <a:xfrm>
            <a:off x="15216844" y="9056652"/>
            <a:ext cx="1614306" cy="479496"/>
          </a:xfrm>
          <a:prstGeom prst="rect">
            <a:avLst/>
          </a:prstGeom>
        </p:spPr>
      </p:pic>
    </p:spTree>
    <p:extLst>
      <p:ext uri="{BB962C8B-B14F-4D97-AF65-F5344CB8AC3E}">
        <p14:creationId xmlns:p14="http://schemas.microsoft.com/office/powerpoint/2010/main" val="2920874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0" y="457200"/>
            <a:ext cx="14325601" cy="685800"/>
          </a:xfrm>
        </p:spPr>
        <p:txBody>
          <a:bodyPr/>
          <a:lstStyle/>
          <a:p>
            <a:pPr fontAlgn="base">
              <a:lnSpc>
                <a:spcPct val="120000"/>
              </a:lnSpc>
              <a:spcBef>
                <a:spcPts val="0"/>
              </a:spcBef>
              <a:spcAft>
                <a:spcPts val="1200"/>
              </a:spcAft>
            </a:pPr>
            <a:r>
              <a:rPr lang="en-US" b="0" dirty="0">
                <a:solidFill>
                  <a:srgbClr val="CCDADC"/>
                </a:solidFill>
              </a:rPr>
              <a:t>Help us learn how best to care for Creation and for our brothers and sisters around the world. Show us new ways and remind us of ancient ways of caring for Earth and each other. Inspire us with creativity and courage. Lord hear us. </a:t>
            </a:r>
            <a:r>
              <a:rPr lang="en-AU" dirty="0">
                <a:solidFill>
                  <a:srgbClr val="CCDADC"/>
                </a:solidFill>
              </a:rPr>
              <a:t>Lord, hear our prayer.​</a:t>
            </a:r>
            <a:r>
              <a:rPr lang="en-US" dirty="0">
                <a:solidFill>
                  <a:srgbClr val="CCDADC"/>
                </a:solidFill>
              </a:rPr>
              <a:t>​</a:t>
            </a:r>
            <a:br>
              <a:rPr lang="en-US" dirty="0">
                <a:solidFill>
                  <a:srgbClr val="CCDADC"/>
                </a:solidFill>
              </a:rPr>
            </a:br>
            <a:endParaRPr lang="en-AU" dirty="0">
              <a:solidFill>
                <a:srgbClr val="CCDADC"/>
              </a:solidFill>
            </a:endParaRPr>
          </a:p>
        </p:txBody>
      </p:sp>
      <p:sp>
        <p:nvSpPr>
          <p:cNvPr id="5" name="TextBox 4">
            <a:extLst>
              <a:ext uri="{FF2B5EF4-FFF2-40B4-BE49-F238E27FC236}">
                <a16:creationId xmlns:a16="http://schemas.microsoft.com/office/drawing/2014/main" id="{45892377-8A4B-4274-8C03-DA04AB802A82}"/>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Tim Lam</a:t>
            </a:r>
          </a:p>
        </p:txBody>
      </p:sp>
      <p:pic>
        <p:nvPicPr>
          <p:cNvPr id="7" name="Picture Placeholder 6" descr="A person kneeling in a field holding vegetables&#10;&#10;Description automatically generated">
            <a:extLst>
              <a:ext uri="{FF2B5EF4-FFF2-40B4-BE49-F238E27FC236}">
                <a16:creationId xmlns:a16="http://schemas.microsoft.com/office/drawing/2014/main" id="{78FBF976-6649-7099-7686-6B8FBB32EE9E}"/>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7138" b="34744"/>
          <a:stretch/>
        </p:blipFill>
        <p:spPr>
          <a:xfrm>
            <a:off x="0" y="3352800"/>
            <a:ext cx="17340263" cy="5562600"/>
          </a:xfrm>
        </p:spPr>
      </p:pic>
    </p:spTree>
    <p:extLst>
      <p:ext uri="{BB962C8B-B14F-4D97-AF65-F5344CB8AC3E}">
        <p14:creationId xmlns:p14="http://schemas.microsoft.com/office/powerpoint/2010/main" val="339429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602287-2E00-409A-B10B-A94427554C35}"/>
              </a:ext>
            </a:extLst>
          </p:cNvPr>
          <p:cNvSpPr>
            <a:spLocks noGrp="1"/>
          </p:cNvSpPr>
          <p:nvPr>
            <p:ph type="title"/>
          </p:nvPr>
        </p:nvSpPr>
        <p:spPr>
          <a:xfrm>
            <a:off x="745330" y="457200"/>
            <a:ext cx="14106130" cy="685800"/>
          </a:xfrm>
        </p:spPr>
        <p:txBody>
          <a:bodyPr/>
          <a:lstStyle/>
          <a:p>
            <a:pPr fontAlgn="base">
              <a:lnSpc>
                <a:spcPct val="120000"/>
              </a:lnSpc>
              <a:spcBef>
                <a:spcPts val="0"/>
              </a:spcBef>
              <a:spcAft>
                <a:spcPts val="1200"/>
              </a:spcAft>
            </a:pPr>
            <a:r>
              <a:rPr lang="en-US" b="0" dirty="0">
                <a:solidFill>
                  <a:srgbClr val="CCDADC"/>
                </a:solidFill>
              </a:rPr>
              <a:t>Help us remember to live in wonder and awe of Creation. Show us how to love Earth and each other as you do. Inspire us to practice gratitude every day. Lord, hear us.​​</a:t>
            </a:r>
            <a:r>
              <a:rPr lang="en-AU" b="0" dirty="0">
                <a:solidFill>
                  <a:srgbClr val="CCDADC"/>
                </a:solidFill>
              </a:rPr>
              <a:t>​</a:t>
            </a:r>
            <a:br>
              <a:rPr lang="en-AU" b="0" dirty="0">
                <a:solidFill>
                  <a:srgbClr val="CCDADC"/>
                </a:solidFill>
              </a:rPr>
            </a:br>
            <a:r>
              <a:rPr lang="en-AU" dirty="0">
                <a:solidFill>
                  <a:srgbClr val="CCDADC"/>
                </a:solidFill>
              </a:rPr>
              <a:t>Lord, hear our prayer.​</a:t>
            </a:r>
            <a:r>
              <a:rPr lang="en-US" dirty="0">
                <a:solidFill>
                  <a:srgbClr val="CCDADC"/>
                </a:solidFill>
              </a:rPr>
              <a:t>​</a:t>
            </a:r>
            <a:br>
              <a:rPr lang="en-US" dirty="0">
                <a:solidFill>
                  <a:srgbClr val="CCDADC"/>
                </a:solidFill>
              </a:rPr>
            </a:br>
            <a:endParaRPr lang="en-AU" dirty="0">
              <a:solidFill>
                <a:srgbClr val="CCDADC"/>
              </a:solidFill>
            </a:endParaRPr>
          </a:p>
        </p:txBody>
      </p:sp>
      <p:pic>
        <p:nvPicPr>
          <p:cNvPr id="6" name="Picture Placeholder 5" descr="A view of the beach and ocean near a rural training centre in the Solomon Islands.">
            <a:extLst>
              <a:ext uri="{FF2B5EF4-FFF2-40B4-BE49-F238E27FC236}">
                <a16:creationId xmlns:a16="http://schemas.microsoft.com/office/drawing/2014/main" id="{2D0597B8-EBDE-45AD-93D9-04C33670CF4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0" y="3352800"/>
            <a:ext cx="17340263" cy="6400800"/>
          </a:xfrm>
        </p:spPr>
      </p:pic>
      <p:pic>
        <p:nvPicPr>
          <p:cNvPr id="11" name="Picture 10">
            <a:extLst>
              <a:ext uri="{FF2B5EF4-FFF2-40B4-BE49-F238E27FC236}">
                <a16:creationId xmlns:a16="http://schemas.microsoft.com/office/drawing/2014/main" id="{32BDD772-D9CB-4C43-9DB4-AB79ED2EF6C4}"/>
              </a:ext>
            </a:extLst>
          </p:cNvPr>
          <p:cNvPicPr>
            <a:picLocks noChangeAspect="1"/>
          </p:cNvPicPr>
          <p:nvPr/>
        </p:nvPicPr>
        <p:blipFill>
          <a:blip r:embed="rId4"/>
          <a:stretch>
            <a:fillRect/>
          </a:stretch>
        </p:blipFill>
        <p:spPr>
          <a:xfrm>
            <a:off x="14918531" y="8778863"/>
            <a:ext cx="1943719" cy="577341"/>
          </a:xfrm>
          <a:prstGeom prst="rect">
            <a:avLst/>
          </a:prstGeom>
        </p:spPr>
      </p:pic>
      <p:sp>
        <p:nvSpPr>
          <p:cNvPr id="5" name="TextBox 4">
            <a:extLst>
              <a:ext uri="{FF2B5EF4-FFF2-40B4-BE49-F238E27FC236}">
                <a16:creationId xmlns:a16="http://schemas.microsoft.com/office/drawing/2014/main" id="{74E590D6-32CE-4641-80FC-E721D0A45727}"/>
              </a:ext>
            </a:extLst>
          </p:cNvPr>
          <p:cNvSpPr txBox="1"/>
          <p:nvPr/>
        </p:nvSpPr>
        <p:spPr>
          <a:xfrm>
            <a:off x="745331" y="9233093"/>
            <a:ext cx="1981200" cy="246221"/>
          </a:xfrm>
          <a:prstGeom prst="rect">
            <a:avLst/>
          </a:prstGeom>
          <a:noFill/>
        </p:spPr>
        <p:txBody>
          <a:bodyPr wrap="square" rtlCol="0">
            <a:spAutoFit/>
          </a:bodyPr>
          <a:lstStyle/>
          <a:p>
            <a:r>
              <a:rPr lang="en-AU" sz="1000" dirty="0">
                <a:solidFill>
                  <a:schemeClr val="bg1"/>
                </a:solidFill>
                <a:latin typeface="Arial" panose="020B0604020202020204" pitchFamily="34" charset="0"/>
                <a:cs typeface="Arial" panose="020B0604020202020204" pitchFamily="34" charset="0"/>
              </a:rPr>
              <a:t>Photo: Neil </a:t>
            </a:r>
            <a:r>
              <a:rPr lang="en-AU" sz="1000" dirty="0" err="1">
                <a:solidFill>
                  <a:schemeClr val="bg1"/>
                </a:solidFill>
                <a:latin typeface="Arial" panose="020B0604020202020204" pitchFamily="34" charset="0"/>
                <a:cs typeface="Arial" panose="020B0604020202020204" pitchFamily="34" charset="0"/>
              </a:rPr>
              <a:t>Nuia</a:t>
            </a:r>
            <a:endParaRPr lang="en-AU" sz="1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044616"/>
      </p:ext>
    </p:extLst>
  </p:cSld>
  <p:clrMapOvr>
    <a:masterClrMapping/>
  </p:clrMapOvr>
</p:sld>
</file>

<file path=ppt/theme/theme1.xml><?xml version="1.0" encoding="utf-8"?>
<a:theme xmlns:a="http://schemas.openxmlformats.org/drawingml/2006/main" name="Maroon">
  <a:themeElements>
    <a:clrScheme name="Caritas Colours">
      <a:dk1>
        <a:sysClr val="windowText" lastClr="000000"/>
      </a:dk1>
      <a:lt1>
        <a:sysClr val="window" lastClr="FFFFFF"/>
      </a:lt1>
      <a:dk2>
        <a:srgbClr val="762000"/>
      </a:dk2>
      <a:lt2>
        <a:srgbClr val="E5DBCB"/>
      </a:lt2>
      <a:accent1>
        <a:srgbClr val="004851"/>
      </a:accent1>
      <a:accent2>
        <a:srgbClr val="7D9292"/>
      </a:accent2>
      <a:accent3>
        <a:srgbClr val="762000"/>
      </a:accent3>
      <a:accent4>
        <a:srgbClr val="E5DBCB"/>
      </a:accent4>
      <a:accent5>
        <a:srgbClr val="0C244C"/>
      </a:accent5>
      <a:accent6>
        <a:srgbClr val="73808E"/>
      </a:accent6>
      <a:hlink>
        <a:srgbClr val="63B1A4"/>
      </a:hlink>
      <a:folHlink>
        <a:srgbClr val="DB6075"/>
      </a:folHlink>
    </a:clrScheme>
    <a:fontScheme name="Caritas Australia brand">
      <a:majorFont>
        <a:latin typeface="Roboto"/>
        <a:ea typeface=""/>
        <a:cs typeface=""/>
      </a:majorFont>
      <a:minorFont>
        <a:latin typeface="Roboto Condens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roon" id="{F0295F11-2DA2-B64A-9C4D-F2C70264CD3F}" vid="{6E10210B-2B63-BE43-B208-473950DA47FB}"/>
    </a:ext>
  </a:extLst>
</a:theme>
</file>

<file path=ppt/theme/theme2.xml><?xml version="1.0" encoding="utf-8"?>
<a:theme xmlns:a="http://schemas.openxmlformats.org/drawingml/2006/main" name="Education PPT Template">
  <a:themeElements>
    <a:clrScheme name="Education Updated">
      <a:dk1>
        <a:srgbClr val="05243F"/>
      </a:dk1>
      <a:lt1>
        <a:sysClr val="window" lastClr="FFFFFF"/>
      </a:lt1>
      <a:dk2>
        <a:srgbClr val="05243F"/>
      </a:dk2>
      <a:lt2>
        <a:srgbClr val="FFFFFF"/>
      </a:lt2>
      <a:accent1>
        <a:srgbClr val="63B1A4"/>
      </a:accent1>
      <a:accent2>
        <a:srgbClr val="C3DDD7"/>
      </a:accent2>
      <a:accent3>
        <a:srgbClr val="D86075"/>
      </a:accent3>
      <a:accent4>
        <a:srgbClr val="DF918A"/>
      </a:accent4>
      <a:accent5>
        <a:srgbClr val="762000"/>
      </a:accent5>
      <a:accent6>
        <a:srgbClr val="E5DBCB"/>
      </a:accent6>
      <a:hlink>
        <a:srgbClr val="3296EE"/>
      </a:hlink>
      <a:folHlink>
        <a:srgbClr val="80B7A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e95e100-9dbe-48b4-b085-f305a627acc8" xsi:nil="true"/>
    <lcf76f155ced4ddcb4097134ff3c332f xmlns="1ef63438-ab00-4d84-969b-29c35143f493">
      <Terms xmlns="http://schemas.microsoft.com/office/infopath/2007/PartnerControls"/>
    </lcf76f155ced4ddcb4097134ff3c332f>
    <Document_x0020_Status xmlns="de95e100-9dbe-48b4-b085-f305a627acc8" xsi:nil="true"/>
    <General_x0020_Capabilities xmlns="de95e100-9dbe-48b4-b085-f305a627acc8" xsi:nil="true"/>
    <Resource_Type xmlns="de95e100-9dbe-48b4-b085-f305a627acc8" xsi:nil="true"/>
    <Topic xmlns="de95e100-9dbe-48b4-b085-f305a627acc8" xsi:nil="true"/>
    <Audience xmlns="de95e100-9dbe-48b4-b085-f305a627acc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Earthcare Event" ma:contentTypeID="0x010100BACA152E651ABC4691AF96B08BEF877327001274EE4C146F5F45952DF08E805A6E8D" ma:contentTypeVersion="16" ma:contentTypeDescription="" ma:contentTypeScope="" ma:versionID="6456e8bc367da3435bb42152a2b2028d">
  <xsd:schema xmlns:xsd="http://www.w3.org/2001/XMLSchema" xmlns:xs="http://www.w3.org/2001/XMLSchema" xmlns:p="http://schemas.microsoft.com/office/2006/metadata/properties" xmlns:ns2="de95e100-9dbe-48b4-b085-f305a627acc8" xmlns:ns3="1ef63438-ab00-4d84-969b-29c35143f493" targetNamespace="http://schemas.microsoft.com/office/2006/metadata/properties" ma:root="true" ma:fieldsID="ea20f1260a5c55cbc106d05c2a24a540" ns2:_="" ns3:_="">
    <xsd:import namespace="de95e100-9dbe-48b4-b085-f305a627acc8"/>
    <xsd:import namespace="1ef63438-ab00-4d84-969b-29c35143f493"/>
    <xsd:element name="properties">
      <xsd:complexType>
        <xsd:sequence>
          <xsd:element name="documentManagement">
            <xsd:complexType>
              <xsd:all>
                <xsd:element ref="ns2:Topic" minOccurs="0"/>
                <xsd:element ref="ns2:Resource_Type" minOccurs="0"/>
                <xsd:element ref="ns2:Audience" minOccurs="0"/>
                <xsd:element ref="ns2:General_x0020_Capabilities" minOccurs="0"/>
                <xsd:element ref="ns2:Document_x0020_Status" minOccurs="0"/>
                <xsd:element ref="ns3:MediaServiceMetadata" minOccurs="0"/>
                <xsd:element ref="ns3:MediaServiceFastMetadata" minOccurs="0"/>
                <xsd:element ref="ns3:MediaServiceObjectDetectorVersions"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ServiceSearchProperties"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95e100-9dbe-48b4-b085-f305a627acc8" elementFormDefault="qualified">
    <xsd:import namespace="http://schemas.microsoft.com/office/2006/documentManagement/types"/>
    <xsd:import namespace="http://schemas.microsoft.com/office/infopath/2007/PartnerControls"/>
    <xsd:element name="Topic" ma:index="8" nillable="true" ma:displayName="Topic" ma:list="{cb48af89-160e-4948-ad81-e294473081ef}" ma:internalName="Topic" ma:showField="Topic" ma:web="de95e100-9dbe-48b4-b085-f305a627acc8">
      <xsd:complexType>
        <xsd:complexContent>
          <xsd:extension base="dms:MultiChoiceLookup">
            <xsd:sequence>
              <xsd:element name="Value" type="dms:Lookup" maxOccurs="unbounded" minOccurs="0" nillable="true"/>
            </xsd:sequence>
          </xsd:extension>
        </xsd:complexContent>
      </xsd:complexType>
    </xsd:element>
    <xsd:element name="Resource_Type" ma:index="9" nillable="true" ma:displayName="Resource Type_" ma:list="{1f41bed9-0dd6-455b-9701-4d26cdfe7883}" ma:internalName="Resource_Type" ma:showField="ResourceType" ma:web="de95e100-9dbe-48b4-b085-f305a627acc8">
      <xsd:complexType>
        <xsd:complexContent>
          <xsd:extension base="dms:MultiChoiceLookup">
            <xsd:sequence>
              <xsd:element name="Value" type="dms:Lookup" maxOccurs="unbounded" minOccurs="0" nillable="true"/>
            </xsd:sequence>
          </xsd:extension>
        </xsd:complexContent>
      </xsd:complexType>
    </xsd:element>
    <xsd:element name="Audience" ma:index="10" nillable="true" ma:displayName="Audience" ma:list="{cb48af89-160e-4948-ad81-e294473081ef}" ma:internalName="Audience" ma:showField="Audience" ma:web="de95e100-9dbe-48b4-b085-f305a627acc8">
      <xsd:simpleType>
        <xsd:restriction base="dms:Lookup"/>
      </xsd:simpleType>
    </xsd:element>
    <xsd:element name="General_x0020_Capabilities" ma:index="11" nillable="true" ma:displayName="General Capabilities" ma:list="{1f41bed9-0dd6-455b-9701-4d26cdfe7883}" ma:internalName="General_x0020_Capabilities" ma:showField="GeneralCapabilities" ma:web="de95e100-9dbe-48b4-b085-f305a627acc8">
      <xsd:complexType>
        <xsd:complexContent>
          <xsd:extension base="dms:MultiChoiceLookup">
            <xsd:sequence>
              <xsd:element name="Value" type="dms:Lookup" maxOccurs="unbounded" minOccurs="0" nillable="true"/>
            </xsd:sequence>
          </xsd:extension>
        </xsd:complexContent>
      </xsd:complexType>
    </xsd:element>
    <xsd:element name="Document_x0020_Status" ma:index="12" nillable="true" ma:displayName="Document Status" ma:list="{cb48af89-160e-4948-ad81-e294473081ef}" ma:internalName="Document_x0020_Status" ma:showField="DocumentStatus" ma:web="de95e100-9dbe-48b4-b085-f305a627acc8">
      <xsd:simpleType>
        <xsd:restriction base="dms:Lookup"/>
      </xsd:simpleType>
    </xsd:element>
    <xsd:element name="TaxCatchAll" ma:index="18" nillable="true" ma:displayName="Taxonomy Catch All Column" ma:hidden="true" ma:list="{1831ed22-7271-4e5a-808d-02becfd22093}" ma:internalName="TaxCatchAll" ma:showField="CatchAllData" ma:web="de95e100-9dbe-48b4-b085-f305a627acc8">
      <xsd:complexType>
        <xsd:complexContent>
          <xsd:extension base="dms:MultiChoiceLookup">
            <xsd:sequence>
              <xsd:element name="Value" type="dms:Lookup" maxOccurs="unbounded" minOccurs="0" nillable="true"/>
            </xsd:sequence>
          </xsd:extension>
        </xsd:complexContent>
      </xsd:complexType>
    </xsd:element>
    <xsd:element name="SharedWithUsers" ma:index="2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ef63438-ab00-4d84-969b-29c35143f493"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B09C68-5DCF-470C-846D-91015D1F500B}">
  <ds:schemaRefs>
    <ds:schemaRef ds:uri="http://schemas.microsoft.com/sharepoint/v3/contenttype/forms"/>
  </ds:schemaRefs>
</ds:datastoreItem>
</file>

<file path=customXml/itemProps2.xml><?xml version="1.0" encoding="utf-8"?>
<ds:datastoreItem xmlns:ds="http://schemas.openxmlformats.org/officeDocument/2006/customXml" ds:itemID="{8A4AFBF0-1A56-4A19-A81F-3283EB9933AA}">
  <ds:schemaRefs>
    <ds:schemaRef ds:uri="http://schemas.openxmlformats.org/package/2006/metadata/core-properties"/>
    <ds:schemaRef ds:uri="a74f41e8-2c9a-4a9a-8a86-1b2eca9cb15f"/>
    <ds:schemaRef ds:uri="http://schemas.microsoft.com/office/2006/metadata/properties"/>
    <ds:schemaRef ds:uri="http://schemas.microsoft.com/office/2006/documentManagement/types"/>
    <ds:schemaRef ds:uri="http://purl.org/dc/elements/1.1/"/>
    <ds:schemaRef ds:uri="http://purl.org/dc/terms/"/>
    <ds:schemaRef ds:uri="http://purl.org/dc/dcmitype/"/>
    <ds:schemaRef ds:uri="http://schemas.microsoft.com/office/infopath/2007/PartnerControls"/>
    <ds:schemaRef ds:uri="d0426e0c-4a75-4487-8a8c-05f70a1c3a62"/>
    <ds:schemaRef ds:uri="http://schemas.microsoft.com/sharepoint/v3/fields"/>
    <ds:schemaRef ds:uri="http://www.w3.org/XML/1998/namespace"/>
    <ds:schemaRef ds:uri="de95e100-9dbe-48b4-b085-f305a627acc8"/>
    <ds:schemaRef ds:uri="1ef63438-ab00-4d84-969b-29c35143f493"/>
  </ds:schemaRefs>
</ds:datastoreItem>
</file>

<file path=customXml/itemProps3.xml><?xml version="1.0" encoding="utf-8"?>
<ds:datastoreItem xmlns:ds="http://schemas.openxmlformats.org/officeDocument/2006/customXml" ds:itemID="{EF5741EE-55F1-4D38-884D-816BC9D318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95e100-9dbe-48b4-b085-f305a627acc8"/>
    <ds:schemaRef ds:uri="1ef63438-ab00-4d84-969b-29c35143f4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Teal</Template>
  <TotalTime>6019</TotalTime>
  <Words>807</Words>
  <Application>Microsoft Office PowerPoint</Application>
  <PresentationFormat>Custom</PresentationFormat>
  <Paragraphs>48</Paragraphs>
  <Slides>13</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Calibri</vt:lpstr>
      <vt:lpstr>Proxima Nova</vt:lpstr>
      <vt:lpstr>Roboto Condensed</vt:lpstr>
      <vt:lpstr>Maroon</vt:lpstr>
      <vt:lpstr>Education PPT Template</vt:lpstr>
      <vt:lpstr>PowerPoint Presentation</vt:lpstr>
      <vt:lpstr>PowerPoint Presentation</vt:lpstr>
      <vt:lpstr>God of hope, lead us out into the field, to hope and act with Creation for all.  Lord, hear us. ​​ Lord, hear our prayer.​​ </vt:lpstr>
      <vt:lpstr>Help us listen to the cry of the earth. Show us how we are one part of your big, beautiful creation. Inspire us to act with care for the environment around us. Lord, hear us. ​​ Lord, hear our prayer.​​ </vt:lpstr>
      <vt:lpstr>Help us listen to the cry of the poor. Show us how our choices affect others, including Chiquito and his community. Inspire us to act with compassion so that everyone can thrive. Lord, hear us. ​​ Lord, hear our prayer.​​ </vt:lpstr>
      <vt:lpstr>Help businesses everywhere to be sustainable, ethical and fair in all aspects of their work. Show us how we can encourage them to do that. Inspire us to make the world better for all. Lord, hear us. ​​ Lord, hear our prayer.​​ </vt:lpstr>
      <vt:lpstr>Help us not waste the Earth’s precious resources. Show us how to take greater care of the things we have access to. Inspire us to live simply. Lord, hear us. ​​ Lord, hear our prayer.​​ </vt:lpstr>
      <vt:lpstr>Help us learn how best to care for Creation and for our brothers and sisters around the world. Show us new ways and remind us of ancient ways of caring for Earth and each other. Inspire us with creativity and courage. Lord hear us. Lord, hear our prayer.​​ </vt:lpstr>
      <vt:lpstr>Help us remember to live in wonder and awe of Creation. Show us how to love Earth and each other as you do. Inspire us to practice gratitude every day. Lord, hear us.​​​ Lord, hear our prayer.​​ </vt:lpstr>
      <vt:lpstr>Help us work together to make the world a healthy and fair place for all. Show us and our community how we can act for justice at local, regional, national and international levels. Inspire us to be brave and generous. Lord, hear us. ​​Lord, hear our prayer.​​ </vt:lpstr>
      <vt:lpstr>We pray, that we may hope and act with Creation.​​ Amen. ​​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SEASON OF CREATION PRAYER SERVICE_Presentation</dc:title>
  <dc:creator>Jessica Stone</dc:creator>
  <cp:lastModifiedBy>Nicole Dobrohotoff</cp:lastModifiedBy>
  <cp:revision>318</cp:revision>
  <dcterms:created xsi:type="dcterms:W3CDTF">2020-09-02T04:37:57Z</dcterms:created>
  <dcterms:modified xsi:type="dcterms:W3CDTF">2024-07-26T02:46:10Z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2020-09-02T00:00:00Z</vt:filetime>
  </property>
  <property fmtid="{D5CDD505-2E9C-101B-9397-08002B2CF9AE}" pid="3" name="Creator">
    <vt:lpwstr>Adobe InDesign 15.1 (Macintosh)</vt:lpwstr>
  </property>
  <property fmtid="{D5CDD505-2E9C-101B-9397-08002B2CF9AE}" pid="4" name="LastSaved">
    <vt:filetime>2020-09-02T00:00:00Z</vt:filetime>
  </property>
  <property fmtid="{D5CDD505-2E9C-101B-9397-08002B2CF9AE}" pid="5" name="ContentTypeId">
    <vt:lpwstr>0x010100BACA152E651ABC4691AF96B08BEF877327001274EE4C146F5F45952DF08E805A6E8D</vt:lpwstr>
  </property>
  <property fmtid="{D5CDD505-2E9C-101B-9397-08002B2CF9AE}" pid="6" name="MediaServiceImageTags">
    <vt:lpwstr/>
  </property>
  <property fmtid="{D5CDD505-2E9C-101B-9397-08002B2CF9AE}" pid="7" name="TaxKeyword">
    <vt:lpwstr/>
  </property>
  <property fmtid="{D5CDD505-2E9C-101B-9397-08002B2CF9AE}" pid="8" name="Topic">
    <vt:lpwstr/>
  </property>
</Properties>
</file>