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3"/>
  </p:sldMasterIdLst>
  <p:sldIdLst>
    <p:sldId id="256" r:id="rId4"/>
  </p:sldIdLst>
  <p:sldSz cx="18288000" cy="10287000"/>
  <p:notesSz cx="6858000" cy="9144000"/>
  <p:embeddedFontLs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Roboto" pitchFamily="2" charset="0"/>
      <p:regular r:id="rId9"/>
      <p:bold r:id="rId10"/>
      <p:italic r:id="rId11"/>
      <p:boldItalic r:id="rId12"/>
    </p:embeddedFont>
    <p:embeddedFont>
      <p:font typeface="Roboto Bold" pitchFamily="2" charset="0"/>
      <p:regular r:id="rId13"/>
      <p:bold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69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openxmlformats.org/officeDocument/2006/relationships/customXml" Target="../customXml/item3.xml"/><Relationship Id="rId1" Type="http://schemas.openxmlformats.org/officeDocument/2006/relationships/customXml" Target="../customXml/item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presProps" Target="presProps.xml"/><Relationship Id="rId10" Type="http://schemas.openxmlformats.org/officeDocument/2006/relationships/font" Target="fonts/font6.fntdata"/><Relationship Id="rId19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e Dobrohotoff" userId="2dc4cf58-dc7e-422a-950b-38460c74cb76" providerId="ADAL" clId="{659FC2A5-0914-41FA-B7EE-3C4310D66757}"/>
    <pc:docChg chg="modSld">
      <pc:chgData name="Nicole Dobrohotoff" userId="2dc4cf58-dc7e-422a-950b-38460c74cb76" providerId="ADAL" clId="{659FC2A5-0914-41FA-B7EE-3C4310D66757}" dt="2024-07-01T02:52:20.651" v="2" actId="14100"/>
      <pc:docMkLst>
        <pc:docMk/>
      </pc:docMkLst>
      <pc:sldChg chg="modSp mod">
        <pc:chgData name="Nicole Dobrohotoff" userId="2dc4cf58-dc7e-422a-950b-38460c74cb76" providerId="ADAL" clId="{659FC2A5-0914-41FA-B7EE-3C4310D66757}" dt="2024-07-01T02:52:20.651" v="2" actId="14100"/>
        <pc:sldMkLst>
          <pc:docMk/>
          <pc:sldMk cId="0" sldId="256"/>
        </pc:sldMkLst>
        <pc:spChg chg="mod">
          <ac:chgData name="Nicole Dobrohotoff" userId="2dc4cf58-dc7e-422a-950b-38460c74cb76" providerId="ADAL" clId="{659FC2A5-0914-41FA-B7EE-3C4310D66757}" dt="2024-07-01T02:52:07.132" v="0" actId="20577"/>
          <ac:spMkLst>
            <pc:docMk/>
            <pc:sldMk cId="0" sldId="256"/>
            <ac:spMk id="11" creationId="{00000000-0000-0000-0000-000000000000}"/>
          </ac:spMkLst>
        </pc:spChg>
        <pc:grpChg chg="mod">
          <ac:chgData name="Nicole Dobrohotoff" userId="2dc4cf58-dc7e-422a-950b-38460c74cb76" providerId="ADAL" clId="{659FC2A5-0914-41FA-B7EE-3C4310D66757}" dt="2024-07-01T02:52:20.651" v="2" actId="14100"/>
          <ac:grpSpMkLst>
            <pc:docMk/>
            <pc:sldMk cId="0" sldId="256"/>
            <ac:grpSpMk id="3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8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143000" y="-1714500"/>
            <a:ext cx="20574000" cy="14552676"/>
          </a:xfrm>
          <a:custGeom>
            <a:avLst/>
            <a:gdLst/>
            <a:ahLst/>
            <a:cxnLst/>
            <a:rect l="l" t="t" r="r" b="b"/>
            <a:pathLst>
              <a:path w="20574000" h="14552676">
                <a:moveTo>
                  <a:pt x="0" y="0"/>
                </a:moveTo>
                <a:lnTo>
                  <a:pt x="20574000" y="0"/>
                </a:lnTo>
                <a:lnTo>
                  <a:pt x="20574000" y="14552676"/>
                </a:lnTo>
                <a:lnTo>
                  <a:pt x="0" y="1455267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2135675" y="772192"/>
            <a:ext cx="14016650" cy="8742616"/>
            <a:chOff x="0" y="0"/>
            <a:chExt cx="9515351" cy="631316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9515351" cy="6313163"/>
            </a:xfrm>
            <a:custGeom>
              <a:avLst/>
              <a:gdLst/>
              <a:ahLst/>
              <a:cxnLst/>
              <a:rect l="l" t="t" r="r" b="b"/>
              <a:pathLst>
                <a:path w="9515351" h="6313163">
                  <a:moveTo>
                    <a:pt x="0" y="0"/>
                  </a:moveTo>
                  <a:lnTo>
                    <a:pt x="9515351" y="0"/>
                  </a:lnTo>
                  <a:lnTo>
                    <a:pt x="9515351" y="6313163"/>
                  </a:lnTo>
                  <a:lnTo>
                    <a:pt x="0" y="6313163"/>
                  </a:ln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9515351" cy="6341738"/>
            </a:xfrm>
            <a:prstGeom prst="rect">
              <a:avLst/>
            </a:prstGeom>
          </p:spPr>
          <p:txBody>
            <a:bodyPr lIns="63525" tIns="63525" rIns="63525" bIns="63525" rtlCol="0" anchor="ctr"/>
            <a:lstStyle/>
            <a:p>
              <a:pPr algn="ctr">
                <a:lnSpc>
                  <a:spcPts val="1050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2424209" y="605688"/>
            <a:ext cx="13177080" cy="3682801"/>
          </a:xfrm>
          <a:custGeom>
            <a:avLst/>
            <a:gdLst/>
            <a:ahLst/>
            <a:cxnLst/>
            <a:rect l="l" t="t" r="r" b="b"/>
            <a:pathLst>
              <a:path w="13177080" h="3682801">
                <a:moveTo>
                  <a:pt x="0" y="0"/>
                </a:moveTo>
                <a:lnTo>
                  <a:pt x="13177080" y="0"/>
                </a:lnTo>
                <a:lnTo>
                  <a:pt x="13177080" y="3682800"/>
                </a:lnTo>
                <a:lnTo>
                  <a:pt x="0" y="36828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4253395" y="7974665"/>
            <a:ext cx="10739928" cy="1274585"/>
            <a:chOff x="0" y="0"/>
            <a:chExt cx="2870701" cy="340687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870701" cy="340687"/>
            </a:xfrm>
            <a:custGeom>
              <a:avLst/>
              <a:gdLst/>
              <a:ahLst/>
              <a:cxnLst/>
              <a:rect l="l" t="t" r="r" b="b"/>
              <a:pathLst>
                <a:path w="2870701" h="340687">
                  <a:moveTo>
                    <a:pt x="35958" y="0"/>
                  </a:moveTo>
                  <a:lnTo>
                    <a:pt x="2834743" y="0"/>
                  </a:lnTo>
                  <a:cubicBezTo>
                    <a:pt x="2844279" y="0"/>
                    <a:pt x="2853425" y="3788"/>
                    <a:pt x="2860169" y="10532"/>
                  </a:cubicBezTo>
                  <a:cubicBezTo>
                    <a:pt x="2866912" y="17275"/>
                    <a:pt x="2870701" y="26422"/>
                    <a:pt x="2870701" y="35958"/>
                  </a:cubicBezTo>
                  <a:lnTo>
                    <a:pt x="2870701" y="304729"/>
                  </a:lnTo>
                  <a:cubicBezTo>
                    <a:pt x="2870701" y="314265"/>
                    <a:pt x="2866912" y="323412"/>
                    <a:pt x="2860169" y="330155"/>
                  </a:cubicBezTo>
                  <a:cubicBezTo>
                    <a:pt x="2853425" y="336899"/>
                    <a:pt x="2844279" y="340687"/>
                    <a:pt x="2834743" y="340687"/>
                  </a:cubicBezTo>
                  <a:lnTo>
                    <a:pt x="35958" y="340687"/>
                  </a:lnTo>
                  <a:cubicBezTo>
                    <a:pt x="26422" y="340687"/>
                    <a:pt x="17275" y="336899"/>
                    <a:pt x="10532" y="330155"/>
                  </a:cubicBezTo>
                  <a:cubicBezTo>
                    <a:pt x="3788" y="323412"/>
                    <a:pt x="0" y="314265"/>
                    <a:pt x="0" y="304729"/>
                  </a:cubicBezTo>
                  <a:lnTo>
                    <a:pt x="0" y="35958"/>
                  </a:lnTo>
                  <a:cubicBezTo>
                    <a:pt x="0" y="26422"/>
                    <a:pt x="3788" y="17275"/>
                    <a:pt x="10532" y="10532"/>
                  </a:cubicBezTo>
                  <a:cubicBezTo>
                    <a:pt x="17275" y="3788"/>
                    <a:pt x="26422" y="0"/>
                    <a:pt x="35958" y="0"/>
                  </a:cubicBezTo>
                  <a:close/>
                </a:path>
              </a:pathLst>
            </a:custGeom>
            <a:solidFill>
              <a:srgbClr val="004851">
                <a:alpha val="83922"/>
              </a:srgbClr>
            </a:solidFill>
            <a:ln w="76200" cap="rnd">
              <a:solidFill>
                <a:srgbClr val="FFFFFF">
                  <a:alpha val="83922"/>
                </a:srgbClr>
              </a:solidFill>
              <a:prstDash val="solid"/>
              <a:round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0" y="-57150"/>
              <a:ext cx="2870701" cy="397837"/>
            </a:xfrm>
            <a:prstGeom prst="rect">
              <a:avLst/>
            </a:prstGeom>
          </p:spPr>
          <p:txBody>
            <a:bodyPr lIns="196581" tIns="196581" rIns="196581" bIns="196581" rtlCol="0" anchor="ctr"/>
            <a:lstStyle/>
            <a:p>
              <a:pPr algn="ctr">
                <a:lnSpc>
                  <a:spcPts val="2708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5476904" y="4193238"/>
            <a:ext cx="7071690" cy="7568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58"/>
              </a:lnSpc>
            </a:pPr>
            <a:r>
              <a:rPr lang="en-US" sz="4398">
                <a:solidFill>
                  <a:srgbClr val="004851"/>
                </a:solidFill>
                <a:latin typeface="Roboto Bold"/>
              </a:rPr>
              <a:t>12–14 September 2024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318151" y="5297079"/>
            <a:ext cx="12014432" cy="30690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51"/>
              </a:lnSpc>
            </a:pPr>
            <a:r>
              <a:rPr lang="en-US" sz="3627" dirty="0">
                <a:solidFill>
                  <a:srgbClr val="000000"/>
                </a:solidFill>
                <a:latin typeface="Roboto"/>
              </a:rPr>
              <a:t>Join us during the Season of Creation as we spend time together, learning and sharing how we can all care for creation. Online and in-person options. </a:t>
            </a:r>
          </a:p>
          <a:p>
            <a:pPr algn="l">
              <a:lnSpc>
                <a:spcPts val="3589"/>
              </a:lnSpc>
            </a:pPr>
            <a:endParaRPr lang="en-US" sz="3627" dirty="0">
              <a:solidFill>
                <a:srgbClr val="000000"/>
              </a:solidFill>
              <a:latin typeface="Roboto"/>
            </a:endParaRPr>
          </a:p>
          <a:p>
            <a:pPr algn="l">
              <a:lnSpc>
                <a:spcPts val="5078"/>
              </a:lnSpc>
            </a:pPr>
            <a:endParaRPr lang="en-US" sz="3627" dirty="0">
              <a:solidFill>
                <a:srgbClr val="000000"/>
              </a:solidFill>
              <a:latin typeface="Roboto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2975245" y="8211193"/>
            <a:ext cx="13177080" cy="706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29"/>
              </a:lnSpc>
              <a:spcBef>
                <a:spcPct val="0"/>
              </a:spcBef>
            </a:pPr>
            <a:r>
              <a:rPr lang="en-US" sz="4092">
                <a:solidFill>
                  <a:srgbClr val="FFFFFF"/>
                </a:solidFill>
                <a:latin typeface="Roboto Bold"/>
              </a:rPr>
              <a:t>www.caritas.org.au/soc-convocation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Earthcare Event" ma:contentTypeID="0x010100BACA152E651ABC4691AF96B08BEF877327001274EE4C146F5F45952DF08E805A6E8D" ma:contentTypeVersion="16" ma:contentTypeDescription="" ma:contentTypeScope="" ma:versionID="6456e8bc367da3435bb42152a2b2028d">
  <xsd:schema xmlns:xsd="http://www.w3.org/2001/XMLSchema" xmlns:xs="http://www.w3.org/2001/XMLSchema" xmlns:p="http://schemas.microsoft.com/office/2006/metadata/properties" xmlns:ns2="de95e100-9dbe-48b4-b085-f305a627acc8" xmlns:ns3="1ef63438-ab00-4d84-969b-29c35143f493" targetNamespace="http://schemas.microsoft.com/office/2006/metadata/properties" ma:root="true" ma:fieldsID="ea20f1260a5c55cbc106d05c2a24a540" ns2:_="" ns3:_="">
    <xsd:import namespace="de95e100-9dbe-48b4-b085-f305a627acc8"/>
    <xsd:import namespace="1ef63438-ab00-4d84-969b-29c35143f493"/>
    <xsd:element name="properties">
      <xsd:complexType>
        <xsd:sequence>
          <xsd:element name="documentManagement">
            <xsd:complexType>
              <xsd:all>
                <xsd:element ref="ns2:Topic" minOccurs="0"/>
                <xsd:element ref="ns2:Resource_Type" minOccurs="0"/>
                <xsd:element ref="ns2:Audience" minOccurs="0"/>
                <xsd:element ref="ns2:General_x0020_Capabilities" minOccurs="0"/>
                <xsd:element ref="ns2:Document_x0020_Statu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SearchProperties" minOccurs="0"/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95e100-9dbe-48b4-b085-f305a627acc8" elementFormDefault="qualified">
    <xsd:import namespace="http://schemas.microsoft.com/office/2006/documentManagement/types"/>
    <xsd:import namespace="http://schemas.microsoft.com/office/infopath/2007/PartnerControls"/>
    <xsd:element name="Topic" ma:index="8" nillable="true" ma:displayName="Topic" ma:list="{cb48af89-160e-4948-ad81-e294473081ef}" ma:internalName="Topic" ma:showField="Topic" ma:web="de95e100-9dbe-48b4-b085-f305a627ac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Resource_Type" ma:index="9" nillable="true" ma:displayName="Resource Type_" ma:list="{1f41bed9-0dd6-455b-9701-4d26cdfe7883}" ma:internalName="Resource_Type" ma:showField="ResourceType" ma:web="de95e100-9dbe-48b4-b085-f305a627ac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udience" ma:index="10" nillable="true" ma:displayName="Audience" ma:list="{cb48af89-160e-4948-ad81-e294473081ef}" ma:internalName="Audience" ma:showField="Audience" ma:web="de95e100-9dbe-48b4-b085-f305a627acc8">
      <xsd:simpleType>
        <xsd:restriction base="dms:Lookup"/>
      </xsd:simpleType>
    </xsd:element>
    <xsd:element name="General_x0020_Capabilities" ma:index="11" nillable="true" ma:displayName="General Capabilities" ma:list="{1f41bed9-0dd6-455b-9701-4d26cdfe7883}" ma:internalName="General_x0020_Capabilities" ma:showField="GeneralCapabilities" ma:web="de95e100-9dbe-48b4-b085-f305a627ac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Document_x0020_Status" ma:index="12" nillable="true" ma:displayName="Document Status" ma:list="{cb48af89-160e-4948-ad81-e294473081ef}" ma:internalName="Document_x0020_Status" ma:showField="DocumentStatus" ma:web="de95e100-9dbe-48b4-b085-f305a627acc8">
      <xsd:simpleType>
        <xsd:restriction base="dms:Lookup"/>
      </xsd:simpleType>
    </xsd:element>
    <xsd:element name="TaxCatchAll" ma:index="18" nillable="true" ma:displayName="Taxonomy Catch All Column" ma:hidden="true" ma:list="{1831ed22-7271-4e5a-808d-02becfd22093}" ma:internalName="TaxCatchAll" ma:showField="CatchAllData" ma:web="de95e100-9dbe-48b4-b085-f305a627acc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f63438-ab00-4d84-969b-29c35143f4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ument_x0020_Status xmlns="de95e100-9dbe-48b4-b085-f305a627acc8" xsi:nil="true"/>
    <General_x0020_Capabilities xmlns="de95e100-9dbe-48b4-b085-f305a627acc8" xsi:nil="true"/>
    <TaxCatchAll xmlns="de95e100-9dbe-48b4-b085-f305a627acc8" xsi:nil="true"/>
    <lcf76f155ced4ddcb4097134ff3c332f xmlns="1ef63438-ab00-4d84-969b-29c35143f493">
      <Terms xmlns="http://schemas.microsoft.com/office/infopath/2007/PartnerControls"/>
    </lcf76f155ced4ddcb4097134ff3c332f>
    <Resource_Type xmlns="de95e100-9dbe-48b4-b085-f305a627acc8" xsi:nil="true"/>
    <Topic xmlns="de95e100-9dbe-48b4-b085-f305a627acc8" xsi:nil="true"/>
    <Audience xmlns="de95e100-9dbe-48b4-b085-f305a627acc8" xsi:nil="true"/>
  </documentManagement>
</p:properties>
</file>

<file path=customXml/itemProps1.xml><?xml version="1.0" encoding="utf-8"?>
<ds:datastoreItem xmlns:ds="http://schemas.openxmlformats.org/officeDocument/2006/customXml" ds:itemID="{AE13D9D9-4C0A-43F1-89C4-1DECB6A11CEE}"/>
</file>

<file path=customXml/itemProps2.xml><?xml version="1.0" encoding="utf-8"?>
<ds:datastoreItem xmlns:ds="http://schemas.openxmlformats.org/officeDocument/2006/customXml" ds:itemID="{70BCEBE7-835B-4D5C-80AF-BCC228F7046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955E919-6218-4472-B27E-98C2EC799F7B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Roboto Bold</vt:lpstr>
      <vt:lpstr>Roboto</vt:lpstr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 Parish - PPT Widescreen</dc:title>
  <cp:lastModifiedBy>Nicole Dobrohotoff</cp:lastModifiedBy>
  <cp:revision>1</cp:revision>
  <dcterms:created xsi:type="dcterms:W3CDTF">2006-08-16T00:00:00Z</dcterms:created>
  <dcterms:modified xsi:type="dcterms:W3CDTF">2024-07-01T02:52:26Z</dcterms:modified>
  <dc:identifier>DAGJqksEuyE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axKeyword">
    <vt:lpwstr/>
  </property>
  <property fmtid="{D5CDD505-2E9C-101B-9397-08002B2CF9AE}" pid="3" name="Topic">
    <vt:lpwstr/>
  </property>
  <property fmtid="{D5CDD505-2E9C-101B-9397-08002B2CF9AE}" pid="4" name="MediaServiceImageTags">
    <vt:lpwstr/>
  </property>
  <property fmtid="{D5CDD505-2E9C-101B-9397-08002B2CF9AE}" pid="5" name="ContentTypeId">
    <vt:lpwstr>0x010100BACA152E651ABC4691AF96B08BEF877327001274EE4C146F5F45952DF08E805A6E8D</vt:lpwstr>
  </property>
</Properties>
</file>