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93" r:id="rId4"/>
  </p:sldMasterIdLst>
  <p:notesMasterIdLst>
    <p:notesMasterId r:id="rId26"/>
  </p:notesMasterIdLst>
  <p:sldIdLst>
    <p:sldId id="292" r:id="rId5"/>
    <p:sldId id="293" r:id="rId6"/>
    <p:sldId id="294" r:id="rId7"/>
    <p:sldId id="295" r:id="rId8"/>
    <p:sldId id="308" r:id="rId9"/>
    <p:sldId id="298" r:id="rId10"/>
    <p:sldId id="299" r:id="rId11"/>
    <p:sldId id="300" r:id="rId12"/>
    <p:sldId id="306" r:id="rId13"/>
    <p:sldId id="302" r:id="rId14"/>
    <p:sldId id="307" r:id="rId15"/>
    <p:sldId id="304" r:id="rId16"/>
    <p:sldId id="305" r:id="rId17"/>
    <p:sldId id="309" r:id="rId18"/>
    <p:sldId id="297" r:id="rId19"/>
    <p:sldId id="312" r:id="rId20"/>
    <p:sldId id="313" r:id="rId21"/>
    <p:sldId id="314" r:id="rId22"/>
    <p:sldId id="315" r:id="rId23"/>
    <p:sldId id="310" r:id="rId24"/>
    <p:sldId id="316" r:id="rId25"/>
  </p:sldIdLst>
  <p:sldSz cx="7559675" cy="10691813"/>
  <p:notesSz cx="6858000" cy="9144000"/>
  <p:embeddedFontLst>
    <p:embeddedFont>
      <p:font typeface="Arial Black" panose="020B0A04020102020204" pitchFamily="34" charset="0"/>
      <p:bold r:id="rId27"/>
    </p:embeddedFont>
    <p:embeddedFont>
      <p:font typeface="Roboto" pitchFamily="2" charset="0"/>
      <p:regular r:id="rId28"/>
      <p:bold r:id="rId29"/>
      <p:italic r:id="rId30"/>
      <p:boldItalic r:id="rId31"/>
    </p:embeddedFont>
    <p:embeddedFont>
      <p:font typeface="Roboto Light" panose="02000000000000000000" pitchFamily="2" charset="0"/>
      <p:regular r:id="rId32"/>
      <p:italic r:id="rId33"/>
    </p:embeddedFont>
    <p:embeddedFont>
      <p:font typeface="Roboto Medium" pitchFamily="2" charset="0"/>
      <p:regular r:id="rId34"/>
      <p: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8" clrIdx="0">
    <p:extLst>
      <p:ext uri="{19B8F6BF-5375-455C-9EA6-DF929625EA0E}">
        <p15:presenceInfo xmlns:p15="http://schemas.microsoft.com/office/powerpoint/2012/main" userId="S-1-5-21-568877940-3399399001-4121681156-2163" providerId="AD"/>
      </p:ext>
    </p:extLst>
  </p:cmAuthor>
  <p:cmAuthor id="2" name="Rebekah Pryor" initials="RP" lastIdx="2" clrIdx="1">
    <p:extLst>
      <p:ext uri="{19B8F6BF-5375-455C-9EA6-DF929625EA0E}">
        <p15:presenceInfo xmlns:p15="http://schemas.microsoft.com/office/powerpoint/2012/main" userId="S::rebekah.pryor@caritas.org.au::8d859597-0c52-4ddc-b3e3-bd9b1ef69f34" providerId="AD"/>
      </p:ext>
    </p:extLst>
  </p:cmAuthor>
  <p:cmAuthor id="3" name="Rebekah Pryor" initials="RP [2]" lastIdx="3" clrIdx="2">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1A4"/>
    <a:srgbClr val="C3DDD7"/>
    <a:srgbClr val="D86075"/>
    <a:srgbClr val="DF91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C79ECF-2447-4D9D-55B6-D5C34C14DA42}" v="3" dt="2022-03-17T00:22:46.494"/>
    <p1510:client id="{CE8229F8-F659-893F-0C0C-DB6354D5CEAC}" v="4" dt="2022-03-16T03:24:12.304"/>
    <p1510:client id="{2C17568A-82CD-7CDE-AE73-521E9D53402C}" v="59" dt="2022-03-16T00:37:12.984"/>
    <p1510:client id="{E2686ECC-3536-BAE5-A3D1-61A7D6CAF299}" v="6" dt="2022-03-17T00:46:58.252"/>
    <p1510:client id="{D61C4D29-EAA3-4EC3-89E0-9F42CE5EB31C}" v="3" dt="2022-03-16T02:24:20.4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4631"/>
  </p:normalViewPr>
  <p:slideViewPr>
    <p:cSldViewPr snapToGrid="0" snapToObjects="1">
      <p:cViewPr varScale="1">
        <p:scale>
          <a:sx n="72" d="100"/>
          <a:sy n="72" d="100"/>
        </p:scale>
        <p:origin x="2928"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8.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Roboto Light" panose="02000000000000000000" pitchFamily="2" charset="0"/>
              </a:defRPr>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Roboto Light" panose="02000000000000000000" pitchFamily="2" charset="0"/>
              </a:defRPr>
            </a:lvl1pPr>
          </a:lstStyle>
          <a:p>
            <a:fld id="{EACB0615-0494-4622-B15D-F53B2E00E1FC}" type="datetimeFigureOut">
              <a:rPr lang="en-AU" smtClean="0"/>
              <a:pPr/>
              <a:t>17/03/2022</a:t>
            </a:fld>
            <a:endParaRPr lang="en-AU"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Roboto Light" panose="02000000000000000000" pitchFamily="2" charset="0"/>
              </a:defRPr>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Roboto Light" panose="02000000000000000000" pitchFamily="2" charset="0"/>
              </a:defRPr>
            </a:lvl1pPr>
          </a:lstStyle>
          <a:p>
            <a:fld id="{A1FDF107-E10E-452A-BE35-A4329777F921}" type="slidenum">
              <a:rPr lang="en-AU" smtClean="0"/>
              <a:pPr/>
              <a:t>‹#›</a:t>
            </a:fld>
            <a:endParaRPr lang="en-AU" dirty="0"/>
          </a:p>
        </p:txBody>
      </p:sp>
    </p:spTree>
    <p:extLst>
      <p:ext uri="{BB962C8B-B14F-4D97-AF65-F5344CB8AC3E}">
        <p14:creationId xmlns:p14="http://schemas.microsoft.com/office/powerpoint/2010/main" val="1117628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Roboto Light" panose="02000000000000000000" pitchFamily="2" charset="0"/>
        <a:ea typeface="+mn-ea"/>
        <a:cs typeface="+mn-cs"/>
      </a:defRPr>
    </a:lvl1pPr>
    <a:lvl2pPr marL="457200" algn="l" defTabSz="914400" rtl="0" eaLnBrk="1" latinLnBrk="0" hangingPunct="1">
      <a:defRPr sz="1200" kern="1200">
        <a:solidFill>
          <a:schemeClr val="tx1"/>
        </a:solidFill>
        <a:latin typeface="Roboto Light" panose="02000000000000000000" pitchFamily="2" charset="0"/>
        <a:ea typeface="+mn-ea"/>
        <a:cs typeface="+mn-cs"/>
      </a:defRPr>
    </a:lvl2pPr>
    <a:lvl3pPr marL="914400" algn="l" defTabSz="914400" rtl="0" eaLnBrk="1" latinLnBrk="0" hangingPunct="1">
      <a:defRPr sz="1200" kern="1200">
        <a:solidFill>
          <a:schemeClr val="tx1"/>
        </a:solidFill>
        <a:latin typeface="Roboto Light" panose="02000000000000000000" pitchFamily="2" charset="0"/>
        <a:ea typeface="+mn-ea"/>
        <a:cs typeface="+mn-cs"/>
      </a:defRPr>
    </a:lvl3pPr>
    <a:lvl4pPr marL="1371600" algn="l" defTabSz="914400" rtl="0" eaLnBrk="1" latinLnBrk="0" hangingPunct="1">
      <a:defRPr sz="1200" kern="1200">
        <a:solidFill>
          <a:schemeClr val="tx1"/>
        </a:solidFill>
        <a:latin typeface="Roboto Light" panose="02000000000000000000" pitchFamily="2" charset="0"/>
        <a:ea typeface="+mn-ea"/>
        <a:cs typeface="+mn-cs"/>
      </a:defRPr>
    </a:lvl4pPr>
    <a:lvl5pPr marL="1828800" algn="l" defTabSz="914400" rtl="0" eaLnBrk="1" latinLnBrk="0" hangingPunct="1">
      <a:defRPr sz="120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8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581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2"/>
            <a:ext cx="7559675" cy="12171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Medium" pitchFamily="2" charset="0"/>
              <a:ea typeface="Roboto Medium"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6" y="74775"/>
            <a:ext cx="6168215" cy="1068408"/>
          </a:xfrm>
          <a:prstGeom prst="rect">
            <a:avLst/>
          </a:prstGeom>
        </p:spPr>
        <p:txBody>
          <a:bodyPr anchor="ctr"/>
          <a:lstStyle>
            <a:lvl1pPr algn="l">
              <a:defRPr sz="2400" b="1" cap="all" baseline="0">
                <a:solidFill>
                  <a:srgbClr val="D86075"/>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16" name="Text Placeholder 3">
            <a:extLst>
              <a:ext uri="{FF2B5EF4-FFF2-40B4-BE49-F238E27FC236}">
                <a16:creationId xmlns:a16="http://schemas.microsoft.com/office/drawing/2014/main" id="{EE3C3105-9894-4C0B-95DC-5DD04F0B35C9}"/>
              </a:ext>
            </a:extLst>
          </p:cNvPr>
          <p:cNvSpPr>
            <a:spLocks noGrp="1"/>
          </p:cNvSpPr>
          <p:nvPr>
            <p:ph type="body" sz="quarter" idx="10"/>
          </p:nvPr>
        </p:nvSpPr>
        <p:spPr>
          <a:xfrm>
            <a:off x="238540" y="1364102"/>
            <a:ext cx="7089913" cy="8656201"/>
          </a:xfrm>
          <a:prstGeom prst="rect">
            <a:avLst/>
          </a:prstGeom>
        </p:spPr>
        <p:txBody>
          <a:bodyPr/>
          <a:lstStyle>
            <a:lvl1pPr marL="0" indent="0">
              <a:lnSpc>
                <a:spcPct val="100000"/>
              </a:lnSpc>
              <a:spcAft>
                <a:spcPts val="600"/>
              </a:spcAft>
              <a:buNone/>
              <a:defRPr sz="1100">
                <a:solidFill>
                  <a:schemeClr val="accent2"/>
                </a:solidFill>
                <a:latin typeface="Roboto Light" panose="02000000000000000000" pitchFamily="2" charset="0"/>
                <a:cs typeface="Arial" panose="020B0604020202020204" pitchFamily="34" charset="0"/>
              </a:defRPr>
            </a:lvl1pPr>
            <a:lvl2pPr>
              <a:lnSpc>
                <a:spcPct val="100000"/>
              </a:lnSpc>
              <a:spcAft>
                <a:spcPts val="600"/>
              </a:spcAft>
              <a:defRPr sz="1100">
                <a:solidFill>
                  <a:schemeClr val="accent2"/>
                </a:solidFill>
                <a:latin typeface="Arial" panose="020B0604020202020204" pitchFamily="34" charset="0"/>
                <a:cs typeface="Arial" panose="020B0604020202020204" pitchFamily="34" charset="0"/>
              </a:defRPr>
            </a:lvl2pPr>
            <a:lvl3pPr>
              <a:lnSpc>
                <a:spcPct val="100000"/>
              </a:lnSpc>
              <a:spcAft>
                <a:spcPts val="600"/>
              </a:spcAft>
              <a:defRPr sz="1100">
                <a:solidFill>
                  <a:schemeClr val="accent2"/>
                </a:solidFill>
                <a:latin typeface="Arial" panose="020B0604020202020204" pitchFamily="34" charset="0"/>
                <a:cs typeface="Arial" panose="020B0604020202020204" pitchFamily="34" charset="0"/>
              </a:defRPr>
            </a:lvl3pPr>
            <a:lvl4pPr>
              <a:lnSpc>
                <a:spcPct val="100000"/>
              </a:lnSpc>
              <a:spcAft>
                <a:spcPts val="600"/>
              </a:spcAft>
              <a:defRPr sz="1100">
                <a:solidFill>
                  <a:schemeClr val="accent2"/>
                </a:solidFill>
                <a:latin typeface="Arial" panose="020B0604020202020204" pitchFamily="34" charset="0"/>
                <a:cs typeface="Arial" panose="020B0604020202020204" pitchFamily="34" charset="0"/>
              </a:defRPr>
            </a:lvl4pPr>
            <a:lvl5pPr>
              <a:lnSpc>
                <a:spcPct val="100000"/>
              </a:lnSpc>
              <a:spcAft>
                <a:spcPts val="600"/>
              </a:spcAft>
              <a:defRPr sz="1100">
                <a:solidFill>
                  <a:schemeClr val="accent2"/>
                </a:solidFill>
                <a:latin typeface="Arial" panose="020B0604020202020204" pitchFamily="34" charset="0"/>
                <a:cs typeface="Arial" panose="020B0604020202020204" pitchFamily="34" charset="0"/>
              </a:defRPr>
            </a:lvl5pPr>
          </a:lstStyle>
          <a:p>
            <a:pPr lvl="0"/>
            <a:r>
              <a:rPr lang="en-US" dirty="0"/>
              <a:t>Edit Master text styles</a:t>
            </a:r>
          </a:p>
        </p:txBody>
      </p:sp>
      <p:pic>
        <p:nvPicPr>
          <p:cNvPr id="3" name="Picture 2">
            <a:extLst>
              <a:ext uri="{FF2B5EF4-FFF2-40B4-BE49-F238E27FC236}">
                <a16:creationId xmlns:a16="http://schemas.microsoft.com/office/drawing/2014/main" id="{F909414F-A54C-4F2C-A7F4-2C788C8F0B0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08858" y="-196229"/>
            <a:ext cx="1217305" cy="1217305"/>
          </a:xfrm>
          <a:prstGeom prst="rect">
            <a:avLst/>
          </a:prstGeom>
        </p:spPr>
      </p:pic>
    </p:spTree>
    <p:extLst>
      <p:ext uri="{BB962C8B-B14F-4D97-AF65-F5344CB8AC3E}">
        <p14:creationId xmlns:p14="http://schemas.microsoft.com/office/powerpoint/2010/main" val="939823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0"/>
            <a:ext cx="7559675" cy="101051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16" dirty="0">
              <a:latin typeface="Roboto Light" panose="02000000000000000000" pitchFamily="2" charset="0"/>
            </a:endParaRPr>
          </a:p>
        </p:txBody>
      </p:sp>
      <p:sp>
        <p:nvSpPr>
          <p:cNvPr id="8" name="TextBox 7">
            <a:extLst>
              <a:ext uri="{FF2B5EF4-FFF2-40B4-BE49-F238E27FC236}">
                <a16:creationId xmlns:a16="http://schemas.microsoft.com/office/drawing/2014/main" id="{B94BFC65-2CA9-394C-B825-E3394A34FF09}"/>
              </a:ext>
            </a:extLst>
          </p:cNvPr>
          <p:cNvSpPr txBox="1"/>
          <p:nvPr/>
        </p:nvSpPr>
        <p:spPr>
          <a:xfrm>
            <a:off x="8403175" y="9633889"/>
            <a:ext cx="224742" cy="264047"/>
          </a:xfrm>
          <a:prstGeom prst="rect">
            <a:avLst/>
          </a:prstGeom>
          <a:noFill/>
        </p:spPr>
        <p:txBody>
          <a:bodyPr wrap="none" rtlCol="0">
            <a:spAutoFit/>
          </a:bodyPr>
          <a:lstStyle/>
          <a:p>
            <a:r>
              <a:rPr lang="en-US" sz="1116" dirty="0">
                <a:latin typeface="Roboto Light" panose="02000000000000000000" pitchFamily="2" charset="0"/>
              </a:rPr>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184437" y="204409"/>
            <a:ext cx="5459598" cy="1440000"/>
          </a:xfrm>
          <a:prstGeom prst="rect">
            <a:avLst/>
          </a:prstGeom>
        </p:spPr>
        <p:txBody>
          <a:bodyPr anchor="ctr"/>
          <a:lstStyle>
            <a:lvl1pPr algn="l">
              <a:defRPr sz="3200" b="1" cap="all" baseline="0">
                <a:solidFill>
                  <a:schemeClr val="accent6"/>
                </a:solidFill>
                <a:latin typeface="Arial" panose="020B0604020202020204" pitchFamily="34" charset="0"/>
                <a:ea typeface="Roboto Medium" pitchFamily="2" charset="0"/>
                <a:cs typeface="Arial" panose="020B0604020202020204" pitchFamily="34" charset="0"/>
              </a:defRPr>
            </a:lvl1pPr>
          </a:lstStyle>
          <a:p>
            <a:r>
              <a:rPr lang="en-US" dirty="0"/>
              <a:t>Click to edit </a:t>
            </a:r>
            <a:br>
              <a:rPr lang="en-US" dirty="0"/>
            </a:br>
            <a:r>
              <a:rPr lang="en-US" dirty="0"/>
              <a:t>Master title style</a:t>
            </a:r>
          </a:p>
        </p:txBody>
      </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962039"/>
            <a:ext cx="7559675" cy="3408166"/>
          </a:xfrm>
          <a:prstGeom prst="rect">
            <a:avLst/>
          </a:prstGeom>
        </p:spPr>
        <p:txBody>
          <a:bodyPr/>
          <a:lstStyle>
            <a:lvl1pPr>
              <a:defRPr>
                <a:latin typeface="Roboto Light" panose="02000000000000000000" pitchFamily="2" charset="0"/>
              </a:defRPr>
            </a:lvl1pPr>
          </a:lstStyle>
          <a:p>
            <a:r>
              <a:rPr lang="en-US" dirty="0"/>
              <a:t>Click icon to add picture</a:t>
            </a:r>
          </a:p>
        </p:txBody>
      </p:sp>
      <p:pic>
        <p:nvPicPr>
          <p:cNvPr id="4" name="Picture 3">
            <a:extLst>
              <a:ext uri="{FF2B5EF4-FFF2-40B4-BE49-F238E27FC236}">
                <a16:creationId xmlns:a16="http://schemas.microsoft.com/office/drawing/2014/main" id="{B5315715-B8E9-4267-AE70-15A29515E82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978" y="204409"/>
            <a:ext cx="1408298" cy="1408298"/>
          </a:xfrm>
          <a:prstGeom prst="rect">
            <a:avLst/>
          </a:prstGeom>
        </p:spPr>
      </p:pic>
    </p:spTree>
    <p:extLst>
      <p:ext uri="{BB962C8B-B14F-4D97-AF65-F5344CB8AC3E}">
        <p14:creationId xmlns:p14="http://schemas.microsoft.com/office/powerpoint/2010/main" val="36883779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bg object 17">
            <a:extLst>
              <a:ext uri="{FF2B5EF4-FFF2-40B4-BE49-F238E27FC236}">
                <a16:creationId xmlns:a16="http://schemas.microsoft.com/office/drawing/2014/main" id="{7532E607-F6A5-403B-978A-19B80CEC6B71}"/>
              </a:ext>
            </a:extLst>
          </p:cNvPr>
          <p:cNvSpPr/>
          <p:nvPr userDrawn="1"/>
        </p:nvSpPr>
        <p:spPr>
          <a:xfrm>
            <a:off x="0" y="10111408"/>
            <a:ext cx="7559675" cy="580407"/>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350" dirty="0">
              <a:latin typeface="Roboto Light" panose="02000000000000000000" pitchFamily="2" charset="0"/>
            </a:endParaRPr>
          </a:p>
        </p:txBody>
      </p:sp>
      <p:pic>
        <p:nvPicPr>
          <p:cNvPr id="7" name="Picture 6">
            <a:extLst>
              <a:ext uri="{FF2B5EF4-FFF2-40B4-BE49-F238E27FC236}">
                <a16:creationId xmlns:a16="http://schemas.microsoft.com/office/drawing/2014/main" id="{C58DC5BF-5F57-4D67-9BE7-15556B3928E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6216203" y="10221859"/>
            <a:ext cx="1138684" cy="338223"/>
          </a:xfrm>
          <a:prstGeom prst="rect">
            <a:avLst/>
          </a:prstGeom>
        </p:spPr>
      </p:pic>
    </p:spTree>
    <p:extLst>
      <p:ext uri="{BB962C8B-B14F-4D97-AF65-F5344CB8AC3E}">
        <p14:creationId xmlns:p14="http://schemas.microsoft.com/office/powerpoint/2010/main" val="3761654225"/>
      </p:ext>
    </p:extLst>
  </p:cSld>
  <p:clrMap bg1="lt1" tx1="dk1" bg2="lt2" tx2="dk2" accent1="accent1" accent2="accent2" accent3="accent3" accent4="accent4" accent5="accent5" accent6="accent6" hlink="hlink" folHlink="folHlink"/>
  <p:sldLayoutIdLst>
    <p:sldLayoutId id="2147483796" r:id="rId1"/>
    <p:sldLayoutId id="2147483794" r:id="rId2"/>
    <p:sldLayoutId id="2147483793" r:id="rId3"/>
  </p:sldLayoutIdLst>
  <p:txStyles>
    <p:titleStyle>
      <a:lvl1pPr algn="l" defTabSz="425265" rtl="0" eaLnBrk="1" latinLnBrk="0" hangingPunct="1">
        <a:lnSpc>
          <a:spcPct val="90000"/>
        </a:lnSpc>
        <a:spcBef>
          <a:spcPct val="0"/>
        </a:spcBef>
        <a:buNone/>
        <a:defRPr sz="2046" kern="1200">
          <a:solidFill>
            <a:schemeClr val="tx1"/>
          </a:solidFill>
          <a:latin typeface="+mj-lt"/>
          <a:ea typeface="+mj-ea"/>
          <a:cs typeface="+mj-cs"/>
        </a:defRPr>
      </a:lvl1pPr>
    </p:titleStyle>
    <p:bodyStyle>
      <a:lvl1pPr marL="106316" indent="-106316" algn="l" defTabSz="425265" rtl="0" eaLnBrk="1" latinLnBrk="0" hangingPunct="1">
        <a:lnSpc>
          <a:spcPct val="90000"/>
        </a:lnSpc>
        <a:spcBef>
          <a:spcPts val="465"/>
        </a:spcBef>
        <a:buFont typeface="Arial" panose="020B0604020202020204" pitchFamily="34" charset="0"/>
        <a:buChar char="•"/>
        <a:defRPr sz="1302" kern="1200">
          <a:solidFill>
            <a:schemeClr val="tx1"/>
          </a:solidFill>
          <a:latin typeface="+mn-lt"/>
          <a:ea typeface="+mn-ea"/>
          <a:cs typeface="+mn-cs"/>
        </a:defRPr>
      </a:lvl1pPr>
      <a:lvl2pPr marL="318948" indent="-106316" algn="l" defTabSz="425265" rtl="0" eaLnBrk="1" latinLnBrk="0" hangingPunct="1">
        <a:lnSpc>
          <a:spcPct val="90000"/>
        </a:lnSpc>
        <a:spcBef>
          <a:spcPts val="233"/>
        </a:spcBef>
        <a:buFont typeface="Arial" panose="020B0604020202020204" pitchFamily="34" charset="0"/>
        <a:buChar char="•"/>
        <a:defRPr sz="1116" kern="1200">
          <a:solidFill>
            <a:schemeClr val="tx1"/>
          </a:solidFill>
          <a:latin typeface="+mn-lt"/>
          <a:ea typeface="+mn-ea"/>
          <a:cs typeface="+mn-cs"/>
        </a:defRPr>
      </a:lvl2pPr>
      <a:lvl3pPr marL="531581" indent="-106316" algn="l" defTabSz="425265" rtl="0" eaLnBrk="1" latinLnBrk="0" hangingPunct="1">
        <a:lnSpc>
          <a:spcPct val="90000"/>
        </a:lnSpc>
        <a:spcBef>
          <a:spcPts val="233"/>
        </a:spcBef>
        <a:buFont typeface="Arial" panose="020B0604020202020204" pitchFamily="34" charset="0"/>
        <a:buChar char="•"/>
        <a:defRPr sz="930" kern="1200">
          <a:solidFill>
            <a:schemeClr val="tx1"/>
          </a:solidFill>
          <a:latin typeface="+mn-lt"/>
          <a:ea typeface="+mn-ea"/>
          <a:cs typeface="+mn-cs"/>
        </a:defRPr>
      </a:lvl3pPr>
      <a:lvl4pPr marL="744213"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4pPr>
      <a:lvl5pPr marL="956845"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5pPr>
      <a:lvl6pPr marL="1169478"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6pPr>
      <a:lvl7pPr marL="1382110"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7pPr>
      <a:lvl8pPr marL="1594742"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8pPr>
      <a:lvl9pPr marL="1807374"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9pPr>
    </p:bodyStyle>
    <p:otherStyle>
      <a:defPPr>
        <a:defRPr lang="en-US"/>
      </a:defPPr>
      <a:lvl1pPr marL="0" algn="l" defTabSz="425265" rtl="0" eaLnBrk="1" latinLnBrk="0" hangingPunct="1">
        <a:defRPr sz="837" kern="1200">
          <a:solidFill>
            <a:schemeClr val="tx1"/>
          </a:solidFill>
          <a:latin typeface="+mn-lt"/>
          <a:ea typeface="+mn-ea"/>
          <a:cs typeface="+mn-cs"/>
        </a:defRPr>
      </a:lvl1pPr>
      <a:lvl2pPr marL="212632" algn="l" defTabSz="425265" rtl="0" eaLnBrk="1" latinLnBrk="0" hangingPunct="1">
        <a:defRPr sz="837" kern="1200">
          <a:solidFill>
            <a:schemeClr val="tx1"/>
          </a:solidFill>
          <a:latin typeface="+mn-lt"/>
          <a:ea typeface="+mn-ea"/>
          <a:cs typeface="+mn-cs"/>
        </a:defRPr>
      </a:lvl2pPr>
      <a:lvl3pPr marL="425265" algn="l" defTabSz="425265" rtl="0" eaLnBrk="1" latinLnBrk="0" hangingPunct="1">
        <a:defRPr sz="837" kern="1200">
          <a:solidFill>
            <a:schemeClr val="tx1"/>
          </a:solidFill>
          <a:latin typeface="+mn-lt"/>
          <a:ea typeface="+mn-ea"/>
          <a:cs typeface="+mn-cs"/>
        </a:defRPr>
      </a:lvl3pPr>
      <a:lvl4pPr marL="637897" algn="l" defTabSz="425265" rtl="0" eaLnBrk="1" latinLnBrk="0" hangingPunct="1">
        <a:defRPr sz="837" kern="1200">
          <a:solidFill>
            <a:schemeClr val="tx1"/>
          </a:solidFill>
          <a:latin typeface="+mn-lt"/>
          <a:ea typeface="+mn-ea"/>
          <a:cs typeface="+mn-cs"/>
        </a:defRPr>
      </a:lvl4pPr>
      <a:lvl5pPr marL="850529" algn="l" defTabSz="425265" rtl="0" eaLnBrk="1" latinLnBrk="0" hangingPunct="1">
        <a:defRPr sz="837" kern="1200">
          <a:solidFill>
            <a:schemeClr val="tx1"/>
          </a:solidFill>
          <a:latin typeface="+mn-lt"/>
          <a:ea typeface="+mn-ea"/>
          <a:cs typeface="+mn-cs"/>
        </a:defRPr>
      </a:lvl5pPr>
      <a:lvl6pPr marL="1063161" algn="l" defTabSz="425265" rtl="0" eaLnBrk="1" latinLnBrk="0" hangingPunct="1">
        <a:defRPr sz="837" kern="1200">
          <a:solidFill>
            <a:schemeClr val="tx1"/>
          </a:solidFill>
          <a:latin typeface="+mn-lt"/>
          <a:ea typeface="+mn-ea"/>
          <a:cs typeface="+mn-cs"/>
        </a:defRPr>
      </a:lvl6pPr>
      <a:lvl7pPr marL="1275794" algn="l" defTabSz="425265" rtl="0" eaLnBrk="1" latinLnBrk="0" hangingPunct="1">
        <a:defRPr sz="837" kern="1200">
          <a:solidFill>
            <a:schemeClr val="tx1"/>
          </a:solidFill>
          <a:latin typeface="+mn-lt"/>
          <a:ea typeface="+mn-ea"/>
          <a:cs typeface="+mn-cs"/>
        </a:defRPr>
      </a:lvl7pPr>
      <a:lvl8pPr marL="1488426" algn="l" defTabSz="425265" rtl="0" eaLnBrk="1" latinLnBrk="0" hangingPunct="1">
        <a:defRPr sz="837" kern="1200">
          <a:solidFill>
            <a:schemeClr val="tx1"/>
          </a:solidFill>
          <a:latin typeface="+mn-lt"/>
          <a:ea typeface="+mn-ea"/>
          <a:cs typeface="+mn-cs"/>
        </a:defRPr>
      </a:lvl8pPr>
      <a:lvl9pPr marL="1701058" algn="l" defTabSz="425265" rtl="0" eaLnBrk="1" latinLnBrk="0" hangingPunct="1">
        <a:defRPr sz="8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https://youtu.be/OVWczAg_2FA" TargetMode="External"/><Relationship Id="rId7" Type="http://schemas.openxmlformats.org/officeDocument/2006/relationships/image" Target="../media/image21.png"/><Relationship Id="rId2" Type="http://schemas.openxmlformats.org/officeDocument/2006/relationships/hyperlink" Target="https://youtu.be/bdiEEVIhvPI" TargetMode="Externa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0.png"/><Relationship Id="rId4" Type="http://schemas.openxmlformats.org/officeDocument/2006/relationships/hyperlink" Target="https://music.apple.com/au/album/we-walk-in-love/1440298117?i=1440298451"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mailto:education@caritas.org.au" TargetMode="External"/><Relationship Id="rId2" Type="http://schemas.openxmlformats.org/officeDocument/2006/relationships/hyperlink" Target="https://www.caritas.org.au/complaints/" TargetMode="External"/><Relationship Id="rId1" Type="http://schemas.openxmlformats.org/officeDocument/2006/relationships/slideLayout" Target="../slideLayouts/slideLayout2.xml"/><Relationship Id="rId6" Type="http://schemas.openxmlformats.org/officeDocument/2006/relationships/hyperlink" Target="https://www.caritas.org.au/copyright-policy/" TargetMode="External"/><Relationship Id="rId5" Type="http://schemas.openxmlformats.org/officeDocument/2006/relationships/hyperlink" Target="http://www.caritas.org.au/sign-up/education/" TargetMode="External"/><Relationship Id="rId4" Type="http://schemas.openxmlformats.org/officeDocument/2006/relationships/hyperlink" Target="https://www.caritas.org.au/resources/school-resourc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music.apple.com/au/album/be-the-change/465147048?i=465147088" TargetMode="External"/><Relationship Id="rId7" Type="http://schemas.openxmlformats.org/officeDocument/2006/relationships/image" Target="../media/image10.png"/><Relationship Id="rId2" Type="http://schemas.openxmlformats.org/officeDocument/2006/relationships/hyperlink" Target="https://www.ocp.org/en-us/songs/51324/make-me-a-channel-prayer-of-st-francis"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aphic with the earth, sun and a dove holding an olive branch.">
            <a:extLst>
              <a:ext uri="{FF2B5EF4-FFF2-40B4-BE49-F238E27FC236}">
                <a16:creationId xmlns:a16="http://schemas.microsoft.com/office/drawing/2014/main" id="{EDCA6D58-CCCD-4F9D-A7E4-4BE86B4C620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103"/>
          <a:stretch/>
        </p:blipFill>
        <p:spPr>
          <a:xfrm>
            <a:off x="-1" y="1838482"/>
            <a:ext cx="7559675" cy="4723683"/>
          </a:xfrm>
        </p:spPr>
      </p:pic>
      <p:sp>
        <p:nvSpPr>
          <p:cNvPr id="10" name="Title 1">
            <a:extLst>
              <a:ext uri="{FF2B5EF4-FFF2-40B4-BE49-F238E27FC236}">
                <a16:creationId xmlns:a16="http://schemas.microsoft.com/office/drawing/2014/main" id="{0EB6582E-9A9D-4CAE-AAAC-E85FDCF56721}"/>
              </a:ext>
            </a:extLst>
          </p:cNvPr>
          <p:cNvSpPr txBox="1">
            <a:spLocks/>
          </p:cNvSpPr>
          <p:nvPr/>
        </p:nvSpPr>
        <p:spPr>
          <a:xfrm>
            <a:off x="-1" y="5109868"/>
            <a:ext cx="7559675"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pPr algn="ctr"/>
            <a:r>
              <a:rPr lang="en-US" sz="2800" b="1" dirty="0">
                <a:solidFill>
                  <a:schemeClr val="bg1"/>
                </a:solidFill>
              </a:rPr>
              <a:t>A PRAYER SERVICE FOR PEACE</a:t>
            </a:r>
          </a:p>
        </p:txBody>
      </p:sp>
      <p:sp>
        <p:nvSpPr>
          <p:cNvPr id="7" name="Title 1">
            <a:extLst>
              <a:ext uri="{FF2B5EF4-FFF2-40B4-BE49-F238E27FC236}">
                <a16:creationId xmlns:a16="http://schemas.microsoft.com/office/drawing/2014/main" id="{B3C3C79E-45A8-4BC1-A409-BCF88D605D15}"/>
              </a:ext>
            </a:extLst>
          </p:cNvPr>
          <p:cNvSpPr txBox="1">
            <a:spLocks/>
          </p:cNvSpPr>
          <p:nvPr/>
        </p:nvSpPr>
        <p:spPr>
          <a:xfrm>
            <a:off x="0" y="6689784"/>
            <a:ext cx="7559675"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pPr algn="ctr"/>
            <a:r>
              <a:rPr lang="en-US" sz="2800" dirty="0">
                <a:solidFill>
                  <a:srgbClr val="D86075"/>
                </a:solidFill>
                <a:latin typeface="+mj-lt"/>
              </a:rPr>
              <a:t>Primary Teacher’s Notes</a:t>
            </a:r>
          </a:p>
        </p:txBody>
      </p:sp>
      <p:sp>
        <p:nvSpPr>
          <p:cNvPr id="8" name="Text Placeholder 6">
            <a:extLst>
              <a:ext uri="{FF2B5EF4-FFF2-40B4-BE49-F238E27FC236}">
                <a16:creationId xmlns:a16="http://schemas.microsoft.com/office/drawing/2014/main" id="{BF9D5205-CF33-4EC5-8DC1-4EA304A2ED26}"/>
              </a:ext>
            </a:extLst>
          </p:cNvPr>
          <p:cNvSpPr txBox="1">
            <a:spLocks/>
          </p:cNvSpPr>
          <p:nvPr/>
        </p:nvSpPr>
        <p:spPr>
          <a:xfrm>
            <a:off x="90531" y="10286888"/>
            <a:ext cx="4847861" cy="247722"/>
          </a:xfrm>
          <a:prstGeom prst="rect">
            <a:avLst/>
          </a:prstGeom>
        </p:spPr>
        <p:txBody>
          <a:bodyPr lIns="91440" tIns="45720" rIns="91440" bIns="45720" anchor="ctr">
            <a:noAutofit/>
          </a:bodyPr>
          <a:lstStyle>
            <a:lvl1pPr marL="106316" indent="-106316" algn="l" defTabSz="425265" rtl="0" eaLnBrk="1" latinLnBrk="0" hangingPunct="1">
              <a:lnSpc>
                <a:spcPct val="90000"/>
              </a:lnSpc>
              <a:spcBef>
                <a:spcPts val="465"/>
              </a:spcBef>
              <a:buFont typeface="Arial" panose="020B0604020202020204" pitchFamily="34" charset="0"/>
              <a:buChar char="•"/>
              <a:defRPr sz="1302" kern="1200">
                <a:solidFill>
                  <a:schemeClr val="tx1"/>
                </a:solidFill>
                <a:latin typeface="+mn-lt"/>
                <a:ea typeface="+mn-ea"/>
                <a:cs typeface="+mn-cs"/>
              </a:defRPr>
            </a:lvl1pPr>
            <a:lvl2pPr marL="318948" indent="-106316" algn="l" defTabSz="425265" rtl="0" eaLnBrk="1" latinLnBrk="0" hangingPunct="1">
              <a:lnSpc>
                <a:spcPct val="90000"/>
              </a:lnSpc>
              <a:spcBef>
                <a:spcPts val="233"/>
              </a:spcBef>
              <a:buFont typeface="Arial" panose="020B0604020202020204" pitchFamily="34" charset="0"/>
              <a:buChar char="•"/>
              <a:defRPr sz="1116" kern="1200">
                <a:solidFill>
                  <a:schemeClr val="tx1"/>
                </a:solidFill>
                <a:latin typeface="+mn-lt"/>
                <a:ea typeface="+mn-ea"/>
                <a:cs typeface="+mn-cs"/>
              </a:defRPr>
            </a:lvl2pPr>
            <a:lvl3pPr marL="531581" indent="-106316" algn="l" defTabSz="425265" rtl="0" eaLnBrk="1" latinLnBrk="0" hangingPunct="1">
              <a:lnSpc>
                <a:spcPct val="90000"/>
              </a:lnSpc>
              <a:spcBef>
                <a:spcPts val="233"/>
              </a:spcBef>
              <a:buFont typeface="Arial" panose="020B0604020202020204" pitchFamily="34" charset="0"/>
              <a:buChar char="•"/>
              <a:defRPr sz="930" kern="1200">
                <a:solidFill>
                  <a:schemeClr val="tx1"/>
                </a:solidFill>
                <a:latin typeface="+mn-lt"/>
                <a:ea typeface="+mn-ea"/>
                <a:cs typeface="+mn-cs"/>
              </a:defRPr>
            </a:lvl3pPr>
            <a:lvl4pPr marL="744213"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4pPr>
            <a:lvl5pPr marL="956845"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5pPr>
            <a:lvl6pPr marL="1169478"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6pPr>
            <a:lvl7pPr marL="1382110"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7pPr>
            <a:lvl8pPr marL="1594742"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8pPr>
            <a:lvl9pPr marL="1807374"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9pPr>
          </a:lstStyle>
          <a:p>
            <a:pPr marL="0" indent="0">
              <a:buNone/>
            </a:pPr>
            <a:r>
              <a:rPr lang="en-US" sz="1000" dirty="0">
                <a:solidFill>
                  <a:schemeClr val="bg1"/>
                </a:solidFill>
                <a:latin typeface="Arial" panose="020B0604020202020204" pitchFamily="34" charset="0"/>
                <a:cs typeface="Arial" panose="020B0604020202020204" pitchFamily="34" charset="0"/>
              </a:rPr>
              <a:t>Image: </a:t>
            </a:r>
            <a:r>
              <a:rPr lang="en-US" sz="1000" dirty="0" err="1">
                <a:solidFill>
                  <a:schemeClr val="bg1"/>
                </a:solidFill>
                <a:latin typeface="Arial" panose="020B0604020202020204" pitchFamily="34" charset="0"/>
                <a:cs typeface="Arial" panose="020B0604020202020204" pitchFamily="34" charset="0"/>
              </a:rPr>
              <a:t>ivector</a:t>
            </a:r>
            <a:r>
              <a:rPr lang="en-US" sz="1000" dirty="0">
                <a:solidFill>
                  <a:schemeClr val="bg1"/>
                </a:solidFill>
                <a:latin typeface="Arial" panose="020B0604020202020204" pitchFamily="34" charset="0"/>
                <a:cs typeface="Arial" panose="020B0604020202020204" pitchFamily="34" charset="0"/>
              </a:rPr>
              <a:t> / Shutterstock.com</a:t>
            </a:r>
          </a:p>
        </p:txBody>
      </p:sp>
    </p:spTree>
    <p:extLst>
      <p:ext uri="{BB962C8B-B14F-4D97-AF65-F5344CB8AC3E}">
        <p14:creationId xmlns:p14="http://schemas.microsoft.com/office/powerpoint/2010/main" val="1576973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0"/>
            <a:ext cx="5562000" cy="8471443"/>
          </a:xfrm>
        </p:spPr>
        <p:txBody>
          <a:bodyPr lIns="91440" tIns="45720" rIns="91440" bIns="45720" anchor="t"/>
          <a:lstStyle/>
          <a:p>
            <a:pPr fontAlgn="base"/>
            <a:r>
              <a:rPr lang="en-US" sz="1600" b="1" dirty="0">
                <a:latin typeface="Arial" panose="020B0604020202020204" pitchFamily="34" charset="0"/>
                <a:ea typeface="Roboto Medium" pitchFamily="2" charset="0"/>
              </a:rPr>
              <a:t>Reflection</a:t>
            </a:r>
            <a:r>
              <a:rPr lang="en-US" b="1" dirty="0">
                <a:latin typeface="Arial" panose="020B0604020202020204" pitchFamily="34" charset="0"/>
              </a:rPr>
              <a:t> </a:t>
            </a:r>
          </a:p>
          <a:p>
            <a:pPr fontAlgn="base">
              <a:spcBef>
                <a:spcPts val="0"/>
              </a:spcBef>
            </a:pPr>
            <a:r>
              <a:rPr lang="en-US" sz="1200" b="1" dirty="0">
                <a:latin typeface="Arial" panose="020B0604020202020204" pitchFamily="34" charset="0"/>
                <a:ea typeface="Roboto Light"/>
              </a:rPr>
              <a:t>Teacher:</a:t>
            </a:r>
            <a:r>
              <a:rPr lang="en-US" sz="1200" dirty="0">
                <a:latin typeface="Arial" panose="020B0604020202020204" pitchFamily="34" charset="0"/>
                <a:ea typeface="Roboto Light"/>
              </a:rPr>
              <a:t> 	Sometimes in life, we see and experience difficult things. 			Sometimes, we can’t understand them. Sometimes, they make us 		feel sad or scared or confused.  </a:t>
            </a:r>
          </a:p>
          <a:p>
            <a:pPr fontAlgn="base">
              <a:spcBef>
                <a:spcPts val="0"/>
              </a:spcBef>
            </a:pPr>
            <a:r>
              <a:rPr lang="en-US" sz="1200" dirty="0">
                <a:latin typeface="Arial" panose="020B0604020202020204" pitchFamily="34" charset="0"/>
                <a:ea typeface="Roboto Light"/>
              </a:rPr>
              <a:t>		The writers of The Psalms used songs and poems to reflect on 		life’s hard stuff. But they didn’t stop there. They also used words 		and music to remind themselves of how God is big and mighty and 		full of love and care for all of creation, including our human family. 		In today’s psalm, we are reminded that, even when things feel too 		big for us, God gives us peace.   </a:t>
            </a:r>
          </a:p>
          <a:p>
            <a:pPr fontAlgn="base">
              <a:spcBef>
                <a:spcPts val="0"/>
              </a:spcBef>
            </a:pPr>
            <a:r>
              <a:rPr lang="en-US" sz="1200" dirty="0">
                <a:latin typeface="Arial" panose="020B0604020202020204" pitchFamily="34" charset="0"/>
              </a:rPr>
              <a:t>		Jesus reminded his friends of this too. In the Gospel reading, we 		hear about how Jesus’ friends were in their boat when the lake 			became rough. Jesus walked on water (!) just to be with them in 		that moment! He reassured them and stayed with them for the 			journey.  </a:t>
            </a:r>
          </a:p>
          <a:p>
            <a:pPr fontAlgn="base">
              <a:spcBef>
                <a:spcPts val="0"/>
              </a:spcBef>
            </a:pPr>
            <a:r>
              <a:rPr lang="en-US" sz="1200" dirty="0">
                <a:latin typeface="Arial" panose="020B0604020202020204" pitchFamily="34" charset="0"/>
                <a:ea typeface="Roboto Light"/>
              </a:rPr>
              <a:t>		A while after that, before he died and came back to life and 			returned to God again, Jesus reassured his friends again when he 		said, “Peace I leave with you; my peace I give to you” (John 			14:27). Peace was not the only thing Jesus left with us, of course. 		He also left us with the Holy Spirit and with a vision of what’s 			possible when we follow God’s way of love. </a:t>
            </a:r>
          </a:p>
          <a:p>
            <a:pPr fontAlgn="base">
              <a:spcBef>
                <a:spcPts val="0"/>
              </a:spcBef>
            </a:pPr>
            <a:r>
              <a:rPr lang="en-US" sz="1200" dirty="0">
                <a:latin typeface="Arial" panose="020B0604020202020204" pitchFamily="34" charset="0"/>
              </a:rPr>
              <a:t>		In today's Scripture reading from the book of Revelation, we hear 		about a vision that a character called John saw when he was on an 		island called Patmos, in Greece. A vision is a bit like a dream. 			John’s vision was full of different things that helped him see more 		clearly what life is like, who God is and what life with God can be. 		Some of the things he saw were scary; others were amazing!  </a:t>
            </a:r>
          </a:p>
          <a:p>
            <a:pPr fontAlgn="base">
              <a:spcBef>
                <a:spcPts val="0"/>
              </a:spcBef>
            </a:pPr>
            <a:r>
              <a:rPr lang="en-US" sz="1200" dirty="0">
                <a:latin typeface="Arial" panose="020B0604020202020204" pitchFamily="34" charset="0"/>
                <a:ea typeface="Roboto Light"/>
              </a:rPr>
              <a:t>		Close your eyes and use your imagination. Can you picture what 		John describes?  It’s a beautiful scene! There’s a river flowing with 		“the water of life, bright as crystal” (22:1). And it’s flowing through 		the middle of a city street! There’s also a tree on either side of the 		street, each one full of leaves and twelve different kinds of fruit. 		John says, “the leaves of the tree are for the healing of the nations” 		(22:2). </a:t>
            </a:r>
          </a:p>
          <a:p>
            <a:pPr fontAlgn="base">
              <a:spcBef>
                <a:spcPts val="0"/>
              </a:spcBef>
            </a:pPr>
            <a:r>
              <a:rPr lang="en-US" sz="1200" dirty="0">
                <a:latin typeface="Arial" panose="020B0604020202020204" pitchFamily="34" charset="0"/>
                <a:ea typeface="Roboto Light"/>
              </a:rPr>
              <a:t>		In a moment, we will bring forward the leaves and P-E-A-C-E 			letters we have made and add them to this, our Prayer Tree. The 		things we bring will be a sign of our prayers for the healing of the 		nations, and a reminder that this is the time to dream a new dream 		together, for the sake of our world and our human family. </a:t>
            </a:r>
          </a:p>
          <a:p>
            <a:pPr fontAlgn="base">
              <a:spcBef>
                <a:spcPts val="0"/>
              </a:spcBef>
            </a:pPr>
            <a:r>
              <a:rPr lang="en-US" sz="1200" dirty="0"/>
              <a:t>		</a:t>
            </a:r>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4" name="Picture 3">
            <a:extLst>
              <a:ext uri="{FF2B5EF4-FFF2-40B4-BE49-F238E27FC236}">
                <a16:creationId xmlns:a16="http://schemas.microsoft.com/office/drawing/2014/main" id="{ABF2D881-BA58-4AAB-B5EC-080292AC2B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8540" y="1525339"/>
            <a:ext cx="1440000" cy="809834"/>
          </a:xfrm>
          <a:prstGeom prst="rect">
            <a:avLst/>
          </a:prstGeom>
          <a:ln>
            <a:solidFill>
              <a:schemeClr val="accent1"/>
            </a:solidFill>
          </a:ln>
        </p:spPr>
      </p:pic>
      <p:sp>
        <p:nvSpPr>
          <p:cNvPr id="5" name="TextBox 4">
            <a:extLst>
              <a:ext uri="{FF2B5EF4-FFF2-40B4-BE49-F238E27FC236}">
                <a16:creationId xmlns:a16="http://schemas.microsoft.com/office/drawing/2014/main" id="{C385B7E4-C071-45B5-BC8F-1F4CB4F90F6F}"/>
              </a:ext>
            </a:extLst>
          </p:cNvPr>
          <p:cNvSpPr txBox="1"/>
          <p:nvPr/>
        </p:nvSpPr>
        <p:spPr>
          <a:xfrm>
            <a:off x="7078437" y="9625983"/>
            <a:ext cx="356998"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10</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4614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0"/>
            <a:ext cx="5562000" cy="8528593"/>
          </a:xfrm>
        </p:spPr>
        <p:txBody>
          <a:bodyPr/>
          <a:lstStyle/>
          <a:p>
            <a:pPr fontAlgn="base">
              <a:spcBef>
                <a:spcPts val="0"/>
              </a:spcBef>
            </a:pPr>
            <a:r>
              <a:rPr lang="en-US" sz="1600" b="1" dirty="0">
                <a:latin typeface="Arial" panose="020B0604020202020204" pitchFamily="34" charset="0"/>
                <a:ea typeface="Roboto Medium" pitchFamily="2" charset="0"/>
              </a:rPr>
              <a:t>Reflection</a:t>
            </a:r>
            <a:r>
              <a:rPr lang="en-US" sz="1200" b="1" dirty="0">
                <a:latin typeface="Arial" panose="020B0604020202020204" pitchFamily="34" charset="0"/>
              </a:rPr>
              <a:t> </a:t>
            </a:r>
            <a:r>
              <a:rPr lang="en-US" sz="1200" b="1" i="1" dirty="0">
                <a:latin typeface="Arial" panose="020B0604020202020204" pitchFamily="34" charset="0"/>
                <a:ea typeface="Roboto Medium" pitchFamily="2" charset="0"/>
              </a:rPr>
              <a:t>(continued)</a:t>
            </a:r>
          </a:p>
          <a:p>
            <a:pPr fontAlgn="base">
              <a:spcBef>
                <a:spcPts val="0"/>
              </a:spcBef>
            </a:pPr>
            <a:r>
              <a:rPr lang="en-US" sz="1200" dirty="0">
                <a:latin typeface="Arial" panose="020B0604020202020204" pitchFamily="34" charset="0"/>
              </a:rPr>
              <a:t>		As Pope Francis says, “How important it is to dream together… Let 		us dream, then, as a single human family, as fellow travelers 			sharing the same flesh, as children of the same earth which is our 		common home, each of us bringing the richness of his or her 			beliefs and convictions, each of us with his or her own voice, 			brothers and sisters all.”</a:t>
            </a:r>
            <a:r>
              <a:rPr lang="en-US" sz="1200" baseline="30000" dirty="0">
                <a:latin typeface="Arial" panose="020B0604020202020204" pitchFamily="34" charset="0"/>
              </a:rPr>
              <a:t>2 </a:t>
            </a:r>
          </a:p>
          <a:p>
            <a:pPr fontAlgn="base">
              <a:spcBef>
                <a:spcPts val="0"/>
              </a:spcBef>
            </a:pPr>
            <a:endParaRPr lang="en-US" sz="1200" dirty="0">
              <a:latin typeface="Arial" panose="020B0604020202020204" pitchFamily="34" charset="0"/>
              <a:ea typeface="Roboto Medium" pitchFamily="2" charset="0"/>
            </a:endParaRPr>
          </a:p>
          <a:p>
            <a:pPr fontAlgn="base">
              <a:spcBef>
                <a:spcPts val="0"/>
              </a:spcBef>
            </a:pPr>
            <a:r>
              <a:rPr lang="en-US" sz="1600" b="1" dirty="0">
                <a:latin typeface="Arial" panose="020B0604020202020204" pitchFamily="34" charset="0"/>
                <a:ea typeface="Roboto Medium" pitchFamily="2" charset="0"/>
              </a:rPr>
              <a:t>Intercessory Prayer </a:t>
            </a:r>
          </a:p>
          <a:p>
            <a:pPr fontAlgn="base">
              <a:spcBef>
                <a:spcPts val="0"/>
              </a:spcBef>
            </a:pPr>
            <a:r>
              <a:rPr lang="en-US" sz="1200" i="1" dirty="0">
                <a:latin typeface="Arial" panose="020B0604020202020204" pitchFamily="34" charset="0"/>
              </a:rPr>
              <a:t>Students bring their prayer leaf or letter forward and add it to the Prayer Tree in silence.</a:t>
            </a:r>
            <a:r>
              <a:rPr lang="en-US" sz="1200" dirty="0">
                <a:latin typeface="Arial" panose="020B0604020202020204" pitchFamily="34" charset="0"/>
              </a:rPr>
              <a:t> </a:t>
            </a:r>
          </a:p>
          <a:p>
            <a:pPr fontAlgn="base">
              <a:spcBef>
                <a:spcPts val="0"/>
              </a:spcBef>
            </a:pPr>
            <a:r>
              <a:rPr lang="en-US" sz="1200" i="1" dirty="0">
                <a:latin typeface="Arial" panose="020B0604020202020204" pitchFamily="34" charset="0"/>
              </a:rPr>
              <a:t>Readers 1 and 2 lead the following prayer (a Caritas Australia adaptation of Pope Francis’ </a:t>
            </a:r>
            <a:r>
              <a:rPr lang="en-US" sz="1200" dirty="0">
                <a:latin typeface="Arial" panose="020B0604020202020204" pitchFamily="34" charset="0"/>
              </a:rPr>
              <a:t>Fratelli </a:t>
            </a:r>
            <a:r>
              <a:rPr lang="en-US" sz="1200" dirty="0" err="1">
                <a:latin typeface="Arial" panose="020B0604020202020204" pitchFamily="34" charset="0"/>
              </a:rPr>
              <a:t>Tutti</a:t>
            </a:r>
            <a:r>
              <a:rPr lang="en-US" sz="1200" i="1" dirty="0">
                <a:latin typeface="Arial" panose="020B0604020202020204" pitchFamily="34" charset="0"/>
              </a:rPr>
              <a:t> prayer, ‘A Prayer to the Creator’ (pp. 73-74)) while students move.</a:t>
            </a:r>
            <a:r>
              <a:rPr lang="en-US" sz="1200" dirty="0">
                <a:latin typeface="Arial" panose="020B0604020202020204" pitchFamily="34" charset="0"/>
              </a:rPr>
              <a:t> </a:t>
            </a:r>
          </a:p>
          <a:p>
            <a:pPr fontAlgn="base">
              <a:spcBef>
                <a:spcPts val="0"/>
              </a:spcBef>
            </a:pPr>
            <a:r>
              <a:rPr lang="en-US" dirty="0">
                <a:latin typeface="Arial" panose="020B0604020202020204" pitchFamily="34" charset="0"/>
              </a:rPr>
              <a:t> </a:t>
            </a:r>
          </a:p>
          <a:p>
            <a:pPr fontAlgn="base">
              <a:spcBef>
                <a:spcPts val="0"/>
              </a:spcBef>
              <a:spcAft>
                <a:spcPts val="0"/>
              </a:spcAft>
            </a:pPr>
            <a:r>
              <a:rPr lang="en-US" sz="1200" b="1" dirty="0">
                <a:latin typeface="Arial" panose="020B0604020202020204" pitchFamily="34" charset="0"/>
              </a:rPr>
              <a:t>Reader 1:</a:t>
            </a:r>
            <a:r>
              <a:rPr lang="en-US" sz="1200" dirty="0">
                <a:latin typeface="Arial" panose="020B0604020202020204" pitchFamily="34" charset="0"/>
              </a:rPr>
              <a:t> 	God of our human family, </a:t>
            </a:r>
          </a:p>
          <a:p>
            <a:pPr fontAlgn="base">
              <a:spcBef>
                <a:spcPts val="0"/>
              </a:spcBef>
              <a:spcAft>
                <a:spcPts val="0"/>
              </a:spcAft>
            </a:pPr>
            <a:r>
              <a:rPr lang="en-US" sz="1200" dirty="0">
                <a:latin typeface="Arial" panose="020B0604020202020204" pitchFamily="34" charset="0"/>
              </a:rPr>
              <a:t>		you make each person as special and important as the next: </a:t>
            </a:r>
          </a:p>
          <a:p>
            <a:pPr fontAlgn="base">
              <a:spcBef>
                <a:spcPts val="0"/>
              </a:spcBef>
              <a:spcAft>
                <a:spcPts val="0"/>
              </a:spcAft>
            </a:pPr>
            <a:r>
              <a:rPr lang="en-US" sz="1200" dirty="0">
                <a:latin typeface="Arial" panose="020B0604020202020204" pitchFamily="34" charset="0"/>
              </a:rPr>
              <a:t>		fill our hearts with love for every human being </a:t>
            </a:r>
          </a:p>
          <a:p>
            <a:pPr fontAlgn="base">
              <a:spcBef>
                <a:spcPts val="0"/>
              </a:spcBef>
              <a:spcAft>
                <a:spcPts val="0"/>
              </a:spcAft>
            </a:pPr>
            <a:r>
              <a:rPr lang="en-US" sz="1200" dirty="0">
                <a:latin typeface="Arial" panose="020B0604020202020204" pitchFamily="34" charset="0"/>
              </a:rPr>
              <a:t>		and inspire us to dream of meeting each other anew, </a:t>
            </a:r>
          </a:p>
          <a:p>
            <a:pPr fontAlgn="base">
              <a:spcBef>
                <a:spcPts val="0"/>
              </a:spcBef>
              <a:spcAft>
                <a:spcPts val="0"/>
              </a:spcAft>
            </a:pPr>
            <a:r>
              <a:rPr lang="en-US" sz="1200" dirty="0">
                <a:latin typeface="Arial" panose="020B0604020202020204" pitchFamily="34" charset="0"/>
              </a:rPr>
              <a:t>		so that we can talk and listen and make the world  </a:t>
            </a:r>
          </a:p>
          <a:p>
            <a:pPr fontAlgn="base">
              <a:spcBef>
                <a:spcPts val="0"/>
              </a:spcBef>
            </a:pPr>
            <a:r>
              <a:rPr lang="en-US" sz="1200" dirty="0">
                <a:latin typeface="Arial" panose="020B0604020202020204" pitchFamily="34" charset="0"/>
              </a:rPr>
              <a:t>		a fair and peaceful home for everyone.  </a:t>
            </a:r>
          </a:p>
          <a:p>
            <a:pPr fontAlgn="base">
              <a:spcBef>
                <a:spcPts val="0"/>
              </a:spcBef>
            </a:pPr>
            <a:r>
              <a:rPr lang="en-US" sz="1200" dirty="0">
                <a:latin typeface="Arial" panose="020B0604020202020204" pitchFamily="34" charset="0"/>
              </a:rPr>
              <a:t> </a:t>
            </a:r>
          </a:p>
          <a:p>
            <a:pPr fontAlgn="base">
              <a:spcBef>
                <a:spcPts val="0"/>
              </a:spcBef>
              <a:spcAft>
                <a:spcPts val="0"/>
              </a:spcAft>
            </a:pPr>
            <a:r>
              <a:rPr lang="en-US" sz="1200" b="1" dirty="0">
                <a:latin typeface="Arial" panose="020B0604020202020204" pitchFamily="34" charset="0"/>
              </a:rPr>
              <a:t>Reader 2:</a:t>
            </a:r>
            <a:r>
              <a:rPr lang="en-US" sz="1200" dirty="0">
                <a:latin typeface="Arial" panose="020B0604020202020204" pitchFamily="34" charset="0"/>
              </a:rPr>
              <a:t> 	Help us create a common life that is healthy  </a:t>
            </a:r>
          </a:p>
          <a:p>
            <a:pPr fontAlgn="base">
              <a:spcBef>
                <a:spcPts val="0"/>
              </a:spcBef>
              <a:spcAft>
                <a:spcPts val="0"/>
              </a:spcAft>
            </a:pPr>
            <a:r>
              <a:rPr lang="en-US" sz="1200" dirty="0">
                <a:latin typeface="Arial" panose="020B0604020202020204" pitchFamily="34" charset="0"/>
              </a:rPr>
              <a:t>		and a world we can all be proud of, </a:t>
            </a:r>
          </a:p>
          <a:p>
            <a:pPr fontAlgn="base">
              <a:spcBef>
                <a:spcPts val="0"/>
              </a:spcBef>
              <a:spcAft>
                <a:spcPts val="0"/>
              </a:spcAft>
            </a:pPr>
            <a:r>
              <a:rPr lang="en-US" sz="1200" dirty="0">
                <a:latin typeface="Arial" panose="020B0604020202020204" pitchFamily="34" charset="0"/>
              </a:rPr>
              <a:t>		a world without hunger, need, cruelty and fighting. </a:t>
            </a:r>
          </a:p>
          <a:p>
            <a:pPr fontAlgn="base">
              <a:spcBef>
                <a:spcPts val="0"/>
              </a:spcBef>
              <a:spcAft>
                <a:spcPts val="0"/>
              </a:spcAft>
            </a:pPr>
            <a:r>
              <a:rPr lang="en-US" sz="1200" dirty="0">
                <a:latin typeface="Arial" panose="020B0604020202020204" pitchFamily="34" charset="0"/>
              </a:rPr>
              <a:t>		May our hearts be open  </a:t>
            </a:r>
          </a:p>
          <a:p>
            <a:pPr fontAlgn="base">
              <a:spcBef>
                <a:spcPts val="0"/>
              </a:spcBef>
              <a:spcAft>
                <a:spcPts val="0"/>
              </a:spcAft>
            </a:pPr>
            <a:r>
              <a:rPr lang="en-US" sz="1200" dirty="0">
                <a:latin typeface="Arial" panose="020B0604020202020204" pitchFamily="34" charset="0"/>
              </a:rPr>
              <a:t>		to all the peoples and nations of the earth. </a:t>
            </a:r>
          </a:p>
          <a:p>
            <a:pPr fontAlgn="base">
              <a:spcBef>
                <a:spcPts val="0"/>
              </a:spcBef>
              <a:spcAft>
                <a:spcPts val="0"/>
              </a:spcAft>
            </a:pPr>
            <a:r>
              <a:rPr lang="en-US" sz="1200" dirty="0">
                <a:latin typeface="Arial" panose="020B0604020202020204" pitchFamily="34" charset="0"/>
              </a:rPr>
              <a:t>		May we </a:t>
            </a:r>
            <a:r>
              <a:rPr lang="en-US" sz="1200" dirty="0" err="1">
                <a:latin typeface="Arial" panose="020B0604020202020204" pitchFamily="34" charset="0"/>
              </a:rPr>
              <a:t>recognise</a:t>
            </a:r>
            <a:r>
              <a:rPr lang="en-US" sz="1200" dirty="0">
                <a:latin typeface="Arial" panose="020B0604020202020204" pitchFamily="34" charset="0"/>
              </a:rPr>
              <a:t> the goodness and beauty  </a:t>
            </a:r>
          </a:p>
          <a:p>
            <a:pPr fontAlgn="base">
              <a:spcBef>
                <a:spcPts val="0"/>
              </a:spcBef>
              <a:spcAft>
                <a:spcPts val="0"/>
              </a:spcAft>
            </a:pPr>
            <a:r>
              <a:rPr lang="en-US" sz="1200" dirty="0">
                <a:latin typeface="Arial" panose="020B0604020202020204" pitchFamily="34" charset="0"/>
              </a:rPr>
              <a:t>		you have put in each of us </a:t>
            </a:r>
          </a:p>
          <a:p>
            <a:pPr fontAlgn="base">
              <a:spcBef>
                <a:spcPts val="0"/>
              </a:spcBef>
              <a:spcAft>
                <a:spcPts val="0"/>
              </a:spcAft>
            </a:pPr>
            <a:r>
              <a:rPr lang="en-US" sz="1200" dirty="0">
                <a:latin typeface="Arial" panose="020B0604020202020204" pitchFamily="34" charset="0"/>
              </a:rPr>
              <a:t>		and, from there, come together  </a:t>
            </a:r>
          </a:p>
          <a:p>
            <a:pPr fontAlgn="base">
              <a:spcBef>
                <a:spcPts val="0"/>
              </a:spcBef>
              <a:spcAft>
                <a:spcPts val="0"/>
              </a:spcAft>
            </a:pPr>
            <a:r>
              <a:rPr lang="en-US" sz="1200" dirty="0">
                <a:latin typeface="Arial" panose="020B0604020202020204" pitchFamily="34" charset="0"/>
              </a:rPr>
              <a:t>		to share life and dreams in common. </a:t>
            </a:r>
            <a:endParaRPr lang="en-US" dirty="0">
              <a:latin typeface="Arial" panose="020B0604020202020204" pitchFamily="34" charset="0"/>
            </a:endParaRPr>
          </a:p>
          <a:p>
            <a:pPr fontAlgn="base">
              <a:spcBef>
                <a:spcPts val="0"/>
              </a:spcBef>
            </a:pPr>
            <a:r>
              <a:rPr lang="en-US" sz="1200" dirty="0">
                <a:latin typeface="Arial" panose="020B0604020202020204" pitchFamily="34" charset="0"/>
              </a:rPr>
              <a:t>		Amen. </a:t>
            </a:r>
          </a:p>
          <a:p>
            <a:endParaRPr lang="en-US" dirty="0"/>
          </a:p>
          <a:p>
            <a:endParaRPr lang="en-US" dirty="0"/>
          </a:p>
          <a:p>
            <a:endParaRPr lang="en-US" dirty="0"/>
          </a:p>
          <a:p>
            <a:endParaRPr lang="en-US" dirty="0"/>
          </a:p>
          <a:p>
            <a:endParaRPr lang="en-US" dirty="0"/>
          </a:p>
          <a:p>
            <a:r>
              <a:rPr lang="en-US" sz="900" baseline="30000" dirty="0">
                <a:latin typeface="Arial" panose="020B0604020202020204" pitchFamily="34" charset="0"/>
              </a:rPr>
              <a:t>		2 </a:t>
            </a:r>
            <a:r>
              <a:rPr lang="en-US" sz="900" dirty="0">
                <a:latin typeface="Arial" panose="020B0604020202020204" pitchFamily="34" charset="0"/>
              </a:rPr>
              <a:t>Pope Francis, </a:t>
            </a:r>
            <a:r>
              <a:rPr lang="en-US" sz="900" i="1" dirty="0">
                <a:latin typeface="Arial" panose="020B0604020202020204" pitchFamily="34" charset="0"/>
              </a:rPr>
              <a:t>Fratelli </a:t>
            </a:r>
            <a:r>
              <a:rPr lang="en-US" sz="900" i="1" dirty="0" err="1">
                <a:latin typeface="Arial" panose="020B0604020202020204" pitchFamily="34" charset="0"/>
              </a:rPr>
              <a:t>Tutti</a:t>
            </a:r>
            <a:r>
              <a:rPr lang="en-US" sz="900" i="1" dirty="0">
                <a:latin typeface="Arial" panose="020B0604020202020204" pitchFamily="34" charset="0"/>
              </a:rPr>
              <a:t> </a:t>
            </a:r>
            <a:r>
              <a:rPr lang="en-US" sz="900" dirty="0">
                <a:latin typeface="Arial" panose="020B0604020202020204" pitchFamily="34" charset="0"/>
              </a:rPr>
              <a:t>n 8</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3" name="Picture 2">
            <a:extLst>
              <a:ext uri="{FF2B5EF4-FFF2-40B4-BE49-F238E27FC236}">
                <a16:creationId xmlns:a16="http://schemas.microsoft.com/office/drawing/2014/main" id="{98468083-4F2C-4EB2-9657-60158805F22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8540" y="3289846"/>
            <a:ext cx="1440000" cy="810000"/>
          </a:xfrm>
          <a:prstGeom prst="rect">
            <a:avLst/>
          </a:prstGeom>
          <a:ln>
            <a:solidFill>
              <a:schemeClr val="accent1"/>
            </a:solidFill>
          </a:ln>
        </p:spPr>
      </p:pic>
      <p:sp>
        <p:nvSpPr>
          <p:cNvPr id="5" name="TextBox 4">
            <a:extLst>
              <a:ext uri="{FF2B5EF4-FFF2-40B4-BE49-F238E27FC236}">
                <a16:creationId xmlns:a16="http://schemas.microsoft.com/office/drawing/2014/main" id="{D7172814-2F4C-45DE-A408-ECC6E0556B09}"/>
              </a:ext>
            </a:extLst>
          </p:cNvPr>
          <p:cNvSpPr txBox="1"/>
          <p:nvPr/>
        </p:nvSpPr>
        <p:spPr>
          <a:xfrm>
            <a:off x="7045779" y="9625983"/>
            <a:ext cx="389655"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11</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375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0"/>
            <a:ext cx="5562000" cy="8463279"/>
          </a:xfrm>
        </p:spPr>
        <p:txBody>
          <a:bodyPr lIns="91440" tIns="45720" rIns="91440" bIns="45720" anchor="t"/>
          <a:lstStyle/>
          <a:p>
            <a:pPr fontAlgn="base"/>
            <a:r>
              <a:rPr lang="en-US" sz="1600" b="1" dirty="0">
                <a:latin typeface="Arial" panose="020B0604020202020204" pitchFamily="34" charset="0"/>
                <a:ea typeface="Roboto Medium" pitchFamily="2" charset="0"/>
              </a:rPr>
              <a:t>The Lord’s Prayer</a:t>
            </a:r>
            <a:endParaRPr lang="en-US" sz="1200" b="1" i="1" dirty="0">
              <a:latin typeface="Arial" panose="020B0604020202020204" pitchFamily="34" charset="0"/>
              <a:ea typeface="Roboto Medium" pitchFamily="2" charset="0"/>
            </a:endParaRPr>
          </a:p>
          <a:p>
            <a:pPr fontAlgn="base"/>
            <a:r>
              <a:rPr lang="en-US" sz="1200" i="1" dirty="0">
                <a:latin typeface="Arial" panose="020B0604020202020204" pitchFamily="34" charset="0"/>
              </a:rPr>
              <a:t>Once all students have returned to their seats, the leader begins to recite</a:t>
            </a:r>
            <a:r>
              <a:rPr lang="en-US" sz="1200" dirty="0">
                <a:latin typeface="Arial" panose="020B0604020202020204" pitchFamily="34" charset="0"/>
              </a:rPr>
              <a:t> The Lord’s Prayer </a:t>
            </a:r>
            <a:r>
              <a:rPr lang="en-US" sz="1200" i="1" dirty="0">
                <a:latin typeface="Arial" panose="020B0604020202020204" pitchFamily="34" charset="0"/>
              </a:rPr>
              <a:t>and the congregation is invited to join in.</a:t>
            </a:r>
            <a:r>
              <a:rPr lang="en-US" sz="1200" dirty="0">
                <a:latin typeface="Arial" panose="020B0604020202020204" pitchFamily="34" charset="0"/>
              </a:rPr>
              <a:t> </a:t>
            </a:r>
          </a:p>
          <a:p>
            <a:pPr fontAlgn="base"/>
            <a:endParaRPr lang="en-US" sz="1200" dirty="0">
              <a:latin typeface="Arial" panose="020B0604020202020204" pitchFamily="34" charset="0"/>
            </a:endParaRPr>
          </a:p>
          <a:p>
            <a:pPr fontAlgn="base">
              <a:spcBef>
                <a:spcPts val="0"/>
              </a:spcBef>
              <a:spcAft>
                <a:spcPts val="0"/>
              </a:spcAft>
            </a:pPr>
            <a:r>
              <a:rPr lang="en-US" sz="1200" b="1" dirty="0">
                <a:latin typeface="Arial" panose="020B0604020202020204" pitchFamily="34" charset="0"/>
              </a:rPr>
              <a:t>All:</a:t>
            </a:r>
            <a:r>
              <a:rPr lang="en-US" sz="1200" dirty="0">
                <a:latin typeface="Arial" panose="020B0604020202020204" pitchFamily="34" charset="0"/>
              </a:rPr>
              <a:t> 		</a:t>
            </a:r>
            <a:r>
              <a:rPr lang="en-US" sz="1200" b="1" dirty="0">
                <a:latin typeface="Arial" panose="020B0604020202020204" pitchFamily="34" charset="0"/>
              </a:rPr>
              <a:t>Our Father, </a:t>
            </a:r>
          </a:p>
          <a:p>
            <a:pPr fontAlgn="base">
              <a:spcBef>
                <a:spcPts val="0"/>
              </a:spcBef>
              <a:spcAft>
                <a:spcPts val="0"/>
              </a:spcAft>
            </a:pPr>
            <a:r>
              <a:rPr lang="en-US" sz="1200" b="1" dirty="0">
                <a:latin typeface="Arial" panose="020B0604020202020204" pitchFamily="34" charset="0"/>
              </a:rPr>
              <a:t>		who art in heaven, </a:t>
            </a:r>
          </a:p>
          <a:p>
            <a:pPr marL="850265" lvl="4" indent="0" fontAlgn="base">
              <a:spcBef>
                <a:spcPts val="0"/>
              </a:spcBef>
              <a:spcAft>
                <a:spcPts val="0"/>
              </a:spcAft>
              <a:buNone/>
            </a:pPr>
            <a:r>
              <a:rPr lang="en-US" sz="1200" b="1" dirty="0"/>
              <a:t>hallowed be thy name; </a:t>
            </a:r>
            <a:endParaRPr lang="en-US" sz="1200" b="1" dirty="0">
              <a:ea typeface="Roboto Light"/>
            </a:endParaRPr>
          </a:p>
          <a:p>
            <a:pPr marL="850265" lvl="4" indent="0" fontAlgn="base">
              <a:spcBef>
                <a:spcPts val="0"/>
              </a:spcBef>
              <a:spcAft>
                <a:spcPts val="0"/>
              </a:spcAft>
              <a:buNone/>
            </a:pPr>
            <a:r>
              <a:rPr lang="en-US" sz="1200" b="1" dirty="0"/>
              <a:t>thy kingdom come; </a:t>
            </a:r>
            <a:endParaRPr lang="en-US" sz="1200" b="1" dirty="0">
              <a:ea typeface="Roboto Light"/>
            </a:endParaRPr>
          </a:p>
          <a:p>
            <a:pPr marL="850265" lvl="4" indent="0" fontAlgn="base">
              <a:spcBef>
                <a:spcPts val="0"/>
              </a:spcBef>
              <a:spcAft>
                <a:spcPts val="0"/>
              </a:spcAft>
              <a:buNone/>
            </a:pPr>
            <a:r>
              <a:rPr lang="en-US" sz="1200" b="1" dirty="0"/>
              <a:t>thy will be done on earth as it is in heaven. </a:t>
            </a:r>
            <a:endParaRPr lang="en-US" sz="1200" b="1" dirty="0">
              <a:ea typeface="Roboto Light"/>
            </a:endParaRPr>
          </a:p>
          <a:p>
            <a:pPr marL="850265" lvl="4" indent="0" fontAlgn="base">
              <a:spcBef>
                <a:spcPts val="0"/>
              </a:spcBef>
              <a:spcAft>
                <a:spcPts val="0"/>
              </a:spcAft>
              <a:buNone/>
            </a:pPr>
            <a:r>
              <a:rPr lang="en-US" sz="1200" b="1" dirty="0"/>
              <a:t>Give us this day our daily bread; </a:t>
            </a:r>
            <a:endParaRPr lang="en-US" sz="1200" b="1" dirty="0">
              <a:ea typeface="Roboto Light"/>
            </a:endParaRPr>
          </a:p>
          <a:p>
            <a:pPr marL="850265" lvl="4" indent="0" fontAlgn="base">
              <a:spcBef>
                <a:spcPts val="0"/>
              </a:spcBef>
              <a:spcAft>
                <a:spcPts val="0"/>
              </a:spcAft>
              <a:buNone/>
            </a:pPr>
            <a:r>
              <a:rPr lang="en-US" sz="1200" b="1" dirty="0"/>
              <a:t>and forgive us our trespasses </a:t>
            </a:r>
            <a:endParaRPr lang="en-US" sz="1200" b="1" dirty="0">
              <a:ea typeface="Roboto Light"/>
            </a:endParaRPr>
          </a:p>
          <a:p>
            <a:pPr marL="850265" lvl="4" indent="0" fontAlgn="base">
              <a:spcBef>
                <a:spcPts val="0"/>
              </a:spcBef>
              <a:spcAft>
                <a:spcPts val="0"/>
              </a:spcAft>
              <a:buNone/>
            </a:pPr>
            <a:r>
              <a:rPr lang="en-US" sz="1200" b="1" dirty="0"/>
              <a:t>as we forgive those who trespass against us; </a:t>
            </a:r>
            <a:endParaRPr lang="en-US" sz="1200" b="1" dirty="0">
              <a:ea typeface="Roboto Light"/>
            </a:endParaRPr>
          </a:p>
          <a:p>
            <a:pPr marL="850265" lvl="4" indent="0" fontAlgn="base">
              <a:spcBef>
                <a:spcPts val="0"/>
              </a:spcBef>
              <a:spcAft>
                <a:spcPts val="0"/>
              </a:spcAft>
              <a:buNone/>
            </a:pPr>
            <a:r>
              <a:rPr lang="en-US" sz="1200" b="1" dirty="0"/>
              <a:t>and lead us not into temptation, </a:t>
            </a:r>
            <a:endParaRPr lang="en-US" sz="1200" b="1" dirty="0">
              <a:ea typeface="Roboto Light"/>
            </a:endParaRPr>
          </a:p>
          <a:p>
            <a:pPr marL="850265" lvl="4" indent="0" fontAlgn="base">
              <a:spcBef>
                <a:spcPts val="0"/>
              </a:spcBef>
              <a:spcAft>
                <a:spcPts val="0"/>
              </a:spcAft>
              <a:buNone/>
            </a:pPr>
            <a:r>
              <a:rPr lang="en-US" sz="1200" b="1" dirty="0"/>
              <a:t>but deliver us from evil. </a:t>
            </a:r>
            <a:endParaRPr lang="en-US" sz="1200" b="1" dirty="0">
              <a:ea typeface="Roboto Light"/>
            </a:endParaRPr>
          </a:p>
          <a:p>
            <a:pPr marL="850265" lvl="4" indent="0" fontAlgn="base">
              <a:buNone/>
            </a:pPr>
            <a:r>
              <a:rPr lang="en-US" sz="1200" b="1" dirty="0"/>
              <a:t>Amen </a:t>
            </a:r>
            <a:endParaRPr lang="en-US" sz="1200" b="1" dirty="0">
              <a:ea typeface="Roboto Light"/>
            </a:endParaRPr>
          </a:p>
          <a:p>
            <a:endParaRPr lang="en-US" sz="1200" dirty="0">
              <a:latin typeface="Arial" panose="020B0604020202020204" pitchFamily="34" charset="0"/>
            </a:endParaRPr>
          </a:p>
          <a:p>
            <a:pPr fontAlgn="base"/>
            <a:r>
              <a:rPr lang="en-US" sz="1600" b="1" dirty="0">
                <a:latin typeface="Arial" panose="020B0604020202020204" pitchFamily="34" charset="0"/>
                <a:ea typeface="Roboto Medium" pitchFamily="2" charset="0"/>
              </a:rPr>
              <a:t>Sign of Peace  </a:t>
            </a:r>
          </a:p>
          <a:p>
            <a:pPr fontAlgn="base"/>
            <a:r>
              <a:rPr lang="en-US" sz="1200" b="1" dirty="0">
                <a:latin typeface="Arial" panose="020B0604020202020204" pitchFamily="34" charset="0"/>
                <a:ea typeface="Roboto Light"/>
              </a:rPr>
              <a:t>Leader 2: 	</a:t>
            </a:r>
            <a:r>
              <a:rPr lang="en-US" sz="1200" dirty="0">
                <a:latin typeface="Arial" panose="020B0604020202020204" pitchFamily="34" charset="0"/>
                <a:ea typeface="Roboto Light"/>
              </a:rPr>
              <a:t>Jesus said to his friends, “Peace I leave with you; my peace I give 		to you.” (John 14:27) We remind ourselves of the peace of Christ 		we too have come to know. Let’s share that peace with one 			another now. </a:t>
            </a:r>
          </a:p>
          <a:p>
            <a:pPr fontAlgn="base"/>
            <a:r>
              <a:rPr lang="en-US" sz="1200" dirty="0">
                <a:latin typeface="Arial" panose="020B0604020202020204" pitchFamily="34" charset="0"/>
              </a:rPr>
              <a:t> </a:t>
            </a:r>
            <a:r>
              <a:rPr lang="en-US" sz="1200" i="1" dirty="0">
                <a:latin typeface="Arial" panose="020B0604020202020204" pitchFamily="34" charset="0"/>
              </a:rPr>
              <a:t>The congregation shares a sign of peace.</a:t>
            </a:r>
            <a:r>
              <a:rPr lang="en-US" sz="1200" dirty="0">
                <a:latin typeface="Arial" panose="020B0604020202020204" pitchFamily="34" charset="0"/>
              </a:rPr>
              <a:t> </a:t>
            </a:r>
          </a:p>
          <a:p>
            <a:endParaRPr lang="en-US" dirty="0">
              <a:latin typeface="Arial" panose="020B0604020202020204" pitchFamily="34" charset="0"/>
            </a:endParaRPr>
          </a:p>
          <a:p>
            <a:pPr fontAlgn="base"/>
            <a:r>
              <a:rPr lang="en-US" sz="1600" b="1" dirty="0">
                <a:latin typeface="Arial" panose="020B0604020202020204" pitchFamily="34" charset="0"/>
                <a:ea typeface="Roboto Medium" pitchFamily="2" charset="0"/>
              </a:rPr>
              <a:t>Blessing</a:t>
            </a:r>
            <a:r>
              <a:rPr lang="en-US" dirty="0">
                <a:latin typeface="Arial" panose="020B0604020202020204" pitchFamily="34" charset="0"/>
              </a:rPr>
              <a:t> </a:t>
            </a:r>
          </a:p>
          <a:p>
            <a:pPr fontAlgn="base">
              <a:spcBef>
                <a:spcPts val="0"/>
              </a:spcBef>
              <a:spcAft>
                <a:spcPts val="0"/>
              </a:spcAft>
            </a:pPr>
            <a:r>
              <a:rPr lang="en-US" sz="1200" b="1" dirty="0">
                <a:latin typeface="Arial" panose="020B0604020202020204" pitchFamily="34" charset="0"/>
                <a:ea typeface="Roboto Light"/>
              </a:rPr>
              <a:t>Leader 1:</a:t>
            </a:r>
            <a:r>
              <a:rPr lang="en-US" sz="1200" dirty="0">
                <a:latin typeface="Arial" panose="020B0604020202020204" pitchFamily="34" charset="0"/>
                <a:ea typeface="Roboto Light"/>
              </a:rPr>
              <a:t> 	God,  </a:t>
            </a:r>
          </a:p>
          <a:p>
            <a:pPr fontAlgn="base">
              <a:spcBef>
                <a:spcPts val="0"/>
              </a:spcBef>
              <a:spcAft>
                <a:spcPts val="0"/>
              </a:spcAft>
            </a:pPr>
            <a:r>
              <a:rPr lang="en-US" sz="1200" dirty="0">
                <a:latin typeface="Arial" panose="020B0604020202020204" pitchFamily="34" charset="0"/>
              </a:rPr>
              <a:t>		you made all of creation </a:t>
            </a:r>
          </a:p>
          <a:p>
            <a:pPr fontAlgn="base">
              <a:spcBef>
                <a:spcPts val="0"/>
              </a:spcBef>
              <a:spcAft>
                <a:spcPts val="0"/>
              </a:spcAft>
            </a:pPr>
            <a:r>
              <a:rPr lang="en-US" sz="1200" dirty="0">
                <a:latin typeface="Arial" panose="020B0604020202020204" pitchFamily="34" charset="0"/>
              </a:rPr>
              <a:t>		for love and life together.  </a:t>
            </a:r>
          </a:p>
          <a:p>
            <a:pPr fontAlgn="base">
              <a:spcBef>
                <a:spcPts val="0"/>
              </a:spcBef>
              <a:spcAft>
                <a:spcPts val="0"/>
              </a:spcAft>
            </a:pPr>
            <a:r>
              <a:rPr lang="en-US" sz="1200" dirty="0">
                <a:latin typeface="Arial" panose="020B0604020202020204" pitchFamily="34" charset="0"/>
              </a:rPr>
              <a:t>		May we dream about the world as you do  </a:t>
            </a:r>
          </a:p>
          <a:p>
            <a:pPr fontAlgn="base">
              <a:spcBef>
                <a:spcPts val="0"/>
              </a:spcBef>
              <a:spcAft>
                <a:spcPts val="0"/>
              </a:spcAft>
            </a:pPr>
            <a:r>
              <a:rPr lang="en-US" sz="1200" dirty="0">
                <a:latin typeface="Arial" panose="020B0604020202020204" pitchFamily="34" charset="0"/>
              </a:rPr>
              <a:t>		so that our words and actions  </a:t>
            </a:r>
          </a:p>
          <a:p>
            <a:pPr fontAlgn="base">
              <a:spcBef>
                <a:spcPts val="0"/>
              </a:spcBef>
              <a:spcAft>
                <a:spcPts val="0"/>
              </a:spcAft>
            </a:pPr>
            <a:r>
              <a:rPr lang="en-US" sz="1200" dirty="0">
                <a:latin typeface="Arial" panose="020B0604020202020204" pitchFamily="34" charset="0"/>
              </a:rPr>
              <a:t>		make way for peace.  </a:t>
            </a:r>
          </a:p>
          <a:p>
            <a:pPr fontAlgn="base">
              <a:spcBef>
                <a:spcPts val="0"/>
              </a:spcBef>
              <a:spcAft>
                <a:spcPts val="0"/>
              </a:spcAft>
            </a:pPr>
            <a:r>
              <a:rPr lang="en-US" sz="1200" dirty="0">
                <a:latin typeface="Arial" panose="020B0604020202020204" pitchFamily="34" charset="0"/>
              </a:rPr>
              <a:t>		In the name of Christ,  </a:t>
            </a:r>
          </a:p>
          <a:p>
            <a:pPr fontAlgn="base">
              <a:spcBef>
                <a:spcPts val="0"/>
              </a:spcBef>
              <a:spcAft>
                <a:spcPts val="0"/>
              </a:spcAft>
            </a:pPr>
            <a:r>
              <a:rPr lang="en-US" sz="1200" b="1" dirty="0">
                <a:latin typeface="Arial" panose="020B0604020202020204" pitchFamily="34" charset="0"/>
              </a:rPr>
              <a:t>		Amen.</a:t>
            </a:r>
            <a:r>
              <a:rPr lang="en-US" sz="1200" dirty="0">
                <a:latin typeface="Arial" panose="020B0604020202020204" pitchFamily="34" charset="0"/>
              </a:rPr>
              <a:t> </a:t>
            </a:r>
            <a:endParaRPr lang="en-AU" b="1" dirty="0">
              <a:latin typeface="Arial" panose="020B0604020202020204" pitchFamily="34" charset="0"/>
            </a:endParaRP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3" name="Picture 2">
            <a:extLst>
              <a:ext uri="{FF2B5EF4-FFF2-40B4-BE49-F238E27FC236}">
                <a16:creationId xmlns:a16="http://schemas.microsoft.com/office/drawing/2014/main" id="{5B0E3067-68B3-4BDE-8C7F-E1E1416AFFE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8540" y="1543597"/>
            <a:ext cx="1440000" cy="810000"/>
          </a:xfrm>
          <a:prstGeom prst="rect">
            <a:avLst/>
          </a:prstGeom>
          <a:ln>
            <a:solidFill>
              <a:schemeClr val="accent1"/>
            </a:solidFill>
          </a:ln>
        </p:spPr>
      </p:pic>
      <p:pic>
        <p:nvPicPr>
          <p:cNvPr id="5" name="Picture 4">
            <a:extLst>
              <a:ext uri="{FF2B5EF4-FFF2-40B4-BE49-F238E27FC236}">
                <a16:creationId xmlns:a16="http://schemas.microsoft.com/office/drawing/2014/main" id="{CBC18724-7D73-4FF5-BA1C-4496E2D494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8540" y="5175795"/>
            <a:ext cx="1440000" cy="810000"/>
          </a:xfrm>
          <a:prstGeom prst="rect">
            <a:avLst/>
          </a:prstGeom>
          <a:ln>
            <a:solidFill>
              <a:schemeClr val="accent1"/>
            </a:solidFill>
          </a:ln>
        </p:spPr>
      </p:pic>
      <p:pic>
        <p:nvPicPr>
          <p:cNvPr id="7" name="Picture 6">
            <a:extLst>
              <a:ext uri="{FF2B5EF4-FFF2-40B4-BE49-F238E27FC236}">
                <a16:creationId xmlns:a16="http://schemas.microsoft.com/office/drawing/2014/main" id="{D0E4A99B-2377-47DD-8147-EDE11470FF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8540" y="7054602"/>
            <a:ext cx="1440000" cy="810000"/>
          </a:xfrm>
          <a:prstGeom prst="rect">
            <a:avLst/>
          </a:prstGeom>
          <a:ln>
            <a:solidFill>
              <a:schemeClr val="accent1"/>
            </a:solidFill>
          </a:ln>
        </p:spPr>
      </p:pic>
      <p:sp>
        <p:nvSpPr>
          <p:cNvPr id="9" name="TextBox 8">
            <a:extLst>
              <a:ext uri="{FF2B5EF4-FFF2-40B4-BE49-F238E27FC236}">
                <a16:creationId xmlns:a16="http://schemas.microsoft.com/office/drawing/2014/main" id="{DEB1DB78-BAF2-433B-8081-F2959DF0C73E}"/>
              </a:ext>
            </a:extLst>
          </p:cNvPr>
          <p:cNvSpPr txBox="1"/>
          <p:nvPr/>
        </p:nvSpPr>
        <p:spPr>
          <a:xfrm>
            <a:off x="7029451" y="9625983"/>
            <a:ext cx="405984"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12</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6059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1"/>
            <a:ext cx="5562000" cy="8482476"/>
          </a:xfrm>
        </p:spPr>
        <p:txBody>
          <a:bodyPr/>
          <a:lstStyle/>
          <a:p>
            <a:pPr fontAlgn="base"/>
            <a:r>
              <a:rPr lang="en-US" sz="1600" b="1" dirty="0">
                <a:latin typeface="Arial" panose="020B0604020202020204" pitchFamily="34" charset="0"/>
                <a:ea typeface="Roboto Medium" pitchFamily="2" charset="0"/>
              </a:rPr>
              <a:t>Closing Song </a:t>
            </a:r>
          </a:p>
          <a:p>
            <a:pPr fontAlgn="base">
              <a:spcBef>
                <a:spcPts val="0"/>
              </a:spcBef>
            </a:pPr>
            <a:r>
              <a:rPr lang="en-US" sz="1200" dirty="0">
                <a:latin typeface="Arial" panose="020B0604020202020204" pitchFamily="34" charset="0"/>
              </a:rPr>
              <a:t>Suggestions: </a:t>
            </a:r>
          </a:p>
          <a:p>
            <a:pPr fontAlgn="base">
              <a:spcBef>
                <a:spcPts val="0"/>
              </a:spcBef>
            </a:pPr>
            <a:r>
              <a:rPr lang="en-US" sz="1200" i="1" u="sng" dirty="0">
                <a:latin typeface="Arial" panose="020B0604020202020204" pitchFamily="34" charset="0"/>
                <a:hlinkClick r:id="rId2"/>
              </a:rPr>
              <a:t>Go out, Go out </a:t>
            </a:r>
            <a:r>
              <a:rPr lang="en-US" sz="1200" u="sng" dirty="0">
                <a:latin typeface="Arial" panose="020B0604020202020204" pitchFamily="34" charset="0"/>
                <a:hlinkClick r:id="rId2"/>
              </a:rPr>
              <a:t>by Curtis Stephan, 2013</a:t>
            </a:r>
            <a:r>
              <a:rPr lang="en-US" sz="1200" dirty="0">
                <a:latin typeface="Arial" panose="020B0604020202020204" pitchFamily="34" charset="0"/>
              </a:rPr>
              <a:t> (from </a:t>
            </a:r>
            <a:r>
              <a:rPr lang="en-US" sz="1200" i="1" dirty="0">
                <a:latin typeface="Arial" panose="020B0604020202020204" pitchFamily="34" charset="0"/>
              </a:rPr>
              <a:t>Spirit &amp; Song Volume 5</a:t>
            </a:r>
            <a:r>
              <a:rPr lang="en-US" sz="1200" dirty="0">
                <a:latin typeface="Arial" panose="020B0604020202020204" pitchFamily="34" charset="0"/>
              </a:rPr>
              <a:t>) </a:t>
            </a:r>
          </a:p>
          <a:p>
            <a:pPr fontAlgn="base">
              <a:spcBef>
                <a:spcPts val="0"/>
              </a:spcBef>
            </a:pPr>
            <a:r>
              <a:rPr lang="en-US" sz="1200" i="1" u="sng" dirty="0">
                <a:latin typeface="Arial" panose="020B0604020202020204" pitchFamily="34" charset="0"/>
                <a:hlinkClick r:id="rId3"/>
              </a:rPr>
              <a:t>Peace in My Heart </a:t>
            </a:r>
            <a:r>
              <a:rPr lang="en-US" sz="1200" u="sng" dirty="0">
                <a:latin typeface="Arial" panose="020B0604020202020204" pitchFamily="34" charset="0"/>
                <a:hlinkClick r:id="rId3"/>
              </a:rPr>
              <a:t>by The </a:t>
            </a:r>
            <a:r>
              <a:rPr lang="en-US" sz="1200" u="sng" dirty="0" err="1">
                <a:latin typeface="Arial" panose="020B0604020202020204" pitchFamily="34" charset="0"/>
                <a:hlinkClick r:id="rId3"/>
              </a:rPr>
              <a:t>Rennas</a:t>
            </a:r>
            <a:r>
              <a:rPr lang="en-US" sz="1200" u="sng" dirty="0">
                <a:latin typeface="Arial" panose="020B0604020202020204" pitchFamily="34" charset="0"/>
                <a:hlinkClick r:id="rId3"/>
              </a:rPr>
              <a:t>, 2004</a:t>
            </a:r>
            <a:r>
              <a:rPr lang="en-US" sz="1200" dirty="0">
                <a:latin typeface="Arial" panose="020B0604020202020204" pitchFamily="34" charset="0"/>
              </a:rPr>
              <a:t> (from </a:t>
            </a:r>
            <a:r>
              <a:rPr lang="en-US" sz="1200" i="1" dirty="0">
                <a:latin typeface="Arial" panose="020B0604020202020204" pitchFamily="34" charset="0"/>
              </a:rPr>
              <a:t>Kids Sing for Jesus (Catholic Songs for Little Ones))</a:t>
            </a:r>
            <a:r>
              <a:rPr lang="en-US" sz="1200" dirty="0">
                <a:latin typeface="Arial" panose="020B0604020202020204" pitchFamily="34" charset="0"/>
              </a:rPr>
              <a:t> </a:t>
            </a:r>
          </a:p>
          <a:p>
            <a:pPr fontAlgn="base">
              <a:spcBef>
                <a:spcPts val="0"/>
              </a:spcBef>
            </a:pPr>
            <a:r>
              <a:rPr lang="en-US" sz="1200" i="1" u="sng" dirty="0">
                <a:latin typeface="Arial" panose="020B0604020202020204" pitchFamily="34" charset="0"/>
                <a:hlinkClick r:id="rId4"/>
              </a:rPr>
              <a:t>We Walk in Love</a:t>
            </a:r>
            <a:r>
              <a:rPr lang="en-US" sz="1200" u="sng" dirty="0">
                <a:latin typeface="Arial" panose="020B0604020202020204" pitchFamily="34" charset="0"/>
                <a:hlinkClick r:id="rId4"/>
              </a:rPr>
              <a:t> by Andrew Chinn &amp; Friends, 2018</a:t>
            </a:r>
            <a:r>
              <a:rPr lang="en-US" sz="1200" dirty="0">
                <a:latin typeface="Arial" panose="020B0604020202020204" pitchFamily="34" charset="0"/>
              </a:rPr>
              <a:t> (from </a:t>
            </a:r>
            <a:r>
              <a:rPr lang="en-US" sz="1200" i="1" dirty="0">
                <a:latin typeface="Arial" panose="020B0604020202020204" pitchFamily="34" charset="0"/>
              </a:rPr>
              <a:t>Rise Up!</a:t>
            </a:r>
            <a:r>
              <a:rPr lang="en-US" sz="1200" dirty="0">
                <a:latin typeface="Arial" panose="020B0604020202020204" pitchFamily="34" charset="0"/>
              </a:rPr>
              <a:t>) </a:t>
            </a:r>
          </a:p>
          <a:p>
            <a:pPr fontAlgn="base"/>
            <a:r>
              <a:rPr lang="en-US" dirty="0"/>
              <a:t>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3" name="Picture 2">
            <a:extLst>
              <a:ext uri="{FF2B5EF4-FFF2-40B4-BE49-F238E27FC236}">
                <a16:creationId xmlns:a16="http://schemas.microsoft.com/office/drawing/2014/main" id="{CA1B71AB-1C24-4DE1-A673-718F4E4D6F7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97675" y="1532483"/>
            <a:ext cx="1440000" cy="810000"/>
          </a:xfrm>
          <a:prstGeom prst="rect">
            <a:avLst/>
          </a:prstGeom>
          <a:ln>
            <a:solidFill>
              <a:schemeClr val="accent1"/>
            </a:solidFill>
          </a:ln>
        </p:spPr>
      </p:pic>
      <p:pic>
        <p:nvPicPr>
          <p:cNvPr id="7" name="Picture 6">
            <a:extLst>
              <a:ext uri="{FF2B5EF4-FFF2-40B4-BE49-F238E27FC236}">
                <a16:creationId xmlns:a16="http://schemas.microsoft.com/office/drawing/2014/main" id="{558DF675-1305-41A9-95A4-2FB8D6265B1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97675" y="3454133"/>
            <a:ext cx="1440000" cy="811367"/>
          </a:xfrm>
          <a:prstGeom prst="rect">
            <a:avLst/>
          </a:prstGeom>
          <a:ln>
            <a:solidFill>
              <a:schemeClr val="accent1"/>
            </a:solidFill>
          </a:ln>
        </p:spPr>
      </p:pic>
      <p:pic>
        <p:nvPicPr>
          <p:cNvPr id="4" name="Picture 3">
            <a:extLst>
              <a:ext uri="{FF2B5EF4-FFF2-40B4-BE49-F238E27FC236}">
                <a16:creationId xmlns:a16="http://schemas.microsoft.com/office/drawing/2014/main" id="{64E1F84D-633B-4C4F-92EF-B4E5D6FC0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7676" y="4460720"/>
            <a:ext cx="1440000" cy="810000"/>
          </a:xfrm>
          <a:prstGeom prst="rect">
            <a:avLst/>
          </a:prstGeom>
          <a:ln>
            <a:solidFill>
              <a:schemeClr val="accent1"/>
            </a:solidFill>
          </a:ln>
        </p:spPr>
      </p:pic>
      <p:sp>
        <p:nvSpPr>
          <p:cNvPr id="9" name="TextBox 8">
            <a:extLst>
              <a:ext uri="{FF2B5EF4-FFF2-40B4-BE49-F238E27FC236}">
                <a16:creationId xmlns:a16="http://schemas.microsoft.com/office/drawing/2014/main" id="{543C8491-3D9E-41B4-9871-1AE8B18420F3}"/>
              </a:ext>
            </a:extLst>
          </p:cNvPr>
          <p:cNvSpPr txBox="1"/>
          <p:nvPr/>
        </p:nvSpPr>
        <p:spPr>
          <a:xfrm>
            <a:off x="7078437" y="9625983"/>
            <a:ext cx="356998"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13</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7764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67DE270A-E526-406C-907A-D186E98120DA}"/>
              </a:ext>
            </a:extLst>
          </p:cNvPr>
          <p:cNvCxnSpPr/>
          <p:nvPr/>
        </p:nvCxnSpPr>
        <p:spPr>
          <a:xfrm>
            <a:off x="3779837" y="-1"/>
            <a:ext cx="0" cy="10691813"/>
          </a:xfrm>
          <a:prstGeom prst="line">
            <a:avLst/>
          </a:prstGeom>
          <a:ln>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3A427AF-0A26-4531-BFF0-8CDF5499BE0F}"/>
              </a:ext>
            </a:extLst>
          </p:cNvPr>
          <p:cNvCxnSpPr>
            <a:cxnSpLocks/>
          </p:cNvCxnSpPr>
          <p:nvPr/>
        </p:nvCxnSpPr>
        <p:spPr>
          <a:xfrm flipV="1">
            <a:off x="0" y="5345905"/>
            <a:ext cx="7559677" cy="2"/>
          </a:xfrm>
          <a:prstGeom prst="line">
            <a:avLst/>
          </a:prstGeom>
          <a:ln>
            <a:solidFill>
              <a:schemeClr val="bg2">
                <a:lumMod val="1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67318A10-45AA-4FD8-8BD2-23CF6E012D73}"/>
              </a:ext>
            </a:extLst>
          </p:cNvPr>
          <p:cNvGrpSpPr/>
          <p:nvPr/>
        </p:nvGrpSpPr>
        <p:grpSpPr>
          <a:xfrm>
            <a:off x="-3596164" y="4441383"/>
            <a:ext cx="14779422" cy="8576974"/>
            <a:chOff x="-3596164" y="4441383"/>
            <a:chExt cx="14779422" cy="8576974"/>
          </a:xfrm>
        </p:grpSpPr>
        <p:grpSp>
          <p:nvGrpSpPr>
            <p:cNvPr id="17" name="Group 16">
              <a:extLst>
                <a:ext uri="{FF2B5EF4-FFF2-40B4-BE49-F238E27FC236}">
                  <a16:creationId xmlns:a16="http://schemas.microsoft.com/office/drawing/2014/main" id="{82A45C9B-B10E-4D11-89AC-D6B6ADB39548}"/>
                </a:ext>
              </a:extLst>
            </p:cNvPr>
            <p:cNvGrpSpPr/>
            <p:nvPr/>
          </p:nvGrpSpPr>
          <p:grpSpPr>
            <a:xfrm>
              <a:off x="-3596164" y="4441383"/>
              <a:ext cx="9198678" cy="8555202"/>
              <a:chOff x="-3596164" y="4441383"/>
              <a:chExt cx="9198678" cy="8555202"/>
            </a:xfrm>
          </p:grpSpPr>
          <p:grpSp>
            <p:nvGrpSpPr>
              <p:cNvPr id="12" name="Group 11">
                <a:extLst>
                  <a:ext uri="{FF2B5EF4-FFF2-40B4-BE49-F238E27FC236}">
                    <a16:creationId xmlns:a16="http://schemas.microsoft.com/office/drawing/2014/main" id="{86F8B131-D7C1-4150-A24D-0A7CB55FFF96}"/>
                  </a:ext>
                </a:extLst>
              </p:cNvPr>
              <p:cNvGrpSpPr/>
              <p:nvPr/>
            </p:nvGrpSpPr>
            <p:grpSpPr>
              <a:xfrm flipH="1">
                <a:off x="-3596164" y="4441383"/>
                <a:ext cx="9198678" cy="8555202"/>
                <a:chOff x="-2217305" y="-896041"/>
                <a:chExt cx="9994305" cy="8957769"/>
              </a:xfrm>
            </p:grpSpPr>
            <p:sp>
              <p:nvSpPr>
                <p:cNvPr id="10" name="Arc 9">
                  <a:extLst>
                    <a:ext uri="{FF2B5EF4-FFF2-40B4-BE49-F238E27FC236}">
                      <a16:creationId xmlns:a16="http://schemas.microsoft.com/office/drawing/2014/main" id="{B6D8238E-7553-4A34-8DA7-28B6F24AC634}"/>
                    </a:ext>
                  </a:extLst>
                </p:cNvPr>
                <p:cNvSpPr/>
                <p:nvPr/>
              </p:nvSpPr>
              <p:spPr>
                <a:xfrm rot="913375">
                  <a:off x="-2217305" y="118593"/>
                  <a:ext cx="5723514" cy="7943135"/>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sp>
              <p:nvSpPr>
                <p:cNvPr id="11" name="Arc 10">
                  <a:extLst>
                    <a:ext uri="{FF2B5EF4-FFF2-40B4-BE49-F238E27FC236}">
                      <a16:creationId xmlns:a16="http://schemas.microsoft.com/office/drawing/2014/main" id="{76F37A78-54CC-42B4-8E3C-76D0EE031484}"/>
                    </a:ext>
                  </a:extLst>
                </p:cNvPr>
                <p:cNvSpPr/>
                <p:nvPr/>
              </p:nvSpPr>
              <p:spPr>
                <a:xfrm rot="16701245" flipH="1">
                  <a:off x="1002332" y="-1968570"/>
                  <a:ext cx="5702140" cy="7847197"/>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grpSp>
          <p:cxnSp>
            <p:nvCxnSpPr>
              <p:cNvPr id="14" name="Straight Connector 13">
                <a:extLst>
                  <a:ext uri="{FF2B5EF4-FFF2-40B4-BE49-F238E27FC236}">
                    <a16:creationId xmlns:a16="http://schemas.microsoft.com/office/drawing/2014/main" id="{C554E887-C913-4370-AD14-53893CAB780A}"/>
                  </a:ext>
                </a:extLst>
              </p:cNvPr>
              <p:cNvCxnSpPr>
                <a:cxnSpLocks/>
                <a:stCxn id="10" idx="0"/>
                <a:endCxn id="10" idx="2"/>
              </p:cNvCxnSpPr>
              <p:nvPr/>
            </p:nvCxnSpPr>
            <p:spPr>
              <a:xfrm flipH="1">
                <a:off x="414797" y="5584051"/>
                <a:ext cx="2694660" cy="4265214"/>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D2ABC194-87B3-4125-A680-866249DE504B}"/>
                </a:ext>
              </a:extLst>
            </p:cNvPr>
            <p:cNvGrpSpPr/>
            <p:nvPr/>
          </p:nvGrpSpPr>
          <p:grpSpPr>
            <a:xfrm flipH="1">
              <a:off x="1984580" y="4463155"/>
              <a:ext cx="9198678" cy="8555202"/>
              <a:chOff x="-3596164" y="4441383"/>
              <a:chExt cx="9198678" cy="8555202"/>
            </a:xfrm>
          </p:grpSpPr>
          <p:grpSp>
            <p:nvGrpSpPr>
              <p:cNvPr id="19" name="Group 18">
                <a:extLst>
                  <a:ext uri="{FF2B5EF4-FFF2-40B4-BE49-F238E27FC236}">
                    <a16:creationId xmlns:a16="http://schemas.microsoft.com/office/drawing/2014/main" id="{85F6B157-96EE-45C0-BF38-C836FC93C1F9}"/>
                  </a:ext>
                </a:extLst>
              </p:cNvPr>
              <p:cNvGrpSpPr/>
              <p:nvPr/>
            </p:nvGrpSpPr>
            <p:grpSpPr>
              <a:xfrm flipH="1">
                <a:off x="-3596164" y="4441383"/>
                <a:ext cx="9198678" cy="8555202"/>
                <a:chOff x="-2217305" y="-896041"/>
                <a:chExt cx="9994305" cy="8957769"/>
              </a:xfrm>
            </p:grpSpPr>
            <p:sp>
              <p:nvSpPr>
                <p:cNvPr id="21" name="Arc 20">
                  <a:extLst>
                    <a:ext uri="{FF2B5EF4-FFF2-40B4-BE49-F238E27FC236}">
                      <a16:creationId xmlns:a16="http://schemas.microsoft.com/office/drawing/2014/main" id="{FB6C6DD2-5AB1-4F85-9D06-B064C4B8E9A8}"/>
                    </a:ext>
                  </a:extLst>
                </p:cNvPr>
                <p:cNvSpPr/>
                <p:nvPr/>
              </p:nvSpPr>
              <p:spPr>
                <a:xfrm rot="913375">
                  <a:off x="-2217305" y="118593"/>
                  <a:ext cx="5723514" cy="7943135"/>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sp>
              <p:nvSpPr>
                <p:cNvPr id="22" name="Arc 21">
                  <a:extLst>
                    <a:ext uri="{FF2B5EF4-FFF2-40B4-BE49-F238E27FC236}">
                      <a16:creationId xmlns:a16="http://schemas.microsoft.com/office/drawing/2014/main" id="{E24FA5C0-E1C7-4936-9259-3C93855FFA7C}"/>
                    </a:ext>
                  </a:extLst>
                </p:cNvPr>
                <p:cNvSpPr/>
                <p:nvPr/>
              </p:nvSpPr>
              <p:spPr>
                <a:xfrm rot="16701245" flipH="1">
                  <a:off x="1002332" y="-1968570"/>
                  <a:ext cx="5702140" cy="7847197"/>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grpSp>
          <p:cxnSp>
            <p:nvCxnSpPr>
              <p:cNvPr id="20" name="Straight Connector 19">
                <a:extLst>
                  <a:ext uri="{FF2B5EF4-FFF2-40B4-BE49-F238E27FC236}">
                    <a16:creationId xmlns:a16="http://schemas.microsoft.com/office/drawing/2014/main" id="{2AFDF8AB-F671-47D1-8764-A6144AD179DA}"/>
                  </a:ext>
                </a:extLst>
              </p:cNvPr>
              <p:cNvCxnSpPr>
                <a:cxnSpLocks/>
                <a:stCxn id="21" idx="0"/>
                <a:endCxn id="21" idx="2"/>
              </p:cNvCxnSpPr>
              <p:nvPr/>
            </p:nvCxnSpPr>
            <p:spPr>
              <a:xfrm flipH="1">
                <a:off x="414797" y="5584051"/>
                <a:ext cx="2694660" cy="4265214"/>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4" name="Group 23">
            <a:extLst>
              <a:ext uri="{FF2B5EF4-FFF2-40B4-BE49-F238E27FC236}">
                <a16:creationId xmlns:a16="http://schemas.microsoft.com/office/drawing/2014/main" id="{C30CB335-70AB-4BC8-8BC6-86FC2FD07640}"/>
              </a:ext>
            </a:extLst>
          </p:cNvPr>
          <p:cNvGrpSpPr/>
          <p:nvPr/>
        </p:nvGrpSpPr>
        <p:grpSpPr>
          <a:xfrm flipV="1">
            <a:off x="-3588904" y="-2402106"/>
            <a:ext cx="14779422" cy="8576974"/>
            <a:chOff x="-3596164" y="4441383"/>
            <a:chExt cx="14779422" cy="8576974"/>
          </a:xfrm>
        </p:grpSpPr>
        <p:grpSp>
          <p:nvGrpSpPr>
            <p:cNvPr id="25" name="Group 24">
              <a:extLst>
                <a:ext uri="{FF2B5EF4-FFF2-40B4-BE49-F238E27FC236}">
                  <a16:creationId xmlns:a16="http://schemas.microsoft.com/office/drawing/2014/main" id="{A517BC3A-611D-4A86-9D84-BC3E52055645}"/>
                </a:ext>
              </a:extLst>
            </p:cNvPr>
            <p:cNvGrpSpPr/>
            <p:nvPr/>
          </p:nvGrpSpPr>
          <p:grpSpPr>
            <a:xfrm>
              <a:off x="-3596164" y="4441383"/>
              <a:ext cx="9198678" cy="8555202"/>
              <a:chOff x="-3596164" y="4441383"/>
              <a:chExt cx="9198678" cy="8555202"/>
            </a:xfrm>
          </p:grpSpPr>
          <p:grpSp>
            <p:nvGrpSpPr>
              <p:cNvPr id="31" name="Group 30">
                <a:extLst>
                  <a:ext uri="{FF2B5EF4-FFF2-40B4-BE49-F238E27FC236}">
                    <a16:creationId xmlns:a16="http://schemas.microsoft.com/office/drawing/2014/main" id="{74DB982C-35D5-4DF4-8896-96E1733DD454}"/>
                  </a:ext>
                </a:extLst>
              </p:cNvPr>
              <p:cNvGrpSpPr/>
              <p:nvPr/>
            </p:nvGrpSpPr>
            <p:grpSpPr>
              <a:xfrm flipH="1">
                <a:off x="-3596164" y="4441383"/>
                <a:ext cx="9198678" cy="8555202"/>
                <a:chOff x="-2217305" y="-896041"/>
                <a:chExt cx="9994305" cy="8957769"/>
              </a:xfrm>
            </p:grpSpPr>
            <p:sp>
              <p:nvSpPr>
                <p:cNvPr id="33" name="Arc 32">
                  <a:extLst>
                    <a:ext uri="{FF2B5EF4-FFF2-40B4-BE49-F238E27FC236}">
                      <a16:creationId xmlns:a16="http://schemas.microsoft.com/office/drawing/2014/main" id="{F0C43832-559A-4098-8470-5AB26EF51E24}"/>
                    </a:ext>
                  </a:extLst>
                </p:cNvPr>
                <p:cNvSpPr/>
                <p:nvPr/>
              </p:nvSpPr>
              <p:spPr>
                <a:xfrm rot="913375">
                  <a:off x="-2217305" y="118593"/>
                  <a:ext cx="5723514" cy="7943135"/>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sp>
              <p:nvSpPr>
                <p:cNvPr id="34" name="Arc 33">
                  <a:extLst>
                    <a:ext uri="{FF2B5EF4-FFF2-40B4-BE49-F238E27FC236}">
                      <a16:creationId xmlns:a16="http://schemas.microsoft.com/office/drawing/2014/main" id="{12ED4D95-EAE6-4194-A738-91247C78CEC2}"/>
                    </a:ext>
                  </a:extLst>
                </p:cNvPr>
                <p:cNvSpPr/>
                <p:nvPr/>
              </p:nvSpPr>
              <p:spPr>
                <a:xfrm rot="16701245" flipH="1">
                  <a:off x="1002332" y="-1968570"/>
                  <a:ext cx="5702140" cy="7847197"/>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grpSp>
          <p:cxnSp>
            <p:nvCxnSpPr>
              <p:cNvPr id="32" name="Straight Connector 31">
                <a:extLst>
                  <a:ext uri="{FF2B5EF4-FFF2-40B4-BE49-F238E27FC236}">
                    <a16:creationId xmlns:a16="http://schemas.microsoft.com/office/drawing/2014/main" id="{44896DC6-A278-4217-85F8-F5AE24CEAC83}"/>
                  </a:ext>
                </a:extLst>
              </p:cNvPr>
              <p:cNvCxnSpPr>
                <a:cxnSpLocks/>
                <a:stCxn id="33" idx="0"/>
                <a:endCxn id="33" idx="2"/>
              </p:cNvCxnSpPr>
              <p:nvPr/>
            </p:nvCxnSpPr>
            <p:spPr>
              <a:xfrm flipH="1">
                <a:off x="414797" y="5584051"/>
                <a:ext cx="2694660" cy="4265214"/>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B9427C90-E3F4-4A0D-80A2-006EDEAB2CED}"/>
                </a:ext>
              </a:extLst>
            </p:cNvPr>
            <p:cNvGrpSpPr/>
            <p:nvPr/>
          </p:nvGrpSpPr>
          <p:grpSpPr>
            <a:xfrm flipH="1">
              <a:off x="1984580" y="4463155"/>
              <a:ext cx="9198678" cy="8555202"/>
              <a:chOff x="-3596164" y="4441383"/>
              <a:chExt cx="9198678" cy="8555202"/>
            </a:xfrm>
          </p:grpSpPr>
          <p:grpSp>
            <p:nvGrpSpPr>
              <p:cNvPr id="27" name="Group 26">
                <a:extLst>
                  <a:ext uri="{FF2B5EF4-FFF2-40B4-BE49-F238E27FC236}">
                    <a16:creationId xmlns:a16="http://schemas.microsoft.com/office/drawing/2014/main" id="{6635EA37-D7D1-43A8-9476-93B233FAFC8E}"/>
                  </a:ext>
                </a:extLst>
              </p:cNvPr>
              <p:cNvGrpSpPr/>
              <p:nvPr/>
            </p:nvGrpSpPr>
            <p:grpSpPr>
              <a:xfrm flipH="1">
                <a:off x="-3596164" y="4441383"/>
                <a:ext cx="9198678" cy="8555202"/>
                <a:chOff x="-2217305" y="-896041"/>
                <a:chExt cx="9994305" cy="8957769"/>
              </a:xfrm>
            </p:grpSpPr>
            <p:sp>
              <p:nvSpPr>
                <p:cNvPr id="29" name="Arc 28">
                  <a:extLst>
                    <a:ext uri="{FF2B5EF4-FFF2-40B4-BE49-F238E27FC236}">
                      <a16:creationId xmlns:a16="http://schemas.microsoft.com/office/drawing/2014/main" id="{14F7564C-95FF-4970-8DE1-A5E438EBCCD0}"/>
                    </a:ext>
                  </a:extLst>
                </p:cNvPr>
                <p:cNvSpPr/>
                <p:nvPr/>
              </p:nvSpPr>
              <p:spPr>
                <a:xfrm rot="913375">
                  <a:off x="-2217305" y="118593"/>
                  <a:ext cx="5723514" cy="7943135"/>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sp>
              <p:nvSpPr>
                <p:cNvPr id="30" name="Arc 29">
                  <a:extLst>
                    <a:ext uri="{FF2B5EF4-FFF2-40B4-BE49-F238E27FC236}">
                      <a16:creationId xmlns:a16="http://schemas.microsoft.com/office/drawing/2014/main" id="{E21BEC9C-9FE0-4D89-A94A-B90D31DA32C8}"/>
                    </a:ext>
                  </a:extLst>
                </p:cNvPr>
                <p:cNvSpPr/>
                <p:nvPr/>
              </p:nvSpPr>
              <p:spPr>
                <a:xfrm rot="16701245" flipH="1">
                  <a:off x="1002332" y="-1968570"/>
                  <a:ext cx="5702140" cy="7847197"/>
                </a:xfrm>
                <a:prstGeom prst="arc">
                  <a:avLst>
                    <a:gd name="adj1" fmla="val 15152884"/>
                    <a:gd name="adj2" fmla="val 21538065"/>
                  </a:avLst>
                </a:prstGeom>
                <a:ln>
                  <a:solidFill>
                    <a:schemeClr val="bg2">
                      <a:lumMod val="1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ln>
                      <a:solidFill>
                        <a:schemeClr val="bg2">
                          <a:lumMod val="10000"/>
                        </a:schemeClr>
                      </a:solidFill>
                    </a:ln>
                  </a:endParaRPr>
                </a:p>
              </p:txBody>
            </p:sp>
          </p:grpSp>
          <p:cxnSp>
            <p:nvCxnSpPr>
              <p:cNvPr id="28" name="Straight Connector 27">
                <a:extLst>
                  <a:ext uri="{FF2B5EF4-FFF2-40B4-BE49-F238E27FC236}">
                    <a16:creationId xmlns:a16="http://schemas.microsoft.com/office/drawing/2014/main" id="{8D78F0B7-4EA6-40DE-BDCF-612E903001DA}"/>
                  </a:ext>
                </a:extLst>
              </p:cNvPr>
              <p:cNvCxnSpPr>
                <a:cxnSpLocks/>
                <a:stCxn id="29" idx="0"/>
                <a:endCxn id="29" idx="2"/>
              </p:cNvCxnSpPr>
              <p:nvPr/>
            </p:nvCxnSpPr>
            <p:spPr>
              <a:xfrm flipH="1">
                <a:off x="414797" y="5584051"/>
                <a:ext cx="2694660" cy="4265214"/>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sp>
        <p:nvSpPr>
          <p:cNvPr id="35" name="Title 1">
            <a:extLst>
              <a:ext uri="{FF2B5EF4-FFF2-40B4-BE49-F238E27FC236}">
                <a16:creationId xmlns:a16="http://schemas.microsoft.com/office/drawing/2014/main" id="{CF8DF85A-A831-46FC-A00A-5706979A060F}"/>
              </a:ext>
            </a:extLst>
          </p:cNvPr>
          <p:cNvSpPr txBox="1">
            <a:spLocks/>
          </p:cNvSpPr>
          <p:nvPr/>
        </p:nvSpPr>
        <p:spPr>
          <a:xfrm>
            <a:off x="194057" y="-174170"/>
            <a:ext cx="7074973"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A4 Leaf Template</a:t>
            </a:r>
          </a:p>
        </p:txBody>
      </p:sp>
      <p:pic>
        <p:nvPicPr>
          <p:cNvPr id="37" name="Picture 36">
            <a:extLst>
              <a:ext uri="{FF2B5EF4-FFF2-40B4-BE49-F238E27FC236}">
                <a16:creationId xmlns:a16="http://schemas.microsoft.com/office/drawing/2014/main" id="{ED484CA2-B1E8-4F71-A71C-1F07DD3678E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81228" y="9843383"/>
            <a:ext cx="1642912" cy="708595"/>
          </a:xfrm>
          <a:prstGeom prst="rect">
            <a:avLst/>
          </a:prstGeom>
        </p:spPr>
      </p:pic>
      <p:sp>
        <p:nvSpPr>
          <p:cNvPr id="38" name="TextBox 37">
            <a:extLst>
              <a:ext uri="{FF2B5EF4-FFF2-40B4-BE49-F238E27FC236}">
                <a16:creationId xmlns:a16="http://schemas.microsoft.com/office/drawing/2014/main" id="{3614FB61-7903-4609-9610-3DBEF79C0C19}"/>
              </a:ext>
            </a:extLst>
          </p:cNvPr>
          <p:cNvSpPr txBox="1"/>
          <p:nvPr/>
        </p:nvSpPr>
        <p:spPr>
          <a:xfrm>
            <a:off x="710292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14</a:t>
            </a:r>
          </a:p>
        </p:txBody>
      </p:sp>
    </p:spTree>
    <p:extLst>
      <p:ext uri="{BB962C8B-B14F-4D97-AF65-F5344CB8AC3E}">
        <p14:creationId xmlns:p14="http://schemas.microsoft.com/office/powerpoint/2010/main" val="3202027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65996-6376-4006-A0F4-4A2927E788AA}"/>
              </a:ext>
            </a:extLst>
          </p:cNvPr>
          <p:cNvSpPr/>
          <p:nvPr/>
        </p:nvSpPr>
        <p:spPr>
          <a:xfrm>
            <a:off x="190657" y="0"/>
            <a:ext cx="6667210" cy="10864513"/>
          </a:xfrm>
          <a:prstGeom prst="rect">
            <a:avLst/>
          </a:prstGeom>
          <a:noFill/>
        </p:spPr>
        <p:txBody>
          <a:bodyPr wrap="none" lIns="91440" tIns="45720" rIns="91440" bIns="45720">
            <a:spAutoFit/>
          </a:bodyPr>
          <a:lstStyle/>
          <a:p>
            <a:r>
              <a:rPr lang="en-US" sz="70000" b="1" cap="none" spc="0" dirty="0">
                <a:ln w="19050">
                  <a:solidFill>
                    <a:schemeClr val="bg2">
                      <a:lumMod val="25000"/>
                    </a:schemeClr>
                  </a:solidFill>
                  <a:prstDash val="lgDash"/>
                </a:ln>
                <a:noFill/>
                <a:effectLst/>
                <a:latin typeface="Arial Black" panose="020B0A04020102020204" pitchFamily="34" charset="0"/>
              </a:rPr>
              <a:t>P</a:t>
            </a: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P-E-A-C-E Sign</a:t>
            </a:r>
          </a:p>
        </p:txBody>
      </p:sp>
      <p:pic>
        <p:nvPicPr>
          <p:cNvPr id="7" name="Picture 6">
            <a:extLst>
              <a:ext uri="{FF2B5EF4-FFF2-40B4-BE49-F238E27FC236}">
                <a16:creationId xmlns:a16="http://schemas.microsoft.com/office/drawing/2014/main" id="{137C19AC-489D-4391-B991-135DB97574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4900" y="9843383"/>
            <a:ext cx="1642912" cy="708595"/>
          </a:xfrm>
          <a:prstGeom prst="rect">
            <a:avLst/>
          </a:prstGeom>
        </p:spPr>
      </p:pic>
      <p:sp>
        <p:nvSpPr>
          <p:cNvPr id="8" name="TextBox 7">
            <a:extLst>
              <a:ext uri="{FF2B5EF4-FFF2-40B4-BE49-F238E27FC236}">
                <a16:creationId xmlns:a16="http://schemas.microsoft.com/office/drawing/2014/main" id="{F27BD537-0DBA-4D49-A687-7C532A741ACE}"/>
              </a:ext>
            </a:extLst>
          </p:cNvPr>
          <p:cNvSpPr txBox="1"/>
          <p:nvPr/>
        </p:nvSpPr>
        <p:spPr>
          <a:xfrm>
            <a:off x="706210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15</a:t>
            </a:r>
          </a:p>
        </p:txBody>
      </p:sp>
    </p:spTree>
    <p:extLst>
      <p:ext uri="{BB962C8B-B14F-4D97-AF65-F5344CB8AC3E}">
        <p14:creationId xmlns:p14="http://schemas.microsoft.com/office/powerpoint/2010/main" val="2849327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65996-6376-4006-A0F4-4A2927E788AA}"/>
              </a:ext>
            </a:extLst>
          </p:cNvPr>
          <p:cNvSpPr/>
          <p:nvPr/>
        </p:nvSpPr>
        <p:spPr>
          <a:xfrm>
            <a:off x="190657" y="0"/>
            <a:ext cx="6667210" cy="10864513"/>
          </a:xfrm>
          <a:prstGeom prst="rect">
            <a:avLst/>
          </a:prstGeom>
          <a:noFill/>
        </p:spPr>
        <p:txBody>
          <a:bodyPr wrap="none" lIns="91440" tIns="45720" rIns="91440" bIns="45720">
            <a:spAutoFit/>
          </a:bodyPr>
          <a:lstStyle/>
          <a:p>
            <a:r>
              <a:rPr lang="en-US" sz="70000" b="1" cap="none" spc="0" dirty="0">
                <a:ln w="19050">
                  <a:solidFill>
                    <a:schemeClr val="bg2">
                      <a:lumMod val="25000"/>
                    </a:schemeClr>
                  </a:solidFill>
                  <a:prstDash val="lgDash"/>
                </a:ln>
                <a:noFill/>
                <a:effectLst/>
                <a:latin typeface="Arial Black" panose="020B0A04020102020204" pitchFamily="34" charset="0"/>
              </a:rPr>
              <a:t>E</a:t>
            </a: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P-E-A-C-E Sign</a:t>
            </a:r>
          </a:p>
        </p:txBody>
      </p:sp>
      <p:pic>
        <p:nvPicPr>
          <p:cNvPr id="7" name="Picture 6">
            <a:extLst>
              <a:ext uri="{FF2B5EF4-FFF2-40B4-BE49-F238E27FC236}">
                <a16:creationId xmlns:a16="http://schemas.microsoft.com/office/drawing/2014/main" id="{FB717B15-AD9B-4BF9-ADEC-50E990B2F7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4900" y="9843383"/>
            <a:ext cx="1642912" cy="708595"/>
          </a:xfrm>
          <a:prstGeom prst="rect">
            <a:avLst/>
          </a:prstGeom>
        </p:spPr>
      </p:pic>
      <p:sp>
        <p:nvSpPr>
          <p:cNvPr id="8" name="TextBox 7">
            <a:extLst>
              <a:ext uri="{FF2B5EF4-FFF2-40B4-BE49-F238E27FC236}">
                <a16:creationId xmlns:a16="http://schemas.microsoft.com/office/drawing/2014/main" id="{A2B9957C-FEDA-4C71-90B0-BBE50540E729}"/>
              </a:ext>
            </a:extLst>
          </p:cNvPr>
          <p:cNvSpPr txBox="1"/>
          <p:nvPr/>
        </p:nvSpPr>
        <p:spPr>
          <a:xfrm>
            <a:off x="706210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16</a:t>
            </a:r>
          </a:p>
        </p:txBody>
      </p:sp>
    </p:spTree>
    <p:extLst>
      <p:ext uri="{BB962C8B-B14F-4D97-AF65-F5344CB8AC3E}">
        <p14:creationId xmlns:p14="http://schemas.microsoft.com/office/powerpoint/2010/main" val="2579491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65996-6376-4006-A0F4-4A2927E788AA}"/>
              </a:ext>
            </a:extLst>
          </p:cNvPr>
          <p:cNvSpPr/>
          <p:nvPr/>
        </p:nvSpPr>
        <p:spPr>
          <a:xfrm>
            <a:off x="190657" y="0"/>
            <a:ext cx="7167347" cy="10864513"/>
          </a:xfrm>
          <a:prstGeom prst="rect">
            <a:avLst/>
          </a:prstGeom>
          <a:noFill/>
        </p:spPr>
        <p:txBody>
          <a:bodyPr wrap="none" lIns="91440" tIns="45720" rIns="91440" bIns="45720">
            <a:spAutoFit/>
          </a:bodyPr>
          <a:lstStyle/>
          <a:p>
            <a:r>
              <a:rPr lang="en-US" sz="70000" b="1" cap="none" spc="0" dirty="0">
                <a:ln w="19050">
                  <a:solidFill>
                    <a:schemeClr val="bg2">
                      <a:lumMod val="25000"/>
                    </a:schemeClr>
                  </a:solidFill>
                  <a:prstDash val="lgDash"/>
                </a:ln>
                <a:noFill/>
                <a:effectLst/>
                <a:latin typeface="Arial Black" panose="020B0A04020102020204" pitchFamily="34" charset="0"/>
              </a:rPr>
              <a:t>A</a:t>
            </a: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P-E-A-C-E Sign</a:t>
            </a:r>
          </a:p>
        </p:txBody>
      </p:sp>
      <p:pic>
        <p:nvPicPr>
          <p:cNvPr id="7" name="Picture 6">
            <a:extLst>
              <a:ext uri="{FF2B5EF4-FFF2-40B4-BE49-F238E27FC236}">
                <a16:creationId xmlns:a16="http://schemas.microsoft.com/office/drawing/2014/main" id="{7518A217-2B11-4C3A-9663-724FD40C74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4900" y="9843383"/>
            <a:ext cx="1642912" cy="708595"/>
          </a:xfrm>
          <a:prstGeom prst="rect">
            <a:avLst/>
          </a:prstGeom>
        </p:spPr>
      </p:pic>
      <p:sp>
        <p:nvSpPr>
          <p:cNvPr id="8" name="TextBox 7">
            <a:extLst>
              <a:ext uri="{FF2B5EF4-FFF2-40B4-BE49-F238E27FC236}">
                <a16:creationId xmlns:a16="http://schemas.microsoft.com/office/drawing/2014/main" id="{DF052F02-0840-4508-A84A-A9D99C235219}"/>
              </a:ext>
            </a:extLst>
          </p:cNvPr>
          <p:cNvSpPr txBox="1"/>
          <p:nvPr/>
        </p:nvSpPr>
        <p:spPr>
          <a:xfrm>
            <a:off x="706210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17</a:t>
            </a:r>
          </a:p>
        </p:txBody>
      </p:sp>
    </p:spTree>
    <p:extLst>
      <p:ext uri="{BB962C8B-B14F-4D97-AF65-F5344CB8AC3E}">
        <p14:creationId xmlns:p14="http://schemas.microsoft.com/office/powerpoint/2010/main" val="3978613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65996-6376-4006-A0F4-4A2927E788AA}"/>
              </a:ext>
            </a:extLst>
          </p:cNvPr>
          <p:cNvSpPr/>
          <p:nvPr/>
        </p:nvSpPr>
        <p:spPr>
          <a:xfrm>
            <a:off x="190657" y="0"/>
            <a:ext cx="7167347" cy="10864513"/>
          </a:xfrm>
          <a:prstGeom prst="rect">
            <a:avLst/>
          </a:prstGeom>
          <a:noFill/>
        </p:spPr>
        <p:txBody>
          <a:bodyPr wrap="none" lIns="91440" tIns="45720" rIns="91440" bIns="45720">
            <a:spAutoFit/>
          </a:bodyPr>
          <a:lstStyle/>
          <a:p>
            <a:r>
              <a:rPr lang="en-US" sz="70000" b="1" cap="none" spc="0" dirty="0">
                <a:ln w="19050">
                  <a:solidFill>
                    <a:schemeClr val="bg2">
                      <a:lumMod val="25000"/>
                    </a:schemeClr>
                  </a:solidFill>
                  <a:prstDash val="lgDash"/>
                </a:ln>
                <a:noFill/>
                <a:effectLst/>
                <a:latin typeface="Arial Black" panose="020B0A04020102020204" pitchFamily="34" charset="0"/>
              </a:rPr>
              <a:t>C</a:t>
            </a: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P-E-A-C-E Sign</a:t>
            </a:r>
          </a:p>
        </p:txBody>
      </p:sp>
      <p:pic>
        <p:nvPicPr>
          <p:cNvPr id="7" name="Picture 6">
            <a:extLst>
              <a:ext uri="{FF2B5EF4-FFF2-40B4-BE49-F238E27FC236}">
                <a16:creationId xmlns:a16="http://schemas.microsoft.com/office/drawing/2014/main" id="{B6800F98-553C-47E8-9BA1-02F00D7B1E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4900" y="9843383"/>
            <a:ext cx="1642912" cy="708595"/>
          </a:xfrm>
          <a:prstGeom prst="rect">
            <a:avLst/>
          </a:prstGeom>
        </p:spPr>
      </p:pic>
      <p:sp>
        <p:nvSpPr>
          <p:cNvPr id="8" name="TextBox 7">
            <a:extLst>
              <a:ext uri="{FF2B5EF4-FFF2-40B4-BE49-F238E27FC236}">
                <a16:creationId xmlns:a16="http://schemas.microsoft.com/office/drawing/2014/main" id="{EF443FD9-2BD7-49FD-8696-50DEFBCF5E48}"/>
              </a:ext>
            </a:extLst>
          </p:cNvPr>
          <p:cNvSpPr txBox="1"/>
          <p:nvPr/>
        </p:nvSpPr>
        <p:spPr>
          <a:xfrm>
            <a:off x="706210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18</a:t>
            </a:r>
          </a:p>
        </p:txBody>
      </p:sp>
    </p:spTree>
    <p:extLst>
      <p:ext uri="{BB962C8B-B14F-4D97-AF65-F5344CB8AC3E}">
        <p14:creationId xmlns:p14="http://schemas.microsoft.com/office/powerpoint/2010/main" val="3456902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A65996-6376-4006-A0F4-4A2927E788AA}"/>
              </a:ext>
            </a:extLst>
          </p:cNvPr>
          <p:cNvSpPr/>
          <p:nvPr/>
        </p:nvSpPr>
        <p:spPr>
          <a:xfrm>
            <a:off x="190657" y="0"/>
            <a:ext cx="6667210" cy="10864513"/>
          </a:xfrm>
          <a:prstGeom prst="rect">
            <a:avLst/>
          </a:prstGeom>
          <a:noFill/>
        </p:spPr>
        <p:txBody>
          <a:bodyPr wrap="none" lIns="91440" tIns="45720" rIns="91440" bIns="45720">
            <a:spAutoFit/>
          </a:bodyPr>
          <a:lstStyle/>
          <a:p>
            <a:r>
              <a:rPr lang="en-US" sz="70000" b="1" dirty="0">
                <a:ln w="19050">
                  <a:solidFill>
                    <a:schemeClr val="bg2">
                      <a:lumMod val="25000"/>
                    </a:schemeClr>
                  </a:solidFill>
                  <a:prstDash val="lgDash"/>
                </a:ln>
                <a:noFill/>
                <a:latin typeface="Arial Black" panose="020B0A04020102020204" pitchFamily="34" charset="0"/>
              </a:rPr>
              <a:t>E</a:t>
            </a:r>
            <a:endParaRPr lang="en-US" sz="70000" b="1" cap="none" spc="0" dirty="0">
              <a:ln w="19050">
                <a:solidFill>
                  <a:schemeClr val="bg2">
                    <a:lumMod val="25000"/>
                  </a:schemeClr>
                </a:solidFill>
                <a:prstDash val="lgDash"/>
              </a:ln>
              <a:noFill/>
              <a:effectLst/>
              <a:latin typeface="Arial Black" panose="020B0A04020102020204" pitchFamily="34" charset="0"/>
            </a:endParaRPr>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P-E-A-C-E Sign</a:t>
            </a:r>
          </a:p>
        </p:txBody>
      </p:sp>
      <p:pic>
        <p:nvPicPr>
          <p:cNvPr id="5" name="Picture 4">
            <a:extLst>
              <a:ext uri="{FF2B5EF4-FFF2-40B4-BE49-F238E27FC236}">
                <a16:creationId xmlns:a16="http://schemas.microsoft.com/office/drawing/2014/main" id="{3E551DE8-1C89-4B97-8D41-88BF7FE4D4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4900" y="9843383"/>
            <a:ext cx="1642912" cy="708595"/>
          </a:xfrm>
          <a:prstGeom prst="rect">
            <a:avLst/>
          </a:prstGeom>
        </p:spPr>
      </p:pic>
      <p:sp>
        <p:nvSpPr>
          <p:cNvPr id="6" name="TextBox 5">
            <a:extLst>
              <a:ext uri="{FF2B5EF4-FFF2-40B4-BE49-F238E27FC236}">
                <a16:creationId xmlns:a16="http://schemas.microsoft.com/office/drawing/2014/main" id="{06BCC803-08B8-416A-9002-289CA8E96294}"/>
              </a:ext>
            </a:extLst>
          </p:cNvPr>
          <p:cNvSpPr txBox="1"/>
          <p:nvPr/>
        </p:nvSpPr>
        <p:spPr>
          <a:xfrm>
            <a:off x="7062107" y="9625983"/>
            <a:ext cx="37332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19</a:t>
            </a:r>
          </a:p>
        </p:txBody>
      </p:sp>
    </p:spTree>
    <p:extLst>
      <p:ext uri="{BB962C8B-B14F-4D97-AF65-F5344CB8AC3E}">
        <p14:creationId xmlns:p14="http://schemas.microsoft.com/office/powerpoint/2010/main" val="2043154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p:txBody>
          <a:bodyPr/>
          <a:lstStyle/>
          <a:p>
            <a:pPr fontAlgn="base"/>
            <a:r>
              <a:rPr lang="en-US" sz="1600" b="1" dirty="0">
                <a:latin typeface="Arial" panose="020B0604020202020204" pitchFamily="34" charset="0"/>
                <a:ea typeface="Roboto Medium" pitchFamily="2" charset="0"/>
              </a:rPr>
              <a:t>TEACHER PREPARATION</a:t>
            </a:r>
          </a:p>
          <a:p>
            <a:pPr fontAlgn="base"/>
            <a:r>
              <a:rPr lang="en-US" sz="1600" b="1" dirty="0">
                <a:latin typeface="Arial" panose="020B0604020202020204" pitchFamily="34" charset="0"/>
                <a:ea typeface="Roboto Medium" pitchFamily="2" charset="0"/>
              </a:rPr>
              <a:t>Being mindful </a:t>
            </a:r>
          </a:p>
          <a:p>
            <a:pPr fontAlgn="base"/>
            <a:r>
              <a:rPr lang="en-US" sz="1200" dirty="0">
                <a:latin typeface="Arial" panose="020B0604020202020204" pitchFamily="34" charset="0"/>
              </a:rPr>
              <a:t>With your awareness of your class and students’ own experiences and understanding of social justice issues currently unfolding around them, please feel free to adapt the resource accordingly. This may involve naming situations or issues specifically or editing parts of the Prayer Service that are especially difficult for your class or community. </a:t>
            </a:r>
          </a:p>
          <a:p>
            <a:pPr fontAlgn="base"/>
            <a:r>
              <a:rPr lang="en-US" sz="1600" b="1" dirty="0">
                <a:latin typeface="Arial" panose="020B0604020202020204" pitchFamily="34" charset="0"/>
                <a:ea typeface="Roboto Medium" pitchFamily="2" charset="0"/>
              </a:rPr>
              <a:t>Setting up a Prayer Tree display </a:t>
            </a:r>
          </a:p>
          <a:p>
            <a:pPr fontAlgn="base"/>
            <a:r>
              <a:rPr lang="en-US" sz="1200" dirty="0">
                <a:latin typeface="Arial" panose="020B0604020202020204" pitchFamily="34" charset="0"/>
              </a:rPr>
              <a:t>This prayer service focuses on themes of peace and healing during and after times of conflict. The themes are drawn from two Bible stories: the first is a psalm about how God gives people peace (Psalm 29); the second is a dream about what life with God can be like (Revelation 22:1-2). The latter describes a vision of “the tree of life”, flush with fruit and “leaves for the healing of the nations” (22:2).  </a:t>
            </a:r>
          </a:p>
          <a:p>
            <a:pPr fontAlgn="base"/>
            <a:r>
              <a:rPr lang="en-US" sz="1200" dirty="0">
                <a:latin typeface="Arial" panose="020B0604020202020204" pitchFamily="34" charset="0"/>
              </a:rPr>
              <a:t>The Scriptures, combined with the imaginative activity outlined below, remind us too of Pope Francis’ message and the importance of dreaming together towards a more hopeful and just life in common (Pope Francis, </a:t>
            </a:r>
            <a:r>
              <a:rPr lang="en-US" sz="1200" i="1" dirty="0">
                <a:latin typeface="Arial" panose="020B0604020202020204" pitchFamily="34" charset="0"/>
              </a:rPr>
              <a:t>Fratelli </a:t>
            </a:r>
            <a:r>
              <a:rPr lang="en-US" sz="1200" i="1" dirty="0" err="1">
                <a:latin typeface="Arial" panose="020B0604020202020204" pitchFamily="34" charset="0"/>
              </a:rPr>
              <a:t>Tutti</a:t>
            </a:r>
            <a:r>
              <a:rPr lang="en-US" sz="1200" i="1" dirty="0">
                <a:latin typeface="Arial" panose="020B0604020202020204" pitchFamily="34" charset="0"/>
              </a:rPr>
              <a:t> </a:t>
            </a:r>
            <a:r>
              <a:rPr lang="en-US" sz="1200" dirty="0">
                <a:latin typeface="Arial" panose="020B0604020202020204" pitchFamily="34" charset="0"/>
              </a:rPr>
              <a:t>n 8). </a:t>
            </a:r>
          </a:p>
          <a:p>
            <a:pPr fontAlgn="base"/>
            <a:r>
              <a:rPr lang="en-US" sz="1200" dirty="0">
                <a:latin typeface="Arial" panose="020B0604020202020204" pitchFamily="34" charset="0"/>
              </a:rPr>
              <a:t>A Prayer Tree display serves as a focus for prayer. The branches of the tree should be set up by a teacher or team of Years 5-6 students before the service. Leaves (made by Years F-4 students beforehand) and P-E-A-C-E letters (made by one or more Years 5-6 classes beforehand) will be added to the tree trunk and branches during the prayer service.  </a:t>
            </a:r>
          </a:p>
          <a:p>
            <a:pPr fontAlgn="base"/>
            <a:r>
              <a:rPr lang="en-US" sz="1200" dirty="0">
                <a:latin typeface="Arial" panose="020B0604020202020204" pitchFamily="34" charset="0"/>
                <a:ea typeface="Roboto Medium" pitchFamily="2" charset="0"/>
              </a:rPr>
              <a:t>Materials </a:t>
            </a:r>
            <a:r>
              <a:rPr lang="en-US" sz="1200" dirty="0">
                <a:latin typeface="Arial" panose="020B0604020202020204" pitchFamily="34" charset="0"/>
              </a:rPr>
              <a:t> </a:t>
            </a:r>
          </a:p>
          <a:p>
            <a:pPr fontAlgn="base"/>
            <a:r>
              <a:rPr lang="en-US" sz="1200" dirty="0">
                <a:latin typeface="Arial" panose="020B0604020202020204" pitchFamily="34" charset="0"/>
              </a:rPr>
              <a:t>Depending on your space, to make your Prayer Tree display (tree trunk and branches only at this point) you will need:  </a:t>
            </a:r>
          </a:p>
          <a:p>
            <a:pPr fontAlgn="base"/>
            <a:r>
              <a:rPr lang="en-US" sz="1200" dirty="0">
                <a:latin typeface="Arial" panose="020B0604020202020204" pitchFamily="34" charset="0"/>
              </a:rPr>
              <a:t>If space allows for a 2-D wall display:   </a:t>
            </a:r>
          </a:p>
          <a:p>
            <a:pPr marL="171450" indent="-171450" fontAlgn="base">
              <a:buFont typeface="Arial" panose="020B0604020202020204" pitchFamily="34" charset="0"/>
              <a:buChar char="•"/>
            </a:pPr>
            <a:r>
              <a:rPr lang="en-US" sz="1200" dirty="0">
                <a:latin typeface="Arial" panose="020B0604020202020204" pitchFamily="34" charset="0"/>
              </a:rPr>
              <a:t>large roll of brown paper  </a:t>
            </a:r>
          </a:p>
          <a:p>
            <a:pPr marL="171450" indent="-171450" fontAlgn="base">
              <a:buFont typeface="Arial" panose="020B0604020202020204" pitchFamily="34" charset="0"/>
              <a:buChar char="•"/>
            </a:pPr>
            <a:r>
              <a:rPr lang="en-US" sz="1200" dirty="0">
                <a:latin typeface="Arial" panose="020B0604020202020204" pitchFamily="34" charset="0"/>
              </a:rPr>
              <a:t>Blu-tack and/or other suitable fasteners like tape, staple gun, cable ties, luggage tie-down straps, etc. </a:t>
            </a:r>
          </a:p>
          <a:p>
            <a:pPr fontAlgn="base"/>
            <a:r>
              <a:rPr lang="en-US" sz="1200" dirty="0">
                <a:latin typeface="Arial" panose="020B0604020202020204" pitchFamily="34" charset="0"/>
              </a:rPr>
              <a:t>If space allows for a 3-D floor display:    </a:t>
            </a:r>
          </a:p>
          <a:p>
            <a:pPr marL="171450" indent="-171450" fontAlgn="base">
              <a:buFont typeface="Arial" panose="020B0604020202020204" pitchFamily="34" charset="0"/>
              <a:buChar char="•"/>
            </a:pPr>
            <a:r>
              <a:rPr lang="en-US" sz="1200" dirty="0">
                <a:latin typeface="Arial" panose="020B0604020202020204" pitchFamily="34" charset="0"/>
              </a:rPr>
              <a:t>a leafless tree branch, large enough to represent a small tree and small enough to fit in the space where the Prayer Service will take place. The branch should be </a:t>
            </a:r>
            <a:r>
              <a:rPr lang="en-US" sz="1200" dirty="0" err="1">
                <a:latin typeface="Arial" panose="020B0604020202020204" pitchFamily="34" charset="0"/>
              </a:rPr>
              <a:t>stabilised</a:t>
            </a:r>
            <a:r>
              <a:rPr lang="en-US" sz="1200" dirty="0">
                <a:latin typeface="Arial" panose="020B0604020202020204" pitchFamily="34" charset="0"/>
              </a:rPr>
              <a:t> and secured upright with a Christmas tree stand or in a pot of stones or the like, or temporarily tied to a pillar or similar in the building where the prayer service will take place. </a:t>
            </a:r>
          </a:p>
          <a:p>
            <a:pPr fontAlgn="base"/>
            <a:r>
              <a:rPr lang="en-US" sz="1200" dirty="0">
                <a:latin typeface="Arial" panose="020B0604020202020204" pitchFamily="34" charset="0"/>
              </a:rPr>
              <a:t>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1: Preparing to pray together</a:t>
            </a:r>
          </a:p>
        </p:txBody>
      </p:sp>
      <p:sp>
        <p:nvSpPr>
          <p:cNvPr id="2" name="TextBox 1">
            <a:extLst>
              <a:ext uri="{FF2B5EF4-FFF2-40B4-BE49-F238E27FC236}">
                <a16:creationId xmlns:a16="http://schemas.microsoft.com/office/drawing/2014/main" id="{F2D91B90-FABC-412E-9073-43220CF12626}"/>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2</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9856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B3D9698-B56D-4E76-97BC-B7A2E29564A9}"/>
              </a:ext>
            </a:extLst>
          </p:cNvPr>
          <p:cNvSpPr txBox="1">
            <a:spLocks/>
          </p:cNvSpPr>
          <p:nvPr/>
        </p:nvSpPr>
        <p:spPr>
          <a:xfrm rot="16200000">
            <a:off x="-2757377" y="6429828"/>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chemeClr val="bg2">
                    <a:lumMod val="10000"/>
                  </a:schemeClr>
                </a:solidFill>
              </a:rPr>
              <a:t>Flags of the World</a:t>
            </a:r>
          </a:p>
        </p:txBody>
      </p:sp>
      <p:pic>
        <p:nvPicPr>
          <p:cNvPr id="3" name="Picture 2" descr="A grid showing flags of the world.">
            <a:extLst>
              <a:ext uri="{FF2B5EF4-FFF2-40B4-BE49-F238E27FC236}">
                <a16:creationId xmlns:a16="http://schemas.microsoft.com/office/drawing/2014/main" id="{6088186F-D5DD-4E2A-B951-F5D89AC1BA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6200000">
            <a:off x="-1089091" y="2508301"/>
            <a:ext cx="10111121" cy="5762171"/>
          </a:xfrm>
          <a:prstGeom prst="rect">
            <a:avLst/>
          </a:prstGeom>
        </p:spPr>
      </p:pic>
      <p:pic>
        <p:nvPicPr>
          <p:cNvPr id="5" name="Picture 4">
            <a:extLst>
              <a:ext uri="{FF2B5EF4-FFF2-40B4-BE49-F238E27FC236}">
                <a16:creationId xmlns:a16="http://schemas.microsoft.com/office/drawing/2014/main" id="{A004924D-1035-4564-857F-D82309E943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296838" y="888068"/>
            <a:ext cx="1642912" cy="708595"/>
          </a:xfrm>
          <a:prstGeom prst="rect">
            <a:avLst/>
          </a:prstGeom>
        </p:spPr>
      </p:pic>
      <p:sp>
        <p:nvSpPr>
          <p:cNvPr id="7" name="Title 1">
            <a:extLst>
              <a:ext uri="{FF2B5EF4-FFF2-40B4-BE49-F238E27FC236}">
                <a16:creationId xmlns:a16="http://schemas.microsoft.com/office/drawing/2014/main" id="{7C2E397F-43D5-4E9B-B2C0-E4E136999E41}"/>
              </a:ext>
            </a:extLst>
          </p:cNvPr>
          <p:cNvSpPr txBox="1">
            <a:spLocks/>
          </p:cNvSpPr>
          <p:nvPr/>
        </p:nvSpPr>
        <p:spPr>
          <a:xfrm rot="16200000">
            <a:off x="3810003" y="6385871"/>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1000" dirty="0">
                <a:solidFill>
                  <a:schemeClr val="bg2">
                    <a:lumMod val="10000"/>
                  </a:schemeClr>
                </a:solidFill>
              </a:rPr>
              <a:t>Image: gt29 / Shutterstock.com</a:t>
            </a:r>
          </a:p>
        </p:txBody>
      </p:sp>
      <p:sp>
        <p:nvSpPr>
          <p:cNvPr id="6" name="TextBox 5">
            <a:extLst>
              <a:ext uri="{FF2B5EF4-FFF2-40B4-BE49-F238E27FC236}">
                <a16:creationId xmlns:a16="http://schemas.microsoft.com/office/drawing/2014/main" id="{4E334E57-B948-48F3-8C3C-4A83C80DEF56}"/>
              </a:ext>
            </a:extLst>
          </p:cNvPr>
          <p:cNvSpPr txBox="1"/>
          <p:nvPr/>
        </p:nvSpPr>
        <p:spPr>
          <a:xfrm>
            <a:off x="6894891" y="10330644"/>
            <a:ext cx="446805"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20</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2006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238540" y="1440001"/>
            <a:ext cx="7123460" cy="8482476"/>
          </a:xfrm>
        </p:spPr>
        <p:txBody>
          <a:bodyPr lIns="91440" tIns="45720" rIns="91440" bIns="45720" anchor="t"/>
          <a:lstStyle/>
          <a:p>
            <a:pPr fontAlgn="base"/>
            <a:r>
              <a:rPr lang="en-US" sz="1600" b="1" dirty="0">
                <a:latin typeface="Arial" panose="020B0604020202020204" pitchFamily="34" charset="0"/>
                <a:ea typeface="Roboto Medium" pitchFamily="2" charset="0"/>
              </a:rPr>
              <a:t>A MESSAGE FOR PRIMARY STUDENTS ​​</a:t>
            </a:r>
          </a:p>
          <a:p>
            <a:pPr fontAlgn="base"/>
            <a:r>
              <a:rPr lang="en-US" sz="1200" dirty="0">
                <a:latin typeface="Arial" panose="020B0604020202020204" pitchFamily="34" charset="0"/>
              </a:rPr>
              <a:t>Learning about people not having what they need to live a healthy and safe life can be hard. If you are feeling worried or upset about anything you have learnt about through this resource, make sure you talk to your teacher or a trusted adult. They can share your concerns via our </a:t>
            </a:r>
            <a:r>
              <a:rPr lang="en-US" sz="1200" u="sng" dirty="0">
                <a:latin typeface="Arial" panose="020B0604020202020204" pitchFamily="34" charset="0"/>
                <a:hlinkClick r:id="rId2"/>
              </a:rPr>
              <a:t>website</a:t>
            </a:r>
            <a:r>
              <a:rPr lang="en-US" sz="1200" dirty="0">
                <a:latin typeface="Arial" panose="020B0604020202020204" pitchFamily="34" charset="0"/>
              </a:rPr>
              <a:t>. ​​</a:t>
            </a:r>
          </a:p>
          <a:p>
            <a:pPr fontAlgn="base"/>
            <a:r>
              <a:rPr lang="en-US" sz="1200" dirty="0">
                <a:latin typeface="Arial" panose="020B0604020202020204" pitchFamily="34" charset="0"/>
              </a:rPr>
              <a:t>Do you have an idea for how Caritas Australia can improve our school resources? We would love to hear it! Please email </a:t>
            </a:r>
            <a:r>
              <a:rPr lang="en-US" sz="1200" u="sng" dirty="0">
                <a:latin typeface="Arial" panose="020B0604020202020204" pitchFamily="34" charset="0"/>
                <a:hlinkClick r:id="rId3"/>
              </a:rPr>
              <a:t>education@caritas.org.au</a:t>
            </a:r>
            <a:r>
              <a:rPr lang="en-US" sz="1200" dirty="0">
                <a:latin typeface="Arial" panose="020B0604020202020204" pitchFamily="34" charset="0"/>
              </a:rPr>
              <a:t> ​​</a:t>
            </a:r>
          </a:p>
          <a:p>
            <a:pPr fontAlgn="base"/>
            <a:r>
              <a:rPr lang="en-US" sz="1200" dirty="0">
                <a:latin typeface="Arial" panose="020B0604020202020204" pitchFamily="34" charset="0"/>
              </a:rPr>
              <a:t>​</a:t>
            </a:r>
          </a:p>
          <a:p>
            <a:pPr fontAlgn="base"/>
            <a:r>
              <a:rPr lang="en-AU" sz="1600" b="1" dirty="0">
                <a:latin typeface="Arial" panose="020B0604020202020204" pitchFamily="34" charset="0"/>
                <a:ea typeface="Roboto Medium" pitchFamily="2" charset="0"/>
              </a:rPr>
              <a:t>TEACHERS</a:t>
            </a:r>
            <a:r>
              <a:rPr lang="en-US" b="1" dirty="0">
                <a:latin typeface="Arial" panose="020B0604020202020204" pitchFamily="34" charset="0"/>
              </a:rPr>
              <a:t>​</a:t>
            </a:r>
          </a:p>
          <a:p>
            <a:pPr fontAlgn="base"/>
            <a:r>
              <a:rPr lang="en-AU" sz="1200" dirty="0">
                <a:latin typeface="Arial" panose="020B0604020202020204" pitchFamily="34" charset="0"/>
              </a:rPr>
              <a:t>For more school resources, please visit: </a:t>
            </a:r>
            <a:r>
              <a:rPr lang="en-AU" sz="1200" u="sng" dirty="0">
                <a:latin typeface="Arial" panose="020B0604020202020204" pitchFamily="34" charset="0"/>
                <a:hlinkClick r:id="rId4"/>
              </a:rPr>
              <a:t>caritas.org.au/resources/school-resources/</a:t>
            </a:r>
            <a:r>
              <a:rPr lang="en-AU" sz="1200" dirty="0">
                <a:latin typeface="Arial" panose="020B0604020202020204" pitchFamily="34" charset="0"/>
              </a:rPr>
              <a:t>​</a:t>
            </a:r>
          </a:p>
          <a:p>
            <a:pPr fontAlgn="base"/>
            <a:r>
              <a:rPr lang="en-AU" sz="1200" dirty="0">
                <a:latin typeface="Arial" panose="020B0604020202020204" pitchFamily="34" charset="0"/>
              </a:rPr>
              <a:t>Stay up to date with events and resources! Subscribe to </a:t>
            </a:r>
            <a:r>
              <a:rPr lang="en-AU" sz="1200" u="sng" dirty="0">
                <a:latin typeface="Arial" panose="020B0604020202020204" pitchFamily="34" charset="0"/>
                <a:hlinkClick r:id="rId5"/>
              </a:rPr>
              <a:t>Caritas Australia’s Education e-newsletter</a:t>
            </a:r>
            <a:r>
              <a:rPr lang="en-AU" sz="1200" dirty="0">
                <a:latin typeface="Arial" panose="020B0604020202020204" pitchFamily="34" charset="0"/>
              </a:rPr>
              <a:t> </a:t>
            </a:r>
            <a:r>
              <a:rPr lang="en-US" sz="1200" dirty="0">
                <a:latin typeface="Arial" panose="020B0604020202020204" pitchFamily="34" charset="0"/>
              </a:rPr>
              <a:t>​</a:t>
            </a:r>
          </a:p>
          <a:p>
            <a:pPr fontAlgn="base"/>
            <a:endParaRPr lang="en-US" sz="1200" dirty="0">
              <a:latin typeface="Arial" panose="020B0604020202020204" pitchFamily="34" charset="0"/>
            </a:endParaRPr>
          </a:p>
          <a:p>
            <a:pPr fontAlgn="base"/>
            <a:endParaRPr lang="en-US" sz="1200" dirty="0">
              <a:latin typeface="Arial" panose="020B0604020202020204" pitchFamily="34" charset="0"/>
            </a:endParaRPr>
          </a:p>
          <a:p>
            <a:pPr fontAlgn="base"/>
            <a:br>
              <a:rPr lang="en-US" sz="1200" dirty="0">
                <a:latin typeface="Arial" panose="020B0604020202020204" pitchFamily="34" charset="0"/>
              </a:rPr>
            </a:br>
            <a:endParaRPr lang="en-US" sz="1200" dirty="0">
              <a:latin typeface="Arial" panose="020B0604020202020204" pitchFamily="34" charset="0"/>
            </a:endParaRPr>
          </a:p>
          <a:p>
            <a:pPr fontAlgn="base"/>
            <a:endParaRPr lang="en-US" sz="1200" dirty="0">
              <a:latin typeface="Arial" panose="020B0604020202020204" pitchFamily="34" charset="0"/>
            </a:endParaRPr>
          </a:p>
          <a:p>
            <a:endParaRPr lang="en-US" sz="1200" dirty="0">
              <a:latin typeface="Arial" panose="020B0604020202020204" pitchFamily="34" charset="0"/>
            </a:endParaRPr>
          </a:p>
          <a:p>
            <a:endParaRPr lang="en-US" sz="1200" dirty="0">
              <a:latin typeface="Arial" panose="020B0604020202020204" pitchFamily="34" charset="0"/>
            </a:endParaRPr>
          </a:p>
          <a:p>
            <a:endParaRPr lang="en-US" sz="1200" dirty="0">
              <a:latin typeface="Arial" panose="020B0604020202020204" pitchFamily="34" charset="0"/>
              <a:ea typeface="Roboto Medium" pitchFamily="2" charset="0"/>
            </a:endParaRPr>
          </a:p>
          <a:p>
            <a:endParaRPr lang="en-US" sz="1200" dirty="0">
              <a:latin typeface="Arial" panose="020B0604020202020204" pitchFamily="34" charset="0"/>
              <a:ea typeface="Roboto Medium" pitchFamily="2" charset="0"/>
            </a:endParaRPr>
          </a:p>
          <a:p>
            <a:pPr fontAlgn="base"/>
            <a:endParaRPr lang="en-US" sz="1200" dirty="0">
              <a:latin typeface="Arial" panose="020B0604020202020204" pitchFamily="34" charset="0"/>
              <a:ea typeface="Roboto Medium" pitchFamily="2" charset="0"/>
            </a:endParaRPr>
          </a:p>
          <a:p>
            <a:pPr fontAlgn="base"/>
            <a:endParaRPr lang="en-US" sz="1200" dirty="0">
              <a:latin typeface="Arial" panose="020B0604020202020204" pitchFamily="34" charset="0"/>
              <a:ea typeface="Roboto Medium" pitchFamily="2" charset="0"/>
            </a:endParaRPr>
          </a:p>
          <a:p>
            <a:pPr fontAlgn="base">
              <a:spcBef>
                <a:spcPts val="0"/>
              </a:spcBef>
              <a:spcAft>
                <a:spcPts val="0"/>
              </a:spcAft>
            </a:pPr>
            <a:r>
              <a:rPr lang="en-US" sz="1200" b="1" dirty="0">
                <a:latin typeface="Arial" panose="020B0604020202020204" pitchFamily="34" charset="0"/>
                <a:ea typeface="Roboto Medium" pitchFamily="2" charset="0"/>
              </a:rPr>
              <a:t>This resource was written by Dr Rebekah Pryor and Nicole Dobrohotoff for Caritas Australia, March 2022. </a:t>
            </a:r>
          </a:p>
          <a:p>
            <a:pPr fontAlgn="base">
              <a:spcBef>
                <a:spcPts val="0"/>
              </a:spcBef>
              <a:spcAft>
                <a:spcPts val="0"/>
              </a:spcAft>
            </a:pPr>
            <a:endParaRPr lang="en-US" sz="1200" dirty="0">
              <a:latin typeface="Arial" panose="020B0604020202020204" pitchFamily="34" charset="0"/>
              <a:ea typeface="Roboto Medium" pitchFamily="2" charset="0"/>
            </a:endParaRPr>
          </a:p>
          <a:p>
            <a:pPr fontAlgn="base">
              <a:spcBef>
                <a:spcPts val="0"/>
              </a:spcBef>
              <a:spcAft>
                <a:spcPts val="0"/>
              </a:spcAft>
            </a:pPr>
            <a:endParaRPr lang="en-US" sz="1200" dirty="0">
              <a:latin typeface="Arial" panose="020B0604020202020204" pitchFamily="34" charset="0"/>
              <a:ea typeface="Roboto Medium" pitchFamily="2" charset="0"/>
            </a:endParaRPr>
          </a:p>
          <a:p>
            <a:pPr fontAlgn="base"/>
            <a:r>
              <a:rPr lang="en-US" sz="1600" b="1" dirty="0">
                <a:latin typeface="Arial" panose="020B0604020202020204" pitchFamily="34" charset="0"/>
                <a:ea typeface="Roboto Medium" pitchFamily="2" charset="0"/>
              </a:rPr>
              <a:t>COPYRIGHT POLICY</a:t>
            </a:r>
          </a:p>
          <a:p>
            <a:pPr fontAlgn="base"/>
            <a:r>
              <a:rPr lang="en-US" sz="1200" dirty="0">
                <a:latin typeface="Arial" panose="020B0604020202020204" pitchFamily="34" charset="0"/>
              </a:rPr>
              <a:t>Material within our resources come from a variety of sources and authors, including Caritas Australia staff, volunteers, overseas partners and news </a:t>
            </a:r>
            <a:r>
              <a:rPr lang="en-US" sz="1200" dirty="0" err="1">
                <a:latin typeface="Arial" panose="020B0604020202020204" pitchFamily="34" charset="0"/>
              </a:rPr>
              <a:t>organisations</a:t>
            </a:r>
            <a:r>
              <a:rPr lang="en-US" sz="1200" dirty="0">
                <a:latin typeface="Arial" panose="020B0604020202020204" pitchFamily="34" charset="0"/>
              </a:rPr>
              <a:t>. These resources and the information, names, images, pictures, logos are provided “as is”, without warranty. Any mistakes brought to the attention of Caritas Australia will be corrected as soon as possible. To review the full Caritas Copyright Policy, please visit: </a:t>
            </a:r>
            <a:r>
              <a:rPr lang="en-US" sz="1200" u="sng" dirty="0">
                <a:latin typeface="Arial" panose="020B0604020202020204" pitchFamily="34" charset="0"/>
                <a:hlinkClick r:id="rId6"/>
              </a:rPr>
              <a:t>www.caritas.org.au/copyright-policy/</a:t>
            </a:r>
            <a:r>
              <a:rPr lang="en-US" sz="1200" dirty="0">
                <a:latin typeface="Arial" panose="020B0604020202020204" pitchFamily="34" charset="0"/>
              </a:rPr>
              <a:t>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Further information</a:t>
            </a:r>
          </a:p>
        </p:txBody>
      </p:sp>
      <p:sp>
        <p:nvSpPr>
          <p:cNvPr id="9" name="TextBox 8">
            <a:extLst>
              <a:ext uri="{FF2B5EF4-FFF2-40B4-BE49-F238E27FC236}">
                <a16:creationId xmlns:a16="http://schemas.microsoft.com/office/drawing/2014/main" id="{23C8364E-7EEC-44D1-842A-FD2753DE3355}"/>
              </a:ext>
            </a:extLst>
          </p:cNvPr>
          <p:cNvSpPr txBox="1"/>
          <p:nvPr/>
        </p:nvSpPr>
        <p:spPr>
          <a:xfrm>
            <a:off x="7021287" y="9625983"/>
            <a:ext cx="414148"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21</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3569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p:txBody>
          <a:bodyPr/>
          <a:lstStyle/>
          <a:p>
            <a:pPr fontAlgn="base"/>
            <a:r>
              <a:rPr lang="en-US" sz="1600" b="1" dirty="0">
                <a:latin typeface="Arial" panose="020B0604020202020204" pitchFamily="34" charset="0"/>
                <a:ea typeface="Roboto" pitchFamily="2" charset="0"/>
              </a:rPr>
              <a:t>CLASSROOM ACTIVITY FOR YEARS F-4: LEAVES FOR HEALING  </a:t>
            </a:r>
          </a:p>
          <a:p>
            <a:pPr fontAlgn="base"/>
            <a:r>
              <a:rPr lang="en-US" sz="1200" dirty="0">
                <a:latin typeface="Arial" panose="020B0604020202020204" pitchFamily="34" charset="0"/>
              </a:rPr>
              <a:t>Students make leaves to represent “leaves for the healing of the nations” (Revelation 22:2), onto which they write their own word or short sentence of prayer. </a:t>
            </a:r>
          </a:p>
          <a:p>
            <a:pPr fontAlgn="base"/>
            <a:r>
              <a:rPr lang="en-US" sz="1200" b="1" dirty="0">
                <a:latin typeface="Arial" panose="020B0604020202020204" pitchFamily="34" charset="0"/>
                <a:ea typeface="Roboto Medium" pitchFamily="2" charset="0"/>
              </a:rPr>
              <a:t>Materials</a:t>
            </a:r>
            <a:r>
              <a:rPr lang="en-US" sz="1200" dirty="0">
                <a:latin typeface="Arial" panose="020B0604020202020204" pitchFamily="34" charset="0"/>
              </a:rPr>
              <a:t> </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A4 Leaf Template (page 14)</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assorted </a:t>
            </a:r>
            <a:r>
              <a:rPr lang="en-US" sz="1200" dirty="0" err="1">
                <a:latin typeface="Arial" panose="020B0604020202020204" pitchFamily="34" charset="0"/>
              </a:rPr>
              <a:t>coloured</a:t>
            </a:r>
            <a:r>
              <a:rPr lang="en-US" sz="1200" dirty="0">
                <a:latin typeface="Arial" panose="020B0604020202020204" pitchFamily="34" charset="0"/>
              </a:rPr>
              <a:t> paper, preferably A4 in size and solid light and dark green </a:t>
            </a:r>
            <a:r>
              <a:rPr lang="en-US" sz="1200" dirty="0" err="1">
                <a:latin typeface="Arial" panose="020B0604020202020204" pitchFamily="34" charset="0"/>
              </a:rPr>
              <a:t>colours</a:t>
            </a:r>
            <a:r>
              <a:rPr lang="en-US" sz="1200" dirty="0">
                <a:latin typeface="Arial" panose="020B0604020202020204" pitchFamily="34" charset="0"/>
              </a:rPr>
              <a:t> </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scissors </a:t>
            </a:r>
          </a:p>
          <a:p>
            <a:pPr marL="171450" indent="-171450" fontAlgn="base">
              <a:spcBef>
                <a:spcPts val="0"/>
              </a:spcBef>
              <a:spcAft>
                <a:spcPts val="0"/>
              </a:spcAft>
              <a:buFont typeface="Arial" panose="020B0604020202020204" pitchFamily="34" charset="0"/>
              <a:buChar char="•"/>
            </a:pPr>
            <a:r>
              <a:rPr lang="en-US" sz="1200" dirty="0" err="1">
                <a:latin typeface="Arial" panose="020B0604020202020204" pitchFamily="34" charset="0"/>
              </a:rPr>
              <a:t>BluTack</a:t>
            </a:r>
            <a:r>
              <a:rPr lang="en-US" sz="1200" dirty="0">
                <a:latin typeface="Arial" panose="020B0604020202020204" pitchFamily="34" charset="0"/>
              </a:rPr>
              <a:t> or double-sided tape </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hole punch  </a:t>
            </a:r>
          </a:p>
          <a:p>
            <a:pPr marL="171450" indent="-171450" fontAlgn="base">
              <a:spcBef>
                <a:spcPts val="0"/>
              </a:spcBef>
              <a:buFont typeface="Arial" panose="020B0604020202020204" pitchFamily="34" charset="0"/>
              <a:buChar char="•"/>
            </a:pPr>
            <a:r>
              <a:rPr lang="en-US" sz="1200" dirty="0">
                <a:latin typeface="Arial" panose="020B0604020202020204" pitchFamily="34" charset="0"/>
              </a:rPr>
              <a:t>jute string </a:t>
            </a:r>
          </a:p>
          <a:p>
            <a:pPr fontAlgn="base"/>
            <a:r>
              <a:rPr lang="en-US" sz="1200" dirty="0">
                <a:latin typeface="Arial" panose="020B0604020202020204" pitchFamily="34" charset="0"/>
              </a:rPr>
              <a:t>If you plan to install a 2-D Prayer Tree in the Prayer Service space, simply apply a strip of Blu-Tack or double-sided tape to the back of each leaf, ready for students to install during the Prayer Service.  </a:t>
            </a:r>
          </a:p>
          <a:p>
            <a:pPr fontAlgn="base"/>
            <a:r>
              <a:rPr lang="en-US" sz="1200" dirty="0">
                <a:latin typeface="Arial" panose="020B0604020202020204" pitchFamily="34" charset="0"/>
              </a:rPr>
              <a:t>If you plan to install a 3-D Prayer Tree, use a hole punch to create a small hole in the top of each leaf. Thread a length of jute string through each hole so that each leaf can be hung in the Prayer Tree during the Prayer Service. </a:t>
            </a:r>
          </a:p>
          <a:p>
            <a:pPr fontAlgn="base"/>
            <a:r>
              <a:rPr lang="en-US" sz="1200" b="1" dirty="0">
                <a:latin typeface="Arial" panose="020B0604020202020204" pitchFamily="34" charset="0"/>
                <a:ea typeface="Roboto Medium" pitchFamily="2" charset="0"/>
              </a:rPr>
              <a:t>Instructions</a:t>
            </a:r>
            <a:r>
              <a:rPr lang="en-US" sz="1200" b="1" dirty="0">
                <a:latin typeface="Arial" panose="020B0604020202020204" pitchFamily="34" charset="0"/>
              </a:rPr>
              <a:t> </a:t>
            </a:r>
          </a:p>
          <a:p>
            <a:pPr fontAlgn="base"/>
            <a:r>
              <a:rPr lang="en-US" sz="1200" i="1" dirty="0">
                <a:latin typeface="Arial" panose="020B0604020202020204" pitchFamily="34" charset="0"/>
              </a:rPr>
              <a:t>Teacher: </a:t>
            </a:r>
            <a:r>
              <a:rPr lang="en-US" sz="1200" dirty="0">
                <a:latin typeface="Arial" panose="020B0604020202020204" pitchFamily="34" charset="0"/>
              </a:rPr>
              <a:t> </a:t>
            </a:r>
          </a:p>
          <a:p>
            <a:pPr marL="228600" indent="-228600" fontAlgn="base">
              <a:buFont typeface="+mj-lt"/>
              <a:buAutoNum type="arabicPeriod"/>
            </a:pPr>
            <a:r>
              <a:rPr lang="en-US" sz="1200" dirty="0">
                <a:latin typeface="Arial" panose="020B0604020202020204" pitchFamily="34" charset="0"/>
              </a:rPr>
              <a:t>Print the A4 leaf template onto your green paper selection, making enough copies so that each student has one leaf to cut out. Consider cutting the A4 pages into quarters (as per template) before class. </a:t>
            </a:r>
          </a:p>
          <a:p>
            <a:pPr marL="228600" indent="-228600" fontAlgn="base">
              <a:buFont typeface="+mj-lt"/>
              <a:buAutoNum type="arabicPeriod"/>
            </a:pPr>
            <a:r>
              <a:rPr lang="en-US" sz="1200" dirty="0">
                <a:latin typeface="Arial" panose="020B0604020202020204" pitchFamily="34" charset="0"/>
              </a:rPr>
              <a:t>In the classroom, give each student a pair of scissors and one leaf to cut out. </a:t>
            </a:r>
          </a:p>
          <a:p>
            <a:pPr marL="228600" indent="-228600" fontAlgn="base">
              <a:buFont typeface="+mj-lt"/>
              <a:buAutoNum type="arabicPeriod"/>
            </a:pPr>
            <a:r>
              <a:rPr lang="en-US" sz="1200" dirty="0">
                <a:latin typeface="Arial" panose="020B0604020202020204" pitchFamily="34" charset="0"/>
              </a:rPr>
              <a:t>Have a hole punch and string OR </a:t>
            </a:r>
            <a:r>
              <a:rPr lang="en-US" sz="1200" dirty="0" err="1">
                <a:latin typeface="Arial" panose="020B0604020202020204" pitchFamily="34" charset="0"/>
              </a:rPr>
              <a:t>BluTack</a:t>
            </a:r>
            <a:r>
              <a:rPr lang="en-US" sz="1200" dirty="0">
                <a:latin typeface="Arial" panose="020B0604020202020204" pitchFamily="34" charset="0"/>
              </a:rPr>
              <a:t> or double-sided tape ready at the front of the room. </a:t>
            </a:r>
          </a:p>
          <a:p>
            <a:pPr marL="228600" indent="-228600" fontAlgn="base">
              <a:buFont typeface="+mj-lt"/>
              <a:buAutoNum type="arabicPeriod"/>
            </a:pPr>
            <a:r>
              <a:rPr lang="en-US" sz="1200" dirty="0">
                <a:latin typeface="Arial" panose="020B0604020202020204" pitchFamily="34" charset="0"/>
              </a:rPr>
              <a:t>At the end of the activity, gather the leaves together, ready for installing during the Prayer Service. </a:t>
            </a:r>
          </a:p>
          <a:p>
            <a:pPr fontAlgn="base"/>
            <a:r>
              <a:rPr lang="en-US" sz="1200" i="1" dirty="0">
                <a:latin typeface="Arial" panose="020B0604020202020204" pitchFamily="34" charset="0"/>
              </a:rPr>
              <a:t>Students</a:t>
            </a:r>
            <a:r>
              <a:rPr lang="en-US" sz="1200" dirty="0">
                <a:latin typeface="Arial" panose="020B0604020202020204" pitchFamily="34" charset="0"/>
              </a:rPr>
              <a:t>:  </a:t>
            </a:r>
          </a:p>
          <a:p>
            <a:pPr marL="228600" indent="-228600" fontAlgn="base">
              <a:buFont typeface="+mj-lt"/>
              <a:buAutoNum type="arabicPeriod"/>
            </a:pPr>
            <a:r>
              <a:rPr lang="en-US" sz="1200" dirty="0">
                <a:latin typeface="Arial" panose="020B0604020202020204" pitchFamily="34" charset="0"/>
              </a:rPr>
              <a:t>Make a green leaf by cutting along the solid line.  </a:t>
            </a:r>
          </a:p>
          <a:p>
            <a:pPr marL="228600" indent="-228600" fontAlgn="base">
              <a:buFont typeface="+mj-lt"/>
              <a:buAutoNum type="arabicPeriod"/>
            </a:pPr>
            <a:r>
              <a:rPr lang="en-US" sz="1200" dirty="0">
                <a:latin typeface="Arial" panose="020B0604020202020204" pitchFamily="34" charset="0"/>
              </a:rPr>
              <a:t>Once you’ve made your leaf shape, write a word or short prayer about a person or situation that you think needs God’s peace and healing. </a:t>
            </a:r>
          </a:p>
          <a:p>
            <a:pPr marL="228600" indent="-228600" fontAlgn="base">
              <a:buFont typeface="+mj-lt"/>
              <a:buAutoNum type="arabicPeriod"/>
            </a:pPr>
            <a:r>
              <a:rPr lang="en-US" sz="1200" dirty="0">
                <a:latin typeface="Arial" panose="020B0604020202020204" pitchFamily="34" charset="0"/>
              </a:rPr>
              <a:t>Fold your leaf along the dotted line, so that the prayer is on the inside of your folded leaf. </a:t>
            </a:r>
          </a:p>
          <a:p>
            <a:pPr marL="228600" indent="-228600" fontAlgn="base">
              <a:buFont typeface="+mj-lt"/>
              <a:buAutoNum type="arabicPeriod"/>
            </a:pPr>
            <a:r>
              <a:rPr lang="en-US" sz="1200" dirty="0">
                <a:latin typeface="Arial" panose="020B0604020202020204" pitchFamily="34" charset="0"/>
              </a:rPr>
              <a:t>Punch a hole in the leaf and thread a piece of string through it to make a loop OR add a piece of </a:t>
            </a:r>
            <a:r>
              <a:rPr lang="en-US" sz="1200" dirty="0" err="1">
                <a:latin typeface="Arial" panose="020B0604020202020204" pitchFamily="34" charset="0"/>
              </a:rPr>
              <a:t>BluTack</a:t>
            </a:r>
            <a:r>
              <a:rPr lang="en-US" sz="1200" dirty="0">
                <a:latin typeface="Arial" panose="020B0604020202020204" pitchFamily="34" charset="0"/>
              </a:rPr>
              <a:t> or double-sided tape to the back of your leaf, on just one side of the fold.  </a:t>
            </a:r>
          </a:p>
          <a:p>
            <a:pPr marL="228600" indent="-228600" fontAlgn="base">
              <a:buFont typeface="+mj-lt"/>
              <a:buAutoNum type="arabicPeriod"/>
            </a:pPr>
            <a:r>
              <a:rPr lang="en-US" sz="1200" dirty="0">
                <a:latin typeface="Arial" panose="020B0604020202020204" pitchFamily="34" charset="0"/>
              </a:rPr>
              <a:t>Finally, write your name on the back of the leaf. It is now ready to add to the Prayer Tree during the Prayer Service!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1: Preparing to pray together</a:t>
            </a:r>
          </a:p>
        </p:txBody>
      </p:sp>
      <p:sp>
        <p:nvSpPr>
          <p:cNvPr id="4" name="TextBox 3">
            <a:extLst>
              <a:ext uri="{FF2B5EF4-FFF2-40B4-BE49-F238E27FC236}">
                <a16:creationId xmlns:a16="http://schemas.microsoft.com/office/drawing/2014/main" id="{9B2DAFA4-389D-4326-B277-7196BD99B507}"/>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3</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1740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p:txBody>
          <a:bodyPr/>
          <a:lstStyle/>
          <a:p>
            <a:pPr fontAlgn="base"/>
            <a:r>
              <a:rPr lang="en-US" sz="1600" b="1" dirty="0">
                <a:latin typeface="Arial" panose="020B0604020202020204" pitchFamily="34" charset="0"/>
                <a:ea typeface="Roboto Medium" pitchFamily="2" charset="0"/>
              </a:rPr>
              <a:t>CLASSROOM ACTIVITY FOR YEARS 5-6: P-E-A-C-E SIGN  </a:t>
            </a:r>
          </a:p>
          <a:p>
            <a:pPr fontAlgn="base"/>
            <a:r>
              <a:rPr lang="en-US" dirty="0">
                <a:latin typeface="Arial" panose="020B0604020202020204" pitchFamily="34" charset="0"/>
              </a:rPr>
              <a:t>These collaged letters come together to spell the word ‘PEACE’. When added to the Prayer Tree, they can represent the diverse array of fruits the dream from Revelation describes.  </a:t>
            </a:r>
          </a:p>
          <a:p>
            <a:pPr fontAlgn="base"/>
            <a:r>
              <a:rPr lang="en-US" sz="1200" b="1" dirty="0">
                <a:latin typeface="Arial" panose="020B0604020202020204" pitchFamily="34" charset="0"/>
                <a:ea typeface="Roboto Medium" pitchFamily="2" charset="0"/>
              </a:rPr>
              <a:t>Materials</a:t>
            </a:r>
            <a:r>
              <a:rPr lang="en-US" dirty="0">
                <a:latin typeface="Arial" panose="020B0604020202020204" pitchFamily="34" charset="0"/>
                <a:ea typeface="Roboto Medium" pitchFamily="2" charset="0"/>
              </a:rPr>
              <a:t> </a:t>
            </a:r>
            <a:r>
              <a:rPr lang="en-US" dirty="0">
                <a:latin typeface="Arial" panose="020B0604020202020204" pitchFamily="34" charset="0"/>
              </a:rPr>
              <a:t> </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P-E-A-C-E Sign base letters, printed on A4 paper or cardstock (pages 15-19)</a:t>
            </a:r>
          </a:p>
          <a:p>
            <a:pPr marL="171450" indent="-171450" fontAlgn="base">
              <a:spcBef>
                <a:spcPts val="0"/>
              </a:spcBef>
              <a:spcAft>
                <a:spcPts val="0"/>
              </a:spcAft>
              <a:buFont typeface="Arial" panose="020B0604020202020204" pitchFamily="34" charset="0"/>
              <a:buChar char="•"/>
            </a:pPr>
            <a:r>
              <a:rPr lang="en-US" sz="1200" dirty="0" err="1">
                <a:latin typeface="Arial" panose="020B0604020202020204" pitchFamily="34" charset="0"/>
              </a:rPr>
              <a:t>colour</a:t>
            </a:r>
            <a:r>
              <a:rPr lang="en-US" sz="1200" dirty="0">
                <a:latin typeface="Arial" panose="020B0604020202020204" pitchFamily="34" charset="0"/>
              </a:rPr>
              <a:t> copies of the Flags of the World poster, enlarged to A3, one per student (page 20) </a:t>
            </a:r>
          </a:p>
          <a:p>
            <a:pPr marL="171450" indent="-171450" fontAlgn="base">
              <a:spcBef>
                <a:spcPts val="0"/>
              </a:spcBef>
              <a:spcAft>
                <a:spcPts val="0"/>
              </a:spcAft>
              <a:buFont typeface="Arial" panose="020B0604020202020204" pitchFamily="34" charset="0"/>
              <a:buChar char="•"/>
            </a:pPr>
            <a:r>
              <a:rPr lang="en-US" sz="1200" dirty="0">
                <a:latin typeface="Arial" panose="020B0604020202020204" pitchFamily="34" charset="0"/>
              </a:rPr>
              <a:t>scissors </a:t>
            </a:r>
          </a:p>
          <a:p>
            <a:pPr marL="171450" indent="-171450" fontAlgn="base">
              <a:spcBef>
                <a:spcPts val="0"/>
              </a:spcBef>
              <a:buFont typeface="Arial" panose="020B0604020202020204" pitchFamily="34" charset="0"/>
              <a:buChar char="•"/>
            </a:pPr>
            <a:r>
              <a:rPr lang="en-US" sz="1200" dirty="0">
                <a:latin typeface="Arial" panose="020B0604020202020204" pitchFamily="34" charset="0"/>
              </a:rPr>
              <a:t>glue sticks </a:t>
            </a:r>
          </a:p>
          <a:p>
            <a:pPr fontAlgn="base"/>
            <a:r>
              <a:rPr lang="en-US" sz="1200" b="1" dirty="0">
                <a:latin typeface="Arial" panose="020B0604020202020204" pitchFamily="34" charset="0"/>
                <a:ea typeface="Roboto Medium" pitchFamily="2" charset="0"/>
              </a:rPr>
              <a:t>Instructions</a:t>
            </a:r>
            <a:r>
              <a:rPr lang="en-US" dirty="0">
                <a:latin typeface="Arial" panose="020B0604020202020204" pitchFamily="34" charset="0"/>
                <a:ea typeface="Roboto Medium" pitchFamily="2" charset="0"/>
              </a:rPr>
              <a:t> </a:t>
            </a:r>
            <a:r>
              <a:rPr lang="en-US" dirty="0">
                <a:latin typeface="Arial" panose="020B0604020202020204" pitchFamily="34" charset="0"/>
              </a:rPr>
              <a:t> </a:t>
            </a:r>
          </a:p>
          <a:p>
            <a:pPr fontAlgn="base"/>
            <a:r>
              <a:rPr lang="en-US" sz="1200" i="1" dirty="0">
                <a:latin typeface="Arial" panose="020B0604020202020204" pitchFamily="34" charset="0"/>
              </a:rPr>
              <a:t>Teacher:</a:t>
            </a:r>
            <a:r>
              <a:rPr lang="en-US" sz="1200" dirty="0">
                <a:latin typeface="Arial" panose="020B0604020202020204" pitchFamily="34" charset="0"/>
              </a:rPr>
              <a:t> </a:t>
            </a:r>
          </a:p>
          <a:p>
            <a:pPr marL="228600" indent="-228600" fontAlgn="base">
              <a:spcAft>
                <a:spcPts val="0"/>
              </a:spcAft>
              <a:buFont typeface="+mj-lt"/>
              <a:buAutoNum type="arabicPeriod"/>
            </a:pPr>
            <a:r>
              <a:rPr lang="en-US" sz="1200" dirty="0">
                <a:latin typeface="Arial" panose="020B0604020202020204" pitchFamily="34" charset="0"/>
              </a:rPr>
              <a:t>Divide class into five groups. Name each group one of the following </a:t>
            </a:r>
            <a:r>
              <a:rPr lang="en-US" sz="1200" dirty="0" err="1">
                <a:latin typeface="Arial" panose="020B0604020202020204" pitchFamily="34" charset="0"/>
              </a:rPr>
              <a:t>colours</a:t>
            </a:r>
            <a:r>
              <a:rPr lang="en-US" sz="1200" dirty="0">
                <a:latin typeface="Arial" panose="020B0604020202020204" pitchFamily="34" charset="0"/>
              </a:rPr>
              <a:t>: </a:t>
            </a:r>
          </a:p>
          <a:p>
            <a:pPr marL="490398" lvl="1" indent="-171450" fontAlgn="base">
              <a:spcAft>
                <a:spcPts val="0"/>
              </a:spcAft>
            </a:pPr>
            <a:r>
              <a:rPr lang="en-US" sz="1200" dirty="0"/>
              <a:t>Red Group </a:t>
            </a:r>
          </a:p>
          <a:p>
            <a:pPr marL="490398" lvl="1" indent="-171450" fontAlgn="base">
              <a:spcAft>
                <a:spcPts val="0"/>
              </a:spcAft>
            </a:pPr>
            <a:r>
              <a:rPr lang="en-US" sz="1200" dirty="0"/>
              <a:t>Dark Blue Group </a:t>
            </a:r>
          </a:p>
          <a:p>
            <a:pPr marL="490398" lvl="1" indent="-171450" fontAlgn="base">
              <a:spcAft>
                <a:spcPts val="0"/>
              </a:spcAft>
            </a:pPr>
            <a:r>
              <a:rPr lang="en-US" sz="1200" dirty="0"/>
              <a:t>Light Blue Group </a:t>
            </a:r>
          </a:p>
          <a:p>
            <a:pPr marL="490398" lvl="1" indent="-171450" fontAlgn="base">
              <a:spcAft>
                <a:spcPts val="0"/>
              </a:spcAft>
            </a:pPr>
            <a:r>
              <a:rPr lang="en-US" sz="1200" dirty="0"/>
              <a:t>Green Group </a:t>
            </a:r>
          </a:p>
          <a:p>
            <a:pPr marL="490398" lvl="1" indent="-171450" fontAlgn="base">
              <a:spcAft>
                <a:spcPts val="0"/>
              </a:spcAft>
            </a:pPr>
            <a:r>
              <a:rPr lang="en-US" sz="1200" dirty="0"/>
              <a:t>Yellow Group </a:t>
            </a:r>
          </a:p>
          <a:p>
            <a:pPr marL="228600" indent="-228600" fontAlgn="base">
              <a:buFont typeface="+mj-lt"/>
              <a:buAutoNum type="arabicPeriod"/>
            </a:pPr>
            <a:r>
              <a:rPr lang="en-US" sz="1200" dirty="0">
                <a:latin typeface="Arial" panose="020B0604020202020204" pitchFamily="34" charset="0"/>
              </a:rPr>
              <a:t>Give each group the following materials: </a:t>
            </a:r>
          </a:p>
          <a:p>
            <a:pPr marL="490398" lvl="1" indent="-171450" fontAlgn="base">
              <a:spcBef>
                <a:spcPts val="0"/>
              </a:spcBef>
              <a:spcAft>
                <a:spcPts val="0"/>
              </a:spcAft>
            </a:pPr>
            <a:r>
              <a:rPr lang="en-US" sz="1200" dirty="0"/>
              <a:t>one printed base letter from the word ‘PEACE’ </a:t>
            </a:r>
          </a:p>
          <a:p>
            <a:pPr marL="490398" lvl="1" indent="-171450" fontAlgn="base">
              <a:spcBef>
                <a:spcPts val="0"/>
              </a:spcBef>
              <a:spcAft>
                <a:spcPts val="0"/>
              </a:spcAft>
            </a:pPr>
            <a:r>
              <a:rPr lang="en-US" sz="1200" dirty="0" err="1"/>
              <a:t>colour</a:t>
            </a:r>
            <a:r>
              <a:rPr lang="en-US" sz="1200" dirty="0"/>
              <a:t> copies of the Flags of the World poster, enlarged to A3, one per student </a:t>
            </a:r>
          </a:p>
          <a:p>
            <a:pPr marL="490398" lvl="1" indent="-171450" fontAlgn="base">
              <a:spcBef>
                <a:spcPts val="0"/>
              </a:spcBef>
              <a:spcAft>
                <a:spcPts val="0"/>
              </a:spcAft>
            </a:pPr>
            <a:r>
              <a:rPr lang="en-US" sz="1200" dirty="0"/>
              <a:t>scissors </a:t>
            </a:r>
          </a:p>
          <a:p>
            <a:pPr marL="490398" lvl="1" indent="-171450" fontAlgn="base">
              <a:spcBef>
                <a:spcPts val="0"/>
              </a:spcBef>
              <a:spcAft>
                <a:spcPts val="0"/>
              </a:spcAft>
            </a:pPr>
            <a:r>
              <a:rPr lang="en-US" sz="1200" dirty="0"/>
              <a:t>glue sticks </a:t>
            </a:r>
          </a:p>
          <a:p>
            <a:pPr marL="490398" lvl="1" indent="-171450" fontAlgn="base">
              <a:spcBef>
                <a:spcPts val="0"/>
              </a:spcBef>
              <a:spcAft>
                <a:spcPts val="0"/>
              </a:spcAft>
            </a:pPr>
            <a:r>
              <a:rPr lang="en-US" sz="1200" dirty="0"/>
              <a:t>hole punch </a:t>
            </a:r>
          </a:p>
          <a:p>
            <a:pPr marL="490398" lvl="1" indent="-171450" fontAlgn="base">
              <a:spcBef>
                <a:spcPts val="0"/>
              </a:spcBef>
            </a:pPr>
            <a:r>
              <a:rPr lang="en-US" sz="1200" dirty="0"/>
              <a:t>jute string </a:t>
            </a:r>
          </a:p>
          <a:p>
            <a:pPr fontAlgn="base"/>
            <a:r>
              <a:rPr lang="en-US" sz="1200" i="1" dirty="0">
                <a:latin typeface="Arial" panose="020B0604020202020204" pitchFamily="34" charset="0"/>
              </a:rPr>
              <a:t>Students:</a:t>
            </a:r>
            <a:r>
              <a:rPr lang="en-US" sz="1200" dirty="0">
                <a:latin typeface="Arial" panose="020B0604020202020204" pitchFamily="34" charset="0"/>
              </a:rPr>
              <a:t> </a:t>
            </a:r>
          </a:p>
          <a:p>
            <a:pPr marL="228600" indent="-228600" fontAlgn="base">
              <a:buFont typeface="+mj-lt"/>
              <a:buAutoNum type="arabicPeriod"/>
            </a:pPr>
            <a:r>
              <a:rPr lang="en-US" sz="1200" dirty="0">
                <a:latin typeface="Arial" panose="020B0604020202020204" pitchFamily="34" charset="0"/>
              </a:rPr>
              <a:t>Work together to make a collage of flags on your group’s base letter. Aim to choose flags that include the same </a:t>
            </a:r>
            <a:r>
              <a:rPr lang="en-US" sz="1200" dirty="0" err="1">
                <a:latin typeface="Arial" panose="020B0604020202020204" pitchFamily="34" charset="0"/>
              </a:rPr>
              <a:t>colour</a:t>
            </a:r>
            <a:r>
              <a:rPr lang="en-US" sz="1200" dirty="0">
                <a:latin typeface="Arial" panose="020B0604020202020204" pitchFamily="34" charset="0"/>
              </a:rPr>
              <a:t> as your group name, e.g. if you’re in Yellow Group, cut out all flags that include the </a:t>
            </a:r>
            <a:r>
              <a:rPr lang="en-US" sz="1200" dirty="0" err="1">
                <a:latin typeface="Arial" panose="020B0604020202020204" pitchFamily="34" charset="0"/>
              </a:rPr>
              <a:t>colour</a:t>
            </a:r>
            <a:r>
              <a:rPr lang="en-US" sz="1200" dirty="0">
                <a:latin typeface="Arial" panose="020B0604020202020204" pitchFamily="34" charset="0"/>
              </a:rPr>
              <a:t> yellow and glue them onto your letter. It is okay if the same flag is used more than once. Also, aim to glue within the letter outline. (The white space outside the line will be trimmed away later.) </a:t>
            </a:r>
          </a:p>
          <a:p>
            <a:pPr marL="228600" indent="-228600" fontAlgn="base">
              <a:buFont typeface="+mj-lt"/>
              <a:buAutoNum type="arabicPeriod"/>
            </a:pPr>
            <a:r>
              <a:rPr lang="en-US" sz="1200" dirty="0">
                <a:latin typeface="Arial" panose="020B0604020202020204" pitchFamily="34" charset="0"/>
              </a:rPr>
              <a:t>In your group, share the tasks so that some students cut out the flags and others glue them down. Try guessing which country’s flag you’re looking at or reading the country names as you go.  </a:t>
            </a:r>
          </a:p>
          <a:p>
            <a:pPr marL="228600" indent="-228600" fontAlgn="base">
              <a:buFont typeface="+mj-lt"/>
              <a:buAutoNum type="arabicPeriod"/>
            </a:pPr>
            <a:r>
              <a:rPr lang="en-US" sz="1200" dirty="0">
                <a:latin typeface="Arial" panose="020B0604020202020204" pitchFamily="34" charset="0"/>
              </a:rPr>
              <a:t>When your work is finished and dry, cut around the collaged area along the outline, so that you are left with a cut-out letter from the word P-E-A-C-E.  </a:t>
            </a:r>
          </a:p>
          <a:p>
            <a:pPr marL="228600" indent="-228600" fontAlgn="base">
              <a:buFont typeface="+mj-lt"/>
              <a:buAutoNum type="arabicPeriod"/>
            </a:pPr>
            <a:r>
              <a:rPr lang="en-US" sz="1200" dirty="0">
                <a:latin typeface="Arial" panose="020B0604020202020204" pitchFamily="34" charset="0"/>
              </a:rPr>
              <a:t>If you plan to install a 2-D Prayer Tree in the Prayer Service space, then, the letters are now done! If you plan to install a 3-D Prayer Tree in the Prayer Service, use a hole punch to create a small hole in the top of each letter. Thread a length of jute string through each hole so that each letter can be hung in the Prayer Tree during the Prayer Service.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1: Preparing to pray together</a:t>
            </a:r>
          </a:p>
        </p:txBody>
      </p:sp>
      <p:sp>
        <p:nvSpPr>
          <p:cNvPr id="4" name="TextBox 3">
            <a:extLst>
              <a:ext uri="{FF2B5EF4-FFF2-40B4-BE49-F238E27FC236}">
                <a16:creationId xmlns:a16="http://schemas.microsoft.com/office/drawing/2014/main" id="{DFD2D74D-A166-49B6-B7EF-446340416F2C}"/>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4</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6664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p:txBody>
          <a:bodyPr/>
          <a:lstStyle/>
          <a:p>
            <a:pPr fontAlgn="base"/>
            <a:r>
              <a:rPr lang="en-US" sz="1200" dirty="0">
                <a:latin typeface="Arial" panose="020B0604020202020204" pitchFamily="34" charset="0"/>
              </a:rPr>
              <a:t>Install the tree display (trunk and branches only, as per PART 1 instructions) in the Prayer Service space. </a:t>
            </a:r>
          </a:p>
          <a:p>
            <a:pPr fontAlgn="base"/>
            <a:r>
              <a:rPr lang="en-US" sz="1200" dirty="0">
                <a:latin typeface="Arial" panose="020B0604020202020204" pitchFamily="34" charset="0"/>
              </a:rPr>
              <a:t>Have spare string, scissors and/or </a:t>
            </a:r>
            <a:r>
              <a:rPr lang="en-US" sz="1200" dirty="0" err="1">
                <a:latin typeface="Arial" panose="020B0604020202020204" pitchFamily="34" charset="0"/>
              </a:rPr>
              <a:t>BluTack</a:t>
            </a:r>
            <a:r>
              <a:rPr lang="en-US" sz="1200" dirty="0">
                <a:latin typeface="Arial" panose="020B0604020202020204" pitchFamily="34" charset="0"/>
              </a:rPr>
              <a:t> nearby, in case it is needed when students are adding their leaves and letters to the display.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2: Setting up the prayer focus</a:t>
            </a:r>
          </a:p>
        </p:txBody>
      </p:sp>
      <p:sp>
        <p:nvSpPr>
          <p:cNvPr id="41" name="TextBox 40">
            <a:extLst>
              <a:ext uri="{FF2B5EF4-FFF2-40B4-BE49-F238E27FC236}">
                <a16:creationId xmlns:a16="http://schemas.microsoft.com/office/drawing/2014/main" id="{D6DA30E9-96FC-4DC6-92F0-CB2ED0D9A614}"/>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5</a:t>
            </a:r>
            <a:endParaRPr lang="en-AU" sz="1200" dirty="0">
              <a:solidFill>
                <a:schemeClr val="accent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3A14D42-9E33-4C9C-93CB-1A396BFBA9CE}"/>
              </a:ext>
            </a:extLst>
          </p:cNvPr>
          <p:cNvPicPr>
            <a:picLocks noChangeAspect="1"/>
          </p:cNvPicPr>
          <p:nvPr/>
        </p:nvPicPr>
        <p:blipFill>
          <a:blip r:embed="rId2"/>
          <a:stretch>
            <a:fillRect/>
          </a:stretch>
        </p:blipFill>
        <p:spPr>
          <a:xfrm>
            <a:off x="659258" y="2655242"/>
            <a:ext cx="6279424" cy="7846232"/>
          </a:xfrm>
          <a:prstGeom prst="rect">
            <a:avLst/>
          </a:prstGeom>
        </p:spPr>
      </p:pic>
    </p:spTree>
    <p:extLst>
      <p:ext uri="{BB962C8B-B14F-4D97-AF65-F5344CB8AC3E}">
        <p14:creationId xmlns:p14="http://schemas.microsoft.com/office/powerpoint/2010/main" val="2391398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545377" y="1683378"/>
            <a:ext cx="6468920" cy="2424165"/>
          </a:xfrm>
        </p:spPr>
        <p:txBody>
          <a:bodyPr lIns="91440" tIns="45720" rIns="91440" bIns="45720" anchor="t"/>
          <a:lstStyle/>
          <a:p>
            <a:pPr fontAlgn="base"/>
            <a:r>
              <a:rPr lang="en-US" sz="1600" b="1" dirty="0">
                <a:latin typeface="Arial" panose="020B0604020202020204" pitchFamily="34" charset="0"/>
                <a:ea typeface="Roboto Medium" pitchFamily="2" charset="0"/>
              </a:rPr>
              <a:t>NOTE TO TEACHERS</a:t>
            </a:r>
          </a:p>
          <a:p>
            <a:pPr fontAlgn="base"/>
            <a:r>
              <a:rPr lang="en-US" sz="1200" i="1" dirty="0">
                <a:latin typeface="Arial"/>
                <a:cs typeface="Arial"/>
              </a:rPr>
              <a:t>This Prayer Service has been created to guide you and your students through a selection of readings, reflections and prayers on the themes of peace and healing, especially in times of war. It is designed to be used with the Caritas Primary </a:t>
            </a:r>
            <a:r>
              <a:rPr lang="en-US" sz="1200" b="1" i="1" dirty="0">
                <a:latin typeface="Arial"/>
                <a:cs typeface="Arial"/>
              </a:rPr>
              <a:t>Prayer Service for Peace PowerPoint Presentation</a:t>
            </a:r>
            <a:r>
              <a:rPr lang="en-US" sz="1200" i="1" dirty="0">
                <a:latin typeface="Arial"/>
                <a:cs typeface="Arial"/>
              </a:rPr>
              <a:t> which is included in the zip file. </a:t>
            </a:r>
            <a:endParaRPr lang="en-US" sz="1200" i="1" dirty="0">
              <a:latin typeface="Arial" panose="020B0604020202020204" pitchFamily="34" charset="0"/>
            </a:endParaRPr>
          </a:p>
          <a:p>
            <a:pPr fontAlgn="base"/>
            <a:r>
              <a:rPr lang="en-US" sz="1200" i="1" dirty="0">
                <a:latin typeface="Arial"/>
                <a:cs typeface="Arial"/>
              </a:rPr>
              <a:t>You will require one teacher leader, 2 student leaders and 7 student readers.</a:t>
            </a:r>
            <a:r>
              <a:rPr lang="en-US" sz="1200" dirty="0">
                <a:latin typeface="Arial"/>
                <a:cs typeface="Arial"/>
              </a:rPr>
              <a:t> </a:t>
            </a:r>
          </a:p>
          <a:p>
            <a:pPr fontAlgn="base"/>
            <a:r>
              <a:rPr lang="en-US" sz="1200" i="1" dirty="0">
                <a:latin typeface="Arial" panose="020B0604020202020204" pitchFamily="34" charset="0"/>
              </a:rPr>
              <a:t>All other students participate by bringing their already-made prayer leaf or letter to the Prayer Tree (set up in the space beforehand) during the service. For large gatherings, for example, whole school assemblies that include all students, you may wish to have some classes install their leaves and letters before the service. </a:t>
            </a:r>
            <a:r>
              <a:rPr lang="en-US" sz="1200" dirty="0">
                <a:latin typeface="Arial" panose="020B0604020202020204" pitchFamily="34" charset="0"/>
              </a:rPr>
              <a:t> </a:t>
            </a:r>
            <a:endParaRPr lang="en-US" sz="1200" b="1" dirty="0">
              <a:latin typeface="Arial" panose="020B0604020202020204" pitchFamily="34" charset="0"/>
            </a:endParaRP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sp>
        <p:nvSpPr>
          <p:cNvPr id="4" name="Text Placeholder 7">
            <a:extLst>
              <a:ext uri="{FF2B5EF4-FFF2-40B4-BE49-F238E27FC236}">
                <a16:creationId xmlns:a16="http://schemas.microsoft.com/office/drawing/2014/main" id="{A98EB0CB-802A-4172-8E52-A301512F6E6E}"/>
              </a:ext>
            </a:extLst>
          </p:cNvPr>
          <p:cNvSpPr txBox="1">
            <a:spLocks/>
          </p:cNvSpPr>
          <p:nvPr/>
        </p:nvSpPr>
        <p:spPr>
          <a:xfrm>
            <a:off x="1800000" y="4608000"/>
            <a:ext cx="5562000" cy="5158113"/>
          </a:xfrm>
          <a:prstGeom prst="rect">
            <a:avLst/>
          </a:prstGeom>
        </p:spPr>
        <p:txBody>
          <a:bodyPr lIns="91440" tIns="45720" rIns="91440" bIns="45720" anchor="t"/>
          <a:lstStyle>
            <a:lvl1pPr marL="0" indent="0" algn="l" defTabSz="425265" rtl="0" eaLnBrk="1" latinLnBrk="0" hangingPunct="1">
              <a:lnSpc>
                <a:spcPct val="100000"/>
              </a:lnSpc>
              <a:spcBef>
                <a:spcPts val="465"/>
              </a:spcBef>
              <a:spcAft>
                <a:spcPts val="600"/>
              </a:spcAft>
              <a:buFont typeface="Arial" panose="020B0604020202020204" pitchFamily="34" charset="0"/>
              <a:buNone/>
              <a:defRPr sz="1100" kern="1200">
                <a:solidFill>
                  <a:schemeClr val="accent2"/>
                </a:solidFill>
                <a:latin typeface="Roboto Light" panose="02000000000000000000" pitchFamily="2" charset="0"/>
                <a:ea typeface="+mn-ea"/>
                <a:cs typeface="Arial" panose="020B0604020202020204" pitchFamily="34" charset="0"/>
              </a:defRPr>
            </a:lvl1pPr>
            <a:lvl2pPr marL="318948"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2pPr>
            <a:lvl3pPr marL="531581"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3pPr>
            <a:lvl4pPr marL="744213"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4pPr>
            <a:lvl5pPr marL="956845"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5pPr>
            <a:lvl6pPr marL="1169478"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6pPr>
            <a:lvl7pPr marL="1382110"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7pPr>
            <a:lvl8pPr marL="1594742"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8pPr>
            <a:lvl9pPr marL="1807374"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9pPr>
          </a:lstStyle>
          <a:p>
            <a:pPr fontAlgn="base"/>
            <a:r>
              <a:rPr lang="en-US" sz="1600" b="1" dirty="0">
                <a:latin typeface="Arial" panose="020B0604020202020204" pitchFamily="34" charset="0"/>
                <a:ea typeface="Roboto Medium" pitchFamily="2" charset="0"/>
              </a:rPr>
              <a:t>Welcome</a:t>
            </a:r>
            <a:r>
              <a:rPr lang="en-US" sz="1200" b="1" dirty="0">
                <a:latin typeface="Arial" panose="020B0604020202020204" pitchFamily="34" charset="0"/>
              </a:rPr>
              <a:t> </a:t>
            </a:r>
            <a:r>
              <a:rPr lang="en-US" sz="1200" dirty="0">
                <a:latin typeface="Arial" panose="020B0604020202020204" pitchFamily="34" charset="0"/>
              </a:rPr>
              <a:t> </a:t>
            </a:r>
          </a:p>
          <a:p>
            <a:pPr indent="-457200" fontAlgn="base">
              <a:spcBef>
                <a:spcPts val="0"/>
              </a:spcBef>
            </a:pPr>
            <a:r>
              <a:rPr lang="en-US" sz="1200" b="1" dirty="0">
                <a:latin typeface="Arial" panose="020B0604020202020204" pitchFamily="34" charset="0"/>
                <a:ea typeface="Roboto Light"/>
              </a:rPr>
              <a:t>Leader 1:</a:t>
            </a:r>
            <a:r>
              <a:rPr lang="en-US" sz="1200" dirty="0">
                <a:latin typeface="Arial" panose="020B0604020202020204" pitchFamily="34" charset="0"/>
                <a:ea typeface="Roboto Light"/>
              </a:rPr>
              <a:t> 	Welcome. Today, we come together to pray for peace. </a:t>
            </a:r>
          </a:p>
          <a:p>
            <a:pPr indent="-457200" fontAlgn="base">
              <a:spcBef>
                <a:spcPts val="0"/>
              </a:spcBef>
            </a:pPr>
            <a:r>
              <a:rPr lang="en-US" sz="1200" dirty="0">
                <a:latin typeface="Arial" panose="020B0604020202020204" pitchFamily="34" charset="0"/>
              </a:rPr>
              <a:t>		I begin by acknowledging the </a:t>
            </a:r>
            <a:r>
              <a:rPr lang="en-US" sz="1200" i="1" dirty="0">
                <a:latin typeface="Arial" panose="020B0604020202020204" pitchFamily="34" charset="0"/>
              </a:rPr>
              <a:t>[name of First Nations people on 			whose Country you meet]</a:t>
            </a:r>
            <a:r>
              <a:rPr lang="en-US" sz="1200" dirty="0">
                <a:latin typeface="Arial" panose="020B0604020202020204" pitchFamily="34" charset="0"/>
              </a:rPr>
              <a:t> people, on whose traditional lands we 		gather. I pay respect to their elders, past and present, and to 			elders from other communities who may be here today. </a:t>
            </a:r>
          </a:p>
          <a:p>
            <a:pPr fontAlgn="base"/>
            <a:r>
              <a:rPr lang="en-US" sz="1200" i="1" dirty="0">
                <a:latin typeface="Arial" panose="020B0604020202020204" pitchFamily="34" charset="0"/>
              </a:rPr>
              <a:t>Allow a short pause.</a:t>
            </a:r>
            <a:r>
              <a:rPr lang="en-US" sz="1200" dirty="0">
                <a:latin typeface="Arial" panose="020B0604020202020204" pitchFamily="34" charset="0"/>
              </a:rPr>
              <a:t> </a:t>
            </a:r>
          </a:p>
          <a:p>
            <a:pPr fontAlgn="base"/>
            <a:endParaRPr lang="en-US" sz="1200" dirty="0">
              <a:latin typeface="Arial" panose="020B0604020202020204" pitchFamily="34" charset="0"/>
            </a:endParaRPr>
          </a:p>
          <a:p>
            <a:pPr fontAlgn="base"/>
            <a:r>
              <a:rPr lang="en-US" sz="1600" b="1" dirty="0">
                <a:latin typeface="Arial" panose="020B0604020202020204" pitchFamily="34" charset="0"/>
                <a:ea typeface="Roboto Medium" pitchFamily="2" charset="0"/>
              </a:rPr>
              <a:t>Introduction</a:t>
            </a:r>
            <a:r>
              <a:rPr lang="en-US" sz="1200" dirty="0">
                <a:latin typeface="Arial" panose="020B0604020202020204" pitchFamily="34" charset="0"/>
                <a:ea typeface="Roboto Medium" pitchFamily="2" charset="0"/>
              </a:rPr>
              <a:t> </a:t>
            </a:r>
          </a:p>
          <a:p>
            <a:pPr fontAlgn="base">
              <a:spcBef>
                <a:spcPts val="0"/>
              </a:spcBef>
            </a:pPr>
            <a:r>
              <a:rPr lang="en-US" sz="1200" b="1" dirty="0">
                <a:latin typeface="Arial" panose="020B0604020202020204" pitchFamily="34" charset="0"/>
                <a:ea typeface="Roboto Light"/>
              </a:rPr>
              <a:t>Leader 2:</a:t>
            </a:r>
            <a:r>
              <a:rPr lang="en-US" sz="1200" dirty="0">
                <a:latin typeface="Arial" panose="020B0604020202020204" pitchFamily="34" charset="0"/>
                <a:ea typeface="Roboto Light"/>
              </a:rPr>
              <a:t> 	Today, we come together to pray for peace because we know 			that people in </a:t>
            </a:r>
            <a:r>
              <a:rPr lang="en-US" sz="1200" i="1" dirty="0">
                <a:latin typeface="Arial" panose="020B0604020202020204" pitchFamily="34" charset="0"/>
                <a:ea typeface="Roboto Light"/>
              </a:rPr>
              <a:t>[name of country or region/s]</a:t>
            </a:r>
            <a:r>
              <a:rPr lang="en-US" sz="1200" dirty="0">
                <a:latin typeface="Arial" panose="020B0604020202020204" pitchFamily="34" charset="0"/>
                <a:ea typeface="Roboto Light"/>
              </a:rPr>
              <a:t>/our world are feeling 		hurt, sad, confused and unsettled because of war. This makes 			us feel sad too. </a:t>
            </a:r>
          </a:p>
          <a:p>
            <a:pPr fontAlgn="base">
              <a:spcBef>
                <a:spcPts val="0"/>
              </a:spcBef>
            </a:pPr>
            <a:r>
              <a:rPr lang="en-US" sz="1200" dirty="0">
                <a:latin typeface="Arial" panose="020B0604020202020204" pitchFamily="34" charset="0"/>
                <a:ea typeface="Roboto Light"/>
              </a:rPr>
              <a:t>		While we do not understand all the reasons why people fight or 		hurt others, we know that there must be peace if there is to be 			healing. We also know that “a real and lasting peace will only be 		possible” when we stand together, shoulder to shoulder, and 			share the world as one “whole human family”.</a:t>
            </a:r>
            <a:r>
              <a:rPr lang="en-US" sz="1200" baseline="30000" dirty="0">
                <a:latin typeface="Arial" panose="020B0604020202020204" pitchFamily="34" charset="0"/>
                <a:ea typeface="Roboto Light"/>
              </a:rPr>
              <a:t>1  </a:t>
            </a:r>
          </a:p>
          <a:p>
            <a:pPr fontAlgn="base">
              <a:spcBef>
                <a:spcPts val="0"/>
              </a:spcBef>
            </a:pPr>
            <a:r>
              <a:rPr lang="en-US" sz="1200" dirty="0">
                <a:latin typeface="Arial" panose="020B0604020202020204" pitchFamily="34" charset="0"/>
              </a:rPr>
              <a:t>		As we pray for people suffering because of war, we think about 		how each of us can play a part in making the world a better, 			more peaceful place for everyone. </a:t>
            </a:r>
          </a:p>
          <a:p>
            <a:pPr>
              <a:spcBef>
                <a:spcPts val="0"/>
              </a:spcBef>
            </a:pPr>
            <a:endParaRPr lang="en-US" sz="1200" dirty="0">
              <a:latin typeface="Arial" panose="020B0604020202020204" pitchFamily="34" charset="0"/>
              <a:ea typeface="Roboto Light"/>
            </a:endParaRPr>
          </a:p>
          <a:p>
            <a:pPr>
              <a:spcBef>
                <a:spcPts val="0"/>
              </a:spcBef>
            </a:pPr>
            <a:r>
              <a:rPr lang="en-US" sz="900" baseline="30000" dirty="0">
                <a:latin typeface="Arial" panose="020B0604020202020204" pitchFamily="34" charset="0"/>
                <a:ea typeface="Roboto Light"/>
              </a:rPr>
              <a:t>		1 </a:t>
            </a:r>
            <a:r>
              <a:rPr lang="en-US" sz="900" dirty="0">
                <a:latin typeface="Arial" panose="020B0604020202020204" pitchFamily="34" charset="0"/>
                <a:ea typeface="Roboto Light"/>
              </a:rPr>
              <a:t>Pope Francis, </a:t>
            </a:r>
            <a:r>
              <a:rPr lang="en-US" sz="900" i="1" dirty="0">
                <a:latin typeface="Arial" panose="020B0604020202020204" pitchFamily="34" charset="0"/>
                <a:ea typeface="Roboto Light"/>
              </a:rPr>
              <a:t>Fratelli Tutti</a:t>
            </a:r>
            <a:r>
              <a:rPr lang="en-US" sz="900" dirty="0">
                <a:latin typeface="Arial" panose="020B0604020202020204" pitchFamily="34" charset="0"/>
                <a:ea typeface="Roboto Light"/>
              </a:rPr>
              <a:t> n 127</a:t>
            </a:r>
            <a:endParaRPr lang="en-US" sz="900" dirty="0">
              <a:latin typeface="Arial" panose="020B0604020202020204" pitchFamily="34" charset="0"/>
              <a:ea typeface="Roboto Light" panose="02000000000000000000" pitchFamily="2" charset="0"/>
            </a:endParaRPr>
          </a:p>
          <a:p>
            <a:endParaRPr lang="en-AU" dirty="0">
              <a:ea typeface="Roboto Light" panose="02000000000000000000" pitchFamily="2" charset="0"/>
            </a:endParaRPr>
          </a:p>
        </p:txBody>
      </p:sp>
      <p:sp>
        <p:nvSpPr>
          <p:cNvPr id="2" name="Rectangle: Diagonal Corners Rounded 1">
            <a:extLst>
              <a:ext uri="{FF2B5EF4-FFF2-40B4-BE49-F238E27FC236}">
                <a16:creationId xmlns:a16="http://schemas.microsoft.com/office/drawing/2014/main" id="{E3170C3F-FE58-4110-86DA-21FE1EBCD866}"/>
              </a:ext>
            </a:extLst>
          </p:cNvPr>
          <p:cNvSpPr/>
          <p:nvPr/>
        </p:nvSpPr>
        <p:spPr>
          <a:xfrm>
            <a:off x="238540" y="1448592"/>
            <a:ext cx="7082595" cy="2935629"/>
          </a:xfrm>
          <a:prstGeom prst="round2DiagRect">
            <a:avLst/>
          </a:prstGeom>
          <a:noFill/>
          <a:ln>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a:extLst>
              <a:ext uri="{FF2B5EF4-FFF2-40B4-BE49-F238E27FC236}">
                <a16:creationId xmlns:a16="http://schemas.microsoft.com/office/drawing/2014/main" id="{EA67025C-B315-4102-87BD-C2B9C26CA5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8540" y="4702240"/>
            <a:ext cx="1440000" cy="810000"/>
          </a:xfrm>
          <a:prstGeom prst="rect">
            <a:avLst/>
          </a:prstGeom>
          <a:ln>
            <a:solidFill>
              <a:schemeClr val="accent1"/>
            </a:solidFill>
          </a:ln>
        </p:spPr>
      </p:pic>
      <p:pic>
        <p:nvPicPr>
          <p:cNvPr id="10" name="Picture 9">
            <a:extLst>
              <a:ext uri="{FF2B5EF4-FFF2-40B4-BE49-F238E27FC236}">
                <a16:creationId xmlns:a16="http://schemas.microsoft.com/office/drawing/2014/main" id="{BAC6A8EA-4993-4305-A99B-CD0C61A9B5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8540" y="6775920"/>
            <a:ext cx="1440000" cy="812918"/>
          </a:xfrm>
          <a:prstGeom prst="rect">
            <a:avLst/>
          </a:prstGeom>
          <a:ln>
            <a:solidFill>
              <a:schemeClr val="accent1"/>
            </a:solidFill>
          </a:ln>
        </p:spPr>
      </p:pic>
      <p:sp>
        <p:nvSpPr>
          <p:cNvPr id="9" name="TextBox 8">
            <a:extLst>
              <a:ext uri="{FF2B5EF4-FFF2-40B4-BE49-F238E27FC236}">
                <a16:creationId xmlns:a16="http://schemas.microsoft.com/office/drawing/2014/main" id="{6973D995-29D8-4AAA-9CCF-302F6344F5CC}"/>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6</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25458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sp>
        <p:nvSpPr>
          <p:cNvPr id="4" name="Text Placeholder 7">
            <a:extLst>
              <a:ext uri="{FF2B5EF4-FFF2-40B4-BE49-F238E27FC236}">
                <a16:creationId xmlns:a16="http://schemas.microsoft.com/office/drawing/2014/main" id="{45626C46-CC6E-48E8-86BC-0DE716B6DA63}"/>
              </a:ext>
            </a:extLst>
          </p:cNvPr>
          <p:cNvSpPr txBox="1">
            <a:spLocks/>
          </p:cNvSpPr>
          <p:nvPr/>
        </p:nvSpPr>
        <p:spPr>
          <a:xfrm>
            <a:off x="1800000" y="1440000"/>
            <a:ext cx="5562000" cy="5715016"/>
          </a:xfrm>
          <a:prstGeom prst="rect">
            <a:avLst/>
          </a:prstGeom>
        </p:spPr>
        <p:txBody>
          <a:bodyPr/>
          <a:lstStyle>
            <a:lvl1pPr marL="0" indent="0" algn="l" defTabSz="425265" rtl="0" eaLnBrk="1" latinLnBrk="0" hangingPunct="1">
              <a:lnSpc>
                <a:spcPct val="100000"/>
              </a:lnSpc>
              <a:spcBef>
                <a:spcPts val="465"/>
              </a:spcBef>
              <a:spcAft>
                <a:spcPts val="600"/>
              </a:spcAft>
              <a:buFont typeface="Arial" panose="020B0604020202020204" pitchFamily="34" charset="0"/>
              <a:buNone/>
              <a:defRPr sz="1100" kern="1200">
                <a:solidFill>
                  <a:schemeClr val="accent2"/>
                </a:solidFill>
                <a:latin typeface="Roboto Light" panose="02000000000000000000" pitchFamily="2" charset="0"/>
                <a:ea typeface="+mn-ea"/>
                <a:cs typeface="Arial" panose="020B0604020202020204" pitchFamily="34" charset="0"/>
              </a:defRPr>
            </a:lvl1pPr>
            <a:lvl2pPr marL="318948"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2pPr>
            <a:lvl3pPr marL="531581"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3pPr>
            <a:lvl4pPr marL="744213"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4pPr>
            <a:lvl5pPr marL="956845" indent="-106316" algn="l" defTabSz="425265" rtl="0" eaLnBrk="1" latinLnBrk="0" hangingPunct="1">
              <a:lnSpc>
                <a:spcPct val="100000"/>
              </a:lnSpc>
              <a:spcBef>
                <a:spcPts val="233"/>
              </a:spcBef>
              <a:spcAft>
                <a:spcPts val="600"/>
              </a:spcAft>
              <a:buFont typeface="Arial" panose="020B0604020202020204" pitchFamily="34" charset="0"/>
              <a:buChar char="•"/>
              <a:defRPr sz="1100" kern="1200">
                <a:solidFill>
                  <a:schemeClr val="accent2"/>
                </a:solidFill>
                <a:latin typeface="Arial" panose="020B0604020202020204" pitchFamily="34" charset="0"/>
                <a:ea typeface="+mn-ea"/>
                <a:cs typeface="Arial" panose="020B0604020202020204" pitchFamily="34" charset="0"/>
              </a:defRPr>
            </a:lvl5pPr>
            <a:lvl6pPr marL="1169478"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6pPr>
            <a:lvl7pPr marL="1382110"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7pPr>
            <a:lvl8pPr marL="1594742"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8pPr>
            <a:lvl9pPr marL="1807374" indent="-106316" algn="l" defTabSz="425265" rtl="0" eaLnBrk="1" latinLnBrk="0" hangingPunct="1">
              <a:lnSpc>
                <a:spcPct val="90000"/>
              </a:lnSpc>
              <a:spcBef>
                <a:spcPts val="233"/>
              </a:spcBef>
              <a:buFont typeface="Arial" panose="020B0604020202020204" pitchFamily="34" charset="0"/>
              <a:buChar char="•"/>
              <a:defRPr sz="837" kern="1200">
                <a:solidFill>
                  <a:schemeClr val="tx1"/>
                </a:solidFill>
                <a:latin typeface="+mn-lt"/>
                <a:ea typeface="+mn-ea"/>
                <a:cs typeface="+mn-cs"/>
              </a:defRPr>
            </a:lvl9pPr>
          </a:lstStyle>
          <a:p>
            <a:pPr fontAlgn="base">
              <a:spcBef>
                <a:spcPts val="0"/>
              </a:spcBef>
            </a:pPr>
            <a:r>
              <a:rPr lang="en-US" sz="1600" b="1" dirty="0">
                <a:latin typeface="Arial" panose="020B0604020202020204" pitchFamily="34" charset="0"/>
                <a:ea typeface="Roboto Medium" pitchFamily="2" charset="0"/>
              </a:rPr>
              <a:t>Song</a:t>
            </a:r>
            <a:r>
              <a:rPr lang="en-US" sz="1200" b="1" dirty="0">
                <a:latin typeface="Arial" panose="020B0604020202020204" pitchFamily="34" charset="0"/>
              </a:rPr>
              <a:t> </a:t>
            </a:r>
            <a:r>
              <a:rPr lang="en-US" sz="1200" dirty="0">
                <a:latin typeface="Arial" panose="020B0604020202020204" pitchFamily="34" charset="0"/>
              </a:rPr>
              <a:t> </a:t>
            </a:r>
          </a:p>
          <a:p>
            <a:pPr fontAlgn="base">
              <a:spcBef>
                <a:spcPts val="0"/>
              </a:spcBef>
            </a:pPr>
            <a:r>
              <a:rPr lang="en-US" sz="1200" i="1" dirty="0">
                <a:latin typeface="Arial" panose="020B0604020202020204" pitchFamily="34" charset="0"/>
              </a:rPr>
              <a:t>Suggestions: </a:t>
            </a:r>
            <a:r>
              <a:rPr lang="en-US" sz="1200" dirty="0">
                <a:latin typeface="Arial" panose="020B0604020202020204" pitchFamily="34" charset="0"/>
              </a:rPr>
              <a:t> </a:t>
            </a:r>
          </a:p>
          <a:p>
            <a:pPr fontAlgn="base">
              <a:spcBef>
                <a:spcPts val="0"/>
              </a:spcBef>
            </a:pPr>
            <a:r>
              <a:rPr lang="en-US" sz="1200" i="1" u="sng" dirty="0">
                <a:latin typeface="Arial" panose="020B0604020202020204" pitchFamily="34" charset="0"/>
                <a:hlinkClick r:id="rId2"/>
              </a:rPr>
              <a:t>Make Me a Channel (Prayer of St Francis) </a:t>
            </a:r>
            <a:r>
              <a:rPr lang="en-US" sz="1200" u="sng" dirty="0">
                <a:latin typeface="Arial" panose="020B0604020202020204" pitchFamily="34" charset="0"/>
                <a:hlinkClick r:id="rId2"/>
              </a:rPr>
              <a:t>by Sarah Hart</a:t>
            </a:r>
            <a:r>
              <a:rPr lang="en-US" sz="1200" dirty="0">
                <a:latin typeface="Arial" panose="020B0604020202020204" pitchFamily="34" charset="0"/>
              </a:rPr>
              <a:t>  </a:t>
            </a:r>
          </a:p>
          <a:p>
            <a:pPr fontAlgn="base">
              <a:spcBef>
                <a:spcPts val="0"/>
              </a:spcBef>
            </a:pPr>
            <a:r>
              <a:rPr lang="en-US" sz="1200" i="1" u="sng" dirty="0">
                <a:latin typeface="Arial" panose="020B0604020202020204" pitchFamily="34" charset="0"/>
                <a:hlinkClick r:id="rId3"/>
              </a:rPr>
              <a:t>Be the Change </a:t>
            </a:r>
            <a:r>
              <a:rPr lang="en-US" sz="1200" u="sng" dirty="0">
                <a:latin typeface="Arial" panose="020B0604020202020204" pitchFamily="34" charset="0"/>
                <a:hlinkClick r:id="rId3"/>
              </a:rPr>
              <a:t>by Michael Mangan 2007</a:t>
            </a:r>
            <a:r>
              <a:rPr lang="en-US" sz="1200" dirty="0">
                <a:latin typeface="Arial" panose="020B0604020202020204" pitchFamily="34" charset="0"/>
              </a:rPr>
              <a:t> </a:t>
            </a:r>
          </a:p>
          <a:p>
            <a:pPr fontAlgn="base">
              <a:spcBef>
                <a:spcPts val="0"/>
              </a:spcBef>
            </a:pPr>
            <a:r>
              <a:rPr lang="en-US" sz="1200" dirty="0">
                <a:latin typeface="Arial" panose="020B0604020202020204" pitchFamily="34" charset="0"/>
              </a:rPr>
              <a:t> </a:t>
            </a:r>
          </a:p>
          <a:p>
            <a:pPr fontAlgn="base">
              <a:spcBef>
                <a:spcPts val="0"/>
              </a:spcBef>
            </a:pPr>
            <a:r>
              <a:rPr lang="en-US" sz="1600" b="1" dirty="0">
                <a:latin typeface="Arial" panose="020B0604020202020204" pitchFamily="34" charset="0"/>
                <a:ea typeface="Roboto Medium" pitchFamily="2" charset="0"/>
              </a:rPr>
              <a:t>Opening Prayer </a:t>
            </a:r>
          </a:p>
          <a:p>
            <a:pPr fontAlgn="base">
              <a:spcBef>
                <a:spcPts val="0"/>
              </a:spcBef>
              <a:spcAft>
                <a:spcPts val="0"/>
              </a:spcAft>
            </a:pPr>
            <a:r>
              <a:rPr lang="en-US" sz="1200" b="1" dirty="0">
                <a:latin typeface="Arial" panose="020B0604020202020204" pitchFamily="34" charset="0"/>
              </a:rPr>
              <a:t>Reader 1:</a:t>
            </a:r>
            <a:r>
              <a:rPr lang="en-US" sz="1200" dirty="0">
                <a:latin typeface="Arial" panose="020B0604020202020204" pitchFamily="34" charset="0"/>
              </a:rPr>
              <a:t> 	God who cares for all the world: </a:t>
            </a:r>
          </a:p>
          <a:p>
            <a:pPr fontAlgn="base">
              <a:spcBef>
                <a:spcPts val="0"/>
              </a:spcBef>
              <a:spcAft>
                <a:spcPts val="0"/>
              </a:spcAft>
            </a:pPr>
            <a:r>
              <a:rPr lang="en-US" sz="1200" dirty="0">
                <a:latin typeface="Arial" panose="020B0604020202020204" pitchFamily="34" charset="0"/>
              </a:rPr>
              <a:t>		We pray for the people, families, communities and nations 			involved in war in </a:t>
            </a:r>
            <a:r>
              <a:rPr lang="en-US" sz="1200" i="1" dirty="0">
                <a:latin typeface="Arial" panose="020B0604020202020204" pitchFamily="34" charset="0"/>
              </a:rPr>
              <a:t>[name of country or region/s]</a:t>
            </a:r>
            <a:r>
              <a:rPr lang="en-US" sz="1200" dirty="0">
                <a:latin typeface="Arial" panose="020B0604020202020204" pitchFamily="34" charset="0"/>
              </a:rPr>
              <a:t>.  </a:t>
            </a:r>
          </a:p>
          <a:p>
            <a:pPr fontAlgn="base">
              <a:spcBef>
                <a:spcPts val="0"/>
              </a:spcBef>
              <a:spcAft>
                <a:spcPts val="0"/>
              </a:spcAft>
            </a:pPr>
            <a:r>
              <a:rPr lang="en-US" sz="1200" dirty="0">
                <a:latin typeface="Arial" panose="020B0604020202020204" pitchFamily="34" charset="0"/>
              </a:rPr>
              <a:t>		Bring an end to fighting, there and in every place.  </a:t>
            </a:r>
          </a:p>
          <a:p>
            <a:pPr fontAlgn="base">
              <a:spcBef>
                <a:spcPts val="0"/>
              </a:spcBef>
              <a:spcAft>
                <a:spcPts val="0"/>
              </a:spcAft>
            </a:pPr>
            <a:r>
              <a:rPr lang="en-US" sz="1200" b="1" dirty="0">
                <a:latin typeface="Arial" panose="020B0604020202020204" pitchFamily="34" charset="0"/>
              </a:rPr>
              <a:t>		ALL: God, let there be love. </a:t>
            </a:r>
            <a:r>
              <a:rPr lang="en-US" sz="1200" dirty="0">
                <a:latin typeface="Arial" panose="020B0604020202020204" pitchFamily="34" charset="0"/>
              </a:rPr>
              <a:t> </a:t>
            </a:r>
          </a:p>
          <a:p>
            <a:pPr fontAlgn="base">
              <a:spcBef>
                <a:spcPts val="0"/>
              </a:spcBef>
            </a:pPr>
            <a:r>
              <a:rPr lang="en-US" sz="1200" dirty="0">
                <a:latin typeface="Arial" panose="020B0604020202020204" pitchFamily="34" charset="0"/>
              </a:rPr>
              <a:t> </a:t>
            </a:r>
          </a:p>
          <a:p>
            <a:pPr fontAlgn="base">
              <a:spcBef>
                <a:spcPts val="0"/>
              </a:spcBef>
              <a:spcAft>
                <a:spcPts val="0"/>
              </a:spcAft>
            </a:pPr>
            <a:r>
              <a:rPr lang="en-US" sz="1200" b="1" dirty="0">
                <a:latin typeface="Arial" panose="020B0604020202020204" pitchFamily="34" charset="0"/>
              </a:rPr>
              <a:t>Reader 2:</a:t>
            </a:r>
            <a:r>
              <a:rPr lang="en-US" sz="1200" dirty="0">
                <a:latin typeface="Arial" panose="020B0604020202020204" pitchFamily="34" charset="0"/>
              </a:rPr>
              <a:t> 	God who cries with those who weep:  </a:t>
            </a:r>
          </a:p>
          <a:p>
            <a:pPr fontAlgn="base">
              <a:spcBef>
                <a:spcPts val="0"/>
              </a:spcBef>
              <a:spcAft>
                <a:spcPts val="0"/>
              </a:spcAft>
            </a:pPr>
            <a:r>
              <a:rPr lang="en-US" sz="1200" dirty="0">
                <a:latin typeface="Arial" panose="020B0604020202020204" pitchFamily="34" charset="0"/>
              </a:rPr>
              <a:t>		We pray for people who feel hurt, hungry, sad, lonely or lost.  </a:t>
            </a:r>
          </a:p>
          <a:p>
            <a:pPr fontAlgn="base">
              <a:spcBef>
                <a:spcPts val="0"/>
              </a:spcBef>
              <a:spcAft>
                <a:spcPts val="0"/>
              </a:spcAft>
            </a:pPr>
            <a:r>
              <a:rPr lang="en-US" sz="1200" dirty="0">
                <a:latin typeface="Arial" panose="020B0604020202020204" pitchFamily="34" charset="0"/>
              </a:rPr>
              <a:t>		Bring help and care and comfort to all who need it.  </a:t>
            </a:r>
          </a:p>
          <a:p>
            <a:pPr fontAlgn="base">
              <a:spcBef>
                <a:spcPts val="0"/>
              </a:spcBef>
              <a:spcAft>
                <a:spcPts val="0"/>
              </a:spcAft>
            </a:pPr>
            <a:r>
              <a:rPr lang="en-US" sz="1200" b="1" dirty="0">
                <a:latin typeface="Arial" panose="020B0604020202020204" pitchFamily="34" charset="0"/>
              </a:rPr>
              <a:t>		ALL: God, let there be hope.</a:t>
            </a:r>
            <a:r>
              <a:rPr lang="en-US" sz="1200" dirty="0">
                <a:latin typeface="Arial" panose="020B0604020202020204" pitchFamily="34" charset="0"/>
              </a:rPr>
              <a:t>  </a:t>
            </a:r>
          </a:p>
          <a:p>
            <a:pPr fontAlgn="base">
              <a:spcBef>
                <a:spcPts val="0"/>
              </a:spcBef>
            </a:pPr>
            <a:r>
              <a:rPr lang="en-US" sz="1200" dirty="0">
                <a:latin typeface="Arial" panose="020B0604020202020204" pitchFamily="34" charset="0"/>
              </a:rPr>
              <a:t> </a:t>
            </a:r>
          </a:p>
          <a:p>
            <a:pPr fontAlgn="base">
              <a:spcBef>
                <a:spcPts val="0"/>
              </a:spcBef>
              <a:spcAft>
                <a:spcPts val="0"/>
              </a:spcAft>
            </a:pPr>
            <a:r>
              <a:rPr lang="en-US" sz="1200" b="1" dirty="0">
                <a:latin typeface="Arial" panose="020B0604020202020204" pitchFamily="34" charset="0"/>
              </a:rPr>
              <a:t>Reader 3:</a:t>
            </a:r>
            <a:r>
              <a:rPr lang="en-US" sz="1200" dirty="0">
                <a:latin typeface="Arial" panose="020B0604020202020204" pitchFamily="34" charset="0"/>
              </a:rPr>
              <a:t> 	God who draws near to us all:  </a:t>
            </a:r>
          </a:p>
          <a:p>
            <a:pPr fontAlgn="base">
              <a:spcBef>
                <a:spcPts val="0"/>
              </a:spcBef>
              <a:spcAft>
                <a:spcPts val="0"/>
              </a:spcAft>
            </a:pPr>
            <a:r>
              <a:rPr lang="en-US" sz="1200" dirty="0">
                <a:latin typeface="Arial" panose="020B0604020202020204" pitchFamily="34" charset="0"/>
              </a:rPr>
              <a:t>		We pray for people standing alongside others in need.  </a:t>
            </a:r>
          </a:p>
          <a:p>
            <a:pPr fontAlgn="base">
              <a:spcBef>
                <a:spcPts val="0"/>
              </a:spcBef>
              <a:spcAft>
                <a:spcPts val="0"/>
              </a:spcAft>
            </a:pPr>
            <a:r>
              <a:rPr lang="en-US" sz="1200" dirty="0">
                <a:latin typeface="Arial" panose="020B0604020202020204" pitchFamily="34" charset="0"/>
              </a:rPr>
              <a:t>		Bring courage and compassion to leaders and other helpers who 		have power to make the world better for everyone.  </a:t>
            </a:r>
          </a:p>
          <a:p>
            <a:pPr fontAlgn="base">
              <a:spcBef>
                <a:spcPts val="0"/>
              </a:spcBef>
              <a:spcAft>
                <a:spcPts val="0"/>
              </a:spcAft>
            </a:pPr>
            <a:r>
              <a:rPr lang="en-US" sz="1200" b="1" dirty="0">
                <a:latin typeface="Arial" panose="020B0604020202020204" pitchFamily="34" charset="0"/>
              </a:rPr>
              <a:t>		ALL: God, let there be peace. </a:t>
            </a:r>
            <a:r>
              <a:rPr lang="en-US" sz="1200" dirty="0">
                <a:latin typeface="Arial" panose="020B0604020202020204" pitchFamily="34" charset="0"/>
              </a:rPr>
              <a:t> </a:t>
            </a:r>
          </a:p>
          <a:p>
            <a:endParaRPr lang="en-AU" dirty="0"/>
          </a:p>
        </p:txBody>
      </p:sp>
      <p:pic>
        <p:nvPicPr>
          <p:cNvPr id="3" name="Picture 2">
            <a:extLst>
              <a:ext uri="{FF2B5EF4-FFF2-40B4-BE49-F238E27FC236}">
                <a16:creationId xmlns:a16="http://schemas.microsoft.com/office/drawing/2014/main" id="{BFD5BBE3-094E-470D-8FA3-27215B252B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8540" y="5364210"/>
            <a:ext cx="1440000" cy="810000"/>
          </a:xfrm>
          <a:prstGeom prst="rect">
            <a:avLst/>
          </a:prstGeom>
          <a:ln>
            <a:solidFill>
              <a:schemeClr val="accent1"/>
            </a:solidFill>
          </a:ln>
        </p:spPr>
      </p:pic>
      <p:pic>
        <p:nvPicPr>
          <p:cNvPr id="6" name="Picture 5">
            <a:extLst>
              <a:ext uri="{FF2B5EF4-FFF2-40B4-BE49-F238E27FC236}">
                <a16:creationId xmlns:a16="http://schemas.microsoft.com/office/drawing/2014/main" id="{59E9623D-DF36-4F2E-A827-4DBDC0B281F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8540" y="4356812"/>
            <a:ext cx="1440000" cy="811367"/>
          </a:xfrm>
          <a:prstGeom prst="rect">
            <a:avLst/>
          </a:prstGeom>
          <a:ln>
            <a:solidFill>
              <a:schemeClr val="accent1"/>
            </a:solidFill>
          </a:ln>
        </p:spPr>
      </p:pic>
      <p:pic>
        <p:nvPicPr>
          <p:cNvPr id="8" name="Picture 7">
            <a:extLst>
              <a:ext uri="{FF2B5EF4-FFF2-40B4-BE49-F238E27FC236}">
                <a16:creationId xmlns:a16="http://schemas.microsoft.com/office/drawing/2014/main" id="{FB885FC7-9835-46D1-B31C-DAE210CA14F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38540" y="2901858"/>
            <a:ext cx="1440000" cy="816006"/>
          </a:xfrm>
          <a:prstGeom prst="rect">
            <a:avLst/>
          </a:prstGeom>
          <a:ln>
            <a:solidFill>
              <a:schemeClr val="accent1"/>
            </a:solidFill>
          </a:ln>
        </p:spPr>
      </p:pic>
      <p:pic>
        <p:nvPicPr>
          <p:cNvPr id="10" name="Picture 9">
            <a:extLst>
              <a:ext uri="{FF2B5EF4-FFF2-40B4-BE49-F238E27FC236}">
                <a16:creationId xmlns:a16="http://schemas.microsoft.com/office/drawing/2014/main" id="{61CCF1E7-7703-4FCF-97DC-A7845FA2A80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38540" y="1534547"/>
            <a:ext cx="1440000" cy="809842"/>
          </a:xfrm>
          <a:prstGeom prst="rect">
            <a:avLst/>
          </a:prstGeom>
          <a:ln>
            <a:solidFill>
              <a:schemeClr val="accent1"/>
            </a:solidFill>
          </a:ln>
        </p:spPr>
      </p:pic>
      <p:sp>
        <p:nvSpPr>
          <p:cNvPr id="9" name="TextBox 8">
            <a:extLst>
              <a:ext uri="{FF2B5EF4-FFF2-40B4-BE49-F238E27FC236}">
                <a16:creationId xmlns:a16="http://schemas.microsoft.com/office/drawing/2014/main" id="{7473AFE9-6E19-4A4A-9AA4-FB55BABF0AD9}"/>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7</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4328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0"/>
            <a:ext cx="5562000" cy="8422833"/>
          </a:xfrm>
        </p:spPr>
        <p:txBody>
          <a:bodyPr lIns="91440" tIns="45720" rIns="91440" bIns="45720" anchor="t"/>
          <a:lstStyle/>
          <a:p>
            <a:pPr fontAlgn="base">
              <a:spcBef>
                <a:spcPts val="0"/>
              </a:spcBef>
            </a:pPr>
            <a:r>
              <a:rPr lang="en-US" sz="1600" b="1" dirty="0">
                <a:latin typeface="Arial" panose="020B0604020202020204" pitchFamily="34" charset="0"/>
                <a:ea typeface="Roboto Medium" pitchFamily="2" charset="0"/>
              </a:rPr>
              <a:t>Responsorial Psalm </a:t>
            </a:r>
          </a:p>
          <a:p>
            <a:pPr fontAlgn="base">
              <a:spcBef>
                <a:spcPts val="0"/>
              </a:spcBef>
            </a:pPr>
            <a:r>
              <a:rPr lang="en-US" sz="1200" b="1" dirty="0">
                <a:latin typeface="Arial" panose="020B0604020202020204" pitchFamily="34" charset="0"/>
                <a:ea typeface="Roboto Medium" pitchFamily="2" charset="0"/>
              </a:rPr>
              <a:t>Psalm 29: 1-11 (</a:t>
            </a:r>
            <a:r>
              <a:rPr lang="en-US" sz="1200" b="1" i="1" dirty="0">
                <a:latin typeface="Arial" panose="020B0604020202020204" pitchFamily="34" charset="0"/>
                <a:ea typeface="Roboto Medium" pitchFamily="2" charset="0"/>
              </a:rPr>
              <a:t>The Message</a:t>
            </a:r>
            <a:r>
              <a:rPr lang="en-US" sz="1200" b="1" dirty="0">
                <a:latin typeface="Arial" panose="020B0604020202020204" pitchFamily="34" charset="0"/>
                <a:ea typeface="Roboto Medium" pitchFamily="2" charset="0"/>
              </a:rPr>
              <a:t>) </a:t>
            </a:r>
          </a:p>
          <a:p>
            <a:pPr fontAlgn="base">
              <a:spcBef>
                <a:spcPts val="0"/>
              </a:spcBef>
            </a:pPr>
            <a:endParaRPr lang="en-US" sz="1200" dirty="0">
              <a:latin typeface="Arial" panose="020B0604020202020204" pitchFamily="34" charset="0"/>
              <a:ea typeface="Roboto Medium" pitchFamily="2" charset="0"/>
            </a:endParaRPr>
          </a:p>
          <a:p>
            <a:pPr fontAlgn="base">
              <a:spcBef>
                <a:spcPts val="0"/>
              </a:spcBef>
            </a:pPr>
            <a:r>
              <a:rPr lang="en-US" sz="1200" i="1" dirty="0">
                <a:latin typeface="Arial" panose="020B0604020202020204" pitchFamily="34" charset="0"/>
                <a:ea typeface="Roboto Medium"/>
              </a:rPr>
              <a:t>Response (R): </a:t>
            </a:r>
            <a:r>
              <a:rPr lang="en-US" sz="1200" b="1" dirty="0">
                <a:latin typeface="Arial" panose="020B0604020202020204" pitchFamily="34" charset="0"/>
                <a:ea typeface="Roboto Medium"/>
              </a:rPr>
              <a:t>Bravo, God! Bravo! </a:t>
            </a:r>
          </a:p>
          <a:p>
            <a:pPr fontAlgn="base">
              <a:spcBef>
                <a:spcPts val="0"/>
              </a:spcBef>
            </a:pPr>
            <a:endParaRPr lang="en-US" sz="1200" dirty="0">
              <a:latin typeface="Arial" panose="020B0604020202020204" pitchFamily="34" charset="0"/>
              <a:ea typeface="Roboto Medium" pitchFamily="2" charset="0"/>
            </a:endParaRPr>
          </a:p>
          <a:p>
            <a:pPr fontAlgn="base">
              <a:spcBef>
                <a:spcPts val="0"/>
              </a:spcBef>
            </a:pPr>
            <a:r>
              <a:rPr lang="en-US" sz="1200" b="1" dirty="0">
                <a:latin typeface="Arial" panose="020B0604020202020204" pitchFamily="34" charset="0"/>
              </a:rPr>
              <a:t>Reader 4:</a:t>
            </a:r>
            <a:r>
              <a:rPr lang="en-US" sz="1200" dirty="0">
                <a:latin typeface="Arial" panose="020B0604020202020204" pitchFamily="34" charset="0"/>
              </a:rPr>
              <a:t> 	Bravo, </a:t>
            </a:r>
            <a:r>
              <a:rPr lang="en-US" sz="1200" cap="small" dirty="0">
                <a:latin typeface="Arial" panose="020B0604020202020204" pitchFamily="34" charset="0"/>
              </a:rPr>
              <a:t>God</a:t>
            </a:r>
            <a:r>
              <a:rPr lang="en-US" sz="1200" dirty="0">
                <a:latin typeface="Arial" panose="020B0604020202020204" pitchFamily="34" charset="0"/>
              </a:rPr>
              <a:t>, bravo! </a:t>
            </a:r>
            <a:br>
              <a:rPr lang="en-US" sz="1200" dirty="0">
                <a:latin typeface="Arial" panose="020B0604020202020204" pitchFamily="34" charset="0"/>
              </a:rPr>
            </a:br>
            <a:r>
              <a:rPr lang="en-US" sz="1200" dirty="0">
                <a:latin typeface="Arial" panose="020B0604020202020204" pitchFamily="34" charset="0"/>
              </a:rPr>
              <a:t>         		Gods and all angels shout, “Encore!”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rPr>
              <a:t>Reader 5:</a:t>
            </a:r>
            <a:r>
              <a:rPr lang="en-US" sz="1200" dirty="0">
                <a:latin typeface="Arial" panose="020B0604020202020204" pitchFamily="34" charset="0"/>
              </a:rPr>
              <a:t> 	In awe before the glory, </a:t>
            </a:r>
            <a:br>
              <a:rPr lang="en-US" sz="1200" dirty="0">
                <a:latin typeface="Arial" panose="020B0604020202020204" pitchFamily="34" charset="0"/>
              </a:rPr>
            </a:br>
            <a:r>
              <a:rPr lang="en-US" sz="1200" dirty="0">
                <a:latin typeface="Arial" panose="020B0604020202020204" pitchFamily="34" charset="0"/>
              </a:rPr>
              <a:t>     		in awe before God’s visible power. </a:t>
            </a:r>
            <a:br>
              <a:rPr lang="en-US" sz="1200" dirty="0">
                <a:latin typeface="Arial" panose="020B0604020202020204" pitchFamily="34" charset="0"/>
              </a:rPr>
            </a:br>
            <a:r>
              <a:rPr lang="en-US" sz="1200" dirty="0">
                <a:latin typeface="Arial" panose="020B0604020202020204" pitchFamily="34" charset="0"/>
              </a:rPr>
              <a:t>		Stand at attention! </a:t>
            </a:r>
            <a:br>
              <a:rPr lang="en-US" sz="1200" dirty="0">
                <a:latin typeface="Arial" panose="020B0604020202020204" pitchFamily="34" charset="0"/>
              </a:rPr>
            </a:br>
            <a:r>
              <a:rPr lang="en-US" sz="1200" dirty="0">
                <a:latin typeface="Arial" panose="020B0604020202020204" pitchFamily="34" charset="0"/>
              </a:rPr>
              <a:t>        		Dress your best to honor him!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ea typeface="Roboto Light"/>
              </a:rPr>
              <a:t>Reader 4:</a:t>
            </a:r>
            <a:r>
              <a:rPr lang="en-US" sz="1200" dirty="0">
                <a:latin typeface="Arial" panose="020B0604020202020204" pitchFamily="34" charset="0"/>
                <a:ea typeface="Roboto Light"/>
              </a:rPr>
              <a:t> 	</a:t>
            </a:r>
            <a:r>
              <a:rPr lang="en-US" sz="1200" cap="small" dirty="0">
                <a:latin typeface="Arial" panose="020B0604020202020204" pitchFamily="34" charset="0"/>
                <a:ea typeface="Roboto Light"/>
              </a:rPr>
              <a:t>God</a:t>
            </a:r>
            <a:r>
              <a:rPr lang="en-US" sz="1200" dirty="0">
                <a:latin typeface="Arial" panose="020B0604020202020204" pitchFamily="34" charset="0"/>
                <a:ea typeface="Roboto Light"/>
              </a:rPr>
              <a:t> thunders across the waters, </a:t>
            </a:r>
            <a:br>
              <a:rPr lang="en-US" sz="1200" dirty="0">
                <a:latin typeface="Arial" panose="020B0604020202020204" pitchFamily="34" charset="0"/>
              </a:rPr>
            </a:br>
            <a:r>
              <a:rPr lang="en-US" sz="1200" dirty="0">
                <a:latin typeface="Arial" panose="020B0604020202020204" pitchFamily="34" charset="0"/>
                <a:ea typeface="Roboto Light"/>
              </a:rPr>
              <a:t>         		brilliant, his voice and his face, streaming brightness— </a:t>
            </a:r>
            <a:br>
              <a:rPr lang="en-US" sz="1200" dirty="0">
                <a:latin typeface="Arial" panose="020B0604020202020204" pitchFamily="34" charset="0"/>
              </a:rPr>
            </a:br>
            <a:r>
              <a:rPr lang="en-US" sz="1200" dirty="0">
                <a:latin typeface="Arial" panose="020B0604020202020204" pitchFamily="34" charset="0"/>
                <a:ea typeface="Roboto Light"/>
              </a:rPr>
              <a:t>        		God, across the flood waters. </a:t>
            </a:r>
            <a:r>
              <a:rPr lang="en-US" sz="1200" b="1" dirty="0">
                <a:latin typeface="Arial" panose="020B0604020202020204" pitchFamily="34" charset="0"/>
                <a:ea typeface="Roboto Light"/>
              </a:rPr>
              <a:t>R.</a:t>
            </a:r>
            <a:r>
              <a:rPr lang="en-US" sz="1200" dirty="0">
                <a:latin typeface="Arial" panose="020B0604020202020204" pitchFamily="34" charset="0"/>
                <a:ea typeface="Roboto Light"/>
              </a:rPr>
              <a:t> </a:t>
            </a:r>
          </a:p>
          <a:p>
            <a:pPr fontAlgn="base">
              <a:spcBef>
                <a:spcPts val="0"/>
              </a:spcBef>
            </a:pPr>
            <a:r>
              <a:rPr lang="en-US" sz="1200" b="1" dirty="0">
                <a:latin typeface="Arial" panose="020B0604020202020204" pitchFamily="34" charset="0"/>
              </a:rPr>
              <a:t>Reader 5:</a:t>
            </a:r>
            <a:r>
              <a:rPr lang="en-US" sz="1200" dirty="0">
                <a:latin typeface="Arial" panose="020B0604020202020204" pitchFamily="34" charset="0"/>
              </a:rPr>
              <a:t> 	</a:t>
            </a:r>
            <a:r>
              <a:rPr lang="en-US" sz="1200" cap="small" dirty="0">
                <a:latin typeface="Arial" panose="020B0604020202020204" pitchFamily="34" charset="0"/>
              </a:rPr>
              <a:t>God</a:t>
            </a:r>
            <a:r>
              <a:rPr lang="en-US" sz="1200" dirty="0">
                <a:latin typeface="Arial" panose="020B0604020202020204" pitchFamily="34" charset="0"/>
              </a:rPr>
              <a:t>’s thunder tympanic, </a:t>
            </a:r>
            <a:br>
              <a:rPr lang="en-US" sz="1200" dirty="0">
                <a:latin typeface="Arial" panose="020B0604020202020204" pitchFamily="34" charset="0"/>
              </a:rPr>
            </a:br>
            <a:r>
              <a:rPr lang="en-US" sz="1200" dirty="0">
                <a:latin typeface="Arial" panose="020B0604020202020204" pitchFamily="34" charset="0"/>
              </a:rPr>
              <a:t>       		God’s thunder symphonic.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rPr>
              <a:t>Reader 4:</a:t>
            </a:r>
            <a:r>
              <a:rPr lang="en-US" sz="1200" cap="small" dirty="0">
                <a:latin typeface="Arial" panose="020B0604020202020204" pitchFamily="34" charset="0"/>
              </a:rPr>
              <a:t> 	God</a:t>
            </a:r>
            <a:r>
              <a:rPr lang="en-US" sz="1200" dirty="0">
                <a:latin typeface="Arial" panose="020B0604020202020204" pitchFamily="34" charset="0"/>
              </a:rPr>
              <a:t>’s thunder smashes cedars, </a:t>
            </a:r>
            <a:br>
              <a:rPr lang="en-US" sz="1200" dirty="0">
                <a:latin typeface="Arial" panose="020B0604020202020204" pitchFamily="34" charset="0"/>
              </a:rPr>
            </a:br>
            <a:r>
              <a:rPr lang="en-US" sz="1200" dirty="0">
                <a:latin typeface="Arial" panose="020B0604020202020204" pitchFamily="34" charset="0"/>
              </a:rPr>
              <a:t>        		God topples the northern cedars.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rPr>
              <a:t>Reader 5:</a:t>
            </a:r>
            <a:r>
              <a:rPr lang="en-US" sz="1200" dirty="0">
                <a:latin typeface="Arial" panose="020B0604020202020204" pitchFamily="34" charset="0"/>
              </a:rPr>
              <a:t> 	The mountain ranges skip like spring colts, </a:t>
            </a:r>
            <a:br>
              <a:rPr lang="en-US" sz="1200" dirty="0">
                <a:latin typeface="Arial" panose="020B0604020202020204" pitchFamily="34" charset="0"/>
              </a:rPr>
            </a:br>
            <a:r>
              <a:rPr lang="en-US" sz="1200" dirty="0">
                <a:latin typeface="Arial" panose="020B0604020202020204" pitchFamily="34" charset="0"/>
              </a:rPr>
              <a:t>    		the high ridges jump like wild kid goats.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rPr>
              <a:t>Reader 4:</a:t>
            </a:r>
            <a:r>
              <a:rPr lang="en-US" sz="1200" cap="small" dirty="0">
                <a:latin typeface="Arial" panose="020B0604020202020204" pitchFamily="34" charset="0"/>
              </a:rPr>
              <a:t> 	God</a:t>
            </a:r>
            <a:r>
              <a:rPr lang="en-US" sz="1200" dirty="0">
                <a:latin typeface="Arial" panose="020B0604020202020204" pitchFamily="34" charset="0"/>
              </a:rPr>
              <a:t>’s thunder spits fire. </a:t>
            </a:r>
            <a:br>
              <a:rPr lang="en-US" sz="1200" dirty="0">
                <a:latin typeface="Arial" panose="020B0604020202020204" pitchFamily="34" charset="0"/>
              </a:rPr>
            </a:br>
            <a:r>
              <a:rPr lang="en-US" sz="1200" dirty="0">
                <a:latin typeface="Arial" panose="020B0604020202020204" pitchFamily="34" charset="0"/>
              </a:rPr>
              <a:t>      		God thunders, the wilderness quakes; </a:t>
            </a:r>
            <a:br>
              <a:rPr lang="en-US" sz="1200" dirty="0">
                <a:latin typeface="Arial" panose="020B0604020202020204" pitchFamily="34" charset="0"/>
              </a:rPr>
            </a:br>
            <a:r>
              <a:rPr lang="en-US" sz="1200" dirty="0">
                <a:latin typeface="Arial" panose="020B0604020202020204" pitchFamily="34" charset="0"/>
              </a:rPr>
              <a:t>  		he makes the desert of Kadesh shake.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rPr>
              <a:t>Reader 5:</a:t>
            </a:r>
            <a:r>
              <a:rPr lang="en-US" sz="1200" cap="small" dirty="0">
                <a:latin typeface="Arial" panose="020B0604020202020204" pitchFamily="34" charset="0"/>
              </a:rPr>
              <a:t> 	God</a:t>
            </a:r>
            <a:r>
              <a:rPr lang="en-US" sz="1200" dirty="0">
                <a:latin typeface="Arial" panose="020B0604020202020204" pitchFamily="34" charset="0"/>
              </a:rPr>
              <a:t>’s thunder sets the oak trees dancing </a:t>
            </a:r>
            <a:br>
              <a:rPr lang="en-US" sz="1200" dirty="0">
                <a:latin typeface="Arial" panose="020B0604020202020204" pitchFamily="34" charset="0"/>
              </a:rPr>
            </a:br>
            <a:r>
              <a:rPr lang="en-US" sz="1200" dirty="0">
                <a:latin typeface="Arial" panose="020B0604020202020204" pitchFamily="34" charset="0"/>
              </a:rPr>
              <a:t>		a wild dance, whirling; the pelting rain strips their branches. </a:t>
            </a:r>
            <a:br>
              <a:rPr lang="en-US" sz="1200" dirty="0">
                <a:latin typeface="Arial" panose="020B0604020202020204" pitchFamily="34" charset="0"/>
              </a:rPr>
            </a:br>
            <a:r>
              <a:rPr lang="en-US" sz="1200" dirty="0">
                <a:latin typeface="Arial" panose="020B0604020202020204" pitchFamily="34" charset="0"/>
              </a:rPr>
              <a:t>       		We fall to our knees—we call out, “Glory!” </a:t>
            </a:r>
            <a:r>
              <a:rPr lang="en-US" sz="1200" b="1" dirty="0">
                <a:latin typeface="Arial" panose="020B0604020202020204" pitchFamily="34" charset="0"/>
              </a:rPr>
              <a:t>R.</a:t>
            </a:r>
            <a:r>
              <a:rPr lang="en-US" sz="1200" dirty="0">
                <a:latin typeface="Arial" panose="020B0604020202020204" pitchFamily="34" charset="0"/>
              </a:rPr>
              <a:t> </a:t>
            </a:r>
          </a:p>
          <a:p>
            <a:pPr fontAlgn="base">
              <a:spcBef>
                <a:spcPts val="0"/>
              </a:spcBef>
            </a:pPr>
            <a:r>
              <a:rPr lang="en-US" sz="1200" b="1" dirty="0">
                <a:latin typeface="Arial" panose="020B0604020202020204" pitchFamily="34" charset="0"/>
                <a:ea typeface="Roboto Light"/>
              </a:rPr>
              <a:t>Reader 4:</a:t>
            </a:r>
            <a:r>
              <a:rPr lang="en-US" sz="1200" dirty="0">
                <a:latin typeface="Arial" panose="020B0604020202020204" pitchFamily="34" charset="0"/>
                <a:ea typeface="Roboto Light"/>
              </a:rPr>
              <a:t> 	Above the floodwaters is </a:t>
            </a:r>
            <a:r>
              <a:rPr lang="en-US" sz="1200" cap="small" dirty="0">
                <a:latin typeface="Arial" panose="020B0604020202020204" pitchFamily="34" charset="0"/>
                <a:ea typeface="Roboto Light"/>
              </a:rPr>
              <a:t>God</a:t>
            </a:r>
            <a:r>
              <a:rPr lang="en-US" sz="1200" dirty="0">
                <a:latin typeface="Arial" panose="020B0604020202020204" pitchFamily="34" charset="0"/>
                <a:ea typeface="Roboto Light"/>
              </a:rPr>
              <a:t>’s throne </a:t>
            </a:r>
            <a:br>
              <a:rPr lang="en-US" sz="1200" dirty="0">
                <a:latin typeface="Arial" panose="020B0604020202020204" pitchFamily="34" charset="0"/>
              </a:rPr>
            </a:br>
            <a:r>
              <a:rPr lang="en-US" sz="1200" dirty="0">
                <a:latin typeface="Arial" panose="020B0604020202020204" pitchFamily="34" charset="0"/>
                <a:ea typeface="Roboto Light"/>
              </a:rPr>
              <a:t>       		from which his power flows, </a:t>
            </a:r>
            <a:br>
              <a:rPr lang="en-US" sz="1200" dirty="0">
                <a:latin typeface="Arial" panose="020B0604020202020204" pitchFamily="34" charset="0"/>
              </a:rPr>
            </a:br>
            <a:r>
              <a:rPr lang="en-US" sz="1200" dirty="0">
                <a:latin typeface="Arial" panose="020B0604020202020204" pitchFamily="34" charset="0"/>
                <a:ea typeface="Roboto Light"/>
              </a:rPr>
              <a:t>         		from which he rules the world. </a:t>
            </a:r>
            <a:r>
              <a:rPr lang="en-US" sz="1200" b="1" dirty="0">
                <a:latin typeface="Arial" panose="020B0604020202020204" pitchFamily="34" charset="0"/>
                <a:ea typeface="Roboto Light"/>
              </a:rPr>
              <a:t>R.</a:t>
            </a:r>
            <a:r>
              <a:rPr lang="en-US" sz="1200" dirty="0">
                <a:latin typeface="Arial" panose="020B0604020202020204" pitchFamily="34" charset="0"/>
                <a:ea typeface="Roboto Light"/>
              </a:rPr>
              <a:t> </a:t>
            </a:r>
          </a:p>
          <a:p>
            <a:pPr fontAlgn="base">
              <a:spcBef>
                <a:spcPts val="0"/>
              </a:spcBef>
            </a:pPr>
            <a:r>
              <a:rPr lang="en-US" sz="1200" b="1" dirty="0">
                <a:latin typeface="Arial" panose="020B0604020202020204" pitchFamily="34" charset="0"/>
              </a:rPr>
              <a:t>Reader 5:</a:t>
            </a:r>
            <a:r>
              <a:rPr lang="en-US" sz="1200" cap="small" dirty="0">
                <a:latin typeface="Arial" panose="020B0604020202020204" pitchFamily="34" charset="0"/>
              </a:rPr>
              <a:t> 	God</a:t>
            </a:r>
            <a:r>
              <a:rPr lang="en-US" sz="1200" dirty="0">
                <a:latin typeface="Arial" panose="020B0604020202020204" pitchFamily="34" charset="0"/>
              </a:rPr>
              <a:t> makes his people strong. </a:t>
            </a:r>
            <a:br>
              <a:rPr lang="en-US" sz="1200" dirty="0">
                <a:latin typeface="Arial" panose="020B0604020202020204" pitchFamily="34" charset="0"/>
              </a:rPr>
            </a:br>
            <a:r>
              <a:rPr lang="en-US" sz="1200" dirty="0">
                <a:latin typeface="Arial" panose="020B0604020202020204" pitchFamily="34" charset="0"/>
              </a:rPr>
              <a:t>     		God gives his people peace. </a:t>
            </a:r>
            <a:r>
              <a:rPr lang="en-US" sz="1200" b="1" dirty="0">
                <a:latin typeface="Arial" panose="020B0604020202020204" pitchFamily="34" charset="0"/>
              </a:rPr>
              <a:t>R.</a:t>
            </a:r>
            <a:r>
              <a:rPr lang="en-US" sz="1200" dirty="0">
                <a:latin typeface="Arial" panose="020B0604020202020204" pitchFamily="34" charset="0"/>
              </a:rPr>
              <a:t> </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3" name="Picture 2">
            <a:extLst>
              <a:ext uri="{FF2B5EF4-FFF2-40B4-BE49-F238E27FC236}">
                <a16:creationId xmlns:a16="http://schemas.microsoft.com/office/drawing/2014/main" id="{E336A9E1-342E-425D-B661-ED32C2EB2F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8540" y="1511052"/>
            <a:ext cx="1440000" cy="810000"/>
          </a:xfrm>
          <a:prstGeom prst="rect">
            <a:avLst/>
          </a:prstGeom>
          <a:ln>
            <a:solidFill>
              <a:schemeClr val="accent1"/>
            </a:solidFill>
          </a:ln>
        </p:spPr>
      </p:pic>
      <p:sp>
        <p:nvSpPr>
          <p:cNvPr id="5" name="TextBox 4">
            <a:extLst>
              <a:ext uri="{FF2B5EF4-FFF2-40B4-BE49-F238E27FC236}">
                <a16:creationId xmlns:a16="http://schemas.microsoft.com/office/drawing/2014/main" id="{A2D2121A-808C-4CFD-B618-C299CFAC05DC}"/>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8</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6013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03D395A-9C35-486B-AF7D-088ECCAD6E1B}"/>
              </a:ext>
            </a:extLst>
          </p:cNvPr>
          <p:cNvSpPr>
            <a:spLocks noGrp="1"/>
          </p:cNvSpPr>
          <p:nvPr>
            <p:ph type="body" sz="quarter" idx="10"/>
          </p:nvPr>
        </p:nvSpPr>
        <p:spPr>
          <a:xfrm>
            <a:off x="1800000" y="1440000"/>
            <a:ext cx="5560682" cy="8422833"/>
          </a:xfrm>
        </p:spPr>
        <p:txBody>
          <a:bodyPr lIns="91440" tIns="45720" rIns="91440" bIns="45720" anchor="t"/>
          <a:lstStyle/>
          <a:p>
            <a:pPr fontAlgn="base">
              <a:spcBef>
                <a:spcPts val="0"/>
              </a:spcBef>
            </a:pPr>
            <a:r>
              <a:rPr lang="en-US" sz="1600" b="1" dirty="0">
                <a:latin typeface="Arial" panose="020B0604020202020204" pitchFamily="34" charset="0"/>
                <a:ea typeface="Roboto Medium" pitchFamily="2" charset="0"/>
              </a:rPr>
              <a:t>First Reading</a:t>
            </a:r>
          </a:p>
          <a:p>
            <a:pPr fontAlgn="base">
              <a:spcBef>
                <a:spcPts val="0"/>
              </a:spcBef>
            </a:pPr>
            <a:r>
              <a:rPr lang="en-US" sz="1200" b="1" dirty="0">
                <a:latin typeface="Arial" panose="020B0604020202020204" pitchFamily="34" charset="0"/>
                <a:ea typeface="Roboto Medium" pitchFamily="2" charset="0"/>
              </a:rPr>
              <a:t>Revelation 22:1-2 (NRSVCE) </a:t>
            </a:r>
          </a:p>
          <a:p>
            <a:pPr fontAlgn="base">
              <a:spcBef>
                <a:spcPts val="0"/>
              </a:spcBef>
            </a:pPr>
            <a:r>
              <a:rPr lang="en-US" sz="1200" b="1" dirty="0">
                <a:latin typeface="Arial" panose="020B0604020202020204" pitchFamily="34" charset="0"/>
              </a:rPr>
              <a:t>Reader 6:</a:t>
            </a:r>
            <a:r>
              <a:rPr lang="en-US" sz="1200" dirty="0">
                <a:latin typeface="Arial" panose="020B0604020202020204" pitchFamily="34" charset="0"/>
              </a:rPr>
              <a:t>   A reading from the Book of Revelation</a:t>
            </a:r>
          </a:p>
          <a:p>
            <a:pPr marL="808038" fontAlgn="base">
              <a:spcBef>
                <a:spcPts val="0"/>
              </a:spcBef>
            </a:pPr>
            <a:r>
              <a:rPr lang="en-US" sz="1200" dirty="0">
                <a:latin typeface="Arial" panose="020B0604020202020204" pitchFamily="34" charset="0"/>
              </a:rPr>
              <a:t>Then the angel showed me the river of the water of life, bright as crystal, flowing from the throne of God and of the Lamb</a:t>
            </a:r>
            <a:r>
              <a:rPr lang="en-US" sz="1200" b="1" baseline="30000" dirty="0">
                <a:latin typeface="Arial" panose="020B0604020202020204" pitchFamily="34" charset="0"/>
              </a:rPr>
              <a:t> </a:t>
            </a:r>
            <a:r>
              <a:rPr lang="en-US" sz="1200" dirty="0">
                <a:latin typeface="Arial" panose="020B0604020202020204" pitchFamily="34" charset="0"/>
              </a:rPr>
              <a:t>through the middle of the street of the city. On either side of the river is the tree of life with its twelve kinds of fruit, producing its fruit each month; and the leaves of the tree are for the healing of the nations. </a:t>
            </a:r>
          </a:p>
          <a:p>
            <a:pPr fontAlgn="base">
              <a:spcBef>
                <a:spcPts val="0"/>
              </a:spcBef>
            </a:pPr>
            <a:endParaRPr lang="en-US" sz="1200" dirty="0">
              <a:latin typeface="Arial" panose="020B0604020202020204" pitchFamily="34" charset="0"/>
            </a:endParaRPr>
          </a:p>
          <a:p>
            <a:pPr fontAlgn="base">
              <a:spcBef>
                <a:spcPts val="0"/>
              </a:spcBef>
            </a:pPr>
            <a:r>
              <a:rPr lang="en-US" sz="1600" b="1" dirty="0">
                <a:latin typeface="Arial" panose="020B0604020202020204" pitchFamily="34" charset="0"/>
                <a:ea typeface="Roboto Medium" pitchFamily="2" charset="0"/>
              </a:rPr>
              <a:t>Gospel Acclamation  </a:t>
            </a:r>
          </a:p>
          <a:p>
            <a:pPr fontAlgn="base">
              <a:spcBef>
                <a:spcPts val="0"/>
              </a:spcBef>
            </a:pPr>
            <a:r>
              <a:rPr lang="en-US" sz="1200" b="1" dirty="0">
                <a:latin typeface="Arial" panose="020B0604020202020204" pitchFamily="34" charset="0"/>
                <a:ea typeface="Roboto Medium"/>
              </a:rPr>
              <a:t>John 14:27 </a:t>
            </a:r>
          </a:p>
          <a:p>
            <a:pPr fontAlgn="base">
              <a:spcBef>
                <a:spcPts val="0"/>
              </a:spcBef>
              <a:spcAft>
                <a:spcPts val="0"/>
              </a:spcAft>
            </a:pPr>
            <a:r>
              <a:rPr lang="en-US" sz="1200" b="1" dirty="0">
                <a:latin typeface="Arial" panose="020B0604020202020204" pitchFamily="34" charset="0"/>
                <a:ea typeface="Roboto Light"/>
              </a:rPr>
              <a:t>Leader 1:</a:t>
            </a:r>
            <a:r>
              <a:rPr lang="en-US" sz="1200" dirty="0">
                <a:latin typeface="Arial" panose="020B0604020202020204" pitchFamily="34" charset="0"/>
                <a:ea typeface="Roboto Light"/>
              </a:rPr>
              <a:t> 	Alleluia, alleluia! </a:t>
            </a:r>
          </a:p>
          <a:p>
            <a:pPr fontAlgn="base">
              <a:spcBef>
                <a:spcPts val="0"/>
              </a:spcBef>
              <a:spcAft>
                <a:spcPts val="0"/>
              </a:spcAft>
            </a:pPr>
            <a:r>
              <a:rPr lang="en-US" sz="1200" dirty="0">
                <a:latin typeface="Arial" panose="020B0604020202020204" pitchFamily="34" charset="0"/>
                <a:ea typeface="Roboto Light"/>
              </a:rPr>
              <a:t>		Peace I leave with you, says the Lord, </a:t>
            </a:r>
          </a:p>
          <a:p>
            <a:pPr fontAlgn="base">
              <a:spcBef>
                <a:spcPts val="0"/>
              </a:spcBef>
              <a:spcAft>
                <a:spcPts val="0"/>
              </a:spcAft>
            </a:pPr>
            <a:r>
              <a:rPr lang="en-US" sz="1200" dirty="0">
                <a:latin typeface="Arial" panose="020B0604020202020204" pitchFamily="34" charset="0"/>
                <a:ea typeface="Roboto Light"/>
              </a:rPr>
              <a:t>		my own peace I give you. </a:t>
            </a:r>
          </a:p>
          <a:p>
            <a:pPr fontAlgn="base">
              <a:spcBef>
                <a:spcPts val="0"/>
              </a:spcBef>
              <a:spcAft>
                <a:spcPts val="0"/>
              </a:spcAft>
            </a:pPr>
            <a:r>
              <a:rPr lang="en-US" sz="1200" dirty="0">
                <a:latin typeface="Arial" panose="020B0604020202020204" pitchFamily="34" charset="0"/>
                <a:ea typeface="Roboto Light"/>
              </a:rPr>
              <a:t>		Alleluia </a:t>
            </a:r>
          </a:p>
          <a:p>
            <a:pPr fontAlgn="base">
              <a:spcBef>
                <a:spcPts val="0"/>
              </a:spcBef>
            </a:pPr>
            <a:endParaRPr lang="en-US" sz="1200" dirty="0">
              <a:latin typeface="Arial" panose="020B0604020202020204" pitchFamily="34" charset="0"/>
            </a:endParaRPr>
          </a:p>
          <a:p>
            <a:pPr fontAlgn="base">
              <a:spcBef>
                <a:spcPts val="0"/>
              </a:spcBef>
            </a:pPr>
            <a:r>
              <a:rPr lang="en-US" sz="1600" b="1" dirty="0">
                <a:latin typeface="Arial" panose="020B0604020202020204" pitchFamily="34" charset="0"/>
                <a:ea typeface="Roboto Medium" pitchFamily="2" charset="0"/>
              </a:rPr>
              <a:t>Gospel Reading</a:t>
            </a:r>
          </a:p>
          <a:p>
            <a:pPr fontAlgn="base">
              <a:spcBef>
                <a:spcPts val="0"/>
              </a:spcBef>
            </a:pPr>
            <a:r>
              <a:rPr lang="en-US" sz="1200" b="1" dirty="0">
                <a:latin typeface="Arial" panose="020B0604020202020204" pitchFamily="34" charset="0"/>
                <a:ea typeface="Roboto Medium" pitchFamily="2" charset="0"/>
              </a:rPr>
              <a:t>John 6:16-21 (NRSVCE) </a:t>
            </a:r>
          </a:p>
          <a:p>
            <a:pPr fontAlgn="base">
              <a:spcBef>
                <a:spcPts val="0"/>
              </a:spcBef>
            </a:pPr>
            <a:r>
              <a:rPr lang="en-US" sz="1200" b="1" dirty="0">
                <a:latin typeface="Arial" panose="020B0604020202020204" pitchFamily="34" charset="0"/>
                <a:ea typeface="Roboto Light"/>
              </a:rPr>
              <a:t>Reader 7:</a:t>
            </a:r>
            <a:r>
              <a:rPr lang="en-US" sz="1200" dirty="0">
                <a:latin typeface="Arial" panose="020B0604020202020204" pitchFamily="34" charset="0"/>
                <a:ea typeface="Roboto Light"/>
              </a:rPr>
              <a:t>   A reading from the Gospel of John.</a:t>
            </a:r>
          </a:p>
          <a:p>
            <a:pPr marL="808038" fontAlgn="base">
              <a:spcBef>
                <a:spcPts val="0"/>
              </a:spcBef>
            </a:pPr>
            <a:r>
              <a:rPr lang="en-US" sz="1200" dirty="0">
                <a:latin typeface="Arial" panose="020B0604020202020204" pitchFamily="34" charset="0"/>
                <a:ea typeface="Roboto Light"/>
              </a:rPr>
              <a:t>When evening came, his disciples went down to the lake, got into a boat, and started across the lake to Capernaum. It was now dark, and Jesus had not yet come to them. The lake became rough because a strong wind was blowing. When they had rowed about three or four miles, they saw Jesus walking on the lake and coming near the boat, and they were terrified.</a:t>
            </a:r>
            <a:r>
              <a:rPr lang="en-US" sz="1200" b="1" baseline="30000" dirty="0">
                <a:latin typeface="Arial" panose="020B0604020202020204" pitchFamily="34" charset="0"/>
                <a:ea typeface="Roboto Light"/>
              </a:rPr>
              <a:t> </a:t>
            </a:r>
            <a:r>
              <a:rPr lang="en-US" sz="1200" dirty="0">
                <a:latin typeface="Arial" panose="020B0604020202020204" pitchFamily="34" charset="0"/>
                <a:ea typeface="Roboto Light"/>
              </a:rPr>
              <a:t>But he said to them, ‘It is I; do not be afraid.’</a:t>
            </a:r>
            <a:r>
              <a:rPr lang="en-US" sz="1200" b="1" baseline="30000" dirty="0">
                <a:latin typeface="Arial" panose="020B0604020202020204" pitchFamily="34" charset="0"/>
                <a:ea typeface="Roboto Light"/>
              </a:rPr>
              <a:t> </a:t>
            </a:r>
            <a:r>
              <a:rPr lang="en-US" sz="1200" dirty="0">
                <a:latin typeface="Arial" panose="020B0604020202020204" pitchFamily="34" charset="0"/>
                <a:ea typeface="Roboto Light"/>
              </a:rPr>
              <a:t>Then they wanted to take him into the boat, and immediately the boat reached the land towards which they were going.</a:t>
            </a:r>
          </a:p>
          <a:p>
            <a:endParaRPr lang="en-AU" dirty="0"/>
          </a:p>
        </p:txBody>
      </p:sp>
      <p:sp>
        <p:nvSpPr>
          <p:cNvPr id="11" name="Title 1">
            <a:extLst>
              <a:ext uri="{FF2B5EF4-FFF2-40B4-BE49-F238E27FC236}">
                <a16:creationId xmlns:a16="http://schemas.microsoft.com/office/drawing/2014/main" id="{0B3D9698-B56D-4E76-97BC-B7A2E29564A9}"/>
              </a:ext>
            </a:extLst>
          </p:cNvPr>
          <p:cNvSpPr txBox="1">
            <a:spLocks/>
          </p:cNvSpPr>
          <p:nvPr/>
        </p:nvSpPr>
        <p:spPr>
          <a:xfrm>
            <a:off x="238540" y="0"/>
            <a:ext cx="6700142" cy="1101490"/>
          </a:xfrm>
          <a:prstGeom prst="rect">
            <a:avLst/>
          </a:prstGeom>
        </p:spPr>
        <p:txBody>
          <a:bodyPr vert="horz" lIns="91440" tIns="45720" rIns="91440" bIns="45720" rtlCol="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970" b="0" i="0" u="none" strike="noStrike" cap="none">
                <a:solidFill>
                  <a:srgbClr val="000000"/>
                </a:solidFill>
                <a:latin typeface="Arial"/>
                <a:ea typeface="Arial"/>
                <a:cs typeface="Arial"/>
                <a:sym typeface="Arial"/>
              </a:defRPr>
            </a:lvl9pPr>
          </a:lstStyle>
          <a:p>
            <a:r>
              <a:rPr lang="en-US" sz="2800" b="1" dirty="0">
                <a:solidFill>
                  <a:srgbClr val="D86075"/>
                </a:solidFill>
              </a:rPr>
              <a:t>PART 3: The prayer service</a:t>
            </a:r>
          </a:p>
        </p:txBody>
      </p:sp>
      <p:pic>
        <p:nvPicPr>
          <p:cNvPr id="5" name="Picture 4">
            <a:extLst>
              <a:ext uri="{FF2B5EF4-FFF2-40B4-BE49-F238E27FC236}">
                <a16:creationId xmlns:a16="http://schemas.microsoft.com/office/drawing/2014/main" id="{D9A6C9BF-C3E2-415C-AE64-876F9C18DD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8993" y="5233815"/>
            <a:ext cx="1440000" cy="809834"/>
          </a:xfrm>
          <a:prstGeom prst="rect">
            <a:avLst/>
          </a:prstGeom>
          <a:ln>
            <a:solidFill>
              <a:schemeClr val="accent1"/>
            </a:solidFill>
          </a:ln>
        </p:spPr>
      </p:pic>
      <p:pic>
        <p:nvPicPr>
          <p:cNvPr id="10" name="Picture 9">
            <a:extLst>
              <a:ext uri="{FF2B5EF4-FFF2-40B4-BE49-F238E27FC236}">
                <a16:creationId xmlns:a16="http://schemas.microsoft.com/office/drawing/2014/main" id="{5DE428F9-5AF1-460C-A272-3AEDA71BB08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8540" y="1509449"/>
            <a:ext cx="1440000" cy="811367"/>
          </a:xfrm>
          <a:prstGeom prst="rect">
            <a:avLst/>
          </a:prstGeom>
          <a:ln>
            <a:solidFill>
              <a:schemeClr val="accent1"/>
            </a:solidFill>
          </a:ln>
        </p:spPr>
      </p:pic>
      <p:pic>
        <p:nvPicPr>
          <p:cNvPr id="3" name="Picture 2">
            <a:extLst>
              <a:ext uri="{FF2B5EF4-FFF2-40B4-BE49-F238E27FC236}">
                <a16:creationId xmlns:a16="http://schemas.microsoft.com/office/drawing/2014/main" id="{A6DFC36F-133C-4CE9-8A02-0AB55950FF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993" y="3652337"/>
            <a:ext cx="1440000" cy="810000"/>
          </a:xfrm>
          <a:prstGeom prst="rect">
            <a:avLst/>
          </a:prstGeom>
          <a:ln>
            <a:solidFill>
              <a:schemeClr val="accent1"/>
            </a:solidFill>
          </a:ln>
        </p:spPr>
      </p:pic>
      <p:sp>
        <p:nvSpPr>
          <p:cNvPr id="9" name="TextBox 8">
            <a:extLst>
              <a:ext uri="{FF2B5EF4-FFF2-40B4-BE49-F238E27FC236}">
                <a16:creationId xmlns:a16="http://schemas.microsoft.com/office/drawing/2014/main" id="{7CD8265D-6A6B-4098-8757-9FB63DE4F44C}"/>
              </a:ext>
            </a:extLst>
          </p:cNvPr>
          <p:cNvSpPr txBox="1"/>
          <p:nvPr/>
        </p:nvSpPr>
        <p:spPr>
          <a:xfrm>
            <a:off x="7174177" y="9625983"/>
            <a:ext cx="261257" cy="276999"/>
          </a:xfrm>
          <a:prstGeom prst="rect">
            <a:avLst/>
          </a:prstGeom>
          <a:noFill/>
        </p:spPr>
        <p:txBody>
          <a:bodyPr wrap="square" rtlCol="0">
            <a:spAutoFit/>
          </a:bodyPr>
          <a:lstStyle/>
          <a:p>
            <a:pPr algn="r"/>
            <a:r>
              <a:rPr lang="en-US" sz="1200" dirty="0">
                <a:solidFill>
                  <a:schemeClr val="accent1"/>
                </a:solidFill>
                <a:latin typeface="Arial" panose="020B0604020202020204" pitchFamily="34" charset="0"/>
                <a:cs typeface="Arial" panose="020B0604020202020204" pitchFamily="34" charset="0"/>
              </a:rPr>
              <a:t>9</a:t>
            </a:r>
            <a:endParaRPr lang="en-AU"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4009046"/>
      </p:ext>
    </p:extLst>
  </p:cSld>
  <p:clrMapOvr>
    <a:masterClrMapping/>
  </p:clrMapOvr>
</p:sld>
</file>

<file path=ppt/theme/theme1.xml><?xml version="1.0" encoding="utf-8"?>
<a:theme xmlns:a="http://schemas.openxmlformats.org/drawingml/2006/main" name="Education Colours PPT theme">
  <a:themeElements>
    <a:clrScheme name="Education Colours">
      <a:dk1>
        <a:srgbClr val="63B1A4"/>
      </a:dk1>
      <a:lt1>
        <a:sysClr val="window" lastClr="FFFFFF"/>
      </a:lt1>
      <a:dk2>
        <a:srgbClr val="C3DDD7"/>
      </a:dk2>
      <a:lt2>
        <a:srgbClr val="E7E6E6"/>
      </a:lt2>
      <a:accent1>
        <a:srgbClr val="762000"/>
      </a:accent1>
      <a:accent2>
        <a:srgbClr val="05243F"/>
      </a:accent2>
      <a:accent3>
        <a:srgbClr val="004851"/>
      </a:accent3>
      <a:accent4>
        <a:srgbClr val="E5DBCB"/>
      </a:accent4>
      <a:accent5>
        <a:srgbClr val="DF918A"/>
      </a:accent5>
      <a:accent6>
        <a:srgbClr val="D86075"/>
      </a:accent6>
      <a:hlink>
        <a:srgbClr val="48A1FA"/>
      </a:hlink>
      <a:folHlink>
        <a:srgbClr val="034A90"/>
      </a:folHlink>
    </a:clrScheme>
    <a:fontScheme name="Roboto">
      <a:majorFont>
        <a:latin typeface="Roboto Medium"/>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Colours PPT theme" id="{8BD223F7-A7E7-4B24-AF0D-0E2E023E3089}" vid="{E6BF20CA-F81A-4FEE-96D1-7838E57D8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Resource_" ma:contentTypeID="0x010100BACA152E651ABC4691AF96B08BEF87731400C9E04D470FBA0A4EA63FB87E75DF7CEB" ma:contentTypeVersion="2" ma:contentTypeDescription="" ma:contentTypeScope="" ma:versionID="c0fff845f7252a5d39d02ded65991c39">
  <xsd:schema xmlns:xsd="http://www.w3.org/2001/XMLSchema" xmlns:xs="http://www.w3.org/2001/XMLSchema" xmlns:p="http://schemas.microsoft.com/office/2006/metadata/properties" xmlns:ns2="de95e100-9dbe-48b4-b085-f305a627acc8" targetNamespace="http://schemas.microsoft.com/office/2006/metadata/properties" ma:root="true" ma:fieldsID="3b301aec21df692c8ca45dbec3c08f3f" ns2:_="">
    <xsd:import namespace="de95e100-9dbe-48b4-b085-f305a627acc8"/>
    <xsd:element name="properties">
      <xsd:complexType>
        <xsd:sequence>
          <xsd:element name="documentManagement">
            <xsd:complexType>
              <xsd:all>
                <xsd:element ref="ns2:Topic" minOccurs="0"/>
                <xsd:element ref="ns2:Resource_Type" minOccurs="0"/>
                <xsd:element ref="ns2:Resource_x0020_Audience" minOccurs="0"/>
                <xsd:element ref="ns2:Curriuculum" minOccurs="0"/>
                <xsd:element ref="ns2:Cross-Curriculum_x0020_Priorities" minOccurs="0"/>
                <xsd:element ref="ns2:General_x0020_Capabilities" minOccurs="0"/>
                <xsd:element ref="ns2:Document_x0020_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95e100-9dbe-48b4-b085-f305a627acc8" elementFormDefault="qualified">
    <xsd:import namespace="http://schemas.microsoft.com/office/2006/documentManagement/types"/>
    <xsd:import namespace="http://schemas.microsoft.com/office/infopath/2007/PartnerControls"/>
    <xsd:element name="Topic" ma:index="8" nillable="true" ma:displayName="Topic" ma:format="Dropdown" ma:list="cb48af89-160e-4948-ad81-e294473081ef" ma:internalName="Topic" ma:showField="Topic">
      <xsd:complexType>
        <xsd:complexContent>
          <xsd:extension base="dms:MultiChoiceLookup">
            <xsd:sequence>
              <xsd:element name="Value" type="dms:Lookup" maxOccurs="unbounded" minOccurs="0" nillable="true"/>
            </xsd:sequence>
          </xsd:extension>
        </xsd:complexContent>
      </xsd:complexType>
    </xsd:element>
    <xsd:element name="Resource_Type" ma:index="9" nillable="true" ma:displayName="Resource Type_" ma:list="{1f41bed9-0dd6-455b-9701-4d26cdfe7883}" ma:internalName="Resource_Type" ma:showField="ResourceType"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Resource_x0020_Audience" ma:index="10" nillable="true" ma:displayName="Resource Audience" ma:list="{1f41bed9-0dd6-455b-9701-4d26cdfe7883}" ma:internalName="Resource_x0020_Audience" ma:showField="ResourceAudience"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Curriuculum" ma:index="11" nillable="true" ma:displayName="Curriuculum" ma:list="{1f41bed9-0dd6-455b-9701-4d26cdfe7883}" ma:internalName="Curriuculum" ma:showField="Curriculum"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Cross-Curriculum_x0020_Priorities" ma:index="12" nillable="true" ma:displayName="Cross-Curriculum Priorities" ma:list="{1f41bed9-0dd6-455b-9701-4d26cdfe7883}" ma:internalName="Cross_x002d_Curriculum_x0020_Priorities" ma:showField="Cross_x002d_CurriculumPriorities"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General_x0020_Capabilities" ma:index="13" nillable="true" ma:displayName="General Capabilities" ma:list="{1f41bed9-0dd6-455b-9701-4d26cdfe7883}" ma:internalName="General_x0020_Capabilities" ma:showField="GeneralCapabilities" ma:web="de95e100-9dbe-48b4-b085-f305a627acc8">
      <xsd:complexType>
        <xsd:complexContent>
          <xsd:extension base="dms:MultiChoiceLookup">
            <xsd:sequence>
              <xsd:element name="Value" type="dms:Lookup" maxOccurs="unbounded" minOccurs="0" nillable="true"/>
            </xsd:sequence>
          </xsd:extension>
        </xsd:complexContent>
      </xsd:complexType>
    </xsd:element>
    <xsd:element name="Document_x0020_Status" ma:index="14" nillable="true" ma:displayName="Document Status" ma:list="{cb48af89-160e-4948-ad81-e294473081ef}" ma:internalName="Document_x0020_Status" ma:showField="DocumentStatus" ma:web="de95e100-9dbe-48b4-b085-f305a627acc8">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source_Type xmlns="de95e100-9dbe-48b4-b085-f305a627acc8"/>
    <Resource_x0020_Audience xmlns="de95e100-9dbe-48b4-b085-f305a627acc8" xsi:nil="true"/>
    <Topic xmlns="de95e100-9dbe-48b4-b085-f305a627acc8"/>
    <Document_x0020_Status xmlns="de95e100-9dbe-48b4-b085-f305a627acc8" xsi:nil="true"/>
    <Curriuculum xmlns="de95e100-9dbe-48b4-b085-f305a627acc8"/>
    <Cross-Curriculum_x0020_Priorities xmlns="de95e100-9dbe-48b4-b085-f305a627acc8"/>
    <General_x0020_Capabilities xmlns="de95e100-9dbe-48b4-b085-f305a627acc8"/>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6D06F8-0F58-4D7C-A91F-D19D5FB845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95e100-9dbe-48b4-b085-f305a627ac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B9A1ED-15E2-4F9D-AF70-55D002EDE42E}">
  <ds:schemaRefs>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purl.org/dc/dcmitype/"/>
    <ds:schemaRef ds:uri="http://schemas.microsoft.com/office/2006/documentManagement/types"/>
    <ds:schemaRef ds:uri="de95e100-9dbe-48b4-b085-f305a627acc8"/>
    <ds:schemaRef ds:uri="http://www.w3.org/XML/1998/namespace"/>
    <ds:schemaRef ds:uri="http://purl.org/dc/elements/1.1/"/>
  </ds:schemaRefs>
</ds:datastoreItem>
</file>

<file path=customXml/itemProps3.xml><?xml version="1.0" encoding="utf-8"?>
<ds:datastoreItem xmlns:ds="http://schemas.openxmlformats.org/officeDocument/2006/customXml" ds:itemID="{5402ADB0-97C5-4ADB-912F-670AA67F45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831</TotalTime>
  <Words>4403</Words>
  <Application>Microsoft Office PowerPoint</Application>
  <PresentationFormat>Custom</PresentationFormat>
  <Paragraphs>277</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Roboto Medium</vt:lpstr>
      <vt:lpstr>Arial</vt:lpstr>
      <vt:lpstr>Roboto Light</vt:lpstr>
      <vt:lpstr>Arial Black</vt:lpstr>
      <vt:lpstr>Roboto</vt:lpstr>
      <vt:lpstr>Education Colours PPT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Primary Prayer Service - Teacher's Notes</dc:title>
  <dc:creator>Ellie Wong</dc:creator>
  <cp:lastModifiedBy>Nicole Dobrohotoff</cp:lastModifiedBy>
  <cp:revision>102</cp:revision>
  <dcterms:created xsi:type="dcterms:W3CDTF">2020-12-03T01:21:15Z</dcterms:created>
  <dcterms:modified xsi:type="dcterms:W3CDTF">2022-03-17T03:05:43Z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0x010100BACA152E651ABC4691AF96B08BEF87731400C9E04D470FBA0A4EA63FB87E75DF7CEB</vt:lpwstr>
  </property>
  <property fmtid="{D5CDD505-2E9C-101B-9397-08002B2CF9AE}" pid="3" name="_ExtendedDescription">
    <vt:lpwstr/>
  </property>
</Properties>
</file>