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Slides/notesSlide12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3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0.xml" ContentType="application/vnd.openxmlformats-officedocument.presentationml.notesSlide+xml"/>
  <Override PartName="/ppt/slideLayouts/slideLayout2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16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2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customXml/itemProps3.xml" ContentType="application/vnd.openxmlformats-officedocument.customXml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ppt/revisionInfo.xml" ContentType="application/vnd.ms-powerpoint.revisioninfo+xml"/>
  <Override PartName="/ppt/changesInfos/changesInfo1.xml" ContentType="application/vnd.ms-powerpoint.changesinfo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409" r:id="rId5"/>
    <p:sldId id="434" r:id="rId6"/>
    <p:sldId id="454" r:id="rId7"/>
    <p:sldId id="449" r:id="rId8"/>
    <p:sldId id="451" r:id="rId9"/>
    <p:sldId id="438" r:id="rId10"/>
    <p:sldId id="435" r:id="rId11"/>
    <p:sldId id="452" r:id="rId12"/>
    <p:sldId id="453" r:id="rId13"/>
    <p:sldId id="436" r:id="rId14"/>
    <p:sldId id="439" r:id="rId15"/>
    <p:sldId id="450" r:id="rId16"/>
    <p:sldId id="437" r:id="rId17"/>
    <p:sldId id="440" r:id="rId18"/>
  </p:sldIdLst>
  <p:sldSz cx="9144000" cy="6858000" type="screen4x3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95">
          <p15:clr>
            <a:srgbClr val="A4A3A4"/>
          </p15:clr>
        </p15:guide>
        <p15:guide id="2" orient="horz" pos="4020">
          <p15:clr>
            <a:srgbClr val="A4A3A4"/>
          </p15:clr>
        </p15:guide>
        <p15:guide id="3" pos="4014">
          <p15:clr>
            <a:srgbClr val="A4A3A4"/>
          </p15:clr>
        </p15:guide>
        <p15:guide id="4" pos="52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 userDrawn="1">
          <p15:clr>
            <a:srgbClr val="A4A3A4"/>
          </p15:clr>
        </p15:guide>
        <p15:guide id="2" pos="214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talie Cox" initials="NC" lastIdx="25" clrIdx="0">
    <p:extLst>
      <p:ext uri="{19B8F6BF-5375-455C-9EA6-DF929625EA0E}">
        <p15:presenceInfo xmlns:p15="http://schemas.microsoft.com/office/powerpoint/2012/main" userId="S-1-5-21-568877940-3399399001-4121681156-6891" providerId="AD"/>
      </p:ext>
    </p:extLst>
  </p:cmAuthor>
  <p:cmAuthor id="2" name="Natalie Cox" initials="NC [2]" lastIdx="1" clrIdx="1">
    <p:extLst>
      <p:ext uri="{19B8F6BF-5375-455C-9EA6-DF929625EA0E}">
        <p15:presenceInfo xmlns:p15="http://schemas.microsoft.com/office/powerpoint/2012/main" userId="S::natalie.cox@caritas.org.au::cf26f5ed-b856-495c-95a8-62acca009d4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005B"/>
    <a:srgbClr val="E3A413"/>
    <a:srgbClr val="E3CA00"/>
    <a:srgbClr val="D9894C"/>
    <a:srgbClr val="3C6B2B"/>
    <a:srgbClr val="006C71"/>
    <a:srgbClr val="858825"/>
    <a:srgbClr val="6E3A6E"/>
    <a:srgbClr val="A7170B"/>
    <a:srgbClr val="006A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1FCF372-AEB6-AA42-B600-04F35FD49EB5}" v="109" dt="2019-01-09T00:38:16.98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9261" autoAdjust="0"/>
    <p:restoredTop sz="84148" autoAdjust="0"/>
  </p:normalViewPr>
  <p:slideViewPr>
    <p:cSldViewPr snapToObjects="1" showGuides="1">
      <p:cViewPr varScale="1">
        <p:scale>
          <a:sx n="94" d="100"/>
          <a:sy n="94" d="100"/>
        </p:scale>
        <p:origin x="996" y="96"/>
      </p:cViewPr>
      <p:guideLst>
        <p:guide orient="horz" pos="2795"/>
        <p:guide orient="horz" pos="4020"/>
        <p:guide pos="4014"/>
        <p:guide pos="5284"/>
      </p:guideLst>
    </p:cSldViewPr>
  </p:slideViewPr>
  <p:outlineViewPr>
    <p:cViewPr>
      <p:scale>
        <a:sx n="33" d="100"/>
        <a:sy n="33" d="100"/>
      </p:scale>
      <p:origin x="0" y="-42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 showGuides="1">
      <p:cViewPr varScale="1">
        <p:scale>
          <a:sx n="87" d="100"/>
          <a:sy n="87" d="100"/>
        </p:scale>
        <p:origin x="3904" y="200"/>
      </p:cViewPr>
      <p:guideLst>
        <p:guide orient="horz" pos="3131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80" Type="http://schemas.openxmlformats.org/officeDocument/2006/relationships/customXml" Target="../customXml/item4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79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78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trizia Luna" userId="b66f579c-817f-4734-88d0-76a7d4686317" providerId="ADAL" clId="{E1FCF372-AEB6-AA42-B600-04F35FD49EB5}"/>
    <pc:docChg chg="undo custSel addSld modSld sldOrd">
      <pc:chgData name="Patrizia Luna" userId="b66f579c-817f-4734-88d0-76a7d4686317" providerId="ADAL" clId="{E1FCF372-AEB6-AA42-B600-04F35FD49EB5}" dt="2019-01-09T00:41:51.095" v="1136" actId="120"/>
      <pc:docMkLst>
        <pc:docMk/>
      </pc:docMkLst>
      <pc:sldChg chg="modSp">
        <pc:chgData name="Patrizia Luna" userId="b66f579c-817f-4734-88d0-76a7d4686317" providerId="ADAL" clId="{E1FCF372-AEB6-AA42-B600-04F35FD49EB5}" dt="2019-01-09T00:33:19.452" v="1060" actId="20577"/>
        <pc:sldMkLst>
          <pc:docMk/>
          <pc:sldMk cId="691568912" sldId="417"/>
        </pc:sldMkLst>
        <pc:spChg chg="mod">
          <ac:chgData name="Patrizia Luna" userId="b66f579c-817f-4734-88d0-76a7d4686317" providerId="ADAL" clId="{E1FCF372-AEB6-AA42-B600-04F35FD49EB5}" dt="2019-01-09T00:33:19.452" v="1060" actId="20577"/>
          <ac:spMkLst>
            <pc:docMk/>
            <pc:sldMk cId="691568912" sldId="417"/>
            <ac:spMk id="3" creationId="{2EC5972A-FA4D-DC44-8D7F-98DFA2A17AD6}"/>
          </ac:spMkLst>
        </pc:spChg>
      </pc:sldChg>
      <pc:sldChg chg="modSp">
        <pc:chgData name="Patrizia Luna" userId="b66f579c-817f-4734-88d0-76a7d4686317" providerId="ADAL" clId="{E1FCF372-AEB6-AA42-B600-04F35FD49EB5}" dt="2019-01-09T00:37:09.271" v="1077" actId="122"/>
        <pc:sldMkLst>
          <pc:docMk/>
          <pc:sldMk cId="2396768402" sldId="430"/>
        </pc:sldMkLst>
        <pc:spChg chg="mod">
          <ac:chgData name="Patrizia Luna" userId="b66f579c-817f-4734-88d0-76a7d4686317" providerId="ADAL" clId="{E1FCF372-AEB6-AA42-B600-04F35FD49EB5}" dt="2019-01-09T00:37:09.271" v="1077" actId="122"/>
          <ac:spMkLst>
            <pc:docMk/>
            <pc:sldMk cId="2396768402" sldId="430"/>
            <ac:spMk id="4" creationId="{00000000-0000-0000-0000-000000000000}"/>
          </ac:spMkLst>
        </pc:spChg>
      </pc:sldChg>
      <pc:sldChg chg="modSp">
        <pc:chgData name="Patrizia Luna" userId="b66f579c-817f-4734-88d0-76a7d4686317" providerId="ADAL" clId="{E1FCF372-AEB6-AA42-B600-04F35FD49EB5}" dt="2019-01-09T00:41:51.095" v="1136" actId="120"/>
        <pc:sldMkLst>
          <pc:docMk/>
          <pc:sldMk cId="1166961851" sldId="437"/>
        </pc:sldMkLst>
        <pc:spChg chg="mod">
          <ac:chgData name="Patrizia Luna" userId="b66f579c-817f-4734-88d0-76a7d4686317" providerId="ADAL" clId="{E1FCF372-AEB6-AA42-B600-04F35FD49EB5}" dt="2019-01-09T00:41:51.095" v="1136" actId="120"/>
          <ac:spMkLst>
            <pc:docMk/>
            <pc:sldMk cId="1166961851" sldId="437"/>
            <ac:spMk id="4" creationId="{00000000-0000-0000-0000-000000000000}"/>
          </ac:spMkLst>
        </pc:spChg>
        <pc:spChg chg="mod">
          <ac:chgData name="Patrizia Luna" userId="b66f579c-817f-4734-88d0-76a7d4686317" providerId="ADAL" clId="{E1FCF372-AEB6-AA42-B600-04F35FD49EB5}" dt="2019-01-09T00:41:48.074" v="1135" actId="120"/>
          <ac:spMkLst>
            <pc:docMk/>
            <pc:sldMk cId="1166961851" sldId="437"/>
            <ac:spMk id="6" creationId="{00000000-0000-0000-0000-000000000000}"/>
          </ac:spMkLst>
        </pc:spChg>
      </pc:sldChg>
      <pc:sldChg chg="modSp">
        <pc:chgData name="Patrizia Luna" userId="b66f579c-817f-4734-88d0-76a7d4686317" providerId="ADAL" clId="{E1FCF372-AEB6-AA42-B600-04F35FD49EB5}" dt="2019-01-09T00:35:05.829" v="1073" actId="18654"/>
        <pc:sldMkLst>
          <pc:docMk/>
          <pc:sldMk cId="479842961" sldId="470"/>
        </pc:sldMkLst>
        <pc:picChg chg="mod">
          <ac:chgData name="Patrizia Luna" userId="b66f579c-817f-4734-88d0-76a7d4686317" providerId="ADAL" clId="{E1FCF372-AEB6-AA42-B600-04F35FD49EB5}" dt="2019-01-09T00:35:05.829" v="1073" actId="18654"/>
          <ac:picMkLst>
            <pc:docMk/>
            <pc:sldMk cId="479842961" sldId="470"/>
            <ac:picMk id="12" creationId="{00000000-0000-0000-0000-000000000000}"/>
          </ac:picMkLst>
        </pc:picChg>
      </pc:sldChg>
      <pc:sldChg chg="modSp">
        <pc:chgData name="Patrizia Luna" userId="b66f579c-817f-4734-88d0-76a7d4686317" providerId="ADAL" clId="{E1FCF372-AEB6-AA42-B600-04F35FD49EB5}" dt="2019-01-09T00:36:25.964" v="1074" actId="122"/>
        <pc:sldMkLst>
          <pc:docMk/>
          <pc:sldMk cId="1043346359" sldId="477"/>
        </pc:sldMkLst>
        <pc:spChg chg="mod">
          <ac:chgData name="Patrizia Luna" userId="b66f579c-817f-4734-88d0-76a7d4686317" providerId="ADAL" clId="{E1FCF372-AEB6-AA42-B600-04F35FD49EB5}" dt="2019-01-09T00:36:25.964" v="1074" actId="122"/>
          <ac:spMkLst>
            <pc:docMk/>
            <pc:sldMk cId="1043346359" sldId="477"/>
            <ac:spMk id="4" creationId="{00000000-0000-0000-0000-000000000000}"/>
          </ac:spMkLst>
        </pc:spChg>
      </pc:sldChg>
      <pc:sldChg chg="modSp">
        <pc:chgData name="Patrizia Luna" userId="b66f579c-817f-4734-88d0-76a7d4686317" providerId="ADAL" clId="{E1FCF372-AEB6-AA42-B600-04F35FD49EB5}" dt="2019-01-09T00:36:34.251" v="1075" actId="122"/>
        <pc:sldMkLst>
          <pc:docMk/>
          <pc:sldMk cId="887957290" sldId="478"/>
        </pc:sldMkLst>
        <pc:spChg chg="mod">
          <ac:chgData name="Patrizia Luna" userId="b66f579c-817f-4734-88d0-76a7d4686317" providerId="ADAL" clId="{E1FCF372-AEB6-AA42-B600-04F35FD49EB5}" dt="2019-01-09T00:36:34.251" v="1075" actId="122"/>
          <ac:spMkLst>
            <pc:docMk/>
            <pc:sldMk cId="887957290" sldId="478"/>
            <ac:spMk id="4" creationId="{00000000-0000-0000-0000-000000000000}"/>
          </ac:spMkLst>
        </pc:spChg>
      </pc:sldChg>
      <pc:sldChg chg="modSp">
        <pc:chgData name="Patrizia Luna" userId="b66f579c-817f-4734-88d0-76a7d4686317" providerId="ADAL" clId="{E1FCF372-AEB6-AA42-B600-04F35FD49EB5}" dt="2019-01-09T00:36:46.117" v="1076" actId="122"/>
        <pc:sldMkLst>
          <pc:docMk/>
          <pc:sldMk cId="201669151" sldId="479"/>
        </pc:sldMkLst>
        <pc:spChg chg="mod">
          <ac:chgData name="Patrizia Luna" userId="b66f579c-817f-4734-88d0-76a7d4686317" providerId="ADAL" clId="{E1FCF372-AEB6-AA42-B600-04F35FD49EB5}" dt="2019-01-09T00:36:46.117" v="1076" actId="122"/>
          <ac:spMkLst>
            <pc:docMk/>
            <pc:sldMk cId="201669151" sldId="479"/>
            <ac:spMk id="4" creationId="{00000000-0000-0000-0000-000000000000}"/>
          </ac:spMkLst>
        </pc:spChg>
      </pc:sldChg>
      <pc:sldChg chg="modSp">
        <pc:chgData name="Patrizia Luna" userId="b66f579c-817f-4734-88d0-76a7d4686317" providerId="ADAL" clId="{E1FCF372-AEB6-AA42-B600-04F35FD49EB5}" dt="2019-01-09T00:37:26.451" v="1078" actId="122"/>
        <pc:sldMkLst>
          <pc:docMk/>
          <pc:sldMk cId="898121507" sldId="480"/>
        </pc:sldMkLst>
        <pc:spChg chg="mod">
          <ac:chgData name="Patrizia Luna" userId="b66f579c-817f-4734-88d0-76a7d4686317" providerId="ADAL" clId="{E1FCF372-AEB6-AA42-B600-04F35FD49EB5}" dt="2019-01-09T00:37:26.451" v="1078" actId="122"/>
          <ac:spMkLst>
            <pc:docMk/>
            <pc:sldMk cId="898121507" sldId="480"/>
            <ac:spMk id="4" creationId="{00000000-0000-0000-0000-000000000000}"/>
          </ac:spMkLst>
        </pc:spChg>
      </pc:sldChg>
      <pc:sldChg chg="modSp">
        <pc:chgData name="Patrizia Luna" userId="b66f579c-817f-4734-88d0-76a7d4686317" providerId="ADAL" clId="{E1FCF372-AEB6-AA42-B600-04F35FD49EB5}" dt="2019-01-09T00:34:33.947" v="1071" actId="403"/>
        <pc:sldMkLst>
          <pc:docMk/>
          <pc:sldMk cId="3741348555" sldId="481"/>
        </pc:sldMkLst>
        <pc:spChg chg="mod">
          <ac:chgData name="Patrizia Luna" userId="b66f579c-817f-4734-88d0-76a7d4686317" providerId="ADAL" clId="{E1FCF372-AEB6-AA42-B600-04F35FD49EB5}" dt="2019-01-09T00:34:33.947" v="1071" actId="403"/>
          <ac:spMkLst>
            <pc:docMk/>
            <pc:sldMk cId="3741348555" sldId="481"/>
            <ac:spMk id="3" creationId="{00000000-0000-0000-0000-000000000000}"/>
          </ac:spMkLst>
        </pc:spChg>
      </pc:sldChg>
      <pc:sldChg chg="addSp delSp modSp">
        <pc:chgData name="Patrizia Luna" userId="b66f579c-817f-4734-88d0-76a7d4686317" providerId="ADAL" clId="{E1FCF372-AEB6-AA42-B600-04F35FD49EB5}" dt="2019-01-08T23:59:09.846" v="735" actId="478"/>
        <pc:sldMkLst>
          <pc:docMk/>
          <pc:sldMk cId="902786" sldId="486"/>
        </pc:sldMkLst>
        <pc:spChg chg="del">
          <ac:chgData name="Patrizia Luna" userId="b66f579c-817f-4734-88d0-76a7d4686317" providerId="ADAL" clId="{E1FCF372-AEB6-AA42-B600-04F35FD49EB5}" dt="2019-01-08T23:05:31.186" v="0" actId="931"/>
          <ac:spMkLst>
            <pc:docMk/>
            <pc:sldMk cId="902786" sldId="486"/>
            <ac:spMk id="2" creationId="{00000000-0000-0000-0000-000000000000}"/>
          </ac:spMkLst>
        </pc:spChg>
        <pc:spChg chg="mod">
          <ac:chgData name="Patrizia Luna" userId="b66f579c-817f-4734-88d0-76a7d4686317" providerId="ADAL" clId="{E1FCF372-AEB6-AA42-B600-04F35FD49EB5}" dt="2019-01-08T23:31:46.917" v="314" actId="207"/>
          <ac:spMkLst>
            <pc:docMk/>
            <pc:sldMk cId="902786" sldId="486"/>
            <ac:spMk id="4" creationId="{00000000-0000-0000-0000-000000000000}"/>
          </ac:spMkLst>
        </pc:spChg>
        <pc:spChg chg="add del mod">
          <ac:chgData name="Patrizia Luna" userId="b66f579c-817f-4734-88d0-76a7d4686317" providerId="ADAL" clId="{E1FCF372-AEB6-AA42-B600-04F35FD49EB5}" dt="2019-01-08T23:06:27.259" v="2" actId="931"/>
          <ac:spMkLst>
            <pc:docMk/>
            <pc:sldMk cId="902786" sldId="486"/>
            <ac:spMk id="8" creationId="{5155B5C9-726A-3047-8028-D63689A8DCB0}"/>
          </ac:spMkLst>
        </pc:spChg>
        <pc:spChg chg="add del mod">
          <ac:chgData name="Patrizia Luna" userId="b66f579c-817f-4734-88d0-76a7d4686317" providerId="ADAL" clId="{E1FCF372-AEB6-AA42-B600-04F35FD49EB5}" dt="2019-01-08T23:08:45.966" v="6" actId="931"/>
          <ac:spMkLst>
            <pc:docMk/>
            <pc:sldMk cId="902786" sldId="486"/>
            <ac:spMk id="12" creationId="{6AF52477-5A87-B048-A142-9C4418A812C2}"/>
          </ac:spMkLst>
        </pc:spChg>
        <pc:spChg chg="add mod">
          <ac:chgData name="Patrizia Luna" userId="b66f579c-817f-4734-88d0-76a7d4686317" providerId="ADAL" clId="{E1FCF372-AEB6-AA42-B600-04F35FD49EB5}" dt="2019-01-08T23:21:16.243" v="98" actId="403"/>
          <ac:spMkLst>
            <pc:docMk/>
            <pc:sldMk cId="902786" sldId="486"/>
            <ac:spMk id="15" creationId="{8C211161-969D-8A4E-BE24-3A53157BEFCE}"/>
          </ac:spMkLst>
        </pc:spChg>
        <pc:spChg chg="add">
          <ac:chgData name="Patrizia Luna" userId="b66f579c-817f-4734-88d0-76a7d4686317" providerId="ADAL" clId="{E1FCF372-AEB6-AA42-B600-04F35FD49EB5}" dt="2019-01-08T23:16:21.554" v="24"/>
          <ac:spMkLst>
            <pc:docMk/>
            <pc:sldMk cId="902786" sldId="486"/>
            <ac:spMk id="16" creationId="{07831E1F-CD5D-4D41-86F2-E7F59D5C67EB}"/>
          </ac:spMkLst>
        </pc:spChg>
        <pc:spChg chg="add del">
          <ac:chgData name="Patrizia Luna" userId="b66f579c-817f-4734-88d0-76a7d4686317" providerId="ADAL" clId="{E1FCF372-AEB6-AA42-B600-04F35FD49EB5}" dt="2019-01-08T23:59:09.846" v="735" actId="478"/>
          <ac:spMkLst>
            <pc:docMk/>
            <pc:sldMk cId="902786" sldId="486"/>
            <ac:spMk id="17" creationId="{F52A5B43-EAE7-5042-9426-30AAAE0BD90E}"/>
          </ac:spMkLst>
        </pc:spChg>
        <pc:picChg chg="add del mod">
          <ac:chgData name="Patrizia Luna" userId="b66f579c-817f-4734-88d0-76a7d4686317" providerId="ADAL" clId="{E1FCF372-AEB6-AA42-B600-04F35FD49EB5}" dt="2019-01-08T23:05:54.659" v="1" actId="478"/>
          <ac:picMkLst>
            <pc:docMk/>
            <pc:sldMk cId="902786" sldId="486"/>
            <ac:picMk id="6" creationId="{3601005C-E40E-4443-91CF-EE3545090F4C}"/>
          </ac:picMkLst>
        </pc:picChg>
        <pc:picChg chg="add del mod">
          <ac:chgData name="Patrizia Luna" userId="b66f579c-817f-4734-88d0-76a7d4686317" providerId="ADAL" clId="{E1FCF372-AEB6-AA42-B600-04F35FD49EB5}" dt="2019-01-08T23:06:36.377" v="5" actId="478"/>
          <ac:picMkLst>
            <pc:docMk/>
            <pc:sldMk cId="902786" sldId="486"/>
            <ac:picMk id="10" creationId="{F48E6C98-DD18-E446-A076-00642EF817B5}"/>
          </ac:picMkLst>
        </pc:picChg>
        <pc:picChg chg="add mod">
          <ac:chgData name="Patrizia Luna" userId="b66f579c-817f-4734-88d0-76a7d4686317" providerId="ADAL" clId="{E1FCF372-AEB6-AA42-B600-04F35FD49EB5}" dt="2019-01-08T23:16:19.772" v="23" actId="1076"/>
          <ac:picMkLst>
            <pc:docMk/>
            <pc:sldMk cId="902786" sldId="486"/>
            <ac:picMk id="14" creationId="{F12226CE-004F-5744-A1FA-B3E5D49143FD}"/>
          </ac:picMkLst>
        </pc:picChg>
      </pc:sldChg>
      <pc:sldChg chg="addSp delSp modSp">
        <pc:chgData name="Patrizia Luna" userId="b66f579c-817f-4734-88d0-76a7d4686317" providerId="ADAL" clId="{E1FCF372-AEB6-AA42-B600-04F35FD49EB5}" dt="2019-01-09T00:38:16.980" v="1108"/>
        <pc:sldMkLst>
          <pc:docMk/>
          <pc:sldMk cId="1533256053" sldId="487"/>
        </pc:sldMkLst>
        <pc:spChg chg="mod">
          <ac:chgData name="Patrizia Luna" userId="b66f579c-817f-4734-88d0-76a7d4686317" providerId="ADAL" clId="{E1FCF372-AEB6-AA42-B600-04F35FD49EB5}" dt="2019-01-09T00:38:16.980" v="1108"/>
          <ac:spMkLst>
            <pc:docMk/>
            <pc:sldMk cId="1533256053" sldId="487"/>
            <ac:spMk id="2" creationId="{00000000-0000-0000-0000-000000000000}"/>
          </ac:spMkLst>
        </pc:spChg>
        <pc:spChg chg="mod">
          <ac:chgData name="Patrizia Luna" userId="b66f579c-817f-4734-88d0-76a7d4686317" providerId="ADAL" clId="{E1FCF372-AEB6-AA42-B600-04F35FD49EB5}" dt="2019-01-09T00:28:55.831" v="1031" actId="20577"/>
          <ac:spMkLst>
            <pc:docMk/>
            <pc:sldMk cId="1533256053" sldId="487"/>
            <ac:spMk id="3" creationId="{00000000-0000-0000-0000-000000000000}"/>
          </ac:spMkLst>
        </pc:spChg>
        <pc:spChg chg="mod">
          <ac:chgData name="Patrizia Luna" userId="b66f579c-817f-4734-88d0-76a7d4686317" providerId="ADAL" clId="{E1FCF372-AEB6-AA42-B600-04F35FD49EB5}" dt="2019-01-09T00:16:28.439" v="930" actId="20577"/>
          <ac:spMkLst>
            <pc:docMk/>
            <pc:sldMk cId="1533256053" sldId="487"/>
            <ac:spMk id="4" creationId="{00000000-0000-0000-0000-000000000000}"/>
          </ac:spMkLst>
        </pc:spChg>
        <pc:spChg chg="del">
          <ac:chgData name="Patrizia Luna" userId="b66f579c-817f-4734-88d0-76a7d4686317" providerId="ADAL" clId="{E1FCF372-AEB6-AA42-B600-04F35FD49EB5}" dt="2019-01-08T23:12:26.331" v="12" actId="931"/>
          <ac:spMkLst>
            <pc:docMk/>
            <pc:sldMk cId="1533256053" sldId="487"/>
            <ac:spMk id="5" creationId="{00000000-0000-0000-0000-000000000000}"/>
          </ac:spMkLst>
        </pc:spChg>
        <pc:spChg chg="add del mod">
          <ac:chgData name="Patrizia Luna" userId="b66f579c-817f-4734-88d0-76a7d4686317" providerId="ADAL" clId="{E1FCF372-AEB6-AA42-B600-04F35FD49EB5}" dt="2019-01-08T23:12:38.095" v="14" actId="931"/>
          <ac:spMkLst>
            <pc:docMk/>
            <pc:sldMk cId="1533256053" sldId="487"/>
            <ac:spMk id="9" creationId="{1128DA63-FC83-4242-9A10-DFCAAF7CC6CE}"/>
          </ac:spMkLst>
        </pc:spChg>
        <pc:spChg chg="add del mod">
          <ac:chgData name="Patrizia Luna" userId="b66f579c-817f-4734-88d0-76a7d4686317" providerId="ADAL" clId="{E1FCF372-AEB6-AA42-B600-04F35FD49EB5}" dt="2019-01-09T00:16:42.278" v="931" actId="931"/>
          <ac:spMkLst>
            <pc:docMk/>
            <pc:sldMk cId="1533256053" sldId="487"/>
            <ac:spMk id="13" creationId="{60F85215-3B06-734B-9451-974FA6B6AD33}"/>
          </ac:spMkLst>
        </pc:spChg>
        <pc:picChg chg="add del mod">
          <ac:chgData name="Patrizia Luna" userId="b66f579c-817f-4734-88d0-76a7d4686317" providerId="ADAL" clId="{E1FCF372-AEB6-AA42-B600-04F35FD49EB5}" dt="2019-01-08T23:12:28.700" v="13" actId="478"/>
          <ac:picMkLst>
            <pc:docMk/>
            <pc:sldMk cId="1533256053" sldId="487"/>
            <ac:picMk id="7" creationId="{7D17DB0C-0F4F-A34F-A428-E6D0670B9446}"/>
          </ac:picMkLst>
        </pc:picChg>
        <pc:picChg chg="add del mod">
          <ac:chgData name="Patrizia Luna" userId="b66f579c-817f-4734-88d0-76a7d4686317" providerId="ADAL" clId="{E1FCF372-AEB6-AA42-B600-04F35FD49EB5}" dt="2019-01-09T00:14:13.443" v="920" actId="478"/>
          <ac:picMkLst>
            <pc:docMk/>
            <pc:sldMk cId="1533256053" sldId="487"/>
            <ac:picMk id="11" creationId="{A3E99562-91C2-E146-BB14-02A135F82188}"/>
          </ac:picMkLst>
        </pc:picChg>
        <pc:picChg chg="add mod">
          <ac:chgData name="Patrizia Luna" userId="b66f579c-817f-4734-88d0-76a7d4686317" providerId="ADAL" clId="{E1FCF372-AEB6-AA42-B600-04F35FD49EB5}" dt="2019-01-09T00:16:47.756" v="933" actId="18654"/>
          <ac:picMkLst>
            <pc:docMk/>
            <pc:sldMk cId="1533256053" sldId="487"/>
            <ac:picMk id="15" creationId="{7EC196E6-6C50-9A47-965A-2AEDC154A71E}"/>
          </ac:picMkLst>
        </pc:picChg>
      </pc:sldChg>
      <pc:sldChg chg="addSp delSp modSp">
        <pc:chgData name="Patrizia Luna" userId="b66f579c-817f-4734-88d0-76a7d4686317" providerId="ADAL" clId="{E1FCF372-AEB6-AA42-B600-04F35FD49EB5}" dt="2019-01-09T00:39:05.912" v="1133" actId="20577"/>
        <pc:sldMkLst>
          <pc:docMk/>
          <pc:sldMk cId="4286661363" sldId="488"/>
        </pc:sldMkLst>
        <pc:spChg chg="mod">
          <ac:chgData name="Patrizia Luna" userId="b66f579c-817f-4734-88d0-76a7d4686317" providerId="ADAL" clId="{E1FCF372-AEB6-AA42-B600-04F35FD49EB5}" dt="2019-01-09T00:39:05.912" v="1133" actId="20577"/>
          <ac:spMkLst>
            <pc:docMk/>
            <pc:sldMk cId="4286661363" sldId="488"/>
            <ac:spMk id="2" creationId="{00000000-0000-0000-0000-000000000000}"/>
          </ac:spMkLst>
        </pc:spChg>
        <pc:spChg chg="mod">
          <ac:chgData name="Patrizia Luna" userId="b66f579c-817f-4734-88d0-76a7d4686317" providerId="ADAL" clId="{E1FCF372-AEB6-AA42-B600-04F35FD49EB5}" dt="2019-01-09T00:30:29.527" v="1045" actId="20577"/>
          <ac:spMkLst>
            <pc:docMk/>
            <pc:sldMk cId="4286661363" sldId="488"/>
            <ac:spMk id="3" creationId="{00000000-0000-0000-0000-000000000000}"/>
          </ac:spMkLst>
        </pc:spChg>
        <pc:spChg chg="del">
          <ac:chgData name="Patrizia Luna" userId="b66f579c-817f-4734-88d0-76a7d4686317" providerId="ADAL" clId="{E1FCF372-AEB6-AA42-B600-04F35FD49EB5}" dt="2019-01-08T23:13:56.975" v="17"/>
          <ac:spMkLst>
            <pc:docMk/>
            <pc:sldMk cId="4286661363" sldId="488"/>
            <ac:spMk id="4" creationId="{00000000-0000-0000-0000-000000000000}"/>
          </ac:spMkLst>
        </pc:spChg>
        <pc:spChg chg="add del mod">
          <ac:chgData name="Patrizia Luna" userId="b66f579c-817f-4734-88d0-76a7d4686317" providerId="ADAL" clId="{E1FCF372-AEB6-AA42-B600-04F35FD49EB5}" dt="2019-01-09T00:31:52.158" v="1053" actId="207"/>
          <ac:spMkLst>
            <pc:docMk/>
            <pc:sldMk cId="4286661363" sldId="488"/>
            <ac:spMk id="5" creationId="{23262792-F1EA-314F-9454-9FFE04B5BF4A}"/>
          </ac:spMkLst>
        </pc:spChg>
      </pc:sldChg>
      <pc:sldChg chg="addSp delSp modSp add ord">
        <pc:chgData name="Patrizia Luna" userId="b66f579c-817f-4734-88d0-76a7d4686317" providerId="ADAL" clId="{E1FCF372-AEB6-AA42-B600-04F35FD49EB5}" dt="2019-01-09T00:00:57.174" v="750" actId="1076"/>
        <pc:sldMkLst>
          <pc:docMk/>
          <pc:sldMk cId="2684475392" sldId="489"/>
        </pc:sldMkLst>
        <pc:spChg chg="del">
          <ac:chgData name="Patrizia Luna" userId="b66f579c-817f-4734-88d0-76a7d4686317" providerId="ADAL" clId="{E1FCF372-AEB6-AA42-B600-04F35FD49EB5}" dt="2019-01-09T00:00:02.745" v="740"/>
          <ac:spMkLst>
            <pc:docMk/>
            <pc:sldMk cId="2684475392" sldId="489"/>
            <ac:spMk id="3" creationId="{00000000-0000-0000-0000-000000000000}"/>
          </ac:spMkLst>
        </pc:spChg>
        <pc:spChg chg="mod">
          <ac:chgData name="Patrizia Luna" userId="b66f579c-817f-4734-88d0-76a7d4686317" providerId="ADAL" clId="{E1FCF372-AEB6-AA42-B600-04F35FD49EB5}" dt="2019-01-08T23:33:40.810" v="329" actId="207"/>
          <ac:spMkLst>
            <pc:docMk/>
            <pc:sldMk cId="2684475392" sldId="489"/>
            <ac:spMk id="4" creationId="{00000000-0000-0000-0000-000000000000}"/>
          </ac:spMkLst>
        </pc:spChg>
        <pc:spChg chg="add del mod">
          <ac:chgData name="Patrizia Luna" userId="b66f579c-817f-4734-88d0-76a7d4686317" providerId="ADAL" clId="{E1FCF372-AEB6-AA42-B600-04F35FD49EB5}" dt="2019-01-08T23:11:34.373" v="11" actId="931"/>
          <ac:spMkLst>
            <pc:docMk/>
            <pc:sldMk cId="2684475392" sldId="489"/>
            <ac:spMk id="5" creationId="{8A34EA84-4DA4-4045-A3BB-B1766376FCC3}"/>
          </ac:spMkLst>
        </pc:spChg>
        <pc:spChg chg="add mod">
          <ac:chgData name="Patrizia Luna" userId="b66f579c-817f-4734-88d0-76a7d4686317" providerId="ADAL" clId="{E1FCF372-AEB6-AA42-B600-04F35FD49EB5}" dt="2019-01-09T00:00:57.174" v="750" actId="1076"/>
          <ac:spMkLst>
            <pc:docMk/>
            <pc:sldMk cId="2684475392" sldId="489"/>
            <ac:spMk id="8" creationId="{B3F47C7E-31D9-B641-8004-286790EF7126}"/>
          </ac:spMkLst>
        </pc:spChg>
        <pc:spChg chg="add">
          <ac:chgData name="Patrizia Luna" userId="b66f579c-817f-4734-88d0-76a7d4686317" providerId="ADAL" clId="{E1FCF372-AEB6-AA42-B600-04F35FD49EB5}" dt="2019-01-08T23:22:30.854" v="100"/>
          <ac:spMkLst>
            <pc:docMk/>
            <pc:sldMk cId="2684475392" sldId="489"/>
            <ac:spMk id="9" creationId="{A0932C34-CC6F-4644-8077-0C2F243F0BF5}"/>
          </ac:spMkLst>
        </pc:spChg>
        <pc:spChg chg="add mod">
          <ac:chgData name="Patrizia Luna" userId="b66f579c-817f-4734-88d0-76a7d4686317" providerId="ADAL" clId="{E1FCF372-AEB6-AA42-B600-04F35FD49EB5}" dt="2019-01-09T00:00:19.874" v="742" actId="20577"/>
          <ac:spMkLst>
            <pc:docMk/>
            <pc:sldMk cId="2684475392" sldId="489"/>
            <ac:spMk id="10" creationId="{E7E0F07F-4873-9242-9B69-DAF11FE18D24}"/>
          </ac:spMkLst>
        </pc:spChg>
        <pc:spChg chg="add del">
          <ac:chgData name="Patrizia Luna" userId="b66f579c-817f-4734-88d0-76a7d4686317" providerId="ADAL" clId="{E1FCF372-AEB6-AA42-B600-04F35FD49EB5}" dt="2019-01-08T23:59:48.504" v="739" actId="478"/>
          <ac:spMkLst>
            <pc:docMk/>
            <pc:sldMk cId="2684475392" sldId="489"/>
            <ac:spMk id="11" creationId="{B1E67C39-0400-7C4E-926C-FE1A4EFF61AC}"/>
          </ac:spMkLst>
        </pc:spChg>
        <pc:picChg chg="add mod">
          <ac:chgData name="Patrizia Luna" userId="b66f579c-817f-4734-88d0-76a7d4686317" providerId="ADAL" clId="{E1FCF372-AEB6-AA42-B600-04F35FD49EB5}" dt="2019-01-08T23:11:34.373" v="11" actId="931"/>
          <ac:picMkLst>
            <pc:docMk/>
            <pc:sldMk cId="2684475392" sldId="489"/>
            <ac:picMk id="7" creationId="{B9D2CD5A-2523-4B47-9614-3960F11A8416}"/>
          </ac:picMkLst>
        </pc:picChg>
        <pc:picChg chg="del">
          <ac:chgData name="Patrizia Luna" userId="b66f579c-817f-4734-88d0-76a7d4686317" providerId="ADAL" clId="{E1FCF372-AEB6-AA42-B600-04F35FD49EB5}" dt="2019-01-08T23:10:46.840" v="10" actId="478"/>
          <ac:picMkLst>
            <pc:docMk/>
            <pc:sldMk cId="2684475392" sldId="489"/>
            <ac:picMk id="14" creationId="{F12226CE-004F-5744-A1FA-B3E5D49143FD}"/>
          </ac:picMkLst>
        </pc:picChg>
      </pc:sldChg>
      <pc:sldChg chg="addSp delSp modSp add">
        <pc:chgData name="Patrizia Luna" userId="b66f579c-817f-4734-88d0-76a7d4686317" providerId="ADAL" clId="{E1FCF372-AEB6-AA42-B600-04F35FD49EB5}" dt="2019-01-09T00:38:08.463" v="1107" actId="20577"/>
        <pc:sldMkLst>
          <pc:docMk/>
          <pc:sldMk cId="3954820788" sldId="490"/>
        </pc:sldMkLst>
        <pc:spChg chg="mod">
          <ac:chgData name="Patrizia Luna" userId="b66f579c-817f-4734-88d0-76a7d4686317" providerId="ADAL" clId="{E1FCF372-AEB6-AA42-B600-04F35FD49EB5}" dt="2019-01-09T00:38:08.463" v="1107" actId="20577"/>
          <ac:spMkLst>
            <pc:docMk/>
            <pc:sldMk cId="3954820788" sldId="490"/>
            <ac:spMk id="2" creationId="{00000000-0000-0000-0000-000000000000}"/>
          </ac:spMkLst>
        </pc:spChg>
        <pc:spChg chg="mod">
          <ac:chgData name="Patrizia Luna" userId="b66f579c-817f-4734-88d0-76a7d4686317" providerId="ADAL" clId="{E1FCF372-AEB6-AA42-B600-04F35FD49EB5}" dt="2019-01-09T00:05:03.448" v="763"/>
          <ac:spMkLst>
            <pc:docMk/>
            <pc:sldMk cId="3954820788" sldId="490"/>
            <ac:spMk id="3" creationId="{00000000-0000-0000-0000-000000000000}"/>
          </ac:spMkLst>
        </pc:spChg>
        <pc:spChg chg="mod">
          <ac:chgData name="Patrizia Luna" userId="b66f579c-817f-4734-88d0-76a7d4686317" providerId="ADAL" clId="{E1FCF372-AEB6-AA42-B600-04F35FD49EB5}" dt="2019-01-08T23:58:15.677" v="734" actId="113"/>
          <ac:spMkLst>
            <pc:docMk/>
            <pc:sldMk cId="3954820788" sldId="490"/>
            <ac:spMk id="4" creationId="{00000000-0000-0000-0000-000000000000}"/>
          </ac:spMkLst>
        </pc:spChg>
        <pc:spChg chg="add del mod">
          <ac:chgData name="Patrizia Luna" userId="b66f579c-817f-4734-88d0-76a7d4686317" providerId="ADAL" clId="{E1FCF372-AEB6-AA42-B600-04F35FD49EB5}" dt="2019-01-08T23:57:22.035" v="725" actId="931"/>
          <ac:spMkLst>
            <pc:docMk/>
            <pc:sldMk cId="3954820788" sldId="490"/>
            <ac:spMk id="6" creationId="{8C4659F4-D0B3-E341-93B8-A7B9976DE622}"/>
          </ac:spMkLst>
        </pc:spChg>
        <pc:picChg chg="add mod">
          <ac:chgData name="Patrizia Luna" userId="b66f579c-817f-4734-88d0-76a7d4686317" providerId="ADAL" clId="{E1FCF372-AEB6-AA42-B600-04F35FD49EB5}" dt="2019-01-08T23:57:27.554" v="727" actId="18654"/>
          <ac:picMkLst>
            <pc:docMk/>
            <pc:sldMk cId="3954820788" sldId="490"/>
            <ac:picMk id="8" creationId="{BC42F54B-D54D-4A41-B803-CED68956841A}"/>
          </ac:picMkLst>
        </pc:picChg>
        <pc:picChg chg="del">
          <ac:chgData name="Patrizia Luna" userId="b66f579c-817f-4734-88d0-76a7d4686317" providerId="ADAL" clId="{E1FCF372-AEB6-AA42-B600-04F35FD49EB5}" dt="2019-01-08T23:57:05.731" v="724" actId="478"/>
          <ac:picMkLst>
            <pc:docMk/>
            <pc:sldMk cId="3954820788" sldId="490"/>
            <ac:picMk id="11" creationId="{A3E99562-91C2-E146-BB14-02A135F82188}"/>
          </ac:picMkLst>
        </pc:picChg>
      </pc:sldChg>
      <pc:sldChg chg="addSp delSp modSp add">
        <pc:chgData name="Patrizia Luna" userId="b66f579c-817f-4734-88d0-76a7d4686317" providerId="ADAL" clId="{E1FCF372-AEB6-AA42-B600-04F35FD49EB5}" dt="2019-01-09T00:31:36.796" v="1046" actId="207"/>
        <pc:sldMkLst>
          <pc:docMk/>
          <pc:sldMk cId="524689178" sldId="491"/>
        </pc:sldMkLst>
        <pc:spChg chg="mod">
          <ac:chgData name="Patrizia Luna" userId="b66f579c-817f-4734-88d0-76a7d4686317" providerId="ADAL" clId="{E1FCF372-AEB6-AA42-B600-04F35FD49EB5}" dt="2019-01-09T00:13:02.320" v="914"/>
          <ac:spMkLst>
            <pc:docMk/>
            <pc:sldMk cId="524689178" sldId="491"/>
            <ac:spMk id="2" creationId="{524DDB5E-A496-C34E-ADE4-E1DD634E8191}"/>
          </ac:spMkLst>
        </pc:spChg>
        <pc:spChg chg="mod">
          <ac:chgData name="Patrizia Luna" userId="b66f579c-817f-4734-88d0-76a7d4686317" providerId="ADAL" clId="{E1FCF372-AEB6-AA42-B600-04F35FD49EB5}" dt="2019-01-09T00:07:38.401" v="785"/>
          <ac:spMkLst>
            <pc:docMk/>
            <pc:sldMk cId="524689178" sldId="491"/>
            <ac:spMk id="3" creationId="{639EB54F-CAFD-1244-9420-D404E9C8AD2B}"/>
          </ac:spMkLst>
        </pc:spChg>
        <pc:spChg chg="del mod">
          <ac:chgData name="Patrizia Luna" userId="b66f579c-817f-4734-88d0-76a7d4686317" providerId="ADAL" clId="{E1FCF372-AEB6-AA42-B600-04F35FD49EB5}" dt="2019-01-09T00:10:04.378" v="794"/>
          <ac:spMkLst>
            <pc:docMk/>
            <pc:sldMk cId="524689178" sldId="491"/>
            <ac:spMk id="4" creationId="{555A329C-5B8C-0342-A4AE-C8C238478613}"/>
          </ac:spMkLst>
        </pc:spChg>
        <pc:spChg chg="add mod">
          <ac:chgData name="Patrizia Luna" userId="b66f579c-817f-4734-88d0-76a7d4686317" providerId="ADAL" clId="{E1FCF372-AEB6-AA42-B600-04F35FD49EB5}" dt="2019-01-09T00:31:36.796" v="1046" actId="207"/>
          <ac:spMkLst>
            <pc:docMk/>
            <pc:sldMk cId="524689178" sldId="491"/>
            <ac:spMk id="5" creationId="{439C2DE9-4019-474D-B9CA-A237E86122AC}"/>
          </ac:spMkLst>
        </pc:spChg>
      </pc:sldChg>
      <pc:sldChg chg="addSp delSp modSp add">
        <pc:chgData name="Patrizia Luna" userId="b66f579c-817f-4734-88d0-76a7d4686317" providerId="ADAL" clId="{E1FCF372-AEB6-AA42-B600-04F35FD49EB5}" dt="2019-01-09T00:14:36.009" v="924" actId="18131"/>
        <pc:sldMkLst>
          <pc:docMk/>
          <pc:sldMk cId="1751637090" sldId="492"/>
        </pc:sldMkLst>
        <pc:spChg chg="mod">
          <ac:chgData name="Patrizia Luna" userId="b66f579c-817f-4734-88d0-76a7d4686317" providerId="ADAL" clId="{E1FCF372-AEB6-AA42-B600-04F35FD49EB5}" dt="2019-01-09T00:13:05.934" v="915"/>
          <ac:spMkLst>
            <pc:docMk/>
            <pc:sldMk cId="1751637090" sldId="492"/>
            <ac:spMk id="2" creationId="{636AB2EB-2B3A-B943-B74A-7BC1EFE978D2}"/>
          </ac:spMkLst>
        </pc:spChg>
        <pc:spChg chg="mod">
          <ac:chgData name="Patrizia Luna" userId="b66f579c-817f-4734-88d0-76a7d4686317" providerId="ADAL" clId="{E1FCF372-AEB6-AA42-B600-04F35FD49EB5}" dt="2019-01-09T00:08:28.970" v="792"/>
          <ac:spMkLst>
            <pc:docMk/>
            <pc:sldMk cId="1751637090" sldId="492"/>
            <ac:spMk id="3" creationId="{46616DFA-5D82-4A42-9BB2-5B2C38145623}"/>
          </ac:spMkLst>
        </pc:spChg>
        <pc:spChg chg="mod">
          <ac:chgData name="Patrizia Luna" userId="b66f579c-817f-4734-88d0-76a7d4686317" providerId="ADAL" clId="{E1FCF372-AEB6-AA42-B600-04F35FD49EB5}" dt="2019-01-09T00:14:07.646" v="919" actId="1076"/>
          <ac:spMkLst>
            <pc:docMk/>
            <pc:sldMk cId="1751637090" sldId="492"/>
            <ac:spMk id="4" creationId="{02FA4FBE-11B7-FD46-A9DA-058CAFF06CC0}"/>
          </ac:spMkLst>
        </pc:spChg>
        <pc:spChg chg="del">
          <ac:chgData name="Patrizia Luna" userId="b66f579c-817f-4734-88d0-76a7d4686317" providerId="ADAL" clId="{E1FCF372-AEB6-AA42-B600-04F35FD49EB5}" dt="2019-01-09T00:14:25.049" v="921" actId="931"/>
          <ac:spMkLst>
            <pc:docMk/>
            <pc:sldMk cId="1751637090" sldId="492"/>
            <ac:spMk id="5" creationId="{14963FB7-F2DC-374F-AB12-A460FBE7B135}"/>
          </ac:spMkLst>
        </pc:spChg>
        <pc:picChg chg="add mod modCrop">
          <ac:chgData name="Patrizia Luna" userId="b66f579c-817f-4734-88d0-76a7d4686317" providerId="ADAL" clId="{E1FCF372-AEB6-AA42-B600-04F35FD49EB5}" dt="2019-01-09T00:14:36.009" v="924" actId="18131"/>
          <ac:picMkLst>
            <pc:docMk/>
            <pc:sldMk cId="1751637090" sldId="492"/>
            <ac:picMk id="7" creationId="{6A03A5A5-A66A-124A-945A-558BD452CC83}"/>
          </ac:picMkLst>
        </pc:picChg>
      </pc:sldChg>
    </pc:docChg>
  </pc:docChgLst>
  <pc:docChgLst>
    <pc:chgData name="Natalie Cox" userId="S::natalie.cox@caritas.org.au::cf26f5ed-b856-495c-95a8-62acca009d41" providerId="AD" clId="Web-{8341FD57-FD8B-4A51-B1B5-EBCEDFB053DC}"/>
    <pc:docChg chg="">
      <pc:chgData name="Natalie Cox" userId="S::natalie.cox@caritas.org.au::cf26f5ed-b856-495c-95a8-62acca009d41" providerId="AD" clId="Web-{8341FD57-FD8B-4A51-B1B5-EBCEDFB053DC}" dt="2019-01-10T02:27:49.551" v="0"/>
      <pc:docMkLst>
        <pc:docMk/>
      </pc:docMkLst>
      <pc:sldChg chg="addCm">
        <pc:chgData name="Natalie Cox" userId="S::natalie.cox@caritas.org.au::cf26f5ed-b856-495c-95a8-62acca009d41" providerId="AD" clId="Web-{8341FD57-FD8B-4A51-B1B5-EBCEDFB053DC}" dt="2019-01-10T02:27:49.551" v="0"/>
        <pc:sldMkLst>
          <pc:docMk/>
          <pc:sldMk cId="2396768402" sldId="430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7C48E9-2B28-5D4E-82F4-795B3652695B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B809C2-3DA2-7445-A632-60F53831D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5494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A601E1-AFEE-AA40-B9D6-E7C3110FECAB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0689D6-08F4-9246-8340-6E1C330F9F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32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rs.org/resource-center/prayer-aid-workers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rs.org/resource-center/prayer-aid-workers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rs.org/resource-center/prayer-aid-workers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rs.org/resource-center/prayer-aid-workers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rs.org/resource-center/prayer-aid-workers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rs.org/resource-center/prayer-aid-workers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rs.org/resource-center/prayer-aid-workers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rs.org/resource-center/prayer-aid-workers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rs.org/resource-center/prayer-aid-workers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rs.org/resource-center/prayer-aid-workers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rs.org/resource-center/prayer-aid-workers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rs.org/resource-center/prayer-aid-workers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b="1" dirty="0"/>
              <a:t>Photo Credit Left to Right:</a:t>
            </a:r>
          </a:p>
          <a:p>
            <a:r>
              <a:rPr lang="en-US" sz="1200" dirty="0" smtClean="0"/>
              <a:t>Caritas staff discussing distribution of Tarps in </a:t>
            </a:r>
            <a:r>
              <a:rPr lang="en-US" sz="1200" dirty="0" err="1" smtClean="0"/>
              <a:t>Anabrou</a:t>
            </a:r>
            <a:r>
              <a:rPr lang="en-US" sz="1200" dirty="0" smtClean="0"/>
              <a:t> Ward, Port Vila following Cyclone Pam 2015 in Vanuatu. </a:t>
            </a:r>
            <a:r>
              <a:rPr lang="en-US" sz="1200" b="1" dirty="0" smtClean="0"/>
              <a:t>Credit: </a:t>
            </a:r>
            <a:r>
              <a:rPr lang="en-US" sz="1200" dirty="0" smtClean="0"/>
              <a:t>Stephanie </a:t>
            </a:r>
            <a:r>
              <a:rPr lang="en-US" sz="1200" dirty="0" err="1" smtClean="0"/>
              <a:t>Lalor</a:t>
            </a:r>
            <a:r>
              <a:rPr lang="en-US" sz="1200" dirty="0" smtClean="0"/>
              <a:t>, Caritas Australia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/>
              <a:t>Following an earthquake in Nepal 2015, the distribution of tents and tarpaulins funded by Caritas to victims of the earthquake in </a:t>
            </a:r>
            <a:r>
              <a:rPr lang="en-AU" dirty="0" err="1"/>
              <a:t>Kavrepalanchowk</a:t>
            </a:r>
            <a:r>
              <a:rPr lang="en-AU" b="1" dirty="0"/>
              <a:t>. Credit: </a:t>
            </a:r>
            <a:r>
              <a:rPr lang="en-AU" b="0" dirty="0"/>
              <a:t>M</a:t>
            </a:r>
            <a:r>
              <a:rPr lang="en-AU" dirty="0"/>
              <a:t>atthieu Alexandre, Caritas Internationalis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dirty="0"/>
          </a:p>
          <a:p>
            <a:r>
              <a:rPr lang="en-AU" dirty="0" smtClean="0">
                <a:solidFill>
                  <a:schemeClr val="bg1"/>
                </a:solidFill>
              </a:rPr>
              <a:t>Caritas staff speaking with evacuated people, following the Nepal earthquake. </a:t>
            </a:r>
            <a:r>
              <a:rPr lang="en-AU" b="1" dirty="0" smtClean="0">
                <a:solidFill>
                  <a:schemeClr val="bg1"/>
                </a:solidFill>
              </a:rPr>
              <a:t>Credit</a:t>
            </a:r>
            <a:r>
              <a:rPr lang="en-AU" dirty="0" smtClean="0">
                <a:solidFill>
                  <a:schemeClr val="bg1"/>
                </a:solidFill>
              </a:rPr>
              <a:t>: Caritas Australia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689D6-08F4-9246-8340-6E1C330F9F5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8659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Prayer for Aid Workers</a:t>
            </a:r>
          </a:p>
          <a:p>
            <a:r>
              <a:rPr lang="en-US" b="1" dirty="0"/>
              <a:t>Credit: </a:t>
            </a:r>
            <a:r>
              <a:rPr lang="en-US" dirty="0"/>
              <a:t>Catholic Relief Services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hlinkClick r:id="rId3"/>
              </a:rPr>
              <a:t>https://www.crs.org/resource-center/prayer-aid-workers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689D6-08F4-9246-8340-6E1C330F9F5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0337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Prayer for Aid Workers</a:t>
            </a:r>
          </a:p>
          <a:p>
            <a:r>
              <a:rPr lang="en-US" b="1" dirty="0"/>
              <a:t>Credit: </a:t>
            </a:r>
            <a:r>
              <a:rPr lang="en-US" dirty="0"/>
              <a:t>Catholic Relief Services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hlinkClick r:id="rId3"/>
              </a:rPr>
              <a:t>https://www.crs.org/resource-center/prayer-aid-workers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689D6-08F4-9246-8340-6E1C330F9F5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4983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Prayer for Aid Workers</a:t>
            </a:r>
          </a:p>
          <a:p>
            <a:r>
              <a:rPr lang="en-US" b="1" dirty="0"/>
              <a:t>Credit: </a:t>
            </a:r>
            <a:r>
              <a:rPr lang="en-US" dirty="0"/>
              <a:t>Catholic Relief Services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hlinkClick r:id="rId3"/>
              </a:rPr>
              <a:t>https://www.crs.org/resource-center/prayer-aid-workers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689D6-08F4-9246-8340-6E1C330F9F5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4565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Prayer for Aid Workers</a:t>
            </a:r>
          </a:p>
          <a:p>
            <a:r>
              <a:rPr lang="en-US" b="1" dirty="0"/>
              <a:t>Credit: </a:t>
            </a:r>
            <a:r>
              <a:rPr lang="en-US" dirty="0"/>
              <a:t>Catholic Relief Services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hlinkClick r:id="rId3"/>
              </a:rPr>
              <a:t>https://www.crs.org/resource-center/prayer-aid-workers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689D6-08F4-9246-8340-6E1C330F9F5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3334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Prayer for Aid Workers</a:t>
            </a:r>
          </a:p>
          <a:p>
            <a:r>
              <a:rPr lang="en-US" b="1" dirty="0"/>
              <a:t>Credit: </a:t>
            </a:r>
            <a:r>
              <a:rPr lang="en-US" dirty="0"/>
              <a:t>Catholic Relief Services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hlinkClick r:id="rId3"/>
              </a:rPr>
              <a:t>https://www.crs.org/resource-center/prayer-aid-workers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689D6-08F4-9246-8340-6E1C330F9F5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314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Prayer for Aid Workers</a:t>
            </a:r>
          </a:p>
          <a:p>
            <a:r>
              <a:rPr lang="en-US" b="1" dirty="0"/>
              <a:t>Credit: </a:t>
            </a:r>
            <a:r>
              <a:rPr lang="en-US" dirty="0"/>
              <a:t>Catholic Relief Services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hlinkClick r:id="rId3"/>
              </a:rPr>
              <a:t>https://www.crs.org/resource-center/prayer-aid-workers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689D6-08F4-9246-8340-6E1C330F9F5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5387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Prayer for Aid Workers</a:t>
            </a:r>
          </a:p>
          <a:p>
            <a:r>
              <a:rPr lang="en-US" b="1" dirty="0"/>
              <a:t>Credit: </a:t>
            </a:r>
            <a:r>
              <a:rPr lang="en-US" dirty="0"/>
              <a:t>Catholic Relief Services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hlinkClick r:id="rId3"/>
              </a:rPr>
              <a:t>https://www.crs.org/resource-center/prayer-aid-workers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689D6-08F4-9246-8340-6E1C330F9F5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8813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Prayer for Aid Workers</a:t>
            </a:r>
          </a:p>
          <a:p>
            <a:r>
              <a:rPr lang="en-US" b="1" dirty="0"/>
              <a:t>Credit: </a:t>
            </a:r>
            <a:r>
              <a:rPr lang="en-US" dirty="0"/>
              <a:t>Catholic Relief Services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hlinkClick r:id="rId3"/>
              </a:rPr>
              <a:t>https://www.crs.org/resource-center/prayer-aid-workers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689D6-08F4-9246-8340-6E1C330F9F5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2547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Prayer for Aid Workers</a:t>
            </a:r>
          </a:p>
          <a:p>
            <a:r>
              <a:rPr lang="en-US" b="1" dirty="0"/>
              <a:t>Credit: </a:t>
            </a:r>
            <a:r>
              <a:rPr lang="en-US" dirty="0"/>
              <a:t>Catholic Relief Services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hlinkClick r:id="rId3"/>
              </a:rPr>
              <a:t>https://www.crs.org/resource-center/prayer-aid-workers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689D6-08F4-9246-8340-6E1C330F9F5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6943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Prayer for Aid Workers</a:t>
            </a:r>
          </a:p>
          <a:p>
            <a:r>
              <a:rPr lang="en-US" b="1" dirty="0"/>
              <a:t>Credit: </a:t>
            </a:r>
            <a:r>
              <a:rPr lang="en-US" dirty="0"/>
              <a:t>Catholic Relief Services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hlinkClick r:id="rId3"/>
              </a:rPr>
              <a:t>https://www.crs.org/resource-center/prayer-aid-workers</a:t>
            </a:r>
            <a:endParaRPr lang="en-US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Photo credit: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dirty="0">
                <a:solidFill>
                  <a:schemeClr val="bg1"/>
                </a:solidFill>
              </a:rPr>
              <a:t>Caritas has helped with the relief effort in Indonesia following Lombok earthquake, providing food packages for over three thousand people</a:t>
            </a:r>
            <a:r>
              <a:rPr lang="en-AU" sz="1200" b="1" dirty="0">
                <a:solidFill>
                  <a:schemeClr val="accent6"/>
                </a:solidFill>
              </a:rPr>
              <a:t>. </a:t>
            </a:r>
            <a:r>
              <a:rPr lang="en-AU" sz="1200" b="1" dirty="0">
                <a:solidFill>
                  <a:schemeClr val="bg1"/>
                </a:solidFill>
              </a:rPr>
              <a:t>Credit: </a:t>
            </a:r>
            <a:r>
              <a:rPr lang="en-AU" sz="1200" dirty="0">
                <a:solidFill>
                  <a:schemeClr val="bg1"/>
                </a:solidFill>
              </a:rPr>
              <a:t>Caritas Indonesia – Karina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689D6-08F4-9246-8340-6E1C330F9F5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1279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Prayer for Aid Workers</a:t>
            </a:r>
          </a:p>
          <a:p>
            <a:r>
              <a:rPr lang="en-US" b="1" dirty="0"/>
              <a:t>Credit: </a:t>
            </a:r>
            <a:r>
              <a:rPr lang="en-US" dirty="0"/>
              <a:t>Catholic Relief Services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hlinkClick r:id="rId3"/>
              </a:rPr>
              <a:t>https://www.crs.org/resource-center/prayer-aid-workers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689D6-08F4-9246-8340-6E1C330F9F5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2901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Prayer for Aid Workers</a:t>
            </a:r>
          </a:p>
          <a:p>
            <a:r>
              <a:rPr lang="en-US" b="1" dirty="0"/>
              <a:t>Credit: </a:t>
            </a:r>
            <a:r>
              <a:rPr lang="en-US" dirty="0"/>
              <a:t>Catholic Relief Services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hlinkClick r:id="rId3"/>
              </a:rPr>
              <a:t>https://www.crs.org/resource-center/prayer-aid-workers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689D6-08F4-9246-8340-6E1C330F9F5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034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ideo,table, graph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"/>
          <p:cNvSpPr>
            <a:spLocks noChangeArrowheads="1"/>
          </p:cNvSpPr>
          <p:nvPr userDrawn="1"/>
        </p:nvSpPr>
        <p:spPr bwMode="auto">
          <a:xfrm>
            <a:off x="215901" y="188640"/>
            <a:ext cx="8820595" cy="6480718"/>
          </a:xfrm>
          <a:custGeom>
            <a:avLst/>
            <a:gdLst>
              <a:gd name="T0" fmla="*/ 9400 w 9401"/>
              <a:gd name="T1" fmla="*/ 1710 h 9279"/>
              <a:gd name="T2" fmla="*/ 9400 w 9401"/>
              <a:gd name="T3" fmla="*/ 1710 h 9279"/>
              <a:gd name="T4" fmla="*/ 9400 w 9401"/>
              <a:gd name="T5" fmla="*/ 1587 h 9279"/>
              <a:gd name="T6" fmla="*/ 9360 w 9401"/>
              <a:gd name="T7" fmla="*/ 1547 h 9279"/>
              <a:gd name="T8" fmla="*/ 9360 w 9401"/>
              <a:gd name="T9" fmla="*/ 733 h 9279"/>
              <a:gd name="T10" fmla="*/ 9319 w 9401"/>
              <a:gd name="T11" fmla="*/ 245 h 9279"/>
              <a:gd name="T12" fmla="*/ 9157 w 9401"/>
              <a:gd name="T13" fmla="*/ 204 h 9279"/>
              <a:gd name="T14" fmla="*/ 8423 w 9401"/>
              <a:gd name="T15" fmla="*/ 163 h 9279"/>
              <a:gd name="T16" fmla="*/ 6918 w 9401"/>
              <a:gd name="T17" fmla="*/ 122 h 9279"/>
              <a:gd name="T18" fmla="*/ 6227 w 9401"/>
              <a:gd name="T19" fmla="*/ 82 h 9279"/>
              <a:gd name="T20" fmla="*/ 5942 w 9401"/>
              <a:gd name="T21" fmla="*/ 82 h 9279"/>
              <a:gd name="T22" fmla="*/ 4965 w 9401"/>
              <a:gd name="T23" fmla="*/ 0 h 9279"/>
              <a:gd name="T24" fmla="*/ 3460 w 9401"/>
              <a:gd name="T25" fmla="*/ 42 h 9279"/>
              <a:gd name="T26" fmla="*/ 2564 w 9401"/>
              <a:gd name="T27" fmla="*/ 42 h 9279"/>
              <a:gd name="T28" fmla="*/ 2401 w 9401"/>
              <a:gd name="T29" fmla="*/ 42 h 9279"/>
              <a:gd name="T30" fmla="*/ 1018 w 9401"/>
              <a:gd name="T31" fmla="*/ 163 h 9279"/>
              <a:gd name="T32" fmla="*/ 896 w 9401"/>
              <a:gd name="T33" fmla="*/ 163 h 9279"/>
              <a:gd name="T34" fmla="*/ 0 w 9401"/>
              <a:gd name="T35" fmla="*/ 245 h 9279"/>
              <a:gd name="T36" fmla="*/ 0 w 9401"/>
              <a:gd name="T37" fmla="*/ 1018 h 9279"/>
              <a:gd name="T38" fmla="*/ 42 w 9401"/>
              <a:gd name="T39" fmla="*/ 1139 h 9279"/>
              <a:gd name="T40" fmla="*/ 42 w 9401"/>
              <a:gd name="T41" fmla="*/ 4517 h 9279"/>
              <a:gd name="T42" fmla="*/ 82 w 9401"/>
              <a:gd name="T43" fmla="*/ 5168 h 9279"/>
              <a:gd name="T44" fmla="*/ 122 w 9401"/>
              <a:gd name="T45" fmla="*/ 6511 h 9279"/>
              <a:gd name="T46" fmla="*/ 163 w 9401"/>
              <a:gd name="T47" fmla="*/ 7854 h 9279"/>
              <a:gd name="T48" fmla="*/ 163 w 9401"/>
              <a:gd name="T49" fmla="*/ 8709 h 9279"/>
              <a:gd name="T50" fmla="*/ 204 w 9401"/>
              <a:gd name="T51" fmla="*/ 8912 h 9279"/>
              <a:gd name="T52" fmla="*/ 285 w 9401"/>
              <a:gd name="T53" fmla="*/ 8994 h 9279"/>
              <a:gd name="T54" fmla="*/ 1181 w 9401"/>
              <a:gd name="T55" fmla="*/ 9034 h 9279"/>
              <a:gd name="T56" fmla="*/ 1913 w 9401"/>
              <a:gd name="T57" fmla="*/ 9074 h 9279"/>
              <a:gd name="T58" fmla="*/ 2849 w 9401"/>
              <a:gd name="T59" fmla="*/ 9115 h 9279"/>
              <a:gd name="T60" fmla="*/ 4069 w 9401"/>
              <a:gd name="T61" fmla="*/ 9156 h 9279"/>
              <a:gd name="T62" fmla="*/ 4274 w 9401"/>
              <a:gd name="T63" fmla="*/ 9156 h 9279"/>
              <a:gd name="T64" fmla="*/ 4802 w 9401"/>
              <a:gd name="T65" fmla="*/ 9237 h 9279"/>
              <a:gd name="T66" fmla="*/ 5250 w 9401"/>
              <a:gd name="T67" fmla="*/ 9237 h 9279"/>
              <a:gd name="T68" fmla="*/ 5576 w 9401"/>
              <a:gd name="T69" fmla="*/ 9278 h 9279"/>
              <a:gd name="T70" fmla="*/ 7406 w 9401"/>
              <a:gd name="T71" fmla="*/ 9278 h 9279"/>
              <a:gd name="T72" fmla="*/ 7447 w 9401"/>
              <a:gd name="T73" fmla="*/ 9278 h 9279"/>
              <a:gd name="T74" fmla="*/ 7975 w 9401"/>
              <a:gd name="T75" fmla="*/ 9237 h 9279"/>
              <a:gd name="T76" fmla="*/ 8994 w 9401"/>
              <a:gd name="T77" fmla="*/ 9197 h 9279"/>
              <a:gd name="T78" fmla="*/ 9034 w 9401"/>
              <a:gd name="T79" fmla="*/ 8546 h 9279"/>
              <a:gd name="T80" fmla="*/ 9074 w 9401"/>
              <a:gd name="T81" fmla="*/ 8220 h 9279"/>
              <a:gd name="T82" fmla="*/ 9115 w 9401"/>
              <a:gd name="T83" fmla="*/ 7813 h 9279"/>
              <a:gd name="T84" fmla="*/ 9157 w 9401"/>
              <a:gd name="T85" fmla="*/ 7324 h 9279"/>
              <a:gd name="T86" fmla="*/ 9157 w 9401"/>
              <a:gd name="T87" fmla="*/ 6836 h 9279"/>
              <a:gd name="T88" fmla="*/ 9237 w 9401"/>
              <a:gd name="T89" fmla="*/ 5656 h 9279"/>
              <a:gd name="T90" fmla="*/ 9278 w 9401"/>
              <a:gd name="T91" fmla="*/ 4883 h 9279"/>
              <a:gd name="T92" fmla="*/ 9319 w 9401"/>
              <a:gd name="T93" fmla="*/ 3948 h 9279"/>
              <a:gd name="T94" fmla="*/ 9360 w 9401"/>
              <a:gd name="T95" fmla="*/ 3175 h 9279"/>
              <a:gd name="T96" fmla="*/ 9360 w 9401"/>
              <a:gd name="T97" fmla="*/ 2361 h 9279"/>
              <a:gd name="T98" fmla="*/ 9360 w 9401"/>
              <a:gd name="T99" fmla="*/ 1790 h 9279"/>
              <a:gd name="T100" fmla="*/ 9400 w 9401"/>
              <a:gd name="T101" fmla="*/ 1710 h 9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9401" h="9279">
                <a:moveTo>
                  <a:pt x="9400" y="1710"/>
                </a:moveTo>
                <a:lnTo>
                  <a:pt x="9400" y="1710"/>
                </a:lnTo>
                <a:cubicBezTo>
                  <a:pt x="9400" y="1587"/>
                  <a:pt x="9400" y="1587"/>
                  <a:pt x="9400" y="1587"/>
                </a:cubicBezTo>
                <a:cubicBezTo>
                  <a:pt x="9400" y="1587"/>
                  <a:pt x="9360" y="1587"/>
                  <a:pt x="9360" y="1547"/>
                </a:cubicBezTo>
                <a:cubicBezTo>
                  <a:pt x="9360" y="1262"/>
                  <a:pt x="9360" y="977"/>
                  <a:pt x="9360" y="733"/>
                </a:cubicBezTo>
                <a:cubicBezTo>
                  <a:pt x="9360" y="570"/>
                  <a:pt x="9360" y="408"/>
                  <a:pt x="9319" y="245"/>
                </a:cubicBezTo>
                <a:cubicBezTo>
                  <a:pt x="9278" y="245"/>
                  <a:pt x="9237" y="204"/>
                  <a:pt x="9157" y="204"/>
                </a:cubicBezTo>
                <a:cubicBezTo>
                  <a:pt x="8912" y="204"/>
                  <a:pt x="8668" y="163"/>
                  <a:pt x="8423" y="163"/>
                </a:cubicBezTo>
                <a:cubicBezTo>
                  <a:pt x="7935" y="163"/>
                  <a:pt x="7447" y="122"/>
                  <a:pt x="6918" y="122"/>
                </a:cubicBezTo>
                <a:cubicBezTo>
                  <a:pt x="6715" y="122"/>
                  <a:pt x="6470" y="122"/>
                  <a:pt x="6227" y="82"/>
                </a:cubicBezTo>
                <a:cubicBezTo>
                  <a:pt x="6145" y="82"/>
                  <a:pt x="6022" y="82"/>
                  <a:pt x="5942" y="82"/>
                </a:cubicBezTo>
                <a:cubicBezTo>
                  <a:pt x="5616" y="42"/>
                  <a:pt x="5291" y="0"/>
                  <a:pt x="4965" y="0"/>
                </a:cubicBezTo>
                <a:cubicBezTo>
                  <a:pt x="4477" y="0"/>
                  <a:pt x="3948" y="0"/>
                  <a:pt x="3460" y="42"/>
                </a:cubicBezTo>
                <a:cubicBezTo>
                  <a:pt x="3175" y="42"/>
                  <a:pt x="2849" y="42"/>
                  <a:pt x="2564" y="42"/>
                </a:cubicBezTo>
                <a:cubicBezTo>
                  <a:pt x="2524" y="42"/>
                  <a:pt x="2441" y="42"/>
                  <a:pt x="2401" y="42"/>
                </a:cubicBezTo>
                <a:cubicBezTo>
                  <a:pt x="1913" y="82"/>
                  <a:pt x="1465" y="122"/>
                  <a:pt x="1018" y="163"/>
                </a:cubicBezTo>
                <a:cubicBezTo>
                  <a:pt x="977" y="163"/>
                  <a:pt x="936" y="163"/>
                  <a:pt x="896" y="163"/>
                </a:cubicBezTo>
                <a:cubicBezTo>
                  <a:pt x="611" y="163"/>
                  <a:pt x="326" y="204"/>
                  <a:pt x="0" y="245"/>
                </a:cubicBezTo>
                <a:cubicBezTo>
                  <a:pt x="0" y="1018"/>
                  <a:pt x="0" y="1018"/>
                  <a:pt x="0" y="1018"/>
                </a:cubicBezTo>
                <a:cubicBezTo>
                  <a:pt x="42" y="1059"/>
                  <a:pt x="42" y="1099"/>
                  <a:pt x="42" y="1139"/>
                </a:cubicBezTo>
                <a:cubicBezTo>
                  <a:pt x="42" y="2279"/>
                  <a:pt x="42" y="3418"/>
                  <a:pt x="42" y="4517"/>
                </a:cubicBezTo>
                <a:cubicBezTo>
                  <a:pt x="42" y="4720"/>
                  <a:pt x="82" y="4965"/>
                  <a:pt x="82" y="5168"/>
                </a:cubicBezTo>
                <a:cubicBezTo>
                  <a:pt x="82" y="5616"/>
                  <a:pt x="122" y="6064"/>
                  <a:pt x="122" y="6511"/>
                </a:cubicBezTo>
                <a:cubicBezTo>
                  <a:pt x="122" y="6959"/>
                  <a:pt x="163" y="7406"/>
                  <a:pt x="163" y="7854"/>
                </a:cubicBezTo>
                <a:cubicBezTo>
                  <a:pt x="163" y="8138"/>
                  <a:pt x="163" y="8423"/>
                  <a:pt x="163" y="8709"/>
                </a:cubicBezTo>
                <a:cubicBezTo>
                  <a:pt x="163" y="8789"/>
                  <a:pt x="204" y="8831"/>
                  <a:pt x="204" y="8912"/>
                </a:cubicBezTo>
                <a:cubicBezTo>
                  <a:pt x="204" y="8952"/>
                  <a:pt x="245" y="8994"/>
                  <a:pt x="285" y="8994"/>
                </a:cubicBezTo>
                <a:cubicBezTo>
                  <a:pt x="570" y="8994"/>
                  <a:pt x="896" y="9034"/>
                  <a:pt x="1181" y="9034"/>
                </a:cubicBezTo>
                <a:cubicBezTo>
                  <a:pt x="1425" y="9074"/>
                  <a:pt x="1669" y="9074"/>
                  <a:pt x="1913" y="9074"/>
                </a:cubicBezTo>
                <a:cubicBezTo>
                  <a:pt x="2238" y="9074"/>
                  <a:pt x="2524" y="9115"/>
                  <a:pt x="2849" y="9115"/>
                </a:cubicBezTo>
                <a:cubicBezTo>
                  <a:pt x="3255" y="9156"/>
                  <a:pt x="3663" y="9156"/>
                  <a:pt x="4069" y="9156"/>
                </a:cubicBezTo>
                <a:cubicBezTo>
                  <a:pt x="4111" y="9156"/>
                  <a:pt x="4192" y="9156"/>
                  <a:pt x="4274" y="9156"/>
                </a:cubicBezTo>
                <a:cubicBezTo>
                  <a:pt x="4436" y="9197"/>
                  <a:pt x="4599" y="9197"/>
                  <a:pt x="4802" y="9237"/>
                </a:cubicBezTo>
                <a:cubicBezTo>
                  <a:pt x="4965" y="9237"/>
                  <a:pt x="5087" y="9237"/>
                  <a:pt x="5250" y="9237"/>
                </a:cubicBezTo>
                <a:cubicBezTo>
                  <a:pt x="5371" y="9237"/>
                  <a:pt x="5453" y="9278"/>
                  <a:pt x="5576" y="9278"/>
                </a:cubicBezTo>
                <a:cubicBezTo>
                  <a:pt x="7406" y="9278"/>
                  <a:pt x="7406" y="9278"/>
                  <a:pt x="7406" y="9278"/>
                </a:cubicBezTo>
                <a:cubicBezTo>
                  <a:pt x="7447" y="9278"/>
                  <a:pt x="7447" y="9278"/>
                  <a:pt x="7447" y="9278"/>
                </a:cubicBezTo>
                <a:cubicBezTo>
                  <a:pt x="7650" y="9278"/>
                  <a:pt x="7813" y="9237"/>
                  <a:pt x="7975" y="9237"/>
                </a:cubicBezTo>
                <a:cubicBezTo>
                  <a:pt x="8301" y="9237"/>
                  <a:pt x="8627" y="9237"/>
                  <a:pt x="8994" y="9197"/>
                </a:cubicBezTo>
                <a:cubicBezTo>
                  <a:pt x="8994" y="8994"/>
                  <a:pt x="9034" y="8789"/>
                  <a:pt x="9034" y="8546"/>
                </a:cubicBezTo>
                <a:cubicBezTo>
                  <a:pt x="9074" y="8464"/>
                  <a:pt x="9074" y="8343"/>
                  <a:pt x="9074" y="8220"/>
                </a:cubicBezTo>
                <a:cubicBezTo>
                  <a:pt x="9074" y="8058"/>
                  <a:pt x="9115" y="7935"/>
                  <a:pt x="9115" y="7813"/>
                </a:cubicBezTo>
                <a:cubicBezTo>
                  <a:pt x="9115" y="7650"/>
                  <a:pt x="9157" y="7487"/>
                  <a:pt x="9157" y="7324"/>
                </a:cubicBezTo>
                <a:cubicBezTo>
                  <a:pt x="9157" y="7162"/>
                  <a:pt x="9157" y="6999"/>
                  <a:pt x="9157" y="6836"/>
                </a:cubicBezTo>
                <a:cubicBezTo>
                  <a:pt x="9197" y="6430"/>
                  <a:pt x="9197" y="6064"/>
                  <a:pt x="9237" y="5656"/>
                </a:cubicBezTo>
                <a:cubicBezTo>
                  <a:pt x="9237" y="5413"/>
                  <a:pt x="9278" y="5128"/>
                  <a:pt x="9278" y="4883"/>
                </a:cubicBezTo>
                <a:cubicBezTo>
                  <a:pt x="9278" y="4557"/>
                  <a:pt x="9319" y="4274"/>
                  <a:pt x="9319" y="3948"/>
                </a:cubicBezTo>
                <a:cubicBezTo>
                  <a:pt x="9360" y="3703"/>
                  <a:pt x="9360" y="3418"/>
                  <a:pt x="9360" y="3175"/>
                </a:cubicBezTo>
                <a:cubicBezTo>
                  <a:pt x="9360" y="2889"/>
                  <a:pt x="9360" y="2646"/>
                  <a:pt x="9360" y="2361"/>
                </a:cubicBezTo>
                <a:cubicBezTo>
                  <a:pt x="9400" y="2198"/>
                  <a:pt x="9360" y="1995"/>
                  <a:pt x="9360" y="1790"/>
                </a:cubicBezTo>
                <a:cubicBezTo>
                  <a:pt x="9360" y="1790"/>
                  <a:pt x="9400" y="1750"/>
                  <a:pt x="9400" y="171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539552" y="413792"/>
            <a:ext cx="7956748" cy="1143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b="1" i="0" cap="all" normalizeH="0" baseline="0">
                <a:solidFill>
                  <a:srgbClr val="86005B"/>
                </a:solidFill>
                <a:latin typeface="Arial"/>
                <a:cs typeface="Arial"/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39552" y="1938455"/>
            <a:ext cx="7956748" cy="439725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cap="none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0" indent="0">
              <a:spcBef>
                <a:spcPts val="250"/>
              </a:spcBef>
              <a:buFontTx/>
              <a:buNone/>
              <a:defRPr sz="2400" cap="all">
                <a:solidFill>
                  <a:srgbClr val="86005B"/>
                </a:solidFill>
                <a:latin typeface="Arial"/>
                <a:cs typeface="Arial"/>
              </a:defRPr>
            </a:lvl2pPr>
            <a:lvl3pPr marL="0" indent="-180000">
              <a:spcBef>
                <a:spcPts val="25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Arial"/>
                <a:cs typeface="Arial"/>
              </a:defRPr>
            </a:lvl3pPr>
            <a:lvl4pPr marL="432000" indent="-228600">
              <a:spcBef>
                <a:spcPts val="25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Arial"/>
                <a:cs typeface="Arial"/>
              </a:defRPr>
            </a:lvl4pPr>
            <a:lvl5pPr marL="594000" indent="-180000">
              <a:spcBef>
                <a:spcPts val="25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51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no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aritasAU_MasterLogo-tagline_H_POS_CMYK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8143" y="5864868"/>
            <a:ext cx="2628157" cy="470845"/>
          </a:xfrm>
          <a:prstGeom prst="rect">
            <a:avLst/>
          </a:prstGeom>
        </p:spPr>
      </p:pic>
      <p:sp>
        <p:nvSpPr>
          <p:cNvPr id="8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539552" y="5864867"/>
            <a:ext cx="4464496" cy="47084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105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>
              <a:buFontTx/>
              <a:buNone/>
              <a:defRPr sz="1400">
                <a:latin typeface=""/>
              </a:defRPr>
            </a:lvl2pPr>
            <a:lvl3pPr marL="914400" indent="0">
              <a:buFontTx/>
              <a:buNone/>
              <a:defRPr sz="1400">
                <a:latin typeface=""/>
              </a:defRPr>
            </a:lvl3pPr>
            <a:lvl4pPr marL="1371600" indent="0">
              <a:buFontTx/>
              <a:buNone/>
              <a:defRPr sz="1400">
                <a:latin typeface=""/>
              </a:defRPr>
            </a:lvl4pPr>
            <a:lvl5pPr marL="1828800" indent="0">
              <a:buFontTx/>
              <a:buNone/>
              <a:defRPr sz="1400">
                <a:latin typeface=""/>
              </a:defRPr>
            </a:lvl5pPr>
          </a:lstStyle>
          <a:p>
            <a:pPr lvl="0"/>
            <a:r>
              <a:rPr lang="en-AU" dirty="0"/>
              <a:t>Click to edit Master text styles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539552" y="413792"/>
            <a:ext cx="7956748" cy="1143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b="1" i="0" cap="all" normalizeH="0" baseline="0">
                <a:solidFill>
                  <a:srgbClr val="86005B"/>
                </a:solidFill>
                <a:latin typeface="Arial"/>
                <a:cs typeface="Arial"/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39552" y="2060848"/>
            <a:ext cx="7956748" cy="1468437"/>
          </a:xfrm>
          <a:prstGeom prst="rect">
            <a:avLst/>
          </a:prstGeom>
        </p:spPr>
        <p:txBody>
          <a:bodyPr numCol="2" spcCol="180000"/>
          <a:lstStyle>
            <a:lvl1pPr marL="0" indent="0">
              <a:buFontTx/>
              <a:buNone/>
              <a:defRPr sz="1800" cap="none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0" indent="0">
              <a:spcBef>
                <a:spcPts val="250"/>
              </a:spcBef>
              <a:buFontTx/>
              <a:buNone/>
              <a:defRPr sz="2400" cap="all">
                <a:solidFill>
                  <a:srgbClr val="86005B"/>
                </a:solidFill>
                <a:latin typeface="Arial"/>
                <a:cs typeface="Arial"/>
              </a:defRPr>
            </a:lvl2pPr>
            <a:lvl3pPr marL="0" indent="-180000">
              <a:spcBef>
                <a:spcPts val="25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Arial"/>
                <a:cs typeface="Arial"/>
              </a:defRPr>
            </a:lvl3pPr>
            <a:lvl4pPr marL="432000" indent="-228600">
              <a:spcBef>
                <a:spcPts val="25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Arial"/>
                <a:cs typeface="Arial"/>
              </a:defRPr>
            </a:lvl4pPr>
            <a:lvl5pPr marL="594000" indent="-180000">
              <a:spcBef>
                <a:spcPts val="25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752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1 lrg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aritasAU_MasterLogo-tagline_H_POS_CMYK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8143" y="5864868"/>
            <a:ext cx="2628157" cy="470845"/>
          </a:xfrm>
          <a:prstGeom prst="rect">
            <a:avLst/>
          </a:prstGeom>
        </p:spPr>
      </p:pic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539552" y="413792"/>
            <a:ext cx="7956748" cy="1143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b="1" i="0" cap="all" normalizeH="0" baseline="0">
                <a:solidFill>
                  <a:srgbClr val="86005B"/>
                </a:solidFill>
                <a:latin typeface="Arial"/>
                <a:cs typeface="Arial"/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39552" y="1761808"/>
            <a:ext cx="4032448" cy="388624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cap="none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0" indent="0">
              <a:spcBef>
                <a:spcPts val="250"/>
              </a:spcBef>
              <a:buFontTx/>
              <a:buNone/>
              <a:defRPr sz="2400" cap="all">
                <a:solidFill>
                  <a:srgbClr val="86005B"/>
                </a:solidFill>
                <a:latin typeface="Arial"/>
                <a:cs typeface="Arial"/>
              </a:defRPr>
            </a:lvl2pPr>
            <a:lvl3pPr marL="0" indent="-180000">
              <a:spcBef>
                <a:spcPts val="25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Arial"/>
                <a:cs typeface="Arial"/>
              </a:defRPr>
            </a:lvl3pPr>
            <a:lvl4pPr marL="432000" indent="-228600">
              <a:spcBef>
                <a:spcPts val="25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Arial"/>
                <a:cs typeface="Arial"/>
              </a:defRPr>
            </a:lvl4pPr>
            <a:lvl5pPr marL="594000" indent="-180000">
              <a:spcBef>
                <a:spcPts val="25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4787899" y="5301208"/>
            <a:ext cx="3708399" cy="34684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105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>
              <a:buFontTx/>
              <a:buNone/>
              <a:defRPr sz="1400">
                <a:latin typeface=""/>
              </a:defRPr>
            </a:lvl2pPr>
            <a:lvl3pPr marL="914400" indent="0">
              <a:buFontTx/>
              <a:buNone/>
              <a:defRPr sz="1400">
                <a:latin typeface=""/>
              </a:defRPr>
            </a:lvl3pPr>
            <a:lvl4pPr marL="1371600" indent="0">
              <a:buFontTx/>
              <a:buNone/>
              <a:defRPr sz="1400">
                <a:latin typeface=""/>
              </a:defRPr>
            </a:lvl4pPr>
            <a:lvl5pPr marL="1828800" indent="0">
              <a:buFontTx/>
              <a:buNone/>
              <a:defRPr sz="1400">
                <a:latin typeface=""/>
              </a:defRPr>
            </a:lvl5pPr>
          </a:lstStyle>
          <a:p>
            <a:pPr lvl="0"/>
            <a:r>
              <a:rPr lang="en-AU" dirty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4787900" y="1762125"/>
            <a:ext cx="3708400" cy="3395663"/>
          </a:xfrm>
          <a:prstGeom prst="rect">
            <a:avLst/>
          </a:prstGeom>
        </p:spPr>
        <p:txBody>
          <a:bodyPr vert="horz"/>
          <a:lstStyle>
            <a:lvl1pPr>
              <a:defRPr sz="1050"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5578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le image p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aritasAU_MasterLogo-tagline_H_POS_CMYK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8143" y="5864868"/>
            <a:ext cx="2628157" cy="470845"/>
          </a:xfrm>
          <a:prstGeom prst="rect">
            <a:avLst/>
          </a:prstGeom>
        </p:spPr>
      </p:pic>
      <p:sp>
        <p:nvSpPr>
          <p:cNvPr id="7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4588169" y="5301208"/>
            <a:ext cx="3728247" cy="47084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105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>
              <a:buFontTx/>
              <a:buNone/>
              <a:defRPr sz="1400">
                <a:latin typeface=""/>
              </a:defRPr>
            </a:lvl2pPr>
            <a:lvl3pPr marL="914400" indent="0">
              <a:buFontTx/>
              <a:buNone/>
              <a:defRPr sz="1400">
                <a:latin typeface=""/>
              </a:defRPr>
            </a:lvl3pPr>
            <a:lvl4pPr marL="1371600" indent="0">
              <a:buFontTx/>
              <a:buNone/>
              <a:defRPr sz="1400">
                <a:latin typeface=""/>
              </a:defRPr>
            </a:lvl4pPr>
            <a:lvl5pPr marL="1828800" indent="0">
              <a:buFontTx/>
              <a:buNone/>
              <a:defRPr sz="1400">
                <a:latin typeface=""/>
              </a:defRPr>
            </a:lvl5pPr>
          </a:lstStyle>
          <a:p>
            <a:pPr lvl="0"/>
            <a:r>
              <a:rPr lang="en-AU" dirty="0"/>
              <a:t>Click to edit Master text styles</a:t>
            </a:r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647700" y="5301208"/>
            <a:ext cx="3636268" cy="47084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105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>
              <a:buFontTx/>
              <a:buNone/>
              <a:defRPr sz="1400">
                <a:latin typeface=""/>
              </a:defRPr>
            </a:lvl2pPr>
            <a:lvl3pPr marL="914400" indent="0">
              <a:buFontTx/>
              <a:buNone/>
              <a:defRPr sz="1400">
                <a:latin typeface=""/>
              </a:defRPr>
            </a:lvl3pPr>
            <a:lvl4pPr marL="1371600" indent="0">
              <a:buFontTx/>
              <a:buNone/>
              <a:defRPr sz="1400">
                <a:latin typeface=""/>
              </a:defRPr>
            </a:lvl4pPr>
            <a:lvl5pPr marL="1828800" indent="0">
              <a:buFontTx/>
              <a:buNone/>
              <a:defRPr sz="1400">
                <a:latin typeface=""/>
              </a:defRPr>
            </a:lvl5pPr>
          </a:lstStyle>
          <a:p>
            <a:pPr lvl="0"/>
            <a:r>
              <a:rPr lang="en-AU" dirty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47700" y="476250"/>
            <a:ext cx="3708400" cy="2260600"/>
          </a:xfrm>
          <a:prstGeom prst="rect">
            <a:avLst/>
          </a:prstGeom>
        </p:spPr>
        <p:txBody>
          <a:bodyPr vert="horz"/>
          <a:lstStyle>
            <a:lvl1pPr>
              <a:defRPr sz="1050"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572000" y="476249"/>
            <a:ext cx="3908131" cy="4680943"/>
          </a:xfrm>
          <a:prstGeom prst="rect">
            <a:avLst/>
          </a:prstGeom>
        </p:spPr>
        <p:txBody>
          <a:bodyPr vert="horz"/>
          <a:lstStyle>
            <a:lvl1pPr>
              <a:defRPr sz="1050"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47700" y="2898905"/>
            <a:ext cx="3708400" cy="2260600"/>
          </a:xfrm>
          <a:prstGeom prst="rect">
            <a:avLst/>
          </a:prstGeom>
        </p:spPr>
        <p:txBody>
          <a:bodyPr vert="horz"/>
          <a:lstStyle>
            <a:lvl1pPr>
              <a:defRPr sz="1050">
                <a:latin typeface="Arial"/>
                <a:cs typeface="Arial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826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voice box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aritasAU_MasterLogo-tagline_H_POS_CMYK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8143" y="5864868"/>
            <a:ext cx="2628157" cy="470845"/>
          </a:xfrm>
          <a:prstGeom prst="rect">
            <a:avLst/>
          </a:prstGeom>
        </p:spPr>
      </p:pic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539552" y="413792"/>
            <a:ext cx="7956748" cy="1143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b="1" i="0" cap="all" normalizeH="0" baseline="0">
                <a:solidFill>
                  <a:srgbClr val="86005B"/>
                </a:solidFill>
                <a:latin typeface="Arial"/>
                <a:cs typeface="Arial"/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39552" y="1761808"/>
            <a:ext cx="4032448" cy="388624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cap="none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0" indent="0">
              <a:spcBef>
                <a:spcPts val="250"/>
              </a:spcBef>
              <a:buFontTx/>
              <a:buNone/>
              <a:defRPr sz="2400" cap="all">
                <a:solidFill>
                  <a:srgbClr val="86005B"/>
                </a:solidFill>
                <a:latin typeface="Arial"/>
                <a:cs typeface="Arial"/>
              </a:defRPr>
            </a:lvl2pPr>
            <a:lvl3pPr marL="0" indent="-180000">
              <a:spcBef>
                <a:spcPts val="25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Arial"/>
                <a:cs typeface="Arial"/>
              </a:defRPr>
            </a:lvl3pPr>
            <a:lvl4pPr marL="432000" indent="-228600">
              <a:spcBef>
                <a:spcPts val="25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Arial"/>
                <a:cs typeface="Arial"/>
              </a:defRPr>
            </a:lvl4pPr>
            <a:lvl5pPr marL="594000" indent="-180000">
              <a:spcBef>
                <a:spcPts val="25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4932040" y="1988840"/>
            <a:ext cx="3312368" cy="33843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1800" b="0" i="0" baseline="0">
                <a:solidFill>
                  <a:schemeClr val="bg1"/>
                </a:solidFill>
                <a:latin typeface="Felt Tip Roman"/>
              </a:defRPr>
            </a:lvl1pPr>
            <a:lvl2pPr marL="457200" indent="0">
              <a:buFontTx/>
              <a:buNone/>
              <a:defRPr sz="1400">
                <a:latin typeface=""/>
              </a:defRPr>
            </a:lvl2pPr>
            <a:lvl3pPr marL="914400" indent="0">
              <a:buFontTx/>
              <a:buNone/>
              <a:defRPr sz="1400">
                <a:latin typeface=""/>
              </a:defRPr>
            </a:lvl3pPr>
            <a:lvl4pPr marL="1371600" indent="0">
              <a:buFontTx/>
              <a:buNone/>
              <a:defRPr sz="1400">
                <a:latin typeface=""/>
              </a:defRPr>
            </a:lvl4pPr>
            <a:lvl5pPr marL="1828800" indent="0">
              <a:buFontTx/>
              <a:buNone/>
              <a:defRPr sz="1400">
                <a:latin typeface=""/>
              </a:defRPr>
            </a:lvl5pPr>
          </a:lstStyle>
          <a:p>
            <a:pPr lvl="0"/>
            <a:r>
              <a:rPr lang="en-AU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130648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voice box an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aritasAU_MasterLogo-tagline_H_POS_CMYK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8143" y="5864868"/>
            <a:ext cx="2628157" cy="470845"/>
          </a:xfrm>
          <a:prstGeom prst="rect">
            <a:avLst/>
          </a:prstGeom>
        </p:spPr>
      </p:pic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539552" y="413792"/>
            <a:ext cx="7956748" cy="1143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b="1" i="0" cap="all" normalizeH="0" baseline="0">
                <a:solidFill>
                  <a:srgbClr val="86005B"/>
                </a:solidFill>
                <a:latin typeface="Arial"/>
                <a:cs typeface="Arial"/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39552" y="1761808"/>
            <a:ext cx="4032448" cy="388624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cap="none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0" indent="0">
              <a:spcBef>
                <a:spcPts val="250"/>
              </a:spcBef>
              <a:buFontTx/>
              <a:buNone/>
              <a:defRPr sz="2200" cap="all">
                <a:solidFill>
                  <a:srgbClr val="86005B"/>
                </a:solidFill>
                <a:latin typeface="Arial"/>
                <a:cs typeface="Arial"/>
              </a:defRPr>
            </a:lvl2pPr>
            <a:lvl3pPr marL="0" indent="-180000">
              <a:spcBef>
                <a:spcPts val="25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Arial"/>
                <a:cs typeface="Arial"/>
              </a:defRPr>
            </a:lvl3pPr>
            <a:lvl4pPr marL="432000" indent="-228600">
              <a:spcBef>
                <a:spcPts val="25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Arial"/>
                <a:cs typeface="Arial"/>
              </a:defRPr>
            </a:lvl4pPr>
            <a:lvl5pPr marL="594000" indent="-180000">
              <a:spcBef>
                <a:spcPts val="25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4588169" y="5301208"/>
            <a:ext cx="3908130" cy="47084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105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>
              <a:buFontTx/>
              <a:buNone/>
              <a:defRPr sz="1400">
                <a:latin typeface=""/>
              </a:defRPr>
            </a:lvl2pPr>
            <a:lvl3pPr marL="914400" indent="0">
              <a:buFontTx/>
              <a:buNone/>
              <a:defRPr sz="1400">
                <a:latin typeface=""/>
              </a:defRPr>
            </a:lvl3pPr>
            <a:lvl4pPr marL="1371600" indent="0">
              <a:buFontTx/>
              <a:buNone/>
              <a:defRPr sz="1400">
                <a:latin typeface=""/>
              </a:defRPr>
            </a:lvl4pPr>
            <a:lvl5pPr marL="1828800" indent="0">
              <a:buFontTx/>
              <a:buNone/>
              <a:defRPr sz="1400">
                <a:latin typeface=""/>
              </a:defRPr>
            </a:lvl5pPr>
          </a:lstStyle>
          <a:p>
            <a:pPr lvl="0"/>
            <a:r>
              <a:rPr lang="en-AU" dirty="0"/>
              <a:t>Click to edit Master text styles</a:t>
            </a:r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5292080" y="1628800"/>
            <a:ext cx="3312368" cy="104328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1800" b="0" i="0" baseline="0">
                <a:solidFill>
                  <a:schemeClr val="bg1"/>
                </a:solidFill>
                <a:latin typeface="Felt Tip Roman"/>
              </a:defRPr>
            </a:lvl1pPr>
            <a:lvl2pPr marL="457200" indent="0">
              <a:buFontTx/>
              <a:buNone/>
              <a:defRPr sz="1400">
                <a:latin typeface=""/>
              </a:defRPr>
            </a:lvl2pPr>
            <a:lvl3pPr marL="914400" indent="0">
              <a:buFontTx/>
              <a:buNone/>
              <a:defRPr sz="1400">
                <a:latin typeface=""/>
              </a:defRPr>
            </a:lvl3pPr>
            <a:lvl4pPr marL="1371600" indent="0">
              <a:buFontTx/>
              <a:buNone/>
              <a:defRPr sz="1400">
                <a:latin typeface=""/>
              </a:defRPr>
            </a:lvl4pPr>
            <a:lvl5pPr marL="1828800" indent="0">
              <a:buFontTx/>
              <a:buNone/>
              <a:defRPr sz="1400">
                <a:latin typeface=""/>
              </a:defRPr>
            </a:lvl5pPr>
          </a:lstStyle>
          <a:p>
            <a:pPr lvl="0"/>
            <a:r>
              <a:rPr lang="en-AU" dirty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572000" y="2420888"/>
            <a:ext cx="3908131" cy="2736900"/>
          </a:xfrm>
          <a:prstGeom prst="rect">
            <a:avLst/>
          </a:prstGeom>
        </p:spPr>
        <p:txBody>
          <a:bodyPr vert="horz"/>
          <a:lstStyle>
            <a:lvl1pPr>
              <a:defRPr sz="1050">
                <a:latin typeface="Arial"/>
                <a:cs typeface="Arial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7254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ice box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"/>
          <p:cNvSpPr>
            <a:spLocks noChangeArrowheads="1"/>
          </p:cNvSpPr>
          <p:nvPr userDrawn="1"/>
        </p:nvSpPr>
        <p:spPr bwMode="auto">
          <a:xfrm>
            <a:off x="2555776" y="1329760"/>
            <a:ext cx="4032448" cy="3827432"/>
          </a:xfrm>
          <a:custGeom>
            <a:avLst/>
            <a:gdLst>
              <a:gd name="T0" fmla="*/ 9400 w 9401"/>
              <a:gd name="T1" fmla="*/ 1710 h 9279"/>
              <a:gd name="T2" fmla="*/ 9400 w 9401"/>
              <a:gd name="T3" fmla="*/ 1710 h 9279"/>
              <a:gd name="T4" fmla="*/ 9400 w 9401"/>
              <a:gd name="T5" fmla="*/ 1587 h 9279"/>
              <a:gd name="T6" fmla="*/ 9360 w 9401"/>
              <a:gd name="T7" fmla="*/ 1547 h 9279"/>
              <a:gd name="T8" fmla="*/ 9360 w 9401"/>
              <a:gd name="T9" fmla="*/ 733 h 9279"/>
              <a:gd name="T10" fmla="*/ 9319 w 9401"/>
              <a:gd name="T11" fmla="*/ 245 h 9279"/>
              <a:gd name="T12" fmla="*/ 9157 w 9401"/>
              <a:gd name="T13" fmla="*/ 204 h 9279"/>
              <a:gd name="T14" fmla="*/ 8423 w 9401"/>
              <a:gd name="T15" fmla="*/ 163 h 9279"/>
              <a:gd name="T16" fmla="*/ 6918 w 9401"/>
              <a:gd name="T17" fmla="*/ 122 h 9279"/>
              <a:gd name="T18" fmla="*/ 6227 w 9401"/>
              <a:gd name="T19" fmla="*/ 82 h 9279"/>
              <a:gd name="T20" fmla="*/ 5942 w 9401"/>
              <a:gd name="T21" fmla="*/ 82 h 9279"/>
              <a:gd name="T22" fmla="*/ 4965 w 9401"/>
              <a:gd name="T23" fmla="*/ 0 h 9279"/>
              <a:gd name="T24" fmla="*/ 3460 w 9401"/>
              <a:gd name="T25" fmla="*/ 42 h 9279"/>
              <a:gd name="T26" fmla="*/ 2564 w 9401"/>
              <a:gd name="T27" fmla="*/ 42 h 9279"/>
              <a:gd name="T28" fmla="*/ 2401 w 9401"/>
              <a:gd name="T29" fmla="*/ 42 h 9279"/>
              <a:gd name="T30" fmla="*/ 1018 w 9401"/>
              <a:gd name="T31" fmla="*/ 163 h 9279"/>
              <a:gd name="T32" fmla="*/ 896 w 9401"/>
              <a:gd name="T33" fmla="*/ 163 h 9279"/>
              <a:gd name="T34" fmla="*/ 0 w 9401"/>
              <a:gd name="T35" fmla="*/ 245 h 9279"/>
              <a:gd name="T36" fmla="*/ 0 w 9401"/>
              <a:gd name="T37" fmla="*/ 1018 h 9279"/>
              <a:gd name="T38" fmla="*/ 42 w 9401"/>
              <a:gd name="T39" fmla="*/ 1139 h 9279"/>
              <a:gd name="T40" fmla="*/ 42 w 9401"/>
              <a:gd name="T41" fmla="*/ 4517 h 9279"/>
              <a:gd name="T42" fmla="*/ 82 w 9401"/>
              <a:gd name="T43" fmla="*/ 5168 h 9279"/>
              <a:gd name="T44" fmla="*/ 122 w 9401"/>
              <a:gd name="T45" fmla="*/ 6511 h 9279"/>
              <a:gd name="T46" fmla="*/ 163 w 9401"/>
              <a:gd name="T47" fmla="*/ 7854 h 9279"/>
              <a:gd name="T48" fmla="*/ 163 w 9401"/>
              <a:gd name="T49" fmla="*/ 8709 h 9279"/>
              <a:gd name="T50" fmla="*/ 204 w 9401"/>
              <a:gd name="T51" fmla="*/ 8912 h 9279"/>
              <a:gd name="T52" fmla="*/ 285 w 9401"/>
              <a:gd name="T53" fmla="*/ 8994 h 9279"/>
              <a:gd name="T54" fmla="*/ 1181 w 9401"/>
              <a:gd name="T55" fmla="*/ 9034 h 9279"/>
              <a:gd name="T56" fmla="*/ 1913 w 9401"/>
              <a:gd name="T57" fmla="*/ 9074 h 9279"/>
              <a:gd name="T58" fmla="*/ 2849 w 9401"/>
              <a:gd name="T59" fmla="*/ 9115 h 9279"/>
              <a:gd name="T60" fmla="*/ 4069 w 9401"/>
              <a:gd name="T61" fmla="*/ 9156 h 9279"/>
              <a:gd name="T62" fmla="*/ 4274 w 9401"/>
              <a:gd name="T63" fmla="*/ 9156 h 9279"/>
              <a:gd name="T64" fmla="*/ 4802 w 9401"/>
              <a:gd name="T65" fmla="*/ 9237 h 9279"/>
              <a:gd name="T66" fmla="*/ 5250 w 9401"/>
              <a:gd name="T67" fmla="*/ 9237 h 9279"/>
              <a:gd name="T68" fmla="*/ 5576 w 9401"/>
              <a:gd name="T69" fmla="*/ 9278 h 9279"/>
              <a:gd name="T70" fmla="*/ 7406 w 9401"/>
              <a:gd name="T71" fmla="*/ 9278 h 9279"/>
              <a:gd name="T72" fmla="*/ 7447 w 9401"/>
              <a:gd name="T73" fmla="*/ 9278 h 9279"/>
              <a:gd name="T74" fmla="*/ 7975 w 9401"/>
              <a:gd name="T75" fmla="*/ 9237 h 9279"/>
              <a:gd name="T76" fmla="*/ 8994 w 9401"/>
              <a:gd name="T77" fmla="*/ 9197 h 9279"/>
              <a:gd name="T78" fmla="*/ 9034 w 9401"/>
              <a:gd name="T79" fmla="*/ 8546 h 9279"/>
              <a:gd name="T80" fmla="*/ 9074 w 9401"/>
              <a:gd name="T81" fmla="*/ 8220 h 9279"/>
              <a:gd name="T82" fmla="*/ 9115 w 9401"/>
              <a:gd name="T83" fmla="*/ 7813 h 9279"/>
              <a:gd name="T84" fmla="*/ 9157 w 9401"/>
              <a:gd name="T85" fmla="*/ 7324 h 9279"/>
              <a:gd name="T86" fmla="*/ 9157 w 9401"/>
              <a:gd name="T87" fmla="*/ 6836 h 9279"/>
              <a:gd name="T88" fmla="*/ 9237 w 9401"/>
              <a:gd name="T89" fmla="*/ 5656 h 9279"/>
              <a:gd name="T90" fmla="*/ 9278 w 9401"/>
              <a:gd name="T91" fmla="*/ 4883 h 9279"/>
              <a:gd name="T92" fmla="*/ 9319 w 9401"/>
              <a:gd name="T93" fmla="*/ 3948 h 9279"/>
              <a:gd name="T94" fmla="*/ 9360 w 9401"/>
              <a:gd name="T95" fmla="*/ 3175 h 9279"/>
              <a:gd name="T96" fmla="*/ 9360 w 9401"/>
              <a:gd name="T97" fmla="*/ 2361 h 9279"/>
              <a:gd name="T98" fmla="*/ 9360 w 9401"/>
              <a:gd name="T99" fmla="*/ 1790 h 9279"/>
              <a:gd name="T100" fmla="*/ 9400 w 9401"/>
              <a:gd name="T101" fmla="*/ 1710 h 9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9401" h="9279">
                <a:moveTo>
                  <a:pt x="9400" y="1710"/>
                </a:moveTo>
                <a:lnTo>
                  <a:pt x="9400" y="1710"/>
                </a:lnTo>
                <a:cubicBezTo>
                  <a:pt x="9400" y="1587"/>
                  <a:pt x="9400" y="1587"/>
                  <a:pt x="9400" y="1587"/>
                </a:cubicBezTo>
                <a:cubicBezTo>
                  <a:pt x="9400" y="1587"/>
                  <a:pt x="9360" y="1587"/>
                  <a:pt x="9360" y="1547"/>
                </a:cubicBezTo>
                <a:cubicBezTo>
                  <a:pt x="9360" y="1262"/>
                  <a:pt x="9360" y="977"/>
                  <a:pt x="9360" y="733"/>
                </a:cubicBezTo>
                <a:cubicBezTo>
                  <a:pt x="9360" y="570"/>
                  <a:pt x="9360" y="408"/>
                  <a:pt x="9319" y="245"/>
                </a:cubicBezTo>
                <a:cubicBezTo>
                  <a:pt x="9278" y="245"/>
                  <a:pt x="9237" y="204"/>
                  <a:pt x="9157" y="204"/>
                </a:cubicBezTo>
                <a:cubicBezTo>
                  <a:pt x="8912" y="204"/>
                  <a:pt x="8668" y="163"/>
                  <a:pt x="8423" y="163"/>
                </a:cubicBezTo>
                <a:cubicBezTo>
                  <a:pt x="7935" y="163"/>
                  <a:pt x="7447" y="122"/>
                  <a:pt x="6918" y="122"/>
                </a:cubicBezTo>
                <a:cubicBezTo>
                  <a:pt x="6715" y="122"/>
                  <a:pt x="6470" y="122"/>
                  <a:pt x="6227" y="82"/>
                </a:cubicBezTo>
                <a:cubicBezTo>
                  <a:pt x="6145" y="82"/>
                  <a:pt x="6022" y="82"/>
                  <a:pt x="5942" y="82"/>
                </a:cubicBezTo>
                <a:cubicBezTo>
                  <a:pt x="5616" y="42"/>
                  <a:pt x="5291" y="0"/>
                  <a:pt x="4965" y="0"/>
                </a:cubicBezTo>
                <a:cubicBezTo>
                  <a:pt x="4477" y="0"/>
                  <a:pt x="3948" y="0"/>
                  <a:pt x="3460" y="42"/>
                </a:cubicBezTo>
                <a:cubicBezTo>
                  <a:pt x="3175" y="42"/>
                  <a:pt x="2849" y="42"/>
                  <a:pt x="2564" y="42"/>
                </a:cubicBezTo>
                <a:cubicBezTo>
                  <a:pt x="2524" y="42"/>
                  <a:pt x="2441" y="42"/>
                  <a:pt x="2401" y="42"/>
                </a:cubicBezTo>
                <a:cubicBezTo>
                  <a:pt x="1913" y="82"/>
                  <a:pt x="1465" y="122"/>
                  <a:pt x="1018" y="163"/>
                </a:cubicBezTo>
                <a:cubicBezTo>
                  <a:pt x="977" y="163"/>
                  <a:pt x="936" y="163"/>
                  <a:pt x="896" y="163"/>
                </a:cubicBezTo>
                <a:cubicBezTo>
                  <a:pt x="611" y="163"/>
                  <a:pt x="326" y="204"/>
                  <a:pt x="0" y="245"/>
                </a:cubicBezTo>
                <a:cubicBezTo>
                  <a:pt x="0" y="1018"/>
                  <a:pt x="0" y="1018"/>
                  <a:pt x="0" y="1018"/>
                </a:cubicBezTo>
                <a:cubicBezTo>
                  <a:pt x="42" y="1059"/>
                  <a:pt x="42" y="1099"/>
                  <a:pt x="42" y="1139"/>
                </a:cubicBezTo>
                <a:cubicBezTo>
                  <a:pt x="42" y="2279"/>
                  <a:pt x="42" y="3418"/>
                  <a:pt x="42" y="4517"/>
                </a:cubicBezTo>
                <a:cubicBezTo>
                  <a:pt x="42" y="4720"/>
                  <a:pt x="82" y="4965"/>
                  <a:pt x="82" y="5168"/>
                </a:cubicBezTo>
                <a:cubicBezTo>
                  <a:pt x="82" y="5616"/>
                  <a:pt x="122" y="6064"/>
                  <a:pt x="122" y="6511"/>
                </a:cubicBezTo>
                <a:cubicBezTo>
                  <a:pt x="122" y="6959"/>
                  <a:pt x="163" y="7406"/>
                  <a:pt x="163" y="7854"/>
                </a:cubicBezTo>
                <a:cubicBezTo>
                  <a:pt x="163" y="8138"/>
                  <a:pt x="163" y="8423"/>
                  <a:pt x="163" y="8709"/>
                </a:cubicBezTo>
                <a:cubicBezTo>
                  <a:pt x="163" y="8789"/>
                  <a:pt x="204" y="8831"/>
                  <a:pt x="204" y="8912"/>
                </a:cubicBezTo>
                <a:cubicBezTo>
                  <a:pt x="204" y="8952"/>
                  <a:pt x="245" y="8994"/>
                  <a:pt x="285" y="8994"/>
                </a:cubicBezTo>
                <a:cubicBezTo>
                  <a:pt x="570" y="8994"/>
                  <a:pt x="896" y="9034"/>
                  <a:pt x="1181" y="9034"/>
                </a:cubicBezTo>
                <a:cubicBezTo>
                  <a:pt x="1425" y="9074"/>
                  <a:pt x="1669" y="9074"/>
                  <a:pt x="1913" y="9074"/>
                </a:cubicBezTo>
                <a:cubicBezTo>
                  <a:pt x="2238" y="9074"/>
                  <a:pt x="2524" y="9115"/>
                  <a:pt x="2849" y="9115"/>
                </a:cubicBezTo>
                <a:cubicBezTo>
                  <a:pt x="3255" y="9156"/>
                  <a:pt x="3663" y="9156"/>
                  <a:pt x="4069" y="9156"/>
                </a:cubicBezTo>
                <a:cubicBezTo>
                  <a:pt x="4111" y="9156"/>
                  <a:pt x="4192" y="9156"/>
                  <a:pt x="4274" y="9156"/>
                </a:cubicBezTo>
                <a:cubicBezTo>
                  <a:pt x="4436" y="9197"/>
                  <a:pt x="4599" y="9197"/>
                  <a:pt x="4802" y="9237"/>
                </a:cubicBezTo>
                <a:cubicBezTo>
                  <a:pt x="4965" y="9237"/>
                  <a:pt x="5087" y="9237"/>
                  <a:pt x="5250" y="9237"/>
                </a:cubicBezTo>
                <a:cubicBezTo>
                  <a:pt x="5371" y="9237"/>
                  <a:pt x="5453" y="9278"/>
                  <a:pt x="5576" y="9278"/>
                </a:cubicBezTo>
                <a:cubicBezTo>
                  <a:pt x="7406" y="9278"/>
                  <a:pt x="7406" y="9278"/>
                  <a:pt x="7406" y="9278"/>
                </a:cubicBezTo>
                <a:cubicBezTo>
                  <a:pt x="7447" y="9278"/>
                  <a:pt x="7447" y="9278"/>
                  <a:pt x="7447" y="9278"/>
                </a:cubicBezTo>
                <a:cubicBezTo>
                  <a:pt x="7650" y="9278"/>
                  <a:pt x="7813" y="9237"/>
                  <a:pt x="7975" y="9237"/>
                </a:cubicBezTo>
                <a:cubicBezTo>
                  <a:pt x="8301" y="9237"/>
                  <a:pt x="8627" y="9237"/>
                  <a:pt x="8994" y="9197"/>
                </a:cubicBezTo>
                <a:cubicBezTo>
                  <a:pt x="8994" y="8994"/>
                  <a:pt x="9034" y="8789"/>
                  <a:pt x="9034" y="8546"/>
                </a:cubicBezTo>
                <a:cubicBezTo>
                  <a:pt x="9074" y="8464"/>
                  <a:pt x="9074" y="8343"/>
                  <a:pt x="9074" y="8220"/>
                </a:cubicBezTo>
                <a:cubicBezTo>
                  <a:pt x="9074" y="8058"/>
                  <a:pt x="9115" y="7935"/>
                  <a:pt x="9115" y="7813"/>
                </a:cubicBezTo>
                <a:cubicBezTo>
                  <a:pt x="9115" y="7650"/>
                  <a:pt x="9157" y="7487"/>
                  <a:pt x="9157" y="7324"/>
                </a:cubicBezTo>
                <a:cubicBezTo>
                  <a:pt x="9157" y="7162"/>
                  <a:pt x="9157" y="6999"/>
                  <a:pt x="9157" y="6836"/>
                </a:cubicBezTo>
                <a:cubicBezTo>
                  <a:pt x="9197" y="6430"/>
                  <a:pt x="9197" y="6064"/>
                  <a:pt x="9237" y="5656"/>
                </a:cubicBezTo>
                <a:cubicBezTo>
                  <a:pt x="9237" y="5413"/>
                  <a:pt x="9278" y="5128"/>
                  <a:pt x="9278" y="4883"/>
                </a:cubicBezTo>
                <a:cubicBezTo>
                  <a:pt x="9278" y="4557"/>
                  <a:pt x="9319" y="4274"/>
                  <a:pt x="9319" y="3948"/>
                </a:cubicBezTo>
                <a:cubicBezTo>
                  <a:pt x="9360" y="3703"/>
                  <a:pt x="9360" y="3418"/>
                  <a:pt x="9360" y="3175"/>
                </a:cubicBezTo>
                <a:cubicBezTo>
                  <a:pt x="9360" y="2889"/>
                  <a:pt x="9360" y="2646"/>
                  <a:pt x="9360" y="2361"/>
                </a:cubicBezTo>
                <a:cubicBezTo>
                  <a:pt x="9400" y="2198"/>
                  <a:pt x="9360" y="1995"/>
                  <a:pt x="9360" y="1790"/>
                </a:cubicBezTo>
                <a:cubicBezTo>
                  <a:pt x="9360" y="1790"/>
                  <a:pt x="9400" y="1750"/>
                  <a:pt x="9400" y="171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3" name="Picture 2" descr="CaritasAU_MasterLogo-tagline_H_REV_CMYK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8143" y="5862204"/>
            <a:ext cx="2643027" cy="473509"/>
          </a:xfrm>
          <a:prstGeom prst="rect">
            <a:avLst/>
          </a:prstGeom>
        </p:spPr>
      </p:pic>
      <p:sp>
        <p:nvSpPr>
          <p:cNvPr id="8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2843808" y="1551288"/>
            <a:ext cx="3456384" cy="33843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000" b="0" i="0" baseline="0">
                <a:solidFill>
                  <a:srgbClr val="C1333C"/>
                </a:solidFill>
                <a:latin typeface="Felt Tip Roman"/>
              </a:defRPr>
            </a:lvl1pPr>
            <a:lvl2pPr marL="457200" indent="0">
              <a:buFontTx/>
              <a:buNone/>
              <a:defRPr sz="1400">
                <a:latin typeface=""/>
              </a:defRPr>
            </a:lvl2pPr>
            <a:lvl3pPr marL="914400" indent="0">
              <a:buFontTx/>
              <a:buNone/>
              <a:defRPr sz="1400">
                <a:latin typeface=""/>
              </a:defRPr>
            </a:lvl3pPr>
            <a:lvl4pPr marL="1371600" indent="0">
              <a:buFontTx/>
              <a:buNone/>
              <a:defRPr sz="1400">
                <a:latin typeface=""/>
              </a:defRPr>
            </a:lvl4pPr>
            <a:lvl5pPr marL="1828800" indent="0">
              <a:buFontTx/>
              <a:buNone/>
              <a:defRPr sz="1400">
                <a:latin typeface=""/>
              </a:defRPr>
            </a:lvl5pPr>
          </a:lstStyle>
          <a:p>
            <a:pPr lvl="0"/>
            <a:r>
              <a:rPr lang="en-AU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916660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highligh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050"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539552" y="413792"/>
            <a:ext cx="7848600" cy="1143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b="1" i="0" cap="all" normalizeH="0" baseline="0">
                <a:solidFill>
                  <a:srgbClr val="86005B"/>
                </a:solidFill>
                <a:latin typeface="Arial"/>
                <a:cs typeface="Arial"/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5076056" y="6558555"/>
            <a:ext cx="3908130" cy="47084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FontTx/>
              <a:buNone/>
              <a:defRPr sz="1000">
                <a:solidFill>
                  <a:schemeClr val="tx1"/>
                </a:solidFill>
                <a:latin typeface="Arial"/>
              </a:defRPr>
            </a:lvl1pPr>
            <a:lvl2pPr marL="457200" indent="0">
              <a:buFontTx/>
              <a:buNone/>
              <a:defRPr sz="1400">
                <a:latin typeface=""/>
              </a:defRPr>
            </a:lvl2pPr>
            <a:lvl3pPr marL="914400" indent="0">
              <a:buFontTx/>
              <a:buNone/>
              <a:defRPr sz="1400">
                <a:latin typeface=""/>
              </a:defRPr>
            </a:lvl3pPr>
            <a:lvl4pPr marL="1371600" indent="0">
              <a:buFontTx/>
              <a:buNone/>
              <a:defRPr sz="1400">
                <a:latin typeface=""/>
              </a:defRPr>
            </a:lvl4pPr>
            <a:lvl5pPr marL="1828800" indent="0">
              <a:buFontTx/>
              <a:buNone/>
              <a:defRPr sz="1400">
                <a:latin typeface=""/>
              </a:defRPr>
            </a:lvl5pPr>
          </a:lstStyle>
          <a:p>
            <a:pPr lvl="0"/>
            <a:r>
              <a:rPr lang="en-AU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55166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with voic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050"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5076056" y="6558555"/>
            <a:ext cx="3908130" cy="47084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FontTx/>
              <a:buNone/>
              <a:defRPr sz="1000">
                <a:solidFill>
                  <a:schemeClr val="tx1"/>
                </a:solidFill>
                <a:latin typeface="Arial"/>
              </a:defRPr>
            </a:lvl1pPr>
            <a:lvl2pPr marL="457200" indent="0">
              <a:buFontTx/>
              <a:buNone/>
              <a:defRPr sz="1400">
                <a:latin typeface=""/>
              </a:defRPr>
            </a:lvl2pPr>
            <a:lvl3pPr marL="914400" indent="0">
              <a:buFontTx/>
              <a:buNone/>
              <a:defRPr sz="1400">
                <a:latin typeface=""/>
              </a:defRPr>
            </a:lvl3pPr>
            <a:lvl4pPr marL="1371600" indent="0">
              <a:buFontTx/>
              <a:buNone/>
              <a:defRPr sz="1400">
                <a:latin typeface=""/>
              </a:defRPr>
            </a:lvl4pPr>
            <a:lvl5pPr marL="1828800" indent="0">
              <a:buFontTx/>
              <a:buNone/>
              <a:defRPr sz="1400">
                <a:latin typeface=""/>
              </a:defRPr>
            </a:lvl5pPr>
          </a:lstStyle>
          <a:p>
            <a:pPr lvl="0"/>
            <a:r>
              <a:rPr lang="en-AU" dirty="0"/>
              <a:t>Click to edit Master text styles</a:t>
            </a:r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791715" y="3800047"/>
            <a:ext cx="2592288" cy="25202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1800" b="0" i="0" baseline="0">
                <a:solidFill>
                  <a:schemeClr val="bg1"/>
                </a:solidFill>
                <a:latin typeface="Felt Tip Roman"/>
              </a:defRPr>
            </a:lvl1pPr>
            <a:lvl2pPr marL="457200" indent="0">
              <a:buFontTx/>
              <a:buNone/>
              <a:defRPr sz="1400">
                <a:latin typeface=""/>
              </a:defRPr>
            </a:lvl2pPr>
            <a:lvl3pPr marL="914400" indent="0">
              <a:buFontTx/>
              <a:buNone/>
              <a:defRPr sz="1400">
                <a:latin typeface=""/>
              </a:defRPr>
            </a:lvl3pPr>
            <a:lvl4pPr marL="1371600" indent="0">
              <a:buFontTx/>
              <a:buNone/>
              <a:defRPr sz="1400">
                <a:latin typeface=""/>
              </a:defRPr>
            </a:lvl4pPr>
            <a:lvl5pPr marL="1828800" indent="0">
              <a:buFontTx/>
              <a:buNone/>
              <a:defRPr sz="1400">
                <a:latin typeface=""/>
              </a:defRPr>
            </a:lvl5pPr>
          </a:lstStyle>
          <a:p>
            <a:pPr lvl="0"/>
            <a:r>
              <a:rPr lang="en-AU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58619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gline voice box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aritasAU_MasterLogo-descriptor_H_REV_CMYK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2120" y="5858211"/>
            <a:ext cx="2880320" cy="477501"/>
          </a:xfrm>
          <a:prstGeom prst="rect">
            <a:avLst/>
          </a:prstGeom>
        </p:spPr>
      </p:pic>
      <p:pic>
        <p:nvPicPr>
          <p:cNvPr id="8" name="Picture 7" descr="Tagline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0844" y="1475748"/>
            <a:ext cx="4681416" cy="2828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5017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ritasAU_MasterLogo-tagline_H_REV_CMYK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6136" y="5862204"/>
            <a:ext cx="2643027" cy="473509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Last updated: </a:t>
            </a:r>
            <a:fld id="{EE8934FF-BD4A-0141-A604-8E0ACB03DCC7}" type="datetimeFigureOut">
              <a:rPr lang="en-US" smtClean="0"/>
              <a:pPr/>
              <a:t>1/18/2019</a:t>
            </a:fld>
            <a:endParaRPr lang="en-US" dirty="0"/>
          </a:p>
        </p:txBody>
      </p:sp>
      <p:pic>
        <p:nvPicPr>
          <p:cNvPr id="11" name="Picture 10" descr="Thank you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7987" y="1484784"/>
            <a:ext cx="4608269" cy="1450751"/>
          </a:xfrm>
          <a:prstGeom prst="rect">
            <a:avLst/>
          </a:prstGeom>
        </p:spPr>
      </p:pic>
      <p:grpSp>
        <p:nvGrpSpPr>
          <p:cNvPr id="12" name="Group 11"/>
          <p:cNvGrpSpPr/>
          <p:nvPr userDrawn="1"/>
        </p:nvGrpSpPr>
        <p:grpSpPr>
          <a:xfrm>
            <a:off x="430472" y="3298638"/>
            <a:ext cx="10118192" cy="1510427"/>
            <a:chOff x="430472" y="3298638"/>
            <a:chExt cx="10118192" cy="1510427"/>
          </a:xfrm>
        </p:grpSpPr>
        <p:sp>
          <p:nvSpPr>
            <p:cNvPr id="13" name="Rectangle 12"/>
            <p:cNvSpPr/>
            <p:nvPr userDrawn="1"/>
          </p:nvSpPr>
          <p:spPr>
            <a:xfrm>
              <a:off x="539552" y="3298638"/>
              <a:ext cx="1000911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AU" sz="1800" i="0" kern="1200" dirty="0">
                  <a:solidFill>
                    <a:schemeClr val="bg1"/>
                  </a:solidFill>
                  <a:latin typeface="Felt Tip Roman" panose="03080502040305020204" pitchFamily="66" charset="0"/>
                  <a:ea typeface="+mn-ea"/>
                  <a:cs typeface="Arial"/>
                </a:rPr>
                <a:t>      CaritasAU               @caritasaust           </a:t>
              </a:r>
              <a:r>
                <a:rPr lang="en-AU" sz="1800" i="0" kern="1200" baseline="0" dirty="0">
                  <a:solidFill>
                    <a:schemeClr val="bg1"/>
                  </a:solidFill>
                  <a:latin typeface="Felt Tip Roman" panose="03080502040305020204" pitchFamily="66" charset="0"/>
                  <a:ea typeface="+mn-ea"/>
                  <a:cs typeface="Arial"/>
                </a:rPr>
                <a:t>    </a:t>
              </a:r>
              <a:r>
                <a:rPr lang="en-AU" sz="1800" i="0" kern="1200" dirty="0">
                  <a:solidFill>
                    <a:schemeClr val="bg1"/>
                  </a:solidFill>
                  <a:latin typeface="Felt Tip Roman" panose="03080502040305020204" pitchFamily="66" charset="0"/>
                  <a:ea typeface="+mn-ea"/>
                  <a:cs typeface="Arial"/>
                </a:rPr>
                <a:t>@caritasaust </a:t>
              </a:r>
              <a:r>
                <a:rPr lang="en-AU" sz="1800" i="0" kern="1200" baseline="0" dirty="0">
                  <a:solidFill>
                    <a:schemeClr val="bg1"/>
                  </a:solidFill>
                  <a:latin typeface="Felt Tip Roman" panose="03080502040305020204" pitchFamily="66" charset="0"/>
                  <a:ea typeface="+mn-ea"/>
                  <a:cs typeface="Arial"/>
                </a:rPr>
                <a:t>              </a:t>
              </a:r>
              <a:r>
                <a:rPr lang="en-AU" sz="1800" i="0" kern="1200" dirty="0">
                  <a:solidFill>
                    <a:schemeClr val="bg1"/>
                  </a:solidFill>
                  <a:latin typeface="Felt Tip Roman" panose="03080502040305020204" pitchFamily="66" charset="0"/>
                  <a:ea typeface="+mn-ea"/>
                  <a:cs typeface="Arial"/>
                </a:rPr>
                <a:t>caritasaustralia</a:t>
              </a:r>
            </a:p>
            <a:p>
              <a:endParaRPr lang="en-AU" sz="1800" i="0" kern="1200" dirty="0">
                <a:solidFill>
                  <a:schemeClr val="bg1"/>
                </a:solidFill>
                <a:latin typeface="Arial"/>
                <a:ea typeface="+mn-ea"/>
                <a:cs typeface="Arial"/>
              </a:endParaRPr>
            </a:p>
          </p:txBody>
        </p:sp>
        <p:sp>
          <p:nvSpPr>
            <p:cNvPr id="14" name="TextBox 13"/>
            <p:cNvSpPr txBox="1"/>
            <p:nvPr userDrawn="1"/>
          </p:nvSpPr>
          <p:spPr>
            <a:xfrm>
              <a:off x="2306651" y="3978068"/>
              <a:ext cx="586574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AU" sz="2400" b="1" i="0" u="none" kern="1200" spc="600" baseline="0" dirty="0">
                  <a:solidFill>
                    <a:schemeClr val="bg1"/>
                  </a:solidFill>
                  <a:latin typeface="Roboto light" pitchFamily="2" charset="0"/>
                  <a:ea typeface="Roboto light" pitchFamily="2" charset="0"/>
                  <a:cs typeface="Arial"/>
                </a:rPr>
                <a:t>www.caritas.org.au</a:t>
              </a:r>
            </a:p>
            <a:p>
              <a:endParaRPr lang="en-AU" sz="2400" spc="600" baseline="0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0472" y="3327862"/>
              <a:ext cx="397112" cy="38917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36693" y="3323891"/>
              <a:ext cx="397112" cy="393141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2580" y="3322250"/>
              <a:ext cx="397112" cy="381228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 userDrawn="1"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85988" y="3331833"/>
              <a:ext cx="397112" cy="3851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79900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video,table, graph slide">
    <p:bg>
      <p:bgPr>
        <a:solidFill>
          <a:srgbClr val="8600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"/>
          <p:cNvSpPr>
            <a:spLocks noChangeArrowheads="1"/>
          </p:cNvSpPr>
          <p:nvPr userDrawn="1"/>
        </p:nvSpPr>
        <p:spPr bwMode="auto">
          <a:xfrm>
            <a:off x="215901" y="188640"/>
            <a:ext cx="8820595" cy="6480718"/>
          </a:xfrm>
          <a:custGeom>
            <a:avLst/>
            <a:gdLst>
              <a:gd name="T0" fmla="*/ 9400 w 9401"/>
              <a:gd name="T1" fmla="*/ 1710 h 9279"/>
              <a:gd name="T2" fmla="*/ 9400 w 9401"/>
              <a:gd name="T3" fmla="*/ 1710 h 9279"/>
              <a:gd name="T4" fmla="*/ 9400 w 9401"/>
              <a:gd name="T5" fmla="*/ 1587 h 9279"/>
              <a:gd name="T6" fmla="*/ 9360 w 9401"/>
              <a:gd name="T7" fmla="*/ 1547 h 9279"/>
              <a:gd name="T8" fmla="*/ 9360 w 9401"/>
              <a:gd name="T9" fmla="*/ 733 h 9279"/>
              <a:gd name="T10" fmla="*/ 9319 w 9401"/>
              <a:gd name="T11" fmla="*/ 245 h 9279"/>
              <a:gd name="T12" fmla="*/ 9157 w 9401"/>
              <a:gd name="T13" fmla="*/ 204 h 9279"/>
              <a:gd name="T14" fmla="*/ 8423 w 9401"/>
              <a:gd name="T15" fmla="*/ 163 h 9279"/>
              <a:gd name="T16" fmla="*/ 6918 w 9401"/>
              <a:gd name="T17" fmla="*/ 122 h 9279"/>
              <a:gd name="T18" fmla="*/ 6227 w 9401"/>
              <a:gd name="T19" fmla="*/ 82 h 9279"/>
              <a:gd name="T20" fmla="*/ 5942 w 9401"/>
              <a:gd name="T21" fmla="*/ 82 h 9279"/>
              <a:gd name="T22" fmla="*/ 4965 w 9401"/>
              <a:gd name="T23" fmla="*/ 0 h 9279"/>
              <a:gd name="T24" fmla="*/ 3460 w 9401"/>
              <a:gd name="T25" fmla="*/ 42 h 9279"/>
              <a:gd name="T26" fmla="*/ 2564 w 9401"/>
              <a:gd name="T27" fmla="*/ 42 h 9279"/>
              <a:gd name="T28" fmla="*/ 2401 w 9401"/>
              <a:gd name="T29" fmla="*/ 42 h 9279"/>
              <a:gd name="T30" fmla="*/ 1018 w 9401"/>
              <a:gd name="T31" fmla="*/ 163 h 9279"/>
              <a:gd name="T32" fmla="*/ 896 w 9401"/>
              <a:gd name="T33" fmla="*/ 163 h 9279"/>
              <a:gd name="T34" fmla="*/ 0 w 9401"/>
              <a:gd name="T35" fmla="*/ 245 h 9279"/>
              <a:gd name="T36" fmla="*/ 0 w 9401"/>
              <a:gd name="T37" fmla="*/ 1018 h 9279"/>
              <a:gd name="T38" fmla="*/ 42 w 9401"/>
              <a:gd name="T39" fmla="*/ 1139 h 9279"/>
              <a:gd name="T40" fmla="*/ 42 w 9401"/>
              <a:gd name="T41" fmla="*/ 4517 h 9279"/>
              <a:gd name="T42" fmla="*/ 82 w 9401"/>
              <a:gd name="T43" fmla="*/ 5168 h 9279"/>
              <a:gd name="T44" fmla="*/ 122 w 9401"/>
              <a:gd name="T45" fmla="*/ 6511 h 9279"/>
              <a:gd name="T46" fmla="*/ 163 w 9401"/>
              <a:gd name="T47" fmla="*/ 7854 h 9279"/>
              <a:gd name="T48" fmla="*/ 163 w 9401"/>
              <a:gd name="T49" fmla="*/ 8709 h 9279"/>
              <a:gd name="T50" fmla="*/ 204 w 9401"/>
              <a:gd name="T51" fmla="*/ 8912 h 9279"/>
              <a:gd name="T52" fmla="*/ 285 w 9401"/>
              <a:gd name="T53" fmla="*/ 8994 h 9279"/>
              <a:gd name="T54" fmla="*/ 1181 w 9401"/>
              <a:gd name="T55" fmla="*/ 9034 h 9279"/>
              <a:gd name="T56" fmla="*/ 1913 w 9401"/>
              <a:gd name="T57" fmla="*/ 9074 h 9279"/>
              <a:gd name="T58" fmla="*/ 2849 w 9401"/>
              <a:gd name="T59" fmla="*/ 9115 h 9279"/>
              <a:gd name="T60" fmla="*/ 4069 w 9401"/>
              <a:gd name="T61" fmla="*/ 9156 h 9279"/>
              <a:gd name="T62" fmla="*/ 4274 w 9401"/>
              <a:gd name="T63" fmla="*/ 9156 h 9279"/>
              <a:gd name="T64" fmla="*/ 4802 w 9401"/>
              <a:gd name="T65" fmla="*/ 9237 h 9279"/>
              <a:gd name="T66" fmla="*/ 5250 w 9401"/>
              <a:gd name="T67" fmla="*/ 9237 h 9279"/>
              <a:gd name="T68" fmla="*/ 5576 w 9401"/>
              <a:gd name="T69" fmla="*/ 9278 h 9279"/>
              <a:gd name="T70" fmla="*/ 7406 w 9401"/>
              <a:gd name="T71" fmla="*/ 9278 h 9279"/>
              <a:gd name="T72" fmla="*/ 7447 w 9401"/>
              <a:gd name="T73" fmla="*/ 9278 h 9279"/>
              <a:gd name="T74" fmla="*/ 7975 w 9401"/>
              <a:gd name="T75" fmla="*/ 9237 h 9279"/>
              <a:gd name="T76" fmla="*/ 8994 w 9401"/>
              <a:gd name="T77" fmla="*/ 9197 h 9279"/>
              <a:gd name="T78" fmla="*/ 9034 w 9401"/>
              <a:gd name="T79" fmla="*/ 8546 h 9279"/>
              <a:gd name="T80" fmla="*/ 9074 w 9401"/>
              <a:gd name="T81" fmla="*/ 8220 h 9279"/>
              <a:gd name="T82" fmla="*/ 9115 w 9401"/>
              <a:gd name="T83" fmla="*/ 7813 h 9279"/>
              <a:gd name="T84" fmla="*/ 9157 w 9401"/>
              <a:gd name="T85" fmla="*/ 7324 h 9279"/>
              <a:gd name="T86" fmla="*/ 9157 w 9401"/>
              <a:gd name="T87" fmla="*/ 6836 h 9279"/>
              <a:gd name="T88" fmla="*/ 9237 w 9401"/>
              <a:gd name="T89" fmla="*/ 5656 h 9279"/>
              <a:gd name="T90" fmla="*/ 9278 w 9401"/>
              <a:gd name="T91" fmla="*/ 4883 h 9279"/>
              <a:gd name="T92" fmla="*/ 9319 w 9401"/>
              <a:gd name="T93" fmla="*/ 3948 h 9279"/>
              <a:gd name="T94" fmla="*/ 9360 w 9401"/>
              <a:gd name="T95" fmla="*/ 3175 h 9279"/>
              <a:gd name="T96" fmla="*/ 9360 w 9401"/>
              <a:gd name="T97" fmla="*/ 2361 h 9279"/>
              <a:gd name="T98" fmla="*/ 9360 w 9401"/>
              <a:gd name="T99" fmla="*/ 1790 h 9279"/>
              <a:gd name="T100" fmla="*/ 9400 w 9401"/>
              <a:gd name="T101" fmla="*/ 1710 h 9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9401" h="9279">
                <a:moveTo>
                  <a:pt x="9400" y="1710"/>
                </a:moveTo>
                <a:lnTo>
                  <a:pt x="9400" y="1710"/>
                </a:lnTo>
                <a:cubicBezTo>
                  <a:pt x="9400" y="1587"/>
                  <a:pt x="9400" y="1587"/>
                  <a:pt x="9400" y="1587"/>
                </a:cubicBezTo>
                <a:cubicBezTo>
                  <a:pt x="9400" y="1587"/>
                  <a:pt x="9360" y="1587"/>
                  <a:pt x="9360" y="1547"/>
                </a:cubicBezTo>
                <a:cubicBezTo>
                  <a:pt x="9360" y="1262"/>
                  <a:pt x="9360" y="977"/>
                  <a:pt x="9360" y="733"/>
                </a:cubicBezTo>
                <a:cubicBezTo>
                  <a:pt x="9360" y="570"/>
                  <a:pt x="9360" y="408"/>
                  <a:pt x="9319" y="245"/>
                </a:cubicBezTo>
                <a:cubicBezTo>
                  <a:pt x="9278" y="245"/>
                  <a:pt x="9237" y="204"/>
                  <a:pt x="9157" y="204"/>
                </a:cubicBezTo>
                <a:cubicBezTo>
                  <a:pt x="8912" y="204"/>
                  <a:pt x="8668" y="163"/>
                  <a:pt x="8423" y="163"/>
                </a:cubicBezTo>
                <a:cubicBezTo>
                  <a:pt x="7935" y="163"/>
                  <a:pt x="7447" y="122"/>
                  <a:pt x="6918" y="122"/>
                </a:cubicBezTo>
                <a:cubicBezTo>
                  <a:pt x="6715" y="122"/>
                  <a:pt x="6470" y="122"/>
                  <a:pt x="6227" y="82"/>
                </a:cubicBezTo>
                <a:cubicBezTo>
                  <a:pt x="6145" y="82"/>
                  <a:pt x="6022" y="82"/>
                  <a:pt x="5942" y="82"/>
                </a:cubicBezTo>
                <a:cubicBezTo>
                  <a:pt x="5616" y="42"/>
                  <a:pt x="5291" y="0"/>
                  <a:pt x="4965" y="0"/>
                </a:cubicBezTo>
                <a:cubicBezTo>
                  <a:pt x="4477" y="0"/>
                  <a:pt x="3948" y="0"/>
                  <a:pt x="3460" y="42"/>
                </a:cubicBezTo>
                <a:cubicBezTo>
                  <a:pt x="3175" y="42"/>
                  <a:pt x="2849" y="42"/>
                  <a:pt x="2564" y="42"/>
                </a:cubicBezTo>
                <a:cubicBezTo>
                  <a:pt x="2524" y="42"/>
                  <a:pt x="2441" y="42"/>
                  <a:pt x="2401" y="42"/>
                </a:cubicBezTo>
                <a:cubicBezTo>
                  <a:pt x="1913" y="82"/>
                  <a:pt x="1465" y="122"/>
                  <a:pt x="1018" y="163"/>
                </a:cubicBezTo>
                <a:cubicBezTo>
                  <a:pt x="977" y="163"/>
                  <a:pt x="936" y="163"/>
                  <a:pt x="896" y="163"/>
                </a:cubicBezTo>
                <a:cubicBezTo>
                  <a:pt x="611" y="163"/>
                  <a:pt x="326" y="204"/>
                  <a:pt x="0" y="245"/>
                </a:cubicBezTo>
                <a:cubicBezTo>
                  <a:pt x="0" y="1018"/>
                  <a:pt x="0" y="1018"/>
                  <a:pt x="0" y="1018"/>
                </a:cubicBezTo>
                <a:cubicBezTo>
                  <a:pt x="42" y="1059"/>
                  <a:pt x="42" y="1099"/>
                  <a:pt x="42" y="1139"/>
                </a:cubicBezTo>
                <a:cubicBezTo>
                  <a:pt x="42" y="2279"/>
                  <a:pt x="42" y="3418"/>
                  <a:pt x="42" y="4517"/>
                </a:cubicBezTo>
                <a:cubicBezTo>
                  <a:pt x="42" y="4720"/>
                  <a:pt x="82" y="4965"/>
                  <a:pt x="82" y="5168"/>
                </a:cubicBezTo>
                <a:cubicBezTo>
                  <a:pt x="82" y="5616"/>
                  <a:pt x="122" y="6064"/>
                  <a:pt x="122" y="6511"/>
                </a:cubicBezTo>
                <a:cubicBezTo>
                  <a:pt x="122" y="6959"/>
                  <a:pt x="163" y="7406"/>
                  <a:pt x="163" y="7854"/>
                </a:cubicBezTo>
                <a:cubicBezTo>
                  <a:pt x="163" y="8138"/>
                  <a:pt x="163" y="8423"/>
                  <a:pt x="163" y="8709"/>
                </a:cubicBezTo>
                <a:cubicBezTo>
                  <a:pt x="163" y="8789"/>
                  <a:pt x="204" y="8831"/>
                  <a:pt x="204" y="8912"/>
                </a:cubicBezTo>
                <a:cubicBezTo>
                  <a:pt x="204" y="8952"/>
                  <a:pt x="245" y="8994"/>
                  <a:pt x="285" y="8994"/>
                </a:cubicBezTo>
                <a:cubicBezTo>
                  <a:pt x="570" y="8994"/>
                  <a:pt x="896" y="9034"/>
                  <a:pt x="1181" y="9034"/>
                </a:cubicBezTo>
                <a:cubicBezTo>
                  <a:pt x="1425" y="9074"/>
                  <a:pt x="1669" y="9074"/>
                  <a:pt x="1913" y="9074"/>
                </a:cubicBezTo>
                <a:cubicBezTo>
                  <a:pt x="2238" y="9074"/>
                  <a:pt x="2524" y="9115"/>
                  <a:pt x="2849" y="9115"/>
                </a:cubicBezTo>
                <a:cubicBezTo>
                  <a:pt x="3255" y="9156"/>
                  <a:pt x="3663" y="9156"/>
                  <a:pt x="4069" y="9156"/>
                </a:cubicBezTo>
                <a:cubicBezTo>
                  <a:pt x="4111" y="9156"/>
                  <a:pt x="4192" y="9156"/>
                  <a:pt x="4274" y="9156"/>
                </a:cubicBezTo>
                <a:cubicBezTo>
                  <a:pt x="4436" y="9197"/>
                  <a:pt x="4599" y="9197"/>
                  <a:pt x="4802" y="9237"/>
                </a:cubicBezTo>
                <a:cubicBezTo>
                  <a:pt x="4965" y="9237"/>
                  <a:pt x="5087" y="9237"/>
                  <a:pt x="5250" y="9237"/>
                </a:cubicBezTo>
                <a:cubicBezTo>
                  <a:pt x="5371" y="9237"/>
                  <a:pt x="5453" y="9278"/>
                  <a:pt x="5576" y="9278"/>
                </a:cubicBezTo>
                <a:cubicBezTo>
                  <a:pt x="7406" y="9278"/>
                  <a:pt x="7406" y="9278"/>
                  <a:pt x="7406" y="9278"/>
                </a:cubicBezTo>
                <a:cubicBezTo>
                  <a:pt x="7447" y="9278"/>
                  <a:pt x="7447" y="9278"/>
                  <a:pt x="7447" y="9278"/>
                </a:cubicBezTo>
                <a:cubicBezTo>
                  <a:pt x="7650" y="9278"/>
                  <a:pt x="7813" y="9237"/>
                  <a:pt x="7975" y="9237"/>
                </a:cubicBezTo>
                <a:cubicBezTo>
                  <a:pt x="8301" y="9237"/>
                  <a:pt x="8627" y="9237"/>
                  <a:pt x="8994" y="9197"/>
                </a:cubicBezTo>
                <a:cubicBezTo>
                  <a:pt x="8994" y="8994"/>
                  <a:pt x="9034" y="8789"/>
                  <a:pt x="9034" y="8546"/>
                </a:cubicBezTo>
                <a:cubicBezTo>
                  <a:pt x="9074" y="8464"/>
                  <a:pt x="9074" y="8343"/>
                  <a:pt x="9074" y="8220"/>
                </a:cubicBezTo>
                <a:cubicBezTo>
                  <a:pt x="9074" y="8058"/>
                  <a:pt x="9115" y="7935"/>
                  <a:pt x="9115" y="7813"/>
                </a:cubicBezTo>
                <a:cubicBezTo>
                  <a:pt x="9115" y="7650"/>
                  <a:pt x="9157" y="7487"/>
                  <a:pt x="9157" y="7324"/>
                </a:cubicBezTo>
                <a:cubicBezTo>
                  <a:pt x="9157" y="7162"/>
                  <a:pt x="9157" y="6999"/>
                  <a:pt x="9157" y="6836"/>
                </a:cubicBezTo>
                <a:cubicBezTo>
                  <a:pt x="9197" y="6430"/>
                  <a:pt x="9197" y="6064"/>
                  <a:pt x="9237" y="5656"/>
                </a:cubicBezTo>
                <a:cubicBezTo>
                  <a:pt x="9237" y="5413"/>
                  <a:pt x="9278" y="5128"/>
                  <a:pt x="9278" y="4883"/>
                </a:cubicBezTo>
                <a:cubicBezTo>
                  <a:pt x="9278" y="4557"/>
                  <a:pt x="9319" y="4274"/>
                  <a:pt x="9319" y="3948"/>
                </a:cubicBezTo>
                <a:cubicBezTo>
                  <a:pt x="9360" y="3703"/>
                  <a:pt x="9360" y="3418"/>
                  <a:pt x="9360" y="3175"/>
                </a:cubicBezTo>
                <a:cubicBezTo>
                  <a:pt x="9360" y="2889"/>
                  <a:pt x="9360" y="2646"/>
                  <a:pt x="9360" y="2361"/>
                </a:cubicBezTo>
                <a:cubicBezTo>
                  <a:pt x="9400" y="2198"/>
                  <a:pt x="9360" y="1995"/>
                  <a:pt x="9360" y="1790"/>
                </a:cubicBezTo>
                <a:cubicBezTo>
                  <a:pt x="9360" y="1790"/>
                  <a:pt x="9400" y="1750"/>
                  <a:pt x="9400" y="171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39552" y="2060849"/>
            <a:ext cx="7956748" cy="266429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cap="none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0" indent="0">
              <a:spcBef>
                <a:spcPts val="250"/>
              </a:spcBef>
              <a:buFontTx/>
              <a:buNone/>
              <a:defRPr sz="2400" cap="all">
                <a:solidFill>
                  <a:srgbClr val="C1333C"/>
                </a:solidFill>
                <a:latin typeface="Arial"/>
                <a:cs typeface="Arial"/>
              </a:defRPr>
            </a:lvl2pPr>
            <a:lvl3pPr marL="0" indent="-180000">
              <a:spcBef>
                <a:spcPts val="25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Arial"/>
                <a:cs typeface="Arial"/>
              </a:defRPr>
            </a:lvl3pPr>
            <a:lvl4pPr marL="432000" indent="-228600">
              <a:spcBef>
                <a:spcPts val="25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Arial"/>
                <a:cs typeface="Arial"/>
              </a:defRPr>
            </a:lvl4pPr>
            <a:lvl5pPr marL="594000" indent="-180000">
              <a:spcBef>
                <a:spcPts val="25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646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tagline_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 userDrawn="1"/>
        </p:nvGrpSpPr>
        <p:grpSpPr>
          <a:xfrm>
            <a:off x="432814" y="1628800"/>
            <a:ext cx="10115850" cy="4752528"/>
            <a:chOff x="432814" y="1628800"/>
            <a:chExt cx="10115850" cy="4752528"/>
          </a:xfrm>
        </p:grpSpPr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75769" y="3284984"/>
              <a:ext cx="476250" cy="466725"/>
            </a:xfrm>
            <a:prstGeom prst="rect">
              <a:avLst/>
            </a:prstGeom>
          </p:spPr>
        </p:pic>
        <p:grpSp>
          <p:nvGrpSpPr>
            <p:cNvPr id="9" name="Group 8"/>
            <p:cNvGrpSpPr/>
            <p:nvPr userDrawn="1"/>
          </p:nvGrpSpPr>
          <p:grpSpPr>
            <a:xfrm>
              <a:off x="432814" y="1628800"/>
              <a:ext cx="10115850" cy="4752528"/>
              <a:chOff x="432814" y="1628800"/>
              <a:chExt cx="10115850" cy="4752528"/>
            </a:xfrm>
          </p:grpSpPr>
          <p:sp>
            <p:nvSpPr>
              <p:cNvPr id="16" name="Rectangle 15"/>
              <p:cNvSpPr/>
              <p:nvPr userDrawn="1"/>
            </p:nvSpPr>
            <p:spPr>
              <a:xfrm>
                <a:off x="539552" y="3298638"/>
                <a:ext cx="10009112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AU" sz="1800" i="0" kern="1200" dirty="0">
                    <a:solidFill>
                      <a:schemeClr val="bg1"/>
                    </a:solidFill>
                    <a:latin typeface="Felt Tip Roman" panose="03080502040305020204" pitchFamily="66" charset="0"/>
                    <a:ea typeface="+mn-ea"/>
                    <a:cs typeface="Arial"/>
                  </a:rPr>
                  <a:t>      </a:t>
                </a:r>
                <a:r>
                  <a:rPr lang="en-AU" sz="1800" i="0" kern="1200" dirty="0">
                    <a:solidFill>
                      <a:schemeClr val="tx2"/>
                    </a:solidFill>
                    <a:latin typeface="Felt Tip Roman" panose="03080502040305020204" pitchFamily="66" charset="0"/>
                    <a:ea typeface="+mn-ea"/>
                    <a:cs typeface="Arial"/>
                  </a:rPr>
                  <a:t>CaritasAU               @caritasaust           </a:t>
                </a:r>
                <a:r>
                  <a:rPr lang="en-AU" sz="1800" i="0" kern="1200" baseline="0" dirty="0">
                    <a:solidFill>
                      <a:schemeClr val="tx2"/>
                    </a:solidFill>
                    <a:latin typeface="Felt Tip Roman" panose="03080502040305020204" pitchFamily="66" charset="0"/>
                    <a:ea typeface="+mn-ea"/>
                    <a:cs typeface="Arial"/>
                  </a:rPr>
                  <a:t>    </a:t>
                </a:r>
                <a:r>
                  <a:rPr lang="en-AU" sz="1800" i="0" kern="1200" dirty="0">
                    <a:solidFill>
                      <a:schemeClr val="tx2"/>
                    </a:solidFill>
                    <a:latin typeface="Felt Tip Roman" panose="03080502040305020204" pitchFamily="66" charset="0"/>
                    <a:ea typeface="+mn-ea"/>
                    <a:cs typeface="Arial"/>
                  </a:rPr>
                  <a:t>@caritasaust </a:t>
                </a:r>
                <a:r>
                  <a:rPr lang="en-AU" sz="1800" i="0" kern="1200" baseline="0" dirty="0">
                    <a:solidFill>
                      <a:schemeClr val="tx2"/>
                    </a:solidFill>
                    <a:latin typeface="Felt Tip Roman" panose="03080502040305020204" pitchFamily="66" charset="0"/>
                    <a:ea typeface="+mn-ea"/>
                    <a:cs typeface="Arial"/>
                  </a:rPr>
                  <a:t>              </a:t>
                </a:r>
                <a:r>
                  <a:rPr lang="en-AU" sz="1800" i="0" kern="1200" dirty="0">
                    <a:solidFill>
                      <a:schemeClr val="tx2"/>
                    </a:solidFill>
                    <a:latin typeface="Felt Tip Roman" panose="03080502040305020204" pitchFamily="66" charset="0"/>
                    <a:ea typeface="+mn-ea"/>
                    <a:cs typeface="Arial"/>
                  </a:rPr>
                  <a:t>caritasaustralia</a:t>
                </a:r>
              </a:p>
              <a:p>
                <a:endParaRPr lang="en-AU" sz="1800" i="0" kern="1200" dirty="0">
                  <a:solidFill>
                    <a:schemeClr val="tx2"/>
                  </a:solidFill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17" name="TextBox 16"/>
              <p:cNvSpPr txBox="1"/>
              <p:nvPr userDrawn="1"/>
            </p:nvSpPr>
            <p:spPr>
              <a:xfrm>
                <a:off x="2411760" y="4071257"/>
                <a:ext cx="586574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AU" sz="2400" b="0" kern="1200" spc="600" dirty="0">
                    <a:solidFill>
                      <a:schemeClr val="tx2"/>
                    </a:solidFill>
                    <a:latin typeface="Roboto light" pitchFamily="2" charset="0"/>
                    <a:ea typeface="Roboto light" pitchFamily="2" charset="0"/>
                    <a:cs typeface="+mn-cs"/>
                  </a:rPr>
                  <a:t>www.caritas.org.au</a:t>
                </a:r>
              </a:p>
              <a:p>
                <a:endParaRPr lang="en-AU" sz="2400" kern="1200" spc="600" dirty="0">
                  <a:solidFill>
                    <a:schemeClr val="tx2"/>
                  </a:solidFill>
                  <a:latin typeface="Roboto light" pitchFamily="2" charset="0"/>
                  <a:ea typeface="Roboto light" pitchFamily="2" charset="0"/>
                  <a:cs typeface="+mn-cs"/>
                </a:endParaRPr>
              </a:p>
            </p:txBody>
          </p:sp>
          <p:sp>
            <p:nvSpPr>
              <p:cNvPr id="28" name="TextBox 27"/>
              <p:cNvSpPr txBox="1"/>
              <p:nvPr userDrawn="1"/>
            </p:nvSpPr>
            <p:spPr>
              <a:xfrm>
                <a:off x="2214530" y="1628800"/>
                <a:ext cx="4589718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AU" sz="8000" dirty="0">
                    <a:solidFill>
                      <a:schemeClr val="tx2"/>
                    </a:solidFill>
                    <a:latin typeface="Felt Tip Roman" panose="03080502040305020204" pitchFamily="66" charset="0"/>
                  </a:rPr>
                  <a:t>Thank</a:t>
                </a:r>
                <a:r>
                  <a:rPr lang="en-AU" sz="8000" baseline="0" dirty="0">
                    <a:solidFill>
                      <a:schemeClr val="tx2"/>
                    </a:solidFill>
                    <a:latin typeface="Felt Tip Roman" panose="03080502040305020204" pitchFamily="66" charset="0"/>
                  </a:rPr>
                  <a:t> you</a:t>
                </a:r>
                <a:endParaRPr lang="en-AU" sz="8000" dirty="0">
                  <a:solidFill>
                    <a:schemeClr val="tx2"/>
                  </a:solidFill>
                  <a:latin typeface="Felt Tip Roman" panose="03080502040305020204" pitchFamily="66" charset="0"/>
                </a:endParaRPr>
              </a:p>
            </p:txBody>
          </p:sp>
          <p:pic>
            <p:nvPicPr>
              <p:cNvPr id="15" name="Picture 14" descr="CaritasAU_MasterLogo-tagline_H_POS_CMYK.png"/>
              <p:cNvPicPr>
                <a:picLocks noChangeAspect="1"/>
              </p:cNvPicPr>
              <p:nvPr userDrawn="1"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796136" y="5910483"/>
                <a:ext cx="2628157" cy="470845"/>
              </a:xfrm>
              <a:prstGeom prst="rect">
                <a:avLst/>
              </a:prstGeom>
            </p:spPr>
          </p:pic>
          <p:pic>
            <p:nvPicPr>
              <p:cNvPr id="2" name="Picture 1"/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32814" y="3278770"/>
                <a:ext cx="476250" cy="466725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 userDrawn="1"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263011" y="3284984"/>
                <a:ext cx="476250" cy="466725"/>
              </a:xfrm>
              <a:prstGeom prst="rect">
                <a:avLst/>
              </a:prstGeom>
            </p:spPr>
          </p:pic>
        </p:grpSp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46419" y="3284984"/>
              <a:ext cx="476250" cy="4667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091710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descrip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Last updated: </a:t>
            </a:r>
            <a:fld id="{EE8934FF-BD4A-0141-A604-8E0ACB03DCC7}" type="datetimeFigureOut">
              <a:rPr lang="en-US" smtClean="0"/>
              <a:pPr/>
              <a:t>1/18/2019</a:t>
            </a:fld>
            <a:endParaRPr lang="en-US" dirty="0"/>
          </a:p>
        </p:txBody>
      </p:sp>
      <p:pic>
        <p:nvPicPr>
          <p:cNvPr id="5" name="Picture 4" descr="CaritasAU_MasterLogo-descriptor_H_REV_CMYK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2120" y="5858211"/>
            <a:ext cx="2880320" cy="477501"/>
          </a:xfrm>
          <a:prstGeom prst="rect">
            <a:avLst/>
          </a:prstGeom>
        </p:spPr>
      </p:pic>
      <p:pic>
        <p:nvPicPr>
          <p:cNvPr id="6" name="Picture 5" descr="Thank you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7987" y="1484784"/>
            <a:ext cx="4608269" cy="1450751"/>
          </a:xfrm>
          <a:prstGeom prst="rect">
            <a:avLst/>
          </a:prstGeom>
        </p:spPr>
      </p:pic>
      <p:grpSp>
        <p:nvGrpSpPr>
          <p:cNvPr id="47" name="Group 46"/>
          <p:cNvGrpSpPr/>
          <p:nvPr userDrawn="1"/>
        </p:nvGrpSpPr>
        <p:grpSpPr>
          <a:xfrm>
            <a:off x="430472" y="3298638"/>
            <a:ext cx="10118192" cy="1510427"/>
            <a:chOff x="430472" y="3298638"/>
            <a:chExt cx="10118192" cy="1510427"/>
          </a:xfrm>
        </p:grpSpPr>
        <p:sp>
          <p:nvSpPr>
            <p:cNvPr id="39" name="Rectangle 38"/>
            <p:cNvSpPr/>
            <p:nvPr userDrawn="1"/>
          </p:nvSpPr>
          <p:spPr>
            <a:xfrm>
              <a:off x="539552" y="3298638"/>
              <a:ext cx="1000911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AU" sz="1800" i="0" kern="1200" dirty="0">
                  <a:solidFill>
                    <a:schemeClr val="bg1"/>
                  </a:solidFill>
                  <a:latin typeface="Felt Tip Roman" panose="03080502040305020204" pitchFamily="66" charset="0"/>
                  <a:ea typeface="+mn-ea"/>
                  <a:cs typeface="Arial"/>
                </a:rPr>
                <a:t>      CaritasAU               @caritasaust           </a:t>
              </a:r>
              <a:r>
                <a:rPr lang="en-AU" sz="1800" i="0" kern="1200" baseline="0" dirty="0">
                  <a:solidFill>
                    <a:schemeClr val="bg1"/>
                  </a:solidFill>
                  <a:latin typeface="Felt Tip Roman" panose="03080502040305020204" pitchFamily="66" charset="0"/>
                  <a:ea typeface="+mn-ea"/>
                  <a:cs typeface="Arial"/>
                </a:rPr>
                <a:t>    </a:t>
              </a:r>
              <a:r>
                <a:rPr lang="en-AU" sz="1800" i="0" kern="1200" dirty="0">
                  <a:solidFill>
                    <a:schemeClr val="bg1"/>
                  </a:solidFill>
                  <a:latin typeface="Felt Tip Roman" panose="03080502040305020204" pitchFamily="66" charset="0"/>
                  <a:ea typeface="+mn-ea"/>
                  <a:cs typeface="Arial"/>
                </a:rPr>
                <a:t>@caritasaust </a:t>
              </a:r>
              <a:r>
                <a:rPr lang="en-AU" sz="1800" i="0" kern="1200" baseline="0" dirty="0">
                  <a:solidFill>
                    <a:schemeClr val="bg1"/>
                  </a:solidFill>
                  <a:latin typeface="Felt Tip Roman" panose="03080502040305020204" pitchFamily="66" charset="0"/>
                  <a:ea typeface="+mn-ea"/>
                  <a:cs typeface="Arial"/>
                </a:rPr>
                <a:t>              </a:t>
              </a:r>
              <a:r>
                <a:rPr lang="en-AU" sz="1800" i="0" kern="1200" dirty="0">
                  <a:solidFill>
                    <a:schemeClr val="bg1"/>
                  </a:solidFill>
                  <a:latin typeface="Felt Tip Roman" panose="03080502040305020204" pitchFamily="66" charset="0"/>
                  <a:ea typeface="+mn-ea"/>
                  <a:cs typeface="Arial"/>
                </a:rPr>
                <a:t>caritasaustralia</a:t>
              </a:r>
            </a:p>
            <a:p>
              <a:endParaRPr lang="en-AU" sz="1800" i="0" kern="1200" dirty="0">
                <a:solidFill>
                  <a:schemeClr val="bg1"/>
                </a:solidFill>
                <a:latin typeface="Arial"/>
                <a:ea typeface="+mn-ea"/>
                <a:cs typeface="Arial"/>
              </a:endParaRPr>
            </a:p>
          </p:txBody>
        </p:sp>
        <p:sp>
          <p:nvSpPr>
            <p:cNvPr id="40" name="TextBox 39"/>
            <p:cNvSpPr txBox="1"/>
            <p:nvPr userDrawn="1"/>
          </p:nvSpPr>
          <p:spPr>
            <a:xfrm>
              <a:off x="2306651" y="3978068"/>
              <a:ext cx="586574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AU" sz="2400" b="1" i="0" u="none" kern="1200" spc="600" baseline="0" dirty="0">
                  <a:solidFill>
                    <a:schemeClr val="bg1"/>
                  </a:solidFill>
                  <a:latin typeface="Roboto light" pitchFamily="2" charset="0"/>
                  <a:ea typeface="Roboto light" pitchFamily="2" charset="0"/>
                  <a:cs typeface="Arial"/>
                </a:rPr>
                <a:t>www.caritas.org.au</a:t>
              </a:r>
            </a:p>
            <a:p>
              <a:endParaRPr lang="en-AU" sz="2400" spc="600" baseline="0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endParaRPr>
            </a:p>
          </p:txBody>
        </p:sp>
        <p:pic>
          <p:nvPicPr>
            <p:cNvPr id="41" name="Picture 40"/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0472" y="3327862"/>
              <a:ext cx="397112" cy="389170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36693" y="3323891"/>
              <a:ext cx="397112" cy="393141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 userDrawn="1"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2580" y="3322250"/>
              <a:ext cx="397112" cy="381228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 userDrawn="1"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85988" y="3331833"/>
              <a:ext cx="397112" cy="3851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219888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ritas Colour Palet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"/>
          <p:cNvSpPr>
            <a:spLocks noChangeArrowheads="1"/>
          </p:cNvSpPr>
          <p:nvPr userDrawn="1"/>
        </p:nvSpPr>
        <p:spPr bwMode="auto">
          <a:xfrm>
            <a:off x="1089626" y="1052736"/>
            <a:ext cx="648370" cy="669204"/>
          </a:xfrm>
          <a:custGeom>
            <a:avLst/>
            <a:gdLst>
              <a:gd name="T0" fmla="*/ 9400 w 9401"/>
              <a:gd name="T1" fmla="*/ 1710 h 9279"/>
              <a:gd name="T2" fmla="*/ 9400 w 9401"/>
              <a:gd name="T3" fmla="*/ 1710 h 9279"/>
              <a:gd name="T4" fmla="*/ 9400 w 9401"/>
              <a:gd name="T5" fmla="*/ 1587 h 9279"/>
              <a:gd name="T6" fmla="*/ 9360 w 9401"/>
              <a:gd name="T7" fmla="*/ 1547 h 9279"/>
              <a:gd name="T8" fmla="*/ 9360 w 9401"/>
              <a:gd name="T9" fmla="*/ 733 h 9279"/>
              <a:gd name="T10" fmla="*/ 9319 w 9401"/>
              <a:gd name="T11" fmla="*/ 245 h 9279"/>
              <a:gd name="T12" fmla="*/ 9157 w 9401"/>
              <a:gd name="T13" fmla="*/ 204 h 9279"/>
              <a:gd name="T14" fmla="*/ 8423 w 9401"/>
              <a:gd name="T15" fmla="*/ 163 h 9279"/>
              <a:gd name="T16" fmla="*/ 6918 w 9401"/>
              <a:gd name="T17" fmla="*/ 122 h 9279"/>
              <a:gd name="T18" fmla="*/ 6227 w 9401"/>
              <a:gd name="T19" fmla="*/ 82 h 9279"/>
              <a:gd name="T20" fmla="*/ 5942 w 9401"/>
              <a:gd name="T21" fmla="*/ 82 h 9279"/>
              <a:gd name="T22" fmla="*/ 4965 w 9401"/>
              <a:gd name="T23" fmla="*/ 0 h 9279"/>
              <a:gd name="T24" fmla="*/ 3460 w 9401"/>
              <a:gd name="T25" fmla="*/ 42 h 9279"/>
              <a:gd name="T26" fmla="*/ 2564 w 9401"/>
              <a:gd name="T27" fmla="*/ 42 h 9279"/>
              <a:gd name="T28" fmla="*/ 2401 w 9401"/>
              <a:gd name="T29" fmla="*/ 42 h 9279"/>
              <a:gd name="T30" fmla="*/ 1018 w 9401"/>
              <a:gd name="T31" fmla="*/ 163 h 9279"/>
              <a:gd name="T32" fmla="*/ 896 w 9401"/>
              <a:gd name="T33" fmla="*/ 163 h 9279"/>
              <a:gd name="T34" fmla="*/ 0 w 9401"/>
              <a:gd name="T35" fmla="*/ 245 h 9279"/>
              <a:gd name="T36" fmla="*/ 0 w 9401"/>
              <a:gd name="T37" fmla="*/ 1018 h 9279"/>
              <a:gd name="T38" fmla="*/ 42 w 9401"/>
              <a:gd name="T39" fmla="*/ 1139 h 9279"/>
              <a:gd name="T40" fmla="*/ 42 w 9401"/>
              <a:gd name="T41" fmla="*/ 4517 h 9279"/>
              <a:gd name="T42" fmla="*/ 82 w 9401"/>
              <a:gd name="T43" fmla="*/ 5168 h 9279"/>
              <a:gd name="T44" fmla="*/ 122 w 9401"/>
              <a:gd name="T45" fmla="*/ 6511 h 9279"/>
              <a:gd name="T46" fmla="*/ 163 w 9401"/>
              <a:gd name="T47" fmla="*/ 7854 h 9279"/>
              <a:gd name="T48" fmla="*/ 163 w 9401"/>
              <a:gd name="T49" fmla="*/ 8709 h 9279"/>
              <a:gd name="T50" fmla="*/ 204 w 9401"/>
              <a:gd name="T51" fmla="*/ 8912 h 9279"/>
              <a:gd name="T52" fmla="*/ 285 w 9401"/>
              <a:gd name="T53" fmla="*/ 8994 h 9279"/>
              <a:gd name="T54" fmla="*/ 1181 w 9401"/>
              <a:gd name="T55" fmla="*/ 9034 h 9279"/>
              <a:gd name="T56" fmla="*/ 1913 w 9401"/>
              <a:gd name="T57" fmla="*/ 9074 h 9279"/>
              <a:gd name="T58" fmla="*/ 2849 w 9401"/>
              <a:gd name="T59" fmla="*/ 9115 h 9279"/>
              <a:gd name="T60" fmla="*/ 4069 w 9401"/>
              <a:gd name="T61" fmla="*/ 9156 h 9279"/>
              <a:gd name="T62" fmla="*/ 4274 w 9401"/>
              <a:gd name="T63" fmla="*/ 9156 h 9279"/>
              <a:gd name="T64" fmla="*/ 4802 w 9401"/>
              <a:gd name="T65" fmla="*/ 9237 h 9279"/>
              <a:gd name="T66" fmla="*/ 5250 w 9401"/>
              <a:gd name="T67" fmla="*/ 9237 h 9279"/>
              <a:gd name="T68" fmla="*/ 5576 w 9401"/>
              <a:gd name="T69" fmla="*/ 9278 h 9279"/>
              <a:gd name="T70" fmla="*/ 7406 w 9401"/>
              <a:gd name="T71" fmla="*/ 9278 h 9279"/>
              <a:gd name="T72" fmla="*/ 7447 w 9401"/>
              <a:gd name="T73" fmla="*/ 9278 h 9279"/>
              <a:gd name="T74" fmla="*/ 7975 w 9401"/>
              <a:gd name="T75" fmla="*/ 9237 h 9279"/>
              <a:gd name="T76" fmla="*/ 8994 w 9401"/>
              <a:gd name="T77" fmla="*/ 9197 h 9279"/>
              <a:gd name="T78" fmla="*/ 9034 w 9401"/>
              <a:gd name="T79" fmla="*/ 8546 h 9279"/>
              <a:gd name="T80" fmla="*/ 9074 w 9401"/>
              <a:gd name="T81" fmla="*/ 8220 h 9279"/>
              <a:gd name="T82" fmla="*/ 9115 w 9401"/>
              <a:gd name="T83" fmla="*/ 7813 h 9279"/>
              <a:gd name="T84" fmla="*/ 9157 w 9401"/>
              <a:gd name="T85" fmla="*/ 7324 h 9279"/>
              <a:gd name="T86" fmla="*/ 9157 w 9401"/>
              <a:gd name="T87" fmla="*/ 6836 h 9279"/>
              <a:gd name="T88" fmla="*/ 9237 w 9401"/>
              <a:gd name="T89" fmla="*/ 5656 h 9279"/>
              <a:gd name="T90" fmla="*/ 9278 w 9401"/>
              <a:gd name="T91" fmla="*/ 4883 h 9279"/>
              <a:gd name="T92" fmla="*/ 9319 w 9401"/>
              <a:gd name="T93" fmla="*/ 3948 h 9279"/>
              <a:gd name="T94" fmla="*/ 9360 w 9401"/>
              <a:gd name="T95" fmla="*/ 3175 h 9279"/>
              <a:gd name="T96" fmla="*/ 9360 w 9401"/>
              <a:gd name="T97" fmla="*/ 2361 h 9279"/>
              <a:gd name="T98" fmla="*/ 9360 w 9401"/>
              <a:gd name="T99" fmla="*/ 1790 h 9279"/>
              <a:gd name="T100" fmla="*/ 9400 w 9401"/>
              <a:gd name="T101" fmla="*/ 1710 h 9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9401" h="9279">
                <a:moveTo>
                  <a:pt x="9400" y="1710"/>
                </a:moveTo>
                <a:lnTo>
                  <a:pt x="9400" y="1710"/>
                </a:lnTo>
                <a:cubicBezTo>
                  <a:pt x="9400" y="1587"/>
                  <a:pt x="9400" y="1587"/>
                  <a:pt x="9400" y="1587"/>
                </a:cubicBezTo>
                <a:cubicBezTo>
                  <a:pt x="9400" y="1587"/>
                  <a:pt x="9360" y="1587"/>
                  <a:pt x="9360" y="1547"/>
                </a:cubicBezTo>
                <a:cubicBezTo>
                  <a:pt x="9360" y="1262"/>
                  <a:pt x="9360" y="977"/>
                  <a:pt x="9360" y="733"/>
                </a:cubicBezTo>
                <a:cubicBezTo>
                  <a:pt x="9360" y="570"/>
                  <a:pt x="9360" y="408"/>
                  <a:pt x="9319" y="245"/>
                </a:cubicBezTo>
                <a:cubicBezTo>
                  <a:pt x="9278" y="245"/>
                  <a:pt x="9237" y="204"/>
                  <a:pt x="9157" y="204"/>
                </a:cubicBezTo>
                <a:cubicBezTo>
                  <a:pt x="8912" y="204"/>
                  <a:pt x="8668" y="163"/>
                  <a:pt x="8423" y="163"/>
                </a:cubicBezTo>
                <a:cubicBezTo>
                  <a:pt x="7935" y="163"/>
                  <a:pt x="7447" y="122"/>
                  <a:pt x="6918" y="122"/>
                </a:cubicBezTo>
                <a:cubicBezTo>
                  <a:pt x="6715" y="122"/>
                  <a:pt x="6470" y="122"/>
                  <a:pt x="6227" y="82"/>
                </a:cubicBezTo>
                <a:cubicBezTo>
                  <a:pt x="6145" y="82"/>
                  <a:pt x="6022" y="82"/>
                  <a:pt x="5942" y="82"/>
                </a:cubicBezTo>
                <a:cubicBezTo>
                  <a:pt x="5616" y="42"/>
                  <a:pt x="5291" y="0"/>
                  <a:pt x="4965" y="0"/>
                </a:cubicBezTo>
                <a:cubicBezTo>
                  <a:pt x="4477" y="0"/>
                  <a:pt x="3948" y="0"/>
                  <a:pt x="3460" y="42"/>
                </a:cubicBezTo>
                <a:cubicBezTo>
                  <a:pt x="3175" y="42"/>
                  <a:pt x="2849" y="42"/>
                  <a:pt x="2564" y="42"/>
                </a:cubicBezTo>
                <a:cubicBezTo>
                  <a:pt x="2524" y="42"/>
                  <a:pt x="2441" y="42"/>
                  <a:pt x="2401" y="42"/>
                </a:cubicBezTo>
                <a:cubicBezTo>
                  <a:pt x="1913" y="82"/>
                  <a:pt x="1465" y="122"/>
                  <a:pt x="1018" y="163"/>
                </a:cubicBezTo>
                <a:cubicBezTo>
                  <a:pt x="977" y="163"/>
                  <a:pt x="936" y="163"/>
                  <a:pt x="896" y="163"/>
                </a:cubicBezTo>
                <a:cubicBezTo>
                  <a:pt x="611" y="163"/>
                  <a:pt x="326" y="204"/>
                  <a:pt x="0" y="245"/>
                </a:cubicBezTo>
                <a:cubicBezTo>
                  <a:pt x="0" y="1018"/>
                  <a:pt x="0" y="1018"/>
                  <a:pt x="0" y="1018"/>
                </a:cubicBezTo>
                <a:cubicBezTo>
                  <a:pt x="42" y="1059"/>
                  <a:pt x="42" y="1099"/>
                  <a:pt x="42" y="1139"/>
                </a:cubicBezTo>
                <a:cubicBezTo>
                  <a:pt x="42" y="2279"/>
                  <a:pt x="42" y="3418"/>
                  <a:pt x="42" y="4517"/>
                </a:cubicBezTo>
                <a:cubicBezTo>
                  <a:pt x="42" y="4720"/>
                  <a:pt x="82" y="4965"/>
                  <a:pt x="82" y="5168"/>
                </a:cubicBezTo>
                <a:cubicBezTo>
                  <a:pt x="82" y="5616"/>
                  <a:pt x="122" y="6064"/>
                  <a:pt x="122" y="6511"/>
                </a:cubicBezTo>
                <a:cubicBezTo>
                  <a:pt x="122" y="6959"/>
                  <a:pt x="163" y="7406"/>
                  <a:pt x="163" y="7854"/>
                </a:cubicBezTo>
                <a:cubicBezTo>
                  <a:pt x="163" y="8138"/>
                  <a:pt x="163" y="8423"/>
                  <a:pt x="163" y="8709"/>
                </a:cubicBezTo>
                <a:cubicBezTo>
                  <a:pt x="163" y="8789"/>
                  <a:pt x="204" y="8831"/>
                  <a:pt x="204" y="8912"/>
                </a:cubicBezTo>
                <a:cubicBezTo>
                  <a:pt x="204" y="8952"/>
                  <a:pt x="245" y="8994"/>
                  <a:pt x="285" y="8994"/>
                </a:cubicBezTo>
                <a:cubicBezTo>
                  <a:pt x="570" y="8994"/>
                  <a:pt x="896" y="9034"/>
                  <a:pt x="1181" y="9034"/>
                </a:cubicBezTo>
                <a:cubicBezTo>
                  <a:pt x="1425" y="9074"/>
                  <a:pt x="1669" y="9074"/>
                  <a:pt x="1913" y="9074"/>
                </a:cubicBezTo>
                <a:cubicBezTo>
                  <a:pt x="2238" y="9074"/>
                  <a:pt x="2524" y="9115"/>
                  <a:pt x="2849" y="9115"/>
                </a:cubicBezTo>
                <a:cubicBezTo>
                  <a:pt x="3255" y="9156"/>
                  <a:pt x="3663" y="9156"/>
                  <a:pt x="4069" y="9156"/>
                </a:cubicBezTo>
                <a:cubicBezTo>
                  <a:pt x="4111" y="9156"/>
                  <a:pt x="4192" y="9156"/>
                  <a:pt x="4274" y="9156"/>
                </a:cubicBezTo>
                <a:cubicBezTo>
                  <a:pt x="4436" y="9197"/>
                  <a:pt x="4599" y="9197"/>
                  <a:pt x="4802" y="9237"/>
                </a:cubicBezTo>
                <a:cubicBezTo>
                  <a:pt x="4965" y="9237"/>
                  <a:pt x="5087" y="9237"/>
                  <a:pt x="5250" y="9237"/>
                </a:cubicBezTo>
                <a:cubicBezTo>
                  <a:pt x="5371" y="9237"/>
                  <a:pt x="5453" y="9278"/>
                  <a:pt x="5576" y="9278"/>
                </a:cubicBezTo>
                <a:cubicBezTo>
                  <a:pt x="7406" y="9278"/>
                  <a:pt x="7406" y="9278"/>
                  <a:pt x="7406" y="9278"/>
                </a:cubicBezTo>
                <a:cubicBezTo>
                  <a:pt x="7447" y="9278"/>
                  <a:pt x="7447" y="9278"/>
                  <a:pt x="7447" y="9278"/>
                </a:cubicBezTo>
                <a:cubicBezTo>
                  <a:pt x="7650" y="9278"/>
                  <a:pt x="7813" y="9237"/>
                  <a:pt x="7975" y="9237"/>
                </a:cubicBezTo>
                <a:cubicBezTo>
                  <a:pt x="8301" y="9237"/>
                  <a:pt x="8627" y="9237"/>
                  <a:pt x="8994" y="9197"/>
                </a:cubicBezTo>
                <a:cubicBezTo>
                  <a:pt x="8994" y="8994"/>
                  <a:pt x="9034" y="8789"/>
                  <a:pt x="9034" y="8546"/>
                </a:cubicBezTo>
                <a:cubicBezTo>
                  <a:pt x="9074" y="8464"/>
                  <a:pt x="9074" y="8343"/>
                  <a:pt x="9074" y="8220"/>
                </a:cubicBezTo>
                <a:cubicBezTo>
                  <a:pt x="9074" y="8058"/>
                  <a:pt x="9115" y="7935"/>
                  <a:pt x="9115" y="7813"/>
                </a:cubicBezTo>
                <a:cubicBezTo>
                  <a:pt x="9115" y="7650"/>
                  <a:pt x="9157" y="7487"/>
                  <a:pt x="9157" y="7324"/>
                </a:cubicBezTo>
                <a:cubicBezTo>
                  <a:pt x="9157" y="7162"/>
                  <a:pt x="9157" y="6999"/>
                  <a:pt x="9157" y="6836"/>
                </a:cubicBezTo>
                <a:cubicBezTo>
                  <a:pt x="9197" y="6430"/>
                  <a:pt x="9197" y="6064"/>
                  <a:pt x="9237" y="5656"/>
                </a:cubicBezTo>
                <a:cubicBezTo>
                  <a:pt x="9237" y="5413"/>
                  <a:pt x="9278" y="5128"/>
                  <a:pt x="9278" y="4883"/>
                </a:cubicBezTo>
                <a:cubicBezTo>
                  <a:pt x="9278" y="4557"/>
                  <a:pt x="9319" y="4274"/>
                  <a:pt x="9319" y="3948"/>
                </a:cubicBezTo>
                <a:cubicBezTo>
                  <a:pt x="9360" y="3703"/>
                  <a:pt x="9360" y="3418"/>
                  <a:pt x="9360" y="3175"/>
                </a:cubicBezTo>
                <a:cubicBezTo>
                  <a:pt x="9360" y="2889"/>
                  <a:pt x="9360" y="2646"/>
                  <a:pt x="9360" y="2361"/>
                </a:cubicBezTo>
                <a:cubicBezTo>
                  <a:pt x="9400" y="2198"/>
                  <a:pt x="9360" y="1995"/>
                  <a:pt x="9360" y="1790"/>
                </a:cubicBezTo>
                <a:cubicBezTo>
                  <a:pt x="9360" y="1790"/>
                  <a:pt x="9400" y="1750"/>
                  <a:pt x="9400" y="1710"/>
                </a:cubicBezTo>
              </a:path>
            </a:pathLst>
          </a:custGeom>
          <a:solidFill>
            <a:srgbClr val="E3CA00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Freeform 1"/>
          <p:cNvSpPr>
            <a:spLocks noChangeArrowheads="1"/>
          </p:cNvSpPr>
          <p:nvPr userDrawn="1"/>
        </p:nvSpPr>
        <p:spPr bwMode="auto">
          <a:xfrm>
            <a:off x="1997346" y="1052736"/>
            <a:ext cx="648370" cy="669204"/>
          </a:xfrm>
          <a:custGeom>
            <a:avLst/>
            <a:gdLst>
              <a:gd name="T0" fmla="*/ 9400 w 9401"/>
              <a:gd name="T1" fmla="*/ 1710 h 9279"/>
              <a:gd name="T2" fmla="*/ 9400 w 9401"/>
              <a:gd name="T3" fmla="*/ 1710 h 9279"/>
              <a:gd name="T4" fmla="*/ 9400 w 9401"/>
              <a:gd name="T5" fmla="*/ 1587 h 9279"/>
              <a:gd name="T6" fmla="*/ 9360 w 9401"/>
              <a:gd name="T7" fmla="*/ 1547 h 9279"/>
              <a:gd name="T8" fmla="*/ 9360 w 9401"/>
              <a:gd name="T9" fmla="*/ 733 h 9279"/>
              <a:gd name="T10" fmla="*/ 9319 w 9401"/>
              <a:gd name="T11" fmla="*/ 245 h 9279"/>
              <a:gd name="T12" fmla="*/ 9157 w 9401"/>
              <a:gd name="T13" fmla="*/ 204 h 9279"/>
              <a:gd name="T14" fmla="*/ 8423 w 9401"/>
              <a:gd name="T15" fmla="*/ 163 h 9279"/>
              <a:gd name="T16" fmla="*/ 6918 w 9401"/>
              <a:gd name="T17" fmla="*/ 122 h 9279"/>
              <a:gd name="T18" fmla="*/ 6227 w 9401"/>
              <a:gd name="T19" fmla="*/ 82 h 9279"/>
              <a:gd name="T20" fmla="*/ 5942 w 9401"/>
              <a:gd name="T21" fmla="*/ 82 h 9279"/>
              <a:gd name="T22" fmla="*/ 4965 w 9401"/>
              <a:gd name="T23" fmla="*/ 0 h 9279"/>
              <a:gd name="T24" fmla="*/ 3460 w 9401"/>
              <a:gd name="T25" fmla="*/ 42 h 9279"/>
              <a:gd name="T26" fmla="*/ 2564 w 9401"/>
              <a:gd name="T27" fmla="*/ 42 h 9279"/>
              <a:gd name="T28" fmla="*/ 2401 w 9401"/>
              <a:gd name="T29" fmla="*/ 42 h 9279"/>
              <a:gd name="T30" fmla="*/ 1018 w 9401"/>
              <a:gd name="T31" fmla="*/ 163 h 9279"/>
              <a:gd name="T32" fmla="*/ 896 w 9401"/>
              <a:gd name="T33" fmla="*/ 163 h 9279"/>
              <a:gd name="T34" fmla="*/ 0 w 9401"/>
              <a:gd name="T35" fmla="*/ 245 h 9279"/>
              <a:gd name="T36" fmla="*/ 0 w 9401"/>
              <a:gd name="T37" fmla="*/ 1018 h 9279"/>
              <a:gd name="T38" fmla="*/ 42 w 9401"/>
              <a:gd name="T39" fmla="*/ 1139 h 9279"/>
              <a:gd name="T40" fmla="*/ 42 w 9401"/>
              <a:gd name="T41" fmla="*/ 4517 h 9279"/>
              <a:gd name="T42" fmla="*/ 82 w 9401"/>
              <a:gd name="T43" fmla="*/ 5168 h 9279"/>
              <a:gd name="T44" fmla="*/ 122 w 9401"/>
              <a:gd name="T45" fmla="*/ 6511 h 9279"/>
              <a:gd name="T46" fmla="*/ 163 w 9401"/>
              <a:gd name="T47" fmla="*/ 7854 h 9279"/>
              <a:gd name="T48" fmla="*/ 163 w 9401"/>
              <a:gd name="T49" fmla="*/ 8709 h 9279"/>
              <a:gd name="T50" fmla="*/ 204 w 9401"/>
              <a:gd name="T51" fmla="*/ 8912 h 9279"/>
              <a:gd name="T52" fmla="*/ 285 w 9401"/>
              <a:gd name="T53" fmla="*/ 8994 h 9279"/>
              <a:gd name="T54" fmla="*/ 1181 w 9401"/>
              <a:gd name="T55" fmla="*/ 9034 h 9279"/>
              <a:gd name="T56" fmla="*/ 1913 w 9401"/>
              <a:gd name="T57" fmla="*/ 9074 h 9279"/>
              <a:gd name="T58" fmla="*/ 2849 w 9401"/>
              <a:gd name="T59" fmla="*/ 9115 h 9279"/>
              <a:gd name="T60" fmla="*/ 4069 w 9401"/>
              <a:gd name="T61" fmla="*/ 9156 h 9279"/>
              <a:gd name="T62" fmla="*/ 4274 w 9401"/>
              <a:gd name="T63" fmla="*/ 9156 h 9279"/>
              <a:gd name="T64" fmla="*/ 4802 w 9401"/>
              <a:gd name="T65" fmla="*/ 9237 h 9279"/>
              <a:gd name="T66" fmla="*/ 5250 w 9401"/>
              <a:gd name="T67" fmla="*/ 9237 h 9279"/>
              <a:gd name="T68" fmla="*/ 5576 w 9401"/>
              <a:gd name="T69" fmla="*/ 9278 h 9279"/>
              <a:gd name="T70" fmla="*/ 7406 w 9401"/>
              <a:gd name="T71" fmla="*/ 9278 h 9279"/>
              <a:gd name="T72" fmla="*/ 7447 w 9401"/>
              <a:gd name="T73" fmla="*/ 9278 h 9279"/>
              <a:gd name="T74" fmla="*/ 7975 w 9401"/>
              <a:gd name="T75" fmla="*/ 9237 h 9279"/>
              <a:gd name="T76" fmla="*/ 8994 w 9401"/>
              <a:gd name="T77" fmla="*/ 9197 h 9279"/>
              <a:gd name="T78" fmla="*/ 9034 w 9401"/>
              <a:gd name="T79" fmla="*/ 8546 h 9279"/>
              <a:gd name="T80" fmla="*/ 9074 w 9401"/>
              <a:gd name="T81" fmla="*/ 8220 h 9279"/>
              <a:gd name="T82" fmla="*/ 9115 w 9401"/>
              <a:gd name="T83" fmla="*/ 7813 h 9279"/>
              <a:gd name="T84" fmla="*/ 9157 w 9401"/>
              <a:gd name="T85" fmla="*/ 7324 h 9279"/>
              <a:gd name="T86" fmla="*/ 9157 w 9401"/>
              <a:gd name="T87" fmla="*/ 6836 h 9279"/>
              <a:gd name="T88" fmla="*/ 9237 w 9401"/>
              <a:gd name="T89" fmla="*/ 5656 h 9279"/>
              <a:gd name="T90" fmla="*/ 9278 w 9401"/>
              <a:gd name="T91" fmla="*/ 4883 h 9279"/>
              <a:gd name="T92" fmla="*/ 9319 w 9401"/>
              <a:gd name="T93" fmla="*/ 3948 h 9279"/>
              <a:gd name="T94" fmla="*/ 9360 w 9401"/>
              <a:gd name="T95" fmla="*/ 3175 h 9279"/>
              <a:gd name="T96" fmla="*/ 9360 w 9401"/>
              <a:gd name="T97" fmla="*/ 2361 h 9279"/>
              <a:gd name="T98" fmla="*/ 9360 w 9401"/>
              <a:gd name="T99" fmla="*/ 1790 h 9279"/>
              <a:gd name="T100" fmla="*/ 9400 w 9401"/>
              <a:gd name="T101" fmla="*/ 1710 h 9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9401" h="9279">
                <a:moveTo>
                  <a:pt x="9400" y="1710"/>
                </a:moveTo>
                <a:lnTo>
                  <a:pt x="9400" y="1710"/>
                </a:lnTo>
                <a:cubicBezTo>
                  <a:pt x="9400" y="1587"/>
                  <a:pt x="9400" y="1587"/>
                  <a:pt x="9400" y="1587"/>
                </a:cubicBezTo>
                <a:cubicBezTo>
                  <a:pt x="9400" y="1587"/>
                  <a:pt x="9360" y="1587"/>
                  <a:pt x="9360" y="1547"/>
                </a:cubicBezTo>
                <a:cubicBezTo>
                  <a:pt x="9360" y="1262"/>
                  <a:pt x="9360" y="977"/>
                  <a:pt x="9360" y="733"/>
                </a:cubicBezTo>
                <a:cubicBezTo>
                  <a:pt x="9360" y="570"/>
                  <a:pt x="9360" y="408"/>
                  <a:pt x="9319" y="245"/>
                </a:cubicBezTo>
                <a:cubicBezTo>
                  <a:pt x="9278" y="245"/>
                  <a:pt x="9237" y="204"/>
                  <a:pt x="9157" y="204"/>
                </a:cubicBezTo>
                <a:cubicBezTo>
                  <a:pt x="8912" y="204"/>
                  <a:pt x="8668" y="163"/>
                  <a:pt x="8423" y="163"/>
                </a:cubicBezTo>
                <a:cubicBezTo>
                  <a:pt x="7935" y="163"/>
                  <a:pt x="7447" y="122"/>
                  <a:pt x="6918" y="122"/>
                </a:cubicBezTo>
                <a:cubicBezTo>
                  <a:pt x="6715" y="122"/>
                  <a:pt x="6470" y="122"/>
                  <a:pt x="6227" y="82"/>
                </a:cubicBezTo>
                <a:cubicBezTo>
                  <a:pt x="6145" y="82"/>
                  <a:pt x="6022" y="82"/>
                  <a:pt x="5942" y="82"/>
                </a:cubicBezTo>
                <a:cubicBezTo>
                  <a:pt x="5616" y="42"/>
                  <a:pt x="5291" y="0"/>
                  <a:pt x="4965" y="0"/>
                </a:cubicBezTo>
                <a:cubicBezTo>
                  <a:pt x="4477" y="0"/>
                  <a:pt x="3948" y="0"/>
                  <a:pt x="3460" y="42"/>
                </a:cubicBezTo>
                <a:cubicBezTo>
                  <a:pt x="3175" y="42"/>
                  <a:pt x="2849" y="42"/>
                  <a:pt x="2564" y="42"/>
                </a:cubicBezTo>
                <a:cubicBezTo>
                  <a:pt x="2524" y="42"/>
                  <a:pt x="2441" y="42"/>
                  <a:pt x="2401" y="42"/>
                </a:cubicBezTo>
                <a:cubicBezTo>
                  <a:pt x="1913" y="82"/>
                  <a:pt x="1465" y="122"/>
                  <a:pt x="1018" y="163"/>
                </a:cubicBezTo>
                <a:cubicBezTo>
                  <a:pt x="977" y="163"/>
                  <a:pt x="936" y="163"/>
                  <a:pt x="896" y="163"/>
                </a:cubicBezTo>
                <a:cubicBezTo>
                  <a:pt x="611" y="163"/>
                  <a:pt x="326" y="204"/>
                  <a:pt x="0" y="245"/>
                </a:cubicBezTo>
                <a:cubicBezTo>
                  <a:pt x="0" y="1018"/>
                  <a:pt x="0" y="1018"/>
                  <a:pt x="0" y="1018"/>
                </a:cubicBezTo>
                <a:cubicBezTo>
                  <a:pt x="42" y="1059"/>
                  <a:pt x="42" y="1099"/>
                  <a:pt x="42" y="1139"/>
                </a:cubicBezTo>
                <a:cubicBezTo>
                  <a:pt x="42" y="2279"/>
                  <a:pt x="42" y="3418"/>
                  <a:pt x="42" y="4517"/>
                </a:cubicBezTo>
                <a:cubicBezTo>
                  <a:pt x="42" y="4720"/>
                  <a:pt x="82" y="4965"/>
                  <a:pt x="82" y="5168"/>
                </a:cubicBezTo>
                <a:cubicBezTo>
                  <a:pt x="82" y="5616"/>
                  <a:pt x="122" y="6064"/>
                  <a:pt x="122" y="6511"/>
                </a:cubicBezTo>
                <a:cubicBezTo>
                  <a:pt x="122" y="6959"/>
                  <a:pt x="163" y="7406"/>
                  <a:pt x="163" y="7854"/>
                </a:cubicBezTo>
                <a:cubicBezTo>
                  <a:pt x="163" y="8138"/>
                  <a:pt x="163" y="8423"/>
                  <a:pt x="163" y="8709"/>
                </a:cubicBezTo>
                <a:cubicBezTo>
                  <a:pt x="163" y="8789"/>
                  <a:pt x="204" y="8831"/>
                  <a:pt x="204" y="8912"/>
                </a:cubicBezTo>
                <a:cubicBezTo>
                  <a:pt x="204" y="8952"/>
                  <a:pt x="245" y="8994"/>
                  <a:pt x="285" y="8994"/>
                </a:cubicBezTo>
                <a:cubicBezTo>
                  <a:pt x="570" y="8994"/>
                  <a:pt x="896" y="9034"/>
                  <a:pt x="1181" y="9034"/>
                </a:cubicBezTo>
                <a:cubicBezTo>
                  <a:pt x="1425" y="9074"/>
                  <a:pt x="1669" y="9074"/>
                  <a:pt x="1913" y="9074"/>
                </a:cubicBezTo>
                <a:cubicBezTo>
                  <a:pt x="2238" y="9074"/>
                  <a:pt x="2524" y="9115"/>
                  <a:pt x="2849" y="9115"/>
                </a:cubicBezTo>
                <a:cubicBezTo>
                  <a:pt x="3255" y="9156"/>
                  <a:pt x="3663" y="9156"/>
                  <a:pt x="4069" y="9156"/>
                </a:cubicBezTo>
                <a:cubicBezTo>
                  <a:pt x="4111" y="9156"/>
                  <a:pt x="4192" y="9156"/>
                  <a:pt x="4274" y="9156"/>
                </a:cubicBezTo>
                <a:cubicBezTo>
                  <a:pt x="4436" y="9197"/>
                  <a:pt x="4599" y="9197"/>
                  <a:pt x="4802" y="9237"/>
                </a:cubicBezTo>
                <a:cubicBezTo>
                  <a:pt x="4965" y="9237"/>
                  <a:pt x="5087" y="9237"/>
                  <a:pt x="5250" y="9237"/>
                </a:cubicBezTo>
                <a:cubicBezTo>
                  <a:pt x="5371" y="9237"/>
                  <a:pt x="5453" y="9278"/>
                  <a:pt x="5576" y="9278"/>
                </a:cubicBezTo>
                <a:cubicBezTo>
                  <a:pt x="7406" y="9278"/>
                  <a:pt x="7406" y="9278"/>
                  <a:pt x="7406" y="9278"/>
                </a:cubicBezTo>
                <a:cubicBezTo>
                  <a:pt x="7447" y="9278"/>
                  <a:pt x="7447" y="9278"/>
                  <a:pt x="7447" y="9278"/>
                </a:cubicBezTo>
                <a:cubicBezTo>
                  <a:pt x="7650" y="9278"/>
                  <a:pt x="7813" y="9237"/>
                  <a:pt x="7975" y="9237"/>
                </a:cubicBezTo>
                <a:cubicBezTo>
                  <a:pt x="8301" y="9237"/>
                  <a:pt x="8627" y="9237"/>
                  <a:pt x="8994" y="9197"/>
                </a:cubicBezTo>
                <a:cubicBezTo>
                  <a:pt x="8994" y="8994"/>
                  <a:pt x="9034" y="8789"/>
                  <a:pt x="9034" y="8546"/>
                </a:cubicBezTo>
                <a:cubicBezTo>
                  <a:pt x="9074" y="8464"/>
                  <a:pt x="9074" y="8343"/>
                  <a:pt x="9074" y="8220"/>
                </a:cubicBezTo>
                <a:cubicBezTo>
                  <a:pt x="9074" y="8058"/>
                  <a:pt x="9115" y="7935"/>
                  <a:pt x="9115" y="7813"/>
                </a:cubicBezTo>
                <a:cubicBezTo>
                  <a:pt x="9115" y="7650"/>
                  <a:pt x="9157" y="7487"/>
                  <a:pt x="9157" y="7324"/>
                </a:cubicBezTo>
                <a:cubicBezTo>
                  <a:pt x="9157" y="7162"/>
                  <a:pt x="9157" y="6999"/>
                  <a:pt x="9157" y="6836"/>
                </a:cubicBezTo>
                <a:cubicBezTo>
                  <a:pt x="9197" y="6430"/>
                  <a:pt x="9197" y="6064"/>
                  <a:pt x="9237" y="5656"/>
                </a:cubicBezTo>
                <a:cubicBezTo>
                  <a:pt x="9237" y="5413"/>
                  <a:pt x="9278" y="5128"/>
                  <a:pt x="9278" y="4883"/>
                </a:cubicBezTo>
                <a:cubicBezTo>
                  <a:pt x="9278" y="4557"/>
                  <a:pt x="9319" y="4274"/>
                  <a:pt x="9319" y="3948"/>
                </a:cubicBezTo>
                <a:cubicBezTo>
                  <a:pt x="9360" y="3703"/>
                  <a:pt x="9360" y="3418"/>
                  <a:pt x="9360" y="3175"/>
                </a:cubicBezTo>
                <a:cubicBezTo>
                  <a:pt x="9360" y="2889"/>
                  <a:pt x="9360" y="2646"/>
                  <a:pt x="9360" y="2361"/>
                </a:cubicBezTo>
                <a:cubicBezTo>
                  <a:pt x="9400" y="2198"/>
                  <a:pt x="9360" y="1995"/>
                  <a:pt x="9360" y="1790"/>
                </a:cubicBezTo>
                <a:cubicBezTo>
                  <a:pt x="9360" y="1790"/>
                  <a:pt x="9400" y="1750"/>
                  <a:pt x="9400" y="1710"/>
                </a:cubicBezTo>
              </a:path>
            </a:pathLst>
          </a:custGeom>
          <a:solidFill>
            <a:srgbClr val="D9894C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Freeform 1"/>
          <p:cNvSpPr>
            <a:spLocks noChangeArrowheads="1"/>
          </p:cNvSpPr>
          <p:nvPr userDrawn="1"/>
        </p:nvSpPr>
        <p:spPr bwMode="auto">
          <a:xfrm>
            <a:off x="2905066" y="1052736"/>
            <a:ext cx="648370" cy="669204"/>
          </a:xfrm>
          <a:custGeom>
            <a:avLst/>
            <a:gdLst>
              <a:gd name="T0" fmla="*/ 9400 w 9401"/>
              <a:gd name="T1" fmla="*/ 1710 h 9279"/>
              <a:gd name="T2" fmla="*/ 9400 w 9401"/>
              <a:gd name="T3" fmla="*/ 1710 h 9279"/>
              <a:gd name="T4" fmla="*/ 9400 w 9401"/>
              <a:gd name="T5" fmla="*/ 1587 h 9279"/>
              <a:gd name="T6" fmla="*/ 9360 w 9401"/>
              <a:gd name="T7" fmla="*/ 1547 h 9279"/>
              <a:gd name="T8" fmla="*/ 9360 w 9401"/>
              <a:gd name="T9" fmla="*/ 733 h 9279"/>
              <a:gd name="T10" fmla="*/ 9319 w 9401"/>
              <a:gd name="T11" fmla="*/ 245 h 9279"/>
              <a:gd name="T12" fmla="*/ 9157 w 9401"/>
              <a:gd name="T13" fmla="*/ 204 h 9279"/>
              <a:gd name="T14" fmla="*/ 8423 w 9401"/>
              <a:gd name="T15" fmla="*/ 163 h 9279"/>
              <a:gd name="T16" fmla="*/ 6918 w 9401"/>
              <a:gd name="T17" fmla="*/ 122 h 9279"/>
              <a:gd name="T18" fmla="*/ 6227 w 9401"/>
              <a:gd name="T19" fmla="*/ 82 h 9279"/>
              <a:gd name="T20" fmla="*/ 5942 w 9401"/>
              <a:gd name="T21" fmla="*/ 82 h 9279"/>
              <a:gd name="T22" fmla="*/ 4965 w 9401"/>
              <a:gd name="T23" fmla="*/ 0 h 9279"/>
              <a:gd name="T24" fmla="*/ 3460 w 9401"/>
              <a:gd name="T25" fmla="*/ 42 h 9279"/>
              <a:gd name="T26" fmla="*/ 2564 w 9401"/>
              <a:gd name="T27" fmla="*/ 42 h 9279"/>
              <a:gd name="T28" fmla="*/ 2401 w 9401"/>
              <a:gd name="T29" fmla="*/ 42 h 9279"/>
              <a:gd name="T30" fmla="*/ 1018 w 9401"/>
              <a:gd name="T31" fmla="*/ 163 h 9279"/>
              <a:gd name="T32" fmla="*/ 896 w 9401"/>
              <a:gd name="T33" fmla="*/ 163 h 9279"/>
              <a:gd name="T34" fmla="*/ 0 w 9401"/>
              <a:gd name="T35" fmla="*/ 245 h 9279"/>
              <a:gd name="T36" fmla="*/ 0 w 9401"/>
              <a:gd name="T37" fmla="*/ 1018 h 9279"/>
              <a:gd name="T38" fmla="*/ 42 w 9401"/>
              <a:gd name="T39" fmla="*/ 1139 h 9279"/>
              <a:gd name="T40" fmla="*/ 42 w 9401"/>
              <a:gd name="T41" fmla="*/ 4517 h 9279"/>
              <a:gd name="T42" fmla="*/ 82 w 9401"/>
              <a:gd name="T43" fmla="*/ 5168 h 9279"/>
              <a:gd name="T44" fmla="*/ 122 w 9401"/>
              <a:gd name="T45" fmla="*/ 6511 h 9279"/>
              <a:gd name="T46" fmla="*/ 163 w 9401"/>
              <a:gd name="T47" fmla="*/ 7854 h 9279"/>
              <a:gd name="T48" fmla="*/ 163 w 9401"/>
              <a:gd name="T49" fmla="*/ 8709 h 9279"/>
              <a:gd name="T50" fmla="*/ 204 w 9401"/>
              <a:gd name="T51" fmla="*/ 8912 h 9279"/>
              <a:gd name="T52" fmla="*/ 285 w 9401"/>
              <a:gd name="T53" fmla="*/ 8994 h 9279"/>
              <a:gd name="T54" fmla="*/ 1181 w 9401"/>
              <a:gd name="T55" fmla="*/ 9034 h 9279"/>
              <a:gd name="T56" fmla="*/ 1913 w 9401"/>
              <a:gd name="T57" fmla="*/ 9074 h 9279"/>
              <a:gd name="T58" fmla="*/ 2849 w 9401"/>
              <a:gd name="T59" fmla="*/ 9115 h 9279"/>
              <a:gd name="T60" fmla="*/ 4069 w 9401"/>
              <a:gd name="T61" fmla="*/ 9156 h 9279"/>
              <a:gd name="T62" fmla="*/ 4274 w 9401"/>
              <a:gd name="T63" fmla="*/ 9156 h 9279"/>
              <a:gd name="T64" fmla="*/ 4802 w 9401"/>
              <a:gd name="T65" fmla="*/ 9237 h 9279"/>
              <a:gd name="T66" fmla="*/ 5250 w 9401"/>
              <a:gd name="T67" fmla="*/ 9237 h 9279"/>
              <a:gd name="T68" fmla="*/ 5576 w 9401"/>
              <a:gd name="T69" fmla="*/ 9278 h 9279"/>
              <a:gd name="T70" fmla="*/ 7406 w 9401"/>
              <a:gd name="T71" fmla="*/ 9278 h 9279"/>
              <a:gd name="T72" fmla="*/ 7447 w 9401"/>
              <a:gd name="T73" fmla="*/ 9278 h 9279"/>
              <a:gd name="T74" fmla="*/ 7975 w 9401"/>
              <a:gd name="T75" fmla="*/ 9237 h 9279"/>
              <a:gd name="T76" fmla="*/ 8994 w 9401"/>
              <a:gd name="T77" fmla="*/ 9197 h 9279"/>
              <a:gd name="T78" fmla="*/ 9034 w 9401"/>
              <a:gd name="T79" fmla="*/ 8546 h 9279"/>
              <a:gd name="T80" fmla="*/ 9074 w 9401"/>
              <a:gd name="T81" fmla="*/ 8220 h 9279"/>
              <a:gd name="T82" fmla="*/ 9115 w 9401"/>
              <a:gd name="T83" fmla="*/ 7813 h 9279"/>
              <a:gd name="T84" fmla="*/ 9157 w 9401"/>
              <a:gd name="T85" fmla="*/ 7324 h 9279"/>
              <a:gd name="T86" fmla="*/ 9157 w 9401"/>
              <a:gd name="T87" fmla="*/ 6836 h 9279"/>
              <a:gd name="T88" fmla="*/ 9237 w 9401"/>
              <a:gd name="T89" fmla="*/ 5656 h 9279"/>
              <a:gd name="T90" fmla="*/ 9278 w 9401"/>
              <a:gd name="T91" fmla="*/ 4883 h 9279"/>
              <a:gd name="T92" fmla="*/ 9319 w 9401"/>
              <a:gd name="T93" fmla="*/ 3948 h 9279"/>
              <a:gd name="T94" fmla="*/ 9360 w 9401"/>
              <a:gd name="T95" fmla="*/ 3175 h 9279"/>
              <a:gd name="T96" fmla="*/ 9360 w 9401"/>
              <a:gd name="T97" fmla="*/ 2361 h 9279"/>
              <a:gd name="T98" fmla="*/ 9360 w 9401"/>
              <a:gd name="T99" fmla="*/ 1790 h 9279"/>
              <a:gd name="T100" fmla="*/ 9400 w 9401"/>
              <a:gd name="T101" fmla="*/ 1710 h 9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9401" h="9279">
                <a:moveTo>
                  <a:pt x="9400" y="1710"/>
                </a:moveTo>
                <a:lnTo>
                  <a:pt x="9400" y="1710"/>
                </a:lnTo>
                <a:cubicBezTo>
                  <a:pt x="9400" y="1587"/>
                  <a:pt x="9400" y="1587"/>
                  <a:pt x="9400" y="1587"/>
                </a:cubicBezTo>
                <a:cubicBezTo>
                  <a:pt x="9400" y="1587"/>
                  <a:pt x="9360" y="1587"/>
                  <a:pt x="9360" y="1547"/>
                </a:cubicBezTo>
                <a:cubicBezTo>
                  <a:pt x="9360" y="1262"/>
                  <a:pt x="9360" y="977"/>
                  <a:pt x="9360" y="733"/>
                </a:cubicBezTo>
                <a:cubicBezTo>
                  <a:pt x="9360" y="570"/>
                  <a:pt x="9360" y="408"/>
                  <a:pt x="9319" y="245"/>
                </a:cubicBezTo>
                <a:cubicBezTo>
                  <a:pt x="9278" y="245"/>
                  <a:pt x="9237" y="204"/>
                  <a:pt x="9157" y="204"/>
                </a:cubicBezTo>
                <a:cubicBezTo>
                  <a:pt x="8912" y="204"/>
                  <a:pt x="8668" y="163"/>
                  <a:pt x="8423" y="163"/>
                </a:cubicBezTo>
                <a:cubicBezTo>
                  <a:pt x="7935" y="163"/>
                  <a:pt x="7447" y="122"/>
                  <a:pt x="6918" y="122"/>
                </a:cubicBezTo>
                <a:cubicBezTo>
                  <a:pt x="6715" y="122"/>
                  <a:pt x="6470" y="122"/>
                  <a:pt x="6227" y="82"/>
                </a:cubicBezTo>
                <a:cubicBezTo>
                  <a:pt x="6145" y="82"/>
                  <a:pt x="6022" y="82"/>
                  <a:pt x="5942" y="82"/>
                </a:cubicBezTo>
                <a:cubicBezTo>
                  <a:pt x="5616" y="42"/>
                  <a:pt x="5291" y="0"/>
                  <a:pt x="4965" y="0"/>
                </a:cubicBezTo>
                <a:cubicBezTo>
                  <a:pt x="4477" y="0"/>
                  <a:pt x="3948" y="0"/>
                  <a:pt x="3460" y="42"/>
                </a:cubicBezTo>
                <a:cubicBezTo>
                  <a:pt x="3175" y="42"/>
                  <a:pt x="2849" y="42"/>
                  <a:pt x="2564" y="42"/>
                </a:cubicBezTo>
                <a:cubicBezTo>
                  <a:pt x="2524" y="42"/>
                  <a:pt x="2441" y="42"/>
                  <a:pt x="2401" y="42"/>
                </a:cubicBezTo>
                <a:cubicBezTo>
                  <a:pt x="1913" y="82"/>
                  <a:pt x="1465" y="122"/>
                  <a:pt x="1018" y="163"/>
                </a:cubicBezTo>
                <a:cubicBezTo>
                  <a:pt x="977" y="163"/>
                  <a:pt x="936" y="163"/>
                  <a:pt x="896" y="163"/>
                </a:cubicBezTo>
                <a:cubicBezTo>
                  <a:pt x="611" y="163"/>
                  <a:pt x="326" y="204"/>
                  <a:pt x="0" y="245"/>
                </a:cubicBezTo>
                <a:cubicBezTo>
                  <a:pt x="0" y="1018"/>
                  <a:pt x="0" y="1018"/>
                  <a:pt x="0" y="1018"/>
                </a:cubicBezTo>
                <a:cubicBezTo>
                  <a:pt x="42" y="1059"/>
                  <a:pt x="42" y="1099"/>
                  <a:pt x="42" y="1139"/>
                </a:cubicBezTo>
                <a:cubicBezTo>
                  <a:pt x="42" y="2279"/>
                  <a:pt x="42" y="3418"/>
                  <a:pt x="42" y="4517"/>
                </a:cubicBezTo>
                <a:cubicBezTo>
                  <a:pt x="42" y="4720"/>
                  <a:pt x="82" y="4965"/>
                  <a:pt x="82" y="5168"/>
                </a:cubicBezTo>
                <a:cubicBezTo>
                  <a:pt x="82" y="5616"/>
                  <a:pt x="122" y="6064"/>
                  <a:pt x="122" y="6511"/>
                </a:cubicBezTo>
                <a:cubicBezTo>
                  <a:pt x="122" y="6959"/>
                  <a:pt x="163" y="7406"/>
                  <a:pt x="163" y="7854"/>
                </a:cubicBezTo>
                <a:cubicBezTo>
                  <a:pt x="163" y="8138"/>
                  <a:pt x="163" y="8423"/>
                  <a:pt x="163" y="8709"/>
                </a:cubicBezTo>
                <a:cubicBezTo>
                  <a:pt x="163" y="8789"/>
                  <a:pt x="204" y="8831"/>
                  <a:pt x="204" y="8912"/>
                </a:cubicBezTo>
                <a:cubicBezTo>
                  <a:pt x="204" y="8952"/>
                  <a:pt x="245" y="8994"/>
                  <a:pt x="285" y="8994"/>
                </a:cubicBezTo>
                <a:cubicBezTo>
                  <a:pt x="570" y="8994"/>
                  <a:pt x="896" y="9034"/>
                  <a:pt x="1181" y="9034"/>
                </a:cubicBezTo>
                <a:cubicBezTo>
                  <a:pt x="1425" y="9074"/>
                  <a:pt x="1669" y="9074"/>
                  <a:pt x="1913" y="9074"/>
                </a:cubicBezTo>
                <a:cubicBezTo>
                  <a:pt x="2238" y="9074"/>
                  <a:pt x="2524" y="9115"/>
                  <a:pt x="2849" y="9115"/>
                </a:cubicBezTo>
                <a:cubicBezTo>
                  <a:pt x="3255" y="9156"/>
                  <a:pt x="3663" y="9156"/>
                  <a:pt x="4069" y="9156"/>
                </a:cubicBezTo>
                <a:cubicBezTo>
                  <a:pt x="4111" y="9156"/>
                  <a:pt x="4192" y="9156"/>
                  <a:pt x="4274" y="9156"/>
                </a:cubicBezTo>
                <a:cubicBezTo>
                  <a:pt x="4436" y="9197"/>
                  <a:pt x="4599" y="9197"/>
                  <a:pt x="4802" y="9237"/>
                </a:cubicBezTo>
                <a:cubicBezTo>
                  <a:pt x="4965" y="9237"/>
                  <a:pt x="5087" y="9237"/>
                  <a:pt x="5250" y="9237"/>
                </a:cubicBezTo>
                <a:cubicBezTo>
                  <a:pt x="5371" y="9237"/>
                  <a:pt x="5453" y="9278"/>
                  <a:pt x="5576" y="9278"/>
                </a:cubicBezTo>
                <a:cubicBezTo>
                  <a:pt x="7406" y="9278"/>
                  <a:pt x="7406" y="9278"/>
                  <a:pt x="7406" y="9278"/>
                </a:cubicBezTo>
                <a:cubicBezTo>
                  <a:pt x="7447" y="9278"/>
                  <a:pt x="7447" y="9278"/>
                  <a:pt x="7447" y="9278"/>
                </a:cubicBezTo>
                <a:cubicBezTo>
                  <a:pt x="7650" y="9278"/>
                  <a:pt x="7813" y="9237"/>
                  <a:pt x="7975" y="9237"/>
                </a:cubicBezTo>
                <a:cubicBezTo>
                  <a:pt x="8301" y="9237"/>
                  <a:pt x="8627" y="9237"/>
                  <a:pt x="8994" y="9197"/>
                </a:cubicBezTo>
                <a:cubicBezTo>
                  <a:pt x="8994" y="8994"/>
                  <a:pt x="9034" y="8789"/>
                  <a:pt x="9034" y="8546"/>
                </a:cubicBezTo>
                <a:cubicBezTo>
                  <a:pt x="9074" y="8464"/>
                  <a:pt x="9074" y="8343"/>
                  <a:pt x="9074" y="8220"/>
                </a:cubicBezTo>
                <a:cubicBezTo>
                  <a:pt x="9074" y="8058"/>
                  <a:pt x="9115" y="7935"/>
                  <a:pt x="9115" y="7813"/>
                </a:cubicBezTo>
                <a:cubicBezTo>
                  <a:pt x="9115" y="7650"/>
                  <a:pt x="9157" y="7487"/>
                  <a:pt x="9157" y="7324"/>
                </a:cubicBezTo>
                <a:cubicBezTo>
                  <a:pt x="9157" y="7162"/>
                  <a:pt x="9157" y="6999"/>
                  <a:pt x="9157" y="6836"/>
                </a:cubicBezTo>
                <a:cubicBezTo>
                  <a:pt x="9197" y="6430"/>
                  <a:pt x="9197" y="6064"/>
                  <a:pt x="9237" y="5656"/>
                </a:cubicBezTo>
                <a:cubicBezTo>
                  <a:pt x="9237" y="5413"/>
                  <a:pt x="9278" y="5128"/>
                  <a:pt x="9278" y="4883"/>
                </a:cubicBezTo>
                <a:cubicBezTo>
                  <a:pt x="9278" y="4557"/>
                  <a:pt x="9319" y="4274"/>
                  <a:pt x="9319" y="3948"/>
                </a:cubicBezTo>
                <a:cubicBezTo>
                  <a:pt x="9360" y="3703"/>
                  <a:pt x="9360" y="3418"/>
                  <a:pt x="9360" y="3175"/>
                </a:cubicBezTo>
                <a:cubicBezTo>
                  <a:pt x="9360" y="2889"/>
                  <a:pt x="9360" y="2646"/>
                  <a:pt x="9360" y="2361"/>
                </a:cubicBezTo>
                <a:cubicBezTo>
                  <a:pt x="9400" y="2198"/>
                  <a:pt x="9360" y="1995"/>
                  <a:pt x="9360" y="1790"/>
                </a:cubicBezTo>
                <a:cubicBezTo>
                  <a:pt x="9360" y="1790"/>
                  <a:pt x="9400" y="1750"/>
                  <a:pt x="9400" y="1710"/>
                </a:cubicBezTo>
              </a:path>
            </a:pathLst>
          </a:custGeom>
          <a:solidFill>
            <a:srgbClr val="3C6B2B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Freeform 1"/>
          <p:cNvSpPr>
            <a:spLocks noChangeArrowheads="1"/>
          </p:cNvSpPr>
          <p:nvPr userDrawn="1"/>
        </p:nvSpPr>
        <p:spPr bwMode="auto">
          <a:xfrm>
            <a:off x="3812786" y="1052736"/>
            <a:ext cx="648370" cy="669204"/>
          </a:xfrm>
          <a:custGeom>
            <a:avLst/>
            <a:gdLst>
              <a:gd name="T0" fmla="*/ 9400 w 9401"/>
              <a:gd name="T1" fmla="*/ 1710 h 9279"/>
              <a:gd name="T2" fmla="*/ 9400 w 9401"/>
              <a:gd name="T3" fmla="*/ 1710 h 9279"/>
              <a:gd name="T4" fmla="*/ 9400 w 9401"/>
              <a:gd name="T5" fmla="*/ 1587 h 9279"/>
              <a:gd name="T6" fmla="*/ 9360 w 9401"/>
              <a:gd name="T7" fmla="*/ 1547 h 9279"/>
              <a:gd name="T8" fmla="*/ 9360 w 9401"/>
              <a:gd name="T9" fmla="*/ 733 h 9279"/>
              <a:gd name="T10" fmla="*/ 9319 w 9401"/>
              <a:gd name="T11" fmla="*/ 245 h 9279"/>
              <a:gd name="T12" fmla="*/ 9157 w 9401"/>
              <a:gd name="T13" fmla="*/ 204 h 9279"/>
              <a:gd name="T14" fmla="*/ 8423 w 9401"/>
              <a:gd name="T15" fmla="*/ 163 h 9279"/>
              <a:gd name="T16" fmla="*/ 6918 w 9401"/>
              <a:gd name="T17" fmla="*/ 122 h 9279"/>
              <a:gd name="T18" fmla="*/ 6227 w 9401"/>
              <a:gd name="T19" fmla="*/ 82 h 9279"/>
              <a:gd name="T20" fmla="*/ 5942 w 9401"/>
              <a:gd name="T21" fmla="*/ 82 h 9279"/>
              <a:gd name="T22" fmla="*/ 4965 w 9401"/>
              <a:gd name="T23" fmla="*/ 0 h 9279"/>
              <a:gd name="T24" fmla="*/ 3460 w 9401"/>
              <a:gd name="T25" fmla="*/ 42 h 9279"/>
              <a:gd name="T26" fmla="*/ 2564 w 9401"/>
              <a:gd name="T27" fmla="*/ 42 h 9279"/>
              <a:gd name="T28" fmla="*/ 2401 w 9401"/>
              <a:gd name="T29" fmla="*/ 42 h 9279"/>
              <a:gd name="T30" fmla="*/ 1018 w 9401"/>
              <a:gd name="T31" fmla="*/ 163 h 9279"/>
              <a:gd name="T32" fmla="*/ 896 w 9401"/>
              <a:gd name="T33" fmla="*/ 163 h 9279"/>
              <a:gd name="T34" fmla="*/ 0 w 9401"/>
              <a:gd name="T35" fmla="*/ 245 h 9279"/>
              <a:gd name="T36" fmla="*/ 0 w 9401"/>
              <a:gd name="T37" fmla="*/ 1018 h 9279"/>
              <a:gd name="T38" fmla="*/ 42 w 9401"/>
              <a:gd name="T39" fmla="*/ 1139 h 9279"/>
              <a:gd name="T40" fmla="*/ 42 w 9401"/>
              <a:gd name="T41" fmla="*/ 4517 h 9279"/>
              <a:gd name="T42" fmla="*/ 82 w 9401"/>
              <a:gd name="T43" fmla="*/ 5168 h 9279"/>
              <a:gd name="T44" fmla="*/ 122 w 9401"/>
              <a:gd name="T45" fmla="*/ 6511 h 9279"/>
              <a:gd name="T46" fmla="*/ 163 w 9401"/>
              <a:gd name="T47" fmla="*/ 7854 h 9279"/>
              <a:gd name="T48" fmla="*/ 163 w 9401"/>
              <a:gd name="T49" fmla="*/ 8709 h 9279"/>
              <a:gd name="T50" fmla="*/ 204 w 9401"/>
              <a:gd name="T51" fmla="*/ 8912 h 9279"/>
              <a:gd name="T52" fmla="*/ 285 w 9401"/>
              <a:gd name="T53" fmla="*/ 8994 h 9279"/>
              <a:gd name="T54" fmla="*/ 1181 w 9401"/>
              <a:gd name="T55" fmla="*/ 9034 h 9279"/>
              <a:gd name="T56" fmla="*/ 1913 w 9401"/>
              <a:gd name="T57" fmla="*/ 9074 h 9279"/>
              <a:gd name="T58" fmla="*/ 2849 w 9401"/>
              <a:gd name="T59" fmla="*/ 9115 h 9279"/>
              <a:gd name="T60" fmla="*/ 4069 w 9401"/>
              <a:gd name="T61" fmla="*/ 9156 h 9279"/>
              <a:gd name="T62" fmla="*/ 4274 w 9401"/>
              <a:gd name="T63" fmla="*/ 9156 h 9279"/>
              <a:gd name="T64" fmla="*/ 4802 w 9401"/>
              <a:gd name="T65" fmla="*/ 9237 h 9279"/>
              <a:gd name="T66" fmla="*/ 5250 w 9401"/>
              <a:gd name="T67" fmla="*/ 9237 h 9279"/>
              <a:gd name="T68" fmla="*/ 5576 w 9401"/>
              <a:gd name="T69" fmla="*/ 9278 h 9279"/>
              <a:gd name="T70" fmla="*/ 7406 w 9401"/>
              <a:gd name="T71" fmla="*/ 9278 h 9279"/>
              <a:gd name="T72" fmla="*/ 7447 w 9401"/>
              <a:gd name="T73" fmla="*/ 9278 h 9279"/>
              <a:gd name="T74" fmla="*/ 7975 w 9401"/>
              <a:gd name="T75" fmla="*/ 9237 h 9279"/>
              <a:gd name="T76" fmla="*/ 8994 w 9401"/>
              <a:gd name="T77" fmla="*/ 9197 h 9279"/>
              <a:gd name="T78" fmla="*/ 9034 w 9401"/>
              <a:gd name="T79" fmla="*/ 8546 h 9279"/>
              <a:gd name="T80" fmla="*/ 9074 w 9401"/>
              <a:gd name="T81" fmla="*/ 8220 h 9279"/>
              <a:gd name="T82" fmla="*/ 9115 w 9401"/>
              <a:gd name="T83" fmla="*/ 7813 h 9279"/>
              <a:gd name="T84" fmla="*/ 9157 w 9401"/>
              <a:gd name="T85" fmla="*/ 7324 h 9279"/>
              <a:gd name="T86" fmla="*/ 9157 w 9401"/>
              <a:gd name="T87" fmla="*/ 6836 h 9279"/>
              <a:gd name="T88" fmla="*/ 9237 w 9401"/>
              <a:gd name="T89" fmla="*/ 5656 h 9279"/>
              <a:gd name="T90" fmla="*/ 9278 w 9401"/>
              <a:gd name="T91" fmla="*/ 4883 h 9279"/>
              <a:gd name="T92" fmla="*/ 9319 w 9401"/>
              <a:gd name="T93" fmla="*/ 3948 h 9279"/>
              <a:gd name="T94" fmla="*/ 9360 w 9401"/>
              <a:gd name="T95" fmla="*/ 3175 h 9279"/>
              <a:gd name="T96" fmla="*/ 9360 w 9401"/>
              <a:gd name="T97" fmla="*/ 2361 h 9279"/>
              <a:gd name="T98" fmla="*/ 9360 w 9401"/>
              <a:gd name="T99" fmla="*/ 1790 h 9279"/>
              <a:gd name="T100" fmla="*/ 9400 w 9401"/>
              <a:gd name="T101" fmla="*/ 1710 h 9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9401" h="9279">
                <a:moveTo>
                  <a:pt x="9400" y="1710"/>
                </a:moveTo>
                <a:lnTo>
                  <a:pt x="9400" y="1710"/>
                </a:lnTo>
                <a:cubicBezTo>
                  <a:pt x="9400" y="1587"/>
                  <a:pt x="9400" y="1587"/>
                  <a:pt x="9400" y="1587"/>
                </a:cubicBezTo>
                <a:cubicBezTo>
                  <a:pt x="9400" y="1587"/>
                  <a:pt x="9360" y="1587"/>
                  <a:pt x="9360" y="1547"/>
                </a:cubicBezTo>
                <a:cubicBezTo>
                  <a:pt x="9360" y="1262"/>
                  <a:pt x="9360" y="977"/>
                  <a:pt x="9360" y="733"/>
                </a:cubicBezTo>
                <a:cubicBezTo>
                  <a:pt x="9360" y="570"/>
                  <a:pt x="9360" y="408"/>
                  <a:pt x="9319" y="245"/>
                </a:cubicBezTo>
                <a:cubicBezTo>
                  <a:pt x="9278" y="245"/>
                  <a:pt x="9237" y="204"/>
                  <a:pt x="9157" y="204"/>
                </a:cubicBezTo>
                <a:cubicBezTo>
                  <a:pt x="8912" y="204"/>
                  <a:pt x="8668" y="163"/>
                  <a:pt x="8423" y="163"/>
                </a:cubicBezTo>
                <a:cubicBezTo>
                  <a:pt x="7935" y="163"/>
                  <a:pt x="7447" y="122"/>
                  <a:pt x="6918" y="122"/>
                </a:cubicBezTo>
                <a:cubicBezTo>
                  <a:pt x="6715" y="122"/>
                  <a:pt x="6470" y="122"/>
                  <a:pt x="6227" y="82"/>
                </a:cubicBezTo>
                <a:cubicBezTo>
                  <a:pt x="6145" y="82"/>
                  <a:pt x="6022" y="82"/>
                  <a:pt x="5942" y="82"/>
                </a:cubicBezTo>
                <a:cubicBezTo>
                  <a:pt x="5616" y="42"/>
                  <a:pt x="5291" y="0"/>
                  <a:pt x="4965" y="0"/>
                </a:cubicBezTo>
                <a:cubicBezTo>
                  <a:pt x="4477" y="0"/>
                  <a:pt x="3948" y="0"/>
                  <a:pt x="3460" y="42"/>
                </a:cubicBezTo>
                <a:cubicBezTo>
                  <a:pt x="3175" y="42"/>
                  <a:pt x="2849" y="42"/>
                  <a:pt x="2564" y="42"/>
                </a:cubicBezTo>
                <a:cubicBezTo>
                  <a:pt x="2524" y="42"/>
                  <a:pt x="2441" y="42"/>
                  <a:pt x="2401" y="42"/>
                </a:cubicBezTo>
                <a:cubicBezTo>
                  <a:pt x="1913" y="82"/>
                  <a:pt x="1465" y="122"/>
                  <a:pt x="1018" y="163"/>
                </a:cubicBezTo>
                <a:cubicBezTo>
                  <a:pt x="977" y="163"/>
                  <a:pt x="936" y="163"/>
                  <a:pt x="896" y="163"/>
                </a:cubicBezTo>
                <a:cubicBezTo>
                  <a:pt x="611" y="163"/>
                  <a:pt x="326" y="204"/>
                  <a:pt x="0" y="245"/>
                </a:cubicBezTo>
                <a:cubicBezTo>
                  <a:pt x="0" y="1018"/>
                  <a:pt x="0" y="1018"/>
                  <a:pt x="0" y="1018"/>
                </a:cubicBezTo>
                <a:cubicBezTo>
                  <a:pt x="42" y="1059"/>
                  <a:pt x="42" y="1099"/>
                  <a:pt x="42" y="1139"/>
                </a:cubicBezTo>
                <a:cubicBezTo>
                  <a:pt x="42" y="2279"/>
                  <a:pt x="42" y="3418"/>
                  <a:pt x="42" y="4517"/>
                </a:cubicBezTo>
                <a:cubicBezTo>
                  <a:pt x="42" y="4720"/>
                  <a:pt x="82" y="4965"/>
                  <a:pt x="82" y="5168"/>
                </a:cubicBezTo>
                <a:cubicBezTo>
                  <a:pt x="82" y="5616"/>
                  <a:pt x="122" y="6064"/>
                  <a:pt x="122" y="6511"/>
                </a:cubicBezTo>
                <a:cubicBezTo>
                  <a:pt x="122" y="6959"/>
                  <a:pt x="163" y="7406"/>
                  <a:pt x="163" y="7854"/>
                </a:cubicBezTo>
                <a:cubicBezTo>
                  <a:pt x="163" y="8138"/>
                  <a:pt x="163" y="8423"/>
                  <a:pt x="163" y="8709"/>
                </a:cubicBezTo>
                <a:cubicBezTo>
                  <a:pt x="163" y="8789"/>
                  <a:pt x="204" y="8831"/>
                  <a:pt x="204" y="8912"/>
                </a:cubicBezTo>
                <a:cubicBezTo>
                  <a:pt x="204" y="8952"/>
                  <a:pt x="245" y="8994"/>
                  <a:pt x="285" y="8994"/>
                </a:cubicBezTo>
                <a:cubicBezTo>
                  <a:pt x="570" y="8994"/>
                  <a:pt x="896" y="9034"/>
                  <a:pt x="1181" y="9034"/>
                </a:cubicBezTo>
                <a:cubicBezTo>
                  <a:pt x="1425" y="9074"/>
                  <a:pt x="1669" y="9074"/>
                  <a:pt x="1913" y="9074"/>
                </a:cubicBezTo>
                <a:cubicBezTo>
                  <a:pt x="2238" y="9074"/>
                  <a:pt x="2524" y="9115"/>
                  <a:pt x="2849" y="9115"/>
                </a:cubicBezTo>
                <a:cubicBezTo>
                  <a:pt x="3255" y="9156"/>
                  <a:pt x="3663" y="9156"/>
                  <a:pt x="4069" y="9156"/>
                </a:cubicBezTo>
                <a:cubicBezTo>
                  <a:pt x="4111" y="9156"/>
                  <a:pt x="4192" y="9156"/>
                  <a:pt x="4274" y="9156"/>
                </a:cubicBezTo>
                <a:cubicBezTo>
                  <a:pt x="4436" y="9197"/>
                  <a:pt x="4599" y="9197"/>
                  <a:pt x="4802" y="9237"/>
                </a:cubicBezTo>
                <a:cubicBezTo>
                  <a:pt x="4965" y="9237"/>
                  <a:pt x="5087" y="9237"/>
                  <a:pt x="5250" y="9237"/>
                </a:cubicBezTo>
                <a:cubicBezTo>
                  <a:pt x="5371" y="9237"/>
                  <a:pt x="5453" y="9278"/>
                  <a:pt x="5576" y="9278"/>
                </a:cubicBezTo>
                <a:cubicBezTo>
                  <a:pt x="7406" y="9278"/>
                  <a:pt x="7406" y="9278"/>
                  <a:pt x="7406" y="9278"/>
                </a:cubicBezTo>
                <a:cubicBezTo>
                  <a:pt x="7447" y="9278"/>
                  <a:pt x="7447" y="9278"/>
                  <a:pt x="7447" y="9278"/>
                </a:cubicBezTo>
                <a:cubicBezTo>
                  <a:pt x="7650" y="9278"/>
                  <a:pt x="7813" y="9237"/>
                  <a:pt x="7975" y="9237"/>
                </a:cubicBezTo>
                <a:cubicBezTo>
                  <a:pt x="8301" y="9237"/>
                  <a:pt x="8627" y="9237"/>
                  <a:pt x="8994" y="9197"/>
                </a:cubicBezTo>
                <a:cubicBezTo>
                  <a:pt x="8994" y="8994"/>
                  <a:pt x="9034" y="8789"/>
                  <a:pt x="9034" y="8546"/>
                </a:cubicBezTo>
                <a:cubicBezTo>
                  <a:pt x="9074" y="8464"/>
                  <a:pt x="9074" y="8343"/>
                  <a:pt x="9074" y="8220"/>
                </a:cubicBezTo>
                <a:cubicBezTo>
                  <a:pt x="9074" y="8058"/>
                  <a:pt x="9115" y="7935"/>
                  <a:pt x="9115" y="7813"/>
                </a:cubicBezTo>
                <a:cubicBezTo>
                  <a:pt x="9115" y="7650"/>
                  <a:pt x="9157" y="7487"/>
                  <a:pt x="9157" y="7324"/>
                </a:cubicBezTo>
                <a:cubicBezTo>
                  <a:pt x="9157" y="7162"/>
                  <a:pt x="9157" y="6999"/>
                  <a:pt x="9157" y="6836"/>
                </a:cubicBezTo>
                <a:cubicBezTo>
                  <a:pt x="9197" y="6430"/>
                  <a:pt x="9197" y="6064"/>
                  <a:pt x="9237" y="5656"/>
                </a:cubicBezTo>
                <a:cubicBezTo>
                  <a:pt x="9237" y="5413"/>
                  <a:pt x="9278" y="5128"/>
                  <a:pt x="9278" y="4883"/>
                </a:cubicBezTo>
                <a:cubicBezTo>
                  <a:pt x="9278" y="4557"/>
                  <a:pt x="9319" y="4274"/>
                  <a:pt x="9319" y="3948"/>
                </a:cubicBezTo>
                <a:cubicBezTo>
                  <a:pt x="9360" y="3703"/>
                  <a:pt x="9360" y="3418"/>
                  <a:pt x="9360" y="3175"/>
                </a:cubicBezTo>
                <a:cubicBezTo>
                  <a:pt x="9360" y="2889"/>
                  <a:pt x="9360" y="2646"/>
                  <a:pt x="9360" y="2361"/>
                </a:cubicBezTo>
                <a:cubicBezTo>
                  <a:pt x="9400" y="2198"/>
                  <a:pt x="9360" y="1995"/>
                  <a:pt x="9360" y="1790"/>
                </a:cubicBezTo>
                <a:cubicBezTo>
                  <a:pt x="9360" y="1790"/>
                  <a:pt x="9400" y="1750"/>
                  <a:pt x="9400" y="1710"/>
                </a:cubicBezTo>
              </a:path>
            </a:pathLst>
          </a:custGeom>
          <a:solidFill>
            <a:srgbClr val="85882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Freeform 1"/>
          <p:cNvSpPr>
            <a:spLocks noChangeArrowheads="1"/>
          </p:cNvSpPr>
          <p:nvPr userDrawn="1"/>
        </p:nvSpPr>
        <p:spPr bwMode="auto">
          <a:xfrm>
            <a:off x="4720506" y="1052736"/>
            <a:ext cx="648370" cy="669204"/>
          </a:xfrm>
          <a:custGeom>
            <a:avLst/>
            <a:gdLst>
              <a:gd name="T0" fmla="*/ 9400 w 9401"/>
              <a:gd name="T1" fmla="*/ 1710 h 9279"/>
              <a:gd name="T2" fmla="*/ 9400 w 9401"/>
              <a:gd name="T3" fmla="*/ 1710 h 9279"/>
              <a:gd name="T4" fmla="*/ 9400 w 9401"/>
              <a:gd name="T5" fmla="*/ 1587 h 9279"/>
              <a:gd name="T6" fmla="*/ 9360 w 9401"/>
              <a:gd name="T7" fmla="*/ 1547 h 9279"/>
              <a:gd name="T8" fmla="*/ 9360 w 9401"/>
              <a:gd name="T9" fmla="*/ 733 h 9279"/>
              <a:gd name="T10" fmla="*/ 9319 w 9401"/>
              <a:gd name="T11" fmla="*/ 245 h 9279"/>
              <a:gd name="T12" fmla="*/ 9157 w 9401"/>
              <a:gd name="T13" fmla="*/ 204 h 9279"/>
              <a:gd name="T14" fmla="*/ 8423 w 9401"/>
              <a:gd name="T15" fmla="*/ 163 h 9279"/>
              <a:gd name="T16" fmla="*/ 6918 w 9401"/>
              <a:gd name="T17" fmla="*/ 122 h 9279"/>
              <a:gd name="T18" fmla="*/ 6227 w 9401"/>
              <a:gd name="T19" fmla="*/ 82 h 9279"/>
              <a:gd name="T20" fmla="*/ 5942 w 9401"/>
              <a:gd name="T21" fmla="*/ 82 h 9279"/>
              <a:gd name="T22" fmla="*/ 4965 w 9401"/>
              <a:gd name="T23" fmla="*/ 0 h 9279"/>
              <a:gd name="T24" fmla="*/ 3460 w 9401"/>
              <a:gd name="T25" fmla="*/ 42 h 9279"/>
              <a:gd name="T26" fmla="*/ 2564 w 9401"/>
              <a:gd name="T27" fmla="*/ 42 h 9279"/>
              <a:gd name="T28" fmla="*/ 2401 w 9401"/>
              <a:gd name="T29" fmla="*/ 42 h 9279"/>
              <a:gd name="T30" fmla="*/ 1018 w 9401"/>
              <a:gd name="T31" fmla="*/ 163 h 9279"/>
              <a:gd name="T32" fmla="*/ 896 w 9401"/>
              <a:gd name="T33" fmla="*/ 163 h 9279"/>
              <a:gd name="T34" fmla="*/ 0 w 9401"/>
              <a:gd name="T35" fmla="*/ 245 h 9279"/>
              <a:gd name="T36" fmla="*/ 0 w 9401"/>
              <a:gd name="T37" fmla="*/ 1018 h 9279"/>
              <a:gd name="T38" fmla="*/ 42 w 9401"/>
              <a:gd name="T39" fmla="*/ 1139 h 9279"/>
              <a:gd name="T40" fmla="*/ 42 w 9401"/>
              <a:gd name="T41" fmla="*/ 4517 h 9279"/>
              <a:gd name="T42" fmla="*/ 82 w 9401"/>
              <a:gd name="T43" fmla="*/ 5168 h 9279"/>
              <a:gd name="T44" fmla="*/ 122 w 9401"/>
              <a:gd name="T45" fmla="*/ 6511 h 9279"/>
              <a:gd name="T46" fmla="*/ 163 w 9401"/>
              <a:gd name="T47" fmla="*/ 7854 h 9279"/>
              <a:gd name="T48" fmla="*/ 163 w 9401"/>
              <a:gd name="T49" fmla="*/ 8709 h 9279"/>
              <a:gd name="T50" fmla="*/ 204 w 9401"/>
              <a:gd name="T51" fmla="*/ 8912 h 9279"/>
              <a:gd name="T52" fmla="*/ 285 w 9401"/>
              <a:gd name="T53" fmla="*/ 8994 h 9279"/>
              <a:gd name="T54" fmla="*/ 1181 w 9401"/>
              <a:gd name="T55" fmla="*/ 9034 h 9279"/>
              <a:gd name="T56" fmla="*/ 1913 w 9401"/>
              <a:gd name="T57" fmla="*/ 9074 h 9279"/>
              <a:gd name="T58" fmla="*/ 2849 w 9401"/>
              <a:gd name="T59" fmla="*/ 9115 h 9279"/>
              <a:gd name="T60" fmla="*/ 4069 w 9401"/>
              <a:gd name="T61" fmla="*/ 9156 h 9279"/>
              <a:gd name="T62" fmla="*/ 4274 w 9401"/>
              <a:gd name="T63" fmla="*/ 9156 h 9279"/>
              <a:gd name="T64" fmla="*/ 4802 w 9401"/>
              <a:gd name="T65" fmla="*/ 9237 h 9279"/>
              <a:gd name="T66" fmla="*/ 5250 w 9401"/>
              <a:gd name="T67" fmla="*/ 9237 h 9279"/>
              <a:gd name="T68" fmla="*/ 5576 w 9401"/>
              <a:gd name="T69" fmla="*/ 9278 h 9279"/>
              <a:gd name="T70" fmla="*/ 7406 w 9401"/>
              <a:gd name="T71" fmla="*/ 9278 h 9279"/>
              <a:gd name="T72" fmla="*/ 7447 w 9401"/>
              <a:gd name="T73" fmla="*/ 9278 h 9279"/>
              <a:gd name="T74" fmla="*/ 7975 w 9401"/>
              <a:gd name="T75" fmla="*/ 9237 h 9279"/>
              <a:gd name="T76" fmla="*/ 8994 w 9401"/>
              <a:gd name="T77" fmla="*/ 9197 h 9279"/>
              <a:gd name="T78" fmla="*/ 9034 w 9401"/>
              <a:gd name="T79" fmla="*/ 8546 h 9279"/>
              <a:gd name="T80" fmla="*/ 9074 w 9401"/>
              <a:gd name="T81" fmla="*/ 8220 h 9279"/>
              <a:gd name="T82" fmla="*/ 9115 w 9401"/>
              <a:gd name="T83" fmla="*/ 7813 h 9279"/>
              <a:gd name="T84" fmla="*/ 9157 w 9401"/>
              <a:gd name="T85" fmla="*/ 7324 h 9279"/>
              <a:gd name="T86" fmla="*/ 9157 w 9401"/>
              <a:gd name="T87" fmla="*/ 6836 h 9279"/>
              <a:gd name="T88" fmla="*/ 9237 w 9401"/>
              <a:gd name="T89" fmla="*/ 5656 h 9279"/>
              <a:gd name="T90" fmla="*/ 9278 w 9401"/>
              <a:gd name="T91" fmla="*/ 4883 h 9279"/>
              <a:gd name="T92" fmla="*/ 9319 w 9401"/>
              <a:gd name="T93" fmla="*/ 3948 h 9279"/>
              <a:gd name="T94" fmla="*/ 9360 w 9401"/>
              <a:gd name="T95" fmla="*/ 3175 h 9279"/>
              <a:gd name="T96" fmla="*/ 9360 w 9401"/>
              <a:gd name="T97" fmla="*/ 2361 h 9279"/>
              <a:gd name="T98" fmla="*/ 9360 w 9401"/>
              <a:gd name="T99" fmla="*/ 1790 h 9279"/>
              <a:gd name="T100" fmla="*/ 9400 w 9401"/>
              <a:gd name="T101" fmla="*/ 1710 h 9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9401" h="9279">
                <a:moveTo>
                  <a:pt x="9400" y="1710"/>
                </a:moveTo>
                <a:lnTo>
                  <a:pt x="9400" y="1710"/>
                </a:lnTo>
                <a:cubicBezTo>
                  <a:pt x="9400" y="1587"/>
                  <a:pt x="9400" y="1587"/>
                  <a:pt x="9400" y="1587"/>
                </a:cubicBezTo>
                <a:cubicBezTo>
                  <a:pt x="9400" y="1587"/>
                  <a:pt x="9360" y="1587"/>
                  <a:pt x="9360" y="1547"/>
                </a:cubicBezTo>
                <a:cubicBezTo>
                  <a:pt x="9360" y="1262"/>
                  <a:pt x="9360" y="977"/>
                  <a:pt x="9360" y="733"/>
                </a:cubicBezTo>
                <a:cubicBezTo>
                  <a:pt x="9360" y="570"/>
                  <a:pt x="9360" y="408"/>
                  <a:pt x="9319" y="245"/>
                </a:cubicBezTo>
                <a:cubicBezTo>
                  <a:pt x="9278" y="245"/>
                  <a:pt x="9237" y="204"/>
                  <a:pt x="9157" y="204"/>
                </a:cubicBezTo>
                <a:cubicBezTo>
                  <a:pt x="8912" y="204"/>
                  <a:pt x="8668" y="163"/>
                  <a:pt x="8423" y="163"/>
                </a:cubicBezTo>
                <a:cubicBezTo>
                  <a:pt x="7935" y="163"/>
                  <a:pt x="7447" y="122"/>
                  <a:pt x="6918" y="122"/>
                </a:cubicBezTo>
                <a:cubicBezTo>
                  <a:pt x="6715" y="122"/>
                  <a:pt x="6470" y="122"/>
                  <a:pt x="6227" y="82"/>
                </a:cubicBezTo>
                <a:cubicBezTo>
                  <a:pt x="6145" y="82"/>
                  <a:pt x="6022" y="82"/>
                  <a:pt x="5942" y="82"/>
                </a:cubicBezTo>
                <a:cubicBezTo>
                  <a:pt x="5616" y="42"/>
                  <a:pt x="5291" y="0"/>
                  <a:pt x="4965" y="0"/>
                </a:cubicBezTo>
                <a:cubicBezTo>
                  <a:pt x="4477" y="0"/>
                  <a:pt x="3948" y="0"/>
                  <a:pt x="3460" y="42"/>
                </a:cubicBezTo>
                <a:cubicBezTo>
                  <a:pt x="3175" y="42"/>
                  <a:pt x="2849" y="42"/>
                  <a:pt x="2564" y="42"/>
                </a:cubicBezTo>
                <a:cubicBezTo>
                  <a:pt x="2524" y="42"/>
                  <a:pt x="2441" y="42"/>
                  <a:pt x="2401" y="42"/>
                </a:cubicBezTo>
                <a:cubicBezTo>
                  <a:pt x="1913" y="82"/>
                  <a:pt x="1465" y="122"/>
                  <a:pt x="1018" y="163"/>
                </a:cubicBezTo>
                <a:cubicBezTo>
                  <a:pt x="977" y="163"/>
                  <a:pt x="936" y="163"/>
                  <a:pt x="896" y="163"/>
                </a:cubicBezTo>
                <a:cubicBezTo>
                  <a:pt x="611" y="163"/>
                  <a:pt x="326" y="204"/>
                  <a:pt x="0" y="245"/>
                </a:cubicBezTo>
                <a:cubicBezTo>
                  <a:pt x="0" y="1018"/>
                  <a:pt x="0" y="1018"/>
                  <a:pt x="0" y="1018"/>
                </a:cubicBezTo>
                <a:cubicBezTo>
                  <a:pt x="42" y="1059"/>
                  <a:pt x="42" y="1099"/>
                  <a:pt x="42" y="1139"/>
                </a:cubicBezTo>
                <a:cubicBezTo>
                  <a:pt x="42" y="2279"/>
                  <a:pt x="42" y="3418"/>
                  <a:pt x="42" y="4517"/>
                </a:cubicBezTo>
                <a:cubicBezTo>
                  <a:pt x="42" y="4720"/>
                  <a:pt x="82" y="4965"/>
                  <a:pt x="82" y="5168"/>
                </a:cubicBezTo>
                <a:cubicBezTo>
                  <a:pt x="82" y="5616"/>
                  <a:pt x="122" y="6064"/>
                  <a:pt x="122" y="6511"/>
                </a:cubicBezTo>
                <a:cubicBezTo>
                  <a:pt x="122" y="6959"/>
                  <a:pt x="163" y="7406"/>
                  <a:pt x="163" y="7854"/>
                </a:cubicBezTo>
                <a:cubicBezTo>
                  <a:pt x="163" y="8138"/>
                  <a:pt x="163" y="8423"/>
                  <a:pt x="163" y="8709"/>
                </a:cubicBezTo>
                <a:cubicBezTo>
                  <a:pt x="163" y="8789"/>
                  <a:pt x="204" y="8831"/>
                  <a:pt x="204" y="8912"/>
                </a:cubicBezTo>
                <a:cubicBezTo>
                  <a:pt x="204" y="8952"/>
                  <a:pt x="245" y="8994"/>
                  <a:pt x="285" y="8994"/>
                </a:cubicBezTo>
                <a:cubicBezTo>
                  <a:pt x="570" y="8994"/>
                  <a:pt x="896" y="9034"/>
                  <a:pt x="1181" y="9034"/>
                </a:cubicBezTo>
                <a:cubicBezTo>
                  <a:pt x="1425" y="9074"/>
                  <a:pt x="1669" y="9074"/>
                  <a:pt x="1913" y="9074"/>
                </a:cubicBezTo>
                <a:cubicBezTo>
                  <a:pt x="2238" y="9074"/>
                  <a:pt x="2524" y="9115"/>
                  <a:pt x="2849" y="9115"/>
                </a:cubicBezTo>
                <a:cubicBezTo>
                  <a:pt x="3255" y="9156"/>
                  <a:pt x="3663" y="9156"/>
                  <a:pt x="4069" y="9156"/>
                </a:cubicBezTo>
                <a:cubicBezTo>
                  <a:pt x="4111" y="9156"/>
                  <a:pt x="4192" y="9156"/>
                  <a:pt x="4274" y="9156"/>
                </a:cubicBezTo>
                <a:cubicBezTo>
                  <a:pt x="4436" y="9197"/>
                  <a:pt x="4599" y="9197"/>
                  <a:pt x="4802" y="9237"/>
                </a:cubicBezTo>
                <a:cubicBezTo>
                  <a:pt x="4965" y="9237"/>
                  <a:pt x="5087" y="9237"/>
                  <a:pt x="5250" y="9237"/>
                </a:cubicBezTo>
                <a:cubicBezTo>
                  <a:pt x="5371" y="9237"/>
                  <a:pt x="5453" y="9278"/>
                  <a:pt x="5576" y="9278"/>
                </a:cubicBezTo>
                <a:cubicBezTo>
                  <a:pt x="7406" y="9278"/>
                  <a:pt x="7406" y="9278"/>
                  <a:pt x="7406" y="9278"/>
                </a:cubicBezTo>
                <a:cubicBezTo>
                  <a:pt x="7447" y="9278"/>
                  <a:pt x="7447" y="9278"/>
                  <a:pt x="7447" y="9278"/>
                </a:cubicBezTo>
                <a:cubicBezTo>
                  <a:pt x="7650" y="9278"/>
                  <a:pt x="7813" y="9237"/>
                  <a:pt x="7975" y="9237"/>
                </a:cubicBezTo>
                <a:cubicBezTo>
                  <a:pt x="8301" y="9237"/>
                  <a:pt x="8627" y="9237"/>
                  <a:pt x="8994" y="9197"/>
                </a:cubicBezTo>
                <a:cubicBezTo>
                  <a:pt x="8994" y="8994"/>
                  <a:pt x="9034" y="8789"/>
                  <a:pt x="9034" y="8546"/>
                </a:cubicBezTo>
                <a:cubicBezTo>
                  <a:pt x="9074" y="8464"/>
                  <a:pt x="9074" y="8343"/>
                  <a:pt x="9074" y="8220"/>
                </a:cubicBezTo>
                <a:cubicBezTo>
                  <a:pt x="9074" y="8058"/>
                  <a:pt x="9115" y="7935"/>
                  <a:pt x="9115" y="7813"/>
                </a:cubicBezTo>
                <a:cubicBezTo>
                  <a:pt x="9115" y="7650"/>
                  <a:pt x="9157" y="7487"/>
                  <a:pt x="9157" y="7324"/>
                </a:cubicBezTo>
                <a:cubicBezTo>
                  <a:pt x="9157" y="7162"/>
                  <a:pt x="9157" y="6999"/>
                  <a:pt x="9157" y="6836"/>
                </a:cubicBezTo>
                <a:cubicBezTo>
                  <a:pt x="9197" y="6430"/>
                  <a:pt x="9197" y="6064"/>
                  <a:pt x="9237" y="5656"/>
                </a:cubicBezTo>
                <a:cubicBezTo>
                  <a:pt x="9237" y="5413"/>
                  <a:pt x="9278" y="5128"/>
                  <a:pt x="9278" y="4883"/>
                </a:cubicBezTo>
                <a:cubicBezTo>
                  <a:pt x="9278" y="4557"/>
                  <a:pt x="9319" y="4274"/>
                  <a:pt x="9319" y="3948"/>
                </a:cubicBezTo>
                <a:cubicBezTo>
                  <a:pt x="9360" y="3703"/>
                  <a:pt x="9360" y="3418"/>
                  <a:pt x="9360" y="3175"/>
                </a:cubicBezTo>
                <a:cubicBezTo>
                  <a:pt x="9360" y="2889"/>
                  <a:pt x="9360" y="2646"/>
                  <a:pt x="9360" y="2361"/>
                </a:cubicBezTo>
                <a:cubicBezTo>
                  <a:pt x="9400" y="2198"/>
                  <a:pt x="9360" y="1995"/>
                  <a:pt x="9360" y="1790"/>
                </a:cubicBezTo>
                <a:cubicBezTo>
                  <a:pt x="9360" y="1790"/>
                  <a:pt x="9400" y="1750"/>
                  <a:pt x="9400" y="1710"/>
                </a:cubicBezTo>
              </a:path>
            </a:pathLst>
          </a:custGeom>
          <a:solidFill>
            <a:srgbClr val="A3401C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Freeform 1"/>
          <p:cNvSpPr>
            <a:spLocks noChangeArrowheads="1"/>
          </p:cNvSpPr>
          <p:nvPr userDrawn="1"/>
        </p:nvSpPr>
        <p:spPr bwMode="auto">
          <a:xfrm>
            <a:off x="5628226" y="1052736"/>
            <a:ext cx="648370" cy="669204"/>
          </a:xfrm>
          <a:custGeom>
            <a:avLst/>
            <a:gdLst>
              <a:gd name="T0" fmla="*/ 9400 w 9401"/>
              <a:gd name="T1" fmla="*/ 1710 h 9279"/>
              <a:gd name="T2" fmla="*/ 9400 w 9401"/>
              <a:gd name="T3" fmla="*/ 1710 h 9279"/>
              <a:gd name="T4" fmla="*/ 9400 w 9401"/>
              <a:gd name="T5" fmla="*/ 1587 h 9279"/>
              <a:gd name="T6" fmla="*/ 9360 w 9401"/>
              <a:gd name="T7" fmla="*/ 1547 h 9279"/>
              <a:gd name="T8" fmla="*/ 9360 w 9401"/>
              <a:gd name="T9" fmla="*/ 733 h 9279"/>
              <a:gd name="T10" fmla="*/ 9319 w 9401"/>
              <a:gd name="T11" fmla="*/ 245 h 9279"/>
              <a:gd name="T12" fmla="*/ 9157 w 9401"/>
              <a:gd name="T13" fmla="*/ 204 h 9279"/>
              <a:gd name="T14" fmla="*/ 8423 w 9401"/>
              <a:gd name="T15" fmla="*/ 163 h 9279"/>
              <a:gd name="T16" fmla="*/ 6918 w 9401"/>
              <a:gd name="T17" fmla="*/ 122 h 9279"/>
              <a:gd name="T18" fmla="*/ 6227 w 9401"/>
              <a:gd name="T19" fmla="*/ 82 h 9279"/>
              <a:gd name="T20" fmla="*/ 5942 w 9401"/>
              <a:gd name="T21" fmla="*/ 82 h 9279"/>
              <a:gd name="T22" fmla="*/ 4965 w 9401"/>
              <a:gd name="T23" fmla="*/ 0 h 9279"/>
              <a:gd name="T24" fmla="*/ 3460 w 9401"/>
              <a:gd name="T25" fmla="*/ 42 h 9279"/>
              <a:gd name="T26" fmla="*/ 2564 w 9401"/>
              <a:gd name="T27" fmla="*/ 42 h 9279"/>
              <a:gd name="T28" fmla="*/ 2401 w 9401"/>
              <a:gd name="T29" fmla="*/ 42 h 9279"/>
              <a:gd name="T30" fmla="*/ 1018 w 9401"/>
              <a:gd name="T31" fmla="*/ 163 h 9279"/>
              <a:gd name="T32" fmla="*/ 896 w 9401"/>
              <a:gd name="T33" fmla="*/ 163 h 9279"/>
              <a:gd name="T34" fmla="*/ 0 w 9401"/>
              <a:gd name="T35" fmla="*/ 245 h 9279"/>
              <a:gd name="T36" fmla="*/ 0 w 9401"/>
              <a:gd name="T37" fmla="*/ 1018 h 9279"/>
              <a:gd name="T38" fmla="*/ 42 w 9401"/>
              <a:gd name="T39" fmla="*/ 1139 h 9279"/>
              <a:gd name="T40" fmla="*/ 42 w 9401"/>
              <a:gd name="T41" fmla="*/ 4517 h 9279"/>
              <a:gd name="T42" fmla="*/ 82 w 9401"/>
              <a:gd name="T43" fmla="*/ 5168 h 9279"/>
              <a:gd name="T44" fmla="*/ 122 w 9401"/>
              <a:gd name="T45" fmla="*/ 6511 h 9279"/>
              <a:gd name="T46" fmla="*/ 163 w 9401"/>
              <a:gd name="T47" fmla="*/ 7854 h 9279"/>
              <a:gd name="T48" fmla="*/ 163 w 9401"/>
              <a:gd name="T49" fmla="*/ 8709 h 9279"/>
              <a:gd name="T50" fmla="*/ 204 w 9401"/>
              <a:gd name="T51" fmla="*/ 8912 h 9279"/>
              <a:gd name="T52" fmla="*/ 285 w 9401"/>
              <a:gd name="T53" fmla="*/ 8994 h 9279"/>
              <a:gd name="T54" fmla="*/ 1181 w 9401"/>
              <a:gd name="T55" fmla="*/ 9034 h 9279"/>
              <a:gd name="T56" fmla="*/ 1913 w 9401"/>
              <a:gd name="T57" fmla="*/ 9074 h 9279"/>
              <a:gd name="T58" fmla="*/ 2849 w 9401"/>
              <a:gd name="T59" fmla="*/ 9115 h 9279"/>
              <a:gd name="T60" fmla="*/ 4069 w 9401"/>
              <a:gd name="T61" fmla="*/ 9156 h 9279"/>
              <a:gd name="T62" fmla="*/ 4274 w 9401"/>
              <a:gd name="T63" fmla="*/ 9156 h 9279"/>
              <a:gd name="T64" fmla="*/ 4802 w 9401"/>
              <a:gd name="T65" fmla="*/ 9237 h 9279"/>
              <a:gd name="T66" fmla="*/ 5250 w 9401"/>
              <a:gd name="T67" fmla="*/ 9237 h 9279"/>
              <a:gd name="T68" fmla="*/ 5576 w 9401"/>
              <a:gd name="T69" fmla="*/ 9278 h 9279"/>
              <a:gd name="T70" fmla="*/ 7406 w 9401"/>
              <a:gd name="T71" fmla="*/ 9278 h 9279"/>
              <a:gd name="T72" fmla="*/ 7447 w 9401"/>
              <a:gd name="T73" fmla="*/ 9278 h 9279"/>
              <a:gd name="T74" fmla="*/ 7975 w 9401"/>
              <a:gd name="T75" fmla="*/ 9237 h 9279"/>
              <a:gd name="T76" fmla="*/ 8994 w 9401"/>
              <a:gd name="T77" fmla="*/ 9197 h 9279"/>
              <a:gd name="T78" fmla="*/ 9034 w 9401"/>
              <a:gd name="T79" fmla="*/ 8546 h 9279"/>
              <a:gd name="T80" fmla="*/ 9074 w 9401"/>
              <a:gd name="T81" fmla="*/ 8220 h 9279"/>
              <a:gd name="T82" fmla="*/ 9115 w 9401"/>
              <a:gd name="T83" fmla="*/ 7813 h 9279"/>
              <a:gd name="T84" fmla="*/ 9157 w 9401"/>
              <a:gd name="T85" fmla="*/ 7324 h 9279"/>
              <a:gd name="T86" fmla="*/ 9157 w 9401"/>
              <a:gd name="T87" fmla="*/ 6836 h 9279"/>
              <a:gd name="T88" fmla="*/ 9237 w 9401"/>
              <a:gd name="T89" fmla="*/ 5656 h 9279"/>
              <a:gd name="T90" fmla="*/ 9278 w 9401"/>
              <a:gd name="T91" fmla="*/ 4883 h 9279"/>
              <a:gd name="T92" fmla="*/ 9319 w 9401"/>
              <a:gd name="T93" fmla="*/ 3948 h 9279"/>
              <a:gd name="T94" fmla="*/ 9360 w 9401"/>
              <a:gd name="T95" fmla="*/ 3175 h 9279"/>
              <a:gd name="T96" fmla="*/ 9360 w 9401"/>
              <a:gd name="T97" fmla="*/ 2361 h 9279"/>
              <a:gd name="T98" fmla="*/ 9360 w 9401"/>
              <a:gd name="T99" fmla="*/ 1790 h 9279"/>
              <a:gd name="T100" fmla="*/ 9400 w 9401"/>
              <a:gd name="T101" fmla="*/ 1710 h 9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9401" h="9279">
                <a:moveTo>
                  <a:pt x="9400" y="1710"/>
                </a:moveTo>
                <a:lnTo>
                  <a:pt x="9400" y="1710"/>
                </a:lnTo>
                <a:cubicBezTo>
                  <a:pt x="9400" y="1587"/>
                  <a:pt x="9400" y="1587"/>
                  <a:pt x="9400" y="1587"/>
                </a:cubicBezTo>
                <a:cubicBezTo>
                  <a:pt x="9400" y="1587"/>
                  <a:pt x="9360" y="1587"/>
                  <a:pt x="9360" y="1547"/>
                </a:cubicBezTo>
                <a:cubicBezTo>
                  <a:pt x="9360" y="1262"/>
                  <a:pt x="9360" y="977"/>
                  <a:pt x="9360" y="733"/>
                </a:cubicBezTo>
                <a:cubicBezTo>
                  <a:pt x="9360" y="570"/>
                  <a:pt x="9360" y="408"/>
                  <a:pt x="9319" y="245"/>
                </a:cubicBezTo>
                <a:cubicBezTo>
                  <a:pt x="9278" y="245"/>
                  <a:pt x="9237" y="204"/>
                  <a:pt x="9157" y="204"/>
                </a:cubicBezTo>
                <a:cubicBezTo>
                  <a:pt x="8912" y="204"/>
                  <a:pt x="8668" y="163"/>
                  <a:pt x="8423" y="163"/>
                </a:cubicBezTo>
                <a:cubicBezTo>
                  <a:pt x="7935" y="163"/>
                  <a:pt x="7447" y="122"/>
                  <a:pt x="6918" y="122"/>
                </a:cubicBezTo>
                <a:cubicBezTo>
                  <a:pt x="6715" y="122"/>
                  <a:pt x="6470" y="122"/>
                  <a:pt x="6227" y="82"/>
                </a:cubicBezTo>
                <a:cubicBezTo>
                  <a:pt x="6145" y="82"/>
                  <a:pt x="6022" y="82"/>
                  <a:pt x="5942" y="82"/>
                </a:cubicBezTo>
                <a:cubicBezTo>
                  <a:pt x="5616" y="42"/>
                  <a:pt x="5291" y="0"/>
                  <a:pt x="4965" y="0"/>
                </a:cubicBezTo>
                <a:cubicBezTo>
                  <a:pt x="4477" y="0"/>
                  <a:pt x="3948" y="0"/>
                  <a:pt x="3460" y="42"/>
                </a:cubicBezTo>
                <a:cubicBezTo>
                  <a:pt x="3175" y="42"/>
                  <a:pt x="2849" y="42"/>
                  <a:pt x="2564" y="42"/>
                </a:cubicBezTo>
                <a:cubicBezTo>
                  <a:pt x="2524" y="42"/>
                  <a:pt x="2441" y="42"/>
                  <a:pt x="2401" y="42"/>
                </a:cubicBezTo>
                <a:cubicBezTo>
                  <a:pt x="1913" y="82"/>
                  <a:pt x="1465" y="122"/>
                  <a:pt x="1018" y="163"/>
                </a:cubicBezTo>
                <a:cubicBezTo>
                  <a:pt x="977" y="163"/>
                  <a:pt x="936" y="163"/>
                  <a:pt x="896" y="163"/>
                </a:cubicBezTo>
                <a:cubicBezTo>
                  <a:pt x="611" y="163"/>
                  <a:pt x="326" y="204"/>
                  <a:pt x="0" y="245"/>
                </a:cubicBezTo>
                <a:cubicBezTo>
                  <a:pt x="0" y="1018"/>
                  <a:pt x="0" y="1018"/>
                  <a:pt x="0" y="1018"/>
                </a:cubicBezTo>
                <a:cubicBezTo>
                  <a:pt x="42" y="1059"/>
                  <a:pt x="42" y="1099"/>
                  <a:pt x="42" y="1139"/>
                </a:cubicBezTo>
                <a:cubicBezTo>
                  <a:pt x="42" y="2279"/>
                  <a:pt x="42" y="3418"/>
                  <a:pt x="42" y="4517"/>
                </a:cubicBezTo>
                <a:cubicBezTo>
                  <a:pt x="42" y="4720"/>
                  <a:pt x="82" y="4965"/>
                  <a:pt x="82" y="5168"/>
                </a:cubicBezTo>
                <a:cubicBezTo>
                  <a:pt x="82" y="5616"/>
                  <a:pt x="122" y="6064"/>
                  <a:pt x="122" y="6511"/>
                </a:cubicBezTo>
                <a:cubicBezTo>
                  <a:pt x="122" y="6959"/>
                  <a:pt x="163" y="7406"/>
                  <a:pt x="163" y="7854"/>
                </a:cubicBezTo>
                <a:cubicBezTo>
                  <a:pt x="163" y="8138"/>
                  <a:pt x="163" y="8423"/>
                  <a:pt x="163" y="8709"/>
                </a:cubicBezTo>
                <a:cubicBezTo>
                  <a:pt x="163" y="8789"/>
                  <a:pt x="204" y="8831"/>
                  <a:pt x="204" y="8912"/>
                </a:cubicBezTo>
                <a:cubicBezTo>
                  <a:pt x="204" y="8952"/>
                  <a:pt x="245" y="8994"/>
                  <a:pt x="285" y="8994"/>
                </a:cubicBezTo>
                <a:cubicBezTo>
                  <a:pt x="570" y="8994"/>
                  <a:pt x="896" y="9034"/>
                  <a:pt x="1181" y="9034"/>
                </a:cubicBezTo>
                <a:cubicBezTo>
                  <a:pt x="1425" y="9074"/>
                  <a:pt x="1669" y="9074"/>
                  <a:pt x="1913" y="9074"/>
                </a:cubicBezTo>
                <a:cubicBezTo>
                  <a:pt x="2238" y="9074"/>
                  <a:pt x="2524" y="9115"/>
                  <a:pt x="2849" y="9115"/>
                </a:cubicBezTo>
                <a:cubicBezTo>
                  <a:pt x="3255" y="9156"/>
                  <a:pt x="3663" y="9156"/>
                  <a:pt x="4069" y="9156"/>
                </a:cubicBezTo>
                <a:cubicBezTo>
                  <a:pt x="4111" y="9156"/>
                  <a:pt x="4192" y="9156"/>
                  <a:pt x="4274" y="9156"/>
                </a:cubicBezTo>
                <a:cubicBezTo>
                  <a:pt x="4436" y="9197"/>
                  <a:pt x="4599" y="9197"/>
                  <a:pt x="4802" y="9237"/>
                </a:cubicBezTo>
                <a:cubicBezTo>
                  <a:pt x="4965" y="9237"/>
                  <a:pt x="5087" y="9237"/>
                  <a:pt x="5250" y="9237"/>
                </a:cubicBezTo>
                <a:cubicBezTo>
                  <a:pt x="5371" y="9237"/>
                  <a:pt x="5453" y="9278"/>
                  <a:pt x="5576" y="9278"/>
                </a:cubicBezTo>
                <a:cubicBezTo>
                  <a:pt x="7406" y="9278"/>
                  <a:pt x="7406" y="9278"/>
                  <a:pt x="7406" y="9278"/>
                </a:cubicBezTo>
                <a:cubicBezTo>
                  <a:pt x="7447" y="9278"/>
                  <a:pt x="7447" y="9278"/>
                  <a:pt x="7447" y="9278"/>
                </a:cubicBezTo>
                <a:cubicBezTo>
                  <a:pt x="7650" y="9278"/>
                  <a:pt x="7813" y="9237"/>
                  <a:pt x="7975" y="9237"/>
                </a:cubicBezTo>
                <a:cubicBezTo>
                  <a:pt x="8301" y="9237"/>
                  <a:pt x="8627" y="9237"/>
                  <a:pt x="8994" y="9197"/>
                </a:cubicBezTo>
                <a:cubicBezTo>
                  <a:pt x="8994" y="8994"/>
                  <a:pt x="9034" y="8789"/>
                  <a:pt x="9034" y="8546"/>
                </a:cubicBezTo>
                <a:cubicBezTo>
                  <a:pt x="9074" y="8464"/>
                  <a:pt x="9074" y="8343"/>
                  <a:pt x="9074" y="8220"/>
                </a:cubicBezTo>
                <a:cubicBezTo>
                  <a:pt x="9074" y="8058"/>
                  <a:pt x="9115" y="7935"/>
                  <a:pt x="9115" y="7813"/>
                </a:cubicBezTo>
                <a:cubicBezTo>
                  <a:pt x="9115" y="7650"/>
                  <a:pt x="9157" y="7487"/>
                  <a:pt x="9157" y="7324"/>
                </a:cubicBezTo>
                <a:cubicBezTo>
                  <a:pt x="9157" y="7162"/>
                  <a:pt x="9157" y="6999"/>
                  <a:pt x="9157" y="6836"/>
                </a:cubicBezTo>
                <a:cubicBezTo>
                  <a:pt x="9197" y="6430"/>
                  <a:pt x="9197" y="6064"/>
                  <a:pt x="9237" y="5656"/>
                </a:cubicBezTo>
                <a:cubicBezTo>
                  <a:pt x="9237" y="5413"/>
                  <a:pt x="9278" y="5128"/>
                  <a:pt x="9278" y="4883"/>
                </a:cubicBezTo>
                <a:cubicBezTo>
                  <a:pt x="9278" y="4557"/>
                  <a:pt x="9319" y="4274"/>
                  <a:pt x="9319" y="3948"/>
                </a:cubicBezTo>
                <a:cubicBezTo>
                  <a:pt x="9360" y="3703"/>
                  <a:pt x="9360" y="3418"/>
                  <a:pt x="9360" y="3175"/>
                </a:cubicBezTo>
                <a:cubicBezTo>
                  <a:pt x="9360" y="2889"/>
                  <a:pt x="9360" y="2646"/>
                  <a:pt x="9360" y="2361"/>
                </a:cubicBezTo>
                <a:cubicBezTo>
                  <a:pt x="9400" y="2198"/>
                  <a:pt x="9360" y="1995"/>
                  <a:pt x="9360" y="1790"/>
                </a:cubicBezTo>
                <a:cubicBezTo>
                  <a:pt x="9360" y="1790"/>
                  <a:pt x="9400" y="1750"/>
                  <a:pt x="9400" y="1710"/>
                </a:cubicBezTo>
              </a:path>
            </a:pathLst>
          </a:custGeom>
          <a:solidFill>
            <a:srgbClr val="006A8A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Freeform 1"/>
          <p:cNvSpPr>
            <a:spLocks noChangeArrowheads="1"/>
          </p:cNvSpPr>
          <p:nvPr userDrawn="1"/>
        </p:nvSpPr>
        <p:spPr bwMode="auto">
          <a:xfrm>
            <a:off x="6535946" y="1052736"/>
            <a:ext cx="648370" cy="669204"/>
          </a:xfrm>
          <a:custGeom>
            <a:avLst/>
            <a:gdLst>
              <a:gd name="T0" fmla="*/ 9400 w 9401"/>
              <a:gd name="T1" fmla="*/ 1710 h 9279"/>
              <a:gd name="T2" fmla="*/ 9400 w 9401"/>
              <a:gd name="T3" fmla="*/ 1710 h 9279"/>
              <a:gd name="T4" fmla="*/ 9400 w 9401"/>
              <a:gd name="T5" fmla="*/ 1587 h 9279"/>
              <a:gd name="T6" fmla="*/ 9360 w 9401"/>
              <a:gd name="T7" fmla="*/ 1547 h 9279"/>
              <a:gd name="T8" fmla="*/ 9360 w 9401"/>
              <a:gd name="T9" fmla="*/ 733 h 9279"/>
              <a:gd name="T10" fmla="*/ 9319 w 9401"/>
              <a:gd name="T11" fmla="*/ 245 h 9279"/>
              <a:gd name="T12" fmla="*/ 9157 w 9401"/>
              <a:gd name="T13" fmla="*/ 204 h 9279"/>
              <a:gd name="T14" fmla="*/ 8423 w 9401"/>
              <a:gd name="T15" fmla="*/ 163 h 9279"/>
              <a:gd name="T16" fmla="*/ 6918 w 9401"/>
              <a:gd name="T17" fmla="*/ 122 h 9279"/>
              <a:gd name="T18" fmla="*/ 6227 w 9401"/>
              <a:gd name="T19" fmla="*/ 82 h 9279"/>
              <a:gd name="T20" fmla="*/ 5942 w 9401"/>
              <a:gd name="T21" fmla="*/ 82 h 9279"/>
              <a:gd name="T22" fmla="*/ 4965 w 9401"/>
              <a:gd name="T23" fmla="*/ 0 h 9279"/>
              <a:gd name="T24" fmla="*/ 3460 w 9401"/>
              <a:gd name="T25" fmla="*/ 42 h 9279"/>
              <a:gd name="T26" fmla="*/ 2564 w 9401"/>
              <a:gd name="T27" fmla="*/ 42 h 9279"/>
              <a:gd name="T28" fmla="*/ 2401 w 9401"/>
              <a:gd name="T29" fmla="*/ 42 h 9279"/>
              <a:gd name="T30" fmla="*/ 1018 w 9401"/>
              <a:gd name="T31" fmla="*/ 163 h 9279"/>
              <a:gd name="T32" fmla="*/ 896 w 9401"/>
              <a:gd name="T33" fmla="*/ 163 h 9279"/>
              <a:gd name="T34" fmla="*/ 0 w 9401"/>
              <a:gd name="T35" fmla="*/ 245 h 9279"/>
              <a:gd name="T36" fmla="*/ 0 w 9401"/>
              <a:gd name="T37" fmla="*/ 1018 h 9279"/>
              <a:gd name="T38" fmla="*/ 42 w 9401"/>
              <a:gd name="T39" fmla="*/ 1139 h 9279"/>
              <a:gd name="T40" fmla="*/ 42 w 9401"/>
              <a:gd name="T41" fmla="*/ 4517 h 9279"/>
              <a:gd name="T42" fmla="*/ 82 w 9401"/>
              <a:gd name="T43" fmla="*/ 5168 h 9279"/>
              <a:gd name="T44" fmla="*/ 122 w 9401"/>
              <a:gd name="T45" fmla="*/ 6511 h 9279"/>
              <a:gd name="T46" fmla="*/ 163 w 9401"/>
              <a:gd name="T47" fmla="*/ 7854 h 9279"/>
              <a:gd name="T48" fmla="*/ 163 w 9401"/>
              <a:gd name="T49" fmla="*/ 8709 h 9279"/>
              <a:gd name="T50" fmla="*/ 204 w 9401"/>
              <a:gd name="T51" fmla="*/ 8912 h 9279"/>
              <a:gd name="T52" fmla="*/ 285 w 9401"/>
              <a:gd name="T53" fmla="*/ 8994 h 9279"/>
              <a:gd name="T54" fmla="*/ 1181 w 9401"/>
              <a:gd name="T55" fmla="*/ 9034 h 9279"/>
              <a:gd name="T56" fmla="*/ 1913 w 9401"/>
              <a:gd name="T57" fmla="*/ 9074 h 9279"/>
              <a:gd name="T58" fmla="*/ 2849 w 9401"/>
              <a:gd name="T59" fmla="*/ 9115 h 9279"/>
              <a:gd name="T60" fmla="*/ 4069 w 9401"/>
              <a:gd name="T61" fmla="*/ 9156 h 9279"/>
              <a:gd name="T62" fmla="*/ 4274 w 9401"/>
              <a:gd name="T63" fmla="*/ 9156 h 9279"/>
              <a:gd name="T64" fmla="*/ 4802 w 9401"/>
              <a:gd name="T65" fmla="*/ 9237 h 9279"/>
              <a:gd name="T66" fmla="*/ 5250 w 9401"/>
              <a:gd name="T67" fmla="*/ 9237 h 9279"/>
              <a:gd name="T68" fmla="*/ 5576 w 9401"/>
              <a:gd name="T69" fmla="*/ 9278 h 9279"/>
              <a:gd name="T70" fmla="*/ 7406 w 9401"/>
              <a:gd name="T71" fmla="*/ 9278 h 9279"/>
              <a:gd name="T72" fmla="*/ 7447 w 9401"/>
              <a:gd name="T73" fmla="*/ 9278 h 9279"/>
              <a:gd name="T74" fmla="*/ 7975 w 9401"/>
              <a:gd name="T75" fmla="*/ 9237 h 9279"/>
              <a:gd name="T76" fmla="*/ 8994 w 9401"/>
              <a:gd name="T77" fmla="*/ 9197 h 9279"/>
              <a:gd name="T78" fmla="*/ 9034 w 9401"/>
              <a:gd name="T79" fmla="*/ 8546 h 9279"/>
              <a:gd name="T80" fmla="*/ 9074 w 9401"/>
              <a:gd name="T81" fmla="*/ 8220 h 9279"/>
              <a:gd name="T82" fmla="*/ 9115 w 9401"/>
              <a:gd name="T83" fmla="*/ 7813 h 9279"/>
              <a:gd name="T84" fmla="*/ 9157 w 9401"/>
              <a:gd name="T85" fmla="*/ 7324 h 9279"/>
              <a:gd name="T86" fmla="*/ 9157 w 9401"/>
              <a:gd name="T87" fmla="*/ 6836 h 9279"/>
              <a:gd name="T88" fmla="*/ 9237 w 9401"/>
              <a:gd name="T89" fmla="*/ 5656 h 9279"/>
              <a:gd name="T90" fmla="*/ 9278 w 9401"/>
              <a:gd name="T91" fmla="*/ 4883 h 9279"/>
              <a:gd name="T92" fmla="*/ 9319 w 9401"/>
              <a:gd name="T93" fmla="*/ 3948 h 9279"/>
              <a:gd name="T94" fmla="*/ 9360 w 9401"/>
              <a:gd name="T95" fmla="*/ 3175 h 9279"/>
              <a:gd name="T96" fmla="*/ 9360 w 9401"/>
              <a:gd name="T97" fmla="*/ 2361 h 9279"/>
              <a:gd name="T98" fmla="*/ 9360 w 9401"/>
              <a:gd name="T99" fmla="*/ 1790 h 9279"/>
              <a:gd name="T100" fmla="*/ 9400 w 9401"/>
              <a:gd name="T101" fmla="*/ 1710 h 9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9401" h="9279">
                <a:moveTo>
                  <a:pt x="9400" y="1710"/>
                </a:moveTo>
                <a:lnTo>
                  <a:pt x="9400" y="1710"/>
                </a:lnTo>
                <a:cubicBezTo>
                  <a:pt x="9400" y="1587"/>
                  <a:pt x="9400" y="1587"/>
                  <a:pt x="9400" y="1587"/>
                </a:cubicBezTo>
                <a:cubicBezTo>
                  <a:pt x="9400" y="1587"/>
                  <a:pt x="9360" y="1587"/>
                  <a:pt x="9360" y="1547"/>
                </a:cubicBezTo>
                <a:cubicBezTo>
                  <a:pt x="9360" y="1262"/>
                  <a:pt x="9360" y="977"/>
                  <a:pt x="9360" y="733"/>
                </a:cubicBezTo>
                <a:cubicBezTo>
                  <a:pt x="9360" y="570"/>
                  <a:pt x="9360" y="408"/>
                  <a:pt x="9319" y="245"/>
                </a:cubicBezTo>
                <a:cubicBezTo>
                  <a:pt x="9278" y="245"/>
                  <a:pt x="9237" y="204"/>
                  <a:pt x="9157" y="204"/>
                </a:cubicBezTo>
                <a:cubicBezTo>
                  <a:pt x="8912" y="204"/>
                  <a:pt x="8668" y="163"/>
                  <a:pt x="8423" y="163"/>
                </a:cubicBezTo>
                <a:cubicBezTo>
                  <a:pt x="7935" y="163"/>
                  <a:pt x="7447" y="122"/>
                  <a:pt x="6918" y="122"/>
                </a:cubicBezTo>
                <a:cubicBezTo>
                  <a:pt x="6715" y="122"/>
                  <a:pt x="6470" y="122"/>
                  <a:pt x="6227" y="82"/>
                </a:cubicBezTo>
                <a:cubicBezTo>
                  <a:pt x="6145" y="82"/>
                  <a:pt x="6022" y="82"/>
                  <a:pt x="5942" y="82"/>
                </a:cubicBezTo>
                <a:cubicBezTo>
                  <a:pt x="5616" y="42"/>
                  <a:pt x="5291" y="0"/>
                  <a:pt x="4965" y="0"/>
                </a:cubicBezTo>
                <a:cubicBezTo>
                  <a:pt x="4477" y="0"/>
                  <a:pt x="3948" y="0"/>
                  <a:pt x="3460" y="42"/>
                </a:cubicBezTo>
                <a:cubicBezTo>
                  <a:pt x="3175" y="42"/>
                  <a:pt x="2849" y="42"/>
                  <a:pt x="2564" y="42"/>
                </a:cubicBezTo>
                <a:cubicBezTo>
                  <a:pt x="2524" y="42"/>
                  <a:pt x="2441" y="42"/>
                  <a:pt x="2401" y="42"/>
                </a:cubicBezTo>
                <a:cubicBezTo>
                  <a:pt x="1913" y="82"/>
                  <a:pt x="1465" y="122"/>
                  <a:pt x="1018" y="163"/>
                </a:cubicBezTo>
                <a:cubicBezTo>
                  <a:pt x="977" y="163"/>
                  <a:pt x="936" y="163"/>
                  <a:pt x="896" y="163"/>
                </a:cubicBezTo>
                <a:cubicBezTo>
                  <a:pt x="611" y="163"/>
                  <a:pt x="326" y="204"/>
                  <a:pt x="0" y="245"/>
                </a:cubicBezTo>
                <a:cubicBezTo>
                  <a:pt x="0" y="1018"/>
                  <a:pt x="0" y="1018"/>
                  <a:pt x="0" y="1018"/>
                </a:cubicBezTo>
                <a:cubicBezTo>
                  <a:pt x="42" y="1059"/>
                  <a:pt x="42" y="1099"/>
                  <a:pt x="42" y="1139"/>
                </a:cubicBezTo>
                <a:cubicBezTo>
                  <a:pt x="42" y="2279"/>
                  <a:pt x="42" y="3418"/>
                  <a:pt x="42" y="4517"/>
                </a:cubicBezTo>
                <a:cubicBezTo>
                  <a:pt x="42" y="4720"/>
                  <a:pt x="82" y="4965"/>
                  <a:pt x="82" y="5168"/>
                </a:cubicBezTo>
                <a:cubicBezTo>
                  <a:pt x="82" y="5616"/>
                  <a:pt x="122" y="6064"/>
                  <a:pt x="122" y="6511"/>
                </a:cubicBezTo>
                <a:cubicBezTo>
                  <a:pt x="122" y="6959"/>
                  <a:pt x="163" y="7406"/>
                  <a:pt x="163" y="7854"/>
                </a:cubicBezTo>
                <a:cubicBezTo>
                  <a:pt x="163" y="8138"/>
                  <a:pt x="163" y="8423"/>
                  <a:pt x="163" y="8709"/>
                </a:cubicBezTo>
                <a:cubicBezTo>
                  <a:pt x="163" y="8789"/>
                  <a:pt x="204" y="8831"/>
                  <a:pt x="204" y="8912"/>
                </a:cubicBezTo>
                <a:cubicBezTo>
                  <a:pt x="204" y="8952"/>
                  <a:pt x="245" y="8994"/>
                  <a:pt x="285" y="8994"/>
                </a:cubicBezTo>
                <a:cubicBezTo>
                  <a:pt x="570" y="8994"/>
                  <a:pt x="896" y="9034"/>
                  <a:pt x="1181" y="9034"/>
                </a:cubicBezTo>
                <a:cubicBezTo>
                  <a:pt x="1425" y="9074"/>
                  <a:pt x="1669" y="9074"/>
                  <a:pt x="1913" y="9074"/>
                </a:cubicBezTo>
                <a:cubicBezTo>
                  <a:pt x="2238" y="9074"/>
                  <a:pt x="2524" y="9115"/>
                  <a:pt x="2849" y="9115"/>
                </a:cubicBezTo>
                <a:cubicBezTo>
                  <a:pt x="3255" y="9156"/>
                  <a:pt x="3663" y="9156"/>
                  <a:pt x="4069" y="9156"/>
                </a:cubicBezTo>
                <a:cubicBezTo>
                  <a:pt x="4111" y="9156"/>
                  <a:pt x="4192" y="9156"/>
                  <a:pt x="4274" y="9156"/>
                </a:cubicBezTo>
                <a:cubicBezTo>
                  <a:pt x="4436" y="9197"/>
                  <a:pt x="4599" y="9197"/>
                  <a:pt x="4802" y="9237"/>
                </a:cubicBezTo>
                <a:cubicBezTo>
                  <a:pt x="4965" y="9237"/>
                  <a:pt x="5087" y="9237"/>
                  <a:pt x="5250" y="9237"/>
                </a:cubicBezTo>
                <a:cubicBezTo>
                  <a:pt x="5371" y="9237"/>
                  <a:pt x="5453" y="9278"/>
                  <a:pt x="5576" y="9278"/>
                </a:cubicBezTo>
                <a:cubicBezTo>
                  <a:pt x="7406" y="9278"/>
                  <a:pt x="7406" y="9278"/>
                  <a:pt x="7406" y="9278"/>
                </a:cubicBezTo>
                <a:cubicBezTo>
                  <a:pt x="7447" y="9278"/>
                  <a:pt x="7447" y="9278"/>
                  <a:pt x="7447" y="9278"/>
                </a:cubicBezTo>
                <a:cubicBezTo>
                  <a:pt x="7650" y="9278"/>
                  <a:pt x="7813" y="9237"/>
                  <a:pt x="7975" y="9237"/>
                </a:cubicBezTo>
                <a:cubicBezTo>
                  <a:pt x="8301" y="9237"/>
                  <a:pt x="8627" y="9237"/>
                  <a:pt x="8994" y="9197"/>
                </a:cubicBezTo>
                <a:cubicBezTo>
                  <a:pt x="8994" y="8994"/>
                  <a:pt x="9034" y="8789"/>
                  <a:pt x="9034" y="8546"/>
                </a:cubicBezTo>
                <a:cubicBezTo>
                  <a:pt x="9074" y="8464"/>
                  <a:pt x="9074" y="8343"/>
                  <a:pt x="9074" y="8220"/>
                </a:cubicBezTo>
                <a:cubicBezTo>
                  <a:pt x="9074" y="8058"/>
                  <a:pt x="9115" y="7935"/>
                  <a:pt x="9115" y="7813"/>
                </a:cubicBezTo>
                <a:cubicBezTo>
                  <a:pt x="9115" y="7650"/>
                  <a:pt x="9157" y="7487"/>
                  <a:pt x="9157" y="7324"/>
                </a:cubicBezTo>
                <a:cubicBezTo>
                  <a:pt x="9157" y="7162"/>
                  <a:pt x="9157" y="6999"/>
                  <a:pt x="9157" y="6836"/>
                </a:cubicBezTo>
                <a:cubicBezTo>
                  <a:pt x="9197" y="6430"/>
                  <a:pt x="9197" y="6064"/>
                  <a:pt x="9237" y="5656"/>
                </a:cubicBezTo>
                <a:cubicBezTo>
                  <a:pt x="9237" y="5413"/>
                  <a:pt x="9278" y="5128"/>
                  <a:pt x="9278" y="4883"/>
                </a:cubicBezTo>
                <a:cubicBezTo>
                  <a:pt x="9278" y="4557"/>
                  <a:pt x="9319" y="4274"/>
                  <a:pt x="9319" y="3948"/>
                </a:cubicBezTo>
                <a:cubicBezTo>
                  <a:pt x="9360" y="3703"/>
                  <a:pt x="9360" y="3418"/>
                  <a:pt x="9360" y="3175"/>
                </a:cubicBezTo>
                <a:cubicBezTo>
                  <a:pt x="9360" y="2889"/>
                  <a:pt x="9360" y="2646"/>
                  <a:pt x="9360" y="2361"/>
                </a:cubicBezTo>
                <a:cubicBezTo>
                  <a:pt x="9400" y="2198"/>
                  <a:pt x="9360" y="1995"/>
                  <a:pt x="9360" y="1790"/>
                </a:cubicBezTo>
                <a:cubicBezTo>
                  <a:pt x="9360" y="1790"/>
                  <a:pt x="9400" y="1750"/>
                  <a:pt x="9400" y="1710"/>
                </a:cubicBezTo>
              </a:path>
            </a:pathLst>
          </a:custGeom>
          <a:solidFill>
            <a:srgbClr val="006C7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Freeform 1"/>
          <p:cNvSpPr>
            <a:spLocks noChangeArrowheads="1"/>
          </p:cNvSpPr>
          <p:nvPr userDrawn="1"/>
        </p:nvSpPr>
        <p:spPr bwMode="auto">
          <a:xfrm>
            <a:off x="7443666" y="1052736"/>
            <a:ext cx="648370" cy="669204"/>
          </a:xfrm>
          <a:custGeom>
            <a:avLst/>
            <a:gdLst>
              <a:gd name="T0" fmla="*/ 9400 w 9401"/>
              <a:gd name="T1" fmla="*/ 1710 h 9279"/>
              <a:gd name="T2" fmla="*/ 9400 w 9401"/>
              <a:gd name="T3" fmla="*/ 1710 h 9279"/>
              <a:gd name="T4" fmla="*/ 9400 w 9401"/>
              <a:gd name="T5" fmla="*/ 1587 h 9279"/>
              <a:gd name="T6" fmla="*/ 9360 w 9401"/>
              <a:gd name="T7" fmla="*/ 1547 h 9279"/>
              <a:gd name="T8" fmla="*/ 9360 w 9401"/>
              <a:gd name="T9" fmla="*/ 733 h 9279"/>
              <a:gd name="T10" fmla="*/ 9319 w 9401"/>
              <a:gd name="T11" fmla="*/ 245 h 9279"/>
              <a:gd name="T12" fmla="*/ 9157 w 9401"/>
              <a:gd name="T13" fmla="*/ 204 h 9279"/>
              <a:gd name="T14" fmla="*/ 8423 w 9401"/>
              <a:gd name="T15" fmla="*/ 163 h 9279"/>
              <a:gd name="T16" fmla="*/ 6918 w 9401"/>
              <a:gd name="T17" fmla="*/ 122 h 9279"/>
              <a:gd name="T18" fmla="*/ 6227 w 9401"/>
              <a:gd name="T19" fmla="*/ 82 h 9279"/>
              <a:gd name="T20" fmla="*/ 5942 w 9401"/>
              <a:gd name="T21" fmla="*/ 82 h 9279"/>
              <a:gd name="T22" fmla="*/ 4965 w 9401"/>
              <a:gd name="T23" fmla="*/ 0 h 9279"/>
              <a:gd name="T24" fmla="*/ 3460 w 9401"/>
              <a:gd name="T25" fmla="*/ 42 h 9279"/>
              <a:gd name="T26" fmla="*/ 2564 w 9401"/>
              <a:gd name="T27" fmla="*/ 42 h 9279"/>
              <a:gd name="T28" fmla="*/ 2401 w 9401"/>
              <a:gd name="T29" fmla="*/ 42 h 9279"/>
              <a:gd name="T30" fmla="*/ 1018 w 9401"/>
              <a:gd name="T31" fmla="*/ 163 h 9279"/>
              <a:gd name="T32" fmla="*/ 896 w 9401"/>
              <a:gd name="T33" fmla="*/ 163 h 9279"/>
              <a:gd name="T34" fmla="*/ 0 w 9401"/>
              <a:gd name="T35" fmla="*/ 245 h 9279"/>
              <a:gd name="T36" fmla="*/ 0 w 9401"/>
              <a:gd name="T37" fmla="*/ 1018 h 9279"/>
              <a:gd name="T38" fmla="*/ 42 w 9401"/>
              <a:gd name="T39" fmla="*/ 1139 h 9279"/>
              <a:gd name="T40" fmla="*/ 42 w 9401"/>
              <a:gd name="T41" fmla="*/ 4517 h 9279"/>
              <a:gd name="T42" fmla="*/ 82 w 9401"/>
              <a:gd name="T43" fmla="*/ 5168 h 9279"/>
              <a:gd name="T44" fmla="*/ 122 w 9401"/>
              <a:gd name="T45" fmla="*/ 6511 h 9279"/>
              <a:gd name="T46" fmla="*/ 163 w 9401"/>
              <a:gd name="T47" fmla="*/ 7854 h 9279"/>
              <a:gd name="T48" fmla="*/ 163 w 9401"/>
              <a:gd name="T49" fmla="*/ 8709 h 9279"/>
              <a:gd name="T50" fmla="*/ 204 w 9401"/>
              <a:gd name="T51" fmla="*/ 8912 h 9279"/>
              <a:gd name="T52" fmla="*/ 285 w 9401"/>
              <a:gd name="T53" fmla="*/ 8994 h 9279"/>
              <a:gd name="T54" fmla="*/ 1181 w 9401"/>
              <a:gd name="T55" fmla="*/ 9034 h 9279"/>
              <a:gd name="T56" fmla="*/ 1913 w 9401"/>
              <a:gd name="T57" fmla="*/ 9074 h 9279"/>
              <a:gd name="T58" fmla="*/ 2849 w 9401"/>
              <a:gd name="T59" fmla="*/ 9115 h 9279"/>
              <a:gd name="T60" fmla="*/ 4069 w 9401"/>
              <a:gd name="T61" fmla="*/ 9156 h 9279"/>
              <a:gd name="T62" fmla="*/ 4274 w 9401"/>
              <a:gd name="T63" fmla="*/ 9156 h 9279"/>
              <a:gd name="T64" fmla="*/ 4802 w 9401"/>
              <a:gd name="T65" fmla="*/ 9237 h 9279"/>
              <a:gd name="T66" fmla="*/ 5250 w 9401"/>
              <a:gd name="T67" fmla="*/ 9237 h 9279"/>
              <a:gd name="T68" fmla="*/ 5576 w 9401"/>
              <a:gd name="T69" fmla="*/ 9278 h 9279"/>
              <a:gd name="T70" fmla="*/ 7406 w 9401"/>
              <a:gd name="T71" fmla="*/ 9278 h 9279"/>
              <a:gd name="T72" fmla="*/ 7447 w 9401"/>
              <a:gd name="T73" fmla="*/ 9278 h 9279"/>
              <a:gd name="T74" fmla="*/ 7975 w 9401"/>
              <a:gd name="T75" fmla="*/ 9237 h 9279"/>
              <a:gd name="T76" fmla="*/ 8994 w 9401"/>
              <a:gd name="T77" fmla="*/ 9197 h 9279"/>
              <a:gd name="T78" fmla="*/ 9034 w 9401"/>
              <a:gd name="T79" fmla="*/ 8546 h 9279"/>
              <a:gd name="T80" fmla="*/ 9074 w 9401"/>
              <a:gd name="T81" fmla="*/ 8220 h 9279"/>
              <a:gd name="T82" fmla="*/ 9115 w 9401"/>
              <a:gd name="T83" fmla="*/ 7813 h 9279"/>
              <a:gd name="T84" fmla="*/ 9157 w 9401"/>
              <a:gd name="T85" fmla="*/ 7324 h 9279"/>
              <a:gd name="T86" fmla="*/ 9157 w 9401"/>
              <a:gd name="T87" fmla="*/ 6836 h 9279"/>
              <a:gd name="T88" fmla="*/ 9237 w 9401"/>
              <a:gd name="T89" fmla="*/ 5656 h 9279"/>
              <a:gd name="T90" fmla="*/ 9278 w 9401"/>
              <a:gd name="T91" fmla="*/ 4883 h 9279"/>
              <a:gd name="T92" fmla="*/ 9319 w 9401"/>
              <a:gd name="T93" fmla="*/ 3948 h 9279"/>
              <a:gd name="T94" fmla="*/ 9360 w 9401"/>
              <a:gd name="T95" fmla="*/ 3175 h 9279"/>
              <a:gd name="T96" fmla="*/ 9360 w 9401"/>
              <a:gd name="T97" fmla="*/ 2361 h 9279"/>
              <a:gd name="T98" fmla="*/ 9360 w 9401"/>
              <a:gd name="T99" fmla="*/ 1790 h 9279"/>
              <a:gd name="T100" fmla="*/ 9400 w 9401"/>
              <a:gd name="T101" fmla="*/ 1710 h 9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9401" h="9279">
                <a:moveTo>
                  <a:pt x="9400" y="1710"/>
                </a:moveTo>
                <a:lnTo>
                  <a:pt x="9400" y="1710"/>
                </a:lnTo>
                <a:cubicBezTo>
                  <a:pt x="9400" y="1587"/>
                  <a:pt x="9400" y="1587"/>
                  <a:pt x="9400" y="1587"/>
                </a:cubicBezTo>
                <a:cubicBezTo>
                  <a:pt x="9400" y="1587"/>
                  <a:pt x="9360" y="1587"/>
                  <a:pt x="9360" y="1547"/>
                </a:cubicBezTo>
                <a:cubicBezTo>
                  <a:pt x="9360" y="1262"/>
                  <a:pt x="9360" y="977"/>
                  <a:pt x="9360" y="733"/>
                </a:cubicBezTo>
                <a:cubicBezTo>
                  <a:pt x="9360" y="570"/>
                  <a:pt x="9360" y="408"/>
                  <a:pt x="9319" y="245"/>
                </a:cubicBezTo>
                <a:cubicBezTo>
                  <a:pt x="9278" y="245"/>
                  <a:pt x="9237" y="204"/>
                  <a:pt x="9157" y="204"/>
                </a:cubicBezTo>
                <a:cubicBezTo>
                  <a:pt x="8912" y="204"/>
                  <a:pt x="8668" y="163"/>
                  <a:pt x="8423" y="163"/>
                </a:cubicBezTo>
                <a:cubicBezTo>
                  <a:pt x="7935" y="163"/>
                  <a:pt x="7447" y="122"/>
                  <a:pt x="6918" y="122"/>
                </a:cubicBezTo>
                <a:cubicBezTo>
                  <a:pt x="6715" y="122"/>
                  <a:pt x="6470" y="122"/>
                  <a:pt x="6227" y="82"/>
                </a:cubicBezTo>
                <a:cubicBezTo>
                  <a:pt x="6145" y="82"/>
                  <a:pt x="6022" y="82"/>
                  <a:pt x="5942" y="82"/>
                </a:cubicBezTo>
                <a:cubicBezTo>
                  <a:pt x="5616" y="42"/>
                  <a:pt x="5291" y="0"/>
                  <a:pt x="4965" y="0"/>
                </a:cubicBezTo>
                <a:cubicBezTo>
                  <a:pt x="4477" y="0"/>
                  <a:pt x="3948" y="0"/>
                  <a:pt x="3460" y="42"/>
                </a:cubicBezTo>
                <a:cubicBezTo>
                  <a:pt x="3175" y="42"/>
                  <a:pt x="2849" y="42"/>
                  <a:pt x="2564" y="42"/>
                </a:cubicBezTo>
                <a:cubicBezTo>
                  <a:pt x="2524" y="42"/>
                  <a:pt x="2441" y="42"/>
                  <a:pt x="2401" y="42"/>
                </a:cubicBezTo>
                <a:cubicBezTo>
                  <a:pt x="1913" y="82"/>
                  <a:pt x="1465" y="122"/>
                  <a:pt x="1018" y="163"/>
                </a:cubicBezTo>
                <a:cubicBezTo>
                  <a:pt x="977" y="163"/>
                  <a:pt x="936" y="163"/>
                  <a:pt x="896" y="163"/>
                </a:cubicBezTo>
                <a:cubicBezTo>
                  <a:pt x="611" y="163"/>
                  <a:pt x="326" y="204"/>
                  <a:pt x="0" y="245"/>
                </a:cubicBezTo>
                <a:cubicBezTo>
                  <a:pt x="0" y="1018"/>
                  <a:pt x="0" y="1018"/>
                  <a:pt x="0" y="1018"/>
                </a:cubicBezTo>
                <a:cubicBezTo>
                  <a:pt x="42" y="1059"/>
                  <a:pt x="42" y="1099"/>
                  <a:pt x="42" y="1139"/>
                </a:cubicBezTo>
                <a:cubicBezTo>
                  <a:pt x="42" y="2279"/>
                  <a:pt x="42" y="3418"/>
                  <a:pt x="42" y="4517"/>
                </a:cubicBezTo>
                <a:cubicBezTo>
                  <a:pt x="42" y="4720"/>
                  <a:pt x="82" y="4965"/>
                  <a:pt x="82" y="5168"/>
                </a:cubicBezTo>
                <a:cubicBezTo>
                  <a:pt x="82" y="5616"/>
                  <a:pt x="122" y="6064"/>
                  <a:pt x="122" y="6511"/>
                </a:cubicBezTo>
                <a:cubicBezTo>
                  <a:pt x="122" y="6959"/>
                  <a:pt x="163" y="7406"/>
                  <a:pt x="163" y="7854"/>
                </a:cubicBezTo>
                <a:cubicBezTo>
                  <a:pt x="163" y="8138"/>
                  <a:pt x="163" y="8423"/>
                  <a:pt x="163" y="8709"/>
                </a:cubicBezTo>
                <a:cubicBezTo>
                  <a:pt x="163" y="8789"/>
                  <a:pt x="204" y="8831"/>
                  <a:pt x="204" y="8912"/>
                </a:cubicBezTo>
                <a:cubicBezTo>
                  <a:pt x="204" y="8952"/>
                  <a:pt x="245" y="8994"/>
                  <a:pt x="285" y="8994"/>
                </a:cubicBezTo>
                <a:cubicBezTo>
                  <a:pt x="570" y="8994"/>
                  <a:pt x="896" y="9034"/>
                  <a:pt x="1181" y="9034"/>
                </a:cubicBezTo>
                <a:cubicBezTo>
                  <a:pt x="1425" y="9074"/>
                  <a:pt x="1669" y="9074"/>
                  <a:pt x="1913" y="9074"/>
                </a:cubicBezTo>
                <a:cubicBezTo>
                  <a:pt x="2238" y="9074"/>
                  <a:pt x="2524" y="9115"/>
                  <a:pt x="2849" y="9115"/>
                </a:cubicBezTo>
                <a:cubicBezTo>
                  <a:pt x="3255" y="9156"/>
                  <a:pt x="3663" y="9156"/>
                  <a:pt x="4069" y="9156"/>
                </a:cubicBezTo>
                <a:cubicBezTo>
                  <a:pt x="4111" y="9156"/>
                  <a:pt x="4192" y="9156"/>
                  <a:pt x="4274" y="9156"/>
                </a:cubicBezTo>
                <a:cubicBezTo>
                  <a:pt x="4436" y="9197"/>
                  <a:pt x="4599" y="9197"/>
                  <a:pt x="4802" y="9237"/>
                </a:cubicBezTo>
                <a:cubicBezTo>
                  <a:pt x="4965" y="9237"/>
                  <a:pt x="5087" y="9237"/>
                  <a:pt x="5250" y="9237"/>
                </a:cubicBezTo>
                <a:cubicBezTo>
                  <a:pt x="5371" y="9237"/>
                  <a:pt x="5453" y="9278"/>
                  <a:pt x="5576" y="9278"/>
                </a:cubicBezTo>
                <a:cubicBezTo>
                  <a:pt x="7406" y="9278"/>
                  <a:pt x="7406" y="9278"/>
                  <a:pt x="7406" y="9278"/>
                </a:cubicBezTo>
                <a:cubicBezTo>
                  <a:pt x="7447" y="9278"/>
                  <a:pt x="7447" y="9278"/>
                  <a:pt x="7447" y="9278"/>
                </a:cubicBezTo>
                <a:cubicBezTo>
                  <a:pt x="7650" y="9278"/>
                  <a:pt x="7813" y="9237"/>
                  <a:pt x="7975" y="9237"/>
                </a:cubicBezTo>
                <a:cubicBezTo>
                  <a:pt x="8301" y="9237"/>
                  <a:pt x="8627" y="9237"/>
                  <a:pt x="8994" y="9197"/>
                </a:cubicBezTo>
                <a:cubicBezTo>
                  <a:pt x="8994" y="8994"/>
                  <a:pt x="9034" y="8789"/>
                  <a:pt x="9034" y="8546"/>
                </a:cubicBezTo>
                <a:cubicBezTo>
                  <a:pt x="9074" y="8464"/>
                  <a:pt x="9074" y="8343"/>
                  <a:pt x="9074" y="8220"/>
                </a:cubicBezTo>
                <a:cubicBezTo>
                  <a:pt x="9074" y="8058"/>
                  <a:pt x="9115" y="7935"/>
                  <a:pt x="9115" y="7813"/>
                </a:cubicBezTo>
                <a:cubicBezTo>
                  <a:pt x="9115" y="7650"/>
                  <a:pt x="9157" y="7487"/>
                  <a:pt x="9157" y="7324"/>
                </a:cubicBezTo>
                <a:cubicBezTo>
                  <a:pt x="9157" y="7162"/>
                  <a:pt x="9157" y="6999"/>
                  <a:pt x="9157" y="6836"/>
                </a:cubicBezTo>
                <a:cubicBezTo>
                  <a:pt x="9197" y="6430"/>
                  <a:pt x="9197" y="6064"/>
                  <a:pt x="9237" y="5656"/>
                </a:cubicBezTo>
                <a:cubicBezTo>
                  <a:pt x="9237" y="5413"/>
                  <a:pt x="9278" y="5128"/>
                  <a:pt x="9278" y="4883"/>
                </a:cubicBezTo>
                <a:cubicBezTo>
                  <a:pt x="9278" y="4557"/>
                  <a:pt x="9319" y="4274"/>
                  <a:pt x="9319" y="3948"/>
                </a:cubicBezTo>
                <a:cubicBezTo>
                  <a:pt x="9360" y="3703"/>
                  <a:pt x="9360" y="3418"/>
                  <a:pt x="9360" y="3175"/>
                </a:cubicBezTo>
                <a:cubicBezTo>
                  <a:pt x="9360" y="2889"/>
                  <a:pt x="9360" y="2646"/>
                  <a:pt x="9360" y="2361"/>
                </a:cubicBezTo>
                <a:cubicBezTo>
                  <a:pt x="9400" y="2198"/>
                  <a:pt x="9360" y="1995"/>
                  <a:pt x="9360" y="1790"/>
                </a:cubicBezTo>
                <a:cubicBezTo>
                  <a:pt x="9360" y="1790"/>
                  <a:pt x="9400" y="1750"/>
                  <a:pt x="9400" y="1710"/>
                </a:cubicBezTo>
              </a:path>
            </a:pathLst>
          </a:custGeom>
          <a:solidFill>
            <a:srgbClr val="86005B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Freeform 1"/>
          <p:cNvSpPr>
            <a:spLocks noChangeArrowheads="1"/>
          </p:cNvSpPr>
          <p:nvPr userDrawn="1"/>
        </p:nvSpPr>
        <p:spPr bwMode="auto">
          <a:xfrm>
            <a:off x="8318511" y="1052736"/>
            <a:ext cx="648370" cy="669204"/>
          </a:xfrm>
          <a:custGeom>
            <a:avLst/>
            <a:gdLst>
              <a:gd name="T0" fmla="*/ 9400 w 9401"/>
              <a:gd name="T1" fmla="*/ 1710 h 9279"/>
              <a:gd name="T2" fmla="*/ 9400 w 9401"/>
              <a:gd name="T3" fmla="*/ 1710 h 9279"/>
              <a:gd name="T4" fmla="*/ 9400 w 9401"/>
              <a:gd name="T5" fmla="*/ 1587 h 9279"/>
              <a:gd name="T6" fmla="*/ 9360 w 9401"/>
              <a:gd name="T7" fmla="*/ 1547 h 9279"/>
              <a:gd name="T8" fmla="*/ 9360 w 9401"/>
              <a:gd name="T9" fmla="*/ 733 h 9279"/>
              <a:gd name="T10" fmla="*/ 9319 w 9401"/>
              <a:gd name="T11" fmla="*/ 245 h 9279"/>
              <a:gd name="T12" fmla="*/ 9157 w 9401"/>
              <a:gd name="T13" fmla="*/ 204 h 9279"/>
              <a:gd name="T14" fmla="*/ 8423 w 9401"/>
              <a:gd name="T15" fmla="*/ 163 h 9279"/>
              <a:gd name="T16" fmla="*/ 6918 w 9401"/>
              <a:gd name="T17" fmla="*/ 122 h 9279"/>
              <a:gd name="T18" fmla="*/ 6227 w 9401"/>
              <a:gd name="T19" fmla="*/ 82 h 9279"/>
              <a:gd name="T20" fmla="*/ 5942 w 9401"/>
              <a:gd name="T21" fmla="*/ 82 h 9279"/>
              <a:gd name="T22" fmla="*/ 4965 w 9401"/>
              <a:gd name="T23" fmla="*/ 0 h 9279"/>
              <a:gd name="T24" fmla="*/ 3460 w 9401"/>
              <a:gd name="T25" fmla="*/ 42 h 9279"/>
              <a:gd name="T26" fmla="*/ 2564 w 9401"/>
              <a:gd name="T27" fmla="*/ 42 h 9279"/>
              <a:gd name="T28" fmla="*/ 2401 w 9401"/>
              <a:gd name="T29" fmla="*/ 42 h 9279"/>
              <a:gd name="T30" fmla="*/ 1018 w 9401"/>
              <a:gd name="T31" fmla="*/ 163 h 9279"/>
              <a:gd name="T32" fmla="*/ 896 w 9401"/>
              <a:gd name="T33" fmla="*/ 163 h 9279"/>
              <a:gd name="T34" fmla="*/ 0 w 9401"/>
              <a:gd name="T35" fmla="*/ 245 h 9279"/>
              <a:gd name="T36" fmla="*/ 0 w 9401"/>
              <a:gd name="T37" fmla="*/ 1018 h 9279"/>
              <a:gd name="T38" fmla="*/ 42 w 9401"/>
              <a:gd name="T39" fmla="*/ 1139 h 9279"/>
              <a:gd name="T40" fmla="*/ 42 w 9401"/>
              <a:gd name="T41" fmla="*/ 4517 h 9279"/>
              <a:gd name="T42" fmla="*/ 82 w 9401"/>
              <a:gd name="T43" fmla="*/ 5168 h 9279"/>
              <a:gd name="T44" fmla="*/ 122 w 9401"/>
              <a:gd name="T45" fmla="*/ 6511 h 9279"/>
              <a:gd name="T46" fmla="*/ 163 w 9401"/>
              <a:gd name="T47" fmla="*/ 7854 h 9279"/>
              <a:gd name="T48" fmla="*/ 163 w 9401"/>
              <a:gd name="T49" fmla="*/ 8709 h 9279"/>
              <a:gd name="T50" fmla="*/ 204 w 9401"/>
              <a:gd name="T51" fmla="*/ 8912 h 9279"/>
              <a:gd name="T52" fmla="*/ 285 w 9401"/>
              <a:gd name="T53" fmla="*/ 8994 h 9279"/>
              <a:gd name="T54" fmla="*/ 1181 w 9401"/>
              <a:gd name="T55" fmla="*/ 9034 h 9279"/>
              <a:gd name="T56" fmla="*/ 1913 w 9401"/>
              <a:gd name="T57" fmla="*/ 9074 h 9279"/>
              <a:gd name="T58" fmla="*/ 2849 w 9401"/>
              <a:gd name="T59" fmla="*/ 9115 h 9279"/>
              <a:gd name="T60" fmla="*/ 4069 w 9401"/>
              <a:gd name="T61" fmla="*/ 9156 h 9279"/>
              <a:gd name="T62" fmla="*/ 4274 w 9401"/>
              <a:gd name="T63" fmla="*/ 9156 h 9279"/>
              <a:gd name="T64" fmla="*/ 4802 w 9401"/>
              <a:gd name="T65" fmla="*/ 9237 h 9279"/>
              <a:gd name="T66" fmla="*/ 5250 w 9401"/>
              <a:gd name="T67" fmla="*/ 9237 h 9279"/>
              <a:gd name="T68" fmla="*/ 5576 w 9401"/>
              <a:gd name="T69" fmla="*/ 9278 h 9279"/>
              <a:gd name="T70" fmla="*/ 7406 w 9401"/>
              <a:gd name="T71" fmla="*/ 9278 h 9279"/>
              <a:gd name="T72" fmla="*/ 7447 w 9401"/>
              <a:gd name="T73" fmla="*/ 9278 h 9279"/>
              <a:gd name="T74" fmla="*/ 7975 w 9401"/>
              <a:gd name="T75" fmla="*/ 9237 h 9279"/>
              <a:gd name="T76" fmla="*/ 8994 w 9401"/>
              <a:gd name="T77" fmla="*/ 9197 h 9279"/>
              <a:gd name="T78" fmla="*/ 9034 w 9401"/>
              <a:gd name="T79" fmla="*/ 8546 h 9279"/>
              <a:gd name="T80" fmla="*/ 9074 w 9401"/>
              <a:gd name="T81" fmla="*/ 8220 h 9279"/>
              <a:gd name="T82" fmla="*/ 9115 w 9401"/>
              <a:gd name="T83" fmla="*/ 7813 h 9279"/>
              <a:gd name="T84" fmla="*/ 9157 w 9401"/>
              <a:gd name="T85" fmla="*/ 7324 h 9279"/>
              <a:gd name="T86" fmla="*/ 9157 w 9401"/>
              <a:gd name="T87" fmla="*/ 6836 h 9279"/>
              <a:gd name="T88" fmla="*/ 9237 w 9401"/>
              <a:gd name="T89" fmla="*/ 5656 h 9279"/>
              <a:gd name="T90" fmla="*/ 9278 w 9401"/>
              <a:gd name="T91" fmla="*/ 4883 h 9279"/>
              <a:gd name="T92" fmla="*/ 9319 w 9401"/>
              <a:gd name="T93" fmla="*/ 3948 h 9279"/>
              <a:gd name="T94" fmla="*/ 9360 w 9401"/>
              <a:gd name="T95" fmla="*/ 3175 h 9279"/>
              <a:gd name="T96" fmla="*/ 9360 w 9401"/>
              <a:gd name="T97" fmla="*/ 2361 h 9279"/>
              <a:gd name="T98" fmla="*/ 9360 w 9401"/>
              <a:gd name="T99" fmla="*/ 1790 h 9279"/>
              <a:gd name="T100" fmla="*/ 9400 w 9401"/>
              <a:gd name="T101" fmla="*/ 1710 h 9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9401" h="9279">
                <a:moveTo>
                  <a:pt x="9400" y="1710"/>
                </a:moveTo>
                <a:lnTo>
                  <a:pt x="9400" y="1710"/>
                </a:lnTo>
                <a:cubicBezTo>
                  <a:pt x="9400" y="1587"/>
                  <a:pt x="9400" y="1587"/>
                  <a:pt x="9400" y="1587"/>
                </a:cubicBezTo>
                <a:cubicBezTo>
                  <a:pt x="9400" y="1587"/>
                  <a:pt x="9360" y="1587"/>
                  <a:pt x="9360" y="1547"/>
                </a:cubicBezTo>
                <a:cubicBezTo>
                  <a:pt x="9360" y="1262"/>
                  <a:pt x="9360" y="977"/>
                  <a:pt x="9360" y="733"/>
                </a:cubicBezTo>
                <a:cubicBezTo>
                  <a:pt x="9360" y="570"/>
                  <a:pt x="9360" y="408"/>
                  <a:pt x="9319" y="245"/>
                </a:cubicBezTo>
                <a:cubicBezTo>
                  <a:pt x="9278" y="245"/>
                  <a:pt x="9237" y="204"/>
                  <a:pt x="9157" y="204"/>
                </a:cubicBezTo>
                <a:cubicBezTo>
                  <a:pt x="8912" y="204"/>
                  <a:pt x="8668" y="163"/>
                  <a:pt x="8423" y="163"/>
                </a:cubicBezTo>
                <a:cubicBezTo>
                  <a:pt x="7935" y="163"/>
                  <a:pt x="7447" y="122"/>
                  <a:pt x="6918" y="122"/>
                </a:cubicBezTo>
                <a:cubicBezTo>
                  <a:pt x="6715" y="122"/>
                  <a:pt x="6470" y="122"/>
                  <a:pt x="6227" y="82"/>
                </a:cubicBezTo>
                <a:cubicBezTo>
                  <a:pt x="6145" y="82"/>
                  <a:pt x="6022" y="82"/>
                  <a:pt x="5942" y="82"/>
                </a:cubicBezTo>
                <a:cubicBezTo>
                  <a:pt x="5616" y="42"/>
                  <a:pt x="5291" y="0"/>
                  <a:pt x="4965" y="0"/>
                </a:cubicBezTo>
                <a:cubicBezTo>
                  <a:pt x="4477" y="0"/>
                  <a:pt x="3948" y="0"/>
                  <a:pt x="3460" y="42"/>
                </a:cubicBezTo>
                <a:cubicBezTo>
                  <a:pt x="3175" y="42"/>
                  <a:pt x="2849" y="42"/>
                  <a:pt x="2564" y="42"/>
                </a:cubicBezTo>
                <a:cubicBezTo>
                  <a:pt x="2524" y="42"/>
                  <a:pt x="2441" y="42"/>
                  <a:pt x="2401" y="42"/>
                </a:cubicBezTo>
                <a:cubicBezTo>
                  <a:pt x="1913" y="82"/>
                  <a:pt x="1465" y="122"/>
                  <a:pt x="1018" y="163"/>
                </a:cubicBezTo>
                <a:cubicBezTo>
                  <a:pt x="977" y="163"/>
                  <a:pt x="936" y="163"/>
                  <a:pt x="896" y="163"/>
                </a:cubicBezTo>
                <a:cubicBezTo>
                  <a:pt x="611" y="163"/>
                  <a:pt x="326" y="204"/>
                  <a:pt x="0" y="245"/>
                </a:cubicBezTo>
                <a:cubicBezTo>
                  <a:pt x="0" y="1018"/>
                  <a:pt x="0" y="1018"/>
                  <a:pt x="0" y="1018"/>
                </a:cubicBezTo>
                <a:cubicBezTo>
                  <a:pt x="42" y="1059"/>
                  <a:pt x="42" y="1099"/>
                  <a:pt x="42" y="1139"/>
                </a:cubicBezTo>
                <a:cubicBezTo>
                  <a:pt x="42" y="2279"/>
                  <a:pt x="42" y="3418"/>
                  <a:pt x="42" y="4517"/>
                </a:cubicBezTo>
                <a:cubicBezTo>
                  <a:pt x="42" y="4720"/>
                  <a:pt x="82" y="4965"/>
                  <a:pt x="82" y="5168"/>
                </a:cubicBezTo>
                <a:cubicBezTo>
                  <a:pt x="82" y="5616"/>
                  <a:pt x="122" y="6064"/>
                  <a:pt x="122" y="6511"/>
                </a:cubicBezTo>
                <a:cubicBezTo>
                  <a:pt x="122" y="6959"/>
                  <a:pt x="163" y="7406"/>
                  <a:pt x="163" y="7854"/>
                </a:cubicBezTo>
                <a:cubicBezTo>
                  <a:pt x="163" y="8138"/>
                  <a:pt x="163" y="8423"/>
                  <a:pt x="163" y="8709"/>
                </a:cubicBezTo>
                <a:cubicBezTo>
                  <a:pt x="163" y="8789"/>
                  <a:pt x="204" y="8831"/>
                  <a:pt x="204" y="8912"/>
                </a:cubicBezTo>
                <a:cubicBezTo>
                  <a:pt x="204" y="8952"/>
                  <a:pt x="245" y="8994"/>
                  <a:pt x="285" y="8994"/>
                </a:cubicBezTo>
                <a:cubicBezTo>
                  <a:pt x="570" y="8994"/>
                  <a:pt x="896" y="9034"/>
                  <a:pt x="1181" y="9034"/>
                </a:cubicBezTo>
                <a:cubicBezTo>
                  <a:pt x="1425" y="9074"/>
                  <a:pt x="1669" y="9074"/>
                  <a:pt x="1913" y="9074"/>
                </a:cubicBezTo>
                <a:cubicBezTo>
                  <a:pt x="2238" y="9074"/>
                  <a:pt x="2524" y="9115"/>
                  <a:pt x="2849" y="9115"/>
                </a:cubicBezTo>
                <a:cubicBezTo>
                  <a:pt x="3255" y="9156"/>
                  <a:pt x="3663" y="9156"/>
                  <a:pt x="4069" y="9156"/>
                </a:cubicBezTo>
                <a:cubicBezTo>
                  <a:pt x="4111" y="9156"/>
                  <a:pt x="4192" y="9156"/>
                  <a:pt x="4274" y="9156"/>
                </a:cubicBezTo>
                <a:cubicBezTo>
                  <a:pt x="4436" y="9197"/>
                  <a:pt x="4599" y="9197"/>
                  <a:pt x="4802" y="9237"/>
                </a:cubicBezTo>
                <a:cubicBezTo>
                  <a:pt x="4965" y="9237"/>
                  <a:pt x="5087" y="9237"/>
                  <a:pt x="5250" y="9237"/>
                </a:cubicBezTo>
                <a:cubicBezTo>
                  <a:pt x="5371" y="9237"/>
                  <a:pt x="5453" y="9278"/>
                  <a:pt x="5576" y="9278"/>
                </a:cubicBezTo>
                <a:cubicBezTo>
                  <a:pt x="7406" y="9278"/>
                  <a:pt x="7406" y="9278"/>
                  <a:pt x="7406" y="9278"/>
                </a:cubicBezTo>
                <a:cubicBezTo>
                  <a:pt x="7447" y="9278"/>
                  <a:pt x="7447" y="9278"/>
                  <a:pt x="7447" y="9278"/>
                </a:cubicBezTo>
                <a:cubicBezTo>
                  <a:pt x="7650" y="9278"/>
                  <a:pt x="7813" y="9237"/>
                  <a:pt x="7975" y="9237"/>
                </a:cubicBezTo>
                <a:cubicBezTo>
                  <a:pt x="8301" y="9237"/>
                  <a:pt x="8627" y="9237"/>
                  <a:pt x="8994" y="9197"/>
                </a:cubicBezTo>
                <a:cubicBezTo>
                  <a:pt x="8994" y="8994"/>
                  <a:pt x="9034" y="8789"/>
                  <a:pt x="9034" y="8546"/>
                </a:cubicBezTo>
                <a:cubicBezTo>
                  <a:pt x="9074" y="8464"/>
                  <a:pt x="9074" y="8343"/>
                  <a:pt x="9074" y="8220"/>
                </a:cubicBezTo>
                <a:cubicBezTo>
                  <a:pt x="9074" y="8058"/>
                  <a:pt x="9115" y="7935"/>
                  <a:pt x="9115" y="7813"/>
                </a:cubicBezTo>
                <a:cubicBezTo>
                  <a:pt x="9115" y="7650"/>
                  <a:pt x="9157" y="7487"/>
                  <a:pt x="9157" y="7324"/>
                </a:cubicBezTo>
                <a:cubicBezTo>
                  <a:pt x="9157" y="7162"/>
                  <a:pt x="9157" y="6999"/>
                  <a:pt x="9157" y="6836"/>
                </a:cubicBezTo>
                <a:cubicBezTo>
                  <a:pt x="9197" y="6430"/>
                  <a:pt x="9197" y="6064"/>
                  <a:pt x="9237" y="5656"/>
                </a:cubicBezTo>
                <a:cubicBezTo>
                  <a:pt x="9237" y="5413"/>
                  <a:pt x="9278" y="5128"/>
                  <a:pt x="9278" y="4883"/>
                </a:cubicBezTo>
                <a:cubicBezTo>
                  <a:pt x="9278" y="4557"/>
                  <a:pt x="9319" y="4274"/>
                  <a:pt x="9319" y="3948"/>
                </a:cubicBezTo>
                <a:cubicBezTo>
                  <a:pt x="9360" y="3703"/>
                  <a:pt x="9360" y="3418"/>
                  <a:pt x="9360" y="3175"/>
                </a:cubicBezTo>
                <a:cubicBezTo>
                  <a:pt x="9360" y="2889"/>
                  <a:pt x="9360" y="2646"/>
                  <a:pt x="9360" y="2361"/>
                </a:cubicBezTo>
                <a:cubicBezTo>
                  <a:pt x="9400" y="2198"/>
                  <a:pt x="9360" y="1995"/>
                  <a:pt x="9360" y="1790"/>
                </a:cubicBezTo>
                <a:cubicBezTo>
                  <a:pt x="9360" y="1790"/>
                  <a:pt x="9400" y="1750"/>
                  <a:pt x="9400" y="1710"/>
                </a:cubicBezTo>
              </a:path>
            </a:pathLst>
          </a:custGeom>
          <a:solidFill>
            <a:srgbClr val="6E3A6E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Freeform 1"/>
          <p:cNvSpPr>
            <a:spLocks noChangeArrowheads="1"/>
          </p:cNvSpPr>
          <p:nvPr userDrawn="1"/>
        </p:nvSpPr>
        <p:spPr bwMode="auto">
          <a:xfrm>
            <a:off x="181906" y="1052736"/>
            <a:ext cx="648370" cy="669204"/>
          </a:xfrm>
          <a:custGeom>
            <a:avLst/>
            <a:gdLst>
              <a:gd name="T0" fmla="*/ 9400 w 9401"/>
              <a:gd name="T1" fmla="*/ 1710 h 9279"/>
              <a:gd name="T2" fmla="*/ 9400 w 9401"/>
              <a:gd name="T3" fmla="*/ 1710 h 9279"/>
              <a:gd name="T4" fmla="*/ 9400 w 9401"/>
              <a:gd name="T5" fmla="*/ 1587 h 9279"/>
              <a:gd name="T6" fmla="*/ 9360 w 9401"/>
              <a:gd name="T7" fmla="*/ 1547 h 9279"/>
              <a:gd name="T8" fmla="*/ 9360 w 9401"/>
              <a:gd name="T9" fmla="*/ 733 h 9279"/>
              <a:gd name="T10" fmla="*/ 9319 w 9401"/>
              <a:gd name="T11" fmla="*/ 245 h 9279"/>
              <a:gd name="T12" fmla="*/ 9157 w 9401"/>
              <a:gd name="T13" fmla="*/ 204 h 9279"/>
              <a:gd name="T14" fmla="*/ 8423 w 9401"/>
              <a:gd name="T15" fmla="*/ 163 h 9279"/>
              <a:gd name="T16" fmla="*/ 6918 w 9401"/>
              <a:gd name="T17" fmla="*/ 122 h 9279"/>
              <a:gd name="T18" fmla="*/ 6227 w 9401"/>
              <a:gd name="T19" fmla="*/ 82 h 9279"/>
              <a:gd name="T20" fmla="*/ 5942 w 9401"/>
              <a:gd name="T21" fmla="*/ 82 h 9279"/>
              <a:gd name="T22" fmla="*/ 4965 w 9401"/>
              <a:gd name="T23" fmla="*/ 0 h 9279"/>
              <a:gd name="T24" fmla="*/ 3460 w 9401"/>
              <a:gd name="T25" fmla="*/ 42 h 9279"/>
              <a:gd name="T26" fmla="*/ 2564 w 9401"/>
              <a:gd name="T27" fmla="*/ 42 h 9279"/>
              <a:gd name="T28" fmla="*/ 2401 w 9401"/>
              <a:gd name="T29" fmla="*/ 42 h 9279"/>
              <a:gd name="T30" fmla="*/ 1018 w 9401"/>
              <a:gd name="T31" fmla="*/ 163 h 9279"/>
              <a:gd name="T32" fmla="*/ 896 w 9401"/>
              <a:gd name="T33" fmla="*/ 163 h 9279"/>
              <a:gd name="T34" fmla="*/ 0 w 9401"/>
              <a:gd name="T35" fmla="*/ 245 h 9279"/>
              <a:gd name="T36" fmla="*/ 0 w 9401"/>
              <a:gd name="T37" fmla="*/ 1018 h 9279"/>
              <a:gd name="T38" fmla="*/ 42 w 9401"/>
              <a:gd name="T39" fmla="*/ 1139 h 9279"/>
              <a:gd name="T40" fmla="*/ 42 w 9401"/>
              <a:gd name="T41" fmla="*/ 4517 h 9279"/>
              <a:gd name="T42" fmla="*/ 82 w 9401"/>
              <a:gd name="T43" fmla="*/ 5168 h 9279"/>
              <a:gd name="T44" fmla="*/ 122 w 9401"/>
              <a:gd name="T45" fmla="*/ 6511 h 9279"/>
              <a:gd name="T46" fmla="*/ 163 w 9401"/>
              <a:gd name="T47" fmla="*/ 7854 h 9279"/>
              <a:gd name="T48" fmla="*/ 163 w 9401"/>
              <a:gd name="T49" fmla="*/ 8709 h 9279"/>
              <a:gd name="T50" fmla="*/ 204 w 9401"/>
              <a:gd name="T51" fmla="*/ 8912 h 9279"/>
              <a:gd name="T52" fmla="*/ 285 w 9401"/>
              <a:gd name="T53" fmla="*/ 8994 h 9279"/>
              <a:gd name="T54" fmla="*/ 1181 w 9401"/>
              <a:gd name="T55" fmla="*/ 9034 h 9279"/>
              <a:gd name="T56" fmla="*/ 1913 w 9401"/>
              <a:gd name="T57" fmla="*/ 9074 h 9279"/>
              <a:gd name="T58" fmla="*/ 2849 w 9401"/>
              <a:gd name="T59" fmla="*/ 9115 h 9279"/>
              <a:gd name="T60" fmla="*/ 4069 w 9401"/>
              <a:gd name="T61" fmla="*/ 9156 h 9279"/>
              <a:gd name="T62" fmla="*/ 4274 w 9401"/>
              <a:gd name="T63" fmla="*/ 9156 h 9279"/>
              <a:gd name="T64" fmla="*/ 4802 w 9401"/>
              <a:gd name="T65" fmla="*/ 9237 h 9279"/>
              <a:gd name="T66" fmla="*/ 5250 w 9401"/>
              <a:gd name="T67" fmla="*/ 9237 h 9279"/>
              <a:gd name="T68" fmla="*/ 5576 w 9401"/>
              <a:gd name="T69" fmla="*/ 9278 h 9279"/>
              <a:gd name="T70" fmla="*/ 7406 w 9401"/>
              <a:gd name="T71" fmla="*/ 9278 h 9279"/>
              <a:gd name="T72" fmla="*/ 7447 w 9401"/>
              <a:gd name="T73" fmla="*/ 9278 h 9279"/>
              <a:gd name="T74" fmla="*/ 7975 w 9401"/>
              <a:gd name="T75" fmla="*/ 9237 h 9279"/>
              <a:gd name="T76" fmla="*/ 8994 w 9401"/>
              <a:gd name="T77" fmla="*/ 9197 h 9279"/>
              <a:gd name="T78" fmla="*/ 9034 w 9401"/>
              <a:gd name="T79" fmla="*/ 8546 h 9279"/>
              <a:gd name="T80" fmla="*/ 9074 w 9401"/>
              <a:gd name="T81" fmla="*/ 8220 h 9279"/>
              <a:gd name="T82" fmla="*/ 9115 w 9401"/>
              <a:gd name="T83" fmla="*/ 7813 h 9279"/>
              <a:gd name="T84" fmla="*/ 9157 w 9401"/>
              <a:gd name="T85" fmla="*/ 7324 h 9279"/>
              <a:gd name="T86" fmla="*/ 9157 w 9401"/>
              <a:gd name="T87" fmla="*/ 6836 h 9279"/>
              <a:gd name="T88" fmla="*/ 9237 w 9401"/>
              <a:gd name="T89" fmla="*/ 5656 h 9279"/>
              <a:gd name="T90" fmla="*/ 9278 w 9401"/>
              <a:gd name="T91" fmla="*/ 4883 h 9279"/>
              <a:gd name="T92" fmla="*/ 9319 w 9401"/>
              <a:gd name="T93" fmla="*/ 3948 h 9279"/>
              <a:gd name="T94" fmla="*/ 9360 w 9401"/>
              <a:gd name="T95" fmla="*/ 3175 h 9279"/>
              <a:gd name="T96" fmla="*/ 9360 w 9401"/>
              <a:gd name="T97" fmla="*/ 2361 h 9279"/>
              <a:gd name="T98" fmla="*/ 9360 w 9401"/>
              <a:gd name="T99" fmla="*/ 1790 h 9279"/>
              <a:gd name="T100" fmla="*/ 9400 w 9401"/>
              <a:gd name="T101" fmla="*/ 1710 h 9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9401" h="9279">
                <a:moveTo>
                  <a:pt x="9400" y="1710"/>
                </a:moveTo>
                <a:lnTo>
                  <a:pt x="9400" y="1710"/>
                </a:lnTo>
                <a:cubicBezTo>
                  <a:pt x="9400" y="1587"/>
                  <a:pt x="9400" y="1587"/>
                  <a:pt x="9400" y="1587"/>
                </a:cubicBezTo>
                <a:cubicBezTo>
                  <a:pt x="9400" y="1587"/>
                  <a:pt x="9360" y="1587"/>
                  <a:pt x="9360" y="1547"/>
                </a:cubicBezTo>
                <a:cubicBezTo>
                  <a:pt x="9360" y="1262"/>
                  <a:pt x="9360" y="977"/>
                  <a:pt x="9360" y="733"/>
                </a:cubicBezTo>
                <a:cubicBezTo>
                  <a:pt x="9360" y="570"/>
                  <a:pt x="9360" y="408"/>
                  <a:pt x="9319" y="245"/>
                </a:cubicBezTo>
                <a:cubicBezTo>
                  <a:pt x="9278" y="245"/>
                  <a:pt x="9237" y="204"/>
                  <a:pt x="9157" y="204"/>
                </a:cubicBezTo>
                <a:cubicBezTo>
                  <a:pt x="8912" y="204"/>
                  <a:pt x="8668" y="163"/>
                  <a:pt x="8423" y="163"/>
                </a:cubicBezTo>
                <a:cubicBezTo>
                  <a:pt x="7935" y="163"/>
                  <a:pt x="7447" y="122"/>
                  <a:pt x="6918" y="122"/>
                </a:cubicBezTo>
                <a:cubicBezTo>
                  <a:pt x="6715" y="122"/>
                  <a:pt x="6470" y="122"/>
                  <a:pt x="6227" y="82"/>
                </a:cubicBezTo>
                <a:cubicBezTo>
                  <a:pt x="6145" y="82"/>
                  <a:pt x="6022" y="82"/>
                  <a:pt x="5942" y="82"/>
                </a:cubicBezTo>
                <a:cubicBezTo>
                  <a:pt x="5616" y="42"/>
                  <a:pt x="5291" y="0"/>
                  <a:pt x="4965" y="0"/>
                </a:cubicBezTo>
                <a:cubicBezTo>
                  <a:pt x="4477" y="0"/>
                  <a:pt x="3948" y="0"/>
                  <a:pt x="3460" y="42"/>
                </a:cubicBezTo>
                <a:cubicBezTo>
                  <a:pt x="3175" y="42"/>
                  <a:pt x="2849" y="42"/>
                  <a:pt x="2564" y="42"/>
                </a:cubicBezTo>
                <a:cubicBezTo>
                  <a:pt x="2524" y="42"/>
                  <a:pt x="2441" y="42"/>
                  <a:pt x="2401" y="42"/>
                </a:cubicBezTo>
                <a:cubicBezTo>
                  <a:pt x="1913" y="82"/>
                  <a:pt x="1465" y="122"/>
                  <a:pt x="1018" y="163"/>
                </a:cubicBezTo>
                <a:cubicBezTo>
                  <a:pt x="977" y="163"/>
                  <a:pt x="936" y="163"/>
                  <a:pt x="896" y="163"/>
                </a:cubicBezTo>
                <a:cubicBezTo>
                  <a:pt x="611" y="163"/>
                  <a:pt x="326" y="204"/>
                  <a:pt x="0" y="245"/>
                </a:cubicBezTo>
                <a:cubicBezTo>
                  <a:pt x="0" y="1018"/>
                  <a:pt x="0" y="1018"/>
                  <a:pt x="0" y="1018"/>
                </a:cubicBezTo>
                <a:cubicBezTo>
                  <a:pt x="42" y="1059"/>
                  <a:pt x="42" y="1099"/>
                  <a:pt x="42" y="1139"/>
                </a:cubicBezTo>
                <a:cubicBezTo>
                  <a:pt x="42" y="2279"/>
                  <a:pt x="42" y="3418"/>
                  <a:pt x="42" y="4517"/>
                </a:cubicBezTo>
                <a:cubicBezTo>
                  <a:pt x="42" y="4720"/>
                  <a:pt x="82" y="4965"/>
                  <a:pt x="82" y="5168"/>
                </a:cubicBezTo>
                <a:cubicBezTo>
                  <a:pt x="82" y="5616"/>
                  <a:pt x="122" y="6064"/>
                  <a:pt x="122" y="6511"/>
                </a:cubicBezTo>
                <a:cubicBezTo>
                  <a:pt x="122" y="6959"/>
                  <a:pt x="163" y="7406"/>
                  <a:pt x="163" y="7854"/>
                </a:cubicBezTo>
                <a:cubicBezTo>
                  <a:pt x="163" y="8138"/>
                  <a:pt x="163" y="8423"/>
                  <a:pt x="163" y="8709"/>
                </a:cubicBezTo>
                <a:cubicBezTo>
                  <a:pt x="163" y="8789"/>
                  <a:pt x="204" y="8831"/>
                  <a:pt x="204" y="8912"/>
                </a:cubicBezTo>
                <a:cubicBezTo>
                  <a:pt x="204" y="8952"/>
                  <a:pt x="245" y="8994"/>
                  <a:pt x="285" y="8994"/>
                </a:cubicBezTo>
                <a:cubicBezTo>
                  <a:pt x="570" y="8994"/>
                  <a:pt x="896" y="9034"/>
                  <a:pt x="1181" y="9034"/>
                </a:cubicBezTo>
                <a:cubicBezTo>
                  <a:pt x="1425" y="9074"/>
                  <a:pt x="1669" y="9074"/>
                  <a:pt x="1913" y="9074"/>
                </a:cubicBezTo>
                <a:cubicBezTo>
                  <a:pt x="2238" y="9074"/>
                  <a:pt x="2524" y="9115"/>
                  <a:pt x="2849" y="9115"/>
                </a:cubicBezTo>
                <a:cubicBezTo>
                  <a:pt x="3255" y="9156"/>
                  <a:pt x="3663" y="9156"/>
                  <a:pt x="4069" y="9156"/>
                </a:cubicBezTo>
                <a:cubicBezTo>
                  <a:pt x="4111" y="9156"/>
                  <a:pt x="4192" y="9156"/>
                  <a:pt x="4274" y="9156"/>
                </a:cubicBezTo>
                <a:cubicBezTo>
                  <a:pt x="4436" y="9197"/>
                  <a:pt x="4599" y="9197"/>
                  <a:pt x="4802" y="9237"/>
                </a:cubicBezTo>
                <a:cubicBezTo>
                  <a:pt x="4965" y="9237"/>
                  <a:pt x="5087" y="9237"/>
                  <a:pt x="5250" y="9237"/>
                </a:cubicBezTo>
                <a:cubicBezTo>
                  <a:pt x="5371" y="9237"/>
                  <a:pt x="5453" y="9278"/>
                  <a:pt x="5576" y="9278"/>
                </a:cubicBezTo>
                <a:cubicBezTo>
                  <a:pt x="7406" y="9278"/>
                  <a:pt x="7406" y="9278"/>
                  <a:pt x="7406" y="9278"/>
                </a:cubicBezTo>
                <a:cubicBezTo>
                  <a:pt x="7447" y="9278"/>
                  <a:pt x="7447" y="9278"/>
                  <a:pt x="7447" y="9278"/>
                </a:cubicBezTo>
                <a:cubicBezTo>
                  <a:pt x="7650" y="9278"/>
                  <a:pt x="7813" y="9237"/>
                  <a:pt x="7975" y="9237"/>
                </a:cubicBezTo>
                <a:cubicBezTo>
                  <a:pt x="8301" y="9237"/>
                  <a:pt x="8627" y="9237"/>
                  <a:pt x="8994" y="9197"/>
                </a:cubicBezTo>
                <a:cubicBezTo>
                  <a:pt x="8994" y="8994"/>
                  <a:pt x="9034" y="8789"/>
                  <a:pt x="9034" y="8546"/>
                </a:cubicBezTo>
                <a:cubicBezTo>
                  <a:pt x="9074" y="8464"/>
                  <a:pt x="9074" y="8343"/>
                  <a:pt x="9074" y="8220"/>
                </a:cubicBezTo>
                <a:cubicBezTo>
                  <a:pt x="9074" y="8058"/>
                  <a:pt x="9115" y="7935"/>
                  <a:pt x="9115" y="7813"/>
                </a:cubicBezTo>
                <a:cubicBezTo>
                  <a:pt x="9115" y="7650"/>
                  <a:pt x="9157" y="7487"/>
                  <a:pt x="9157" y="7324"/>
                </a:cubicBezTo>
                <a:cubicBezTo>
                  <a:pt x="9157" y="7162"/>
                  <a:pt x="9157" y="6999"/>
                  <a:pt x="9157" y="6836"/>
                </a:cubicBezTo>
                <a:cubicBezTo>
                  <a:pt x="9197" y="6430"/>
                  <a:pt x="9197" y="6064"/>
                  <a:pt x="9237" y="5656"/>
                </a:cubicBezTo>
                <a:cubicBezTo>
                  <a:pt x="9237" y="5413"/>
                  <a:pt x="9278" y="5128"/>
                  <a:pt x="9278" y="4883"/>
                </a:cubicBezTo>
                <a:cubicBezTo>
                  <a:pt x="9278" y="4557"/>
                  <a:pt x="9319" y="4274"/>
                  <a:pt x="9319" y="3948"/>
                </a:cubicBezTo>
                <a:cubicBezTo>
                  <a:pt x="9360" y="3703"/>
                  <a:pt x="9360" y="3418"/>
                  <a:pt x="9360" y="3175"/>
                </a:cubicBezTo>
                <a:cubicBezTo>
                  <a:pt x="9360" y="2889"/>
                  <a:pt x="9360" y="2646"/>
                  <a:pt x="9360" y="2361"/>
                </a:cubicBezTo>
                <a:cubicBezTo>
                  <a:pt x="9400" y="2198"/>
                  <a:pt x="9360" y="1995"/>
                  <a:pt x="9360" y="1790"/>
                </a:cubicBezTo>
                <a:cubicBezTo>
                  <a:pt x="9360" y="1790"/>
                  <a:pt x="9400" y="1750"/>
                  <a:pt x="9400" y="1710"/>
                </a:cubicBezTo>
              </a:path>
            </a:pathLst>
          </a:custGeom>
          <a:solidFill>
            <a:srgbClr val="B82908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Freeform 1"/>
          <p:cNvSpPr>
            <a:spLocks noChangeArrowheads="1"/>
          </p:cNvSpPr>
          <p:nvPr userDrawn="1"/>
        </p:nvSpPr>
        <p:spPr bwMode="auto">
          <a:xfrm>
            <a:off x="1089626" y="2708920"/>
            <a:ext cx="648370" cy="669204"/>
          </a:xfrm>
          <a:custGeom>
            <a:avLst/>
            <a:gdLst>
              <a:gd name="T0" fmla="*/ 9400 w 9401"/>
              <a:gd name="T1" fmla="*/ 1710 h 9279"/>
              <a:gd name="T2" fmla="*/ 9400 w 9401"/>
              <a:gd name="T3" fmla="*/ 1710 h 9279"/>
              <a:gd name="T4" fmla="*/ 9400 w 9401"/>
              <a:gd name="T5" fmla="*/ 1587 h 9279"/>
              <a:gd name="T6" fmla="*/ 9360 w 9401"/>
              <a:gd name="T7" fmla="*/ 1547 h 9279"/>
              <a:gd name="T8" fmla="*/ 9360 w 9401"/>
              <a:gd name="T9" fmla="*/ 733 h 9279"/>
              <a:gd name="T10" fmla="*/ 9319 w 9401"/>
              <a:gd name="T11" fmla="*/ 245 h 9279"/>
              <a:gd name="T12" fmla="*/ 9157 w 9401"/>
              <a:gd name="T13" fmla="*/ 204 h 9279"/>
              <a:gd name="T14" fmla="*/ 8423 w 9401"/>
              <a:gd name="T15" fmla="*/ 163 h 9279"/>
              <a:gd name="T16" fmla="*/ 6918 w 9401"/>
              <a:gd name="T17" fmla="*/ 122 h 9279"/>
              <a:gd name="T18" fmla="*/ 6227 w 9401"/>
              <a:gd name="T19" fmla="*/ 82 h 9279"/>
              <a:gd name="T20" fmla="*/ 5942 w 9401"/>
              <a:gd name="T21" fmla="*/ 82 h 9279"/>
              <a:gd name="T22" fmla="*/ 4965 w 9401"/>
              <a:gd name="T23" fmla="*/ 0 h 9279"/>
              <a:gd name="T24" fmla="*/ 3460 w 9401"/>
              <a:gd name="T25" fmla="*/ 42 h 9279"/>
              <a:gd name="T26" fmla="*/ 2564 w 9401"/>
              <a:gd name="T27" fmla="*/ 42 h 9279"/>
              <a:gd name="T28" fmla="*/ 2401 w 9401"/>
              <a:gd name="T29" fmla="*/ 42 h 9279"/>
              <a:gd name="T30" fmla="*/ 1018 w 9401"/>
              <a:gd name="T31" fmla="*/ 163 h 9279"/>
              <a:gd name="T32" fmla="*/ 896 w 9401"/>
              <a:gd name="T33" fmla="*/ 163 h 9279"/>
              <a:gd name="T34" fmla="*/ 0 w 9401"/>
              <a:gd name="T35" fmla="*/ 245 h 9279"/>
              <a:gd name="T36" fmla="*/ 0 w 9401"/>
              <a:gd name="T37" fmla="*/ 1018 h 9279"/>
              <a:gd name="T38" fmla="*/ 42 w 9401"/>
              <a:gd name="T39" fmla="*/ 1139 h 9279"/>
              <a:gd name="T40" fmla="*/ 42 w 9401"/>
              <a:gd name="T41" fmla="*/ 4517 h 9279"/>
              <a:gd name="T42" fmla="*/ 82 w 9401"/>
              <a:gd name="T43" fmla="*/ 5168 h 9279"/>
              <a:gd name="T44" fmla="*/ 122 w 9401"/>
              <a:gd name="T45" fmla="*/ 6511 h 9279"/>
              <a:gd name="T46" fmla="*/ 163 w 9401"/>
              <a:gd name="T47" fmla="*/ 7854 h 9279"/>
              <a:gd name="T48" fmla="*/ 163 w 9401"/>
              <a:gd name="T49" fmla="*/ 8709 h 9279"/>
              <a:gd name="T50" fmla="*/ 204 w 9401"/>
              <a:gd name="T51" fmla="*/ 8912 h 9279"/>
              <a:gd name="T52" fmla="*/ 285 w 9401"/>
              <a:gd name="T53" fmla="*/ 8994 h 9279"/>
              <a:gd name="T54" fmla="*/ 1181 w 9401"/>
              <a:gd name="T55" fmla="*/ 9034 h 9279"/>
              <a:gd name="T56" fmla="*/ 1913 w 9401"/>
              <a:gd name="T57" fmla="*/ 9074 h 9279"/>
              <a:gd name="T58" fmla="*/ 2849 w 9401"/>
              <a:gd name="T59" fmla="*/ 9115 h 9279"/>
              <a:gd name="T60" fmla="*/ 4069 w 9401"/>
              <a:gd name="T61" fmla="*/ 9156 h 9279"/>
              <a:gd name="T62" fmla="*/ 4274 w 9401"/>
              <a:gd name="T63" fmla="*/ 9156 h 9279"/>
              <a:gd name="T64" fmla="*/ 4802 w 9401"/>
              <a:gd name="T65" fmla="*/ 9237 h 9279"/>
              <a:gd name="T66" fmla="*/ 5250 w 9401"/>
              <a:gd name="T67" fmla="*/ 9237 h 9279"/>
              <a:gd name="T68" fmla="*/ 5576 w 9401"/>
              <a:gd name="T69" fmla="*/ 9278 h 9279"/>
              <a:gd name="T70" fmla="*/ 7406 w 9401"/>
              <a:gd name="T71" fmla="*/ 9278 h 9279"/>
              <a:gd name="T72" fmla="*/ 7447 w 9401"/>
              <a:gd name="T73" fmla="*/ 9278 h 9279"/>
              <a:gd name="T74" fmla="*/ 7975 w 9401"/>
              <a:gd name="T75" fmla="*/ 9237 h 9279"/>
              <a:gd name="T76" fmla="*/ 8994 w 9401"/>
              <a:gd name="T77" fmla="*/ 9197 h 9279"/>
              <a:gd name="T78" fmla="*/ 9034 w 9401"/>
              <a:gd name="T79" fmla="*/ 8546 h 9279"/>
              <a:gd name="T80" fmla="*/ 9074 w 9401"/>
              <a:gd name="T81" fmla="*/ 8220 h 9279"/>
              <a:gd name="T82" fmla="*/ 9115 w 9401"/>
              <a:gd name="T83" fmla="*/ 7813 h 9279"/>
              <a:gd name="T84" fmla="*/ 9157 w 9401"/>
              <a:gd name="T85" fmla="*/ 7324 h 9279"/>
              <a:gd name="T86" fmla="*/ 9157 w 9401"/>
              <a:gd name="T87" fmla="*/ 6836 h 9279"/>
              <a:gd name="T88" fmla="*/ 9237 w 9401"/>
              <a:gd name="T89" fmla="*/ 5656 h 9279"/>
              <a:gd name="T90" fmla="*/ 9278 w 9401"/>
              <a:gd name="T91" fmla="*/ 4883 h 9279"/>
              <a:gd name="T92" fmla="*/ 9319 w 9401"/>
              <a:gd name="T93" fmla="*/ 3948 h 9279"/>
              <a:gd name="T94" fmla="*/ 9360 w 9401"/>
              <a:gd name="T95" fmla="*/ 3175 h 9279"/>
              <a:gd name="T96" fmla="*/ 9360 w 9401"/>
              <a:gd name="T97" fmla="*/ 2361 h 9279"/>
              <a:gd name="T98" fmla="*/ 9360 w 9401"/>
              <a:gd name="T99" fmla="*/ 1790 h 9279"/>
              <a:gd name="T100" fmla="*/ 9400 w 9401"/>
              <a:gd name="T101" fmla="*/ 1710 h 9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9401" h="9279">
                <a:moveTo>
                  <a:pt x="9400" y="1710"/>
                </a:moveTo>
                <a:lnTo>
                  <a:pt x="9400" y="1710"/>
                </a:lnTo>
                <a:cubicBezTo>
                  <a:pt x="9400" y="1587"/>
                  <a:pt x="9400" y="1587"/>
                  <a:pt x="9400" y="1587"/>
                </a:cubicBezTo>
                <a:cubicBezTo>
                  <a:pt x="9400" y="1587"/>
                  <a:pt x="9360" y="1587"/>
                  <a:pt x="9360" y="1547"/>
                </a:cubicBezTo>
                <a:cubicBezTo>
                  <a:pt x="9360" y="1262"/>
                  <a:pt x="9360" y="977"/>
                  <a:pt x="9360" y="733"/>
                </a:cubicBezTo>
                <a:cubicBezTo>
                  <a:pt x="9360" y="570"/>
                  <a:pt x="9360" y="408"/>
                  <a:pt x="9319" y="245"/>
                </a:cubicBezTo>
                <a:cubicBezTo>
                  <a:pt x="9278" y="245"/>
                  <a:pt x="9237" y="204"/>
                  <a:pt x="9157" y="204"/>
                </a:cubicBezTo>
                <a:cubicBezTo>
                  <a:pt x="8912" y="204"/>
                  <a:pt x="8668" y="163"/>
                  <a:pt x="8423" y="163"/>
                </a:cubicBezTo>
                <a:cubicBezTo>
                  <a:pt x="7935" y="163"/>
                  <a:pt x="7447" y="122"/>
                  <a:pt x="6918" y="122"/>
                </a:cubicBezTo>
                <a:cubicBezTo>
                  <a:pt x="6715" y="122"/>
                  <a:pt x="6470" y="122"/>
                  <a:pt x="6227" y="82"/>
                </a:cubicBezTo>
                <a:cubicBezTo>
                  <a:pt x="6145" y="82"/>
                  <a:pt x="6022" y="82"/>
                  <a:pt x="5942" y="82"/>
                </a:cubicBezTo>
                <a:cubicBezTo>
                  <a:pt x="5616" y="42"/>
                  <a:pt x="5291" y="0"/>
                  <a:pt x="4965" y="0"/>
                </a:cubicBezTo>
                <a:cubicBezTo>
                  <a:pt x="4477" y="0"/>
                  <a:pt x="3948" y="0"/>
                  <a:pt x="3460" y="42"/>
                </a:cubicBezTo>
                <a:cubicBezTo>
                  <a:pt x="3175" y="42"/>
                  <a:pt x="2849" y="42"/>
                  <a:pt x="2564" y="42"/>
                </a:cubicBezTo>
                <a:cubicBezTo>
                  <a:pt x="2524" y="42"/>
                  <a:pt x="2441" y="42"/>
                  <a:pt x="2401" y="42"/>
                </a:cubicBezTo>
                <a:cubicBezTo>
                  <a:pt x="1913" y="82"/>
                  <a:pt x="1465" y="122"/>
                  <a:pt x="1018" y="163"/>
                </a:cubicBezTo>
                <a:cubicBezTo>
                  <a:pt x="977" y="163"/>
                  <a:pt x="936" y="163"/>
                  <a:pt x="896" y="163"/>
                </a:cubicBezTo>
                <a:cubicBezTo>
                  <a:pt x="611" y="163"/>
                  <a:pt x="326" y="204"/>
                  <a:pt x="0" y="245"/>
                </a:cubicBezTo>
                <a:cubicBezTo>
                  <a:pt x="0" y="1018"/>
                  <a:pt x="0" y="1018"/>
                  <a:pt x="0" y="1018"/>
                </a:cubicBezTo>
                <a:cubicBezTo>
                  <a:pt x="42" y="1059"/>
                  <a:pt x="42" y="1099"/>
                  <a:pt x="42" y="1139"/>
                </a:cubicBezTo>
                <a:cubicBezTo>
                  <a:pt x="42" y="2279"/>
                  <a:pt x="42" y="3418"/>
                  <a:pt x="42" y="4517"/>
                </a:cubicBezTo>
                <a:cubicBezTo>
                  <a:pt x="42" y="4720"/>
                  <a:pt x="82" y="4965"/>
                  <a:pt x="82" y="5168"/>
                </a:cubicBezTo>
                <a:cubicBezTo>
                  <a:pt x="82" y="5616"/>
                  <a:pt x="122" y="6064"/>
                  <a:pt x="122" y="6511"/>
                </a:cubicBezTo>
                <a:cubicBezTo>
                  <a:pt x="122" y="6959"/>
                  <a:pt x="163" y="7406"/>
                  <a:pt x="163" y="7854"/>
                </a:cubicBezTo>
                <a:cubicBezTo>
                  <a:pt x="163" y="8138"/>
                  <a:pt x="163" y="8423"/>
                  <a:pt x="163" y="8709"/>
                </a:cubicBezTo>
                <a:cubicBezTo>
                  <a:pt x="163" y="8789"/>
                  <a:pt x="204" y="8831"/>
                  <a:pt x="204" y="8912"/>
                </a:cubicBezTo>
                <a:cubicBezTo>
                  <a:pt x="204" y="8952"/>
                  <a:pt x="245" y="8994"/>
                  <a:pt x="285" y="8994"/>
                </a:cubicBezTo>
                <a:cubicBezTo>
                  <a:pt x="570" y="8994"/>
                  <a:pt x="896" y="9034"/>
                  <a:pt x="1181" y="9034"/>
                </a:cubicBezTo>
                <a:cubicBezTo>
                  <a:pt x="1425" y="9074"/>
                  <a:pt x="1669" y="9074"/>
                  <a:pt x="1913" y="9074"/>
                </a:cubicBezTo>
                <a:cubicBezTo>
                  <a:pt x="2238" y="9074"/>
                  <a:pt x="2524" y="9115"/>
                  <a:pt x="2849" y="9115"/>
                </a:cubicBezTo>
                <a:cubicBezTo>
                  <a:pt x="3255" y="9156"/>
                  <a:pt x="3663" y="9156"/>
                  <a:pt x="4069" y="9156"/>
                </a:cubicBezTo>
                <a:cubicBezTo>
                  <a:pt x="4111" y="9156"/>
                  <a:pt x="4192" y="9156"/>
                  <a:pt x="4274" y="9156"/>
                </a:cubicBezTo>
                <a:cubicBezTo>
                  <a:pt x="4436" y="9197"/>
                  <a:pt x="4599" y="9197"/>
                  <a:pt x="4802" y="9237"/>
                </a:cubicBezTo>
                <a:cubicBezTo>
                  <a:pt x="4965" y="9237"/>
                  <a:pt x="5087" y="9237"/>
                  <a:pt x="5250" y="9237"/>
                </a:cubicBezTo>
                <a:cubicBezTo>
                  <a:pt x="5371" y="9237"/>
                  <a:pt x="5453" y="9278"/>
                  <a:pt x="5576" y="9278"/>
                </a:cubicBezTo>
                <a:cubicBezTo>
                  <a:pt x="7406" y="9278"/>
                  <a:pt x="7406" y="9278"/>
                  <a:pt x="7406" y="9278"/>
                </a:cubicBezTo>
                <a:cubicBezTo>
                  <a:pt x="7447" y="9278"/>
                  <a:pt x="7447" y="9278"/>
                  <a:pt x="7447" y="9278"/>
                </a:cubicBezTo>
                <a:cubicBezTo>
                  <a:pt x="7650" y="9278"/>
                  <a:pt x="7813" y="9237"/>
                  <a:pt x="7975" y="9237"/>
                </a:cubicBezTo>
                <a:cubicBezTo>
                  <a:pt x="8301" y="9237"/>
                  <a:pt x="8627" y="9237"/>
                  <a:pt x="8994" y="9197"/>
                </a:cubicBezTo>
                <a:cubicBezTo>
                  <a:pt x="8994" y="8994"/>
                  <a:pt x="9034" y="8789"/>
                  <a:pt x="9034" y="8546"/>
                </a:cubicBezTo>
                <a:cubicBezTo>
                  <a:pt x="9074" y="8464"/>
                  <a:pt x="9074" y="8343"/>
                  <a:pt x="9074" y="8220"/>
                </a:cubicBezTo>
                <a:cubicBezTo>
                  <a:pt x="9074" y="8058"/>
                  <a:pt x="9115" y="7935"/>
                  <a:pt x="9115" y="7813"/>
                </a:cubicBezTo>
                <a:cubicBezTo>
                  <a:pt x="9115" y="7650"/>
                  <a:pt x="9157" y="7487"/>
                  <a:pt x="9157" y="7324"/>
                </a:cubicBezTo>
                <a:cubicBezTo>
                  <a:pt x="9157" y="7162"/>
                  <a:pt x="9157" y="6999"/>
                  <a:pt x="9157" y="6836"/>
                </a:cubicBezTo>
                <a:cubicBezTo>
                  <a:pt x="9197" y="6430"/>
                  <a:pt x="9197" y="6064"/>
                  <a:pt x="9237" y="5656"/>
                </a:cubicBezTo>
                <a:cubicBezTo>
                  <a:pt x="9237" y="5413"/>
                  <a:pt x="9278" y="5128"/>
                  <a:pt x="9278" y="4883"/>
                </a:cubicBezTo>
                <a:cubicBezTo>
                  <a:pt x="9278" y="4557"/>
                  <a:pt x="9319" y="4274"/>
                  <a:pt x="9319" y="3948"/>
                </a:cubicBezTo>
                <a:cubicBezTo>
                  <a:pt x="9360" y="3703"/>
                  <a:pt x="9360" y="3418"/>
                  <a:pt x="9360" y="3175"/>
                </a:cubicBezTo>
                <a:cubicBezTo>
                  <a:pt x="9360" y="2889"/>
                  <a:pt x="9360" y="2646"/>
                  <a:pt x="9360" y="2361"/>
                </a:cubicBezTo>
                <a:cubicBezTo>
                  <a:pt x="9400" y="2198"/>
                  <a:pt x="9360" y="1995"/>
                  <a:pt x="9360" y="1790"/>
                </a:cubicBezTo>
                <a:cubicBezTo>
                  <a:pt x="9360" y="1790"/>
                  <a:pt x="9400" y="1750"/>
                  <a:pt x="9400" y="1710"/>
                </a:cubicBezTo>
              </a:path>
            </a:pathLst>
          </a:custGeom>
          <a:solidFill>
            <a:srgbClr val="F7E800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Freeform 1"/>
          <p:cNvSpPr>
            <a:spLocks noChangeArrowheads="1"/>
          </p:cNvSpPr>
          <p:nvPr userDrawn="1"/>
        </p:nvSpPr>
        <p:spPr bwMode="auto">
          <a:xfrm>
            <a:off x="1997346" y="2708920"/>
            <a:ext cx="648370" cy="669204"/>
          </a:xfrm>
          <a:custGeom>
            <a:avLst/>
            <a:gdLst>
              <a:gd name="T0" fmla="*/ 9400 w 9401"/>
              <a:gd name="T1" fmla="*/ 1710 h 9279"/>
              <a:gd name="T2" fmla="*/ 9400 w 9401"/>
              <a:gd name="T3" fmla="*/ 1710 h 9279"/>
              <a:gd name="T4" fmla="*/ 9400 w 9401"/>
              <a:gd name="T5" fmla="*/ 1587 h 9279"/>
              <a:gd name="T6" fmla="*/ 9360 w 9401"/>
              <a:gd name="T7" fmla="*/ 1547 h 9279"/>
              <a:gd name="T8" fmla="*/ 9360 w 9401"/>
              <a:gd name="T9" fmla="*/ 733 h 9279"/>
              <a:gd name="T10" fmla="*/ 9319 w 9401"/>
              <a:gd name="T11" fmla="*/ 245 h 9279"/>
              <a:gd name="T12" fmla="*/ 9157 w 9401"/>
              <a:gd name="T13" fmla="*/ 204 h 9279"/>
              <a:gd name="T14" fmla="*/ 8423 w 9401"/>
              <a:gd name="T15" fmla="*/ 163 h 9279"/>
              <a:gd name="T16" fmla="*/ 6918 w 9401"/>
              <a:gd name="T17" fmla="*/ 122 h 9279"/>
              <a:gd name="T18" fmla="*/ 6227 w 9401"/>
              <a:gd name="T19" fmla="*/ 82 h 9279"/>
              <a:gd name="T20" fmla="*/ 5942 w 9401"/>
              <a:gd name="T21" fmla="*/ 82 h 9279"/>
              <a:gd name="T22" fmla="*/ 4965 w 9401"/>
              <a:gd name="T23" fmla="*/ 0 h 9279"/>
              <a:gd name="T24" fmla="*/ 3460 w 9401"/>
              <a:gd name="T25" fmla="*/ 42 h 9279"/>
              <a:gd name="T26" fmla="*/ 2564 w 9401"/>
              <a:gd name="T27" fmla="*/ 42 h 9279"/>
              <a:gd name="T28" fmla="*/ 2401 w 9401"/>
              <a:gd name="T29" fmla="*/ 42 h 9279"/>
              <a:gd name="T30" fmla="*/ 1018 w 9401"/>
              <a:gd name="T31" fmla="*/ 163 h 9279"/>
              <a:gd name="T32" fmla="*/ 896 w 9401"/>
              <a:gd name="T33" fmla="*/ 163 h 9279"/>
              <a:gd name="T34" fmla="*/ 0 w 9401"/>
              <a:gd name="T35" fmla="*/ 245 h 9279"/>
              <a:gd name="T36" fmla="*/ 0 w 9401"/>
              <a:gd name="T37" fmla="*/ 1018 h 9279"/>
              <a:gd name="T38" fmla="*/ 42 w 9401"/>
              <a:gd name="T39" fmla="*/ 1139 h 9279"/>
              <a:gd name="T40" fmla="*/ 42 w 9401"/>
              <a:gd name="T41" fmla="*/ 4517 h 9279"/>
              <a:gd name="T42" fmla="*/ 82 w 9401"/>
              <a:gd name="T43" fmla="*/ 5168 h 9279"/>
              <a:gd name="T44" fmla="*/ 122 w 9401"/>
              <a:gd name="T45" fmla="*/ 6511 h 9279"/>
              <a:gd name="T46" fmla="*/ 163 w 9401"/>
              <a:gd name="T47" fmla="*/ 7854 h 9279"/>
              <a:gd name="T48" fmla="*/ 163 w 9401"/>
              <a:gd name="T49" fmla="*/ 8709 h 9279"/>
              <a:gd name="T50" fmla="*/ 204 w 9401"/>
              <a:gd name="T51" fmla="*/ 8912 h 9279"/>
              <a:gd name="T52" fmla="*/ 285 w 9401"/>
              <a:gd name="T53" fmla="*/ 8994 h 9279"/>
              <a:gd name="T54" fmla="*/ 1181 w 9401"/>
              <a:gd name="T55" fmla="*/ 9034 h 9279"/>
              <a:gd name="T56" fmla="*/ 1913 w 9401"/>
              <a:gd name="T57" fmla="*/ 9074 h 9279"/>
              <a:gd name="T58" fmla="*/ 2849 w 9401"/>
              <a:gd name="T59" fmla="*/ 9115 h 9279"/>
              <a:gd name="T60" fmla="*/ 4069 w 9401"/>
              <a:gd name="T61" fmla="*/ 9156 h 9279"/>
              <a:gd name="T62" fmla="*/ 4274 w 9401"/>
              <a:gd name="T63" fmla="*/ 9156 h 9279"/>
              <a:gd name="T64" fmla="*/ 4802 w 9401"/>
              <a:gd name="T65" fmla="*/ 9237 h 9279"/>
              <a:gd name="T66" fmla="*/ 5250 w 9401"/>
              <a:gd name="T67" fmla="*/ 9237 h 9279"/>
              <a:gd name="T68" fmla="*/ 5576 w 9401"/>
              <a:gd name="T69" fmla="*/ 9278 h 9279"/>
              <a:gd name="T70" fmla="*/ 7406 w 9401"/>
              <a:gd name="T71" fmla="*/ 9278 h 9279"/>
              <a:gd name="T72" fmla="*/ 7447 w 9401"/>
              <a:gd name="T73" fmla="*/ 9278 h 9279"/>
              <a:gd name="T74" fmla="*/ 7975 w 9401"/>
              <a:gd name="T75" fmla="*/ 9237 h 9279"/>
              <a:gd name="T76" fmla="*/ 8994 w 9401"/>
              <a:gd name="T77" fmla="*/ 9197 h 9279"/>
              <a:gd name="T78" fmla="*/ 9034 w 9401"/>
              <a:gd name="T79" fmla="*/ 8546 h 9279"/>
              <a:gd name="T80" fmla="*/ 9074 w 9401"/>
              <a:gd name="T81" fmla="*/ 8220 h 9279"/>
              <a:gd name="T82" fmla="*/ 9115 w 9401"/>
              <a:gd name="T83" fmla="*/ 7813 h 9279"/>
              <a:gd name="T84" fmla="*/ 9157 w 9401"/>
              <a:gd name="T85" fmla="*/ 7324 h 9279"/>
              <a:gd name="T86" fmla="*/ 9157 w 9401"/>
              <a:gd name="T87" fmla="*/ 6836 h 9279"/>
              <a:gd name="T88" fmla="*/ 9237 w 9401"/>
              <a:gd name="T89" fmla="*/ 5656 h 9279"/>
              <a:gd name="T90" fmla="*/ 9278 w 9401"/>
              <a:gd name="T91" fmla="*/ 4883 h 9279"/>
              <a:gd name="T92" fmla="*/ 9319 w 9401"/>
              <a:gd name="T93" fmla="*/ 3948 h 9279"/>
              <a:gd name="T94" fmla="*/ 9360 w 9401"/>
              <a:gd name="T95" fmla="*/ 3175 h 9279"/>
              <a:gd name="T96" fmla="*/ 9360 w 9401"/>
              <a:gd name="T97" fmla="*/ 2361 h 9279"/>
              <a:gd name="T98" fmla="*/ 9360 w 9401"/>
              <a:gd name="T99" fmla="*/ 1790 h 9279"/>
              <a:gd name="T100" fmla="*/ 9400 w 9401"/>
              <a:gd name="T101" fmla="*/ 1710 h 9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9401" h="9279">
                <a:moveTo>
                  <a:pt x="9400" y="1710"/>
                </a:moveTo>
                <a:lnTo>
                  <a:pt x="9400" y="1710"/>
                </a:lnTo>
                <a:cubicBezTo>
                  <a:pt x="9400" y="1587"/>
                  <a:pt x="9400" y="1587"/>
                  <a:pt x="9400" y="1587"/>
                </a:cubicBezTo>
                <a:cubicBezTo>
                  <a:pt x="9400" y="1587"/>
                  <a:pt x="9360" y="1587"/>
                  <a:pt x="9360" y="1547"/>
                </a:cubicBezTo>
                <a:cubicBezTo>
                  <a:pt x="9360" y="1262"/>
                  <a:pt x="9360" y="977"/>
                  <a:pt x="9360" y="733"/>
                </a:cubicBezTo>
                <a:cubicBezTo>
                  <a:pt x="9360" y="570"/>
                  <a:pt x="9360" y="408"/>
                  <a:pt x="9319" y="245"/>
                </a:cubicBezTo>
                <a:cubicBezTo>
                  <a:pt x="9278" y="245"/>
                  <a:pt x="9237" y="204"/>
                  <a:pt x="9157" y="204"/>
                </a:cubicBezTo>
                <a:cubicBezTo>
                  <a:pt x="8912" y="204"/>
                  <a:pt x="8668" y="163"/>
                  <a:pt x="8423" y="163"/>
                </a:cubicBezTo>
                <a:cubicBezTo>
                  <a:pt x="7935" y="163"/>
                  <a:pt x="7447" y="122"/>
                  <a:pt x="6918" y="122"/>
                </a:cubicBezTo>
                <a:cubicBezTo>
                  <a:pt x="6715" y="122"/>
                  <a:pt x="6470" y="122"/>
                  <a:pt x="6227" y="82"/>
                </a:cubicBezTo>
                <a:cubicBezTo>
                  <a:pt x="6145" y="82"/>
                  <a:pt x="6022" y="82"/>
                  <a:pt x="5942" y="82"/>
                </a:cubicBezTo>
                <a:cubicBezTo>
                  <a:pt x="5616" y="42"/>
                  <a:pt x="5291" y="0"/>
                  <a:pt x="4965" y="0"/>
                </a:cubicBezTo>
                <a:cubicBezTo>
                  <a:pt x="4477" y="0"/>
                  <a:pt x="3948" y="0"/>
                  <a:pt x="3460" y="42"/>
                </a:cubicBezTo>
                <a:cubicBezTo>
                  <a:pt x="3175" y="42"/>
                  <a:pt x="2849" y="42"/>
                  <a:pt x="2564" y="42"/>
                </a:cubicBezTo>
                <a:cubicBezTo>
                  <a:pt x="2524" y="42"/>
                  <a:pt x="2441" y="42"/>
                  <a:pt x="2401" y="42"/>
                </a:cubicBezTo>
                <a:cubicBezTo>
                  <a:pt x="1913" y="82"/>
                  <a:pt x="1465" y="122"/>
                  <a:pt x="1018" y="163"/>
                </a:cubicBezTo>
                <a:cubicBezTo>
                  <a:pt x="977" y="163"/>
                  <a:pt x="936" y="163"/>
                  <a:pt x="896" y="163"/>
                </a:cubicBezTo>
                <a:cubicBezTo>
                  <a:pt x="611" y="163"/>
                  <a:pt x="326" y="204"/>
                  <a:pt x="0" y="245"/>
                </a:cubicBezTo>
                <a:cubicBezTo>
                  <a:pt x="0" y="1018"/>
                  <a:pt x="0" y="1018"/>
                  <a:pt x="0" y="1018"/>
                </a:cubicBezTo>
                <a:cubicBezTo>
                  <a:pt x="42" y="1059"/>
                  <a:pt x="42" y="1099"/>
                  <a:pt x="42" y="1139"/>
                </a:cubicBezTo>
                <a:cubicBezTo>
                  <a:pt x="42" y="2279"/>
                  <a:pt x="42" y="3418"/>
                  <a:pt x="42" y="4517"/>
                </a:cubicBezTo>
                <a:cubicBezTo>
                  <a:pt x="42" y="4720"/>
                  <a:pt x="82" y="4965"/>
                  <a:pt x="82" y="5168"/>
                </a:cubicBezTo>
                <a:cubicBezTo>
                  <a:pt x="82" y="5616"/>
                  <a:pt x="122" y="6064"/>
                  <a:pt x="122" y="6511"/>
                </a:cubicBezTo>
                <a:cubicBezTo>
                  <a:pt x="122" y="6959"/>
                  <a:pt x="163" y="7406"/>
                  <a:pt x="163" y="7854"/>
                </a:cubicBezTo>
                <a:cubicBezTo>
                  <a:pt x="163" y="8138"/>
                  <a:pt x="163" y="8423"/>
                  <a:pt x="163" y="8709"/>
                </a:cubicBezTo>
                <a:cubicBezTo>
                  <a:pt x="163" y="8789"/>
                  <a:pt x="204" y="8831"/>
                  <a:pt x="204" y="8912"/>
                </a:cubicBezTo>
                <a:cubicBezTo>
                  <a:pt x="204" y="8952"/>
                  <a:pt x="245" y="8994"/>
                  <a:pt x="285" y="8994"/>
                </a:cubicBezTo>
                <a:cubicBezTo>
                  <a:pt x="570" y="8994"/>
                  <a:pt x="896" y="9034"/>
                  <a:pt x="1181" y="9034"/>
                </a:cubicBezTo>
                <a:cubicBezTo>
                  <a:pt x="1425" y="9074"/>
                  <a:pt x="1669" y="9074"/>
                  <a:pt x="1913" y="9074"/>
                </a:cubicBezTo>
                <a:cubicBezTo>
                  <a:pt x="2238" y="9074"/>
                  <a:pt x="2524" y="9115"/>
                  <a:pt x="2849" y="9115"/>
                </a:cubicBezTo>
                <a:cubicBezTo>
                  <a:pt x="3255" y="9156"/>
                  <a:pt x="3663" y="9156"/>
                  <a:pt x="4069" y="9156"/>
                </a:cubicBezTo>
                <a:cubicBezTo>
                  <a:pt x="4111" y="9156"/>
                  <a:pt x="4192" y="9156"/>
                  <a:pt x="4274" y="9156"/>
                </a:cubicBezTo>
                <a:cubicBezTo>
                  <a:pt x="4436" y="9197"/>
                  <a:pt x="4599" y="9197"/>
                  <a:pt x="4802" y="9237"/>
                </a:cubicBezTo>
                <a:cubicBezTo>
                  <a:pt x="4965" y="9237"/>
                  <a:pt x="5087" y="9237"/>
                  <a:pt x="5250" y="9237"/>
                </a:cubicBezTo>
                <a:cubicBezTo>
                  <a:pt x="5371" y="9237"/>
                  <a:pt x="5453" y="9278"/>
                  <a:pt x="5576" y="9278"/>
                </a:cubicBezTo>
                <a:cubicBezTo>
                  <a:pt x="7406" y="9278"/>
                  <a:pt x="7406" y="9278"/>
                  <a:pt x="7406" y="9278"/>
                </a:cubicBezTo>
                <a:cubicBezTo>
                  <a:pt x="7447" y="9278"/>
                  <a:pt x="7447" y="9278"/>
                  <a:pt x="7447" y="9278"/>
                </a:cubicBezTo>
                <a:cubicBezTo>
                  <a:pt x="7650" y="9278"/>
                  <a:pt x="7813" y="9237"/>
                  <a:pt x="7975" y="9237"/>
                </a:cubicBezTo>
                <a:cubicBezTo>
                  <a:pt x="8301" y="9237"/>
                  <a:pt x="8627" y="9237"/>
                  <a:pt x="8994" y="9197"/>
                </a:cubicBezTo>
                <a:cubicBezTo>
                  <a:pt x="8994" y="8994"/>
                  <a:pt x="9034" y="8789"/>
                  <a:pt x="9034" y="8546"/>
                </a:cubicBezTo>
                <a:cubicBezTo>
                  <a:pt x="9074" y="8464"/>
                  <a:pt x="9074" y="8343"/>
                  <a:pt x="9074" y="8220"/>
                </a:cubicBezTo>
                <a:cubicBezTo>
                  <a:pt x="9074" y="8058"/>
                  <a:pt x="9115" y="7935"/>
                  <a:pt x="9115" y="7813"/>
                </a:cubicBezTo>
                <a:cubicBezTo>
                  <a:pt x="9115" y="7650"/>
                  <a:pt x="9157" y="7487"/>
                  <a:pt x="9157" y="7324"/>
                </a:cubicBezTo>
                <a:cubicBezTo>
                  <a:pt x="9157" y="7162"/>
                  <a:pt x="9157" y="6999"/>
                  <a:pt x="9157" y="6836"/>
                </a:cubicBezTo>
                <a:cubicBezTo>
                  <a:pt x="9197" y="6430"/>
                  <a:pt x="9197" y="6064"/>
                  <a:pt x="9237" y="5656"/>
                </a:cubicBezTo>
                <a:cubicBezTo>
                  <a:pt x="9237" y="5413"/>
                  <a:pt x="9278" y="5128"/>
                  <a:pt x="9278" y="4883"/>
                </a:cubicBezTo>
                <a:cubicBezTo>
                  <a:pt x="9278" y="4557"/>
                  <a:pt x="9319" y="4274"/>
                  <a:pt x="9319" y="3948"/>
                </a:cubicBezTo>
                <a:cubicBezTo>
                  <a:pt x="9360" y="3703"/>
                  <a:pt x="9360" y="3418"/>
                  <a:pt x="9360" y="3175"/>
                </a:cubicBezTo>
                <a:cubicBezTo>
                  <a:pt x="9360" y="2889"/>
                  <a:pt x="9360" y="2646"/>
                  <a:pt x="9360" y="2361"/>
                </a:cubicBezTo>
                <a:cubicBezTo>
                  <a:pt x="9400" y="2198"/>
                  <a:pt x="9360" y="1995"/>
                  <a:pt x="9360" y="1790"/>
                </a:cubicBezTo>
                <a:cubicBezTo>
                  <a:pt x="9360" y="1790"/>
                  <a:pt x="9400" y="1750"/>
                  <a:pt x="9400" y="1710"/>
                </a:cubicBezTo>
              </a:path>
            </a:pathLst>
          </a:custGeom>
          <a:solidFill>
            <a:srgbClr val="E3A423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Freeform 1"/>
          <p:cNvSpPr>
            <a:spLocks noChangeArrowheads="1"/>
          </p:cNvSpPr>
          <p:nvPr userDrawn="1"/>
        </p:nvSpPr>
        <p:spPr bwMode="auto">
          <a:xfrm>
            <a:off x="2905066" y="2708920"/>
            <a:ext cx="648370" cy="669204"/>
          </a:xfrm>
          <a:custGeom>
            <a:avLst/>
            <a:gdLst>
              <a:gd name="T0" fmla="*/ 9400 w 9401"/>
              <a:gd name="T1" fmla="*/ 1710 h 9279"/>
              <a:gd name="T2" fmla="*/ 9400 w 9401"/>
              <a:gd name="T3" fmla="*/ 1710 h 9279"/>
              <a:gd name="T4" fmla="*/ 9400 w 9401"/>
              <a:gd name="T5" fmla="*/ 1587 h 9279"/>
              <a:gd name="T6" fmla="*/ 9360 w 9401"/>
              <a:gd name="T7" fmla="*/ 1547 h 9279"/>
              <a:gd name="T8" fmla="*/ 9360 w 9401"/>
              <a:gd name="T9" fmla="*/ 733 h 9279"/>
              <a:gd name="T10" fmla="*/ 9319 w 9401"/>
              <a:gd name="T11" fmla="*/ 245 h 9279"/>
              <a:gd name="T12" fmla="*/ 9157 w 9401"/>
              <a:gd name="T13" fmla="*/ 204 h 9279"/>
              <a:gd name="T14" fmla="*/ 8423 w 9401"/>
              <a:gd name="T15" fmla="*/ 163 h 9279"/>
              <a:gd name="T16" fmla="*/ 6918 w 9401"/>
              <a:gd name="T17" fmla="*/ 122 h 9279"/>
              <a:gd name="T18" fmla="*/ 6227 w 9401"/>
              <a:gd name="T19" fmla="*/ 82 h 9279"/>
              <a:gd name="T20" fmla="*/ 5942 w 9401"/>
              <a:gd name="T21" fmla="*/ 82 h 9279"/>
              <a:gd name="T22" fmla="*/ 4965 w 9401"/>
              <a:gd name="T23" fmla="*/ 0 h 9279"/>
              <a:gd name="T24" fmla="*/ 3460 w 9401"/>
              <a:gd name="T25" fmla="*/ 42 h 9279"/>
              <a:gd name="T26" fmla="*/ 2564 w 9401"/>
              <a:gd name="T27" fmla="*/ 42 h 9279"/>
              <a:gd name="T28" fmla="*/ 2401 w 9401"/>
              <a:gd name="T29" fmla="*/ 42 h 9279"/>
              <a:gd name="T30" fmla="*/ 1018 w 9401"/>
              <a:gd name="T31" fmla="*/ 163 h 9279"/>
              <a:gd name="T32" fmla="*/ 896 w 9401"/>
              <a:gd name="T33" fmla="*/ 163 h 9279"/>
              <a:gd name="T34" fmla="*/ 0 w 9401"/>
              <a:gd name="T35" fmla="*/ 245 h 9279"/>
              <a:gd name="T36" fmla="*/ 0 w 9401"/>
              <a:gd name="T37" fmla="*/ 1018 h 9279"/>
              <a:gd name="T38" fmla="*/ 42 w 9401"/>
              <a:gd name="T39" fmla="*/ 1139 h 9279"/>
              <a:gd name="T40" fmla="*/ 42 w 9401"/>
              <a:gd name="T41" fmla="*/ 4517 h 9279"/>
              <a:gd name="T42" fmla="*/ 82 w 9401"/>
              <a:gd name="T43" fmla="*/ 5168 h 9279"/>
              <a:gd name="T44" fmla="*/ 122 w 9401"/>
              <a:gd name="T45" fmla="*/ 6511 h 9279"/>
              <a:gd name="T46" fmla="*/ 163 w 9401"/>
              <a:gd name="T47" fmla="*/ 7854 h 9279"/>
              <a:gd name="T48" fmla="*/ 163 w 9401"/>
              <a:gd name="T49" fmla="*/ 8709 h 9279"/>
              <a:gd name="T50" fmla="*/ 204 w 9401"/>
              <a:gd name="T51" fmla="*/ 8912 h 9279"/>
              <a:gd name="T52" fmla="*/ 285 w 9401"/>
              <a:gd name="T53" fmla="*/ 8994 h 9279"/>
              <a:gd name="T54" fmla="*/ 1181 w 9401"/>
              <a:gd name="T55" fmla="*/ 9034 h 9279"/>
              <a:gd name="T56" fmla="*/ 1913 w 9401"/>
              <a:gd name="T57" fmla="*/ 9074 h 9279"/>
              <a:gd name="T58" fmla="*/ 2849 w 9401"/>
              <a:gd name="T59" fmla="*/ 9115 h 9279"/>
              <a:gd name="T60" fmla="*/ 4069 w 9401"/>
              <a:gd name="T61" fmla="*/ 9156 h 9279"/>
              <a:gd name="T62" fmla="*/ 4274 w 9401"/>
              <a:gd name="T63" fmla="*/ 9156 h 9279"/>
              <a:gd name="T64" fmla="*/ 4802 w 9401"/>
              <a:gd name="T65" fmla="*/ 9237 h 9279"/>
              <a:gd name="T66" fmla="*/ 5250 w 9401"/>
              <a:gd name="T67" fmla="*/ 9237 h 9279"/>
              <a:gd name="T68" fmla="*/ 5576 w 9401"/>
              <a:gd name="T69" fmla="*/ 9278 h 9279"/>
              <a:gd name="T70" fmla="*/ 7406 w 9401"/>
              <a:gd name="T71" fmla="*/ 9278 h 9279"/>
              <a:gd name="T72" fmla="*/ 7447 w 9401"/>
              <a:gd name="T73" fmla="*/ 9278 h 9279"/>
              <a:gd name="T74" fmla="*/ 7975 w 9401"/>
              <a:gd name="T75" fmla="*/ 9237 h 9279"/>
              <a:gd name="T76" fmla="*/ 8994 w 9401"/>
              <a:gd name="T77" fmla="*/ 9197 h 9279"/>
              <a:gd name="T78" fmla="*/ 9034 w 9401"/>
              <a:gd name="T79" fmla="*/ 8546 h 9279"/>
              <a:gd name="T80" fmla="*/ 9074 w 9401"/>
              <a:gd name="T81" fmla="*/ 8220 h 9279"/>
              <a:gd name="T82" fmla="*/ 9115 w 9401"/>
              <a:gd name="T83" fmla="*/ 7813 h 9279"/>
              <a:gd name="T84" fmla="*/ 9157 w 9401"/>
              <a:gd name="T85" fmla="*/ 7324 h 9279"/>
              <a:gd name="T86" fmla="*/ 9157 w 9401"/>
              <a:gd name="T87" fmla="*/ 6836 h 9279"/>
              <a:gd name="T88" fmla="*/ 9237 w 9401"/>
              <a:gd name="T89" fmla="*/ 5656 h 9279"/>
              <a:gd name="T90" fmla="*/ 9278 w 9401"/>
              <a:gd name="T91" fmla="*/ 4883 h 9279"/>
              <a:gd name="T92" fmla="*/ 9319 w 9401"/>
              <a:gd name="T93" fmla="*/ 3948 h 9279"/>
              <a:gd name="T94" fmla="*/ 9360 w 9401"/>
              <a:gd name="T95" fmla="*/ 3175 h 9279"/>
              <a:gd name="T96" fmla="*/ 9360 w 9401"/>
              <a:gd name="T97" fmla="*/ 2361 h 9279"/>
              <a:gd name="T98" fmla="*/ 9360 w 9401"/>
              <a:gd name="T99" fmla="*/ 1790 h 9279"/>
              <a:gd name="T100" fmla="*/ 9400 w 9401"/>
              <a:gd name="T101" fmla="*/ 1710 h 9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9401" h="9279">
                <a:moveTo>
                  <a:pt x="9400" y="1710"/>
                </a:moveTo>
                <a:lnTo>
                  <a:pt x="9400" y="1710"/>
                </a:lnTo>
                <a:cubicBezTo>
                  <a:pt x="9400" y="1587"/>
                  <a:pt x="9400" y="1587"/>
                  <a:pt x="9400" y="1587"/>
                </a:cubicBezTo>
                <a:cubicBezTo>
                  <a:pt x="9400" y="1587"/>
                  <a:pt x="9360" y="1587"/>
                  <a:pt x="9360" y="1547"/>
                </a:cubicBezTo>
                <a:cubicBezTo>
                  <a:pt x="9360" y="1262"/>
                  <a:pt x="9360" y="977"/>
                  <a:pt x="9360" y="733"/>
                </a:cubicBezTo>
                <a:cubicBezTo>
                  <a:pt x="9360" y="570"/>
                  <a:pt x="9360" y="408"/>
                  <a:pt x="9319" y="245"/>
                </a:cubicBezTo>
                <a:cubicBezTo>
                  <a:pt x="9278" y="245"/>
                  <a:pt x="9237" y="204"/>
                  <a:pt x="9157" y="204"/>
                </a:cubicBezTo>
                <a:cubicBezTo>
                  <a:pt x="8912" y="204"/>
                  <a:pt x="8668" y="163"/>
                  <a:pt x="8423" y="163"/>
                </a:cubicBezTo>
                <a:cubicBezTo>
                  <a:pt x="7935" y="163"/>
                  <a:pt x="7447" y="122"/>
                  <a:pt x="6918" y="122"/>
                </a:cubicBezTo>
                <a:cubicBezTo>
                  <a:pt x="6715" y="122"/>
                  <a:pt x="6470" y="122"/>
                  <a:pt x="6227" y="82"/>
                </a:cubicBezTo>
                <a:cubicBezTo>
                  <a:pt x="6145" y="82"/>
                  <a:pt x="6022" y="82"/>
                  <a:pt x="5942" y="82"/>
                </a:cubicBezTo>
                <a:cubicBezTo>
                  <a:pt x="5616" y="42"/>
                  <a:pt x="5291" y="0"/>
                  <a:pt x="4965" y="0"/>
                </a:cubicBezTo>
                <a:cubicBezTo>
                  <a:pt x="4477" y="0"/>
                  <a:pt x="3948" y="0"/>
                  <a:pt x="3460" y="42"/>
                </a:cubicBezTo>
                <a:cubicBezTo>
                  <a:pt x="3175" y="42"/>
                  <a:pt x="2849" y="42"/>
                  <a:pt x="2564" y="42"/>
                </a:cubicBezTo>
                <a:cubicBezTo>
                  <a:pt x="2524" y="42"/>
                  <a:pt x="2441" y="42"/>
                  <a:pt x="2401" y="42"/>
                </a:cubicBezTo>
                <a:cubicBezTo>
                  <a:pt x="1913" y="82"/>
                  <a:pt x="1465" y="122"/>
                  <a:pt x="1018" y="163"/>
                </a:cubicBezTo>
                <a:cubicBezTo>
                  <a:pt x="977" y="163"/>
                  <a:pt x="936" y="163"/>
                  <a:pt x="896" y="163"/>
                </a:cubicBezTo>
                <a:cubicBezTo>
                  <a:pt x="611" y="163"/>
                  <a:pt x="326" y="204"/>
                  <a:pt x="0" y="245"/>
                </a:cubicBezTo>
                <a:cubicBezTo>
                  <a:pt x="0" y="1018"/>
                  <a:pt x="0" y="1018"/>
                  <a:pt x="0" y="1018"/>
                </a:cubicBezTo>
                <a:cubicBezTo>
                  <a:pt x="42" y="1059"/>
                  <a:pt x="42" y="1099"/>
                  <a:pt x="42" y="1139"/>
                </a:cubicBezTo>
                <a:cubicBezTo>
                  <a:pt x="42" y="2279"/>
                  <a:pt x="42" y="3418"/>
                  <a:pt x="42" y="4517"/>
                </a:cubicBezTo>
                <a:cubicBezTo>
                  <a:pt x="42" y="4720"/>
                  <a:pt x="82" y="4965"/>
                  <a:pt x="82" y="5168"/>
                </a:cubicBezTo>
                <a:cubicBezTo>
                  <a:pt x="82" y="5616"/>
                  <a:pt x="122" y="6064"/>
                  <a:pt x="122" y="6511"/>
                </a:cubicBezTo>
                <a:cubicBezTo>
                  <a:pt x="122" y="6959"/>
                  <a:pt x="163" y="7406"/>
                  <a:pt x="163" y="7854"/>
                </a:cubicBezTo>
                <a:cubicBezTo>
                  <a:pt x="163" y="8138"/>
                  <a:pt x="163" y="8423"/>
                  <a:pt x="163" y="8709"/>
                </a:cubicBezTo>
                <a:cubicBezTo>
                  <a:pt x="163" y="8789"/>
                  <a:pt x="204" y="8831"/>
                  <a:pt x="204" y="8912"/>
                </a:cubicBezTo>
                <a:cubicBezTo>
                  <a:pt x="204" y="8952"/>
                  <a:pt x="245" y="8994"/>
                  <a:pt x="285" y="8994"/>
                </a:cubicBezTo>
                <a:cubicBezTo>
                  <a:pt x="570" y="8994"/>
                  <a:pt x="896" y="9034"/>
                  <a:pt x="1181" y="9034"/>
                </a:cubicBezTo>
                <a:cubicBezTo>
                  <a:pt x="1425" y="9074"/>
                  <a:pt x="1669" y="9074"/>
                  <a:pt x="1913" y="9074"/>
                </a:cubicBezTo>
                <a:cubicBezTo>
                  <a:pt x="2238" y="9074"/>
                  <a:pt x="2524" y="9115"/>
                  <a:pt x="2849" y="9115"/>
                </a:cubicBezTo>
                <a:cubicBezTo>
                  <a:pt x="3255" y="9156"/>
                  <a:pt x="3663" y="9156"/>
                  <a:pt x="4069" y="9156"/>
                </a:cubicBezTo>
                <a:cubicBezTo>
                  <a:pt x="4111" y="9156"/>
                  <a:pt x="4192" y="9156"/>
                  <a:pt x="4274" y="9156"/>
                </a:cubicBezTo>
                <a:cubicBezTo>
                  <a:pt x="4436" y="9197"/>
                  <a:pt x="4599" y="9197"/>
                  <a:pt x="4802" y="9237"/>
                </a:cubicBezTo>
                <a:cubicBezTo>
                  <a:pt x="4965" y="9237"/>
                  <a:pt x="5087" y="9237"/>
                  <a:pt x="5250" y="9237"/>
                </a:cubicBezTo>
                <a:cubicBezTo>
                  <a:pt x="5371" y="9237"/>
                  <a:pt x="5453" y="9278"/>
                  <a:pt x="5576" y="9278"/>
                </a:cubicBezTo>
                <a:cubicBezTo>
                  <a:pt x="7406" y="9278"/>
                  <a:pt x="7406" y="9278"/>
                  <a:pt x="7406" y="9278"/>
                </a:cubicBezTo>
                <a:cubicBezTo>
                  <a:pt x="7447" y="9278"/>
                  <a:pt x="7447" y="9278"/>
                  <a:pt x="7447" y="9278"/>
                </a:cubicBezTo>
                <a:cubicBezTo>
                  <a:pt x="7650" y="9278"/>
                  <a:pt x="7813" y="9237"/>
                  <a:pt x="7975" y="9237"/>
                </a:cubicBezTo>
                <a:cubicBezTo>
                  <a:pt x="8301" y="9237"/>
                  <a:pt x="8627" y="9237"/>
                  <a:pt x="8994" y="9197"/>
                </a:cubicBezTo>
                <a:cubicBezTo>
                  <a:pt x="8994" y="8994"/>
                  <a:pt x="9034" y="8789"/>
                  <a:pt x="9034" y="8546"/>
                </a:cubicBezTo>
                <a:cubicBezTo>
                  <a:pt x="9074" y="8464"/>
                  <a:pt x="9074" y="8343"/>
                  <a:pt x="9074" y="8220"/>
                </a:cubicBezTo>
                <a:cubicBezTo>
                  <a:pt x="9074" y="8058"/>
                  <a:pt x="9115" y="7935"/>
                  <a:pt x="9115" y="7813"/>
                </a:cubicBezTo>
                <a:cubicBezTo>
                  <a:pt x="9115" y="7650"/>
                  <a:pt x="9157" y="7487"/>
                  <a:pt x="9157" y="7324"/>
                </a:cubicBezTo>
                <a:cubicBezTo>
                  <a:pt x="9157" y="7162"/>
                  <a:pt x="9157" y="6999"/>
                  <a:pt x="9157" y="6836"/>
                </a:cubicBezTo>
                <a:cubicBezTo>
                  <a:pt x="9197" y="6430"/>
                  <a:pt x="9197" y="6064"/>
                  <a:pt x="9237" y="5656"/>
                </a:cubicBezTo>
                <a:cubicBezTo>
                  <a:pt x="9237" y="5413"/>
                  <a:pt x="9278" y="5128"/>
                  <a:pt x="9278" y="4883"/>
                </a:cubicBezTo>
                <a:cubicBezTo>
                  <a:pt x="9278" y="4557"/>
                  <a:pt x="9319" y="4274"/>
                  <a:pt x="9319" y="3948"/>
                </a:cubicBezTo>
                <a:cubicBezTo>
                  <a:pt x="9360" y="3703"/>
                  <a:pt x="9360" y="3418"/>
                  <a:pt x="9360" y="3175"/>
                </a:cubicBezTo>
                <a:cubicBezTo>
                  <a:pt x="9360" y="2889"/>
                  <a:pt x="9360" y="2646"/>
                  <a:pt x="9360" y="2361"/>
                </a:cubicBezTo>
                <a:cubicBezTo>
                  <a:pt x="9400" y="2198"/>
                  <a:pt x="9360" y="1995"/>
                  <a:pt x="9360" y="1790"/>
                </a:cubicBezTo>
                <a:cubicBezTo>
                  <a:pt x="9360" y="1790"/>
                  <a:pt x="9400" y="1750"/>
                  <a:pt x="9400" y="1710"/>
                </a:cubicBezTo>
              </a:path>
            </a:pathLst>
          </a:custGeom>
          <a:solidFill>
            <a:srgbClr val="A1C03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Freeform 1"/>
          <p:cNvSpPr>
            <a:spLocks noChangeArrowheads="1"/>
          </p:cNvSpPr>
          <p:nvPr userDrawn="1"/>
        </p:nvSpPr>
        <p:spPr bwMode="auto">
          <a:xfrm>
            <a:off x="3812786" y="2708920"/>
            <a:ext cx="648370" cy="669204"/>
          </a:xfrm>
          <a:custGeom>
            <a:avLst/>
            <a:gdLst>
              <a:gd name="T0" fmla="*/ 9400 w 9401"/>
              <a:gd name="T1" fmla="*/ 1710 h 9279"/>
              <a:gd name="T2" fmla="*/ 9400 w 9401"/>
              <a:gd name="T3" fmla="*/ 1710 h 9279"/>
              <a:gd name="T4" fmla="*/ 9400 w 9401"/>
              <a:gd name="T5" fmla="*/ 1587 h 9279"/>
              <a:gd name="T6" fmla="*/ 9360 w 9401"/>
              <a:gd name="T7" fmla="*/ 1547 h 9279"/>
              <a:gd name="T8" fmla="*/ 9360 w 9401"/>
              <a:gd name="T9" fmla="*/ 733 h 9279"/>
              <a:gd name="T10" fmla="*/ 9319 w 9401"/>
              <a:gd name="T11" fmla="*/ 245 h 9279"/>
              <a:gd name="T12" fmla="*/ 9157 w 9401"/>
              <a:gd name="T13" fmla="*/ 204 h 9279"/>
              <a:gd name="T14" fmla="*/ 8423 w 9401"/>
              <a:gd name="T15" fmla="*/ 163 h 9279"/>
              <a:gd name="T16" fmla="*/ 6918 w 9401"/>
              <a:gd name="T17" fmla="*/ 122 h 9279"/>
              <a:gd name="T18" fmla="*/ 6227 w 9401"/>
              <a:gd name="T19" fmla="*/ 82 h 9279"/>
              <a:gd name="T20" fmla="*/ 5942 w 9401"/>
              <a:gd name="T21" fmla="*/ 82 h 9279"/>
              <a:gd name="T22" fmla="*/ 4965 w 9401"/>
              <a:gd name="T23" fmla="*/ 0 h 9279"/>
              <a:gd name="T24" fmla="*/ 3460 w 9401"/>
              <a:gd name="T25" fmla="*/ 42 h 9279"/>
              <a:gd name="T26" fmla="*/ 2564 w 9401"/>
              <a:gd name="T27" fmla="*/ 42 h 9279"/>
              <a:gd name="T28" fmla="*/ 2401 w 9401"/>
              <a:gd name="T29" fmla="*/ 42 h 9279"/>
              <a:gd name="T30" fmla="*/ 1018 w 9401"/>
              <a:gd name="T31" fmla="*/ 163 h 9279"/>
              <a:gd name="T32" fmla="*/ 896 w 9401"/>
              <a:gd name="T33" fmla="*/ 163 h 9279"/>
              <a:gd name="T34" fmla="*/ 0 w 9401"/>
              <a:gd name="T35" fmla="*/ 245 h 9279"/>
              <a:gd name="T36" fmla="*/ 0 w 9401"/>
              <a:gd name="T37" fmla="*/ 1018 h 9279"/>
              <a:gd name="T38" fmla="*/ 42 w 9401"/>
              <a:gd name="T39" fmla="*/ 1139 h 9279"/>
              <a:gd name="T40" fmla="*/ 42 w 9401"/>
              <a:gd name="T41" fmla="*/ 4517 h 9279"/>
              <a:gd name="T42" fmla="*/ 82 w 9401"/>
              <a:gd name="T43" fmla="*/ 5168 h 9279"/>
              <a:gd name="T44" fmla="*/ 122 w 9401"/>
              <a:gd name="T45" fmla="*/ 6511 h 9279"/>
              <a:gd name="T46" fmla="*/ 163 w 9401"/>
              <a:gd name="T47" fmla="*/ 7854 h 9279"/>
              <a:gd name="T48" fmla="*/ 163 w 9401"/>
              <a:gd name="T49" fmla="*/ 8709 h 9279"/>
              <a:gd name="T50" fmla="*/ 204 w 9401"/>
              <a:gd name="T51" fmla="*/ 8912 h 9279"/>
              <a:gd name="T52" fmla="*/ 285 w 9401"/>
              <a:gd name="T53" fmla="*/ 8994 h 9279"/>
              <a:gd name="T54" fmla="*/ 1181 w 9401"/>
              <a:gd name="T55" fmla="*/ 9034 h 9279"/>
              <a:gd name="T56" fmla="*/ 1913 w 9401"/>
              <a:gd name="T57" fmla="*/ 9074 h 9279"/>
              <a:gd name="T58" fmla="*/ 2849 w 9401"/>
              <a:gd name="T59" fmla="*/ 9115 h 9279"/>
              <a:gd name="T60" fmla="*/ 4069 w 9401"/>
              <a:gd name="T61" fmla="*/ 9156 h 9279"/>
              <a:gd name="T62" fmla="*/ 4274 w 9401"/>
              <a:gd name="T63" fmla="*/ 9156 h 9279"/>
              <a:gd name="T64" fmla="*/ 4802 w 9401"/>
              <a:gd name="T65" fmla="*/ 9237 h 9279"/>
              <a:gd name="T66" fmla="*/ 5250 w 9401"/>
              <a:gd name="T67" fmla="*/ 9237 h 9279"/>
              <a:gd name="T68" fmla="*/ 5576 w 9401"/>
              <a:gd name="T69" fmla="*/ 9278 h 9279"/>
              <a:gd name="T70" fmla="*/ 7406 w 9401"/>
              <a:gd name="T71" fmla="*/ 9278 h 9279"/>
              <a:gd name="T72" fmla="*/ 7447 w 9401"/>
              <a:gd name="T73" fmla="*/ 9278 h 9279"/>
              <a:gd name="T74" fmla="*/ 7975 w 9401"/>
              <a:gd name="T75" fmla="*/ 9237 h 9279"/>
              <a:gd name="T76" fmla="*/ 8994 w 9401"/>
              <a:gd name="T77" fmla="*/ 9197 h 9279"/>
              <a:gd name="T78" fmla="*/ 9034 w 9401"/>
              <a:gd name="T79" fmla="*/ 8546 h 9279"/>
              <a:gd name="T80" fmla="*/ 9074 w 9401"/>
              <a:gd name="T81" fmla="*/ 8220 h 9279"/>
              <a:gd name="T82" fmla="*/ 9115 w 9401"/>
              <a:gd name="T83" fmla="*/ 7813 h 9279"/>
              <a:gd name="T84" fmla="*/ 9157 w 9401"/>
              <a:gd name="T85" fmla="*/ 7324 h 9279"/>
              <a:gd name="T86" fmla="*/ 9157 w 9401"/>
              <a:gd name="T87" fmla="*/ 6836 h 9279"/>
              <a:gd name="T88" fmla="*/ 9237 w 9401"/>
              <a:gd name="T89" fmla="*/ 5656 h 9279"/>
              <a:gd name="T90" fmla="*/ 9278 w 9401"/>
              <a:gd name="T91" fmla="*/ 4883 h 9279"/>
              <a:gd name="T92" fmla="*/ 9319 w 9401"/>
              <a:gd name="T93" fmla="*/ 3948 h 9279"/>
              <a:gd name="T94" fmla="*/ 9360 w 9401"/>
              <a:gd name="T95" fmla="*/ 3175 h 9279"/>
              <a:gd name="T96" fmla="*/ 9360 w 9401"/>
              <a:gd name="T97" fmla="*/ 2361 h 9279"/>
              <a:gd name="T98" fmla="*/ 9360 w 9401"/>
              <a:gd name="T99" fmla="*/ 1790 h 9279"/>
              <a:gd name="T100" fmla="*/ 9400 w 9401"/>
              <a:gd name="T101" fmla="*/ 1710 h 9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9401" h="9279">
                <a:moveTo>
                  <a:pt x="9400" y="1710"/>
                </a:moveTo>
                <a:lnTo>
                  <a:pt x="9400" y="1710"/>
                </a:lnTo>
                <a:cubicBezTo>
                  <a:pt x="9400" y="1587"/>
                  <a:pt x="9400" y="1587"/>
                  <a:pt x="9400" y="1587"/>
                </a:cubicBezTo>
                <a:cubicBezTo>
                  <a:pt x="9400" y="1587"/>
                  <a:pt x="9360" y="1587"/>
                  <a:pt x="9360" y="1547"/>
                </a:cubicBezTo>
                <a:cubicBezTo>
                  <a:pt x="9360" y="1262"/>
                  <a:pt x="9360" y="977"/>
                  <a:pt x="9360" y="733"/>
                </a:cubicBezTo>
                <a:cubicBezTo>
                  <a:pt x="9360" y="570"/>
                  <a:pt x="9360" y="408"/>
                  <a:pt x="9319" y="245"/>
                </a:cubicBezTo>
                <a:cubicBezTo>
                  <a:pt x="9278" y="245"/>
                  <a:pt x="9237" y="204"/>
                  <a:pt x="9157" y="204"/>
                </a:cubicBezTo>
                <a:cubicBezTo>
                  <a:pt x="8912" y="204"/>
                  <a:pt x="8668" y="163"/>
                  <a:pt x="8423" y="163"/>
                </a:cubicBezTo>
                <a:cubicBezTo>
                  <a:pt x="7935" y="163"/>
                  <a:pt x="7447" y="122"/>
                  <a:pt x="6918" y="122"/>
                </a:cubicBezTo>
                <a:cubicBezTo>
                  <a:pt x="6715" y="122"/>
                  <a:pt x="6470" y="122"/>
                  <a:pt x="6227" y="82"/>
                </a:cubicBezTo>
                <a:cubicBezTo>
                  <a:pt x="6145" y="82"/>
                  <a:pt x="6022" y="82"/>
                  <a:pt x="5942" y="82"/>
                </a:cubicBezTo>
                <a:cubicBezTo>
                  <a:pt x="5616" y="42"/>
                  <a:pt x="5291" y="0"/>
                  <a:pt x="4965" y="0"/>
                </a:cubicBezTo>
                <a:cubicBezTo>
                  <a:pt x="4477" y="0"/>
                  <a:pt x="3948" y="0"/>
                  <a:pt x="3460" y="42"/>
                </a:cubicBezTo>
                <a:cubicBezTo>
                  <a:pt x="3175" y="42"/>
                  <a:pt x="2849" y="42"/>
                  <a:pt x="2564" y="42"/>
                </a:cubicBezTo>
                <a:cubicBezTo>
                  <a:pt x="2524" y="42"/>
                  <a:pt x="2441" y="42"/>
                  <a:pt x="2401" y="42"/>
                </a:cubicBezTo>
                <a:cubicBezTo>
                  <a:pt x="1913" y="82"/>
                  <a:pt x="1465" y="122"/>
                  <a:pt x="1018" y="163"/>
                </a:cubicBezTo>
                <a:cubicBezTo>
                  <a:pt x="977" y="163"/>
                  <a:pt x="936" y="163"/>
                  <a:pt x="896" y="163"/>
                </a:cubicBezTo>
                <a:cubicBezTo>
                  <a:pt x="611" y="163"/>
                  <a:pt x="326" y="204"/>
                  <a:pt x="0" y="245"/>
                </a:cubicBezTo>
                <a:cubicBezTo>
                  <a:pt x="0" y="1018"/>
                  <a:pt x="0" y="1018"/>
                  <a:pt x="0" y="1018"/>
                </a:cubicBezTo>
                <a:cubicBezTo>
                  <a:pt x="42" y="1059"/>
                  <a:pt x="42" y="1099"/>
                  <a:pt x="42" y="1139"/>
                </a:cubicBezTo>
                <a:cubicBezTo>
                  <a:pt x="42" y="2279"/>
                  <a:pt x="42" y="3418"/>
                  <a:pt x="42" y="4517"/>
                </a:cubicBezTo>
                <a:cubicBezTo>
                  <a:pt x="42" y="4720"/>
                  <a:pt x="82" y="4965"/>
                  <a:pt x="82" y="5168"/>
                </a:cubicBezTo>
                <a:cubicBezTo>
                  <a:pt x="82" y="5616"/>
                  <a:pt x="122" y="6064"/>
                  <a:pt x="122" y="6511"/>
                </a:cubicBezTo>
                <a:cubicBezTo>
                  <a:pt x="122" y="6959"/>
                  <a:pt x="163" y="7406"/>
                  <a:pt x="163" y="7854"/>
                </a:cubicBezTo>
                <a:cubicBezTo>
                  <a:pt x="163" y="8138"/>
                  <a:pt x="163" y="8423"/>
                  <a:pt x="163" y="8709"/>
                </a:cubicBezTo>
                <a:cubicBezTo>
                  <a:pt x="163" y="8789"/>
                  <a:pt x="204" y="8831"/>
                  <a:pt x="204" y="8912"/>
                </a:cubicBezTo>
                <a:cubicBezTo>
                  <a:pt x="204" y="8952"/>
                  <a:pt x="245" y="8994"/>
                  <a:pt x="285" y="8994"/>
                </a:cubicBezTo>
                <a:cubicBezTo>
                  <a:pt x="570" y="8994"/>
                  <a:pt x="896" y="9034"/>
                  <a:pt x="1181" y="9034"/>
                </a:cubicBezTo>
                <a:cubicBezTo>
                  <a:pt x="1425" y="9074"/>
                  <a:pt x="1669" y="9074"/>
                  <a:pt x="1913" y="9074"/>
                </a:cubicBezTo>
                <a:cubicBezTo>
                  <a:pt x="2238" y="9074"/>
                  <a:pt x="2524" y="9115"/>
                  <a:pt x="2849" y="9115"/>
                </a:cubicBezTo>
                <a:cubicBezTo>
                  <a:pt x="3255" y="9156"/>
                  <a:pt x="3663" y="9156"/>
                  <a:pt x="4069" y="9156"/>
                </a:cubicBezTo>
                <a:cubicBezTo>
                  <a:pt x="4111" y="9156"/>
                  <a:pt x="4192" y="9156"/>
                  <a:pt x="4274" y="9156"/>
                </a:cubicBezTo>
                <a:cubicBezTo>
                  <a:pt x="4436" y="9197"/>
                  <a:pt x="4599" y="9197"/>
                  <a:pt x="4802" y="9237"/>
                </a:cubicBezTo>
                <a:cubicBezTo>
                  <a:pt x="4965" y="9237"/>
                  <a:pt x="5087" y="9237"/>
                  <a:pt x="5250" y="9237"/>
                </a:cubicBezTo>
                <a:cubicBezTo>
                  <a:pt x="5371" y="9237"/>
                  <a:pt x="5453" y="9278"/>
                  <a:pt x="5576" y="9278"/>
                </a:cubicBezTo>
                <a:cubicBezTo>
                  <a:pt x="7406" y="9278"/>
                  <a:pt x="7406" y="9278"/>
                  <a:pt x="7406" y="9278"/>
                </a:cubicBezTo>
                <a:cubicBezTo>
                  <a:pt x="7447" y="9278"/>
                  <a:pt x="7447" y="9278"/>
                  <a:pt x="7447" y="9278"/>
                </a:cubicBezTo>
                <a:cubicBezTo>
                  <a:pt x="7650" y="9278"/>
                  <a:pt x="7813" y="9237"/>
                  <a:pt x="7975" y="9237"/>
                </a:cubicBezTo>
                <a:cubicBezTo>
                  <a:pt x="8301" y="9237"/>
                  <a:pt x="8627" y="9237"/>
                  <a:pt x="8994" y="9197"/>
                </a:cubicBezTo>
                <a:cubicBezTo>
                  <a:pt x="8994" y="8994"/>
                  <a:pt x="9034" y="8789"/>
                  <a:pt x="9034" y="8546"/>
                </a:cubicBezTo>
                <a:cubicBezTo>
                  <a:pt x="9074" y="8464"/>
                  <a:pt x="9074" y="8343"/>
                  <a:pt x="9074" y="8220"/>
                </a:cubicBezTo>
                <a:cubicBezTo>
                  <a:pt x="9074" y="8058"/>
                  <a:pt x="9115" y="7935"/>
                  <a:pt x="9115" y="7813"/>
                </a:cubicBezTo>
                <a:cubicBezTo>
                  <a:pt x="9115" y="7650"/>
                  <a:pt x="9157" y="7487"/>
                  <a:pt x="9157" y="7324"/>
                </a:cubicBezTo>
                <a:cubicBezTo>
                  <a:pt x="9157" y="7162"/>
                  <a:pt x="9157" y="6999"/>
                  <a:pt x="9157" y="6836"/>
                </a:cubicBezTo>
                <a:cubicBezTo>
                  <a:pt x="9197" y="6430"/>
                  <a:pt x="9197" y="6064"/>
                  <a:pt x="9237" y="5656"/>
                </a:cubicBezTo>
                <a:cubicBezTo>
                  <a:pt x="9237" y="5413"/>
                  <a:pt x="9278" y="5128"/>
                  <a:pt x="9278" y="4883"/>
                </a:cubicBezTo>
                <a:cubicBezTo>
                  <a:pt x="9278" y="4557"/>
                  <a:pt x="9319" y="4274"/>
                  <a:pt x="9319" y="3948"/>
                </a:cubicBezTo>
                <a:cubicBezTo>
                  <a:pt x="9360" y="3703"/>
                  <a:pt x="9360" y="3418"/>
                  <a:pt x="9360" y="3175"/>
                </a:cubicBezTo>
                <a:cubicBezTo>
                  <a:pt x="9360" y="2889"/>
                  <a:pt x="9360" y="2646"/>
                  <a:pt x="9360" y="2361"/>
                </a:cubicBezTo>
                <a:cubicBezTo>
                  <a:pt x="9400" y="2198"/>
                  <a:pt x="9360" y="1995"/>
                  <a:pt x="9360" y="1790"/>
                </a:cubicBezTo>
                <a:cubicBezTo>
                  <a:pt x="9360" y="1790"/>
                  <a:pt x="9400" y="1750"/>
                  <a:pt x="9400" y="1710"/>
                </a:cubicBezTo>
              </a:path>
            </a:pathLst>
          </a:custGeom>
          <a:solidFill>
            <a:srgbClr val="B5AF0B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Freeform 1"/>
          <p:cNvSpPr>
            <a:spLocks noChangeArrowheads="1"/>
          </p:cNvSpPr>
          <p:nvPr userDrawn="1"/>
        </p:nvSpPr>
        <p:spPr bwMode="auto">
          <a:xfrm>
            <a:off x="4720506" y="2708920"/>
            <a:ext cx="648370" cy="669204"/>
          </a:xfrm>
          <a:custGeom>
            <a:avLst/>
            <a:gdLst>
              <a:gd name="T0" fmla="*/ 9400 w 9401"/>
              <a:gd name="T1" fmla="*/ 1710 h 9279"/>
              <a:gd name="T2" fmla="*/ 9400 w 9401"/>
              <a:gd name="T3" fmla="*/ 1710 h 9279"/>
              <a:gd name="T4" fmla="*/ 9400 w 9401"/>
              <a:gd name="T5" fmla="*/ 1587 h 9279"/>
              <a:gd name="T6" fmla="*/ 9360 w 9401"/>
              <a:gd name="T7" fmla="*/ 1547 h 9279"/>
              <a:gd name="T8" fmla="*/ 9360 w 9401"/>
              <a:gd name="T9" fmla="*/ 733 h 9279"/>
              <a:gd name="T10" fmla="*/ 9319 w 9401"/>
              <a:gd name="T11" fmla="*/ 245 h 9279"/>
              <a:gd name="T12" fmla="*/ 9157 w 9401"/>
              <a:gd name="T13" fmla="*/ 204 h 9279"/>
              <a:gd name="T14" fmla="*/ 8423 w 9401"/>
              <a:gd name="T15" fmla="*/ 163 h 9279"/>
              <a:gd name="T16" fmla="*/ 6918 w 9401"/>
              <a:gd name="T17" fmla="*/ 122 h 9279"/>
              <a:gd name="T18" fmla="*/ 6227 w 9401"/>
              <a:gd name="T19" fmla="*/ 82 h 9279"/>
              <a:gd name="T20" fmla="*/ 5942 w 9401"/>
              <a:gd name="T21" fmla="*/ 82 h 9279"/>
              <a:gd name="T22" fmla="*/ 4965 w 9401"/>
              <a:gd name="T23" fmla="*/ 0 h 9279"/>
              <a:gd name="T24" fmla="*/ 3460 w 9401"/>
              <a:gd name="T25" fmla="*/ 42 h 9279"/>
              <a:gd name="T26" fmla="*/ 2564 w 9401"/>
              <a:gd name="T27" fmla="*/ 42 h 9279"/>
              <a:gd name="T28" fmla="*/ 2401 w 9401"/>
              <a:gd name="T29" fmla="*/ 42 h 9279"/>
              <a:gd name="T30" fmla="*/ 1018 w 9401"/>
              <a:gd name="T31" fmla="*/ 163 h 9279"/>
              <a:gd name="T32" fmla="*/ 896 w 9401"/>
              <a:gd name="T33" fmla="*/ 163 h 9279"/>
              <a:gd name="T34" fmla="*/ 0 w 9401"/>
              <a:gd name="T35" fmla="*/ 245 h 9279"/>
              <a:gd name="T36" fmla="*/ 0 w 9401"/>
              <a:gd name="T37" fmla="*/ 1018 h 9279"/>
              <a:gd name="T38" fmla="*/ 42 w 9401"/>
              <a:gd name="T39" fmla="*/ 1139 h 9279"/>
              <a:gd name="T40" fmla="*/ 42 w 9401"/>
              <a:gd name="T41" fmla="*/ 4517 h 9279"/>
              <a:gd name="T42" fmla="*/ 82 w 9401"/>
              <a:gd name="T43" fmla="*/ 5168 h 9279"/>
              <a:gd name="T44" fmla="*/ 122 w 9401"/>
              <a:gd name="T45" fmla="*/ 6511 h 9279"/>
              <a:gd name="T46" fmla="*/ 163 w 9401"/>
              <a:gd name="T47" fmla="*/ 7854 h 9279"/>
              <a:gd name="T48" fmla="*/ 163 w 9401"/>
              <a:gd name="T49" fmla="*/ 8709 h 9279"/>
              <a:gd name="T50" fmla="*/ 204 w 9401"/>
              <a:gd name="T51" fmla="*/ 8912 h 9279"/>
              <a:gd name="T52" fmla="*/ 285 w 9401"/>
              <a:gd name="T53" fmla="*/ 8994 h 9279"/>
              <a:gd name="T54" fmla="*/ 1181 w 9401"/>
              <a:gd name="T55" fmla="*/ 9034 h 9279"/>
              <a:gd name="T56" fmla="*/ 1913 w 9401"/>
              <a:gd name="T57" fmla="*/ 9074 h 9279"/>
              <a:gd name="T58" fmla="*/ 2849 w 9401"/>
              <a:gd name="T59" fmla="*/ 9115 h 9279"/>
              <a:gd name="T60" fmla="*/ 4069 w 9401"/>
              <a:gd name="T61" fmla="*/ 9156 h 9279"/>
              <a:gd name="T62" fmla="*/ 4274 w 9401"/>
              <a:gd name="T63" fmla="*/ 9156 h 9279"/>
              <a:gd name="T64" fmla="*/ 4802 w 9401"/>
              <a:gd name="T65" fmla="*/ 9237 h 9279"/>
              <a:gd name="T66" fmla="*/ 5250 w 9401"/>
              <a:gd name="T67" fmla="*/ 9237 h 9279"/>
              <a:gd name="T68" fmla="*/ 5576 w 9401"/>
              <a:gd name="T69" fmla="*/ 9278 h 9279"/>
              <a:gd name="T70" fmla="*/ 7406 w 9401"/>
              <a:gd name="T71" fmla="*/ 9278 h 9279"/>
              <a:gd name="T72" fmla="*/ 7447 w 9401"/>
              <a:gd name="T73" fmla="*/ 9278 h 9279"/>
              <a:gd name="T74" fmla="*/ 7975 w 9401"/>
              <a:gd name="T75" fmla="*/ 9237 h 9279"/>
              <a:gd name="T76" fmla="*/ 8994 w 9401"/>
              <a:gd name="T77" fmla="*/ 9197 h 9279"/>
              <a:gd name="T78" fmla="*/ 9034 w 9401"/>
              <a:gd name="T79" fmla="*/ 8546 h 9279"/>
              <a:gd name="T80" fmla="*/ 9074 w 9401"/>
              <a:gd name="T81" fmla="*/ 8220 h 9279"/>
              <a:gd name="T82" fmla="*/ 9115 w 9401"/>
              <a:gd name="T83" fmla="*/ 7813 h 9279"/>
              <a:gd name="T84" fmla="*/ 9157 w 9401"/>
              <a:gd name="T85" fmla="*/ 7324 h 9279"/>
              <a:gd name="T86" fmla="*/ 9157 w 9401"/>
              <a:gd name="T87" fmla="*/ 6836 h 9279"/>
              <a:gd name="T88" fmla="*/ 9237 w 9401"/>
              <a:gd name="T89" fmla="*/ 5656 h 9279"/>
              <a:gd name="T90" fmla="*/ 9278 w 9401"/>
              <a:gd name="T91" fmla="*/ 4883 h 9279"/>
              <a:gd name="T92" fmla="*/ 9319 w 9401"/>
              <a:gd name="T93" fmla="*/ 3948 h 9279"/>
              <a:gd name="T94" fmla="*/ 9360 w 9401"/>
              <a:gd name="T95" fmla="*/ 3175 h 9279"/>
              <a:gd name="T96" fmla="*/ 9360 w 9401"/>
              <a:gd name="T97" fmla="*/ 2361 h 9279"/>
              <a:gd name="T98" fmla="*/ 9360 w 9401"/>
              <a:gd name="T99" fmla="*/ 1790 h 9279"/>
              <a:gd name="T100" fmla="*/ 9400 w 9401"/>
              <a:gd name="T101" fmla="*/ 1710 h 9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9401" h="9279">
                <a:moveTo>
                  <a:pt x="9400" y="1710"/>
                </a:moveTo>
                <a:lnTo>
                  <a:pt x="9400" y="1710"/>
                </a:lnTo>
                <a:cubicBezTo>
                  <a:pt x="9400" y="1587"/>
                  <a:pt x="9400" y="1587"/>
                  <a:pt x="9400" y="1587"/>
                </a:cubicBezTo>
                <a:cubicBezTo>
                  <a:pt x="9400" y="1587"/>
                  <a:pt x="9360" y="1587"/>
                  <a:pt x="9360" y="1547"/>
                </a:cubicBezTo>
                <a:cubicBezTo>
                  <a:pt x="9360" y="1262"/>
                  <a:pt x="9360" y="977"/>
                  <a:pt x="9360" y="733"/>
                </a:cubicBezTo>
                <a:cubicBezTo>
                  <a:pt x="9360" y="570"/>
                  <a:pt x="9360" y="408"/>
                  <a:pt x="9319" y="245"/>
                </a:cubicBezTo>
                <a:cubicBezTo>
                  <a:pt x="9278" y="245"/>
                  <a:pt x="9237" y="204"/>
                  <a:pt x="9157" y="204"/>
                </a:cubicBezTo>
                <a:cubicBezTo>
                  <a:pt x="8912" y="204"/>
                  <a:pt x="8668" y="163"/>
                  <a:pt x="8423" y="163"/>
                </a:cubicBezTo>
                <a:cubicBezTo>
                  <a:pt x="7935" y="163"/>
                  <a:pt x="7447" y="122"/>
                  <a:pt x="6918" y="122"/>
                </a:cubicBezTo>
                <a:cubicBezTo>
                  <a:pt x="6715" y="122"/>
                  <a:pt x="6470" y="122"/>
                  <a:pt x="6227" y="82"/>
                </a:cubicBezTo>
                <a:cubicBezTo>
                  <a:pt x="6145" y="82"/>
                  <a:pt x="6022" y="82"/>
                  <a:pt x="5942" y="82"/>
                </a:cubicBezTo>
                <a:cubicBezTo>
                  <a:pt x="5616" y="42"/>
                  <a:pt x="5291" y="0"/>
                  <a:pt x="4965" y="0"/>
                </a:cubicBezTo>
                <a:cubicBezTo>
                  <a:pt x="4477" y="0"/>
                  <a:pt x="3948" y="0"/>
                  <a:pt x="3460" y="42"/>
                </a:cubicBezTo>
                <a:cubicBezTo>
                  <a:pt x="3175" y="42"/>
                  <a:pt x="2849" y="42"/>
                  <a:pt x="2564" y="42"/>
                </a:cubicBezTo>
                <a:cubicBezTo>
                  <a:pt x="2524" y="42"/>
                  <a:pt x="2441" y="42"/>
                  <a:pt x="2401" y="42"/>
                </a:cubicBezTo>
                <a:cubicBezTo>
                  <a:pt x="1913" y="82"/>
                  <a:pt x="1465" y="122"/>
                  <a:pt x="1018" y="163"/>
                </a:cubicBezTo>
                <a:cubicBezTo>
                  <a:pt x="977" y="163"/>
                  <a:pt x="936" y="163"/>
                  <a:pt x="896" y="163"/>
                </a:cubicBezTo>
                <a:cubicBezTo>
                  <a:pt x="611" y="163"/>
                  <a:pt x="326" y="204"/>
                  <a:pt x="0" y="245"/>
                </a:cubicBezTo>
                <a:cubicBezTo>
                  <a:pt x="0" y="1018"/>
                  <a:pt x="0" y="1018"/>
                  <a:pt x="0" y="1018"/>
                </a:cubicBezTo>
                <a:cubicBezTo>
                  <a:pt x="42" y="1059"/>
                  <a:pt x="42" y="1099"/>
                  <a:pt x="42" y="1139"/>
                </a:cubicBezTo>
                <a:cubicBezTo>
                  <a:pt x="42" y="2279"/>
                  <a:pt x="42" y="3418"/>
                  <a:pt x="42" y="4517"/>
                </a:cubicBezTo>
                <a:cubicBezTo>
                  <a:pt x="42" y="4720"/>
                  <a:pt x="82" y="4965"/>
                  <a:pt x="82" y="5168"/>
                </a:cubicBezTo>
                <a:cubicBezTo>
                  <a:pt x="82" y="5616"/>
                  <a:pt x="122" y="6064"/>
                  <a:pt x="122" y="6511"/>
                </a:cubicBezTo>
                <a:cubicBezTo>
                  <a:pt x="122" y="6959"/>
                  <a:pt x="163" y="7406"/>
                  <a:pt x="163" y="7854"/>
                </a:cubicBezTo>
                <a:cubicBezTo>
                  <a:pt x="163" y="8138"/>
                  <a:pt x="163" y="8423"/>
                  <a:pt x="163" y="8709"/>
                </a:cubicBezTo>
                <a:cubicBezTo>
                  <a:pt x="163" y="8789"/>
                  <a:pt x="204" y="8831"/>
                  <a:pt x="204" y="8912"/>
                </a:cubicBezTo>
                <a:cubicBezTo>
                  <a:pt x="204" y="8952"/>
                  <a:pt x="245" y="8994"/>
                  <a:pt x="285" y="8994"/>
                </a:cubicBezTo>
                <a:cubicBezTo>
                  <a:pt x="570" y="8994"/>
                  <a:pt x="896" y="9034"/>
                  <a:pt x="1181" y="9034"/>
                </a:cubicBezTo>
                <a:cubicBezTo>
                  <a:pt x="1425" y="9074"/>
                  <a:pt x="1669" y="9074"/>
                  <a:pt x="1913" y="9074"/>
                </a:cubicBezTo>
                <a:cubicBezTo>
                  <a:pt x="2238" y="9074"/>
                  <a:pt x="2524" y="9115"/>
                  <a:pt x="2849" y="9115"/>
                </a:cubicBezTo>
                <a:cubicBezTo>
                  <a:pt x="3255" y="9156"/>
                  <a:pt x="3663" y="9156"/>
                  <a:pt x="4069" y="9156"/>
                </a:cubicBezTo>
                <a:cubicBezTo>
                  <a:pt x="4111" y="9156"/>
                  <a:pt x="4192" y="9156"/>
                  <a:pt x="4274" y="9156"/>
                </a:cubicBezTo>
                <a:cubicBezTo>
                  <a:pt x="4436" y="9197"/>
                  <a:pt x="4599" y="9197"/>
                  <a:pt x="4802" y="9237"/>
                </a:cubicBezTo>
                <a:cubicBezTo>
                  <a:pt x="4965" y="9237"/>
                  <a:pt x="5087" y="9237"/>
                  <a:pt x="5250" y="9237"/>
                </a:cubicBezTo>
                <a:cubicBezTo>
                  <a:pt x="5371" y="9237"/>
                  <a:pt x="5453" y="9278"/>
                  <a:pt x="5576" y="9278"/>
                </a:cubicBezTo>
                <a:cubicBezTo>
                  <a:pt x="7406" y="9278"/>
                  <a:pt x="7406" y="9278"/>
                  <a:pt x="7406" y="9278"/>
                </a:cubicBezTo>
                <a:cubicBezTo>
                  <a:pt x="7447" y="9278"/>
                  <a:pt x="7447" y="9278"/>
                  <a:pt x="7447" y="9278"/>
                </a:cubicBezTo>
                <a:cubicBezTo>
                  <a:pt x="7650" y="9278"/>
                  <a:pt x="7813" y="9237"/>
                  <a:pt x="7975" y="9237"/>
                </a:cubicBezTo>
                <a:cubicBezTo>
                  <a:pt x="8301" y="9237"/>
                  <a:pt x="8627" y="9237"/>
                  <a:pt x="8994" y="9197"/>
                </a:cubicBezTo>
                <a:cubicBezTo>
                  <a:pt x="8994" y="8994"/>
                  <a:pt x="9034" y="8789"/>
                  <a:pt x="9034" y="8546"/>
                </a:cubicBezTo>
                <a:cubicBezTo>
                  <a:pt x="9074" y="8464"/>
                  <a:pt x="9074" y="8343"/>
                  <a:pt x="9074" y="8220"/>
                </a:cubicBezTo>
                <a:cubicBezTo>
                  <a:pt x="9074" y="8058"/>
                  <a:pt x="9115" y="7935"/>
                  <a:pt x="9115" y="7813"/>
                </a:cubicBezTo>
                <a:cubicBezTo>
                  <a:pt x="9115" y="7650"/>
                  <a:pt x="9157" y="7487"/>
                  <a:pt x="9157" y="7324"/>
                </a:cubicBezTo>
                <a:cubicBezTo>
                  <a:pt x="9157" y="7162"/>
                  <a:pt x="9157" y="6999"/>
                  <a:pt x="9157" y="6836"/>
                </a:cubicBezTo>
                <a:cubicBezTo>
                  <a:pt x="9197" y="6430"/>
                  <a:pt x="9197" y="6064"/>
                  <a:pt x="9237" y="5656"/>
                </a:cubicBezTo>
                <a:cubicBezTo>
                  <a:pt x="9237" y="5413"/>
                  <a:pt x="9278" y="5128"/>
                  <a:pt x="9278" y="4883"/>
                </a:cubicBezTo>
                <a:cubicBezTo>
                  <a:pt x="9278" y="4557"/>
                  <a:pt x="9319" y="4274"/>
                  <a:pt x="9319" y="3948"/>
                </a:cubicBezTo>
                <a:cubicBezTo>
                  <a:pt x="9360" y="3703"/>
                  <a:pt x="9360" y="3418"/>
                  <a:pt x="9360" y="3175"/>
                </a:cubicBezTo>
                <a:cubicBezTo>
                  <a:pt x="9360" y="2889"/>
                  <a:pt x="9360" y="2646"/>
                  <a:pt x="9360" y="2361"/>
                </a:cubicBezTo>
                <a:cubicBezTo>
                  <a:pt x="9400" y="2198"/>
                  <a:pt x="9360" y="1995"/>
                  <a:pt x="9360" y="1790"/>
                </a:cubicBezTo>
                <a:cubicBezTo>
                  <a:pt x="9360" y="1790"/>
                  <a:pt x="9400" y="1750"/>
                  <a:pt x="9400" y="1710"/>
                </a:cubicBezTo>
              </a:path>
            </a:pathLst>
          </a:custGeom>
          <a:solidFill>
            <a:srgbClr val="CA977B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Freeform 1"/>
          <p:cNvSpPr>
            <a:spLocks noChangeArrowheads="1"/>
          </p:cNvSpPr>
          <p:nvPr userDrawn="1"/>
        </p:nvSpPr>
        <p:spPr bwMode="auto">
          <a:xfrm>
            <a:off x="5628226" y="2708920"/>
            <a:ext cx="648370" cy="669204"/>
          </a:xfrm>
          <a:custGeom>
            <a:avLst/>
            <a:gdLst>
              <a:gd name="T0" fmla="*/ 9400 w 9401"/>
              <a:gd name="T1" fmla="*/ 1710 h 9279"/>
              <a:gd name="T2" fmla="*/ 9400 w 9401"/>
              <a:gd name="T3" fmla="*/ 1710 h 9279"/>
              <a:gd name="T4" fmla="*/ 9400 w 9401"/>
              <a:gd name="T5" fmla="*/ 1587 h 9279"/>
              <a:gd name="T6" fmla="*/ 9360 w 9401"/>
              <a:gd name="T7" fmla="*/ 1547 h 9279"/>
              <a:gd name="T8" fmla="*/ 9360 w 9401"/>
              <a:gd name="T9" fmla="*/ 733 h 9279"/>
              <a:gd name="T10" fmla="*/ 9319 w 9401"/>
              <a:gd name="T11" fmla="*/ 245 h 9279"/>
              <a:gd name="T12" fmla="*/ 9157 w 9401"/>
              <a:gd name="T13" fmla="*/ 204 h 9279"/>
              <a:gd name="T14" fmla="*/ 8423 w 9401"/>
              <a:gd name="T15" fmla="*/ 163 h 9279"/>
              <a:gd name="T16" fmla="*/ 6918 w 9401"/>
              <a:gd name="T17" fmla="*/ 122 h 9279"/>
              <a:gd name="T18" fmla="*/ 6227 w 9401"/>
              <a:gd name="T19" fmla="*/ 82 h 9279"/>
              <a:gd name="T20" fmla="*/ 5942 w 9401"/>
              <a:gd name="T21" fmla="*/ 82 h 9279"/>
              <a:gd name="T22" fmla="*/ 4965 w 9401"/>
              <a:gd name="T23" fmla="*/ 0 h 9279"/>
              <a:gd name="T24" fmla="*/ 3460 w 9401"/>
              <a:gd name="T25" fmla="*/ 42 h 9279"/>
              <a:gd name="T26" fmla="*/ 2564 w 9401"/>
              <a:gd name="T27" fmla="*/ 42 h 9279"/>
              <a:gd name="T28" fmla="*/ 2401 w 9401"/>
              <a:gd name="T29" fmla="*/ 42 h 9279"/>
              <a:gd name="T30" fmla="*/ 1018 w 9401"/>
              <a:gd name="T31" fmla="*/ 163 h 9279"/>
              <a:gd name="T32" fmla="*/ 896 w 9401"/>
              <a:gd name="T33" fmla="*/ 163 h 9279"/>
              <a:gd name="T34" fmla="*/ 0 w 9401"/>
              <a:gd name="T35" fmla="*/ 245 h 9279"/>
              <a:gd name="T36" fmla="*/ 0 w 9401"/>
              <a:gd name="T37" fmla="*/ 1018 h 9279"/>
              <a:gd name="T38" fmla="*/ 42 w 9401"/>
              <a:gd name="T39" fmla="*/ 1139 h 9279"/>
              <a:gd name="T40" fmla="*/ 42 w 9401"/>
              <a:gd name="T41" fmla="*/ 4517 h 9279"/>
              <a:gd name="T42" fmla="*/ 82 w 9401"/>
              <a:gd name="T43" fmla="*/ 5168 h 9279"/>
              <a:gd name="T44" fmla="*/ 122 w 9401"/>
              <a:gd name="T45" fmla="*/ 6511 h 9279"/>
              <a:gd name="T46" fmla="*/ 163 w 9401"/>
              <a:gd name="T47" fmla="*/ 7854 h 9279"/>
              <a:gd name="T48" fmla="*/ 163 w 9401"/>
              <a:gd name="T49" fmla="*/ 8709 h 9279"/>
              <a:gd name="T50" fmla="*/ 204 w 9401"/>
              <a:gd name="T51" fmla="*/ 8912 h 9279"/>
              <a:gd name="T52" fmla="*/ 285 w 9401"/>
              <a:gd name="T53" fmla="*/ 8994 h 9279"/>
              <a:gd name="T54" fmla="*/ 1181 w 9401"/>
              <a:gd name="T55" fmla="*/ 9034 h 9279"/>
              <a:gd name="T56" fmla="*/ 1913 w 9401"/>
              <a:gd name="T57" fmla="*/ 9074 h 9279"/>
              <a:gd name="T58" fmla="*/ 2849 w 9401"/>
              <a:gd name="T59" fmla="*/ 9115 h 9279"/>
              <a:gd name="T60" fmla="*/ 4069 w 9401"/>
              <a:gd name="T61" fmla="*/ 9156 h 9279"/>
              <a:gd name="T62" fmla="*/ 4274 w 9401"/>
              <a:gd name="T63" fmla="*/ 9156 h 9279"/>
              <a:gd name="T64" fmla="*/ 4802 w 9401"/>
              <a:gd name="T65" fmla="*/ 9237 h 9279"/>
              <a:gd name="T66" fmla="*/ 5250 w 9401"/>
              <a:gd name="T67" fmla="*/ 9237 h 9279"/>
              <a:gd name="T68" fmla="*/ 5576 w 9401"/>
              <a:gd name="T69" fmla="*/ 9278 h 9279"/>
              <a:gd name="T70" fmla="*/ 7406 w 9401"/>
              <a:gd name="T71" fmla="*/ 9278 h 9279"/>
              <a:gd name="T72" fmla="*/ 7447 w 9401"/>
              <a:gd name="T73" fmla="*/ 9278 h 9279"/>
              <a:gd name="T74" fmla="*/ 7975 w 9401"/>
              <a:gd name="T75" fmla="*/ 9237 h 9279"/>
              <a:gd name="T76" fmla="*/ 8994 w 9401"/>
              <a:gd name="T77" fmla="*/ 9197 h 9279"/>
              <a:gd name="T78" fmla="*/ 9034 w 9401"/>
              <a:gd name="T79" fmla="*/ 8546 h 9279"/>
              <a:gd name="T80" fmla="*/ 9074 w 9401"/>
              <a:gd name="T81" fmla="*/ 8220 h 9279"/>
              <a:gd name="T82" fmla="*/ 9115 w 9401"/>
              <a:gd name="T83" fmla="*/ 7813 h 9279"/>
              <a:gd name="T84" fmla="*/ 9157 w 9401"/>
              <a:gd name="T85" fmla="*/ 7324 h 9279"/>
              <a:gd name="T86" fmla="*/ 9157 w 9401"/>
              <a:gd name="T87" fmla="*/ 6836 h 9279"/>
              <a:gd name="T88" fmla="*/ 9237 w 9401"/>
              <a:gd name="T89" fmla="*/ 5656 h 9279"/>
              <a:gd name="T90" fmla="*/ 9278 w 9401"/>
              <a:gd name="T91" fmla="*/ 4883 h 9279"/>
              <a:gd name="T92" fmla="*/ 9319 w 9401"/>
              <a:gd name="T93" fmla="*/ 3948 h 9279"/>
              <a:gd name="T94" fmla="*/ 9360 w 9401"/>
              <a:gd name="T95" fmla="*/ 3175 h 9279"/>
              <a:gd name="T96" fmla="*/ 9360 w 9401"/>
              <a:gd name="T97" fmla="*/ 2361 h 9279"/>
              <a:gd name="T98" fmla="*/ 9360 w 9401"/>
              <a:gd name="T99" fmla="*/ 1790 h 9279"/>
              <a:gd name="T100" fmla="*/ 9400 w 9401"/>
              <a:gd name="T101" fmla="*/ 1710 h 9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9401" h="9279">
                <a:moveTo>
                  <a:pt x="9400" y="1710"/>
                </a:moveTo>
                <a:lnTo>
                  <a:pt x="9400" y="1710"/>
                </a:lnTo>
                <a:cubicBezTo>
                  <a:pt x="9400" y="1587"/>
                  <a:pt x="9400" y="1587"/>
                  <a:pt x="9400" y="1587"/>
                </a:cubicBezTo>
                <a:cubicBezTo>
                  <a:pt x="9400" y="1587"/>
                  <a:pt x="9360" y="1587"/>
                  <a:pt x="9360" y="1547"/>
                </a:cubicBezTo>
                <a:cubicBezTo>
                  <a:pt x="9360" y="1262"/>
                  <a:pt x="9360" y="977"/>
                  <a:pt x="9360" y="733"/>
                </a:cubicBezTo>
                <a:cubicBezTo>
                  <a:pt x="9360" y="570"/>
                  <a:pt x="9360" y="408"/>
                  <a:pt x="9319" y="245"/>
                </a:cubicBezTo>
                <a:cubicBezTo>
                  <a:pt x="9278" y="245"/>
                  <a:pt x="9237" y="204"/>
                  <a:pt x="9157" y="204"/>
                </a:cubicBezTo>
                <a:cubicBezTo>
                  <a:pt x="8912" y="204"/>
                  <a:pt x="8668" y="163"/>
                  <a:pt x="8423" y="163"/>
                </a:cubicBezTo>
                <a:cubicBezTo>
                  <a:pt x="7935" y="163"/>
                  <a:pt x="7447" y="122"/>
                  <a:pt x="6918" y="122"/>
                </a:cubicBezTo>
                <a:cubicBezTo>
                  <a:pt x="6715" y="122"/>
                  <a:pt x="6470" y="122"/>
                  <a:pt x="6227" y="82"/>
                </a:cubicBezTo>
                <a:cubicBezTo>
                  <a:pt x="6145" y="82"/>
                  <a:pt x="6022" y="82"/>
                  <a:pt x="5942" y="82"/>
                </a:cubicBezTo>
                <a:cubicBezTo>
                  <a:pt x="5616" y="42"/>
                  <a:pt x="5291" y="0"/>
                  <a:pt x="4965" y="0"/>
                </a:cubicBezTo>
                <a:cubicBezTo>
                  <a:pt x="4477" y="0"/>
                  <a:pt x="3948" y="0"/>
                  <a:pt x="3460" y="42"/>
                </a:cubicBezTo>
                <a:cubicBezTo>
                  <a:pt x="3175" y="42"/>
                  <a:pt x="2849" y="42"/>
                  <a:pt x="2564" y="42"/>
                </a:cubicBezTo>
                <a:cubicBezTo>
                  <a:pt x="2524" y="42"/>
                  <a:pt x="2441" y="42"/>
                  <a:pt x="2401" y="42"/>
                </a:cubicBezTo>
                <a:cubicBezTo>
                  <a:pt x="1913" y="82"/>
                  <a:pt x="1465" y="122"/>
                  <a:pt x="1018" y="163"/>
                </a:cubicBezTo>
                <a:cubicBezTo>
                  <a:pt x="977" y="163"/>
                  <a:pt x="936" y="163"/>
                  <a:pt x="896" y="163"/>
                </a:cubicBezTo>
                <a:cubicBezTo>
                  <a:pt x="611" y="163"/>
                  <a:pt x="326" y="204"/>
                  <a:pt x="0" y="245"/>
                </a:cubicBezTo>
                <a:cubicBezTo>
                  <a:pt x="0" y="1018"/>
                  <a:pt x="0" y="1018"/>
                  <a:pt x="0" y="1018"/>
                </a:cubicBezTo>
                <a:cubicBezTo>
                  <a:pt x="42" y="1059"/>
                  <a:pt x="42" y="1099"/>
                  <a:pt x="42" y="1139"/>
                </a:cubicBezTo>
                <a:cubicBezTo>
                  <a:pt x="42" y="2279"/>
                  <a:pt x="42" y="3418"/>
                  <a:pt x="42" y="4517"/>
                </a:cubicBezTo>
                <a:cubicBezTo>
                  <a:pt x="42" y="4720"/>
                  <a:pt x="82" y="4965"/>
                  <a:pt x="82" y="5168"/>
                </a:cubicBezTo>
                <a:cubicBezTo>
                  <a:pt x="82" y="5616"/>
                  <a:pt x="122" y="6064"/>
                  <a:pt x="122" y="6511"/>
                </a:cubicBezTo>
                <a:cubicBezTo>
                  <a:pt x="122" y="6959"/>
                  <a:pt x="163" y="7406"/>
                  <a:pt x="163" y="7854"/>
                </a:cubicBezTo>
                <a:cubicBezTo>
                  <a:pt x="163" y="8138"/>
                  <a:pt x="163" y="8423"/>
                  <a:pt x="163" y="8709"/>
                </a:cubicBezTo>
                <a:cubicBezTo>
                  <a:pt x="163" y="8789"/>
                  <a:pt x="204" y="8831"/>
                  <a:pt x="204" y="8912"/>
                </a:cubicBezTo>
                <a:cubicBezTo>
                  <a:pt x="204" y="8952"/>
                  <a:pt x="245" y="8994"/>
                  <a:pt x="285" y="8994"/>
                </a:cubicBezTo>
                <a:cubicBezTo>
                  <a:pt x="570" y="8994"/>
                  <a:pt x="896" y="9034"/>
                  <a:pt x="1181" y="9034"/>
                </a:cubicBezTo>
                <a:cubicBezTo>
                  <a:pt x="1425" y="9074"/>
                  <a:pt x="1669" y="9074"/>
                  <a:pt x="1913" y="9074"/>
                </a:cubicBezTo>
                <a:cubicBezTo>
                  <a:pt x="2238" y="9074"/>
                  <a:pt x="2524" y="9115"/>
                  <a:pt x="2849" y="9115"/>
                </a:cubicBezTo>
                <a:cubicBezTo>
                  <a:pt x="3255" y="9156"/>
                  <a:pt x="3663" y="9156"/>
                  <a:pt x="4069" y="9156"/>
                </a:cubicBezTo>
                <a:cubicBezTo>
                  <a:pt x="4111" y="9156"/>
                  <a:pt x="4192" y="9156"/>
                  <a:pt x="4274" y="9156"/>
                </a:cubicBezTo>
                <a:cubicBezTo>
                  <a:pt x="4436" y="9197"/>
                  <a:pt x="4599" y="9197"/>
                  <a:pt x="4802" y="9237"/>
                </a:cubicBezTo>
                <a:cubicBezTo>
                  <a:pt x="4965" y="9237"/>
                  <a:pt x="5087" y="9237"/>
                  <a:pt x="5250" y="9237"/>
                </a:cubicBezTo>
                <a:cubicBezTo>
                  <a:pt x="5371" y="9237"/>
                  <a:pt x="5453" y="9278"/>
                  <a:pt x="5576" y="9278"/>
                </a:cubicBezTo>
                <a:cubicBezTo>
                  <a:pt x="7406" y="9278"/>
                  <a:pt x="7406" y="9278"/>
                  <a:pt x="7406" y="9278"/>
                </a:cubicBezTo>
                <a:cubicBezTo>
                  <a:pt x="7447" y="9278"/>
                  <a:pt x="7447" y="9278"/>
                  <a:pt x="7447" y="9278"/>
                </a:cubicBezTo>
                <a:cubicBezTo>
                  <a:pt x="7650" y="9278"/>
                  <a:pt x="7813" y="9237"/>
                  <a:pt x="7975" y="9237"/>
                </a:cubicBezTo>
                <a:cubicBezTo>
                  <a:pt x="8301" y="9237"/>
                  <a:pt x="8627" y="9237"/>
                  <a:pt x="8994" y="9197"/>
                </a:cubicBezTo>
                <a:cubicBezTo>
                  <a:pt x="8994" y="8994"/>
                  <a:pt x="9034" y="8789"/>
                  <a:pt x="9034" y="8546"/>
                </a:cubicBezTo>
                <a:cubicBezTo>
                  <a:pt x="9074" y="8464"/>
                  <a:pt x="9074" y="8343"/>
                  <a:pt x="9074" y="8220"/>
                </a:cubicBezTo>
                <a:cubicBezTo>
                  <a:pt x="9074" y="8058"/>
                  <a:pt x="9115" y="7935"/>
                  <a:pt x="9115" y="7813"/>
                </a:cubicBezTo>
                <a:cubicBezTo>
                  <a:pt x="9115" y="7650"/>
                  <a:pt x="9157" y="7487"/>
                  <a:pt x="9157" y="7324"/>
                </a:cubicBezTo>
                <a:cubicBezTo>
                  <a:pt x="9157" y="7162"/>
                  <a:pt x="9157" y="6999"/>
                  <a:pt x="9157" y="6836"/>
                </a:cubicBezTo>
                <a:cubicBezTo>
                  <a:pt x="9197" y="6430"/>
                  <a:pt x="9197" y="6064"/>
                  <a:pt x="9237" y="5656"/>
                </a:cubicBezTo>
                <a:cubicBezTo>
                  <a:pt x="9237" y="5413"/>
                  <a:pt x="9278" y="5128"/>
                  <a:pt x="9278" y="4883"/>
                </a:cubicBezTo>
                <a:cubicBezTo>
                  <a:pt x="9278" y="4557"/>
                  <a:pt x="9319" y="4274"/>
                  <a:pt x="9319" y="3948"/>
                </a:cubicBezTo>
                <a:cubicBezTo>
                  <a:pt x="9360" y="3703"/>
                  <a:pt x="9360" y="3418"/>
                  <a:pt x="9360" y="3175"/>
                </a:cubicBezTo>
                <a:cubicBezTo>
                  <a:pt x="9360" y="2889"/>
                  <a:pt x="9360" y="2646"/>
                  <a:pt x="9360" y="2361"/>
                </a:cubicBezTo>
                <a:cubicBezTo>
                  <a:pt x="9400" y="2198"/>
                  <a:pt x="9360" y="1995"/>
                  <a:pt x="9360" y="1790"/>
                </a:cubicBezTo>
                <a:cubicBezTo>
                  <a:pt x="9360" y="1790"/>
                  <a:pt x="9400" y="1750"/>
                  <a:pt x="9400" y="1710"/>
                </a:cubicBezTo>
              </a:path>
            </a:pathLst>
          </a:custGeom>
          <a:solidFill>
            <a:srgbClr val="83C4F0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Freeform 1"/>
          <p:cNvSpPr>
            <a:spLocks noChangeArrowheads="1"/>
          </p:cNvSpPr>
          <p:nvPr userDrawn="1"/>
        </p:nvSpPr>
        <p:spPr bwMode="auto">
          <a:xfrm>
            <a:off x="6535946" y="2708920"/>
            <a:ext cx="648370" cy="669204"/>
          </a:xfrm>
          <a:custGeom>
            <a:avLst/>
            <a:gdLst>
              <a:gd name="T0" fmla="*/ 9400 w 9401"/>
              <a:gd name="T1" fmla="*/ 1710 h 9279"/>
              <a:gd name="T2" fmla="*/ 9400 w 9401"/>
              <a:gd name="T3" fmla="*/ 1710 h 9279"/>
              <a:gd name="T4" fmla="*/ 9400 w 9401"/>
              <a:gd name="T5" fmla="*/ 1587 h 9279"/>
              <a:gd name="T6" fmla="*/ 9360 w 9401"/>
              <a:gd name="T7" fmla="*/ 1547 h 9279"/>
              <a:gd name="T8" fmla="*/ 9360 w 9401"/>
              <a:gd name="T9" fmla="*/ 733 h 9279"/>
              <a:gd name="T10" fmla="*/ 9319 w 9401"/>
              <a:gd name="T11" fmla="*/ 245 h 9279"/>
              <a:gd name="T12" fmla="*/ 9157 w 9401"/>
              <a:gd name="T13" fmla="*/ 204 h 9279"/>
              <a:gd name="T14" fmla="*/ 8423 w 9401"/>
              <a:gd name="T15" fmla="*/ 163 h 9279"/>
              <a:gd name="T16" fmla="*/ 6918 w 9401"/>
              <a:gd name="T17" fmla="*/ 122 h 9279"/>
              <a:gd name="T18" fmla="*/ 6227 w 9401"/>
              <a:gd name="T19" fmla="*/ 82 h 9279"/>
              <a:gd name="T20" fmla="*/ 5942 w 9401"/>
              <a:gd name="T21" fmla="*/ 82 h 9279"/>
              <a:gd name="T22" fmla="*/ 4965 w 9401"/>
              <a:gd name="T23" fmla="*/ 0 h 9279"/>
              <a:gd name="T24" fmla="*/ 3460 w 9401"/>
              <a:gd name="T25" fmla="*/ 42 h 9279"/>
              <a:gd name="T26" fmla="*/ 2564 w 9401"/>
              <a:gd name="T27" fmla="*/ 42 h 9279"/>
              <a:gd name="T28" fmla="*/ 2401 w 9401"/>
              <a:gd name="T29" fmla="*/ 42 h 9279"/>
              <a:gd name="T30" fmla="*/ 1018 w 9401"/>
              <a:gd name="T31" fmla="*/ 163 h 9279"/>
              <a:gd name="T32" fmla="*/ 896 w 9401"/>
              <a:gd name="T33" fmla="*/ 163 h 9279"/>
              <a:gd name="T34" fmla="*/ 0 w 9401"/>
              <a:gd name="T35" fmla="*/ 245 h 9279"/>
              <a:gd name="T36" fmla="*/ 0 w 9401"/>
              <a:gd name="T37" fmla="*/ 1018 h 9279"/>
              <a:gd name="T38" fmla="*/ 42 w 9401"/>
              <a:gd name="T39" fmla="*/ 1139 h 9279"/>
              <a:gd name="T40" fmla="*/ 42 w 9401"/>
              <a:gd name="T41" fmla="*/ 4517 h 9279"/>
              <a:gd name="T42" fmla="*/ 82 w 9401"/>
              <a:gd name="T43" fmla="*/ 5168 h 9279"/>
              <a:gd name="T44" fmla="*/ 122 w 9401"/>
              <a:gd name="T45" fmla="*/ 6511 h 9279"/>
              <a:gd name="T46" fmla="*/ 163 w 9401"/>
              <a:gd name="T47" fmla="*/ 7854 h 9279"/>
              <a:gd name="T48" fmla="*/ 163 w 9401"/>
              <a:gd name="T49" fmla="*/ 8709 h 9279"/>
              <a:gd name="T50" fmla="*/ 204 w 9401"/>
              <a:gd name="T51" fmla="*/ 8912 h 9279"/>
              <a:gd name="T52" fmla="*/ 285 w 9401"/>
              <a:gd name="T53" fmla="*/ 8994 h 9279"/>
              <a:gd name="T54" fmla="*/ 1181 w 9401"/>
              <a:gd name="T55" fmla="*/ 9034 h 9279"/>
              <a:gd name="T56" fmla="*/ 1913 w 9401"/>
              <a:gd name="T57" fmla="*/ 9074 h 9279"/>
              <a:gd name="T58" fmla="*/ 2849 w 9401"/>
              <a:gd name="T59" fmla="*/ 9115 h 9279"/>
              <a:gd name="T60" fmla="*/ 4069 w 9401"/>
              <a:gd name="T61" fmla="*/ 9156 h 9279"/>
              <a:gd name="T62" fmla="*/ 4274 w 9401"/>
              <a:gd name="T63" fmla="*/ 9156 h 9279"/>
              <a:gd name="T64" fmla="*/ 4802 w 9401"/>
              <a:gd name="T65" fmla="*/ 9237 h 9279"/>
              <a:gd name="T66" fmla="*/ 5250 w 9401"/>
              <a:gd name="T67" fmla="*/ 9237 h 9279"/>
              <a:gd name="T68" fmla="*/ 5576 w 9401"/>
              <a:gd name="T69" fmla="*/ 9278 h 9279"/>
              <a:gd name="T70" fmla="*/ 7406 w 9401"/>
              <a:gd name="T71" fmla="*/ 9278 h 9279"/>
              <a:gd name="T72" fmla="*/ 7447 w 9401"/>
              <a:gd name="T73" fmla="*/ 9278 h 9279"/>
              <a:gd name="T74" fmla="*/ 7975 w 9401"/>
              <a:gd name="T75" fmla="*/ 9237 h 9279"/>
              <a:gd name="T76" fmla="*/ 8994 w 9401"/>
              <a:gd name="T77" fmla="*/ 9197 h 9279"/>
              <a:gd name="T78" fmla="*/ 9034 w 9401"/>
              <a:gd name="T79" fmla="*/ 8546 h 9279"/>
              <a:gd name="T80" fmla="*/ 9074 w 9401"/>
              <a:gd name="T81" fmla="*/ 8220 h 9279"/>
              <a:gd name="T82" fmla="*/ 9115 w 9401"/>
              <a:gd name="T83" fmla="*/ 7813 h 9279"/>
              <a:gd name="T84" fmla="*/ 9157 w 9401"/>
              <a:gd name="T85" fmla="*/ 7324 h 9279"/>
              <a:gd name="T86" fmla="*/ 9157 w 9401"/>
              <a:gd name="T87" fmla="*/ 6836 h 9279"/>
              <a:gd name="T88" fmla="*/ 9237 w 9401"/>
              <a:gd name="T89" fmla="*/ 5656 h 9279"/>
              <a:gd name="T90" fmla="*/ 9278 w 9401"/>
              <a:gd name="T91" fmla="*/ 4883 h 9279"/>
              <a:gd name="T92" fmla="*/ 9319 w 9401"/>
              <a:gd name="T93" fmla="*/ 3948 h 9279"/>
              <a:gd name="T94" fmla="*/ 9360 w 9401"/>
              <a:gd name="T95" fmla="*/ 3175 h 9279"/>
              <a:gd name="T96" fmla="*/ 9360 w 9401"/>
              <a:gd name="T97" fmla="*/ 2361 h 9279"/>
              <a:gd name="T98" fmla="*/ 9360 w 9401"/>
              <a:gd name="T99" fmla="*/ 1790 h 9279"/>
              <a:gd name="T100" fmla="*/ 9400 w 9401"/>
              <a:gd name="T101" fmla="*/ 1710 h 9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9401" h="9279">
                <a:moveTo>
                  <a:pt x="9400" y="1710"/>
                </a:moveTo>
                <a:lnTo>
                  <a:pt x="9400" y="1710"/>
                </a:lnTo>
                <a:cubicBezTo>
                  <a:pt x="9400" y="1587"/>
                  <a:pt x="9400" y="1587"/>
                  <a:pt x="9400" y="1587"/>
                </a:cubicBezTo>
                <a:cubicBezTo>
                  <a:pt x="9400" y="1587"/>
                  <a:pt x="9360" y="1587"/>
                  <a:pt x="9360" y="1547"/>
                </a:cubicBezTo>
                <a:cubicBezTo>
                  <a:pt x="9360" y="1262"/>
                  <a:pt x="9360" y="977"/>
                  <a:pt x="9360" y="733"/>
                </a:cubicBezTo>
                <a:cubicBezTo>
                  <a:pt x="9360" y="570"/>
                  <a:pt x="9360" y="408"/>
                  <a:pt x="9319" y="245"/>
                </a:cubicBezTo>
                <a:cubicBezTo>
                  <a:pt x="9278" y="245"/>
                  <a:pt x="9237" y="204"/>
                  <a:pt x="9157" y="204"/>
                </a:cubicBezTo>
                <a:cubicBezTo>
                  <a:pt x="8912" y="204"/>
                  <a:pt x="8668" y="163"/>
                  <a:pt x="8423" y="163"/>
                </a:cubicBezTo>
                <a:cubicBezTo>
                  <a:pt x="7935" y="163"/>
                  <a:pt x="7447" y="122"/>
                  <a:pt x="6918" y="122"/>
                </a:cubicBezTo>
                <a:cubicBezTo>
                  <a:pt x="6715" y="122"/>
                  <a:pt x="6470" y="122"/>
                  <a:pt x="6227" y="82"/>
                </a:cubicBezTo>
                <a:cubicBezTo>
                  <a:pt x="6145" y="82"/>
                  <a:pt x="6022" y="82"/>
                  <a:pt x="5942" y="82"/>
                </a:cubicBezTo>
                <a:cubicBezTo>
                  <a:pt x="5616" y="42"/>
                  <a:pt x="5291" y="0"/>
                  <a:pt x="4965" y="0"/>
                </a:cubicBezTo>
                <a:cubicBezTo>
                  <a:pt x="4477" y="0"/>
                  <a:pt x="3948" y="0"/>
                  <a:pt x="3460" y="42"/>
                </a:cubicBezTo>
                <a:cubicBezTo>
                  <a:pt x="3175" y="42"/>
                  <a:pt x="2849" y="42"/>
                  <a:pt x="2564" y="42"/>
                </a:cubicBezTo>
                <a:cubicBezTo>
                  <a:pt x="2524" y="42"/>
                  <a:pt x="2441" y="42"/>
                  <a:pt x="2401" y="42"/>
                </a:cubicBezTo>
                <a:cubicBezTo>
                  <a:pt x="1913" y="82"/>
                  <a:pt x="1465" y="122"/>
                  <a:pt x="1018" y="163"/>
                </a:cubicBezTo>
                <a:cubicBezTo>
                  <a:pt x="977" y="163"/>
                  <a:pt x="936" y="163"/>
                  <a:pt x="896" y="163"/>
                </a:cubicBezTo>
                <a:cubicBezTo>
                  <a:pt x="611" y="163"/>
                  <a:pt x="326" y="204"/>
                  <a:pt x="0" y="245"/>
                </a:cubicBezTo>
                <a:cubicBezTo>
                  <a:pt x="0" y="1018"/>
                  <a:pt x="0" y="1018"/>
                  <a:pt x="0" y="1018"/>
                </a:cubicBezTo>
                <a:cubicBezTo>
                  <a:pt x="42" y="1059"/>
                  <a:pt x="42" y="1099"/>
                  <a:pt x="42" y="1139"/>
                </a:cubicBezTo>
                <a:cubicBezTo>
                  <a:pt x="42" y="2279"/>
                  <a:pt x="42" y="3418"/>
                  <a:pt x="42" y="4517"/>
                </a:cubicBezTo>
                <a:cubicBezTo>
                  <a:pt x="42" y="4720"/>
                  <a:pt x="82" y="4965"/>
                  <a:pt x="82" y="5168"/>
                </a:cubicBezTo>
                <a:cubicBezTo>
                  <a:pt x="82" y="5616"/>
                  <a:pt x="122" y="6064"/>
                  <a:pt x="122" y="6511"/>
                </a:cubicBezTo>
                <a:cubicBezTo>
                  <a:pt x="122" y="6959"/>
                  <a:pt x="163" y="7406"/>
                  <a:pt x="163" y="7854"/>
                </a:cubicBezTo>
                <a:cubicBezTo>
                  <a:pt x="163" y="8138"/>
                  <a:pt x="163" y="8423"/>
                  <a:pt x="163" y="8709"/>
                </a:cubicBezTo>
                <a:cubicBezTo>
                  <a:pt x="163" y="8789"/>
                  <a:pt x="204" y="8831"/>
                  <a:pt x="204" y="8912"/>
                </a:cubicBezTo>
                <a:cubicBezTo>
                  <a:pt x="204" y="8952"/>
                  <a:pt x="245" y="8994"/>
                  <a:pt x="285" y="8994"/>
                </a:cubicBezTo>
                <a:cubicBezTo>
                  <a:pt x="570" y="8994"/>
                  <a:pt x="896" y="9034"/>
                  <a:pt x="1181" y="9034"/>
                </a:cubicBezTo>
                <a:cubicBezTo>
                  <a:pt x="1425" y="9074"/>
                  <a:pt x="1669" y="9074"/>
                  <a:pt x="1913" y="9074"/>
                </a:cubicBezTo>
                <a:cubicBezTo>
                  <a:pt x="2238" y="9074"/>
                  <a:pt x="2524" y="9115"/>
                  <a:pt x="2849" y="9115"/>
                </a:cubicBezTo>
                <a:cubicBezTo>
                  <a:pt x="3255" y="9156"/>
                  <a:pt x="3663" y="9156"/>
                  <a:pt x="4069" y="9156"/>
                </a:cubicBezTo>
                <a:cubicBezTo>
                  <a:pt x="4111" y="9156"/>
                  <a:pt x="4192" y="9156"/>
                  <a:pt x="4274" y="9156"/>
                </a:cubicBezTo>
                <a:cubicBezTo>
                  <a:pt x="4436" y="9197"/>
                  <a:pt x="4599" y="9197"/>
                  <a:pt x="4802" y="9237"/>
                </a:cubicBezTo>
                <a:cubicBezTo>
                  <a:pt x="4965" y="9237"/>
                  <a:pt x="5087" y="9237"/>
                  <a:pt x="5250" y="9237"/>
                </a:cubicBezTo>
                <a:cubicBezTo>
                  <a:pt x="5371" y="9237"/>
                  <a:pt x="5453" y="9278"/>
                  <a:pt x="5576" y="9278"/>
                </a:cubicBezTo>
                <a:cubicBezTo>
                  <a:pt x="7406" y="9278"/>
                  <a:pt x="7406" y="9278"/>
                  <a:pt x="7406" y="9278"/>
                </a:cubicBezTo>
                <a:cubicBezTo>
                  <a:pt x="7447" y="9278"/>
                  <a:pt x="7447" y="9278"/>
                  <a:pt x="7447" y="9278"/>
                </a:cubicBezTo>
                <a:cubicBezTo>
                  <a:pt x="7650" y="9278"/>
                  <a:pt x="7813" y="9237"/>
                  <a:pt x="7975" y="9237"/>
                </a:cubicBezTo>
                <a:cubicBezTo>
                  <a:pt x="8301" y="9237"/>
                  <a:pt x="8627" y="9237"/>
                  <a:pt x="8994" y="9197"/>
                </a:cubicBezTo>
                <a:cubicBezTo>
                  <a:pt x="8994" y="8994"/>
                  <a:pt x="9034" y="8789"/>
                  <a:pt x="9034" y="8546"/>
                </a:cubicBezTo>
                <a:cubicBezTo>
                  <a:pt x="9074" y="8464"/>
                  <a:pt x="9074" y="8343"/>
                  <a:pt x="9074" y="8220"/>
                </a:cubicBezTo>
                <a:cubicBezTo>
                  <a:pt x="9074" y="8058"/>
                  <a:pt x="9115" y="7935"/>
                  <a:pt x="9115" y="7813"/>
                </a:cubicBezTo>
                <a:cubicBezTo>
                  <a:pt x="9115" y="7650"/>
                  <a:pt x="9157" y="7487"/>
                  <a:pt x="9157" y="7324"/>
                </a:cubicBezTo>
                <a:cubicBezTo>
                  <a:pt x="9157" y="7162"/>
                  <a:pt x="9157" y="6999"/>
                  <a:pt x="9157" y="6836"/>
                </a:cubicBezTo>
                <a:cubicBezTo>
                  <a:pt x="9197" y="6430"/>
                  <a:pt x="9197" y="6064"/>
                  <a:pt x="9237" y="5656"/>
                </a:cubicBezTo>
                <a:cubicBezTo>
                  <a:pt x="9237" y="5413"/>
                  <a:pt x="9278" y="5128"/>
                  <a:pt x="9278" y="4883"/>
                </a:cubicBezTo>
                <a:cubicBezTo>
                  <a:pt x="9278" y="4557"/>
                  <a:pt x="9319" y="4274"/>
                  <a:pt x="9319" y="3948"/>
                </a:cubicBezTo>
                <a:cubicBezTo>
                  <a:pt x="9360" y="3703"/>
                  <a:pt x="9360" y="3418"/>
                  <a:pt x="9360" y="3175"/>
                </a:cubicBezTo>
                <a:cubicBezTo>
                  <a:pt x="9360" y="2889"/>
                  <a:pt x="9360" y="2646"/>
                  <a:pt x="9360" y="2361"/>
                </a:cubicBezTo>
                <a:cubicBezTo>
                  <a:pt x="9400" y="2198"/>
                  <a:pt x="9360" y="1995"/>
                  <a:pt x="9360" y="1790"/>
                </a:cubicBezTo>
                <a:cubicBezTo>
                  <a:pt x="9360" y="1790"/>
                  <a:pt x="9400" y="1750"/>
                  <a:pt x="9400" y="1710"/>
                </a:cubicBezTo>
              </a:path>
            </a:pathLst>
          </a:custGeom>
          <a:solidFill>
            <a:srgbClr val="86AEB3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Freeform 1"/>
          <p:cNvSpPr>
            <a:spLocks noChangeArrowheads="1"/>
          </p:cNvSpPr>
          <p:nvPr userDrawn="1"/>
        </p:nvSpPr>
        <p:spPr bwMode="auto">
          <a:xfrm>
            <a:off x="7443666" y="2708920"/>
            <a:ext cx="648370" cy="669204"/>
          </a:xfrm>
          <a:custGeom>
            <a:avLst/>
            <a:gdLst>
              <a:gd name="T0" fmla="*/ 9400 w 9401"/>
              <a:gd name="T1" fmla="*/ 1710 h 9279"/>
              <a:gd name="T2" fmla="*/ 9400 w 9401"/>
              <a:gd name="T3" fmla="*/ 1710 h 9279"/>
              <a:gd name="T4" fmla="*/ 9400 w 9401"/>
              <a:gd name="T5" fmla="*/ 1587 h 9279"/>
              <a:gd name="T6" fmla="*/ 9360 w 9401"/>
              <a:gd name="T7" fmla="*/ 1547 h 9279"/>
              <a:gd name="T8" fmla="*/ 9360 w 9401"/>
              <a:gd name="T9" fmla="*/ 733 h 9279"/>
              <a:gd name="T10" fmla="*/ 9319 w 9401"/>
              <a:gd name="T11" fmla="*/ 245 h 9279"/>
              <a:gd name="T12" fmla="*/ 9157 w 9401"/>
              <a:gd name="T13" fmla="*/ 204 h 9279"/>
              <a:gd name="T14" fmla="*/ 8423 w 9401"/>
              <a:gd name="T15" fmla="*/ 163 h 9279"/>
              <a:gd name="T16" fmla="*/ 6918 w 9401"/>
              <a:gd name="T17" fmla="*/ 122 h 9279"/>
              <a:gd name="T18" fmla="*/ 6227 w 9401"/>
              <a:gd name="T19" fmla="*/ 82 h 9279"/>
              <a:gd name="T20" fmla="*/ 5942 w 9401"/>
              <a:gd name="T21" fmla="*/ 82 h 9279"/>
              <a:gd name="T22" fmla="*/ 4965 w 9401"/>
              <a:gd name="T23" fmla="*/ 0 h 9279"/>
              <a:gd name="T24" fmla="*/ 3460 w 9401"/>
              <a:gd name="T25" fmla="*/ 42 h 9279"/>
              <a:gd name="T26" fmla="*/ 2564 w 9401"/>
              <a:gd name="T27" fmla="*/ 42 h 9279"/>
              <a:gd name="T28" fmla="*/ 2401 w 9401"/>
              <a:gd name="T29" fmla="*/ 42 h 9279"/>
              <a:gd name="T30" fmla="*/ 1018 w 9401"/>
              <a:gd name="T31" fmla="*/ 163 h 9279"/>
              <a:gd name="T32" fmla="*/ 896 w 9401"/>
              <a:gd name="T33" fmla="*/ 163 h 9279"/>
              <a:gd name="T34" fmla="*/ 0 w 9401"/>
              <a:gd name="T35" fmla="*/ 245 h 9279"/>
              <a:gd name="T36" fmla="*/ 0 w 9401"/>
              <a:gd name="T37" fmla="*/ 1018 h 9279"/>
              <a:gd name="T38" fmla="*/ 42 w 9401"/>
              <a:gd name="T39" fmla="*/ 1139 h 9279"/>
              <a:gd name="T40" fmla="*/ 42 w 9401"/>
              <a:gd name="T41" fmla="*/ 4517 h 9279"/>
              <a:gd name="T42" fmla="*/ 82 w 9401"/>
              <a:gd name="T43" fmla="*/ 5168 h 9279"/>
              <a:gd name="T44" fmla="*/ 122 w 9401"/>
              <a:gd name="T45" fmla="*/ 6511 h 9279"/>
              <a:gd name="T46" fmla="*/ 163 w 9401"/>
              <a:gd name="T47" fmla="*/ 7854 h 9279"/>
              <a:gd name="T48" fmla="*/ 163 w 9401"/>
              <a:gd name="T49" fmla="*/ 8709 h 9279"/>
              <a:gd name="T50" fmla="*/ 204 w 9401"/>
              <a:gd name="T51" fmla="*/ 8912 h 9279"/>
              <a:gd name="T52" fmla="*/ 285 w 9401"/>
              <a:gd name="T53" fmla="*/ 8994 h 9279"/>
              <a:gd name="T54" fmla="*/ 1181 w 9401"/>
              <a:gd name="T55" fmla="*/ 9034 h 9279"/>
              <a:gd name="T56" fmla="*/ 1913 w 9401"/>
              <a:gd name="T57" fmla="*/ 9074 h 9279"/>
              <a:gd name="T58" fmla="*/ 2849 w 9401"/>
              <a:gd name="T59" fmla="*/ 9115 h 9279"/>
              <a:gd name="T60" fmla="*/ 4069 w 9401"/>
              <a:gd name="T61" fmla="*/ 9156 h 9279"/>
              <a:gd name="T62" fmla="*/ 4274 w 9401"/>
              <a:gd name="T63" fmla="*/ 9156 h 9279"/>
              <a:gd name="T64" fmla="*/ 4802 w 9401"/>
              <a:gd name="T65" fmla="*/ 9237 h 9279"/>
              <a:gd name="T66" fmla="*/ 5250 w 9401"/>
              <a:gd name="T67" fmla="*/ 9237 h 9279"/>
              <a:gd name="T68" fmla="*/ 5576 w 9401"/>
              <a:gd name="T69" fmla="*/ 9278 h 9279"/>
              <a:gd name="T70" fmla="*/ 7406 w 9401"/>
              <a:gd name="T71" fmla="*/ 9278 h 9279"/>
              <a:gd name="T72" fmla="*/ 7447 w 9401"/>
              <a:gd name="T73" fmla="*/ 9278 h 9279"/>
              <a:gd name="T74" fmla="*/ 7975 w 9401"/>
              <a:gd name="T75" fmla="*/ 9237 h 9279"/>
              <a:gd name="T76" fmla="*/ 8994 w 9401"/>
              <a:gd name="T77" fmla="*/ 9197 h 9279"/>
              <a:gd name="T78" fmla="*/ 9034 w 9401"/>
              <a:gd name="T79" fmla="*/ 8546 h 9279"/>
              <a:gd name="T80" fmla="*/ 9074 w 9401"/>
              <a:gd name="T81" fmla="*/ 8220 h 9279"/>
              <a:gd name="T82" fmla="*/ 9115 w 9401"/>
              <a:gd name="T83" fmla="*/ 7813 h 9279"/>
              <a:gd name="T84" fmla="*/ 9157 w 9401"/>
              <a:gd name="T85" fmla="*/ 7324 h 9279"/>
              <a:gd name="T86" fmla="*/ 9157 w 9401"/>
              <a:gd name="T87" fmla="*/ 6836 h 9279"/>
              <a:gd name="T88" fmla="*/ 9237 w 9401"/>
              <a:gd name="T89" fmla="*/ 5656 h 9279"/>
              <a:gd name="T90" fmla="*/ 9278 w 9401"/>
              <a:gd name="T91" fmla="*/ 4883 h 9279"/>
              <a:gd name="T92" fmla="*/ 9319 w 9401"/>
              <a:gd name="T93" fmla="*/ 3948 h 9279"/>
              <a:gd name="T94" fmla="*/ 9360 w 9401"/>
              <a:gd name="T95" fmla="*/ 3175 h 9279"/>
              <a:gd name="T96" fmla="*/ 9360 w 9401"/>
              <a:gd name="T97" fmla="*/ 2361 h 9279"/>
              <a:gd name="T98" fmla="*/ 9360 w 9401"/>
              <a:gd name="T99" fmla="*/ 1790 h 9279"/>
              <a:gd name="T100" fmla="*/ 9400 w 9401"/>
              <a:gd name="T101" fmla="*/ 1710 h 9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9401" h="9279">
                <a:moveTo>
                  <a:pt x="9400" y="1710"/>
                </a:moveTo>
                <a:lnTo>
                  <a:pt x="9400" y="1710"/>
                </a:lnTo>
                <a:cubicBezTo>
                  <a:pt x="9400" y="1587"/>
                  <a:pt x="9400" y="1587"/>
                  <a:pt x="9400" y="1587"/>
                </a:cubicBezTo>
                <a:cubicBezTo>
                  <a:pt x="9400" y="1587"/>
                  <a:pt x="9360" y="1587"/>
                  <a:pt x="9360" y="1547"/>
                </a:cubicBezTo>
                <a:cubicBezTo>
                  <a:pt x="9360" y="1262"/>
                  <a:pt x="9360" y="977"/>
                  <a:pt x="9360" y="733"/>
                </a:cubicBezTo>
                <a:cubicBezTo>
                  <a:pt x="9360" y="570"/>
                  <a:pt x="9360" y="408"/>
                  <a:pt x="9319" y="245"/>
                </a:cubicBezTo>
                <a:cubicBezTo>
                  <a:pt x="9278" y="245"/>
                  <a:pt x="9237" y="204"/>
                  <a:pt x="9157" y="204"/>
                </a:cubicBezTo>
                <a:cubicBezTo>
                  <a:pt x="8912" y="204"/>
                  <a:pt x="8668" y="163"/>
                  <a:pt x="8423" y="163"/>
                </a:cubicBezTo>
                <a:cubicBezTo>
                  <a:pt x="7935" y="163"/>
                  <a:pt x="7447" y="122"/>
                  <a:pt x="6918" y="122"/>
                </a:cubicBezTo>
                <a:cubicBezTo>
                  <a:pt x="6715" y="122"/>
                  <a:pt x="6470" y="122"/>
                  <a:pt x="6227" y="82"/>
                </a:cubicBezTo>
                <a:cubicBezTo>
                  <a:pt x="6145" y="82"/>
                  <a:pt x="6022" y="82"/>
                  <a:pt x="5942" y="82"/>
                </a:cubicBezTo>
                <a:cubicBezTo>
                  <a:pt x="5616" y="42"/>
                  <a:pt x="5291" y="0"/>
                  <a:pt x="4965" y="0"/>
                </a:cubicBezTo>
                <a:cubicBezTo>
                  <a:pt x="4477" y="0"/>
                  <a:pt x="3948" y="0"/>
                  <a:pt x="3460" y="42"/>
                </a:cubicBezTo>
                <a:cubicBezTo>
                  <a:pt x="3175" y="42"/>
                  <a:pt x="2849" y="42"/>
                  <a:pt x="2564" y="42"/>
                </a:cubicBezTo>
                <a:cubicBezTo>
                  <a:pt x="2524" y="42"/>
                  <a:pt x="2441" y="42"/>
                  <a:pt x="2401" y="42"/>
                </a:cubicBezTo>
                <a:cubicBezTo>
                  <a:pt x="1913" y="82"/>
                  <a:pt x="1465" y="122"/>
                  <a:pt x="1018" y="163"/>
                </a:cubicBezTo>
                <a:cubicBezTo>
                  <a:pt x="977" y="163"/>
                  <a:pt x="936" y="163"/>
                  <a:pt x="896" y="163"/>
                </a:cubicBezTo>
                <a:cubicBezTo>
                  <a:pt x="611" y="163"/>
                  <a:pt x="326" y="204"/>
                  <a:pt x="0" y="245"/>
                </a:cubicBezTo>
                <a:cubicBezTo>
                  <a:pt x="0" y="1018"/>
                  <a:pt x="0" y="1018"/>
                  <a:pt x="0" y="1018"/>
                </a:cubicBezTo>
                <a:cubicBezTo>
                  <a:pt x="42" y="1059"/>
                  <a:pt x="42" y="1099"/>
                  <a:pt x="42" y="1139"/>
                </a:cubicBezTo>
                <a:cubicBezTo>
                  <a:pt x="42" y="2279"/>
                  <a:pt x="42" y="3418"/>
                  <a:pt x="42" y="4517"/>
                </a:cubicBezTo>
                <a:cubicBezTo>
                  <a:pt x="42" y="4720"/>
                  <a:pt x="82" y="4965"/>
                  <a:pt x="82" y="5168"/>
                </a:cubicBezTo>
                <a:cubicBezTo>
                  <a:pt x="82" y="5616"/>
                  <a:pt x="122" y="6064"/>
                  <a:pt x="122" y="6511"/>
                </a:cubicBezTo>
                <a:cubicBezTo>
                  <a:pt x="122" y="6959"/>
                  <a:pt x="163" y="7406"/>
                  <a:pt x="163" y="7854"/>
                </a:cubicBezTo>
                <a:cubicBezTo>
                  <a:pt x="163" y="8138"/>
                  <a:pt x="163" y="8423"/>
                  <a:pt x="163" y="8709"/>
                </a:cubicBezTo>
                <a:cubicBezTo>
                  <a:pt x="163" y="8789"/>
                  <a:pt x="204" y="8831"/>
                  <a:pt x="204" y="8912"/>
                </a:cubicBezTo>
                <a:cubicBezTo>
                  <a:pt x="204" y="8952"/>
                  <a:pt x="245" y="8994"/>
                  <a:pt x="285" y="8994"/>
                </a:cubicBezTo>
                <a:cubicBezTo>
                  <a:pt x="570" y="8994"/>
                  <a:pt x="896" y="9034"/>
                  <a:pt x="1181" y="9034"/>
                </a:cubicBezTo>
                <a:cubicBezTo>
                  <a:pt x="1425" y="9074"/>
                  <a:pt x="1669" y="9074"/>
                  <a:pt x="1913" y="9074"/>
                </a:cubicBezTo>
                <a:cubicBezTo>
                  <a:pt x="2238" y="9074"/>
                  <a:pt x="2524" y="9115"/>
                  <a:pt x="2849" y="9115"/>
                </a:cubicBezTo>
                <a:cubicBezTo>
                  <a:pt x="3255" y="9156"/>
                  <a:pt x="3663" y="9156"/>
                  <a:pt x="4069" y="9156"/>
                </a:cubicBezTo>
                <a:cubicBezTo>
                  <a:pt x="4111" y="9156"/>
                  <a:pt x="4192" y="9156"/>
                  <a:pt x="4274" y="9156"/>
                </a:cubicBezTo>
                <a:cubicBezTo>
                  <a:pt x="4436" y="9197"/>
                  <a:pt x="4599" y="9197"/>
                  <a:pt x="4802" y="9237"/>
                </a:cubicBezTo>
                <a:cubicBezTo>
                  <a:pt x="4965" y="9237"/>
                  <a:pt x="5087" y="9237"/>
                  <a:pt x="5250" y="9237"/>
                </a:cubicBezTo>
                <a:cubicBezTo>
                  <a:pt x="5371" y="9237"/>
                  <a:pt x="5453" y="9278"/>
                  <a:pt x="5576" y="9278"/>
                </a:cubicBezTo>
                <a:cubicBezTo>
                  <a:pt x="7406" y="9278"/>
                  <a:pt x="7406" y="9278"/>
                  <a:pt x="7406" y="9278"/>
                </a:cubicBezTo>
                <a:cubicBezTo>
                  <a:pt x="7447" y="9278"/>
                  <a:pt x="7447" y="9278"/>
                  <a:pt x="7447" y="9278"/>
                </a:cubicBezTo>
                <a:cubicBezTo>
                  <a:pt x="7650" y="9278"/>
                  <a:pt x="7813" y="9237"/>
                  <a:pt x="7975" y="9237"/>
                </a:cubicBezTo>
                <a:cubicBezTo>
                  <a:pt x="8301" y="9237"/>
                  <a:pt x="8627" y="9237"/>
                  <a:pt x="8994" y="9197"/>
                </a:cubicBezTo>
                <a:cubicBezTo>
                  <a:pt x="8994" y="8994"/>
                  <a:pt x="9034" y="8789"/>
                  <a:pt x="9034" y="8546"/>
                </a:cubicBezTo>
                <a:cubicBezTo>
                  <a:pt x="9074" y="8464"/>
                  <a:pt x="9074" y="8343"/>
                  <a:pt x="9074" y="8220"/>
                </a:cubicBezTo>
                <a:cubicBezTo>
                  <a:pt x="9074" y="8058"/>
                  <a:pt x="9115" y="7935"/>
                  <a:pt x="9115" y="7813"/>
                </a:cubicBezTo>
                <a:cubicBezTo>
                  <a:pt x="9115" y="7650"/>
                  <a:pt x="9157" y="7487"/>
                  <a:pt x="9157" y="7324"/>
                </a:cubicBezTo>
                <a:cubicBezTo>
                  <a:pt x="9157" y="7162"/>
                  <a:pt x="9157" y="6999"/>
                  <a:pt x="9157" y="6836"/>
                </a:cubicBezTo>
                <a:cubicBezTo>
                  <a:pt x="9197" y="6430"/>
                  <a:pt x="9197" y="6064"/>
                  <a:pt x="9237" y="5656"/>
                </a:cubicBezTo>
                <a:cubicBezTo>
                  <a:pt x="9237" y="5413"/>
                  <a:pt x="9278" y="5128"/>
                  <a:pt x="9278" y="4883"/>
                </a:cubicBezTo>
                <a:cubicBezTo>
                  <a:pt x="9278" y="4557"/>
                  <a:pt x="9319" y="4274"/>
                  <a:pt x="9319" y="3948"/>
                </a:cubicBezTo>
                <a:cubicBezTo>
                  <a:pt x="9360" y="3703"/>
                  <a:pt x="9360" y="3418"/>
                  <a:pt x="9360" y="3175"/>
                </a:cubicBezTo>
                <a:cubicBezTo>
                  <a:pt x="9360" y="2889"/>
                  <a:pt x="9360" y="2646"/>
                  <a:pt x="9360" y="2361"/>
                </a:cubicBezTo>
                <a:cubicBezTo>
                  <a:pt x="9400" y="2198"/>
                  <a:pt x="9360" y="1995"/>
                  <a:pt x="9360" y="1790"/>
                </a:cubicBezTo>
                <a:cubicBezTo>
                  <a:pt x="9360" y="1790"/>
                  <a:pt x="9400" y="1750"/>
                  <a:pt x="9400" y="1710"/>
                </a:cubicBezTo>
              </a:path>
            </a:pathLst>
          </a:custGeom>
          <a:solidFill>
            <a:srgbClr val="C4006E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Freeform 1"/>
          <p:cNvSpPr>
            <a:spLocks noChangeArrowheads="1"/>
          </p:cNvSpPr>
          <p:nvPr userDrawn="1"/>
        </p:nvSpPr>
        <p:spPr bwMode="auto">
          <a:xfrm>
            <a:off x="8318511" y="2708920"/>
            <a:ext cx="648370" cy="669204"/>
          </a:xfrm>
          <a:custGeom>
            <a:avLst/>
            <a:gdLst>
              <a:gd name="T0" fmla="*/ 9400 w 9401"/>
              <a:gd name="T1" fmla="*/ 1710 h 9279"/>
              <a:gd name="T2" fmla="*/ 9400 w 9401"/>
              <a:gd name="T3" fmla="*/ 1710 h 9279"/>
              <a:gd name="T4" fmla="*/ 9400 w 9401"/>
              <a:gd name="T5" fmla="*/ 1587 h 9279"/>
              <a:gd name="T6" fmla="*/ 9360 w 9401"/>
              <a:gd name="T7" fmla="*/ 1547 h 9279"/>
              <a:gd name="T8" fmla="*/ 9360 w 9401"/>
              <a:gd name="T9" fmla="*/ 733 h 9279"/>
              <a:gd name="T10" fmla="*/ 9319 w 9401"/>
              <a:gd name="T11" fmla="*/ 245 h 9279"/>
              <a:gd name="T12" fmla="*/ 9157 w 9401"/>
              <a:gd name="T13" fmla="*/ 204 h 9279"/>
              <a:gd name="T14" fmla="*/ 8423 w 9401"/>
              <a:gd name="T15" fmla="*/ 163 h 9279"/>
              <a:gd name="T16" fmla="*/ 6918 w 9401"/>
              <a:gd name="T17" fmla="*/ 122 h 9279"/>
              <a:gd name="T18" fmla="*/ 6227 w 9401"/>
              <a:gd name="T19" fmla="*/ 82 h 9279"/>
              <a:gd name="T20" fmla="*/ 5942 w 9401"/>
              <a:gd name="T21" fmla="*/ 82 h 9279"/>
              <a:gd name="T22" fmla="*/ 4965 w 9401"/>
              <a:gd name="T23" fmla="*/ 0 h 9279"/>
              <a:gd name="T24" fmla="*/ 3460 w 9401"/>
              <a:gd name="T25" fmla="*/ 42 h 9279"/>
              <a:gd name="T26" fmla="*/ 2564 w 9401"/>
              <a:gd name="T27" fmla="*/ 42 h 9279"/>
              <a:gd name="T28" fmla="*/ 2401 w 9401"/>
              <a:gd name="T29" fmla="*/ 42 h 9279"/>
              <a:gd name="T30" fmla="*/ 1018 w 9401"/>
              <a:gd name="T31" fmla="*/ 163 h 9279"/>
              <a:gd name="T32" fmla="*/ 896 w 9401"/>
              <a:gd name="T33" fmla="*/ 163 h 9279"/>
              <a:gd name="T34" fmla="*/ 0 w 9401"/>
              <a:gd name="T35" fmla="*/ 245 h 9279"/>
              <a:gd name="T36" fmla="*/ 0 w 9401"/>
              <a:gd name="T37" fmla="*/ 1018 h 9279"/>
              <a:gd name="T38" fmla="*/ 42 w 9401"/>
              <a:gd name="T39" fmla="*/ 1139 h 9279"/>
              <a:gd name="T40" fmla="*/ 42 w 9401"/>
              <a:gd name="T41" fmla="*/ 4517 h 9279"/>
              <a:gd name="T42" fmla="*/ 82 w 9401"/>
              <a:gd name="T43" fmla="*/ 5168 h 9279"/>
              <a:gd name="T44" fmla="*/ 122 w 9401"/>
              <a:gd name="T45" fmla="*/ 6511 h 9279"/>
              <a:gd name="T46" fmla="*/ 163 w 9401"/>
              <a:gd name="T47" fmla="*/ 7854 h 9279"/>
              <a:gd name="T48" fmla="*/ 163 w 9401"/>
              <a:gd name="T49" fmla="*/ 8709 h 9279"/>
              <a:gd name="T50" fmla="*/ 204 w 9401"/>
              <a:gd name="T51" fmla="*/ 8912 h 9279"/>
              <a:gd name="T52" fmla="*/ 285 w 9401"/>
              <a:gd name="T53" fmla="*/ 8994 h 9279"/>
              <a:gd name="T54" fmla="*/ 1181 w 9401"/>
              <a:gd name="T55" fmla="*/ 9034 h 9279"/>
              <a:gd name="T56" fmla="*/ 1913 w 9401"/>
              <a:gd name="T57" fmla="*/ 9074 h 9279"/>
              <a:gd name="T58" fmla="*/ 2849 w 9401"/>
              <a:gd name="T59" fmla="*/ 9115 h 9279"/>
              <a:gd name="T60" fmla="*/ 4069 w 9401"/>
              <a:gd name="T61" fmla="*/ 9156 h 9279"/>
              <a:gd name="T62" fmla="*/ 4274 w 9401"/>
              <a:gd name="T63" fmla="*/ 9156 h 9279"/>
              <a:gd name="T64" fmla="*/ 4802 w 9401"/>
              <a:gd name="T65" fmla="*/ 9237 h 9279"/>
              <a:gd name="T66" fmla="*/ 5250 w 9401"/>
              <a:gd name="T67" fmla="*/ 9237 h 9279"/>
              <a:gd name="T68" fmla="*/ 5576 w 9401"/>
              <a:gd name="T69" fmla="*/ 9278 h 9279"/>
              <a:gd name="T70" fmla="*/ 7406 w 9401"/>
              <a:gd name="T71" fmla="*/ 9278 h 9279"/>
              <a:gd name="T72" fmla="*/ 7447 w 9401"/>
              <a:gd name="T73" fmla="*/ 9278 h 9279"/>
              <a:gd name="T74" fmla="*/ 7975 w 9401"/>
              <a:gd name="T75" fmla="*/ 9237 h 9279"/>
              <a:gd name="T76" fmla="*/ 8994 w 9401"/>
              <a:gd name="T77" fmla="*/ 9197 h 9279"/>
              <a:gd name="T78" fmla="*/ 9034 w 9401"/>
              <a:gd name="T79" fmla="*/ 8546 h 9279"/>
              <a:gd name="T80" fmla="*/ 9074 w 9401"/>
              <a:gd name="T81" fmla="*/ 8220 h 9279"/>
              <a:gd name="T82" fmla="*/ 9115 w 9401"/>
              <a:gd name="T83" fmla="*/ 7813 h 9279"/>
              <a:gd name="T84" fmla="*/ 9157 w 9401"/>
              <a:gd name="T85" fmla="*/ 7324 h 9279"/>
              <a:gd name="T86" fmla="*/ 9157 w 9401"/>
              <a:gd name="T87" fmla="*/ 6836 h 9279"/>
              <a:gd name="T88" fmla="*/ 9237 w 9401"/>
              <a:gd name="T89" fmla="*/ 5656 h 9279"/>
              <a:gd name="T90" fmla="*/ 9278 w 9401"/>
              <a:gd name="T91" fmla="*/ 4883 h 9279"/>
              <a:gd name="T92" fmla="*/ 9319 w 9401"/>
              <a:gd name="T93" fmla="*/ 3948 h 9279"/>
              <a:gd name="T94" fmla="*/ 9360 w 9401"/>
              <a:gd name="T95" fmla="*/ 3175 h 9279"/>
              <a:gd name="T96" fmla="*/ 9360 w 9401"/>
              <a:gd name="T97" fmla="*/ 2361 h 9279"/>
              <a:gd name="T98" fmla="*/ 9360 w 9401"/>
              <a:gd name="T99" fmla="*/ 1790 h 9279"/>
              <a:gd name="T100" fmla="*/ 9400 w 9401"/>
              <a:gd name="T101" fmla="*/ 1710 h 9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9401" h="9279">
                <a:moveTo>
                  <a:pt x="9400" y="1710"/>
                </a:moveTo>
                <a:lnTo>
                  <a:pt x="9400" y="1710"/>
                </a:lnTo>
                <a:cubicBezTo>
                  <a:pt x="9400" y="1587"/>
                  <a:pt x="9400" y="1587"/>
                  <a:pt x="9400" y="1587"/>
                </a:cubicBezTo>
                <a:cubicBezTo>
                  <a:pt x="9400" y="1587"/>
                  <a:pt x="9360" y="1587"/>
                  <a:pt x="9360" y="1547"/>
                </a:cubicBezTo>
                <a:cubicBezTo>
                  <a:pt x="9360" y="1262"/>
                  <a:pt x="9360" y="977"/>
                  <a:pt x="9360" y="733"/>
                </a:cubicBezTo>
                <a:cubicBezTo>
                  <a:pt x="9360" y="570"/>
                  <a:pt x="9360" y="408"/>
                  <a:pt x="9319" y="245"/>
                </a:cubicBezTo>
                <a:cubicBezTo>
                  <a:pt x="9278" y="245"/>
                  <a:pt x="9237" y="204"/>
                  <a:pt x="9157" y="204"/>
                </a:cubicBezTo>
                <a:cubicBezTo>
                  <a:pt x="8912" y="204"/>
                  <a:pt x="8668" y="163"/>
                  <a:pt x="8423" y="163"/>
                </a:cubicBezTo>
                <a:cubicBezTo>
                  <a:pt x="7935" y="163"/>
                  <a:pt x="7447" y="122"/>
                  <a:pt x="6918" y="122"/>
                </a:cubicBezTo>
                <a:cubicBezTo>
                  <a:pt x="6715" y="122"/>
                  <a:pt x="6470" y="122"/>
                  <a:pt x="6227" y="82"/>
                </a:cubicBezTo>
                <a:cubicBezTo>
                  <a:pt x="6145" y="82"/>
                  <a:pt x="6022" y="82"/>
                  <a:pt x="5942" y="82"/>
                </a:cubicBezTo>
                <a:cubicBezTo>
                  <a:pt x="5616" y="42"/>
                  <a:pt x="5291" y="0"/>
                  <a:pt x="4965" y="0"/>
                </a:cubicBezTo>
                <a:cubicBezTo>
                  <a:pt x="4477" y="0"/>
                  <a:pt x="3948" y="0"/>
                  <a:pt x="3460" y="42"/>
                </a:cubicBezTo>
                <a:cubicBezTo>
                  <a:pt x="3175" y="42"/>
                  <a:pt x="2849" y="42"/>
                  <a:pt x="2564" y="42"/>
                </a:cubicBezTo>
                <a:cubicBezTo>
                  <a:pt x="2524" y="42"/>
                  <a:pt x="2441" y="42"/>
                  <a:pt x="2401" y="42"/>
                </a:cubicBezTo>
                <a:cubicBezTo>
                  <a:pt x="1913" y="82"/>
                  <a:pt x="1465" y="122"/>
                  <a:pt x="1018" y="163"/>
                </a:cubicBezTo>
                <a:cubicBezTo>
                  <a:pt x="977" y="163"/>
                  <a:pt x="936" y="163"/>
                  <a:pt x="896" y="163"/>
                </a:cubicBezTo>
                <a:cubicBezTo>
                  <a:pt x="611" y="163"/>
                  <a:pt x="326" y="204"/>
                  <a:pt x="0" y="245"/>
                </a:cubicBezTo>
                <a:cubicBezTo>
                  <a:pt x="0" y="1018"/>
                  <a:pt x="0" y="1018"/>
                  <a:pt x="0" y="1018"/>
                </a:cubicBezTo>
                <a:cubicBezTo>
                  <a:pt x="42" y="1059"/>
                  <a:pt x="42" y="1099"/>
                  <a:pt x="42" y="1139"/>
                </a:cubicBezTo>
                <a:cubicBezTo>
                  <a:pt x="42" y="2279"/>
                  <a:pt x="42" y="3418"/>
                  <a:pt x="42" y="4517"/>
                </a:cubicBezTo>
                <a:cubicBezTo>
                  <a:pt x="42" y="4720"/>
                  <a:pt x="82" y="4965"/>
                  <a:pt x="82" y="5168"/>
                </a:cubicBezTo>
                <a:cubicBezTo>
                  <a:pt x="82" y="5616"/>
                  <a:pt x="122" y="6064"/>
                  <a:pt x="122" y="6511"/>
                </a:cubicBezTo>
                <a:cubicBezTo>
                  <a:pt x="122" y="6959"/>
                  <a:pt x="163" y="7406"/>
                  <a:pt x="163" y="7854"/>
                </a:cubicBezTo>
                <a:cubicBezTo>
                  <a:pt x="163" y="8138"/>
                  <a:pt x="163" y="8423"/>
                  <a:pt x="163" y="8709"/>
                </a:cubicBezTo>
                <a:cubicBezTo>
                  <a:pt x="163" y="8789"/>
                  <a:pt x="204" y="8831"/>
                  <a:pt x="204" y="8912"/>
                </a:cubicBezTo>
                <a:cubicBezTo>
                  <a:pt x="204" y="8952"/>
                  <a:pt x="245" y="8994"/>
                  <a:pt x="285" y="8994"/>
                </a:cubicBezTo>
                <a:cubicBezTo>
                  <a:pt x="570" y="8994"/>
                  <a:pt x="896" y="9034"/>
                  <a:pt x="1181" y="9034"/>
                </a:cubicBezTo>
                <a:cubicBezTo>
                  <a:pt x="1425" y="9074"/>
                  <a:pt x="1669" y="9074"/>
                  <a:pt x="1913" y="9074"/>
                </a:cubicBezTo>
                <a:cubicBezTo>
                  <a:pt x="2238" y="9074"/>
                  <a:pt x="2524" y="9115"/>
                  <a:pt x="2849" y="9115"/>
                </a:cubicBezTo>
                <a:cubicBezTo>
                  <a:pt x="3255" y="9156"/>
                  <a:pt x="3663" y="9156"/>
                  <a:pt x="4069" y="9156"/>
                </a:cubicBezTo>
                <a:cubicBezTo>
                  <a:pt x="4111" y="9156"/>
                  <a:pt x="4192" y="9156"/>
                  <a:pt x="4274" y="9156"/>
                </a:cubicBezTo>
                <a:cubicBezTo>
                  <a:pt x="4436" y="9197"/>
                  <a:pt x="4599" y="9197"/>
                  <a:pt x="4802" y="9237"/>
                </a:cubicBezTo>
                <a:cubicBezTo>
                  <a:pt x="4965" y="9237"/>
                  <a:pt x="5087" y="9237"/>
                  <a:pt x="5250" y="9237"/>
                </a:cubicBezTo>
                <a:cubicBezTo>
                  <a:pt x="5371" y="9237"/>
                  <a:pt x="5453" y="9278"/>
                  <a:pt x="5576" y="9278"/>
                </a:cubicBezTo>
                <a:cubicBezTo>
                  <a:pt x="7406" y="9278"/>
                  <a:pt x="7406" y="9278"/>
                  <a:pt x="7406" y="9278"/>
                </a:cubicBezTo>
                <a:cubicBezTo>
                  <a:pt x="7447" y="9278"/>
                  <a:pt x="7447" y="9278"/>
                  <a:pt x="7447" y="9278"/>
                </a:cubicBezTo>
                <a:cubicBezTo>
                  <a:pt x="7650" y="9278"/>
                  <a:pt x="7813" y="9237"/>
                  <a:pt x="7975" y="9237"/>
                </a:cubicBezTo>
                <a:cubicBezTo>
                  <a:pt x="8301" y="9237"/>
                  <a:pt x="8627" y="9237"/>
                  <a:pt x="8994" y="9197"/>
                </a:cubicBezTo>
                <a:cubicBezTo>
                  <a:pt x="8994" y="8994"/>
                  <a:pt x="9034" y="8789"/>
                  <a:pt x="9034" y="8546"/>
                </a:cubicBezTo>
                <a:cubicBezTo>
                  <a:pt x="9074" y="8464"/>
                  <a:pt x="9074" y="8343"/>
                  <a:pt x="9074" y="8220"/>
                </a:cubicBezTo>
                <a:cubicBezTo>
                  <a:pt x="9074" y="8058"/>
                  <a:pt x="9115" y="7935"/>
                  <a:pt x="9115" y="7813"/>
                </a:cubicBezTo>
                <a:cubicBezTo>
                  <a:pt x="9115" y="7650"/>
                  <a:pt x="9157" y="7487"/>
                  <a:pt x="9157" y="7324"/>
                </a:cubicBezTo>
                <a:cubicBezTo>
                  <a:pt x="9157" y="7162"/>
                  <a:pt x="9157" y="6999"/>
                  <a:pt x="9157" y="6836"/>
                </a:cubicBezTo>
                <a:cubicBezTo>
                  <a:pt x="9197" y="6430"/>
                  <a:pt x="9197" y="6064"/>
                  <a:pt x="9237" y="5656"/>
                </a:cubicBezTo>
                <a:cubicBezTo>
                  <a:pt x="9237" y="5413"/>
                  <a:pt x="9278" y="5128"/>
                  <a:pt x="9278" y="4883"/>
                </a:cubicBezTo>
                <a:cubicBezTo>
                  <a:pt x="9278" y="4557"/>
                  <a:pt x="9319" y="4274"/>
                  <a:pt x="9319" y="3948"/>
                </a:cubicBezTo>
                <a:cubicBezTo>
                  <a:pt x="9360" y="3703"/>
                  <a:pt x="9360" y="3418"/>
                  <a:pt x="9360" y="3175"/>
                </a:cubicBezTo>
                <a:cubicBezTo>
                  <a:pt x="9360" y="2889"/>
                  <a:pt x="9360" y="2646"/>
                  <a:pt x="9360" y="2361"/>
                </a:cubicBezTo>
                <a:cubicBezTo>
                  <a:pt x="9400" y="2198"/>
                  <a:pt x="9360" y="1995"/>
                  <a:pt x="9360" y="1790"/>
                </a:cubicBezTo>
                <a:cubicBezTo>
                  <a:pt x="9360" y="1790"/>
                  <a:pt x="9400" y="1750"/>
                  <a:pt x="9400" y="1710"/>
                </a:cubicBezTo>
              </a:path>
            </a:pathLst>
          </a:custGeom>
          <a:solidFill>
            <a:srgbClr val="895297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Freeform 1"/>
          <p:cNvSpPr>
            <a:spLocks noChangeArrowheads="1"/>
          </p:cNvSpPr>
          <p:nvPr userDrawn="1"/>
        </p:nvSpPr>
        <p:spPr bwMode="auto">
          <a:xfrm>
            <a:off x="181906" y="2708920"/>
            <a:ext cx="648370" cy="669204"/>
          </a:xfrm>
          <a:custGeom>
            <a:avLst/>
            <a:gdLst>
              <a:gd name="T0" fmla="*/ 9400 w 9401"/>
              <a:gd name="T1" fmla="*/ 1710 h 9279"/>
              <a:gd name="T2" fmla="*/ 9400 w 9401"/>
              <a:gd name="T3" fmla="*/ 1710 h 9279"/>
              <a:gd name="T4" fmla="*/ 9400 w 9401"/>
              <a:gd name="T5" fmla="*/ 1587 h 9279"/>
              <a:gd name="T6" fmla="*/ 9360 w 9401"/>
              <a:gd name="T7" fmla="*/ 1547 h 9279"/>
              <a:gd name="T8" fmla="*/ 9360 w 9401"/>
              <a:gd name="T9" fmla="*/ 733 h 9279"/>
              <a:gd name="T10" fmla="*/ 9319 w 9401"/>
              <a:gd name="T11" fmla="*/ 245 h 9279"/>
              <a:gd name="T12" fmla="*/ 9157 w 9401"/>
              <a:gd name="T13" fmla="*/ 204 h 9279"/>
              <a:gd name="T14" fmla="*/ 8423 w 9401"/>
              <a:gd name="T15" fmla="*/ 163 h 9279"/>
              <a:gd name="T16" fmla="*/ 6918 w 9401"/>
              <a:gd name="T17" fmla="*/ 122 h 9279"/>
              <a:gd name="T18" fmla="*/ 6227 w 9401"/>
              <a:gd name="T19" fmla="*/ 82 h 9279"/>
              <a:gd name="T20" fmla="*/ 5942 w 9401"/>
              <a:gd name="T21" fmla="*/ 82 h 9279"/>
              <a:gd name="T22" fmla="*/ 4965 w 9401"/>
              <a:gd name="T23" fmla="*/ 0 h 9279"/>
              <a:gd name="T24" fmla="*/ 3460 w 9401"/>
              <a:gd name="T25" fmla="*/ 42 h 9279"/>
              <a:gd name="T26" fmla="*/ 2564 w 9401"/>
              <a:gd name="T27" fmla="*/ 42 h 9279"/>
              <a:gd name="T28" fmla="*/ 2401 w 9401"/>
              <a:gd name="T29" fmla="*/ 42 h 9279"/>
              <a:gd name="T30" fmla="*/ 1018 w 9401"/>
              <a:gd name="T31" fmla="*/ 163 h 9279"/>
              <a:gd name="T32" fmla="*/ 896 w 9401"/>
              <a:gd name="T33" fmla="*/ 163 h 9279"/>
              <a:gd name="T34" fmla="*/ 0 w 9401"/>
              <a:gd name="T35" fmla="*/ 245 h 9279"/>
              <a:gd name="T36" fmla="*/ 0 w 9401"/>
              <a:gd name="T37" fmla="*/ 1018 h 9279"/>
              <a:gd name="T38" fmla="*/ 42 w 9401"/>
              <a:gd name="T39" fmla="*/ 1139 h 9279"/>
              <a:gd name="T40" fmla="*/ 42 w 9401"/>
              <a:gd name="T41" fmla="*/ 4517 h 9279"/>
              <a:gd name="T42" fmla="*/ 82 w 9401"/>
              <a:gd name="T43" fmla="*/ 5168 h 9279"/>
              <a:gd name="T44" fmla="*/ 122 w 9401"/>
              <a:gd name="T45" fmla="*/ 6511 h 9279"/>
              <a:gd name="T46" fmla="*/ 163 w 9401"/>
              <a:gd name="T47" fmla="*/ 7854 h 9279"/>
              <a:gd name="T48" fmla="*/ 163 w 9401"/>
              <a:gd name="T49" fmla="*/ 8709 h 9279"/>
              <a:gd name="T50" fmla="*/ 204 w 9401"/>
              <a:gd name="T51" fmla="*/ 8912 h 9279"/>
              <a:gd name="T52" fmla="*/ 285 w 9401"/>
              <a:gd name="T53" fmla="*/ 8994 h 9279"/>
              <a:gd name="T54" fmla="*/ 1181 w 9401"/>
              <a:gd name="T55" fmla="*/ 9034 h 9279"/>
              <a:gd name="T56" fmla="*/ 1913 w 9401"/>
              <a:gd name="T57" fmla="*/ 9074 h 9279"/>
              <a:gd name="T58" fmla="*/ 2849 w 9401"/>
              <a:gd name="T59" fmla="*/ 9115 h 9279"/>
              <a:gd name="T60" fmla="*/ 4069 w 9401"/>
              <a:gd name="T61" fmla="*/ 9156 h 9279"/>
              <a:gd name="T62" fmla="*/ 4274 w 9401"/>
              <a:gd name="T63" fmla="*/ 9156 h 9279"/>
              <a:gd name="T64" fmla="*/ 4802 w 9401"/>
              <a:gd name="T65" fmla="*/ 9237 h 9279"/>
              <a:gd name="T66" fmla="*/ 5250 w 9401"/>
              <a:gd name="T67" fmla="*/ 9237 h 9279"/>
              <a:gd name="T68" fmla="*/ 5576 w 9401"/>
              <a:gd name="T69" fmla="*/ 9278 h 9279"/>
              <a:gd name="T70" fmla="*/ 7406 w 9401"/>
              <a:gd name="T71" fmla="*/ 9278 h 9279"/>
              <a:gd name="T72" fmla="*/ 7447 w 9401"/>
              <a:gd name="T73" fmla="*/ 9278 h 9279"/>
              <a:gd name="T74" fmla="*/ 7975 w 9401"/>
              <a:gd name="T75" fmla="*/ 9237 h 9279"/>
              <a:gd name="T76" fmla="*/ 8994 w 9401"/>
              <a:gd name="T77" fmla="*/ 9197 h 9279"/>
              <a:gd name="T78" fmla="*/ 9034 w 9401"/>
              <a:gd name="T79" fmla="*/ 8546 h 9279"/>
              <a:gd name="T80" fmla="*/ 9074 w 9401"/>
              <a:gd name="T81" fmla="*/ 8220 h 9279"/>
              <a:gd name="T82" fmla="*/ 9115 w 9401"/>
              <a:gd name="T83" fmla="*/ 7813 h 9279"/>
              <a:gd name="T84" fmla="*/ 9157 w 9401"/>
              <a:gd name="T85" fmla="*/ 7324 h 9279"/>
              <a:gd name="T86" fmla="*/ 9157 w 9401"/>
              <a:gd name="T87" fmla="*/ 6836 h 9279"/>
              <a:gd name="T88" fmla="*/ 9237 w 9401"/>
              <a:gd name="T89" fmla="*/ 5656 h 9279"/>
              <a:gd name="T90" fmla="*/ 9278 w 9401"/>
              <a:gd name="T91" fmla="*/ 4883 h 9279"/>
              <a:gd name="T92" fmla="*/ 9319 w 9401"/>
              <a:gd name="T93" fmla="*/ 3948 h 9279"/>
              <a:gd name="T94" fmla="*/ 9360 w 9401"/>
              <a:gd name="T95" fmla="*/ 3175 h 9279"/>
              <a:gd name="T96" fmla="*/ 9360 w 9401"/>
              <a:gd name="T97" fmla="*/ 2361 h 9279"/>
              <a:gd name="T98" fmla="*/ 9360 w 9401"/>
              <a:gd name="T99" fmla="*/ 1790 h 9279"/>
              <a:gd name="T100" fmla="*/ 9400 w 9401"/>
              <a:gd name="T101" fmla="*/ 1710 h 9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9401" h="9279">
                <a:moveTo>
                  <a:pt x="9400" y="1710"/>
                </a:moveTo>
                <a:lnTo>
                  <a:pt x="9400" y="1710"/>
                </a:lnTo>
                <a:cubicBezTo>
                  <a:pt x="9400" y="1587"/>
                  <a:pt x="9400" y="1587"/>
                  <a:pt x="9400" y="1587"/>
                </a:cubicBezTo>
                <a:cubicBezTo>
                  <a:pt x="9400" y="1587"/>
                  <a:pt x="9360" y="1587"/>
                  <a:pt x="9360" y="1547"/>
                </a:cubicBezTo>
                <a:cubicBezTo>
                  <a:pt x="9360" y="1262"/>
                  <a:pt x="9360" y="977"/>
                  <a:pt x="9360" y="733"/>
                </a:cubicBezTo>
                <a:cubicBezTo>
                  <a:pt x="9360" y="570"/>
                  <a:pt x="9360" y="408"/>
                  <a:pt x="9319" y="245"/>
                </a:cubicBezTo>
                <a:cubicBezTo>
                  <a:pt x="9278" y="245"/>
                  <a:pt x="9237" y="204"/>
                  <a:pt x="9157" y="204"/>
                </a:cubicBezTo>
                <a:cubicBezTo>
                  <a:pt x="8912" y="204"/>
                  <a:pt x="8668" y="163"/>
                  <a:pt x="8423" y="163"/>
                </a:cubicBezTo>
                <a:cubicBezTo>
                  <a:pt x="7935" y="163"/>
                  <a:pt x="7447" y="122"/>
                  <a:pt x="6918" y="122"/>
                </a:cubicBezTo>
                <a:cubicBezTo>
                  <a:pt x="6715" y="122"/>
                  <a:pt x="6470" y="122"/>
                  <a:pt x="6227" y="82"/>
                </a:cubicBezTo>
                <a:cubicBezTo>
                  <a:pt x="6145" y="82"/>
                  <a:pt x="6022" y="82"/>
                  <a:pt x="5942" y="82"/>
                </a:cubicBezTo>
                <a:cubicBezTo>
                  <a:pt x="5616" y="42"/>
                  <a:pt x="5291" y="0"/>
                  <a:pt x="4965" y="0"/>
                </a:cubicBezTo>
                <a:cubicBezTo>
                  <a:pt x="4477" y="0"/>
                  <a:pt x="3948" y="0"/>
                  <a:pt x="3460" y="42"/>
                </a:cubicBezTo>
                <a:cubicBezTo>
                  <a:pt x="3175" y="42"/>
                  <a:pt x="2849" y="42"/>
                  <a:pt x="2564" y="42"/>
                </a:cubicBezTo>
                <a:cubicBezTo>
                  <a:pt x="2524" y="42"/>
                  <a:pt x="2441" y="42"/>
                  <a:pt x="2401" y="42"/>
                </a:cubicBezTo>
                <a:cubicBezTo>
                  <a:pt x="1913" y="82"/>
                  <a:pt x="1465" y="122"/>
                  <a:pt x="1018" y="163"/>
                </a:cubicBezTo>
                <a:cubicBezTo>
                  <a:pt x="977" y="163"/>
                  <a:pt x="936" y="163"/>
                  <a:pt x="896" y="163"/>
                </a:cubicBezTo>
                <a:cubicBezTo>
                  <a:pt x="611" y="163"/>
                  <a:pt x="326" y="204"/>
                  <a:pt x="0" y="245"/>
                </a:cubicBezTo>
                <a:cubicBezTo>
                  <a:pt x="0" y="1018"/>
                  <a:pt x="0" y="1018"/>
                  <a:pt x="0" y="1018"/>
                </a:cubicBezTo>
                <a:cubicBezTo>
                  <a:pt x="42" y="1059"/>
                  <a:pt x="42" y="1099"/>
                  <a:pt x="42" y="1139"/>
                </a:cubicBezTo>
                <a:cubicBezTo>
                  <a:pt x="42" y="2279"/>
                  <a:pt x="42" y="3418"/>
                  <a:pt x="42" y="4517"/>
                </a:cubicBezTo>
                <a:cubicBezTo>
                  <a:pt x="42" y="4720"/>
                  <a:pt x="82" y="4965"/>
                  <a:pt x="82" y="5168"/>
                </a:cubicBezTo>
                <a:cubicBezTo>
                  <a:pt x="82" y="5616"/>
                  <a:pt x="122" y="6064"/>
                  <a:pt x="122" y="6511"/>
                </a:cubicBezTo>
                <a:cubicBezTo>
                  <a:pt x="122" y="6959"/>
                  <a:pt x="163" y="7406"/>
                  <a:pt x="163" y="7854"/>
                </a:cubicBezTo>
                <a:cubicBezTo>
                  <a:pt x="163" y="8138"/>
                  <a:pt x="163" y="8423"/>
                  <a:pt x="163" y="8709"/>
                </a:cubicBezTo>
                <a:cubicBezTo>
                  <a:pt x="163" y="8789"/>
                  <a:pt x="204" y="8831"/>
                  <a:pt x="204" y="8912"/>
                </a:cubicBezTo>
                <a:cubicBezTo>
                  <a:pt x="204" y="8952"/>
                  <a:pt x="245" y="8994"/>
                  <a:pt x="285" y="8994"/>
                </a:cubicBezTo>
                <a:cubicBezTo>
                  <a:pt x="570" y="8994"/>
                  <a:pt x="896" y="9034"/>
                  <a:pt x="1181" y="9034"/>
                </a:cubicBezTo>
                <a:cubicBezTo>
                  <a:pt x="1425" y="9074"/>
                  <a:pt x="1669" y="9074"/>
                  <a:pt x="1913" y="9074"/>
                </a:cubicBezTo>
                <a:cubicBezTo>
                  <a:pt x="2238" y="9074"/>
                  <a:pt x="2524" y="9115"/>
                  <a:pt x="2849" y="9115"/>
                </a:cubicBezTo>
                <a:cubicBezTo>
                  <a:pt x="3255" y="9156"/>
                  <a:pt x="3663" y="9156"/>
                  <a:pt x="4069" y="9156"/>
                </a:cubicBezTo>
                <a:cubicBezTo>
                  <a:pt x="4111" y="9156"/>
                  <a:pt x="4192" y="9156"/>
                  <a:pt x="4274" y="9156"/>
                </a:cubicBezTo>
                <a:cubicBezTo>
                  <a:pt x="4436" y="9197"/>
                  <a:pt x="4599" y="9197"/>
                  <a:pt x="4802" y="9237"/>
                </a:cubicBezTo>
                <a:cubicBezTo>
                  <a:pt x="4965" y="9237"/>
                  <a:pt x="5087" y="9237"/>
                  <a:pt x="5250" y="9237"/>
                </a:cubicBezTo>
                <a:cubicBezTo>
                  <a:pt x="5371" y="9237"/>
                  <a:pt x="5453" y="9278"/>
                  <a:pt x="5576" y="9278"/>
                </a:cubicBezTo>
                <a:cubicBezTo>
                  <a:pt x="7406" y="9278"/>
                  <a:pt x="7406" y="9278"/>
                  <a:pt x="7406" y="9278"/>
                </a:cubicBezTo>
                <a:cubicBezTo>
                  <a:pt x="7447" y="9278"/>
                  <a:pt x="7447" y="9278"/>
                  <a:pt x="7447" y="9278"/>
                </a:cubicBezTo>
                <a:cubicBezTo>
                  <a:pt x="7650" y="9278"/>
                  <a:pt x="7813" y="9237"/>
                  <a:pt x="7975" y="9237"/>
                </a:cubicBezTo>
                <a:cubicBezTo>
                  <a:pt x="8301" y="9237"/>
                  <a:pt x="8627" y="9237"/>
                  <a:pt x="8994" y="9197"/>
                </a:cubicBezTo>
                <a:cubicBezTo>
                  <a:pt x="8994" y="8994"/>
                  <a:pt x="9034" y="8789"/>
                  <a:pt x="9034" y="8546"/>
                </a:cubicBezTo>
                <a:cubicBezTo>
                  <a:pt x="9074" y="8464"/>
                  <a:pt x="9074" y="8343"/>
                  <a:pt x="9074" y="8220"/>
                </a:cubicBezTo>
                <a:cubicBezTo>
                  <a:pt x="9074" y="8058"/>
                  <a:pt x="9115" y="7935"/>
                  <a:pt x="9115" y="7813"/>
                </a:cubicBezTo>
                <a:cubicBezTo>
                  <a:pt x="9115" y="7650"/>
                  <a:pt x="9157" y="7487"/>
                  <a:pt x="9157" y="7324"/>
                </a:cubicBezTo>
                <a:cubicBezTo>
                  <a:pt x="9157" y="7162"/>
                  <a:pt x="9157" y="6999"/>
                  <a:pt x="9157" y="6836"/>
                </a:cubicBezTo>
                <a:cubicBezTo>
                  <a:pt x="9197" y="6430"/>
                  <a:pt x="9197" y="6064"/>
                  <a:pt x="9237" y="5656"/>
                </a:cubicBezTo>
                <a:cubicBezTo>
                  <a:pt x="9237" y="5413"/>
                  <a:pt x="9278" y="5128"/>
                  <a:pt x="9278" y="4883"/>
                </a:cubicBezTo>
                <a:cubicBezTo>
                  <a:pt x="9278" y="4557"/>
                  <a:pt x="9319" y="4274"/>
                  <a:pt x="9319" y="3948"/>
                </a:cubicBezTo>
                <a:cubicBezTo>
                  <a:pt x="9360" y="3703"/>
                  <a:pt x="9360" y="3418"/>
                  <a:pt x="9360" y="3175"/>
                </a:cubicBezTo>
                <a:cubicBezTo>
                  <a:pt x="9360" y="2889"/>
                  <a:pt x="9360" y="2646"/>
                  <a:pt x="9360" y="2361"/>
                </a:cubicBezTo>
                <a:cubicBezTo>
                  <a:pt x="9400" y="2198"/>
                  <a:pt x="9360" y="1995"/>
                  <a:pt x="9360" y="1790"/>
                </a:cubicBezTo>
                <a:cubicBezTo>
                  <a:pt x="9360" y="1790"/>
                  <a:pt x="9400" y="1750"/>
                  <a:pt x="9400" y="1710"/>
                </a:cubicBezTo>
              </a:path>
            </a:pathLst>
          </a:custGeom>
          <a:solidFill>
            <a:srgbClr val="D0673D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Freeform 1"/>
          <p:cNvSpPr>
            <a:spLocks noChangeArrowheads="1"/>
          </p:cNvSpPr>
          <p:nvPr userDrawn="1"/>
        </p:nvSpPr>
        <p:spPr bwMode="auto">
          <a:xfrm>
            <a:off x="1089626" y="4559996"/>
            <a:ext cx="648370" cy="669204"/>
          </a:xfrm>
          <a:custGeom>
            <a:avLst/>
            <a:gdLst>
              <a:gd name="T0" fmla="*/ 9400 w 9401"/>
              <a:gd name="T1" fmla="*/ 1710 h 9279"/>
              <a:gd name="T2" fmla="*/ 9400 w 9401"/>
              <a:gd name="T3" fmla="*/ 1710 h 9279"/>
              <a:gd name="T4" fmla="*/ 9400 w 9401"/>
              <a:gd name="T5" fmla="*/ 1587 h 9279"/>
              <a:gd name="T6" fmla="*/ 9360 w 9401"/>
              <a:gd name="T7" fmla="*/ 1547 h 9279"/>
              <a:gd name="T8" fmla="*/ 9360 w 9401"/>
              <a:gd name="T9" fmla="*/ 733 h 9279"/>
              <a:gd name="T10" fmla="*/ 9319 w 9401"/>
              <a:gd name="T11" fmla="*/ 245 h 9279"/>
              <a:gd name="T12" fmla="*/ 9157 w 9401"/>
              <a:gd name="T13" fmla="*/ 204 h 9279"/>
              <a:gd name="T14" fmla="*/ 8423 w 9401"/>
              <a:gd name="T15" fmla="*/ 163 h 9279"/>
              <a:gd name="T16" fmla="*/ 6918 w 9401"/>
              <a:gd name="T17" fmla="*/ 122 h 9279"/>
              <a:gd name="T18" fmla="*/ 6227 w 9401"/>
              <a:gd name="T19" fmla="*/ 82 h 9279"/>
              <a:gd name="T20" fmla="*/ 5942 w 9401"/>
              <a:gd name="T21" fmla="*/ 82 h 9279"/>
              <a:gd name="T22" fmla="*/ 4965 w 9401"/>
              <a:gd name="T23" fmla="*/ 0 h 9279"/>
              <a:gd name="T24" fmla="*/ 3460 w 9401"/>
              <a:gd name="T25" fmla="*/ 42 h 9279"/>
              <a:gd name="T26" fmla="*/ 2564 w 9401"/>
              <a:gd name="T27" fmla="*/ 42 h 9279"/>
              <a:gd name="T28" fmla="*/ 2401 w 9401"/>
              <a:gd name="T29" fmla="*/ 42 h 9279"/>
              <a:gd name="T30" fmla="*/ 1018 w 9401"/>
              <a:gd name="T31" fmla="*/ 163 h 9279"/>
              <a:gd name="T32" fmla="*/ 896 w 9401"/>
              <a:gd name="T33" fmla="*/ 163 h 9279"/>
              <a:gd name="T34" fmla="*/ 0 w 9401"/>
              <a:gd name="T35" fmla="*/ 245 h 9279"/>
              <a:gd name="T36" fmla="*/ 0 w 9401"/>
              <a:gd name="T37" fmla="*/ 1018 h 9279"/>
              <a:gd name="T38" fmla="*/ 42 w 9401"/>
              <a:gd name="T39" fmla="*/ 1139 h 9279"/>
              <a:gd name="T40" fmla="*/ 42 w 9401"/>
              <a:gd name="T41" fmla="*/ 4517 h 9279"/>
              <a:gd name="T42" fmla="*/ 82 w 9401"/>
              <a:gd name="T43" fmla="*/ 5168 h 9279"/>
              <a:gd name="T44" fmla="*/ 122 w 9401"/>
              <a:gd name="T45" fmla="*/ 6511 h 9279"/>
              <a:gd name="T46" fmla="*/ 163 w 9401"/>
              <a:gd name="T47" fmla="*/ 7854 h 9279"/>
              <a:gd name="T48" fmla="*/ 163 w 9401"/>
              <a:gd name="T49" fmla="*/ 8709 h 9279"/>
              <a:gd name="T50" fmla="*/ 204 w 9401"/>
              <a:gd name="T51" fmla="*/ 8912 h 9279"/>
              <a:gd name="T52" fmla="*/ 285 w 9401"/>
              <a:gd name="T53" fmla="*/ 8994 h 9279"/>
              <a:gd name="T54" fmla="*/ 1181 w 9401"/>
              <a:gd name="T55" fmla="*/ 9034 h 9279"/>
              <a:gd name="T56" fmla="*/ 1913 w 9401"/>
              <a:gd name="T57" fmla="*/ 9074 h 9279"/>
              <a:gd name="T58" fmla="*/ 2849 w 9401"/>
              <a:gd name="T59" fmla="*/ 9115 h 9279"/>
              <a:gd name="T60" fmla="*/ 4069 w 9401"/>
              <a:gd name="T61" fmla="*/ 9156 h 9279"/>
              <a:gd name="T62" fmla="*/ 4274 w 9401"/>
              <a:gd name="T63" fmla="*/ 9156 h 9279"/>
              <a:gd name="T64" fmla="*/ 4802 w 9401"/>
              <a:gd name="T65" fmla="*/ 9237 h 9279"/>
              <a:gd name="T66" fmla="*/ 5250 w 9401"/>
              <a:gd name="T67" fmla="*/ 9237 h 9279"/>
              <a:gd name="T68" fmla="*/ 5576 w 9401"/>
              <a:gd name="T69" fmla="*/ 9278 h 9279"/>
              <a:gd name="T70" fmla="*/ 7406 w 9401"/>
              <a:gd name="T71" fmla="*/ 9278 h 9279"/>
              <a:gd name="T72" fmla="*/ 7447 w 9401"/>
              <a:gd name="T73" fmla="*/ 9278 h 9279"/>
              <a:gd name="T74" fmla="*/ 7975 w 9401"/>
              <a:gd name="T75" fmla="*/ 9237 h 9279"/>
              <a:gd name="T76" fmla="*/ 8994 w 9401"/>
              <a:gd name="T77" fmla="*/ 9197 h 9279"/>
              <a:gd name="T78" fmla="*/ 9034 w 9401"/>
              <a:gd name="T79" fmla="*/ 8546 h 9279"/>
              <a:gd name="T80" fmla="*/ 9074 w 9401"/>
              <a:gd name="T81" fmla="*/ 8220 h 9279"/>
              <a:gd name="T82" fmla="*/ 9115 w 9401"/>
              <a:gd name="T83" fmla="*/ 7813 h 9279"/>
              <a:gd name="T84" fmla="*/ 9157 w 9401"/>
              <a:gd name="T85" fmla="*/ 7324 h 9279"/>
              <a:gd name="T86" fmla="*/ 9157 w 9401"/>
              <a:gd name="T87" fmla="*/ 6836 h 9279"/>
              <a:gd name="T88" fmla="*/ 9237 w 9401"/>
              <a:gd name="T89" fmla="*/ 5656 h 9279"/>
              <a:gd name="T90" fmla="*/ 9278 w 9401"/>
              <a:gd name="T91" fmla="*/ 4883 h 9279"/>
              <a:gd name="T92" fmla="*/ 9319 w 9401"/>
              <a:gd name="T93" fmla="*/ 3948 h 9279"/>
              <a:gd name="T94" fmla="*/ 9360 w 9401"/>
              <a:gd name="T95" fmla="*/ 3175 h 9279"/>
              <a:gd name="T96" fmla="*/ 9360 w 9401"/>
              <a:gd name="T97" fmla="*/ 2361 h 9279"/>
              <a:gd name="T98" fmla="*/ 9360 w 9401"/>
              <a:gd name="T99" fmla="*/ 1790 h 9279"/>
              <a:gd name="T100" fmla="*/ 9400 w 9401"/>
              <a:gd name="T101" fmla="*/ 1710 h 9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9401" h="9279">
                <a:moveTo>
                  <a:pt x="9400" y="1710"/>
                </a:moveTo>
                <a:lnTo>
                  <a:pt x="9400" y="1710"/>
                </a:lnTo>
                <a:cubicBezTo>
                  <a:pt x="9400" y="1587"/>
                  <a:pt x="9400" y="1587"/>
                  <a:pt x="9400" y="1587"/>
                </a:cubicBezTo>
                <a:cubicBezTo>
                  <a:pt x="9400" y="1587"/>
                  <a:pt x="9360" y="1587"/>
                  <a:pt x="9360" y="1547"/>
                </a:cubicBezTo>
                <a:cubicBezTo>
                  <a:pt x="9360" y="1262"/>
                  <a:pt x="9360" y="977"/>
                  <a:pt x="9360" y="733"/>
                </a:cubicBezTo>
                <a:cubicBezTo>
                  <a:pt x="9360" y="570"/>
                  <a:pt x="9360" y="408"/>
                  <a:pt x="9319" y="245"/>
                </a:cubicBezTo>
                <a:cubicBezTo>
                  <a:pt x="9278" y="245"/>
                  <a:pt x="9237" y="204"/>
                  <a:pt x="9157" y="204"/>
                </a:cubicBezTo>
                <a:cubicBezTo>
                  <a:pt x="8912" y="204"/>
                  <a:pt x="8668" y="163"/>
                  <a:pt x="8423" y="163"/>
                </a:cubicBezTo>
                <a:cubicBezTo>
                  <a:pt x="7935" y="163"/>
                  <a:pt x="7447" y="122"/>
                  <a:pt x="6918" y="122"/>
                </a:cubicBezTo>
                <a:cubicBezTo>
                  <a:pt x="6715" y="122"/>
                  <a:pt x="6470" y="122"/>
                  <a:pt x="6227" y="82"/>
                </a:cubicBezTo>
                <a:cubicBezTo>
                  <a:pt x="6145" y="82"/>
                  <a:pt x="6022" y="82"/>
                  <a:pt x="5942" y="82"/>
                </a:cubicBezTo>
                <a:cubicBezTo>
                  <a:pt x="5616" y="42"/>
                  <a:pt x="5291" y="0"/>
                  <a:pt x="4965" y="0"/>
                </a:cubicBezTo>
                <a:cubicBezTo>
                  <a:pt x="4477" y="0"/>
                  <a:pt x="3948" y="0"/>
                  <a:pt x="3460" y="42"/>
                </a:cubicBezTo>
                <a:cubicBezTo>
                  <a:pt x="3175" y="42"/>
                  <a:pt x="2849" y="42"/>
                  <a:pt x="2564" y="42"/>
                </a:cubicBezTo>
                <a:cubicBezTo>
                  <a:pt x="2524" y="42"/>
                  <a:pt x="2441" y="42"/>
                  <a:pt x="2401" y="42"/>
                </a:cubicBezTo>
                <a:cubicBezTo>
                  <a:pt x="1913" y="82"/>
                  <a:pt x="1465" y="122"/>
                  <a:pt x="1018" y="163"/>
                </a:cubicBezTo>
                <a:cubicBezTo>
                  <a:pt x="977" y="163"/>
                  <a:pt x="936" y="163"/>
                  <a:pt x="896" y="163"/>
                </a:cubicBezTo>
                <a:cubicBezTo>
                  <a:pt x="611" y="163"/>
                  <a:pt x="326" y="204"/>
                  <a:pt x="0" y="245"/>
                </a:cubicBezTo>
                <a:cubicBezTo>
                  <a:pt x="0" y="1018"/>
                  <a:pt x="0" y="1018"/>
                  <a:pt x="0" y="1018"/>
                </a:cubicBezTo>
                <a:cubicBezTo>
                  <a:pt x="42" y="1059"/>
                  <a:pt x="42" y="1099"/>
                  <a:pt x="42" y="1139"/>
                </a:cubicBezTo>
                <a:cubicBezTo>
                  <a:pt x="42" y="2279"/>
                  <a:pt x="42" y="3418"/>
                  <a:pt x="42" y="4517"/>
                </a:cubicBezTo>
                <a:cubicBezTo>
                  <a:pt x="42" y="4720"/>
                  <a:pt x="82" y="4965"/>
                  <a:pt x="82" y="5168"/>
                </a:cubicBezTo>
                <a:cubicBezTo>
                  <a:pt x="82" y="5616"/>
                  <a:pt x="122" y="6064"/>
                  <a:pt x="122" y="6511"/>
                </a:cubicBezTo>
                <a:cubicBezTo>
                  <a:pt x="122" y="6959"/>
                  <a:pt x="163" y="7406"/>
                  <a:pt x="163" y="7854"/>
                </a:cubicBezTo>
                <a:cubicBezTo>
                  <a:pt x="163" y="8138"/>
                  <a:pt x="163" y="8423"/>
                  <a:pt x="163" y="8709"/>
                </a:cubicBezTo>
                <a:cubicBezTo>
                  <a:pt x="163" y="8789"/>
                  <a:pt x="204" y="8831"/>
                  <a:pt x="204" y="8912"/>
                </a:cubicBezTo>
                <a:cubicBezTo>
                  <a:pt x="204" y="8952"/>
                  <a:pt x="245" y="8994"/>
                  <a:pt x="285" y="8994"/>
                </a:cubicBezTo>
                <a:cubicBezTo>
                  <a:pt x="570" y="8994"/>
                  <a:pt x="896" y="9034"/>
                  <a:pt x="1181" y="9034"/>
                </a:cubicBezTo>
                <a:cubicBezTo>
                  <a:pt x="1425" y="9074"/>
                  <a:pt x="1669" y="9074"/>
                  <a:pt x="1913" y="9074"/>
                </a:cubicBezTo>
                <a:cubicBezTo>
                  <a:pt x="2238" y="9074"/>
                  <a:pt x="2524" y="9115"/>
                  <a:pt x="2849" y="9115"/>
                </a:cubicBezTo>
                <a:cubicBezTo>
                  <a:pt x="3255" y="9156"/>
                  <a:pt x="3663" y="9156"/>
                  <a:pt x="4069" y="9156"/>
                </a:cubicBezTo>
                <a:cubicBezTo>
                  <a:pt x="4111" y="9156"/>
                  <a:pt x="4192" y="9156"/>
                  <a:pt x="4274" y="9156"/>
                </a:cubicBezTo>
                <a:cubicBezTo>
                  <a:pt x="4436" y="9197"/>
                  <a:pt x="4599" y="9197"/>
                  <a:pt x="4802" y="9237"/>
                </a:cubicBezTo>
                <a:cubicBezTo>
                  <a:pt x="4965" y="9237"/>
                  <a:pt x="5087" y="9237"/>
                  <a:pt x="5250" y="9237"/>
                </a:cubicBezTo>
                <a:cubicBezTo>
                  <a:pt x="5371" y="9237"/>
                  <a:pt x="5453" y="9278"/>
                  <a:pt x="5576" y="9278"/>
                </a:cubicBezTo>
                <a:cubicBezTo>
                  <a:pt x="7406" y="9278"/>
                  <a:pt x="7406" y="9278"/>
                  <a:pt x="7406" y="9278"/>
                </a:cubicBezTo>
                <a:cubicBezTo>
                  <a:pt x="7447" y="9278"/>
                  <a:pt x="7447" y="9278"/>
                  <a:pt x="7447" y="9278"/>
                </a:cubicBezTo>
                <a:cubicBezTo>
                  <a:pt x="7650" y="9278"/>
                  <a:pt x="7813" y="9237"/>
                  <a:pt x="7975" y="9237"/>
                </a:cubicBezTo>
                <a:cubicBezTo>
                  <a:pt x="8301" y="9237"/>
                  <a:pt x="8627" y="9237"/>
                  <a:pt x="8994" y="9197"/>
                </a:cubicBezTo>
                <a:cubicBezTo>
                  <a:pt x="8994" y="8994"/>
                  <a:pt x="9034" y="8789"/>
                  <a:pt x="9034" y="8546"/>
                </a:cubicBezTo>
                <a:cubicBezTo>
                  <a:pt x="9074" y="8464"/>
                  <a:pt x="9074" y="8343"/>
                  <a:pt x="9074" y="8220"/>
                </a:cubicBezTo>
                <a:cubicBezTo>
                  <a:pt x="9074" y="8058"/>
                  <a:pt x="9115" y="7935"/>
                  <a:pt x="9115" y="7813"/>
                </a:cubicBezTo>
                <a:cubicBezTo>
                  <a:pt x="9115" y="7650"/>
                  <a:pt x="9157" y="7487"/>
                  <a:pt x="9157" y="7324"/>
                </a:cubicBezTo>
                <a:cubicBezTo>
                  <a:pt x="9157" y="7162"/>
                  <a:pt x="9157" y="6999"/>
                  <a:pt x="9157" y="6836"/>
                </a:cubicBezTo>
                <a:cubicBezTo>
                  <a:pt x="9197" y="6430"/>
                  <a:pt x="9197" y="6064"/>
                  <a:pt x="9237" y="5656"/>
                </a:cubicBezTo>
                <a:cubicBezTo>
                  <a:pt x="9237" y="5413"/>
                  <a:pt x="9278" y="5128"/>
                  <a:pt x="9278" y="4883"/>
                </a:cubicBezTo>
                <a:cubicBezTo>
                  <a:pt x="9278" y="4557"/>
                  <a:pt x="9319" y="4274"/>
                  <a:pt x="9319" y="3948"/>
                </a:cubicBezTo>
                <a:cubicBezTo>
                  <a:pt x="9360" y="3703"/>
                  <a:pt x="9360" y="3418"/>
                  <a:pt x="9360" y="3175"/>
                </a:cubicBezTo>
                <a:cubicBezTo>
                  <a:pt x="9360" y="2889"/>
                  <a:pt x="9360" y="2646"/>
                  <a:pt x="9360" y="2361"/>
                </a:cubicBezTo>
                <a:cubicBezTo>
                  <a:pt x="9400" y="2198"/>
                  <a:pt x="9360" y="1995"/>
                  <a:pt x="9360" y="1790"/>
                </a:cubicBezTo>
                <a:cubicBezTo>
                  <a:pt x="9360" y="1790"/>
                  <a:pt x="9400" y="1750"/>
                  <a:pt x="9400" y="1710"/>
                </a:cubicBezTo>
              </a:path>
            </a:pathLst>
          </a:custGeom>
          <a:solidFill>
            <a:srgbClr val="FCEB8A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Freeform 1"/>
          <p:cNvSpPr>
            <a:spLocks noChangeArrowheads="1"/>
          </p:cNvSpPr>
          <p:nvPr userDrawn="1"/>
        </p:nvSpPr>
        <p:spPr bwMode="auto">
          <a:xfrm>
            <a:off x="1997346" y="4559996"/>
            <a:ext cx="648370" cy="669204"/>
          </a:xfrm>
          <a:custGeom>
            <a:avLst/>
            <a:gdLst>
              <a:gd name="T0" fmla="*/ 9400 w 9401"/>
              <a:gd name="T1" fmla="*/ 1710 h 9279"/>
              <a:gd name="T2" fmla="*/ 9400 w 9401"/>
              <a:gd name="T3" fmla="*/ 1710 h 9279"/>
              <a:gd name="T4" fmla="*/ 9400 w 9401"/>
              <a:gd name="T5" fmla="*/ 1587 h 9279"/>
              <a:gd name="T6" fmla="*/ 9360 w 9401"/>
              <a:gd name="T7" fmla="*/ 1547 h 9279"/>
              <a:gd name="T8" fmla="*/ 9360 w 9401"/>
              <a:gd name="T9" fmla="*/ 733 h 9279"/>
              <a:gd name="T10" fmla="*/ 9319 w 9401"/>
              <a:gd name="T11" fmla="*/ 245 h 9279"/>
              <a:gd name="T12" fmla="*/ 9157 w 9401"/>
              <a:gd name="T13" fmla="*/ 204 h 9279"/>
              <a:gd name="T14" fmla="*/ 8423 w 9401"/>
              <a:gd name="T15" fmla="*/ 163 h 9279"/>
              <a:gd name="T16" fmla="*/ 6918 w 9401"/>
              <a:gd name="T17" fmla="*/ 122 h 9279"/>
              <a:gd name="T18" fmla="*/ 6227 w 9401"/>
              <a:gd name="T19" fmla="*/ 82 h 9279"/>
              <a:gd name="T20" fmla="*/ 5942 w 9401"/>
              <a:gd name="T21" fmla="*/ 82 h 9279"/>
              <a:gd name="T22" fmla="*/ 4965 w 9401"/>
              <a:gd name="T23" fmla="*/ 0 h 9279"/>
              <a:gd name="T24" fmla="*/ 3460 w 9401"/>
              <a:gd name="T25" fmla="*/ 42 h 9279"/>
              <a:gd name="T26" fmla="*/ 2564 w 9401"/>
              <a:gd name="T27" fmla="*/ 42 h 9279"/>
              <a:gd name="T28" fmla="*/ 2401 w 9401"/>
              <a:gd name="T29" fmla="*/ 42 h 9279"/>
              <a:gd name="T30" fmla="*/ 1018 w 9401"/>
              <a:gd name="T31" fmla="*/ 163 h 9279"/>
              <a:gd name="T32" fmla="*/ 896 w 9401"/>
              <a:gd name="T33" fmla="*/ 163 h 9279"/>
              <a:gd name="T34" fmla="*/ 0 w 9401"/>
              <a:gd name="T35" fmla="*/ 245 h 9279"/>
              <a:gd name="T36" fmla="*/ 0 w 9401"/>
              <a:gd name="T37" fmla="*/ 1018 h 9279"/>
              <a:gd name="T38" fmla="*/ 42 w 9401"/>
              <a:gd name="T39" fmla="*/ 1139 h 9279"/>
              <a:gd name="T40" fmla="*/ 42 w 9401"/>
              <a:gd name="T41" fmla="*/ 4517 h 9279"/>
              <a:gd name="T42" fmla="*/ 82 w 9401"/>
              <a:gd name="T43" fmla="*/ 5168 h 9279"/>
              <a:gd name="T44" fmla="*/ 122 w 9401"/>
              <a:gd name="T45" fmla="*/ 6511 h 9279"/>
              <a:gd name="T46" fmla="*/ 163 w 9401"/>
              <a:gd name="T47" fmla="*/ 7854 h 9279"/>
              <a:gd name="T48" fmla="*/ 163 w 9401"/>
              <a:gd name="T49" fmla="*/ 8709 h 9279"/>
              <a:gd name="T50" fmla="*/ 204 w 9401"/>
              <a:gd name="T51" fmla="*/ 8912 h 9279"/>
              <a:gd name="T52" fmla="*/ 285 w 9401"/>
              <a:gd name="T53" fmla="*/ 8994 h 9279"/>
              <a:gd name="T54" fmla="*/ 1181 w 9401"/>
              <a:gd name="T55" fmla="*/ 9034 h 9279"/>
              <a:gd name="T56" fmla="*/ 1913 w 9401"/>
              <a:gd name="T57" fmla="*/ 9074 h 9279"/>
              <a:gd name="T58" fmla="*/ 2849 w 9401"/>
              <a:gd name="T59" fmla="*/ 9115 h 9279"/>
              <a:gd name="T60" fmla="*/ 4069 w 9401"/>
              <a:gd name="T61" fmla="*/ 9156 h 9279"/>
              <a:gd name="T62" fmla="*/ 4274 w 9401"/>
              <a:gd name="T63" fmla="*/ 9156 h 9279"/>
              <a:gd name="T64" fmla="*/ 4802 w 9401"/>
              <a:gd name="T65" fmla="*/ 9237 h 9279"/>
              <a:gd name="T66" fmla="*/ 5250 w 9401"/>
              <a:gd name="T67" fmla="*/ 9237 h 9279"/>
              <a:gd name="T68" fmla="*/ 5576 w 9401"/>
              <a:gd name="T69" fmla="*/ 9278 h 9279"/>
              <a:gd name="T70" fmla="*/ 7406 w 9401"/>
              <a:gd name="T71" fmla="*/ 9278 h 9279"/>
              <a:gd name="T72" fmla="*/ 7447 w 9401"/>
              <a:gd name="T73" fmla="*/ 9278 h 9279"/>
              <a:gd name="T74" fmla="*/ 7975 w 9401"/>
              <a:gd name="T75" fmla="*/ 9237 h 9279"/>
              <a:gd name="T76" fmla="*/ 8994 w 9401"/>
              <a:gd name="T77" fmla="*/ 9197 h 9279"/>
              <a:gd name="T78" fmla="*/ 9034 w 9401"/>
              <a:gd name="T79" fmla="*/ 8546 h 9279"/>
              <a:gd name="T80" fmla="*/ 9074 w 9401"/>
              <a:gd name="T81" fmla="*/ 8220 h 9279"/>
              <a:gd name="T82" fmla="*/ 9115 w 9401"/>
              <a:gd name="T83" fmla="*/ 7813 h 9279"/>
              <a:gd name="T84" fmla="*/ 9157 w 9401"/>
              <a:gd name="T85" fmla="*/ 7324 h 9279"/>
              <a:gd name="T86" fmla="*/ 9157 w 9401"/>
              <a:gd name="T87" fmla="*/ 6836 h 9279"/>
              <a:gd name="T88" fmla="*/ 9237 w 9401"/>
              <a:gd name="T89" fmla="*/ 5656 h 9279"/>
              <a:gd name="T90" fmla="*/ 9278 w 9401"/>
              <a:gd name="T91" fmla="*/ 4883 h 9279"/>
              <a:gd name="T92" fmla="*/ 9319 w 9401"/>
              <a:gd name="T93" fmla="*/ 3948 h 9279"/>
              <a:gd name="T94" fmla="*/ 9360 w 9401"/>
              <a:gd name="T95" fmla="*/ 3175 h 9279"/>
              <a:gd name="T96" fmla="*/ 9360 w 9401"/>
              <a:gd name="T97" fmla="*/ 2361 h 9279"/>
              <a:gd name="T98" fmla="*/ 9360 w 9401"/>
              <a:gd name="T99" fmla="*/ 1790 h 9279"/>
              <a:gd name="T100" fmla="*/ 9400 w 9401"/>
              <a:gd name="T101" fmla="*/ 1710 h 9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9401" h="9279">
                <a:moveTo>
                  <a:pt x="9400" y="1710"/>
                </a:moveTo>
                <a:lnTo>
                  <a:pt x="9400" y="1710"/>
                </a:lnTo>
                <a:cubicBezTo>
                  <a:pt x="9400" y="1587"/>
                  <a:pt x="9400" y="1587"/>
                  <a:pt x="9400" y="1587"/>
                </a:cubicBezTo>
                <a:cubicBezTo>
                  <a:pt x="9400" y="1587"/>
                  <a:pt x="9360" y="1587"/>
                  <a:pt x="9360" y="1547"/>
                </a:cubicBezTo>
                <a:cubicBezTo>
                  <a:pt x="9360" y="1262"/>
                  <a:pt x="9360" y="977"/>
                  <a:pt x="9360" y="733"/>
                </a:cubicBezTo>
                <a:cubicBezTo>
                  <a:pt x="9360" y="570"/>
                  <a:pt x="9360" y="408"/>
                  <a:pt x="9319" y="245"/>
                </a:cubicBezTo>
                <a:cubicBezTo>
                  <a:pt x="9278" y="245"/>
                  <a:pt x="9237" y="204"/>
                  <a:pt x="9157" y="204"/>
                </a:cubicBezTo>
                <a:cubicBezTo>
                  <a:pt x="8912" y="204"/>
                  <a:pt x="8668" y="163"/>
                  <a:pt x="8423" y="163"/>
                </a:cubicBezTo>
                <a:cubicBezTo>
                  <a:pt x="7935" y="163"/>
                  <a:pt x="7447" y="122"/>
                  <a:pt x="6918" y="122"/>
                </a:cubicBezTo>
                <a:cubicBezTo>
                  <a:pt x="6715" y="122"/>
                  <a:pt x="6470" y="122"/>
                  <a:pt x="6227" y="82"/>
                </a:cubicBezTo>
                <a:cubicBezTo>
                  <a:pt x="6145" y="82"/>
                  <a:pt x="6022" y="82"/>
                  <a:pt x="5942" y="82"/>
                </a:cubicBezTo>
                <a:cubicBezTo>
                  <a:pt x="5616" y="42"/>
                  <a:pt x="5291" y="0"/>
                  <a:pt x="4965" y="0"/>
                </a:cubicBezTo>
                <a:cubicBezTo>
                  <a:pt x="4477" y="0"/>
                  <a:pt x="3948" y="0"/>
                  <a:pt x="3460" y="42"/>
                </a:cubicBezTo>
                <a:cubicBezTo>
                  <a:pt x="3175" y="42"/>
                  <a:pt x="2849" y="42"/>
                  <a:pt x="2564" y="42"/>
                </a:cubicBezTo>
                <a:cubicBezTo>
                  <a:pt x="2524" y="42"/>
                  <a:pt x="2441" y="42"/>
                  <a:pt x="2401" y="42"/>
                </a:cubicBezTo>
                <a:cubicBezTo>
                  <a:pt x="1913" y="82"/>
                  <a:pt x="1465" y="122"/>
                  <a:pt x="1018" y="163"/>
                </a:cubicBezTo>
                <a:cubicBezTo>
                  <a:pt x="977" y="163"/>
                  <a:pt x="936" y="163"/>
                  <a:pt x="896" y="163"/>
                </a:cubicBezTo>
                <a:cubicBezTo>
                  <a:pt x="611" y="163"/>
                  <a:pt x="326" y="204"/>
                  <a:pt x="0" y="245"/>
                </a:cubicBezTo>
                <a:cubicBezTo>
                  <a:pt x="0" y="1018"/>
                  <a:pt x="0" y="1018"/>
                  <a:pt x="0" y="1018"/>
                </a:cubicBezTo>
                <a:cubicBezTo>
                  <a:pt x="42" y="1059"/>
                  <a:pt x="42" y="1099"/>
                  <a:pt x="42" y="1139"/>
                </a:cubicBezTo>
                <a:cubicBezTo>
                  <a:pt x="42" y="2279"/>
                  <a:pt x="42" y="3418"/>
                  <a:pt x="42" y="4517"/>
                </a:cubicBezTo>
                <a:cubicBezTo>
                  <a:pt x="42" y="4720"/>
                  <a:pt x="82" y="4965"/>
                  <a:pt x="82" y="5168"/>
                </a:cubicBezTo>
                <a:cubicBezTo>
                  <a:pt x="82" y="5616"/>
                  <a:pt x="122" y="6064"/>
                  <a:pt x="122" y="6511"/>
                </a:cubicBezTo>
                <a:cubicBezTo>
                  <a:pt x="122" y="6959"/>
                  <a:pt x="163" y="7406"/>
                  <a:pt x="163" y="7854"/>
                </a:cubicBezTo>
                <a:cubicBezTo>
                  <a:pt x="163" y="8138"/>
                  <a:pt x="163" y="8423"/>
                  <a:pt x="163" y="8709"/>
                </a:cubicBezTo>
                <a:cubicBezTo>
                  <a:pt x="163" y="8789"/>
                  <a:pt x="204" y="8831"/>
                  <a:pt x="204" y="8912"/>
                </a:cubicBezTo>
                <a:cubicBezTo>
                  <a:pt x="204" y="8952"/>
                  <a:pt x="245" y="8994"/>
                  <a:pt x="285" y="8994"/>
                </a:cubicBezTo>
                <a:cubicBezTo>
                  <a:pt x="570" y="8994"/>
                  <a:pt x="896" y="9034"/>
                  <a:pt x="1181" y="9034"/>
                </a:cubicBezTo>
                <a:cubicBezTo>
                  <a:pt x="1425" y="9074"/>
                  <a:pt x="1669" y="9074"/>
                  <a:pt x="1913" y="9074"/>
                </a:cubicBezTo>
                <a:cubicBezTo>
                  <a:pt x="2238" y="9074"/>
                  <a:pt x="2524" y="9115"/>
                  <a:pt x="2849" y="9115"/>
                </a:cubicBezTo>
                <a:cubicBezTo>
                  <a:pt x="3255" y="9156"/>
                  <a:pt x="3663" y="9156"/>
                  <a:pt x="4069" y="9156"/>
                </a:cubicBezTo>
                <a:cubicBezTo>
                  <a:pt x="4111" y="9156"/>
                  <a:pt x="4192" y="9156"/>
                  <a:pt x="4274" y="9156"/>
                </a:cubicBezTo>
                <a:cubicBezTo>
                  <a:pt x="4436" y="9197"/>
                  <a:pt x="4599" y="9197"/>
                  <a:pt x="4802" y="9237"/>
                </a:cubicBezTo>
                <a:cubicBezTo>
                  <a:pt x="4965" y="9237"/>
                  <a:pt x="5087" y="9237"/>
                  <a:pt x="5250" y="9237"/>
                </a:cubicBezTo>
                <a:cubicBezTo>
                  <a:pt x="5371" y="9237"/>
                  <a:pt x="5453" y="9278"/>
                  <a:pt x="5576" y="9278"/>
                </a:cubicBezTo>
                <a:cubicBezTo>
                  <a:pt x="7406" y="9278"/>
                  <a:pt x="7406" y="9278"/>
                  <a:pt x="7406" y="9278"/>
                </a:cubicBezTo>
                <a:cubicBezTo>
                  <a:pt x="7447" y="9278"/>
                  <a:pt x="7447" y="9278"/>
                  <a:pt x="7447" y="9278"/>
                </a:cubicBezTo>
                <a:cubicBezTo>
                  <a:pt x="7650" y="9278"/>
                  <a:pt x="7813" y="9237"/>
                  <a:pt x="7975" y="9237"/>
                </a:cubicBezTo>
                <a:cubicBezTo>
                  <a:pt x="8301" y="9237"/>
                  <a:pt x="8627" y="9237"/>
                  <a:pt x="8994" y="9197"/>
                </a:cubicBezTo>
                <a:cubicBezTo>
                  <a:pt x="8994" y="8994"/>
                  <a:pt x="9034" y="8789"/>
                  <a:pt x="9034" y="8546"/>
                </a:cubicBezTo>
                <a:cubicBezTo>
                  <a:pt x="9074" y="8464"/>
                  <a:pt x="9074" y="8343"/>
                  <a:pt x="9074" y="8220"/>
                </a:cubicBezTo>
                <a:cubicBezTo>
                  <a:pt x="9074" y="8058"/>
                  <a:pt x="9115" y="7935"/>
                  <a:pt x="9115" y="7813"/>
                </a:cubicBezTo>
                <a:cubicBezTo>
                  <a:pt x="9115" y="7650"/>
                  <a:pt x="9157" y="7487"/>
                  <a:pt x="9157" y="7324"/>
                </a:cubicBezTo>
                <a:cubicBezTo>
                  <a:pt x="9157" y="7162"/>
                  <a:pt x="9157" y="6999"/>
                  <a:pt x="9157" y="6836"/>
                </a:cubicBezTo>
                <a:cubicBezTo>
                  <a:pt x="9197" y="6430"/>
                  <a:pt x="9197" y="6064"/>
                  <a:pt x="9237" y="5656"/>
                </a:cubicBezTo>
                <a:cubicBezTo>
                  <a:pt x="9237" y="5413"/>
                  <a:pt x="9278" y="5128"/>
                  <a:pt x="9278" y="4883"/>
                </a:cubicBezTo>
                <a:cubicBezTo>
                  <a:pt x="9278" y="4557"/>
                  <a:pt x="9319" y="4274"/>
                  <a:pt x="9319" y="3948"/>
                </a:cubicBezTo>
                <a:cubicBezTo>
                  <a:pt x="9360" y="3703"/>
                  <a:pt x="9360" y="3418"/>
                  <a:pt x="9360" y="3175"/>
                </a:cubicBezTo>
                <a:cubicBezTo>
                  <a:pt x="9360" y="2889"/>
                  <a:pt x="9360" y="2646"/>
                  <a:pt x="9360" y="2361"/>
                </a:cubicBezTo>
                <a:cubicBezTo>
                  <a:pt x="9400" y="2198"/>
                  <a:pt x="9360" y="1995"/>
                  <a:pt x="9360" y="1790"/>
                </a:cubicBezTo>
                <a:cubicBezTo>
                  <a:pt x="9360" y="1790"/>
                  <a:pt x="9400" y="1750"/>
                  <a:pt x="9400" y="1710"/>
                </a:cubicBezTo>
              </a:path>
            </a:pathLst>
          </a:custGeom>
          <a:solidFill>
            <a:srgbClr val="EABE7E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Freeform 1"/>
          <p:cNvSpPr>
            <a:spLocks noChangeArrowheads="1"/>
          </p:cNvSpPr>
          <p:nvPr userDrawn="1"/>
        </p:nvSpPr>
        <p:spPr bwMode="auto">
          <a:xfrm>
            <a:off x="2905066" y="4559996"/>
            <a:ext cx="648370" cy="669204"/>
          </a:xfrm>
          <a:custGeom>
            <a:avLst/>
            <a:gdLst>
              <a:gd name="T0" fmla="*/ 9400 w 9401"/>
              <a:gd name="T1" fmla="*/ 1710 h 9279"/>
              <a:gd name="T2" fmla="*/ 9400 w 9401"/>
              <a:gd name="T3" fmla="*/ 1710 h 9279"/>
              <a:gd name="T4" fmla="*/ 9400 w 9401"/>
              <a:gd name="T5" fmla="*/ 1587 h 9279"/>
              <a:gd name="T6" fmla="*/ 9360 w 9401"/>
              <a:gd name="T7" fmla="*/ 1547 h 9279"/>
              <a:gd name="T8" fmla="*/ 9360 w 9401"/>
              <a:gd name="T9" fmla="*/ 733 h 9279"/>
              <a:gd name="T10" fmla="*/ 9319 w 9401"/>
              <a:gd name="T11" fmla="*/ 245 h 9279"/>
              <a:gd name="T12" fmla="*/ 9157 w 9401"/>
              <a:gd name="T13" fmla="*/ 204 h 9279"/>
              <a:gd name="T14" fmla="*/ 8423 w 9401"/>
              <a:gd name="T15" fmla="*/ 163 h 9279"/>
              <a:gd name="T16" fmla="*/ 6918 w 9401"/>
              <a:gd name="T17" fmla="*/ 122 h 9279"/>
              <a:gd name="T18" fmla="*/ 6227 w 9401"/>
              <a:gd name="T19" fmla="*/ 82 h 9279"/>
              <a:gd name="T20" fmla="*/ 5942 w 9401"/>
              <a:gd name="T21" fmla="*/ 82 h 9279"/>
              <a:gd name="T22" fmla="*/ 4965 w 9401"/>
              <a:gd name="T23" fmla="*/ 0 h 9279"/>
              <a:gd name="T24" fmla="*/ 3460 w 9401"/>
              <a:gd name="T25" fmla="*/ 42 h 9279"/>
              <a:gd name="T26" fmla="*/ 2564 w 9401"/>
              <a:gd name="T27" fmla="*/ 42 h 9279"/>
              <a:gd name="T28" fmla="*/ 2401 w 9401"/>
              <a:gd name="T29" fmla="*/ 42 h 9279"/>
              <a:gd name="T30" fmla="*/ 1018 w 9401"/>
              <a:gd name="T31" fmla="*/ 163 h 9279"/>
              <a:gd name="T32" fmla="*/ 896 w 9401"/>
              <a:gd name="T33" fmla="*/ 163 h 9279"/>
              <a:gd name="T34" fmla="*/ 0 w 9401"/>
              <a:gd name="T35" fmla="*/ 245 h 9279"/>
              <a:gd name="T36" fmla="*/ 0 w 9401"/>
              <a:gd name="T37" fmla="*/ 1018 h 9279"/>
              <a:gd name="T38" fmla="*/ 42 w 9401"/>
              <a:gd name="T39" fmla="*/ 1139 h 9279"/>
              <a:gd name="T40" fmla="*/ 42 w 9401"/>
              <a:gd name="T41" fmla="*/ 4517 h 9279"/>
              <a:gd name="T42" fmla="*/ 82 w 9401"/>
              <a:gd name="T43" fmla="*/ 5168 h 9279"/>
              <a:gd name="T44" fmla="*/ 122 w 9401"/>
              <a:gd name="T45" fmla="*/ 6511 h 9279"/>
              <a:gd name="T46" fmla="*/ 163 w 9401"/>
              <a:gd name="T47" fmla="*/ 7854 h 9279"/>
              <a:gd name="T48" fmla="*/ 163 w 9401"/>
              <a:gd name="T49" fmla="*/ 8709 h 9279"/>
              <a:gd name="T50" fmla="*/ 204 w 9401"/>
              <a:gd name="T51" fmla="*/ 8912 h 9279"/>
              <a:gd name="T52" fmla="*/ 285 w 9401"/>
              <a:gd name="T53" fmla="*/ 8994 h 9279"/>
              <a:gd name="T54" fmla="*/ 1181 w 9401"/>
              <a:gd name="T55" fmla="*/ 9034 h 9279"/>
              <a:gd name="T56" fmla="*/ 1913 w 9401"/>
              <a:gd name="T57" fmla="*/ 9074 h 9279"/>
              <a:gd name="T58" fmla="*/ 2849 w 9401"/>
              <a:gd name="T59" fmla="*/ 9115 h 9279"/>
              <a:gd name="T60" fmla="*/ 4069 w 9401"/>
              <a:gd name="T61" fmla="*/ 9156 h 9279"/>
              <a:gd name="T62" fmla="*/ 4274 w 9401"/>
              <a:gd name="T63" fmla="*/ 9156 h 9279"/>
              <a:gd name="T64" fmla="*/ 4802 w 9401"/>
              <a:gd name="T65" fmla="*/ 9237 h 9279"/>
              <a:gd name="T66" fmla="*/ 5250 w 9401"/>
              <a:gd name="T67" fmla="*/ 9237 h 9279"/>
              <a:gd name="T68" fmla="*/ 5576 w 9401"/>
              <a:gd name="T69" fmla="*/ 9278 h 9279"/>
              <a:gd name="T70" fmla="*/ 7406 w 9401"/>
              <a:gd name="T71" fmla="*/ 9278 h 9279"/>
              <a:gd name="T72" fmla="*/ 7447 w 9401"/>
              <a:gd name="T73" fmla="*/ 9278 h 9279"/>
              <a:gd name="T74" fmla="*/ 7975 w 9401"/>
              <a:gd name="T75" fmla="*/ 9237 h 9279"/>
              <a:gd name="T76" fmla="*/ 8994 w 9401"/>
              <a:gd name="T77" fmla="*/ 9197 h 9279"/>
              <a:gd name="T78" fmla="*/ 9034 w 9401"/>
              <a:gd name="T79" fmla="*/ 8546 h 9279"/>
              <a:gd name="T80" fmla="*/ 9074 w 9401"/>
              <a:gd name="T81" fmla="*/ 8220 h 9279"/>
              <a:gd name="T82" fmla="*/ 9115 w 9401"/>
              <a:gd name="T83" fmla="*/ 7813 h 9279"/>
              <a:gd name="T84" fmla="*/ 9157 w 9401"/>
              <a:gd name="T85" fmla="*/ 7324 h 9279"/>
              <a:gd name="T86" fmla="*/ 9157 w 9401"/>
              <a:gd name="T87" fmla="*/ 6836 h 9279"/>
              <a:gd name="T88" fmla="*/ 9237 w 9401"/>
              <a:gd name="T89" fmla="*/ 5656 h 9279"/>
              <a:gd name="T90" fmla="*/ 9278 w 9401"/>
              <a:gd name="T91" fmla="*/ 4883 h 9279"/>
              <a:gd name="T92" fmla="*/ 9319 w 9401"/>
              <a:gd name="T93" fmla="*/ 3948 h 9279"/>
              <a:gd name="T94" fmla="*/ 9360 w 9401"/>
              <a:gd name="T95" fmla="*/ 3175 h 9279"/>
              <a:gd name="T96" fmla="*/ 9360 w 9401"/>
              <a:gd name="T97" fmla="*/ 2361 h 9279"/>
              <a:gd name="T98" fmla="*/ 9360 w 9401"/>
              <a:gd name="T99" fmla="*/ 1790 h 9279"/>
              <a:gd name="T100" fmla="*/ 9400 w 9401"/>
              <a:gd name="T101" fmla="*/ 1710 h 9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9401" h="9279">
                <a:moveTo>
                  <a:pt x="9400" y="1710"/>
                </a:moveTo>
                <a:lnTo>
                  <a:pt x="9400" y="1710"/>
                </a:lnTo>
                <a:cubicBezTo>
                  <a:pt x="9400" y="1587"/>
                  <a:pt x="9400" y="1587"/>
                  <a:pt x="9400" y="1587"/>
                </a:cubicBezTo>
                <a:cubicBezTo>
                  <a:pt x="9400" y="1587"/>
                  <a:pt x="9360" y="1587"/>
                  <a:pt x="9360" y="1547"/>
                </a:cubicBezTo>
                <a:cubicBezTo>
                  <a:pt x="9360" y="1262"/>
                  <a:pt x="9360" y="977"/>
                  <a:pt x="9360" y="733"/>
                </a:cubicBezTo>
                <a:cubicBezTo>
                  <a:pt x="9360" y="570"/>
                  <a:pt x="9360" y="408"/>
                  <a:pt x="9319" y="245"/>
                </a:cubicBezTo>
                <a:cubicBezTo>
                  <a:pt x="9278" y="245"/>
                  <a:pt x="9237" y="204"/>
                  <a:pt x="9157" y="204"/>
                </a:cubicBezTo>
                <a:cubicBezTo>
                  <a:pt x="8912" y="204"/>
                  <a:pt x="8668" y="163"/>
                  <a:pt x="8423" y="163"/>
                </a:cubicBezTo>
                <a:cubicBezTo>
                  <a:pt x="7935" y="163"/>
                  <a:pt x="7447" y="122"/>
                  <a:pt x="6918" y="122"/>
                </a:cubicBezTo>
                <a:cubicBezTo>
                  <a:pt x="6715" y="122"/>
                  <a:pt x="6470" y="122"/>
                  <a:pt x="6227" y="82"/>
                </a:cubicBezTo>
                <a:cubicBezTo>
                  <a:pt x="6145" y="82"/>
                  <a:pt x="6022" y="82"/>
                  <a:pt x="5942" y="82"/>
                </a:cubicBezTo>
                <a:cubicBezTo>
                  <a:pt x="5616" y="42"/>
                  <a:pt x="5291" y="0"/>
                  <a:pt x="4965" y="0"/>
                </a:cubicBezTo>
                <a:cubicBezTo>
                  <a:pt x="4477" y="0"/>
                  <a:pt x="3948" y="0"/>
                  <a:pt x="3460" y="42"/>
                </a:cubicBezTo>
                <a:cubicBezTo>
                  <a:pt x="3175" y="42"/>
                  <a:pt x="2849" y="42"/>
                  <a:pt x="2564" y="42"/>
                </a:cubicBezTo>
                <a:cubicBezTo>
                  <a:pt x="2524" y="42"/>
                  <a:pt x="2441" y="42"/>
                  <a:pt x="2401" y="42"/>
                </a:cubicBezTo>
                <a:cubicBezTo>
                  <a:pt x="1913" y="82"/>
                  <a:pt x="1465" y="122"/>
                  <a:pt x="1018" y="163"/>
                </a:cubicBezTo>
                <a:cubicBezTo>
                  <a:pt x="977" y="163"/>
                  <a:pt x="936" y="163"/>
                  <a:pt x="896" y="163"/>
                </a:cubicBezTo>
                <a:cubicBezTo>
                  <a:pt x="611" y="163"/>
                  <a:pt x="326" y="204"/>
                  <a:pt x="0" y="245"/>
                </a:cubicBezTo>
                <a:cubicBezTo>
                  <a:pt x="0" y="1018"/>
                  <a:pt x="0" y="1018"/>
                  <a:pt x="0" y="1018"/>
                </a:cubicBezTo>
                <a:cubicBezTo>
                  <a:pt x="42" y="1059"/>
                  <a:pt x="42" y="1099"/>
                  <a:pt x="42" y="1139"/>
                </a:cubicBezTo>
                <a:cubicBezTo>
                  <a:pt x="42" y="2279"/>
                  <a:pt x="42" y="3418"/>
                  <a:pt x="42" y="4517"/>
                </a:cubicBezTo>
                <a:cubicBezTo>
                  <a:pt x="42" y="4720"/>
                  <a:pt x="82" y="4965"/>
                  <a:pt x="82" y="5168"/>
                </a:cubicBezTo>
                <a:cubicBezTo>
                  <a:pt x="82" y="5616"/>
                  <a:pt x="122" y="6064"/>
                  <a:pt x="122" y="6511"/>
                </a:cubicBezTo>
                <a:cubicBezTo>
                  <a:pt x="122" y="6959"/>
                  <a:pt x="163" y="7406"/>
                  <a:pt x="163" y="7854"/>
                </a:cubicBezTo>
                <a:cubicBezTo>
                  <a:pt x="163" y="8138"/>
                  <a:pt x="163" y="8423"/>
                  <a:pt x="163" y="8709"/>
                </a:cubicBezTo>
                <a:cubicBezTo>
                  <a:pt x="163" y="8789"/>
                  <a:pt x="204" y="8831"/>
                  <a:pt x="204" y="8912"/>
                </a:cubicBezTo>
                <a:cubicBezTo>
                  <a:pt x="204" y="8952"/>
                  <a:pt x="245" y="8994"/>
                  <a:pt x="285" y="8994"/>
                </a:cubicBezTo>
                <a:cubicBezTo>
                  <a:pt x="570" y="8994"/>
                  <a:pt x="896" y="9034"/>
                  <a:pt x="1181" y="9034"/>
                </a:cubicBezTo>
                <a:cubicBezTo>
                  <a:pt x="1425" y="9074"/>
                  <a:pt x="1669" y="9074"/>
                  <a:pt x="1913" y="9074"/>
                </a:cubicBezTo>
                <a:cubicBezTo>
                  <a:pt x="2238" y="9074"/>
                  <a:pt x="2524" y="9115"/>
                  <a:pt x="2849" y="9115"/>
                </a:cubicBezTo>
                <a:cubicBezTo>
                  <a:pt x="3255" y="9156"/>
                  <a:pt x="3663" y="9156"/>
                  <a:pt x="4069" y="9156"/>
                </a:cubicBezTo>
                <a:cubicBezTo>
                  <a:pt x="4111" y="9156"/>
                  <a:pt x="4192" y="9156"/>
                  <a:pt x="4274" y="9156"/>
                </a:cubicBezTo>
                <a:cubicBezTo>
                  <a:pt x="4436" y="9197"/>
                  <a:pt x="4599" y="9197"/>
                  <a:pt x="4802" y="9237"/>
                </a:cubicBezTo>
                <a:cubicBezTo>
                  <a:pt x="4965" y="9237"/>
                  <a:pt x="5087" y="9237"/>
                  <a:pt x="5250" y="9237"/>
                </a:cubicBezTo>
                <a:cubicBezTo>
                  <a:pt x="5371" y="9237"/>
                  <a:pt x="5453" y="9278"/>
                  <a:pt x="5576" y="9278"/>
                </a:cubicBezTo>
                <a:cubicBezTo>
                  <a:pt x="7406" y="9278"/>
                  <a:pt x="7406" y="9278"/>
                  <a:pt x="7406" y="9278"/>
                </a:cubicBezTo>
                <a:cubicBezTo>
                  <a:pt x="7447" y="9278"/>
                  <a:pt x="7447" y="9278"/>
                  <a:pt x="7447" y="9278"/>
                </a:cubicBezTo>
                <a:cubicBezTo>
                  <a:pt x="7650" y="9278"/>
                  <a:pt x="7813" y="9237"/>
                  <a:pt x="7975" y="9237"/>
                </a:cubicBezTo>
                <a:cubicBezTo>
                  <a:pt x="8301" y="9237"/>
                  <a:pt x="8627" y="9237"/>
                  <a:pt x="8994" y="9197"/>
                </a:cubicBezTo>
                <a:cubicBezTo>
                  <a:pt x="8994" y="8994"/>
                  <a:pt x="9034" y="8789"/>
                  <a:pt x="9034" y="8546"/>
                </a:cubicBezTo>
                <a:cubicBezTo>
                  <a:pt x="9074" y="8464"/>
                  <a:pt x="9074" y="8343"/>
                  <a:pt x="9074" y="8220"/>
                </a:cubicBezTo>
                <a:cubicBezTo>
                  <a:pt x="9074" y="8058"/>
                  <a:pt x="9115" y="7935"/>
                  <a:pt x="9115" y="7813"/>
                </a:cubicBezTo>
                <a:cubicBezTo>
                  <a:pt x="9115" y="7650"/>
                  <a:pt x="9157" y="7487"/>
                  <a:pt x="9157" y="7324"/>
                </a:cubicBezTo>
                <a:cubicBezTo>
                  <a:pt x="9157" y="7162"/>
                  <a:pt x="9157" y="6999"/>
                  <a:pt x="9157" y="6836"/>
                </a:cubicBezTo>
                <a:cubicBezTo>
                  <a:pt x="9197" y="6430"/>
                  <a:pt x="9197" y="6064"/>
                  <a:pt x="9237" y="5656"/>
                </a:cubicBezTo>
                <a:cubicBezTo>
                  <a:pt x="9237" y="5413"/>
                  <a:pt x="9278" y="5128"/>
                  <a:pt x="9278" y="4883"/>
                </a:cubicBezTo>
                <a:cubicBezTo>
                  <a:pt x="9278" y="4557"/>
                  <a:pt x="9319" y="4274"/>
                  <a:pt x="9319" y="3948"/>
                </a:cubicBezTo>
                <a:cubicBezTo>
                  <a:pt x="9360" y="3703"/>
                  <a:pt x="9360" y="3418"/>
                  <a:pt x="9360" y="3175"/>
                </a:cubicBezTo>
                <a:cubicBezTo>
                  <a:pt x="9360" y="2889"/>
                  <a:pt x="9360" y="2646"/>
                  <a:pt x="9360" y="2361"/>
                </a:cubicBezTo>
                <a:cubicBezTo>
                  <a:pt x="9400" y="2198"/>
                  <a:pt x="9360" y="1995"/>
                  <a:pt x="9360" y="1790"/>
                </a:cubicBezTo>
                <a:cubicBezTo>
                  <a:pt x="9360" y="1790"/>
                  <a:pt x="9400" y="1750"/>
                  <a:pt x="9400" y="1710"/>
                </a:cubicBezTo>
              </a:path>
            </a:pathLst>
          </a:custGeom>
          <a:solidFill>
            <a:srgbClr val="D3DF9D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Freeform 1"/>
          <p:cNvSpPr>
            <a:spLocks noChangeArrowheads="1"/>
          </p:cNvSpPr>
          <p:nvPr userDrawn="1"/>
        </p:nvSpPr>
        <p:spPr bwMode="auto">
          <a:xfrm>
            <a:off x="3812786" y="4559996"/>
            <a:ext cx="648370" cy="669204"/>
          </a:xfrm>
          <a:custGeom>
            <a:avLst/>
            <a:gdLst>
              <a:gd name="T0" fmla="*/ 9400 w 9401"/>
              <a:gd name="T1" fmla="*/ 1710 h 9279"/>
              <a:gd name="T2" fmla="*/ 9400 w 9401"/>
              <a:gd name="T3" fmla="*/ 1710 h 9279"/>
              <a:gd name="T4" fmla="*/ 9400 w 9401"/>
              <a:gd name="T5" fmla="*/ 1587 h 9279"/>
              <a:gd name="T6" fmla="*/ 9360 w 9401"/>
              <a:gd name="T7" fmla="*/ 1547 h 9279"/>
              <a:gd name="T8" fmla="*/ 9360 w 9401"/>
              <a:gd name="T9" fmla="*/ 733 h 9279"/>
              <a:gd name="T10" fmla="*/ 9319 w 9401"/>
              <a:gd name="T11" fmla="*/ 245 h 9279"/>
              <a:gd name="T12" fmla="*/ 9157 w 9401"/>
              <a:gd name="T13" fmla="*/ 204 h 9279"/>
              <a:gd name="T14" fmla="*/ 8423 w 9401"/>
              <a:gd name="T15" fmla="*/ 163 h 9279"/>
              <a:gd name="T16" fmla="*/ 6918 w 9401"/>
              <a:gd name="T17" fmla="*/ 122 h 9279"/>
              <a:gd name="T18" fmla="*/ 6227 w 9401"/>
              <a:gd name="T19" fmla="*/ 82 h 9279"/>
              <a:gd name="T20" fmla="*/ 5942 w 9401"/>
              <a:gd name="T21" fmla="*/ 82 h 9279"/>
              <a:gd name="T22" fmla="*/ 4965 w 9401"/>
              <a:gd name="T23" fmla="*/ 0 h 9279"/>
              <a:gd name="T24" fmla="*/ 3460 w 9401"/>
              <a:gd name="T25" fmla="*/ 42 h 9279"/>
              <a:gd name="T26" fmla="*/ 2564 w 9401"/>
              <a:gd name="T27" fmla="*/ 42 h 9279"/>
              <a:gd name="T28" fmla="*/ 2401 w 9401"/>
              <a:gd name="T29" fmla="*/ 42 h 9279"/>
              <a:gd name="T30" fmla="*/ 1018 w 9401"/>
              <a:gd name="T31" fmla="*/ 163 h 9279"/>
              <a:gd name="T32" fmla="*/ 896 w 9401"/>
              <a:gd name="T33" fmla="*/ 163 h 9279"/>
              <a:gd name="T34" fmla="*/ 0 w 9401"/>
              <a:gd name="T35" fmla="*/ 245 h 9279"/>
              <a:gd name="T36" fmla="*/ 0 w 9401"/>
              <a:gd name="T37" fmla="*/ 1018 h 9279"/>
              <a:gd name="T38" fmla="*/ 42 w 9401"/>
              <a:gd name="T39" fmla="*/ 1139 h 9279"/>
              <a:gd name="T40" fmla="*/ 42 w 9401"/>
              <a:gd name="T41" fmla="*/ 4517 h 9279"/>
              <a:gd name="T42" fmla="*/ 82 w 9401"/>
              <a:gd name="T43" fmla="*/ 5168 h 9279"/>
              <a:gd name="T44" fmla="*/ 122 w 9401"/>
              <a:gd name="T45" fmla="*/ 6511 h 9279"/>
              <a:gd name="T46" fmla="*/ 163 w 9401"/>
              <a:gd name="T47" fmla="*/ 7854 h 9279"/>
              <a:gd name="T48" fmla="*/ 163 w 9401"/>
              <a:gd name="T49" fmla="*/ 8709 h 9279"/>
              <a:gd name="T50" fmla="*/ 204 w 9401"/>
              <a:gd name="T51" fmla="*/ 8912 h 9279"/>
              <a:gd name="T52" fmla="*/ 285 w 9401"/>
              <a:gd name="T53" fmla="*/ 8994 h 9279"/>
              <a:gd name="T54" fmla="*/ 1181 w 9401"/>
              <a:gd name="T55" fmla="*/ 9034 h 9279"/>
              <a:gd name="T56" fmla="*/ 1913 w 9401"/>
              <a:gd name="T57" fmla="*/ 9074 h 9279"/>
              <a:gd name="T58" fmla="*/ 2849 w 9401"/>
              <a:gd name="T59" fmla="*/ 9115 h 9279"/>
              <a:gd name="T60" fmla="*/ 4069 w 9401"/>
              <a:gd name="T61" fmla="*/ 9156 h 9279"/>
              <a:gd name="T62" fmla="*/ 4274 w 9401"/>
              <a:gd name="T63" fmla="*/ 9156 h 9279"/>
              <a:gd name="T64" fmla="*/ 4802 w 9401"/>
              <a:gd name="T65" fmla="*/ 9237 h 9279"/>
              <a:gd name="T66" fmla="*/ 5250 w 9401"/>
              <a:gd name="T67" fmla="*/ 9237 h 9279"/>
              <a:gd name="T68" fmla="*/ 5576 w 9401"/>
              <a:gd name="T69" fmla="*/ 9278 h 9279"/>
              <a:gd name="T70" fmla="*/ 7406 w 9401"/>
              <a:gd name="T71" fmla="*/ 9278 h 9279"/>
              <a:gd name="T72" fmla="*/ 7447 w 9401"/>
              <a:gd name="T73" fmla="*/ 9278 h 9279"/>
              <a:gd name="T74" fmla="*/ 7975 w 9401"/>
              <a:gd name="T75" fmla="*/ 9237 h 9279"/>
              <a:gd name="T76" fmla="*/ 8994 w 9401"/>
              <a:gd name="T77" fmla="*/ 9197 h 9279"/>
              <a:gd name="T78" fmla="*/ 9034 w 9401"/>
              <a:gd name="T79" fmla="*/ 8546 h 9279"/>
              <a:gd name="T80" fmla="*/ 9074 w 9401"/>
              <a:gd name="T81" fmla="*/ 8220 h 9279"/>
              <a:gd name="T82" fmla="*/ 9115 w 9401"/>
              <a:gd name="T83" fmla="*/ 7813 h 9279"/>
              <a:gd name="T84" fmla="*/ 9157 w 9401"/>
              <a:gd name="T85" fmla="*/ 7324 h 9279"/>
              <a:gd name="T86" fmla="*/ 9157 w 9401"/>
              <a:gd name="T87" fmla="*/ 6836 h 9279"/>
              <a:gd name="T88" fmla="*/ 9237 w 9401"/>
              <a:gd name="T89" fmla="*/ 5656 h 9279"/>
              <a:gd name="T90" fmla="*/ 9278 w 9401"/>
              <a:gd name="T91" fmla="*/ 4883 h 9279"/>
              <a:gd name="T92" fmla="*/ 9319 w 9401"/>
              <a:gd name="T93" fmla="*/ 3948 h 9279"/>
              <a:gd name="T94" fmla="*/ 9360 w 9401"/>
              <a:gd name="T95" fmla="*/ 3175 h 9279"/>
              <a:gd name="T96" fmla="*/ 9360 w 9401"/>
              <a:gd name="T97" fmla="*/ 2361 h 9279"/>
              <a:gd name="T98" fmla="*/ 9360 w 9401"/>
              <a:gd name="T99" fmla="*/ 1790 h 9279"/>
              <a:gd name="T100" fmla="*/ 9400 w 9401"/>
              <a:gd name="T101" fmla="*/ 1710 h 9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9401" h="9279">
                <a:moveTo>
                  <a:pt x="9400" y="1710"/>
                </a:moveTo>
                <a:lnTo>
                  <a:pt x="9400" y="1710"/>
                </a:lnTo>
                <a:cubicBezTo>
                  <a:pt x="9400" y="1587"/>
                  <a:pt x="9400" y="1587"/>
                  <a:pt x="9400" y="1587"/>
                </a:cubicBezTo>
                <a:cubicBezTo>
                  <a:pt x="9400" y="1587"/>
                  <a:pt x="9360" y="1587"/>
                  <a:pt x="9360" y="1547"/>
                </a:cubicBezTo>
                <a:cubicBezTo>
                  <a:pt x="9360" y="1262"/>
                  <a:pt x="9360" y="977"/>
                  <a:pt x="9360" y="733"/>
                </a:cubicBezTo>
                <a:cubicBezTo>
                  <a:pt x="9360" y="570"/>
                  <a:pt x="9360" y="408"/>
                  <a:pt x="9319" y="245"/>
                </a:cubicBezTo>
                <a:cubicBezTo>
                  <a:pt x="9278" y="245"/>
                  <a:pt x="9237" y="204"/>
                  <a:pt x="9157" y="204"/>
                </a:cubicBezTo>
                <a:cubicBezTo>
                  <a:pt x="8912" y="204"/>
                  <a:pt x="8668" y="163"/>
                  <a:pt x="8423" y="163"/>
                </a:cubicBezTo>
                <a:cubicBezTo>
                  <a:pt x="7935" y="163"/>
                  <a:pt x="7447" y="122"/>
                  <a:pt x="6918" y="122"/>
                </a:cubicBezTo>
                <a:cubicBezTo>
                  <a:pt x="6715" y="122"/>
                  <a:pt x="6470" y="122"/>
                  <a:pt x="6227" y="82"/>
                </a:cubicBezTo>
                <a:cubicBezTo>
                  <a:pt x="6145" y="82"/>
                  <a:pt x="6022" y="82"/>
                  <a:pt x="5942" y="82"/>
                </a:cubicBezTo>
                <a:cubicBezTo>
                  <a:pt x="5616" y="42"/>
                  <a:pt x="5291" y="0"/>
                  <a:pt x="4965" y="0"/>
                </a:cubicBezTo>
                <a:cubicBezTo>
                  <a:pt x="4477" y="0"/>
                  <a:pt x="3948" y="0"/>
                  <a:pt x="3460" y="42"/>
                </a:cubicBezTo>
                <a:cubicBezTo>
                  <a:pt x="3175" y="42"/>
                  <a:pt x="2849" y="42"/>
                  <a:pt x="2564" y="42"/>
                </a:cubicBezTo>
                <a:cubicBezTo>
                  <a:pt x="2524" y="42"/>
                  <a:pt x="2441" y="42"/>
                  <a:pt x="2401" y="42"/>
                </a:cubicBezTo>
                <a:cubicBezTo>
                  <a:pt x="1913" y="82"/>
                  <a:pt x="1465" y="122"/>
                  <a:pt x="1018" y="163"/>
                </a:cubicBezTo>
                <a:cubicBezTo>
                  <a:pt x="977" y="163"/>
                  <a:pt x="936" y="163"/>
                  <a:pt x="896" y="163"/>
                </a:cubicBezTo>
                <a:cubicBezTo>
                  <a:pt x="611" y="163"/>
                  <a:pt x="326" y="204"/>
                  <a:pt x="0" y="245"/>
                </a:cubicBezTo>
                <a:cubicBezTo>
                  <a:pt x="0" y="1018"/>
                  <a:pt x="0" y="1018"/>
                  <a:pt x="0" y="1018"/>
                </a:cubicBezTo>
                <a:cubicBezTo>
                  <a:pt x="42" y="1059"/>
                  <a:pt x="42" y="1099"/>
                  <a:pt x="42" y="1139"/>
                </a:cubicBezTo>
                <a:cubicBezTo>
                  <a:pt x="42" y="2279"/>
                  <a:pt x="42" y="3418"/>
                  <a:pt x="42" y="4517"/>
                </a:cubicBezTo>
                <a:cubicBezTo>
                  <a:pt x="42" y="4720"/>
                  <a:pt x="82" y="4965"/>
                  <a:pt x="82" y="5168"/>
                </a:cubicBezTo>
                <a:cubicBezTo>
                  <a:pt x="82" y="5616"/>
                  <a:pt x="122" y="6064"/>
                  <a:pt x="122" y="6511"/>
                </a:cubicBezTo>
                <a:cubicBezTo>
                  <a:pt x="122" y="6959"/>
                  <a:pt x="163" y="7406"/>
                  <a:pt x="163" y="7854"/>
                </a:cubicBezTo>
                <a:cubicBezTo>
                  <a:pt x="163" y="8138"/>
                  <a:pt x="163" y="8423"/>
                  <a:pt x="163" y="8709"/>
                </a:cubicBezTo>
                <a:cubicBezTo>
                  <a:pt x="163" y="8789"/>
                  <a:pt x="204" y="8831"/>
                  <a:pt x="204" y="8912"/>
                </a:cubicBezTo>
                <a:cubicBezTo>
                  <a:pt x="204" y="8952"/>
                  <a:pt x="245" y="8994"/>
                  <a:pt x="285" y="8994"/>
                </a:cubicBezTo>
                <a:cubicBezTo>
                  <a:pt x="570" y="8994"/>
                  <a:pt x="896" y="9034"/>
                  <a:pt x="1181" y="9034"/>
                </a:cubicBezTo>
                <a:cubicBezTo>
                  <a:pt x="1425" y="9074"/>
                  <a:pt x="1669" y="9074"/>
                  <a:pt x="1913" y="9074"/>
                </a:cubicBezTo>
                <a:cubicBezTo>
                  <a:pt x="2238" y="9074"/>
                  <a:pt x="2524" y="9115"/>
                  <a:pt x="2849" y="9115"/>
                </a:cubicBezTo>
                <a:cubicBezTo>
                  <a:pt x="3255" y="9156"/>
                  <a:pt x="3663" y="9156"/>
                  <a:pt x="4069" y="9156"/>
                </a:cubicBezTo>
                <a:cubicBezTo>
                  <a:pt x="4111" y="9156"/>
                  <a:pt x="4192" y="9156"/>
                  <a:pt x="4274" y="9156"/>
                </a:cubicBezTo>
                <a:cubicBezTo>
                  <a:pt x="4436" y="9197"/>
                  <a:pt x="4599" y="9197"/>
                  <a:pt x="4802" y="9237"/>
                </a:cubicBezTo>
                <a:cubicBezTo>
                  <a:pt x="4965" y="9237"/>
                  <a:pt x="5087" y="9237"/>
                  <a:pt x="5250" y="9237"/>
                </a:cubicBezTo>
                <a:cubicBezTo>
                  <a:pt x="5371" y="9237"/>
                  <a:pt x="5453" y="9278"/>
                  <a:pt x="5576" y="9278"/>
                </a:cubicBezTo>
                <a:cubicBezTo>
                  <a:pt x="7406" y="9278"/>
                  <a:pt x="7406" y="9278"/>
                  <a:pt x="7406" y="9278"/>
                </a:cubicBezTo>
                <a:cubicBezTo>
                  <a:pt x="7447" y="9278"/>
                  <a:pt x="7447" y="9278"/>
                  <a:pt x="7447" y="9278"/>
                </a:cubicBezTo>
                <a:cubicBezTo>
                  <a:pt x="7650" y="9278"/>
                  <a:pt x="7813" y="9237"/>
                  <a:pt x="7975" y="9237"/>
                </a:cubicBezTo>
                <a:cubicBezTo>
                  <a:pt x="8301" y="9237"/>
                  <a:pt x="8627" y="9237"/>
                  <a:pt x="8994" y="9197"/>
                </a:cubicBezTo>
                <a:cubicBezTo>
                  <a:pt x="8994" y="8994"/>
                  <a:pt x="9034" y="8789"/>
                  <a:pt x="9034" y="8546"/>
                </a:cubicBezTo>
                <a:cubicBezTo>
                  <a:pt x="9074" y="8464"/>
                  <a:pt x="9074" y="8343"/>
                  <a:pt x="9074" y="8220"/>
                </a:cubicBezTo>
                <a:cubicBezTo>
                  <a:pt x="9074" y="8058"/>
                  <a:pt x="9115" y="7935"/>
                  <a:pt x="9115" y="7813"/>
                </a:cubicBezTo>
                <a:cubicBezTo>
                  <a:pt x="9115" y="7650"/>
                  <a:pt x="9157" y="7487"/>
                  <a:pt x="9157" y="7324"/>
                </a:cubicBezTo>
                <a:cubicBezTo>
                  <a:pt x="9157" y="7162"/>
                  <a:pt x="9157" y="6999"/>
                  <a:pt x="9157" y="6836"/>
                </a:cubicBezTo>
                <a:cubicBezTo>
                  <a:pt x="9197" y="6430"/>
                  <a:pt x="9197" y="6064"/>
                  <a:pt x="9237" y="5656"/>
                </a:cubicBezTo>
                <a:cubicBezTo>
                  <a:pt x="9237" y="5413"/>
                  <a:pt x="9278" y="5128"/>
                  <a:pt x="9278" y="4883"/>
                </a:cubicBezTo>
                <a:cubicBezTo>
                  <a:pt x="9278" y="4557"/>
                  <a:pt x="9319" y="4274"/>
                  <a:pt x="9319" y="3948"/>
                </a:cubicBezTo>
                <a:cubicBezTo>
                  <a:pt x="9360" y="3703"/>
                  <a:pt x="9360" y="3418"/>
                  <a:pt x="9360" y="3175"/>
                </a:cubicBezTo>
                <a:cubicBezTo>
                  <a:pt x="9360" y="2889"/>
                  <a:pt x="9360" y="2646"/>
                  <a:pt x="9360" y="2361"/>
                </a:cubicBezTo>
                <a:cubicBezTo>
                  <a:pt x="9400" y="2198"/>
                  <a:pt x="9360" y="1995"/>
                  <a:pt x="9360" y="1790"/>
                </a:cubicBezTo>
                <a:cubicBezTo>
                  <a:pt x="9360" y="1790"/>
                  <a:pt x="9400" y="1750"/>
                  <a:pt x="9400" y="1710"/>
                </a:cubicBezTo>
              </a:path>
            </a:pathLst>
          </a:custGeom>
          <a:solidFill>
            <a:srgbClr val="DDE17C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Freeform 1"/>
          <p:cNvSpPr>
            <a:spLocks noChangeArrowheads="1"/>
          </p:cNvSpPr>
          <p:nvPr userDrawn="1"/>
        </p:nvSpPr>
        <p:spPr bwMode="auto">
          <a:xfrm>
            <a:off x="4720506" y="4559996"/>
            <a:ext cx="648370" cy="669204"/>
          </a:xfrm>
          <a:custGeom>
            <a:avLst/>
            <a:gdLst>
              <a:gd name="T0" fmla="*/ 9400 w 9401"/>
              <a:gd name="T1" fmla="*/ 1710 h 9279"/>
              <a:gd name="T2" fmla="*/ 9400 w 9401"/>
              <a:gd name="T3" fmla="*/ 1710 h 9279"/>
              <a:gd name="T4" fmla="*/ 9400 w 9401"/>
              <a:gd name="T5" fmla="*/ 1587 h 9279"/>
              <a:gd name="T6" fmla="*/ 9360 w 9401"/>
              <a:gd name="T7" fmla="*/ 1547 h 9279"/>
              <a:gd name="T8" fmla="*/ 9360 w 9401"/>
              <a:gd name="T9" fmla="*/ 733 h 9279"/>
              <a:gd name="T10" fmla="*/ 9319 w 9401"/>
              <a:gd name="T11" fmla="*/ 245 h 9279"/>
              <a:gd name="T12" fmla="*/ 9157 w 9401"/>
              <a:gd name="T13" fmla="*/ 204 h 9279"/>
              <a:gd name="T14" fmla="*/ 8423 w 9401"/>
              <a:gd name="T15" fmla="*/ 163 h 9279"/>
              <a:gd name="T16" fmla="*/ 6918 w 9401"/>
              <a:gd name="T17" fmla="*/ 122 h 9279"/>
              <a:gd name="T18" fmla="*/ 6227 w 9401"/>
              <a:gd name="T19" fmla="*/ 82 h 9279"/>
              <a:gd name="T20" fmla="*/ 5942 w 9401"/>
              <a:gd name="T21" fmla="*/ 82 h 9279"/>
              <a:gd name="T22" fmla="*/ 4965 w 9401"/>
              <a:gd name="T23" fmla="*/ 0 h 9279"/>
              <a:gd name="T24" fmla="*/ 3460 w 9401"/>
              <a:gd name="T25" fmla="*/ 42 h 9279"/>
              <a:gd name="T26" fmla="*/ 2564 w 9401"/>
              <a:gd name="T27" fmla="*/ 42 h 9279"/>
              <a:gd name="T28" fmla="*/ 2401 w 9401"/>
              <a:gd name="T29" fmla="*/ 42 h 9279"/>
              <a:gd name="T30" fmla="*/ 1018 w 9401"/>
              <a:gd name="T31" fmla="*/ 163 h 9279"/>
              <a:gd name="T32" fmla="*/ 896 w 9401"/>
              <a:gd name="T33" fmla="*/ 163 h 9279"/>
              <a:gd name="T34" fmla="*/ 0 w 9401"/>
              <a:gd name="T35" fmla="*/ 245 h 9279"/>
              <a:gd name="T36" fmla="*/ 0 w 9401"/>
              <a:gd name="T37" fmla="*/ 1018 h 9279"/>
              <a:gd name="T38" fmla="*/ 42 w 9401"/>
              <a:gd name="T39" fmla="*/ 1139 h 9279"/>
              <a:gd name="T40" fmla="*/ 42 w 9401"/>
              <a:gd name="T41" fmla="*/ 4517 h 9279"/>
              <a:gd name="T42" fmla="*/ 82 w 9401"/>
              <a:gd name="T43" fmla="*/ 5168 h 9279"/>
              <a:gd name="T44" fmla="*/ 122 w 9401"/>
              <a:gd name="T45" fmla="*/ 6511 h 9279"/>
              <a:gd name="T46" fmla="*/ 163 w 9401"/>
              <a:gd name="T47" fmla="*/ 7854 h 9279"/>
              <a:gd name="T48" fmla="*/ 163 w 9401"/>
              <a:gd name="T49" fmla="*/ 8709 h 9279"/>
              <a:gd name="T50" fmla="*/ 204 w 9401"/>
              <a:gd name="T51" fmla="*/ 8912 h 9279"/>
              <a:gd name="T52" fmla="*/ 285 w 9401"/>
              <a:gd name="T53" fmla="*/ 8994 h 9279"/>
              <a:gd name="T54" fmla="*/ 1181 w 9401"/>
              <a:gd name="T55" fmla="*/ 9034 h 9279"/>
              <a:gd name="T56" fmla="*/ 1913 w 9401"/>
              <a:gd name="T57" fmla="*/ 9074 h 9279"/>
              <a:gd name="T58" fmla="*/ 2849 w 9401"/>
              <a:gd name="T59" fmla="*/ 9115 h 9279"/>
              <a:gd name="T60" fmla="*/ 4069 w 9401"/>
              <a:gd name="T61" fmla="*/ 9156 h 9279"/>
              <a:gd name="T62" fmla="*/ 4274 w 9401"/>
              <a:gd name="T63" fmla="*/ 9156 h 9279"/>
              <a:gd name="T64" fmla="*/ 4802 w 9401"/>
              <a:gd name="T65" fmla="*/ 9237 h 9279"/>
              <a:gd name="T66" fmla="*/ 5250 w 9401"/>
              <a:gd name="T67" fmla="*/ 9237 h 9279"/>
              <a:gd name="T68" fmla="*/ 5576 w 9401"/>
              <a:gd name="T69" fmla="*/ 9278 h 9279"/>
              <a:gd name="T70" fmla="*/ 7406 w 9401"/>
              <a:gd name="T71" fmla="*/ 9278 h 9279"/>
              <a:gd name="T72" fmla="*/ 7447 w 9401"/>
              <a:gd name="T73" fmla="*/ 9278 h 9279"/>
              <a:gd name="T74" fmla="*/ 7975 w 9401"/>
              <a:gd name="T75" fmla="*/ 9237 h 9279"/>
              <a:gd name="T76" fmla="*/ 8994 w 9401"/>
              <a:gd name="T77" fmla="*/ 9197 h 9279"/>
              <a:gd name="T78" fmla="*/ 9034 w 9401"/>
              <a:gd name="T79" fmla="*/ 8546 h 9279"/>
              <a:gd name="T80" fmla="*/ 9074 w 9401"/>
              <a:gd name="T81" fmla="*/ 8220 h 9279"/>
              <a:gd name="T82" fmla="*/ 9115 w 9401"/>
              <a:gd name="T83" fmla="*/ 7813 h 9279"/>
              <a:gd name="T84" fmla="*/ 9157 w 9401"/>
              <a:gd name="T85" fmla="*/ 7324 h 9279"/>
              <a:gd name="T86" fmla="*/ 9157 w 9401"/>
              <a:gd name="T87" fmla="*/ 6836 h 9279"/>
              <a:gd name="T88" fmla="*/ 9237 w 9401"/>
              <a:gd name="T89" fmla="*/ 5656 h 9279"/>
              <a:gd name="T90" fmla="*/ 9278 w 9401"/>
              <a:gd name="T91" fmla="*/ 4883 h 9279"/>
              <a:gd name="T92" fmla="*/ 9319 w 9401"/>
              <a:gd name="T93" fmla="*/ 3948 h 9279"/>
              <a:gd name="T94" fmla="*/ 9360 w 9401"/>
              <a:gd name="T95" fmla="*/ 3175 h 9279"/>
              <a:gd name="T96" fmla="*/ 9360 w 9401"/>
              <a:gd name="T97" fmla="*/ 2361 h 9279"/>
              <a:gd name="T98" fmla="*/ 9360 w 9401"/>
              <a:gd name="T99" fmla="*/ 1790 h 9279"/>
              <a:gd name="T100" fmla="*/ 9400 w 9401"/>
              <a:gd name="T101" fmla="*/ 1710 h 9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9401" h="9279">
                <a:moveTo>
                  <a:pt x="9400" y="1710"/>
                </a:moveTo>
                <a:lnTo>
                  <a:pt x="9400" y="1710"/>
                </a:lnTo>
                <a:cubicBezTo>
                  <a:pt x="9400" y="1587"/>
                  <a:pt x="9400" y="1587"/>
                  <a:pt x="9400" y="1587"/>
                </a:cubicBezTo>
                <a:cubicBezTo>
                  <a:pt x="9400" y="1587"/>
                  <a:pt x="9360" y="1587"/>
                  <a:pt x="9360" y="1547"/>
                </a:cubicBezTo>
                <a:cubicBezTo>
                  <a:pt x="9360" y="1262"/>
                  <a:pt x="9360" y="977"/>
                  <a:pt x="9360" y="733"/>
                </a:cubicBezTo>
                <a:cubicBezTo>
                  <a:pt x="9360" y="570"/>
                  <a:pt x="9360" y="408"/>
                  <a:pt x="9319" y="245"/>
                </a:cubicBezTo>
                <a:cubicBezTo>
                  <a:pt x="9278" y="245"/>
                  <a:pt x="9237" y="204"/>
                  <a:pt x="9157" y="204"/>
                </a:cubicBezTo>
                <a:cubicBezTo>
                  <a:pt x="8912" y="204"/>
                  <a:pt x="8668" y="163"/>
                  <a:pt x="8423" y="163"/>
                </a:cubicBezTo>
                <a:cubicBezTo>
                  <a:pt x="7935" y="163"/>
                  <a:pt x="7447" y="122"/>
                  <a:pt x="6918" y="122"/>
                </a:cubicBezTo>
                <a:cubicBezTo>
                  <a:pt x="6715" y="122"/>
                  <a:pt x="6470" y="122"/>
                  <a:pt x="6227" y="82"/>
                </a:cubicBezTo>
                <a:cubicBezTo>
                  <a:pt x="6145" y="82"/>
                  <a:pt x="6022" y="82"/>
                  <a:pt x="5942" y="82"/>
                </a:cubicBezTo>
                <a:cubicBezTo>
                  <a:pt x="5616" y="42"/>
                  <a:pt x="5291" y="0"/>
                  <a:pt x="4965" y="0"/>
                </a:cubicBezTo>
                <a:cubicBezTo>
                  <a:pt x="4477" y="0"/>
                  <a:pt x="3948" y="0"/>
                  <a:pt x="3460" y="42"/>
                </a:cubicBezTo>
                <a:cubicBezTo>
                  <a:pt x="3175" y="42"/>
                  <a:pt x="2849" y="42"/>
                  <a:pt x="2564" y="42"/>
                </a:cubicBezTo>
                <a:cubicBezTo>
                  <a:pt x="2524" y="42"/>
                  <a:pt x="2441" y="42"/>
                  <a:pt x="2401" y="42"/>
                </a:cubicBezTo>
                <a:cubicBezTo>
                  <a:pt x="1913" y="82"/>
                  <a:pt x="1465" y="122"/>
                  <a:pt x="1018" y="163"/>
                </a:cubicBezTo>
                <a:cubicBezTo>
                  <a:pt x="977" y="163"/>
                  <a:pt x="936" y="163"/>
                  <a:pt x="896" y="163"/>
                </a:cubicBezTo>
                <a:cubicBezTo>
                  <a:pt x="611" y="163"/>
                  <a:pt x="326" y="204"/>
                  <a:pt x="0" y="245"/>
                </a:cubicBezTo>
                <a:cubicBezTo>
                  <a:pt x="0" y="1018"/>
                  <a:pt x="0" y="1018"/>
                  <a:pt x="0" y="1018"/>
                </a:cubicBezTo>
                <a:cubicBezTo>
                  <a:pt x="42" y="1059"/>
                  <a:pt x="42" y="1099"/>
                  <a:pt x="42" y="1139"/>
                </a:cubicBezTo>
                <a:cubicBezTo>
                  <a:pt x="42" y="2279"/>
                  <a:pt x="42" y="3418"/>
                  <a:pt x="42" y="4517"/>
                </a:cubicBezTo>
                <a:cubicBezTo>
                  <a:pt x="42" y="4720"/>
                  <a:pt x="82" y="4965"/>
                  <a:pt x="82" y="5168"/>
                </a:cubicBezTo>
                <a:cubicBezTo>
                  <a:pt x="82" y="5616"/>
                  <a:pt x="122" y="6064"/>
                  <a:pt x="122" y="6511"/>
                </a:cubicBezTo>
                <a:cubicBezTo>
                  <a:pt x="122" y="6959"/>
                  <a:pt x="163" y="7406"/>
                  <a:pt x="163" y="7854"/>
                </a:cubicBezTo>
                <a:cubicBezTo>
                  <a:pt x="163" y="8138"/>
                  <a:pt x="163" y="8423"/>
                  <a:pt x="163" y="8709"/>
                </a:cubicBezTo>
                <a:cubicBezTo>
                  <a:pt x="163" y="8789"/>
                  <a:pt x="204" y="8831"/>
                  <a:pt x="204" y="8912"/>
                </a:cubicBezTo>
                <a:cubicBezTo>
                  <a:pt x="204" y="8952"/>
                  <a:pt x="245" y="8994"/>
                  <a:pt x="285" y="8994"/>
                </a:cubicBezTo>
                <a:cubicBezTo>
                  <a:pt x="570" y="8994"/>
                  <a:pt x="896" y="9034"/>
                  <a:pt x="1181" y="9034"/>
                </a:cubicBezTo>
                <a:cubicBezTo>
                  <a:pt x="1425" y="9074"/>
                  <a:pt x="1669" y="9074"/>
                  <a:pt x="1913" y="9074"/>
                </a:cubicBezTo>
                <a:cubicBezTo>
                  <a:pt x="2238" y="9074"/>
                  <a:pt x="2524" y="9115"/>
                  <a:pt x="2849" y="9115"/>
                </a:cubicBezTo>
                <a:cubicBezTo>
                  <a:pt x="3255" y="9156"/>
                  <a:pt x="3663" y="9156"/>
                  <a:pt x="4069" y="9156"/>
                </a:cubicBezTo>
                <a:cubicBezTo>
                  <a:pt x="4111" y="9156"/>
                  <a:pt x="4192" y="9156"/>
                  <a:pt x="4274" y="9156"/>
                </a:cubicBezTo>
                <a:cubicBezTo>
                  <a:pt x="4436" y="9197"/>
                  <a:pt x="4599" y="9197"/>
                  <a:pt x="4802" y="9237"/>
                </a:cubicBezTo>
                <a:cubicBezTo>
                  <a:pt x="4965" y="9237"/>
                  <a:pt x="5087" y="9237"/>
                  <a:pt x="5250" y="9237"/>
                </a:cubicBezTo>
                <a:cubicBezTo>
                  <a:pt x="5371" y="9237"/>
                  <a:pt x="5453" y="9278"/>
                  <a:pt x="5576" y="9278"/>
                </a:cubicBezTo>
                <a:cubicBezTo>
                  <a:pt x="7406" y="9278"/>
                  <a:pt x="7406" y="9278"/>
                  <a:pt x="7406" y="9278"/>
                </a:cubicBezTo>
                <a:cubicBezTo>
                  <a:pt x="7447" y="9278"/>
                  <a:pt x="7447" y="9278"/>
                  <a:pt x="7447" y="9278"/>
                </a:cubicBezTo>
                <a:cubicBezTo>
                  <a:pt x="7650" y="9278"/>
                  <a:pt x="7813" y="9237"/>
                  <a:pt x="7975" y="9237"/>
                </a:cubicBezTo>
                <a:cubicBezTo>
                  <a:pt x="8301" y="9237"/>
                  <a:pt x="8627" y="9237"/>
                  <a:pt x="8994" y="9197"/>
                </a:cubicBezTo>
                <a:cubicBezTo>
                  <a:pt x="8994" y="8994"/>
                  <a:pt x="9034" y="8789"/>
                  <a:pt x="9034" y="8546"/>
                </a:cubicBezTo>
                <a:cubicBezTo>
                  <a:pt x="9074" y="8464"/>
                  <a:pt x="9074" y="8343"/>
                  <a:pt x="9074" y="8220"/>
                </a:cubicBezTo>
                <a:cubicBezTo>
                  <a:pt x="9074" y="8058"/>
                  <a:pt x="9115" y="7935"/>
                  <a:pt x="9115" y="7813"/>
                </a:cubicBezTo>
                <a:cubicBezTo>
                  <a:pt x="9115" y="7650"/>
                  <a:pt x="9157" y="7487"/>
                  <a:pt x="9157" y="7324"/>
                </a:cubicBezTo>
                <a:cubicBezTo>
                  <a:pt x="9157" y="7162"/>
                  <a:pt x="9157" y="6999"/>
                  <a:pt x="9157" y="6836"/>
                </a:cubicBezTo>
                <a:cubicBezTo>
                  <a:pt x="9197" y="6430"/>
                  <a:pt x="9197" y="6064"/>
                  <a:pt x="9237" y="5656"/>
                </a:cubicBezTo>
                <a:cubicBezTo>
                  <a:pt x="9237" y="5413"/>
                  <a:pt x="9278" y="5128"/>
                  <a:pt x="9278" y="4883"/>
                </a:cubicBezTo>
                <a:cubicBezTo>
                  <a:pt x="9278" y="4557"/>
                  <a:pt x="9319" y="4274"/>
                  <a:pt x="9319" y="3948"/>
                </a:cubicBezTo>
                <a:cubicBezTo>
                  <a:pt x="9360" y="3703"/>
                  <a:pt x="9360" y="3418"/>
                  <a:pt x="9360" y="3175"/>
                </a:cubicBezTo>
                <a:cubicBezTo>
                  <a:pt x="9360" y="2889"/>
                  <a:pt x="9360" y="2646"/>
                  <a:pt x="9360" y="2361"/>
                </a:cubicBezTo>
                <a:cubicBezTo>
                  <a:pt x="9400" y="2198"/>
                  <a:pt x="9360" y="1995"/>
                  <a:pt x="9360" y="1790"/>
                </a:cubicBezTo>
                <a:cubicBezTo>
                  <a:pt x="9360" y="1790"/>
                  <a:pt x="9400" y="1750"/>
                  <a:pt x="9400" y="1710"/>
                </a:cubicBezTo>
              </a:path>
            </a:pathLst>
          </a:custGeom>
          <a:solidFill>
            <a:srgbClr val="DCC17B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Freeform 1"/>
          <p:cNvSpPr>
            <a:spLocks noChangeArrowheads="1"/>
          </p:cNvSpPr>
          <p:nvPr userDrawn="1"/>
        </p:nvSpPr>
        <p:spPr bwMode="auto">
          <a:xfrm>
            <a:off x="5628226" y="4559996"/>
            <a:ext cx="648370" cy="669204"/>
          </a:xfrm>
          <a:custGeom>
            <a:avLst/>
            <a:gdLst>
              <a:gd name="T0" fmla="*/ 9400 w 9401"/>
              <a:gd name="T1" fmla="*/ 1710 h 9279"/>
              <a:gd name="T2" fmla="*/ 9400 w 9401"/>
              <a:gd name="T3" fmla="*/ 1710 h 9279"/>
              <a:gd name="T4" fmla="*/ 9400 w 9401"/>
              <a:gd name="T5" fmla="*/ 1587 h 9279"/>
              <a:gd name="T6" fmla="*/ 9360 w 9401"/>
              <a:gd name="T7" fmla="*/ 1547 h 9279"/>
              <a:gd name="T8" fmla="*/ 9360 w 9401"/>
              <a:gd name="T9" fmla="*/ 733 h 9279"/>
              <a:gd name="T10" fmla="*/ 9319 w 9401"/>
              <a:gd name="T11" fmla="*/ 245 h 9279"/>
              <a:gd name="T12" fmla="*/ 9157 w 9401"/>
              <a:gd name="T13" fmla="*/ 204 h 9279"/>
              <a:gd name="T14" fmla="*/ 8423 w 9401"/>
              <a:gd name="T15" fmla="*/ 163 h 9279"/>
              <a:gd name="T16" fmla="*/ 6918 w 9401"/>
              <a:gd name="T17" fmla="*/ 122 h 9279"/>
              <a:gd name="T18" fmla="*/ 6227 w 9401"/>
              <a:gd name="T19" fmla="*/ 82 h 9279"/>
              <a:gd name="T20" fmla="*/ 5942 w 9401"/>
              <a:gd name="T21" fmla="*/ 82 h 9279"/>
              <a:gd name="T22" fmla="*/ 4965 w 9401"/>
              <a:gd name="T23" fmla="*/ 0 h 9279"/>
              <a:gd name="T24" fmla="*/ 3460 w 9401"/>
              <a:gd name="T25" fmla="*/ 42 h 9279"/>
              <a:gd name="T26" fmla="*/ 2564 w 9401"/>
              <a:gd name="T27" fmla="*/ 42 h 9279"/>
              <a:gd name="T28" fmla="*/ 2401 w 9401"/>
              <a:gd name="T29" fmla="*/ 42 h 9279"/>
              <a:gd name="T30" fmla="*/ 1018 w 9401"/>
              <a:gd name="T31" fmla="*/ 163 h 9279"/>
              <a:gd name="T32" fmla="*/ 896 w 9401"/>
              <a:gd name="T33" fmla="*/ 163 h 9279"/>
              <a:gd name="T34" fmla="*/ 0 w 9401"/>
              <a:gd name="T35" fmla="*/ 245 h 9279"/>
              <a:gd name="T36" fmla="*/ 0 w 9401"/>
              <a:gd name="T37" fmla="*/ 1018 h 9279"/>
              <a:gd name="T38" fmla="*/ 42 w 9401"/>
              <a:gd name="T39" fmla="*/ 1139 h 9279"/>
              <a:gd name="T40" fmla="*/ 42 w 9401"/>
              <a:gd name="T41" fmla="*/ 4517 h 9279"/>
              <a:gd name="T42" fmla="*/ 82 w 9401"/>
              <a:gd name="T43" fmla="*/ 5168 h 9279"/>
              <a:gd name="T44" fmla="*/ 122 w 9401"/>
              <a:gd name="T45" fmla="*/ 6511 h 9279"/>
              <a:gd name="T46" fmla="*/ 163 w 9401"/>
              <a:gd name="T47" fmla="*/ 7854 h 9279"/>
              <a:gd name="T48" fmla="*/ 163 w 9401"/>
              <a:gd name="T49" fmla="*/ 8709 h 9279"/>
              <a:gd name="T50" fmla="*/ 204 w 9401"/>
              <a:gd name="T51" fmla="*/ 8912 h 9279"/>
              <a:gd name="T52" fmla="*/ 285 w 9401"/>
              <a:gd name="T53" fmla="*/ 8994 h 9279"/>
              <a:gd name="T54" fmla="*/ 1181 w 9401"/>
              <a:gd name="T55" fmla="*/ 9034 h 9279"/>
              <a:gd name="T56" fmla="*/ 1913 w 9401"/>
              <a:gd name="T57" fmla="*/ 9074 h 9279"/>
              <a:gd name="T58" fmla="*/ 2849 w 9401"/>
              <a:gd name="T59" fmla="*/ 9115 h 9279"/>
              <a:gd name="T60" fmla="*/ 4069 w 9401"/>
              <a:gd name="T61" fmla="*/ 9156 h 9279"/>
              <a:gd name="T62" fmla="*/ 4274 w 9401"/>
              <a:gd name="T63" fmla="*/ 9156 h 9279"/>
              <a:gd name="T64" fmla="*/ 4802 w 9401"/>
              <a:gd name="T65" fmla="*/ 9237 h 9279"/>
              <a:gd name="T66" fmla="*/ 5250 w 9401"/>
              <a:gd name="T67" fmla="*/ 9237 h 9279"/>
              <a:gd name="T68" fmla="*/ 5576 w 9401"/>
              <a:gd name="T69" fmla="*/ 9278 h 9279"/>
              <a:gd name="T70" fmla="*/ 7406 w 9401"/>
              <a:gd name="T71" fmla="*/ 9278 h 9279"/>
              <a:gd name="T72" fmla="*/ 7447 w 9401"/>
              <a:gd name="T73" fmla="*/ 9278 h 9279"/>
              <a:gd name="T74" fmla="*/ 7975 w 9401"/>
              <a:gd name="T75" fmla="*/ 9237 h 9279"/>
              <a:gd name="T76" fmla="*/ 8994 w 9401"/>
              <a:gd name="T77" fmla="*/ 9197 h 9279"/>
              <a:gd name="T78" fmla="*/ 9034 w 9401"/>
              <a:gd name="T79" fmla="*/ 8546 h 9279"/>
              <a:gd name="T80" fmla="*/ 9074 w 9401"/>
              <a:gd name="T81" fmla="*/ 8220 h 9279"/>
              <a:gd name="T82" fmla="*/ 9115 w 9401"/>
              <a:gd name="T83" fmla="*/ 7813 h 9279"/>
              <a:gd name="T84" fmla="*/ 9157 w 9401"/>
              <a:gd name="T85" fmla="*/ 7324 h 9279"/>
              <a:gd name="T86" fmla="*/ 9157 w 9401"/>
              <a:gd name="T87" fmla="*/ 6836 h 9279"/>
              <a:gd name="T88" fmla="*/ 9237 w 9401"/>
              <a:gd name="T89" fmla="*/ 5656 h 9279"/>
              <a:gd name="T90" fmla="*/ 9278 w 9401"/>
              <a:gd name="T91" fmla="*/ 4883 h 9279"/>
              <a:gd name="T92" fmla="*/ 9319 w 9401"/>
              <a:gd name="T93" fmla="*/ 3948 h 9279"/>
              <a:gd name="T94" fmla="*/ 9360 w 9401"/>
              <a:gd name="T95" fmla="*/ 3175 h 9279"/>
              <a:gd name="T96" fmla="*/ 9360 w 9401"/>
              <a:gd name="T97" fmla="*/ 2361 h 9279"/>
              <a:gd name="T98" fmla="*/ 9360 w 9401"/>
              <a:gd name="T99" fmla="*/ 1790 h 9279"/>
              <a:gd name="T100" fmla="*/ 9400 w 9401"/>
              <a:gd name="T101" fmla="*/ 1710 h 9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9401" h="9279">
                <a:moveTo>
                  <a:pt x="9400" y="1710"/>
                </a:moveTo>
                <a:lnTo>
                  <a:pt x="9400" y="1710"/>
                </a:lnTo>
                <a:cubicBezTo>
                  <a:pt x="9400" y="1587"/>
                  <a:pt x="9400" y="1587"/>
                  <a:pt x="9400" y="1587"/>
                </a:cubicBezTo>
                <a:cubicBezTo>
                  <a:pt x="9400" y="1587"/>
                  <a:pt x="9360" y="1587"/>
                  <a:pt x="9360" y="1547"/>
                </a:cubicBezTo>
                <a:cubicBezTo>
                  <a:pt x="9360" y="1262"/>
                  <a:pt x="9360" y="977"/>
                  <a:pt x="9360" y="733"/>
                </a:cubicBezTo>
                <a:cubicBezTo>
                  <a:pt x="9360" y="570"/>
                  <a:pt x="9360" y="408"/>
                  <a:pt x="9319" y="245"/>
                </a:cubicBezTo>
                <a:cubicBezTo>
                  <a:pt x="9278" y="245"/>
                  <a:pt x="9237" y="204"/>
                  <a:pt x="9157" y="204"/>
                </a:cubicBezTo>
                <a:cubicBezTo>
                  <a:pt x="8912" y="204"/>
                  <a:pt x="8668" y="163"/>
                  <a:pt x="8423" y="163"/>
                </a:cubicBezTo>
                <a:cubicBezTo>
                  <a:pt x="7935" y="163"/>
                  <a:pt x="7447" y="122"/>
                  <a:pt x="6918" y="122"/>
                </a:cubicBezTo>
                <a:cubicBezTo>
                  <a:pt x="6715" y="122"/>
                  <a:pt x="6470" y="122"/>
                  <a:pt x="6227" y="82"/>
                </a:cubicBezTo>
                <a:cubicBezTo>
                  <a:pt x="6145" y="82"/>
                  <a:pt x="6022" y="82"/>
                  <a:pt x="5942" y="82"/>
                </a:cubicBezTo>
                <a:cubicBezTo>
                  <a:pt x="5616" y="42"/>
                  <a:pt x="5291" y="0"/>
                  <a:pt x="4965" y="0"/>
                </a:cubicBezTo>
                <a:cubicBezTo>
                  <a:pt x="4477" y="0"/>
                  <a:pt x="3948" y="0"/>
                  <a:pt x="3460" y="42"/>
                </a:cubicBezTo>
                <a:cubicBezTo>
                  <a:pt x="3175" y="42"/>
                  <a:pt x="2849" y="42"/>
                  <a:pt x="2564" y="42"/>
                </a:cubicBezTo>
                <a:cubicBezTo>
                  <a:pt x="2524" y="42"/>
                  <a:pt x="2441" y="42"/>
                  <a:pt x="2401" y="42"/>
                </a:cubicBezTo>
                <a:cubicBezTo>
                  <a:pt x="1913" y="82"/>
                  <a:pt x="1465" y="122"/>
                  <a:pt x="1018" y="163"/>
                </a:cubicBezTo>
                <a:cubicBezTo>
                  <a:pt x="977" y="163"/>
                  <a:pt x="936" y="163"/>
                  <a:pt x="896" y="163"/>
                </a:cubicBezTo>
                <a:cubicBezTo>
                  <a:pt x="611" y="163"/>
                  <a:pt x="326" y="204"/>
                  <a:pt x="0" y="245"/>
                </a:cubicBezTo>
                <a:cubicBezTo>
                  <a:pt x="0" y="1018"/>
                  <a:pt x="0" y="1018"/>
                  <a:pt x="0" y="1018"/>
                </a:cubicBezTo>
                <a:cubicBezTo>
                  <a:pt x="42" y="1059"/>
                  <a:pt x="42" y="1099"/>
                  <a:pt x="42" y="1139"/>
                </a:cubicBezTo>
                <a:cubicBezTo>
                  <a:pt x="42" y="2279"/>
                  <a:pt x="42" y="3418"/>
                  <a:pt x="42" y="4517"/>
                </a:cubicBezTo>
                <a:cubicBezTo>
                  <a:pt x="42" y="4720"/>
                  <a:pt x="82" y="4965"/>
                  <a:pt x="82" y="5168"/>
                </a:cubicBezTo>
                <a:cubicBezTo>
                  <a:pt x="82" y="5616"/>
                  <a:pt x="122" y="6064"/>
                  <a:pt x="122" y="6511"/>
                </a:cubicBezTo>
                <a:cubicBezTo>
                  <a:pt x="122" y="6959"/>
                  <a:pt x="163" y="7406"/>
                  <a:pt x="163" y="7854"/>
                </a:cubicBezTo>
                <a:cubicBezTo>
                  <a:pt x="163" y="8138"/>
                  <a:pt x="163" y="8423"/>
                  <a:pt x="163" y="8709"/>
                </a:cubicBezTo>
                <a:cubicBezTo>
                  <a:pt x="163" y="8789"/>
                  <a:pt x="204" y="8831"/>
                  <a:pt x="204" y="8912"/>
                </a:cubicBezTo>
                <a:cubicBezTo>
                  <a:pt x="204" y="8952"/>
                  <a:pt x="245" y="8994"/>
                  <a:pt x="285" y="8994"/>
                </a:cubicBezTo>
                <a:cubicBezTo>
                  <a:pt x="570" y="8994"/>
                  <a:pt x="896" y="9034"/>
                  <a:pt x="1181" y="9034"/>
                </a:cubicBezTo>
                <a:cubicBezTo>
                  <a:pt x="1425" y="9074"/>
                  <a:pt x="1669" y="9074"/>
                  <a:pt x="1913" y="9074"/>
                </a:cubicBezTo>
                <a:cubicBezTo>
                  <a:pt x="2238" y="9074"/>
                  <a:pt x="2524" y="9115"/>
                  <a:pt x="2849" y="9115"/>
                </a:cubicBezTo>
                <a:cubicBezTo>
                  <a:pt x="3255" y="9156"/>
                  <a:pt x="3663" y="9156"/>
                  <a:pt x="4069" y="9156"/>
                </a:cubicBezTo>
                <a:cubicBezTo>
                  <a:pt x="4111" y="9156"/>
                  <a:pt x="4192" y="9156"/>
                  <a:pt x="4274" y="9156"/>
                </a:cubicBezTo>
                <a:cubicBezTo>
                  <a:pt x="4436" y="9197"/>
                  <a:pt x="4599" y="9197"/>
                  <a:pt x="4802" y="9237"/>
                </a:cubicBezTo>
                <a:cubicBezTo>
                  <a:pt x="4965" y="9237"/>
                  <a:pt x="5087" y="9237"/>
                  <a:pt x="5250" y="9237"/>
                </a:cubicBezTo>
                <a:cubicBezTo>
                  <a:pt x="5371" y="9237"/>
                  <a:pt x="5453" y="9278"/>
                  <a:pt x="5576" y="9278"/>
                </a:cubicBezTo>
                <a:cubicBezTo>
                  <a:pt x="7406" y="9278"/>
                  <a:pt x="7406" y="9278"/>
                  <a:pt x="7406" y="9278"/>
                </a:cubicBezTo>
                <a:cubicBezTo>
                  <a:pt x="7447" y="9278"/>
                  <a:pt x="7447" y="9278"/>
                  <a:pt x="7447" y="9278"/>
                </a:cubicBezTo>
                <a:cubicBezTo>
                  <a:pt x="7650" y="9278"/>
                  <a:pt x="7813" y="9237"/>
                  <a:pt x="7975" y="9237"/>
                </a:cubicBezTo>
                <a:cubicBezTo>
                  <a:pt x="8301" y="9237"/>
                  <a:pt x="8627" y="9237"/>
                  <a:pt x="8994" y="9197"/>
                </a:cubicBezTo>
                <a:cubicBezTo>
                  <a:pt x="8994" y="8994"/>
                  <a:pt x="9034" y="8789"/>
                  <a:pt x="9034" y="8546"/>
                </a:cubicBezTo>
                <a:cubicBezTo>
                  <a:pt x="9074" y="8464"/>
                  <a:pt x="9074" y="8343"/>
                  <a:pt x="9074" y="8220"/>
                </a:cubicBezTo>
                <a:cubicBezTo>
                  <a:pt x="9074" y="8058"/>
                  <a:pt x="9115" y="7935"/>
                  <a:pt x="9115" y="7813"/>
                </a:cubicBezTo>
                <a:cubicBezTo>
                  <a:pt x="9115" y="7650"/>
                  <a:pt x="9157" y="7487"/>
                  <a:pt x="9157" y="7324"/>
                </a:cubicBezTo>
                <a:cubicBezTo>
                  <a:pt x="9157" y="7162"/>
                  <a:pt x="9157" y="6999"/>
                  <a:pt x="9157" y="6836"/>
                </a:cubicBezTo>
                <a:cubicBezTo>
                  <a:pt x="9197" y="6430"/>
                  <a:pt x="9197" y="6064"/>
                  <a:pt x="9237" y="5656"/>
                </a:cubicBezTo>
                <a:cubicBezTo>
                  <a:pt x="9237" y="5413"/>
                  <a:pt x="9278" y="5128"/>
                  <a:pt x="9278" y="4883"/>
                </a:cubicBezTo>
                <a:cubicBezTo>
                  <a:pt x="9278" y="4557"/>
                  <a:pt x="9319" y="4274"/>
                  <a:pt x="9319" y="3948"/>
                </a:cubicBezTo>
                <a:cubicBezTo>
                  <a:pt x="9360" y="3703"/>
                  <a:pt x="9360" y="3418"/>
                  <a:pt x="9360" y="3175"/>
                </a:cubicBezTo>
                <a:cubicBezTo>
                  <a:pt x="9360" y="2889"/>
                  <a:pt x="9360" y="2646"/>
                  <a:pt x="9360" y="2361"/>
                </a:cubicBezTo>
                <a:cubicBezTo>
                  <a:pt x="9400" y="2198"/>
                  <a:pt x="9360" y="1995"/>
                  <a:pt x="9360" y="1790"/>
                </a:cubicBezTo>
                <a:cubicBezTo>
                  <a:pt x="9360" y="1790"/>
                  <a:pt x="9400" y="1750"/>
                  <a:pt x="9400" y="1710"/>
                </a:cubicBezTo>
              </a:path>
            </a:pathLst>
          </a:custGeom>
          <a:solidFill>
            <a:srgbClr val="BADDF8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Freeform 1"/>
          <p:cNvSpPr>
            <a:spLocks noChangeArrowheads="1"/>
          </p:cNvSpPr>
          <p:nvPr userDrawn="1"/>
        </p:nvSpPr>
        <p:spPr bwMode="auto">
          <a:xfrm>
            <a:off x="6535946" y="4559996"/>
            <a:ext cx="648370" cy="669204"/>
          </a:xfrm>
          <a:custGeom>
            <a:avLst/>
            <a:gdLst>
              <a:gd name="T0" fmla="*/ 9400 w 9401"/>
              <a:gd name="T1" fmla="*/ 1710 h 9279"/>
              <a:gd name="T2" fmla="*/ 9400 w 9401"/>
              <a:gd name="T3" fmla="*/ 1710 h 9279"/>
              <a:gd name="T4" fmla="*/ 9400 w 9401"/>
              <a:gd name="T5" fmla="*/ 1587 h 9279"/>
              <a:gd name="T6" fmla="*/ 9360 w 9401"/>
              <a:gd name="T7" fmla="*/ 1547 h 9279"/>
              <a:gd name="T8" fmla="*/ 9360 w 9401"/>
              <a:gd name="T9" fmla="*/ 733 h 9279"/>
              <a:gd name="T10" fmla="*/ 9319 w 9401"/>
              <a:gd name="T11" fmla="*/ 245 h 9279"/>
              <a:gd name="T12" fmla="*/ 9157 w 9401"/>
              <a:gd name="T13" fmla="*/ 204 h 9279"/>
              <a:gd name="T14" fmla="*/ 8423 w 9401"/>
              <a:gd name="T15" fmla="*/ 163 h 9279"/>
              <a:gd name="T16" fmla="*/ 6918 w 9401"/>
              <a:gd name="T17" fmla="*/ 122 h 9279"/>
              <a:gd name="T18" fmla="*/ 6227 w 9401"/>
              <a:gd name="T19" fmla="*/ 82 h 9279"/>
              <a:gd name="T20" fmla="*/ 5942 w 9401"/>
              <a:gd name="T21" fmla="*/ 82 h 9279"/>
              <a:gd name="T22" fmla="*/ 4965 w 9401"/>
              <a:gd name="T23" fmla="*/ 0 h 9279"/>
              <a:gd name="T24" fmla="*/ 3460 w 9401"/>
              <a:gd name="T25" fmla="*/ 42 h 9279"/>
              <a:gd name="T26" fmla="*/ 2564 w 9401"/>
              <a:gd name="T27" fmla="*/ 42 h 9279"/>
              <a:gd name="T28" fmla="*/ 2401 w 9401"/>
              <a:gd name="T29" fmla="*/ 42 h 9279"/>
              <a:gd name="T30" fmla="*/ 1018 w 9401"/>
              <a:gd name="T31" fmla="*/ 163 h 9279"/>
              <a:gd name="T32" fmla="*/ 896 w 9401"/>
              <a:gd name="T33" fmla="*/ 163 h 9279"/>
              <a:gd name="T34" fmla="*/ 0 w 9401"/>
              <a:gd name="T35" fmla="*/ 245 h 9279"/>
              <a:gd name="T36" fmla="*/ 0 w 9401"/>
              <a:gd name="T37" fmla="*/ 1018 h 9279"/>
              <a:gd name="T38" fmla="*/ 42 w 9401"/>
              <a:gd name="T39" fmla="*/ 1139 h 9279"/>
              <a:gd name="T40" fmla="*/ 42 w 9401"/>
              <a:gd name="T41" fmla="*/ 4517 h 9279"/>
              <a:gd name="T42" fmla="*/ 82 w 9401"/>
              <a:gd name="T43" fmla="*/ 5168 h 9279"/>
              <a:gd name="T44" fmla="*/ 122 w 9401"/>
              <a:gd name="T45" fmla="*/ 6511 h 9279"/>
              <a:gd name="T46" fmla="*/ 163 w 9401"/>
              <a:gd name="T47" fmla="*/ 7854 h 9279"/>
              <a:gd name="T48" fmla="*/ 163 w 9401"/>
              <a:gd name="T49" fmla="*/ 8709 h 9279"/>
              <a:gd name="T50" fmla="*/ 204 w 9401"/>
              <a:gd name="T51" fmla="*/ 8912 h 9279"/>
              <a:gd name="T52" fmla="*/ 285 w 9401"/>
              <a:gd name="T53" fmla="*/ 8994 h 9279"/>
              <a:gd name="T54" fmla="*/ 1181 w 9401"/>
              <a:gd name="T55" fmla="*/ 9034 h 9279"/>
              <a:gd name="T56" fmla="*/ 1913 w 9401"/>
              <a:gd name="T57" fmla="*/ 9074 h 9279"/>
              <a:gd name="T58" fmla="*/ 2849 w 9401"/>
              <a:gd name="T59" fmla="*/ 9115 h 9279"/>
              <a:gd name="T60" fmla="*/ 4069 w 9401"/>
              <a:gd name="T61" fmla="*/ 9156 h 9279"/>
              <a:gd name="T62" fmla="*/ 4274 w 9401"/>
              <a:gd name="T63" fmla="*/ 9156 h 9279"/>
              <a:gd name="T64" fmla="*/ 4802 w 9401"/>
              <a:gd name="T65" fmla="*/ 9237 h 9279"/>
              <a:gd name="T66" fmla="*/ 5250 w 9401"/>
              <a:gd name="T67" fmla="*/ 9237 h 9279"/>
              <a:gd name="T68" fmla="*/ 5576 w 9401"/>
              <a:gd name="T69" fmla="*/ 9278 h 9279"/>
              <a:gd name="T70" fmla="*/ 7406 w 9401"/>
              <a:gd name="T71" fmla="*/ 9278 h 9279"/>
              <a:gd name="T72" fmla="*/ 7447 w 9401"/>
              <a:gd name="T73" fmla="*/ 9278 h 9279"/>
              <a:gd name="T74" fmla="*/ 7975 w 9401"/>
              <a:gd name="T75" fmla="*/ 9237 h 9279"/>
              <a:gd name="T76" fmla="*/ 8994 w 9401"/>
              <a:gd name="T77" fmla="*/ 9197 h 9279"/>
              <a:gd name="T78" fmla="*/ 9034 w 9401"/>
              <a:gd name="T79" fmla="*/ 8546 h 9279"/>
              <a:gd name="T80" fmla="*/ 9074 w 9401"/>
              <a:gd name="T81" fmla="*/ 8220 h 9279"/>
              <a:gd name="T82" fmla="*/ 9115 w 9401"/>
              <a:gd name="T83" fmla="*/ 7813 h 9279"/>
              <a:gd name="T84" fmla="*/ 9157 w 9401"/>
              <a:gd name="T85" fmla="*/ 7324 h 9279"/>
              <a:gd name="T86" fmla="*/ 9157 w 9401"/>
              <a:gd name="T87" fmla="*/ 6836 h 9279"/>
              <a:gd name="T88" fmla="*/ 9237 w 9401"/>
              <a:gd name="T89" fmla="*/ 5656 h 9279"/>
              <a:gd name="T90" fmla="*/ 9278 w 9401"/>
              <a:gd name="T91" fmla="*/ 4883 h 9279"/>
              <a:gd name="T92" fmla="*/ 9319 w 9401"/>
              <a:gd name="T93" fmla="*/ 3948 h 9279"/>
              <a:gd name="T94" fmla="*/ 9360 w 9401"/>
              <a:gd name="T95" fmla="*/ 3175 h 9279"/>
              <a:gd name="T96" fmla="*/ 9360 w 9401"/>
              <a:gd name="T97" fmla="*/ 2361 h 9279"/>
              <a:gd name="T98" fmla="*/ 9360 w 9401"/>
              <a:gd name="T99" fmla="*/ 1790 h 9279"/>
              <a:gd name="T100" fmla="*/ 9400 w 9401"/>
              <a:gd name="T101" fmla="*/ 1710 h 9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9401" h="9279">
                <a:moveTo>
                  <a:pt x="9400" y="1710"/>
                </a:moveTo>
                <a:lnTo>
                  <a:pt x="9400" y="1710"/>
                </a:lnTo>
                <a:cubicBezTo>
                  <a:pt x="9400" y="1587"/>
                  <a:pt x="9400" y="1587"/>
                  <a:pt x="9400" y="1587"/>
                </a:cubicBezTo>
                <a:cubicBezTo>
                  <a:pt x="9400" y="1587"/>
                  <a:pt x="9360" y="1587"/>
                  <a:pt x="9360" y="1547"/>
                </a:cubicBezTo>
                <a:cubicBezTo>
                  <a:pt x="9360" y="1262"/>
                  <a:pt x="9360" y="977"/>
                  <a:pt x="9360" y="733"/>
                </a:cubicBezTo>
                <a:cubicBezTo>
                  <a:pt x="9360" y="570"/>
                  <a:pt x="9360" y="408"/>
                  <a:pt x="9319" y="245"/>
                </a:cubicBezTo>
                <a:cubicBezTo>
                  <a:pt x="9278" y="245"/>
                  <a:pt x="9237" y="204"/>
                  <a:pt x="9157" y="204"/>
                </a:cubicBezTo>
                <a:cubicBezTo>
                  <a:pt x="8912" y="204"/>
                  <a:pt x="8668" y="163"/>
                  <a:pt x="8423" y="163"/>
                </a:cubicBezTo>
                <a:cubicBezTo>
                  <a:pt x="7935" y="163"/>
                  <a:pt x="7447" y="122"/>
                  <a:pt x="6918" y="122"/>
                </a:cubicBezTo>
                <a:cubicBezTo>
                  <a:pt x="6715" y="122"/>
                  <a:pt x="6470" y="122"/>
                  <a:pt x="6227" y="82"/>
                </a:cubicBezTo>
                <a:cubicBezTo>
                  <a:pt x="6145" y="82"/>
                  <a:pt x="6022" y="82"/>
                  <a:pt x="5942" y="82"/>
                </a:cubicBezTo>
                <a:cubicBezTo>
                  <a:pt x="5616" y="42"/>
                  <a:pt x="5291" y="0"/>
                  <a:pt x="4965" y="0"/>
                </a:cubicBezTo>
                <a:cubicBezTo>
                  <a:pt x="4477" y="0"/>
                  <a:pt x="3948" y="0"/>
                  <a:pt x="3460" y="42"/>
                </a:cubicBezTo>
                <a:cubicBezTo>
                  <a:pt x="3175" y="42"/>
                  <a:pt x="2849" y="42"/>
                  <a:pt x="2564" y="42"/>
                </a:cubicBezTo>
                <a:cubicBezTo>
                  <a:pt x="2524" y="42"/>
                  <a:pt x="2441" y="42"/>
                  <a:pt x="2401" y="42"/>
                </a:cubicBezTo>
                <a:cubicBezTo>
                  <a:pt x="1913" y="82"/>
                  <a:pt x="1465" y="122"/>
                  <a:pt x="1018" y="163"/>
                </a:cubicBezTo>
                <a:cubicBezTo>
                  <a:pt x="977" y="163"/>
                  <a:pt x="936" y="163"/>
                  <a:pt x="896" y="163"/>
                </a:cubicBezTo>
                <a:cubicBezTo>
                  <a:pt x="611" y="163"/>
                  <a:pt x="326" y="204"/>
                  <a:pt x="0" y="245"/>
                </a:cubicBezTo>
                <a:cubicBezTo>
                  <a:pt x="0" y="1018"/>
                  <a:pt x="0" y="1018"/>
                  <a:pt x="0" y="1018"/>
                </a:cubicBezTo>
                <a:cubicBezTo>
                  <a:pt x="42" y="1059"/>
                  <a:pt x="42" y="1099"/>
                  <a:pt x="42" y="1139"/>
                </a:cubicBezTo>
                <a:cubicBezTo>
                  <a:pt x="42" y="2279"/>
                  <a:pt x="42" y="3418"/>
                  <a:pt x="42" y="4517"/>
                </a:cubicBezTo>
                <a:cubicBezTo>
                  <a:pt x="42" y="4720"/>
                  <a:pt x="82" y="4965"/>
                  <a:pt x="82" y="5168"/>
                </a:cubicBezTo>
                <a:cubicBezTo>
                  <a:pt x="82" y="5616"/>
                  <a:pt x="122" y="6064"/>
                  <a:pt x="122" y="6511"/>
                </a:cubicBezTo>
                <a:cubicBezTo>
                  <a:pt x="122" y="6959"/>
                  <a:pt x="163" y="7406"/>
                  <a:pt x="163" y="7854"/>
                </a:cubicBezTo>
                <a:cubicBezTo>
                  <a:pt x="163" y="8138"/>
                  <a:pt x="163" y="8423"/>
                  <a:pt x="163" y="8709"/>
                </a:cubicBezTo>
                <a:cubicBezTo>
                  <a:pt x="163" y="8789"/>
                  <a:pt x="204" y="8831"/>
                  <a:pt x="204" y="8912"/>
                </a:cubicBezTo>
                <a:cubicBezTo>
                  <a:pt x="204" y="8952"/>
                  <a:pt x="245" y="8994"/>
                  <a:pt x="285" y="8994"/>
                </a:cubicBezTo>
                <a:cubicBezTo>
                  <a:pt x="570" y="8994"/>
                  <a:pt x="896" y="9034"/>
                  <a:pt x="1181" y="9034"/>
                </a:cubicBezTo>
                <a:cubicBezTo>
                  <a:pt x="1425" y="9074"/>
                  <a:pt x="1669" y="9074"/>
                  <a:pt x="1913" y="9074"/>
                </a:cubicBezTo>
                <a:cubicBezTo>
                  <a:pt x="2238" y="9074"/>
                  <a:pt x="2524" y="9115"/>
                  <a:pt x="2849" y="9115"/>
                </a:cubicBezTo>
                <a:cubicBezTo>
                  <a:pt x="3255" y="9156"/>
                  <a:pt x="3663" y="9156"/>
                  <a:pt x="4069" y="9156"/>
                </a:cubicBezTo>
                <a:cubicBezTo>
                  <a:pt x="4111" y="9156"/>
                  <a:pt x="4192" y="9156"/>
                  <a:pt x="4274" y="9156"/>
                </a:cubicBezTo>
                <a:cubicBezTo>
                  <a:pt x="4436" y="9197"/>
                  <a:pt x="4599" y="9197"/>
                  <a:pt x="4802" y="9237"/>
                </a:cubicBezTo>
                <a:cubicBezTo>
                  <a:pt x="4965" y="9237"/>
                  <a:pt x="5087" y="9237"/>
                  <a:pt x="5250" y="9237"/>
                </a:cubicBezTo>
                <a:cubicBezTo>
                  <a:pt x="5371" y="9237"/>
                  <a:pt x="5453" y="9278"/>
                  <a:pt x="5576" y="9278"/>
                </a:cubicBezTo>
                <a:cubicBezTo>
                  <a:pt x="7406" y="9278"/>
                  <a:pt x="7406" y="9278"/>
                  <a:pt x="7406" y="9278"/>
                </a:cubicBezTo>
                <a:cubicBezTo>
                  <a:pt x="7447" y="9278"/>
                  <a:pt x="7447" y="9278"/>
                  <a:pt x="7447" y="9278"/>
                </a:cubicBezTo>
                <a:cubicBezTo>
                  <a:pt x="7650" y="9278"/>
                  <a:pt x="7813" y="9237"/>
                  <a:pt x="7975" y="9237"/>
                </a:cubicBezTo>
                <a:cubicBezTo>
                  <a:pt x="8301" y="9237"/>
                  <a:pt x="8627" y="9237"/>
                  <a:pt x="8994" y="9197"/>
                </a:cubicBezTo>
                <a:cubicBezTo>
                  <a:pt x="8994" y="8994"/>
                  <a:pt x="9034" y="8789"/>
                  <a:pt x="9034" y="8546"/>
                </a:cubicBezTo>
                <a:cubicBezTo>
                  <a:pt x="9074" y="8464"/>
                  <a:pt x="9074" y="8343"/>
                  <a:pt x="9074" y="8220"/>
                </a:cubicBezTo>
                <a:cubicBezTo>
                  <a:pt x="9074" y="8058"/>
                  <a:pt x="9115" y="7935"/>
                  <a:pt x="9115" y="7813"/>
                </a:cubicBezTo>
                <a:cubicBezTo>
                  <a:pt x="9115" y="7650"/>
                  <a:pt x="9157" y="7487"/>
                  <a:pt x="9157" y="7324"/>
                </a:cubicBezTo>
                <a:cubicBezTo>
                  <a:pt x="9157" y="7162"/>
                  <a:pt x="9157" y="6999"/>
                  <a:pt x="9157" y="6836"/>
                </a:cubicBezTo>
                <a:cubicBezTo>
                  <a:pt x="9197" y="6430"/>
                  <a:pt x="9197" y="6064"/>
                  <a:pt x="9237" y="5656"/>
                </a:cubicBezTo>
                <a:cubicBezTo>
                  <a:pt x="9237" y="5413"/>
                  <a:pt x="9278" y="5128"/>
                  <a:pt x="9278" y="4883"/>
                </a:cubicBezTo>
                <a:cubicBezTo>
                  <a:pt x="9278" y="4557"/>
                  <a:pt x="9319" y="4274"/>
                  <a:pt x="9319" y="3948"/>
                </a:cubicBezTo>
                <a:cubicBezTo>
                  <a:pt x="9360" y="3703"/>
                  <a:pt x="9360" y="3418"/>
                  <a:pt x="9360" y="3175"/>
                </a:cubicBezTo>
                <a:cubicBezTo>
                  <a:pt x="9360" y="2889"/>
                  <a:pt x="9360" y="2646"/>
                  <a:pt x="9360" y="2361"/>
                </a:cubicBezTo>
                <a:cubicBezTo>
                  <a:pt x="9400" y="2198"/>
                  <a:pt x="9360" y="1995"/>
                  <a:pt x="9360" y="1790"/>
                </a:cubicBezTo>
                <a:cubicBezTo>
                  <a:pt x="9360" y="1790"/>
                  <a:pt x="9400" y="1750"/>
                  <a:pt x="9400" y="1710"/>
                </a:cubicBezTo>
              </a:path>
            </a:pathLst>
          </a:custGeom>
          <a:solidFill>
            <a:srgbClr val="C8E1DF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Freeform 1"/>
          <p:cNvSpPr>
            <a:spLocks noChangeArrowheads="1"/>
          </p:cNvSpPr>
          <p:nvPr userDrawn="1"/>
        </p:nvSpPr>
        <p:spPr bwMode="auto">
          <a:xfrm>
            <a:off x="7443666" y="4559996"/>
            <a:ext cx="648370" cy="669204"/>
          </a:xfrm>
          <a:custGeom>
            <a:avLst/>
            <a:gdLst>
              <a:gd name="T0" fmla="*/ 9400 w 9401"/>
              <a:gd name="T1" fmla="*/ 1710 h 9279"/>
              <a:gd name="T2" fmla="*/ 9400 w 9401"/>
              <a:gd name="T3" fmla="*/ 1710 h 9279"/>
              <a:gd name="T4" fmla="*/ 9400 w 9401"/>
              <a:gd name="T5" fmla="*/ 1587 h 9279"/>
              <a:gd name="T6" fmla="*/ 9360 w 9401"/>
              <a:gd name="T7" fmla="*/ 1547 h 9279"/>
              <a:gd name="T8" fmla="*/ 9360 w 9401"/>
              <a:gd name="T9" fmla="*/ 733 h 9279"/>
              <a:gd name="T10" fmla="*/ 9319 w 9401"/>
              <a:gd name="T11" fmla="*/ 245 h 9279"/>
              <a:gd name="T12" fmla="*/ 9157 w 9401"/>
              <a:gd name="T13" fmla="*/ 204 h 9279"/>
              <a:gd name="T14" fmla="*/ 8423 w 9401"/>
              <a:gd name="T15" fmla="*/ 163 h 9279"/>
              <a:gd name="T16" fmla="*/ 6918 w 9401"/>
              <a:gd name="T17" fmla="*/ 122 h 9279"/>
              <a:gd name="T18" fmla="*/ 6227 w 9401"/>
              <a:gd name="T19" fmla="*/ 82 h 9279"/>
              <a:gd name="T20" fmla="*/ 5942 w 9401"/>
              <a:gd name="T21" fmla="*/ 82 h 9279"/>
              <a:gd name="T22" fmla="*/ 4965 w 9401"/>
              <a:gd name="T23" fmla="*/ 0 h 9279"/>
              <a:gd name="T24" fmla="*/ 3460 w 9401"/>
              <a:gd name="T25" fmla="*/ 42 h 9279"/>
              <a:gd name="T26" fmla="*/ 2564 w 9401"/>
              <a:gd name="T27" fmla="*/ 42 h 9279"/>
              <a:gd name="T28" fmla="*/ 2401 w 9401"/>
              <a:gd name="T29" fmla="*/ 42 h 9279"/>
              <a:gd name="T30" fmla="*/ 1018 w 9401"/>
              <a:gd name="T31" fmla="*/ 163 h 9279"/>
              <a:gd name="T32" fmla="*/ 896 w 9401"/>
              <a:gd name="T33" fmla="*/ 163 h 9279"/>
              <a:gd name="T34" fmla="*/ 0 w 9401"/>
              <a:gd name="T35" fmla="*/ 245 h 9279"/>
              <a:gd name="T36" fmla="*/ 0 w 9401"/>
              <a:gd name="T37" fmla="*/ 1018 h 9279"/>
              <a:gd name="T38" fmla="*/ 42 w 9401"/>
              <a:gd name="T39" fmla="*/ 1139 h 9279"/>
              <a:gd name="T40" fmla="*/ 42 w 9401"/>
              <a:gd name="T41" fmla="*/ 4517 h 9279"/>
              <a:gd name="T42" fmla="*/ 82 w 9401"/>
              <a:gd name="T43" fmla="*/ 5168 h 9279"/>
              <a:gd name="T44" fmla="*/ 122 w 9401"/>
              <a:gd name="T45" fmla="*/ 6511 h 9279"/>
              <a:gd name="T46" fmla="*/ 163 w 9401"/>
              <a:gd name="T47" fmla="*/ 7854 h 9279"/>
              <a:gd name="T48" fmla="*/ 163 w 9401"/>
              <a:gd name="T49" fmla="*/ 8709 h 9279"/>
              <a:gd name="T50" fmla="*/ 204 w 9401"/>
              <a:gd name="T51" fmla="*/ 8912 h 9279"/>
              <a:gd name="T52" fmla="*/ 285 w 9401"/>
              <a:gd name="T53" fmla="*/ 8994 h 9279"/>
              <a:gd name="T54" fmla="*/ 1181 w 9401"/>
              <a:gd name="T55" fmla="*/ 9034 h 9279"/>
              <a:gd name="T56" fmla="*/ 1913 w 9401"/>
              <a:gd name="T57" fmla="*/ 9074 h 9279"/>
              <a:gd name="T58" fmla="*/ 2849 w 9401"/>
              <a:gd name="T59" fmla="*/ 9115 h 9279"/>
              <a:gd name="T60" fmla="*/ 4069 w 9401"/>
              <a:gd name="T61" fmla="*/ 9156 h 9279"/>
              <a:gd name="T62" fmla="*/ 4274 w 9401"/>
              <a:gd name="T63" fmla="*/ 9156 h 9279"/>
              <a:gd name="T64" fmla="*/ 4802 w 9401"/>
              <a:gd name="T65" fmla="*/ 9237 h 9279"/>
              <a:gd name="T66" fmla="*/ 5250 w 9401"/>
              <a:gd name="T67" fmla="*/ 9237 h 9279"/>
              <a:gd name="T68" fmla="*/ 5576 w 9401"/>
              <a:gd name="T69" fmla="*/ 9278 h 9279"/>
              <a:gd name="T70" fmla="*/ 7406 w 9401"/>
              <a:gd name="T71" fmla="*/ 9278 h 9279"/>
              <a:gd name="T72" fmla="*/ 7447 w 9401"/>
              <a:gd name="T73" fmla="*/ 9278 h 9279"/>
              <a:gd name="T74" fmla="*/ 7975 w 9401"/>
              <a:gd name="T75" fmla="*/ 9237 h 9279"/>
              <a:gd name="T76" fmla="*/ 8994 w 9401"/>
              <a:gd name="T77" fmla="*/ 9197 h 9279"/>
              <a:gd name="T78" fmla="*/ 9034 w 9401"/>
              <a:gd name="T79" fmla="*/ 8546 h 9279"/>
              <a:gd name="T80" fmla="*/ 9074 w 9401"/>
              <a:gd name="T81" fmla="*/ 8220 h 9279"/>
              <a:gd name="T82" fmla="*/ 9115 w 9401"/>
              <a:gd name="T83" fmla="*/ 7813 h 9279"/>
              <a:gd name="T84" fmla="*/ 9157 w 9401"/>
              <a:gd name="T85" fmla="*/ 7324 h 9279"/>
              <a:gd name="T86" fmla="*/ 9157 w 9401"/>
              <a:gd name="T87" fmla="*/ 6836 h 9279"/>
              <a:gd name="T88" fmla="*/ 9237 w 9401"/>
              <a:gd name="T89" fmla="*/ 5656 h 9279"/>
              <a:gd name="T90" fmla="*/ 9278 w 9401"/>
              <a:gd name="T91" fmla="*/ 4883 h 9279"/>
              <a:gd name="T92" fmla="*/ 9319 w 9401"/>
              <a:gd name="T93" fmla="*/ 3948 h 9279"/>
              <a:gd name="T94" fmla="*/ 9360 w 9401"/>
              <a:gd name="T95" fmla="*/ 3175 h 9279"/>
              <a:gd name="T96" fmla="*/ 9360 w 9401"/>
              <a:gd name="T97" fmla="*/ 2361 h 9279"/>
              <a:gd name="T98" fmla="*/ 9360 w 9401"/>
              <a:gd name="T99" fmla="*/ 1790 h 9279"/>
              <a:gd name="T100" fmla="*/ 9400 w 9401"/>
              <a:gd name="T101" fmla="*/ 1710 h 9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9401" h="9279">
                <a:moveTo>
                  <a:pt x="9400" y="1710"/>
                </a:moveTo>
                <a:lnTo>
                  <a:pt x="9400" y="1710"/>
                </a:lnTo>
                <a:cubicBezTo>
                  <a:pt x="9400" y="1587"/>
                  <a:pt x="9400" y="1587"/>
                  <a:pt x="9400" y="1587"/>
                </a:cubicBezTo>
                <a:cubicBezTo>
                  <a:pt x="9400" y="1587"/>
                  <a:pt x="9360" y="1587"/>
                  <a:pt x="9360" y="1547"/>
                </a:cubicBezTo>
                <a:cubicBezTo>
                  <a:pt x="9360" y="1262"/>
                  <a:pt x="9360" y="977"/>
                  <a:pt x="9360" y="733"/>
                </a:cubicBezTo>
                <a:cubicBezTo>
                  <a:pt x="9360" y="570"/>
                  <a:pt x="9360" y="408"/>
                  <a:pt x="9319" y="245"/>
                </a:cubicBezTo>
                <a:cubicBezTo>
                  <a:pt x="9278" y="245"/>
                  <a:pt x="9237" y="204"/>
                  <a:pt x="9157" y="204"/>
                </a:cubicBezTo>
                <a:cubicBezTo>
                  <a:pt x="8912" y="204"/>
                  <a:pt x="8668" y="163"/>
                  <a:pt x="8423" y="163"/>
                </a:cubicBezTo>
                <a:cubicBezTo>
                  <a:pt x="7935" y="163"/>
                  <a:pt x="7447" y="122"/>
                  <a:pt x="6918" y="122"/>
                </a:cubicBezTo>
                <a:cubicBezTo>
                  <a:pt x="6715" y="122"/>
                  <a:pt x="6470" y="122"/>
                  <a:pt x="6227" y="82"/>
                </a:cubicBezTo>
                <a:cubicBezTo>
                  <a:pt x="6145" y="82"/>
                  <a:pt x="6022" y="82"/>
                  <a:pt x="5942" y="82"/>
                </a:cubicBezTo>
                <a:cubicBezTo>
                  <a:pt x="5616" y="42"/>
                  <a:pt x="5291" y="0"/>
                  <a:pt x="4965" y="0"/>
                </a:cubicBezTo>
                <a:cubicBezTo>
                  <a:pt x="4477" y="0"/>
                  <a:pt x="3948" y="0"/>
                  <a:pt x="3460" y="42"/>
                </a:cubicBezTo>
                <a:cubicBezTo>
                  <a:pt x="3175" y="42"/>
                  <a:pt x="2849" y="42"/>
                  <a:pt x="2564" y="42"/>
                </a:cubicBezTo>
                <a:cubicBezTo>
                  <a:pt x="2524" y="42"/>
                  <a:pt x="2441" y="42"/>
                  <a:pt x="2401" y="42"/>
                </a:cubicBezTo>
                <a:cubicBezTo>
                  <a:pt x="1913" y="82"/>
                  <a:pt x="1465" y="122"/>
                  <a:pt x="1018" y="163"/>
                </a:cubicBezTo>
                <a:cubicBezTo>
                  <a:pt x="977" y="163"/>
                  <a:pt x="936" y="163"/>
                  <a:pt x="896" y="163"/>
                </a:cubicBezTo>
                <a:cubicBezTo>
                  <a:pt x="611" y="163"/>
                  <a:pt x="326" y="204"/>
                  <a:pt x="0" y="245"/>
                </a:cubicBezTo>
                <a:cubicBezTo>
                  <a:pt x="0" y="1018"/>
                  <a:pt x="0" y="1018"/>
                  <a:pt x="0" y="1018"/>
                </a:cubicBezTo>
                <a:cubicBezTo>
                  <a:pt x="42" y="1059"/>
                  <a:pt x="42" y="1099"/>
                  <a:pt x="42" y="1139"/>
                </a:cubicBezTo>
                <a:cubicBezTo>
                  <a:pt x="42" y="2279"/>
                  <a:pt x="42" y="3418"/>
                  <a:pt x="42" y="4517"/>
                </a:cubicBezTo>
                <a:cubicBezTo>
                  <a:pt x="42" y="4720"/>
                  <a:pt x="82" y="4965"/>
                  <a:pt x="82" y="5168"/>
                </a:cubicBezTo>
                <a:cubicBezTo>
                  <a:pt x="82" y="5616"/>
                  <a:pt x="122" y="6064"/>
                  <a:pt x="122" y="6511"/>
                </a:cubicBezTo>
                <a:cubicBezTo>
                  <a:pt x="122" y="6959"/>
                  <a:pt x="163" y="7406"/>
                  <a:pt x="163" y="7854"/>
                </a:cubicBezTo>
                <a:cubicBezTo>
                  <a:pt x="163" y="8138"/>
                  <a:pt x="163" y="8423"/>
                  <a:pt x="163" y="8709"/>
                </a:cubicBezTo>
                <a:cubicBezTo>
                  <a:pt x="163" y="8789"/>
                  <a:pt x="204" y="8831"/>
                  <a:pt x="204" y="8912"/>
                </a:cubicBezTo>
                <a:cubicBezTo>
                  <a:pt x="204" y="8952"/>
                  <a:pt x="245" y="8994"/>
                  <a:pt x="285" y="8994"/>
                </a:cubicBezTo>
                <a:cubicBezTo>
                  <a:pt x="570" y="8994"/>
                  <a:pt x="896" y="9034"/>
                  <a:pt x="1181" y="9034"/>
                </a:cubicBezTo>
                <a:cubicBezTo>
                  <a:pt x="1425" y="9074"/>
                  <a:pt x="1669" y="9074"/>
                  <a:pt x="1913" y="9074"/>
                </a:cubicBezTo>
                <a:cubicBezTo>
                  <a:pt x="2238" y="9074"/>
                  <a:pt x="2524" y="9115"/>
                  <a:pt x="2849" y="9115"/>
                </a:cubicBezTo>
                <a:cubicBezTo>
                  <a:pt x="3255" y="9156"/>
                  <a:pt x="3663" y="9156"/>
                  <a:pt x="4069" y="9156"/>
                </a:cubicBezTo>
                <a:cubicBezTo>
                  <a:pt x="4111" y="9156"/>
                  <a:pt x="4192" y="9156"/>
                  <a:pt x="4274" y="9156"/>
                </a:cubicBezTo>
                <a:cubicBezTo>
                  <a:pt x="4436" y="9197"/>
                  <a:pt x="4599" y="9197"/>
                  <a:pt x="4802" y="9237"/>
                </a:cubicBezTo>
                <a:cubicBezTo>
                  <a:pt x="4965" y="9237"/>
                  <a:pt x="5087" y="9237"/>
                  <a:pt x="5250" y="9237"/>
                </a:cubicBezTo>
                <a:cubicBezTo>
                  <a:pt x="5371" y="9237"/>
                  <a:pt x="5453" y="9278"/>
                  <a:pt x="5576" y="9278"/>
                </a:cubicBezTo>
                <a:cubicBezTo>
                  <a:pt x="7406" y="9278"/>
                  <a:pt x="7406" y="9278"/>
                  <a:pt x="7406" y="9278"/>
                </a:cubicBezTo>
                <a:cubicBezTo>
                  <a:pt x="7447" y="9278"/>
                  <a:pt x="7447" y="9278"/>
                  <a:pt x="7447" y="9278"/>
                </a:cubicBezTo>
                <a:cubicBezTo>
                  <a:pt x="7650" y="9278"/>
                  <a:pt x="7813" y="9237"/>
                  <a:pt x="7975" y="9237"/>
                </a:cubicBezTo>
                <a:cubicBezTo>
                  <a:pt x="8301" y="9237"/>
                  <a:pt x="8627" y="9237"/>
                  <a:pt x="8994" y="9197"/>
                </a:cubicBezTo>
                <a:cubicBezTo>
                  <a:pt x="8994" y="8994"/>
                  <a:pt x="9034" y="8789"/>
                  <a:pt x="9034" y="8546"/>
                </a:cubicBezTo>
                <a:cubicBezTo>
                  <a:pt x="9074" y="8464"/>
                  <a:pt x="9074" y="8343"/>
                  <a:pt x="9074" y="8220"/>
                </a:cubicBezTo>
                <a:cubicBezTo>
                  <a:pt x="9074" y="8058"/>
                  <a:pt x="9115" y="7935"/>
                  <a:pt x="9115" y="7813"/>
                </a:cubicBezTo>
                <a:cubicBezTo>
                  <a:pt x="9115" y="7650"/>
                  <a:pt x="9157" y="7487"/>
                  <a:pt x="9157" y="7324"/>
                </a:cubicBezTo>
                <a:cubicBezTo>
                  <a:pt x="9157" y="7162"/>
                  <a:pt x="9157" y="6999"/>
                  <a:pt x="9157" y="6836"/>
                </a:cubicBezTo>
                <a:cubicBezTo>
                  <a:pt x="9197" y="6430"/>
                  <a:pt x="9197" y="6064"/>
                  <a:pt x="9237" y="5656"/>
                </a:cubicBezTo>
                <a:cubicBezTo>
                  <a:pt x="9237" y="5413"/>
                  <a:pt x="9278" y="5128"/>
                  <a:pt x="9278" y="4883"/>
                </a:cubicBezTo>
                <a:cubicBezTo>
                  <a:pt x="9278" y="4557"/>
                  <a:pt x="9319" y="4274"/>
                  <a:pt x="9319" y="3948"/>
                </a:cubicBezTo>
                <a:cubicBezTo>
                  <a:pt x="9360" y="3703"/>
                  <a:pt x="9360" y="3418"/>
                  <a:pt x="9360" y="3175"/>
                </a:cubicBezTo>
                <a:cubicBezTo>
                  <a:pt x="9360" y="2889"/>
                  <a:pt x="9360" y="2646"/>
                  <a:pt x="9360" y="2361"/>
                </a:cubicBezTo>
                <a:cubicBezTo>
                  <a:pt x="9400" y="2198"/>
                  <a:pt x="9360" y="1995"/>
                  <a:pt x="9360" y="1790"/>
                </a:cubicBezTo>
                <a:cubicBezTo>
                  <a:pt x="9360" y="1790"/>
                  <a:pt x="9400" y="1750"/>
                  <a:pt x="9400" y="1710"/>
                </a:cubicBezTo>
              </a:path>
            </a:pathLst>
          </a:custGeom>
          <a:solidFill>
            <a:srgbClr val="DE9CB7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Freeform 1"/>
          <p:cNvSpPr>
            <a:spLocks noChangeArrowheads="1"/>
          </p:cNvSpPr>
          <p:nvPr userDrawn="1"/>
        </p:nvSpPr>
        <p:spPr bwMode="auto">
          <a:xfrm>
            <a:off x="8318511" y="4559996"/>
            <a:ext cx="648370" cy="669204"/>
          </a:xfrm>
          <a:custGeom>
            <a:avLst/>
            <a:gdLst>
              <a:gd name="T0" fmla="*/ 9400 w 9401"/>
              <a:gd name="T1" fmla="*/ 1710 h 9279"/>
              <a:gd name="T2" fmla="*/ 9400 w 9401"/>
              <a:gd name="T3" fmla="*/ 1710 h 9279"/>
              <a:gd name="T4" fmla="*/ 9400 w 9401"/>
              <a:gd name="T5" fmla="*/ 1587 h 9279"/>
              <a:gd name="T6" fmla="*/ 9360 w 9401"/>
              <a:gd name="T7" fmla="*/ 1547 h 9279"/>
              <a:gd name="T8" fmla="*/ 9360 w 9401"/>
              <a:gd name="T9" fmla="*/ 733 h 9279"/>
              <a:gd name="T10" fmla="*/ 9319 w 9401"/>
              <a:gd name="T11" fmla="*/ 245 h 9279"/>
              <a:gd name="T12" fmla="*/ 9157 w 9401"/>
              <a:gd name="T13" fmla="*/ 204 h 9279"/>
              <a:gd name="T14" fmla="*/ 8423 w 9401"/>
              <a:gd name="T15" fmla="*/ 163 h 9279"/>
              <a:gd name="T16" fmla="*/ 6918 w 9401"/>
              <a:gd name="T17" fmla="*/ 122 h 9279"/>
              <a:gd name="T18" fmla="*/ 6227 w 9401"/>
              <a:gd name="T19" fmla="*/ 82 h 9279"/>
              <a:gd name="T20" fmla="*/ 5942 w 9401"/>
              <a:gd name="T21" fmla="*/ 82 h 9279"/>
              <a:gd name="T22" fmla="*/ 4965 w 9401"/>
              <a:gd name="T23" fmla="*/ 0 h 9279"/>
              <a:gd name="T24" fmla="*/ 3460 w 9401"/>
              <a:gd name="T25" fmla="*/ 42 h 9279"/>
              <a:gd name="T26" fmla="*/ 2564 w 9401"/>
              <a:gd name="T27" fmla="*/ 42 h 9279"/>
              <a:gd name="T28" fmla="*/ 2401 w 9401"/>
              <a:gd name="T29" fmla="*/ 42 h 9279"/>
              <a:gd name="T30" fmla="*/ 1018 w 9401"/>
              <a:gd name="T31" fmla="*/ 163 h 9279"/>
              <a:gd name="T32" fmla="*/ 896 w 9401"/>
              <a:gd name="T33" fmla="*/ 163 h 9279"/>
              <a:gd name="T34" fmla="*/ 0 w 9401"/>
              <a:gd name="T35" fmla="*/ 245 h 9279"/>
              <a:gd name="T36" fmla="*/ 0 w 9401"/>
              <a:gd name="T37" fmla="*/ 1018 h 9279"/>
              <a:gd name="T38" fmla="*/ 42 w 9401"/>
              <a:gd name="T39" fmla="*/ 1139 h 9279"/>
              <a:gd name="T40" fmla="*/ 42 w 9401"/>
              <a:gd name="T41" fmla="*/ 4517 h 9279"/>
              <a:gd name="T42" fmla="*/ 82 w 9401"/>
              <a:gd name="T43" fmla="*/ 5168 h 9279"/>
              <a:gd name="T44" fmla="*/ 122 w 9401"/>
              <a:gd name="T45" fmla="*/ 6511 h 9279"/>
              <a:gd name="T46" fmla="*/ 163 w 9401"/>
              <a:gd name="T47" fmla="*/ 7854 h 9279"/>
              <a:gd name="T48" fmla="*/ 163 w 9401"/>
              <a:gd name="T49" fmla="*/ 8709 h 9279"/>
              <a:gd name="T50" fmla="*/ 204 w 9401"/>
              <a:gd name="T51" fmla="*/ 8912 h 9279"/>
              <a:gd name="T52" fmla="*/ 285 w 9401"/>
              <a:gd name="T53" fmla="*/ 8994 h 9279"/>
              <a:gd name="T54" fmla="*/ 1181 w 9401"/>
              <a:gd name="T55" fmla="*/ 9034 h 9279"/>
              <a:gd name="T56" fmla="*/ 1913 w 9401"/>
              <a:gd name="T57" fmla="*/ 9074 h 9279"/>
              <a:gd name="T58" fmla="*/ 2849 w 9401"/>
              <a:gd name="T59" fmla="*/ 9115 h 9279"/>
              <a:gd name="T60" fmla="*/ 4069 w 9401"/>
              <a:gd name="T61" fmla="*/ 9156 h 9279"/>
              <a:gd name="T62" fmla="*/ 4274 w 9401"/>
              <a:gd name="T63" fmla="*/ 9156 h 9279"/>
              <a:gd name="T64" fmla="*/ 4802 w 9401"/>
              <a:gd name="T65" fmla="*/ 9237 h 9279"/>
              <a:gd name="T66" fmla="*/ 5250 w 9401"/>
              <a:gd name="T67" fmla="*/ 9237 h 9279"/>
              <a:gd name="T68" fmla="*/ 5576 w 9401"/>
              <a:gd name="T69" fmla="*/ 9278 h 9279"/>
              <a:gd name="T70" fmla="*/ 7406 w 9401"/>
              <a:gd name="T71" fmla="*/ 9278 h 9279"/>
              <a:gd name="T72" fmla="*/ 7447 w 9401"/>
              <a:gd name="T73" fmla="*/ 9278 h 9279"/>
              <a:gd name="T74" fmla="*/ 7975 w 9401"/>
              <a:gd name="T75" fmla="*/ 9237 h 9279"/>
              <a:gd name="T76" fmla="*/ 8994 w 9401"/>
              <a:gd name="T77" fmla="*/ 9197 h 9279"/>
              <a:gd name="T78" fmla="*/ 9034 w 9401"/>
              <a:gd name="T79" fmla="*/ 8546 h 9279"/>
              <a:gd name="T80" fmla="*/ 9074 w 9401"/>
              <a:gd name="T81" fmla="*/ 8220 h 9279"/>
              <a:gd name="T82" fmla="*/ 9115 w 9401"/>
              <a:gd name="T83" fmla="*/ 7813 h 9279"/>
              <a:gd name="T84" fmla="*/ 9157 w 9401"/>
              <a:gd name="T85" fmla="*/ 7324 h 9279"/>
              <a:gd name="T86" fmla="*/ 9157 w 9401"/>
              <a:gd name="T87" fmla="*/ 6836 h 9279"/>
              <a:gd name="T88" fmla="*/ 9237 w 9401"/>
              <a:gd name="T89" fmla="*/ 5656 h 9279"/>
              <a:gd name="T90" fmla="*/ 9278 w 9401"/>
              <a:gd name="T91" fmla="*/ 4883 h 9279"/>
              <a:gd name="T92" fmla="*/ 9319 w 9401"/>
              <a:gd name="T93" fmla="*/ 3948 h 9279"/>
              <a:gd name="T94" fmla="*/ 9360 w 9401"/>
              <a:gd name="T95" fmla="*/ 3175 h 9279"/>
              <a:gd name="T96" fmla="*/ 9360 w 9401"/>
              <a:gd name="T97" fmla="*/ 2361 h 9279"/>
              <a:gd name="T98" fmla="*/ 9360 w 9401"/>
              <a:gd name="T99" fmla="*/ 1790 h 9279"/>
              <a:gd name="T100" fmla="*/ 9400 w 9401"/>
              <a:gd name="T101" fmla="*/ 1710 h 9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9401" h="9279">
                <a:moveTo>
                  <a:pt x="9400" y="1710"/>
                </a:moveTo>
                <a:lnTo>
                  <a:pt x="9400" y="1710"/>
                </a:lnTo>
                <a:cubicBezTo>
                  <a:pt x="9400" y="1587"/>
                  <a:pt x="9400" y="1587"/>
                  <a:pt x="9400" y="1587"/>
                </a:cubicBezTo>
                <a:cubicBezTo>
                  <a:pt x="9400" y="1587"/>
                  <a:pt x="9360" y="1587"/>
                  <a:pt x="9360" y="1547"/>
                </a:cubicBezTo>
                <a:cubicBezTo>
                  <a:pt x="9360" y="1262"/>
                  <a:pt x="9360" y="977"/>
                  <a:pt x="9360" y="733"/>
                </a:cubicBezTo>
                <a:cubicBezTo>
                  <a:pt x="9360" y="570"/>
                  <a:pt x="9360" y="408"/>
                  <a:pt x="9319" y="245"/>
                </a:cubicBezTo>
                <a:cubicBezTo>
                  <a:pt x="9278" y="245"/>
                  <a:pt x="9237" y="204"/>
                  <a:pt x="9157" y="204"/>
                </a:cubicBezTo>
                <a:cubicBezTo>
                  <a:pt x="8912" y="204"/>
                  <a:pt x="8668" y="163"/>
                  <a:pt x="8423" y="163"/>
                </a:cubicBezTo>
                <a:cubicBezTo>
                  <a:pt x="7935" y="163"/>
                  <a:pt x="7447" y="122"/>
                  <a:pt x="6918" y="122"/>
                </a:cubicBezTo>
                <a:cubicBezTo>
                  <a:pt x="6715" y="122"/>
                  <a:pt x="6470" y="122"/>
                  <a:pt x="6227" y="82"/>
                </a:cubicBezTo>
                <a:cubicBezTo>
                  <a:pt x="6145" y="82"/>
                  <a:pt x="6022" y="82"/>
                  <a:pt x="5942" y="82"/>
                </a:cubicBezTo>
                <a:cubicBezTo>
                  <a:pt x="5616" y="42"/>
                  <a:pt x="5291" y="0"/>
                  <a:pt x="4965" y="0"/>
                </a:cubicBezTo>
                <a:cubicBezTo>
                  <a:pt x="4477" y="0"/>
                  <a:pt x="3948" y="0"/>
                  <a:pt x="3460" y="42"/>
                </a:cubicBezTo>
                <a:cubicBezTo>
                  <a:pt x="3175" y="42"/>
                  <a:pt x="2849" y="42"/>
                  <a:pt x="2564" y="42"/>
                </a:cubicBezTo>
                <a:cubicBezTo>
                  <a:pt x="2524" y="42"/>
                  <a:pt x="2441" y="42"/>
                  <a:pt x="2401" y="42"/>
                </a:cubicBezTo>
                <a:cubicBezTo>
                  <a:pt x="1913" y="82"/>
                  <a:pt x="1465" y="122"/>
                  <a:pt x="1018" y="163"/>
                </a:cubicBezTo>
                <a:cubicBezTo>
                  <a:pt x="977" y="163"/>
                  <a:pt x="936" y="163"/>
                  <a:pt x="896" y="163"/>
                </a:cubicBezTo>
                <a:cubicBezTo>
                  <a:pt x="611" y="163"/>
                  <a:pt x="326" y="204"/>
                  <a:pt x="0" y="245"/>
                </a:cubicBezTo>
                <a:cubicBezTo>
                  <a:pt x="0" y="1018"/>
                  <a:pt x="0" y="1018"/>
                  <a:pt x="0" y="1018"/>
                </a:cubicBezTo>
                <a:cubicBezTo>
                  <a:pt x="42" y="1059"/>
                  <a:pt x="42" y="1099"/>
                  <a:pt x="42" y="1139"/>
                </a:cubicBezTo>
                <a:cubicBezTo>
                  <a:pt x="42" y="2279"/>
                  <a:pt x="42" y="3418"/>
                  <a:pt x="42" y="4517"/>
                </a:cubicBezTo>
                <a:cubicBezTo>
                  <a:pt x="42" y="4720"/>
                  <a:pt x="82" y="4965"/>
                  <a:pt x="82" y="5168"/>
                </a:cubicBezTo>
                <a:cubicBezTo>
                  <a:pt x="82" y="5616"/>
                  <a:pt x="122" y="6064"/>
                  <a:pt x="122" y="6511"/>
                </a:cubicBezTo>
                <a:cubicBezTo>
                  <a:pt x="122" y="6959"/>
                  <a:pt x="163" y="7406"/>
                  <a:pt x="163" y="7854"/>
                </a:cubicBezTo>
                <a:cubicBezTo>
                  <a:pt x="163" y="8138"/>
                  <a:pt x="163" y="8423"/>
                  <a:pt x="163" y="8709"/>
                </a:cubicBezTo>
                <a:cubicBezTo>
                  <a:pt x="163" y="8789"/>
                  <a:pt x="204" y="8831"/>
                  <a:pt x="204" y="8912"/>
                </a:cubicBezTo>
                <a:cubicBezTo>
                  <a:pt x="204" y="8952"/>
                  <a:pt x="245" y="8994"/>
                  <a:pt x="285" y="8994"/>
                </a:cubicBezTo>
                <a:cubicBezTo>
                  <a:pt x="570" y="8994"/>
                  <a:pt x="896" y="9034"/>
                  <a:pt x="1181" y="9034"/>
                </a:cubicBezTo>
                <a:cubicBezTo>
                  <a:pt x="1425" y="9074"/>
                  <a:pt x="1669" y="9074"/>
                  <a:pt x="1913" y="9074"/>
                </a:cubicBezTo>
                <a:cubicBezTo>
                  <a:pt x="2238" y="9074"/>
                  <a:pt x="2524" y="9115"/>
                  <a:pt x="2849" y="9115"/>
                </a:cubicBezTo>
                <a:cubicBezTo>
                  <a:pt x="3255" y="9156"/>
                  <a:pt x="3663" y="9156"/>
                  <a:pt x="4069" y="9156"/>
                </a:cubicBezTo>
                <a:cubicBezTo>
                  <a:pt x="4111" y="9156"/>
                  <a:pt x="4192" y="9156"/>
                  <a:pt x="4274" y="9156"/>
                </a:cubicBezTo>
                <a:cubicBezTo>
                  <a:pt x="4436" y="9197"/>
                  <a:pt x="4599" y="9197"/>
                  <a:pt x="4802" y="9237"/>
                </a:cubicBezTo>
                <a:cubicBezTo>
                  <a:pt x="4965" y="9237"/>
                  <a:pt x="5087" y="9237"/>
                  <a:pt x="5250" y="9237"/>
                </a:cubicBezTo>
                <a:cubicBezTo>
                  <a:pt x="5371" y="9237"/>
                  <a:pt x="5453" y="9278"/>
                  <a:pt x="5576" y="9278"/>
                </a:cubicBezTo>
                <a:cubicBezTo>
                  <a:pt x="7406" y="9278"/>
                  <a:pt x="7406" y="9278"/>
                  <a:pt x="7406" y="9278"/>
                </a:cubicBezTo>
                <a:cubicBezTo>
                  <a:pt x="7447" y="9278"/>
                  <a:pt x="7447" y="9278"/>
                  <a:pt x="7447" y="9278"/>
                </a:cubicBezTo>
                <a:cubicBezTo>
                  <a:pt x="7650" y="9278"/>
                  <a:pt x="7813" y="9237"/>
                  <a:pt x="7975" y="9237"/>
                </a:cubicBezTo>
                <a:cubicBezTo>
                  <a:pt x="8301" y="9237"/>
                  <a:pt x="8627" y="9237"/>
                  <a:pt x="8994" y="9197"/>
                </a:cubicBezTo>
                <a:cubicBezTo>
                  <a:pt x="8994" y="8994"/>
                  <a:pt x="9034" y="8789"/>
                  <a:pt x="9034" y="8546"/>
                </a:cubicBezTo>
                <a:cubicBezTo>
                  <a:pt x="9074" y="8464"/>
                  <a:pt x="9074" y="8343"/>
                  <a:pt x="9074" y="8220"/>
                </a:cubicBezTo>
                <a:cubicBezTo>
                  <a:pt x="9074" y="8058"/>
                  <a:pt x="9115" y="7935"/>
                  <a:pt x="9115" y="7813"/>
                </a:cubicBezTo>
                <a:cubicBezTo>
                  <a:pt x="9115" y="7650"/>
                  <a:pt x="9157" y="7487"/>
                  <a:pt x="9157" y="7324"/>
                </a:cubicBezTo>
                <a:cubicBezTo>
                  <a:pt x="9157" y="7162"/>
                  <a:pt x="9157" y="6999"/>
                  <a:pt x="9157" y="6836"/>
                </a:cubicBezTo>
                <a:cubicBezTo>
                  <a:pt x="9197" y="6430"/>
                  <a:pt x="9197" y="6064"/>
                  <a:pt x="9237" y="5656"/>
                </a:cubicBezTo>
                <a:cubicBezTo>
                  <a:pt x="9237" y="5413"/>
                  <a:pt x="9278" y="5128"/>
                  <a:pt x="9278" y="4883"/>
                </a:cubicBezTo>
                <a:cubicBezTo>
                  <a:pt x="9278" y="4557"/>
                  <a:pt x="9319" y="4274"/>
                  <a:pt x="9319" y="3948"/>
                </a:cubicBezTo>
                <a:cubicBezTo>
                  <a:pt x="9360" y="3703"/>
                  <a:pt x="9360" y="3418"/>
                  <a:pt x="9360" y="3175"/>
                </a:cubicBezTo>
                <a:cubicBezTo>
                  <a:pt x="9360" y="2889"/>
                  <a:pt x="9360" y="2646"/>
                  <a:pt x="9360" y="2361"/>
                </a:cubicBezTo>
                <a:cubicBezTo>
                  <a:pt x="9400" y="2198"/>
                  <a:pt x="9360" y="1995"/>
                  <a:pt x="9360" y="1790"/>
                </a:cubicBezTo>
                <a:cubicBezTo>
                  <a:pt x="9360" y="1790"/>
                  <a:pt x="9400" y="1750"/>
                  <a:pt x="9400" y="1710"/>
                </a:cubicBezTo>
              </a:path>
            </a:pathLst>
          </a:custGeom>
          <a:solidFill>
            <a:srgbClr val="DECAE2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Freeform 1"/>
          <p:cNvSpPr>
            <a:spLocks noChangeArrowheads="1"/>
          </p:cNvSpPr>
          <p:nvPr userDrawn="1"/>
        </p:nvSpPr>
        <p:spPr bwMode="auto">
          <a:xfrm>
            <a:off x="181906" y="4559996"/>
            <a:ext cx="648370" cy="669204"/>
          </a:xfrm>
          <a:custGeom>
            <a:avLst/>
            <a:gdLst>
              <a:gd name="T0" fmla="*/ 9400 w 9401"/>
              <a:gd name="T1" fmla="*/ 1710 h 9279"/>
              <a:gd name="T2" fmla="*/ 9400 w 9401"/>
              <a:gd name="T3" fmla="*/ 1710 h 9279"/>
              <a:gd name="T4" fmla="*/ 9400 w 9401"/>
              <a:gd name="T5" fmla="*/ 1587 h 9279"/>
              <a:gd name="T6" fmla="*/ 9360 w 9401"/>
              <a:gd name="T7" fmla="*/ 1547 h 9279"/>
              <a:gd name="T8" fmla="*/ 9360 w 9401"/>
              <a:gd name="T9" fmla="*/ 733 h 9279"/>
              <a:gd name="T10" fmla="*/ 9319 w 9401"/>
              <a:gd name="T11" fmla="*/ 245 h 9279"/>
              <a:gd name="T12" fmla="*/ 9157 w 9401"/>
              <a:gd name="T13" fmla="*/ 204 h 9279"/>
              <a:gd name="T14" fmla="*/ 8423 w 9401"/>
              <a:gd name="T15" fmla="*/ 163 h 9279"/>
              <a:gd name="T16" fmla="*/ 6918 w 9401"/>
              <a:gd name="T17" fmla="*/ 122 h 9279"/>
              <a:gd name="T18" fmla="*/ 6227 w 9401"/>
              <a:gd name="T19" fmla="*/ 82 h 9279"/>
              <a:gd name="T20" fmla="*/ 5942 w 9401"/>
              <a:gd name="T21" fmla="*/ 82 h 9279"/>
              <a:gd name="T22" fmla="*/ 4965 w 9401"/>
              <a:gd name="T23" fmla="*/ 0 h 9279"/>
              <a:gd name="T24" fmla="*/ 3460 w 9401"/>
              <a:gd name="T25" fmla="*/ 42 h 9279"/>
              <a:gd name="T26" fmla="*/ 2564 w 9401"/>
              <a:gd name="T27" fmla="*/ 42 h 9279"/>
              <a:gd name="T28" fmla="*/ 2401 w 9401"/>
              <a:gd name="T29" fmla="*/ 42 h 9279"/>
              <a:gd name="T30" fmla="*/ 1018 w 9401"/>
              <a:gd name="T31" fmla="*/ 163 h 9279"/>
              <a:gd name="T32" fmla="*/ 896 w 9401"/>
              <a:gd name="T33" fmla="*/ 163 h 9279"/>
              <a:gd name="T34" fmla="*/ 0 w 9401"/>
              <a:gd name="T35" fmla="*/ 245 h 9279"/>
              <a:gd name="T36" fmla="*/ 0 w 9401"/>
              <a:gd name="T37" fmla="*/ 1018 h 9279"/>
              <a:gd name="T38" fmla="*/ 42 w 9401"/>
              <a:gd name="T39" fmla="*/ 1139 h 9279"/>
              <a:gd name="T40" fmla="*/ 42 w 9401"/>
              <a:gd name="T41" fmla="*/ 4517 h 9279"/>
              <a:gd name="T42" fmla="*/ 82 w 9401"/>
              <a:gd name="T43" fmla="*/ 5168 h 9279"/>
              <a:gd name="T44" fmla="*/ 122 w 9401"/>
              <a:gd name="T45" fmla="*/ 6511 h 9279"/>
              <a:gd name="T46" fmla="*/ 163 w 9401"/>
              <a:gd name="T47" fmla="*/ 7854 h 9279"/>
              <a:gd name="T48" fmla="*/ 163 w 9401"/>
              <a:gd name="T49" fmla="*/ 8709 h 9279"/>
              <a:gd name="T50" fmla="*/ 204 w 9401"/>
              <a:gd name="T51" fmla="*/ 8912 h 9279"/>
              <a:gd name="T52" fmla="*/ 285 w 9401"/>
              <a:gd name="T53" fmla="*/ 8994 h 9279"/>
              <a:gd name="T54" fmla="*/ 1181 w 9401"/>
              <a:gd name="T55" fmla="*/ 9034 h 9279"/>
              <a:gd name="T56" fmla="*/ 1913 w 9401"/>
              <a:gd name="T57" fmla="*/ 9074 h 9279"/>
              <a:gd name="T58" fmla="*/ 2849 w 9401"/>
              <a:gd name="T59" fmla="*/ 9115 h 9279"/>
              <a:gd name="T60" fmla="*/ 4069 w 9401"/>
              <a:gd name="T61" fmla="*/ 9156 h 9279"/>
              <a:gd name="T62" fmla="*/ 4274 w 9401"/>
              <a:gd name="T63" fmla="*/ 9156 h 9279"/>
              <a:gd name="T64" fmla="*/ 4802 w 9401"/>
              <a:gd name="T65" fmla="*/ 9237 h 9279"/>
              <a:gd name="T66" fmla="*/ 5250 w 9401"/>
              <a:gd name="T67" fmla="*/ 9237 h 9279"/>
              <a:gd name="T68" fmla="*/ 5576 w 9401"/>
              <a:gd name="T69" fmla="*/ 9278 h 9279"/>
              <a:gd name="T70" fmla="*/ 7406 w 9401"/>
              <a:gd name="T71" fmla="*/ 9278 h 9279"/>
              <a:gd name="T72" fmla="*/ 7447 w 9401"/>
              <a:gd name="T73" fmla="*/ 9278 h 9279"/>
              <a:gd name="T74" fmla="*/ 7975 w 9401"/>
              <a:gd name="T75" fmla="*/ 9237 h 9279"/>
              <a:gd name="T76" fmla="*/ 8994 w 9401"/>
              <a:gd name="T77" fmla="*/ 9197 h 9279"/>
              <a:gd name="T78" fmla="*/ 9034 w 9401"/>
              <a:gd name="T79" fmla="*/ 8546 h 9279"/>
              <a:gd name="T80" fmla="*/ 9074 w 9401"/>
              <a:gd name="T81" fmla="*/ 8220 h 9279"/>
              <a:gd name="T82" fmla="*/ 9115 w 9401"/>
              <a:gd name="T83" fmla="*/ 7813 h 9279"/>
              <a:gd name="T84" fmla="*/ 9157 w 9401"/>
              <a:gd name="T85" fmla="*/ 7324 h 9279"/>
              <a:gd name="T86" fmla="*/ 9157 w 9401"/>
              <a:gd name="T87" fmla="*/ 6836 h 9279"/>
              <a:gd name="T88" fmla="*/ 9237 w 9401"/>
              <a:gd name="T89" fmla="*/ 5656 h 9279"/>
              <a:gd name="T90" fmla="*/ 9278 w 9401"/>
              <a:gd name="T91" fmla="*/ 4883 h 9279"/>
              <a:gd name="T92" fmla="*/ 9319 w 9401"/>
              <a:gd name="T93" fmla="*/ 3948 h 9279"/>
              <a:gd name="T94" fmla="*/ 9360 w 9401"/>
              <a:gd name="T95" fmla="*/ 3175 h 9279"/>
              <a:gd name="T96" fmla="*/ 9360 w 9401"/>
              <a:gd name="T97" fmla="*/ 2361 h 9279"/>
              <a:gd name="T98" fmla="*/ 9360 w 9401"/>
              <a:gd name="T99" fmla="*/ 1790 h 9279"/>
              <a:gd name="T100" fmla="*/ 9400 w 9401"/>
              <a:gd name="T101" fmla="*/ 1710 h 9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9401" h="9279">
                <a:moveTo>
                  <a:pt x="9400" y="1710"/>
                </a:moveTo>
                <a:lnTo>
                  <a:pt x="9400" y="1710"/>
                </a:lnTo>
                <a:cubicBezTo>
                  <a:pt x="9400" y="1587"/>
                  <a:pt x="9400" y="1587"/>
                  <a:pt x="9400" y="1587"/>
                </a:cubicBezTo>
                <a:cubicBezTo>
                  <a:pt x="9400" y="1587"/>
                  <a:pt x="9360" y="1587"/>
                  <a:pt x="9360" y="1547"/>
                </a:cubicBezTo>
                <a:cubicBezTo>
                  <a:pt x="9360" y="1262"/>
                  <a:pt x="9360" y="977"/>
                  <a:pt x="9360" y="733"/>
                </a:cubicBezTo>
                <a:cubicBezTo>
                  <a:pt x="9360" y="570"/>
                  <a:pt x="9360" y="408"/>
                  <a:pt x="9319" y="245"/>
                </a:cubicBezTo>
                <a:cubicBezTo>
                  <a:pt x="9278" y="245"/>
                  <a:pt x="9237" y="204"/>
                  <a:pt x="9157" y="204"/>
                </a:cubicBezTo>
                <a:cubicBezTo>
                  <a:pt x="8912" y="204"/>
                  <a:pt x="8668" y="163"/>
                  <a:pt x="8423" y="163"/>
                </a:cubicBezTo>
                <a:cubicBezTo>
                  <a:pt x="7935" y="163"/>
                  <a:pt x="7447" y="122"/>
                  <a:pt x="6918" y="122"/>
                </a:cubicBezTo>
                <a:cubicBezTo>
                  <a:pt x="6715" y="122"/>
                  <a:pt x="6470" y="122"/>
                  <a:pt x="6227" y="82"/>
                </a:cubicBezTo>
                <a:cubicBezTo>
                  <a:pt x="6145" y="82"/>
                  <a:pt x="6022" y="82"/>
                  <a:pt x="5942" y="82"/>
                </a:cubicBezTo>
                <a:cubicBezTo>
                  <a:pt x="5616" y="42"/>
                  <a:pt x="5291" y="0"/>
                  <a:pt x="4965" y="0"/>
                </a:cubicBezTo>
                <a:cubicBezTo>
                  <a:pt x="4477" y="0"/>
                  <a:pt x="3948" y="0"/>
                  <a:pt x="3460" y="42"/>
                </a:cubicBezTo>
                <a:cubicBezTo>
                  <a:pt x="3175" y="42"/>
                  <a:pt x="2849" y="42"/>
                  <a:pt x="2564" y="42"/>
                </a:cubicBezTo>
                <a:cubicBezTo>
                  <a:pt x="2524" y="42"/>
                  <a:pt x="2441" y="42"/>
                  <a:pt x="2401" y="42"/>
                </a:cubicBezTo>
                <a:cubicBezTo>
                  <a:pt x="1913" y="82"/>
                  <a:pt x="1465" y="122"/>
                  <a:pt x="1018" y="163"/>
                </a:cubicBezTo>
                <a:cubicBezTo>
                  <a:pt x="977" y="163"/>
                  <a:pt x="936" y="163"/>
                  <a:pt x="896" y="163"/>
                </a:cubicBezTo>
                <a:cubicBezTo>
                  <a:pt x="611" y="163"/>
                  <a:pt x="326" y="204"/>
                  <a:pt x="0" y="245"/>
                </a:cubicBezTo>
                <a:cubicBezTo>
                  <a:pt x="0" y="1018"/>
                  <a:pt x="0" y="1018"/>
                  <a:pt x="0" y="1018"/>
                </a:cubicBezTo>
                <a:cubicBezTo>
                  <a:pt x="42" y="1059"/>
                  <a:pt x="42" y="1099"/>
                  <a:pt x="42" y="1139"/>
                </a:cubicBezTo>
                <a:cubicBezTo>
                  <a:pt x="42" y="2279"/>
                  <a:pt x="42" y="3418"/>
                  <a:pt x="42" y="4517"/>
                </a:cubicBezTo>
                <a:cubicBezTo>
                  <a:pt x="42" y="4720"/>
                  <a:pt x="82" y="4965"/>
                  <a:pt x="82" y="5168"/>
                </a:cubicBezTo>
                <a:cubicBezTo>
                  <a:pt x="82" y="5616"/>
                  <a:pt x="122" y="6064"/>
                  <a:pt x="122" y="6511"/>
                </a:cubicBezTo>
                <a:cubicBezTo>
                  <a:pt x="122" y="6959"/>
                  <a:pt x="163" y="7406"/>
                  <a:pt x="163" y="7854"/>
                </a:cubicBezTo>
                <a:cubicBezTo>
                  <a:pt x="163" y="8138"/>
                  <a:pt x="163" y="8423"/>
                  <a:pt x="163" y="8709"/>
                </a:cubicBezTo>
                <a:cubicBezTo>
                  <a:pt x="163" y="8789"/>
                  <a:pt x="204" y="8831"/>
                  <a:pt x="204" y="8912"/>
                </a:cubicBezTo>
                <a:cubicBezTo>
                  <a:pt x="204" y="8952"/>
                  <a:pt x="245" y="8994"/>
                  <a:pt x="285" y="8994"/>
                </a:cubicBezTo>
                <a:cubicBezTo>
                  <a:pt x="570" y="8994"/>
                  <a:pt x="896" y="9034"/>
                  <a:pt x="1181" y="9034"/>
                </a:cubicBezTo>
                <a:cubicBezTo>
                  <a:pt x="1425" y="9074"/>
                  <a:pt x="1669" y="9074"/>
                  <a:pt x="1913" y="9074"/>
                </a:cubicBezTo>
                <a:cubicBezTo>
                  <a:pt x="2238" y="9074"/>
                  <a:pt x="2524" y="9115"/>
                  <a:pt x="2849" y="9115"/>
                </a:cubicBezTo>
                <a:cubicBezTo>
                  <a:pt x="3255" y="9156"/>
                  <a:pt x="3663" y="9156"/>
                  <a:pt x="4069" y="9156"/>
                </a:cubicBezTo>
                <a:cubicBezTo>
                  <a:pt x="4111" y="9156"/>
                  <a:pt x="4192" y="9156"/>
                  <a:pt x="4274" y="9156"/>
                </a:cubicBezTo>
                <a:cubicBezTo>
                  <a:pt x="4436" y="9197"/>
                  <a:pt x="4599" y="9197"/>
                  <a:pt x="4802" y="9237"/>
                </a:cubicBezTo>
                <a:cubicBezTo>
                  <a:pt x="4965" y="9237"/>
                  <a:pt x="5087" y="9237"/>
                  <a:pt x="5250" y="9237"/>
                </a:cubicBezTo>
                <a:cubicBezTo>
                  <a:pt x="5371" y="9237"/>
                  <a:pt x="5453" y="9278"/>
                  <a:pt x="5576" y="9278"/>
                </a:cubicBezTo>
                <a:cubicBezTo>
                  <a:pt x="7406" y="9278"/>
                  <a:pt x="7406" y="9278"/>
                  <a:pt x="7406" y="9278"/>
                </a:cubicBezTo>
                <a:cubicBezTo>
                  <a:pt x="7447" y="9278"/>
                  <a:pt x="7447" y="9278"/>
                  <a:pt x="7447" y="9278"/>
                </a:cubicBezTo>
                <a:cubicBezTo>
                  <a:pt x="7650" y="9278"/>
                  <a:pt x="7813" y="9237"/>
                  <a:pt x="7975" y="9237"/>
                </a:cubicBezTo>
                <a:cubicBezTo>
                  <a:pt x="8301" y="9237"/>
                  <a:pt x="8627" y="9237"/>
                  <a:pt x="8994" y="9197"/>
                </a:cubicBezTo>
                <a:cubicBezTo>
                  <a:pt x="8994" y="8994"/>
                  <a:pt x="9034" y="8789"/>
                  <a:pt x="9034" y="8546"/>
                </a:cubicBezTo>
                <a:cubicBezTo>
                  <a:pt x="9074" y="8464"/>
                  <a:pt x="9074" y="8343"/>
                  <a:pt x="9074" y="8220"/>
                </a:cubicBezTo>
                <a:cubicBezTo>
                  <a:pt x="9074" y="8058"/>
                  <a:pt x="9115" y="7935"/>
                  <a:pt x="9115" y="7813"/>
                </a:cubicBezTo>
                <a:cubicBezTo>
                  <a:pt x="9115" y="7650"/>
                  <a:pt x="9157" y="7487"/>
                  <a:pt x="9157" y="7324"/>
                </a:cubicBezTo>
                <a:cubicBezTo>
                  <a:pt x="9157" y="7162"/>
                  <a:pt x="9157" y="6999"/>
                  <a:pt x="9157" y="6836"/>
                </a:cubicBezTo>
                <a:cubicBezTo>
                  <a:pt x="9197" y="6430"/>
                  <a:pt x="9197" y="6064"/>
                  <a:pt x="9237" y="5656"/>
                </a:cubicBezTo>
                <a:cubicBezTo>
                  <a:pt x="9237" y="5413"/>
                  <a:pt x="9278" y="5128"/>
                  <a:pt x="9278" y="4883"/>
                </a:cubicBezTo>
                <a:cubicBezTo>
                  <a:pt x="9278" y="4557"/>
                  <a:pt x="9319" y="4274"/>
                  <a:pt x="9319" y="3948"/>
                </a:cubicBezTo>
                <a:cubicBezTo>
                  <a:pt x="9360" y="3703"/>
                  <a:pt x="9360" y="3418"/>
                  <a:pt x="9360" y="3175"/>
                </a:cubicBezTo>
                <a:cubicBezTo>
                  <a:pt x="9360" y="2889"/>
                  <a:pt x="9360" y="2646"/>
                  <a:pt x="9360" y="2361"/>
                </a:cubicBezTo>
                <a:cubicBezTo>
                  <a:pt x="9400" y="2198"/>
                  <a:pt x="9360" y="1995"/>
                  <a:pt x="9360" y="1790"/>
                </a:cubicBezTo>
                <a:cubicBezTo>
                  <a:pt x="9360" y="1790"/>
                  <a:pt x="9400" y="1750"/>
                  <a:pt x="9400" y="1710"/>
                </a:cubicBezTo>
              </a:path>
            </a:pathLst>
          </a:custGeom>
          <a:solidFill>
            <a:srgbClr val="E8BAB9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Rectangle 35"/>
          <p:cNvSpPr/>
          <p:nvPr userDrawn="1"/>
        </p:nvSpPr>
        <p:spPr>
          <a:xfrm>
            <a:off x="187040" y="1700808"/>
            <a:ext cx="663751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 185 </a:t>
            </a:r>
            <a:br>
              <a:rPr lang="en-US" sz="14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4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 46 </a:t>
            </a:r>
            <a:br>
              <a:rPr lang="en-US" sz="14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 27</a:t>
            </a:r>
            <a:endParaRPr lang="en-US" sz="1400" dirty="0"/>
          </a:p>
        </p:txBody>
      </p:sp>
      <p:sp>
        <p:nvSpPr>
          <p:cNvPr id="38" name="Rectangle 37"/>
          <p:cNvSpPr/>
          <p:nvPr userDrawn="1"/>
        </p:nvSpPr>
        <p:spPr>
          <a:xfrm>
            <a:off x="1089626" y="1700808"/>
            <a:ext cx="61150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 227 </a:t>
            </a:r>
            <a:br>
              <a:rPr lang="en-US" sz="14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4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 202 </a:t>
            </a:r>
            <a:br>
              <a:rPr lang="en-US" sz="14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4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 0</a:t>
            </a:r>
            <a:endParaRPr lang="en-US" sz="1400" dirty="0"/>
          </a:p>
        </p:txBody>
      </p:sp>
      <p:sp>
        <p:nvSpPr>
          <p:cNvPr id="39" name="Rectangle 38"/>
          <p:cNvSpPr/>
          <p:nvPr userDrawn="1"/>
        </p:nvSpPr>
        <p:spPr>
          <a:xfrm>
            <a:off x="1997346" y="1700808"/>
            <a:ext cx="61150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 217 </a:t>
            </a:r>
            <a:br>
              <a:rPr lang="en-US" sz="14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4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 137 </a:t>
            </a:r>
            <a:br>
              <a:rPr lang="en-US" sz="14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4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 76</a:t>
            </a:r>
            <a:endParaRPr lang="en-US" sz="1400" dirty="0"/>
          </a:p>
        </p:txBody>
      </p:sp>
      <p:sp>
        <p:nvSpPr>
          <p:cNvPr id="40" name="Rectangle 39"/>
          <p:cNvSpPr/>
          <p:nvPr userDrawn="1"/>
        </p:nvSpPr>
        <p:spPr>
          <a:xfrm>
            <a:off x="2905066" y="1700808"/>
            <a:ext cx="61150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 60 </a:t>
            </a:r>
            <a:br>
              <a:rPr lang="en-US" sz="14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4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 107 </a:t>
            </a:r>
            <a:br>
              <a:rPr lang="en-US" sz="14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4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 43</a:t>
            </a:r>
            <a:endParaRPr lang="en-US" sz="1400" dirty="0"/>
          </a:p>
        </p:txBody>
      </p:sp>
      <p:sp>
        <p:nvSpPr>
          <p:cNvPr id="41" name="Rectangle 40"/>
          <p:cNvSpPr/>
          <p:nvPr userDrawn="1"/>
        </p:nvSpPr>
        <p:spPr>
          <a:xfrm>
            <a:off x="3812786" y="1700808"/>
            <a:ext cx="61150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 133 </a:t>
            </a:r>
            <a:br>
              <a:rPr lang="en-US" sz="14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4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 136 </a:t>
            </a:r>
            <a:br>
              <a:rPr lang="en-US" sz="14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4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 37</a:t>
            </a:r>
            <a:endParaRPr lang="en-US" sz="1400" dirty="0"/>
          </a:p>
        </p:txBody>
      </p:sp>
      <p:sp>
        <p:nvSpPr>
          <p:cNvPr id="42" name="Rectangle 41"/>
          <p:cNvSpPr/>
          <p:nvPr userDrawn="1"/>
        </p:nvSpPr>
        <p:spPr>
          <a:xfrm>
            <a:off x="4720506" y="1700808"/>
            <a:ext cx="59572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 163 </a:t>
            </a:r>
            <a:br>
              <a:rPr lang="en-US" sz="14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4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 64 </a:t>
            </a:r>
            <a:br>
              <a:rPr lang="en-US" sz="14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4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 28</a:t>
            </a:r>
            <a:endParaRPr lang="en-US" sz="1400" dirty="0"/>
          </a:p>
        </p:txBody>
      </p:sp>
      <p:sp>
        <p:nvSpPr>
          <p:cNvPr id="43" name="Rectangle 42"/>
          <p:cNvSpPr/>
          <p:nvPr userDrawn="1"/>
        </p:nvSpPr>
        <p:spPr>
          <a:xfrm>
            <a:off x="5628226" y="1700808"/>
            <a:ext cx="61150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 0 </a:t>
            </a:r>
            <a:br>
              <a:rPr lang="en-US" sz="14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4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 106 </a:t>
            </a:r>
            <a:br>
              <a:rPr lang="en-US" sz="14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4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 138</a:t>
            </a:r>
            <a:endParaRPr lang="en-US" sz="1400" dirty="0"/>
          </a:p>
        </p:txBody>
      </p:sp>
      <p:sp>
        <p:nvSpPr>
          <p:cNvPr id="44" name="Rectangle 43"/>
          <p:cNvSpPr/>
          <p:nvPr userDrawn="1"/>
        </p:nvSpPr>
        <p:spPr>
          <a:xfrm>
            <a:off x="6535946" y="1700808"/>
            <a:ext cx="61150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 0 </a:t>
            </a:r>
            <a:br>
              <a:rPr lang="en-US" sz="14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4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 108 </a:t>
            </a:r>
            <a:br>
              <a:rPr lang="en-US" sz="14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4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 113</a:t>
            </a:r>
            <a:endParaRPr lang="en-US" sz="1400" dirty="0"/>
          </a:p>
        </p:txBody>
      </p:sp>
      <p:sp>
        <p:nvSpPr>
          <p:cNvPr id="45" name="Rectangle 44"/>
          <p:cNvSpPr/>
          <p:nvPr userDrawn="1"/>
        </p:nvSpPr>
        <p:spPr>
          <a:xfrm>
            <a:off x="7443666" y="1700808"/>
            <a:ext cx="59572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 134 </a:t>
            </a:r>
            <a:br>
              <a:rPr lang="en-US" sz="14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4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 0 </a:t>
            </a:r>
            <a:br>
              <a:rPr lang="en-US" sz="14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4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 91</a:t>
            </a:r>
            <a:endParaRPr lang="en-US" sz="1400" dirty="0"/>
          </a:p>
        </p:txBody>
      </p:sp>
      <p:sp>
        <p:nvSpPr>
          <p:cNvPr id="46" name="Rectangle 45"/>
          <p:cNvSpPr/>
          <p:nvPr userDrawn="1"/>
        </p:nvSpPr>
        <p:spPr>
          <a:xfrm>
            <a:off x="8318511" y="1700808"/>
            <a:ext cx="59572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 110 </a:t>
            </a:r>
            <a:br>
              <a:rPr lang="en-US" sz="14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4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 58 </a:t>
            </a:r>
            <a:br>
              <a:rPr lang="en-US" sz="14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4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 110</a:t>
            </a:r>
            <a:endParaRPr lang="en-US" sz="1400" dirty="0"/>
          </a:p>
        </p:txBody>
      </p:sp>
      <p:sp>
        <p:nvSpPr>
          <p:cNvPr id="47" name="Rectangle 46"/>
          <p:cNvSpPr/>
          <p:nvPr userDrawn="1"/>
        </p:nvSpPr>
        <p:spPr>
          <a:xfrm>
            <a:off x="187040" y="3429000"/>
            <a:ext cx="61150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 208 </a:t>
            </a:r>
            <a:br>
              <a:rPr lang="en-US" sz="14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4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 103 </a:t>
            </a:r>
            <a:br>
              <a:rPr lang="en-US" sz="14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4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 61</a:t>
            </a:r>
            <a:endParaRPr lang="en-US" sz="1400" dirty="0"/>
          </a:p>
        </p:txBody>
      </p:sp>
      <p:sp>
        <p:nvSpPr>
          <p:cNvPr id="48" name="Rectangle 47"/>
          <p:cNvSpPr/>
          <p:nvPr userDrawn="1"/>
        </p:nvSpPr>
        <p:spPr>
          <a:xfrm>
            <a:off x="1089626" y="3429000"/>
            <a:ext cx="61150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 247 </a:t>
            </a:r>
            <a:br>
              <a:rPr lang="en-US" sz="14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4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 232 </a:t>
            </a:r>
            <a:br>
              <a:rPr lang="en-US" sz="14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4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 0</a:t>
            </a:r>
            <a:endParaRPr lang="en-US" sz="1400" dirty="0"/>
          </a:p>
        </p:txBody>
      </p:sp>
      <p:sp>
        <p:nvSpPr>
          <p:cNvPr id="49" name="Rectangle 48"/>
          <p:cNvSpPr/>
          <p:nvPr userDrawn="1"/>
        </p:nvSpPr>
        <p:spPr>
          <a:xfrm>
            <a:off x="1997346" y="3429000"/>
            <a:ext cx="673745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 227 </a:t>
            </a:r>
            <a:br>
              <a:rPr lang="en-US" sz="14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4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 164 </a:t>
            </a:r>
            <a:br>
              <a:rPr lang="en-US" sz="14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4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 19</a:t>
            </a:r>
            <a:endParaRPr lang="en-US" sz="1400" dirty="0"/>
          </a:p>
        </p:txBody>
      </p:sp>
      <p:sp>
        <p:nvSpPr>
          <p:cNvPr id="50" name="Rectangle 49"/>
          <p:cNvSpPr/>
          <p:nvPr userDrawn="1"/>
        </p:nvSpPr>
        <p:spPr>
          <a:xfrm>
            <a:off x="2905066" y="3429000"/>
            <a:ext cx="61150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 161 </a:t>
            </a:r>
            <a:br>
              <a:rPr lang="en-US" sz="14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4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 192 </a:t>
            </a:r>
            <a:br>
              <a:rPr lang="en-US" sz="14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4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 53</a:t>
            </a:r>
            <a:endParaRPr lang="en-US" sz="1400" dirty="0"/>
          </a:p>
        </p:txBody>
      </p:sp>
      <p:sp>
        <p:nvSpPr>
          <p:cNvPr id="51" name="Rectangle 50"/>
          <p:cNvSpPr/>
          <p:nvPr userDrawn="1"/>
        </p:nvSpPr>
        <p:spPr>
          <a:xfrm>
            <a:off x="3812786" y="3429000"/>
            <a:ext cx="61150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 181 </a:t>
            </a:r>
            <a:br>
              <a:rPr lang="en-US" sz="14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4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 175 </a:t>
            </a:r>
            <a:br>
              <a:rPr lang="en-US" sz="14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4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 11</a:t>
            </a:r>
            <a:endParaRPr lang="en-US" sz="1400" dirty="0"/>
          </a:p>
        </p:txBody>
      </p:sp>
      <p:sp>
        <p:nvSpPr>
          <p:cNvPr id="52" name="Rectangle 51"/>
          <p:cNvSpPr/>
          <p:nvPr userDrawn="1"/>
        </p:nvSpPr>
        <p:spPr>
          <a:xfrm>
            <a:off x="4720506" y="3429000"/>
            <a:ext cx="61150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 202 </a:t>
            </a:r>
            <a:br>
              <a:rPr lang="en-US" sz="14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4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 151 </a:t>
            </a:r>
            <a:br>
              <a:rPr lang="en-US" sz="14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4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 123</a:t>
            </a:r>
            <a:endParaRPr lang="en-US" sz="1400" dirty="0"/>
          </a:p>
        </p:txBody>
      </p:sp>
      <p:sp>
        <p:nvSpPr>
          <p:cNvPr id="53" name="Rectangle 52"/>
          <p:cNvSpPr/>
          <p:nvPr userDrawn="1"/>
        </p:nvSpPr>
        <p:spPr>
          <a:xfrm>
            <a:off x="5628226" y="3429000"/>
            <a:ext cx="61150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 131 </a:t>
            </a:r>
            <a:br>
              <a:rPr lang="en-US" sz="14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4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 196 </a:t>
            </a:r>
            <a:br>
              <a:rPr lang="en-US" sz="14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4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 240</a:t>
            </a:r>
            <a:endParaRPr lang="en-US" sz="1400" dirty="0"/>
          </a:p>
        </p:txBody>
      </p:sp>
      <p:sp>
        <p:nvSpPr>
          <p:cNvPr id="54" name="Rectangle 53"/>
          <p:cNvSpPr/>
          <p:nvPr userDrawn="1"/>
        </p:nvSpPr>
        <p:spPr>
          <a:xfrm>
            <a:off x="6535946" y="3429000"/>
            <a:ext cx="61150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 134 </a:t>
            </a:r>
            <a:br>
              <a:rPr lang="en-US" sz="14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4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 174 </a:t>
            </a:r>
            <a:br>
              <a:rPr lang="en-US" sz="14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4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 179</a:t>
            </a:r>
            <a:endParaRPr lang="en-US" sz="1400" dirty="0"/>
          </a:p>
        </p:txBody>
      </p:sp>
      <p:sp>
        <p:nvSpPr>
          <p:cNvPr id="55" name="Rectangle 54"/>
          <p:cNvSpPr/>
          <p:nvPr userDrawn="1"/>
        </p:nvSpPr>
        <p:spPr>
          <a:xfrm>
            <a:off x="7443666" y="3429000"/>
            <a:ext cx="59572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 196 </a:t>
            </a:r>
            <a:br>
              <a:rPr lang="en-US" sz="14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4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 0 </a:t>
            </a:r>
            <a:br>
              <a:rPr lang="en-US" sz="14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4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 110</a:t>
            </a:r>
            <a:endParaRPr lang="en-US" sz="1400" dirty="0"/>
          </a:p>
        </p:txBody>
      </p:sp>
      <p:sp>
        <p:nvSpPr>
          <p:cNvPr id="56" name="Rectangle 55"/>
          <p:cNvSpPr/>
          <p:nvPr userDrawn="1"/>
        </p:nvSpPr>
        <p:spPr>
          <a:xfrm>
            <a:off x="8318511" y="3429000"/>
            <a:ext cx="59572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 137 </a:t>
            </a:r>
            <a:br>
              <a:rPr lang="en-US" sz="14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4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 82 </a:t>
            </a:r>
            <a:br>
              <a:rPr lang="en-US" sz="14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4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 151</a:t>
            </a:r>
            <a:endParaRPr lang="en-US" sz="1400" dirty="0"/>
          </a:p>
        </p:txBody>
      </p:sp>
      <p:sp>
        <p:nvSpPr>
          <p:cNvPr id="57" name="Rectangle 56"/>
          <p:cNvSpPr/>
          <p:nvPr userDrawn="1"/>
        </p:nvSpPr>
        <p:spPr>
          <a:xfrm>
            <a:off x="187040" y="5301208"/>
            <a:ext cx="61150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 232 </a:t>
            </a:r>
            <a:br>
              <a:rPr lang="en-US" sz="14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4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 186 </a:t>
            </a:r>
            <a:br>
              <a:rPr lang="en-US" sz="14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4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 185</a:t>
            </a:r>
            <a:endParaRPr lang="en-US" sz="1400" dirty="0"/>
          </a:p>
        </p:txBody>
      </p:sp>
      <p:sp>
        <p:nvSpPr>
          <p:cNvPr id="58" name="Rectangle 57"/>
          <p:cNvSpPr/>
          <p:nvPr userDrawn="1"/>
        </p:nvSpPr>
        <p:spPr>
          <a:xfrm>
            <a:off x="1089626" y="5301208"/>
            <a:ext cx="61150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 252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 235 </a:t>
            </a:r>
            <a:br>
              <a:rPr lang="en-US" sz="14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4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 138</a:t>
            </a:r>
            <a:endParaRPr lang="en-US" sz="1400" dirty="0"/>
          </a:p>
        </p:txBody>
      </p:sp>
      <p:sp>
        <p:nvSpPr>
          <p:cNvPr id="59" name="Rectangle 58"/>
          <p:cNvSpPr/>
          <p:nvPr userDrawn="1"/>
        </p:nvSpPr>
        <p:spPr>
          <a:xfrm>
            <a:off x="1997346" y="5301208"/>
            <a:ext cx="61150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 239 </a:t>
            </a:r>
            <a:br>
              <a:rPr lang="en-US" sz="14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4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 201 </a:t>
            </a:r>
            <a:br>
              <a:rPr lang="en-US" sz="14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4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 123</a:t>
            </a:r>
            <a:endParaRPr lang="en-US" sz="1400" dirty="0"/>
          </a:p>
        </p:txBody>
      </p:sp>
      <p:sp>
        <p:nvSpPr>
          <p:cNvPr id="60" name="Rectangle 59"/>
          <p:cNvSpPr/>
          <p:nvPr userDrawn="1"/>
        </p:nvSpPr>
        <p:spPr>
          <a:xfrm>
            <a:off x="2905066" y="5301208"/>
            <a:ext cx="61150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 211 </a:t>
            </a:r>
            <a:br>
              <a:rPr lang="en-US" sz="14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4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 223 </a:t>
            </a:r>
            <a:br>
              <a:rPr lang="en-US" sz="14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4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 157</a:t>
            </a:r>
            <a:endParaRPr lang="en-US" sz="1400" dirty="0"/>
          </a:p>
        </p:txBody>
      </p:sp>
      <p:sp>
        <p:nvSpPr>
          <p:cNvPr id="61" name="Rectangle 60"/>
          <p:cNvSpPr/>
          <p:nvPr userDrawn="1"/>
        </p:nvSpPr>
        <p:spPr>
          <a:xfrm>
            <a:off x="3812786" y="5301208"/>
            <a:ext cx="61150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 221 </a:t>
            </a:r>
            <a:br>
              <a:rPr lang="en-US" sz="14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4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 225 </a:t>
            </a:r>
            <a:br>
              <a:rPr lang="en-US" sz="14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4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 124</a:t>
            </a:r>
            <a:endParaRPr lang="en-US" sz="1400" dirty="0"/>
          </a:p>
        </p:txBody>
      </p:sp>
      <p:sp>
        <p:nvSpPr>
          <p:cNvPr id="62" name="Rectangle 61"/>
          <p:cNvSpPr/>
          <p:nvPr userDrawn="1"/>
        </p:nvSpPr>
        <p:spPr>
          <a:xfrm>
            <a:off x="4720506" y="5301208"/>
            <a:ext cx="61150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 220 </a:t>
            </a:r>
            <a:br>
              <a:rPr lang="en-US" sz="14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4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 193 </a:t>
            </a:r>
            <a:br>
              <a:rPr lang="en-US" sz="14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4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 123</a:t>
            </a:r>
            <a:endParaRPr lang="en-US" sz="1400" dirty="0"/>
          </a:p>
        </p:txBody>
      </p:sp>
      <p:sp>
        <p:nvSpPr>
          <p:cNvPr id="63" name="Rectangle 62"/>
          <p:cNvSpPr/>
          <p:nvPr userDrawn="1"/>
        </p:nvSpPr>
        <p:spPr>
          <a:xfrm>
            <a:off x="5628226" y="5301208"/>
            <a:ext cx="61150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 186 </a:t>
            </a:r>
            <a:br>
              <a:rPr lang="en-US" sz="14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4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 221 </a:t>
            </a:r>
            <a:br>
              <a:rPr lang="en-US" sz="14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4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 248</a:t>
            </a:r>
            <a:endParaRPr lang="en-US" sz="1400" dirty="0"/>
          </a:p>
        </p:txBody>
      </p:sp>
      <p:sp>
        <p:nvSpPr>
          <p:cNvPr id="64" name="Rectangle 63"/>
          <p:cNvSpPr/>
          <p:nvPr userDrawn="1"/>
        </p:nvSpPr>
        <p:spPr>
          <a:xfrm>
            <a:off x="6535946" y="5301208"/>
            <a:ext cx="61150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 200 </a:t>
            </a:r>
            <a:br>
              <a:rPr lang="en-US" sz="14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4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 225 </a:t>
            </a:r>
            <a:br>
              <a:rPr lang="en-US" sz="14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4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 223</a:t>
            </a:r>
            <a:endParaRPr lang="en-US" sz="1400" dirty="0"/>
          </a:p>
        </p:txBody>
      </p:sp>
      <p:sp>
        <p:nvSpPr>
          <p:cNvPr id="65" name="Rectangle 64"/>
          <p:cNvSpPr/>
          <p:nvPr userDrawn="1"/>
        </p:nvSpPr>
        <p:spPr>
          <a:xfrm>
            <a:off x="7443666" y="5301208"/>
            <a:ext cx="61150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 222 </a:t>
            </a:r>
            <a:br>
              <a:rPr lang="en-US" sz="14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4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 156 </a:t>
            </a:r>
            <a:br>
              <a:rPr lang="en-US" sz="14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4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 183</a:t>
            </a:r>
            <a:endParaRPr lang="en-US" sz="1400" dirty="0"/>
          </a:p>
        </p:txBody>
      </p:sp>
      <p:sp>
        <p:nvSpPr>
          <p:cNvPr id="66" name="Rectangle 65"/>
          <p:cNvSpPr/>
          <p:nvPr userDrawn="1"/>
        </p:nvSpPr>
        <p:spPr>
          <a:xfrm>
            <a:off x="8318511" y="5301208"/>
            <a:ext cx="61150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 222 </a:t>
            </a:r>
            <a:br>
              <a:rPr lang="en-US" sz="14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4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 202 </a:t>
            </a:r>
            <a:br>
              <a:rPr lang="en-US" sz="14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4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 226</a:t>
            </a:r>
            <a:endParaRPr lang="en-US" sz="1400" dirty="0"/>
          </a:p>
        </p:txBody>
      </p:sp>
      <p:sp>
        <p:nvSpPr>
          <p:cNvPr id="67" name="Rectangle 66"/>
          <p:cNvSpPr/>
          <p:nvPr userDrawn="1"/>
        </p:nvSpPr>
        <p:spPr>
          <a:xfrm>
            <a:off x="35496" y="658222"/>
            <a:ext cx="90281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Strawberry</a:t>
            </a:r>
            <a:endParaRPr lang="en-US" sz="1200" b="1" dirty="0"/>
          </a:p>
        </p:txBody>
      </p:sp>
      <p:sp>
        <p:nvSpPr>
          <p:cNvPr id="68" name="Rectangle 67"/>
          <p:cNvSpPr/>
          <p:nvPr userDrawn="1"/>
        </p:nvSpPr>
        <p:spPr>
          <a:xfrm>
            <a:off x="1089626" y="658222"/>
            <a:ext cx="61770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Lemon</a:t>
            </a:r>
            <a:endParaRPr lang="en-US" sz="1200" b="1" dirty="0"/>
          </a:p>
        </p:txBody>
      </p:sp>
      <p:sp>
        <p:nvSpPr>
          <p:cNvPr id="69" name="Rectangle 68"/>
          <p:cNvSpPr/>
          <p:nvPr userDrawn="1"/>
        </p:nvSpPr>
        <p:spPr>
          <a:xfrm>
            <a:off x="1890858" y="658222"/>
            <a:ext cx="8113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Mandarin</a:t>
            </a:r>
            <a:endParaRPr lang="en-US" sz="1200" b="1" dirty="0"/>
          </a:p>
        </p:txBody>
      </p:sp>
      <p:sp>
        <p:nvSpPr>
          <p:cNvPr id="70" name="Rectangle 69"/>
          <p:cNvSpPr/>
          <p:nvPr userDrawn="1"/>
        </p:nvSpPr>
        <p:spPr>
          <a:xfrm>
            <a:off x="3010754" y="655013"/>
            <a:ext cx="49018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Lime</a:t>
            </a:r>
            <a:endParaRPr lang="en-US" sz="1200" b="1" dirty="0"/>
          </a:p>
        </p:txBody>
      </p:sp>
      <p:sp>
        <p:nvSpPr>
          <p:cNvPr id="71" name="Rectangle 70"/>
          <p:cNvSpPr/>
          <p:nvPr userDrawn="1"/>
        </p:nvSpPr>
        <p:spPr>
          <a:xfrm>
            <a:off x="3861807" y="655013"/>
            <a:ext cx="51460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Olive</a:t>
            </a:r>
            <a:endParaRPr lang="en-US" sz="1200" b="1" dirty="0"/>
          </a:p>
        </p:txBody>
      </p:sp>
      <p:sp>
        <p:nvSpPr>
          <p:cNvPr id="72" name="Rectangle 71"/>
          <p:cNvSpPr/>
          <p:nvPr userDrawn="1"/>
        </p:nvSpPr>
        <p:spPr>
          <a:xfrm>
            <a:off x="4644008" y="655013"/>
            <a:ext cx="83553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Cinnamon</a:t>
            </a:r>
            <a:endParaRPr lang="en-US" sz="1200" b="1" dirty="0"/>
          </a:p>
        </p:txBody>
      </p:sp>
      <p:sp>
        <p:nvSpPr>
          <p:cNvPr id="73" name="Rectangle 72"/>
          <p:cNvSpPr/>
          <p:nvPr userDrawn="1"/>
        </p:nvSpPr>
        <p:spPr>
          <a:xfrm>
            <a:off x="5580112" y="655013"/>
            <a:ext cx="8130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Blueberry</a:t>
            </a:r>
            <a:endParaRPr lang="en-US" sz="1200" b="1" dirty="0"/>
          </a:p>
        </p:txBody>
      </p:sp>
      <p:sp>
        <p:nvSpPr>
          <p:cNvPr id="74" name="Rectangle 73"/>
          <p:cNvSpPr/>
          <p:nvPr userDrawn="1"/>
        </p:nvSpPr>
        <p:spPr>
          <a:xfrm>
            <a:off x="6535684" y="655013"/>
            <a:ext cx="6189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Thyme</a:t>
            </a:r>
            <a:endParaRPr lang="en-US" sz="1200" b="1" dirty="0"/>
          </a:p>
        </p:txBody>
      </p:sp>
      <p:sp>
        <p:nvSpPr>
          <p:cNvPr id="75" name="Rectangle 74"/>
          <p:cNvSpPr/>
          <p:nvPr userDrawn="1"/>
        </p:nvSpPr>
        <p:spPr>
          <a:xfrm>
            <a:off x="7505405" y="655013"/>
            <a:ext cx="5309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Berry</a:t>
            </a:r>
            <a:endParaRPr lang="en-US" sz="1200" b="1" dirty="0"/>
          </a:p>
        </p:txBody>
      </p:sp>
      <p:sp>
        <p:nvSpPr>
          <p:cNvPr id="76" name="Rectangle 75"/>
          <p:cNvSpPr/>
          <p:nvPr userDrawn="1"/>
        </p:nvSpPr>
        <p:spPr>
          <a:xfrm>
            <a:off x="8367499" y="655013"/>
            <a:ext cx="51212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Plum</a:t>
            </a:r>
          </a:p>
        </p:txBody>
      </p:sp>
      <p:sp>
        <p:nvSpPr>
          <p:cNvPr id="77" name="Rectangle 76"/>
          <p:cNvSpPr/>
          <p:nvPr userDrawn="1"/>
        </p:nvSpPr>
        <p:spPr>
          <a:xfrm>
            <a:off x="187040" y="76562"/>
            <a:ext cx="87798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Caritas Australia Colour Palette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928456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7478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- descriptor">
    <p:bg>
      <p:bgPr>
        <a:solidFill>
          <a:srgbClr val="8600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539552" y="413792"/>
            <a:ext cx="7848600" cy="1143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b="1" i="0" cap="all" normalizeH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pic>
        <p:nvPicPr>
          <p:cNvPr id="2" name="Picture 1" descr="CaritasAU_MasterLogo-descriptor_H_REV_CMYK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2120" y="5858211"/>
            <a:ext cx="2880320" cy="477501"/>
          </a:xfrm>
          <a:prstGeom prst="rect">
            <a:avLst/>
          </a:prstGeom>
        </p:spPr>
      </p:pic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187450" y="2433240"/>
            <a:ext cx="2189163" cy="2147888"/>
          </a:xfrm>
          <a:prstGeom prst="rect">
            <a:avLst/>
          </a:prstGeom>
        </p:spPr>
        <p:txBody>
          <a:bodyPr vert="horz"/>
          <a:lstStyle>
            <a:lvl1pPr>
              <a:defRPr sz="1050"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3462957" y="2433240"/>
            <a:ext cx="2189163" cy="2147888"/>
          </a:xfrm>
          <a:prstGeom prst="rect">
            <a:avLst/>
          </a:prstGeom>
        </p:spPr>
        <p:txBody>
          <a:bodyPr vert="horz"/>
          <a:lstStyle>
            <a:lvl1pPr>
              <a:defRPr sz="1050"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5780118" y="2433240"/>
            <a:ext cx="2189163" cy="2147888"/>
          </a:xfrm>
          <a:prstGeom prst="rect">
            <a:avLst/>
          </a:prstGeom>
        </p:spPr>
        <p:txBody>
          <a:bodyPr vert="horz"/>
          <a:lstStyle>
            <a:lvl1pPr>
              <a:defRPr sz="1050">
                <a:latin typeface="Arial"/>
                <a:cs typeface="Arial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977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539552" y="413792"/>
            <a:ext cx="7956748" cy="1143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b="1" i="0" cap="all" normalizeH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pic>
        <p:nvPicPr>
          <p:cNvPr id="3" name="Picture 2" descr="CaritasAU_MasterLogo-tagline_H_REV_CMYK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8143" y="5862204"/>
            <a:ext cx="2643027" cy="473509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39552" y="2060848"/>
            <a:ext cx="7956748" cy="14684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cap="none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0" indent="0">
              <a:spcBef>
                <a:spcPts val="250"/>
              </a:spcBef>
              <a:buFontTx/>
              <a:buNone/>
              <a:defRPr sz="2400" cap="all">
                <a:solidFill>
                  <a:schemeClr val="bg1"/>
                </a:solidFill>
                <a:latin typeface="Arial"/>
                <a:cs typeface="Arial"/>
              </a:defRPr>
            </a:lvl2pPr>
            <a:lvl3pPr marL="0" indent="-180000">
              <a:spcBef>
                <a:spcPts val="250"/>
              </a:spcBef>
              <a:buFont typeface="Arial"/>
              <a:buChar char="•"/>
              <a:defRPr sz="1800">
                <a:solidFill>
                  <a:schemeClr val="bg1"/>
                </a:solidFill>
                <a:latin typeface="Arial"/>
                <a:cs typeface="Arial"/>
              </a:defRPr>
            </a:lvl3pPr>
            <a:lvl4pPr marL="432000" indent="-228600">
              <a:spcBef>
                <a:spcPts val="250"/>
              </a:spcBef>
              <a:buFont typeface="Arial"/>
              <a:buChar char="•"/>
              <a:defRPr sz="1800">
                <a:solidFill>
                  <a:schemeClr val="bg1"/>
                </a:solidFill>
                <a:latin typeface="Arial"/>
                <a:cs typeface="Arial"/>
              </a:defRPr>
            </a:lvl4pPr>
            <a:lvl5pPr marL="594000" indent="-180000">
              <a:spcBef>
                <a:spcPts val="250"/>
              </a:spcBef>
              <a:buFont typeface="Arial"/>
              <a:buChar char="•"/>
              <a:defRPr sz="180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539552" y="5516563"/>
            <a:ext cx="4464496" cy="8191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105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FontTx/>
              <a:buNone/>
              <a:defRPr sz="1400">
                <a:latin typeface=""/>
              </a:defRPr>
            </a:lvl2pPr>
            <a:lvl3pPr marL="914400" indent="0">
              <a:buFontTx/>
              <a:buNone/>
              <a:defRPr sz="1400">
                <a:latin typeface=""/>
              </a:defRPr>
            </a:lvl3pPr>
            <a:lvl4pPr marL="1371600" indent="0">
              <a:buFontTx/>
              <a:buNone/>
              <a:defRPr sz="1400">
                <a:latin typeface=""/>
              </a:defRPr>
            </a:lvl4pPr>
            <a:lvl5pPr marL="1828800" indent="0">
              <a:buFontTx/>
              <a:buNone/>
              <a:defRPr sz="1400">
                <a:latin typeface=""/>
              </a:defRPr>
            </a:lvl5pPr>
          </a:lstStyle>
          <a:p>
            <a:pPr lvl="0"/>
            <a:r>
              <a:rPr lang="en-AU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52417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4 images to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539552" y="2539166"/>
            <a:ext cx="7956748" cy="132188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b="1" i="0" cap="all" normalizeH="0" baseline="0">
                <a:solidFill>
                  <a:srgbClr val="86005B"/>
                </a:solidFill>
                <a:latin typeface="Arial"/>
                <a:cs typeface="Arial"/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39552" y="3871598"/>
            <a:ext cx="7956748" cy="121358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0" cap="none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0" indent="0">
              <a:spcBef>
                <a:spcPts val="250"/>
              </a:spcBef>
              <a:buFontTx/>
              <a:buNone/>
              <a:defRPr sz="2400" cap="all">
                <a:solidFill>
                  <a:srgbClr val="86005B"/>
                </a:solidFill>
                <a:latin typeface="Arial"/>
                <a:cs typeface="Arial"/>
              </a:defRPr>
            </a:lvl2pPr>
            <a:lvl3pPr marL="0" indent="-180000">
              <a:spcBef>
                <a:spcPts val="25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Arial"/>
                <a:cs typeface="Arial"/>
              </a:defRPr>
            </a:lvl3pPr>
            <a:lvl4pPr marL="432000" indent="-228600">
              <a:spcBef>
                <a:spcPts val="25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Arial"/>
                <a:cs typeface="Arial"/>
              </a:defRPr>
            </a:lvl4pPr>
            <a:lvl5pPr marL="594000" indent="-180000">
              <a:spcBef>
                <a:spcPts val="25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539552" y="5864867"/>
            <a:ext cx="4464496" cy="47084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105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>
              <a:buFontTx/>
              <a:buNone/>
              <a:defRPr sz="1400">
                <a:latin typeface=""/>
              </a:defRPr>
            </a:lvl2pPr>
            <a:lvl3pPr marL="914400" indent="0">
              <a:buFontTx/>
              <a:buNone/>
              <a:defRPr sz="1400">
                <a:latin typeface=""/>
              </a:defRPr>
            </a:lvl3pPr>
            <a:lvl4pPr marL="1371600" indent="0">
              <a:buFontTx/>
              <a:buNone/>
              <a:defRPr sz="1400">
                <a:latin typeface=""/>
              </a:defRPr>
            </a:lvl4pPr>
            <a:lvl5pPr marL="1828800" indent="0">
              <a:buFontTx/>
              <a:buNone/>
              <a:defRPr sz="1400">
                <a:latin typeface=""/>
              </a:defRPr>
            </a:lvl5pPr>
          </a:lstStyle>
          <a:p>
            <a:pPr lvl="0"/>
            <a:r>
              <a:rPr lang="en-AU" dirty="0"/>
              <a:t>Click to edit Master text styles</a:t>
            </a:r>
          </a:p>
        </p:txBody>
      </p:sp>
      <p:pic>
        <p:nvPicPr>
          <p:cNvPr id="2" name="Picture 1" descr="CaritasAU_MasterLogo-tagline_H_POS_CMYK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8143" y="5864868"/>
            <a:ext cx="2628157" cy="470845"/>
          </a:xfrm>
          <a:prstGeom prst="rect">
            <a:avLst/>
          </a:prstGeom>
        </p:spPr>
      </p:pic>
      <p:sp>
        <p:nvSpPr>
          <p:cNvPr id="14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611561" y="642241"/>
            <a:ext cx="1875284" cy="1850655"/>
          </a:xfrm>
          <a:prstGeom prst="rect">
            <a:avLst/>
          </a:prstGeom>
        </p:spPr>
        <p:txBody>
          <a:bodyPr vert="horz"/>
          <a:lstStyle>
            <a:lvl1pPr>
              <a:defRPr sz="1050"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20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2615291" y="642241"/>
            <a:ext cx="1875284" cy="1850655"/>
          </a:xfrm>
          <a:prstGeom prst="rect">
            <a:avLst/>
          </a:prstGeom>
        </p:spPr>
        <p:txBody>
          <a:bodyPr vert="horz"/>
          <a:lstStyle>
            <a:lvl1pPr>
              <a:defRPr sz="1050"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21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6622752" y="642241"/>
            <a:ext cx="1875284" cy="1850655"/>
          </a:xfrm>
          <a:prstGeom prst="rect">
            <a:avLst/>
          </a:prstGeom>
        </p:spPr>
        <p:txBody>
          <a:bodyPr vert="horz"/>
          <a:lstStyle>
            <a:lvl1pPr>
              <a:defRPr sz="1050"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22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4619021" y="642241"/>
            <a:ext cx="1875284" cy="1850655"/>
          </a:xfrm>
          <a:prstGeom prst="rect">
            <a:avLst/>
          </a:prstGeom>
        </p:spPr>
        <p:txBody>
          <a:bodyPr vert="horz"/>
          <a:lstStyle>
            <a:lvl1pPr>
              <a:defRPr sz="1050">
                <a:latin typeface="Arial"/>
                <a:cs typeface="Arial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2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4 images to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539552" y="2539166"/>
            <a:ext cx="7956748" cy="132188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b="1" i="0" cap="all" normalizeH="0" baseline="0">
                <a:solidFill>
                  <a:srgbClr val="86005B"/>
                </a:solidFill>
                <a:latin typeface="Arial"/>
                <a:cs typeface="Arial"/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39552" y="3871598"/>
            <a:ext cx="7956748" cy="1213586"/>
          </a:xfrm>
          <a:prstGeom prst="rect">
            <a:avLst/>
          </a:prstGeom>
        </p:spPr>
        <p:txBody>
          <a:bodyPr numCol="2" spcCol="360000"/>
          <a:lstStyle>
            <a:lvl1pPr marL="0" indent="0">
              <a:buFontTx/>
              <a:buNone/>
              <a:defRPr sz="1800" cap="none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0" indent="0">
              <a:spcBef>
                <a:spcPts val="250"/>
              </a:spcBef>
              <a:buFontTx/>
              <a:buNone/>
              <a:defRPr sz="2400" cap="all">
                <a:solidFill>
                  <a:srgbClr val="86005B"/>
                </a:solidFill>
                <a:latin typeface="Arial"/>
                <a:cs typeface="Arial"/>
              </a:defRPr>
            </a:lvl2pPr>
            <a:lvl3pPr marL="0" indent="-180000">
              <a:spcBef>
                <a:spcPts val="25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Arial"/>
                <a:cs typeface="Arial"/>
              </a:defRPr>
            </a:lvl3pPr>
            <a:lvl4pPr marL="432000" indent="-228600">
              <a:spcBef>
                <a:spcPts val="25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Arial"/>
                <a:cs typeface="Arial"/>
              </a:defRPr>
            </a:lvl4pPr>
            <a:lvl5pPr marL="594000" indent="-180000">
              <a:spcBef>
                <a:spcPts val="25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539552" y="5864867"/>
            <a:ext cx="4464496" cy="47084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105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>
              <a:buFontTx/>
              <a:buNone/>
              <a:defRPr sz="1400">
                <a:latin typeface=""/>
              </a:defRPr>
            </a:lvl2pPr>
            <a:lvl3pPr marL="914400" indent="0">
              <a:buFontTx/>
              <a:buNone/>
              <a:defRPr sz="1400">
                <a:latin typeface=""/>
              </a:defRPr>
            </a:lvl3pPr>
            <a:lvl4pPr marL="1371600" indent="0">
              <a:buFontTx/>
              <a:buNone/>
              <a:defRPr sz="1400">
                <a:latin typeface=""/>
              </a:defRPr>
            </a:lvl4pPr>
            <a:lvl5pPr marL="1828800" indent="0">
              <a:buFontTx/>
              <a:buNone/>
              <a:defRPr sz="1400">
                <a:latin typeface=""/>
              </a:defRPr>
            </a:lvl5pPr>
          </a:lstStyle>
          <a:p>
            <a:pPr lvl="0"/>
            <a:r>
              <a:rPr lang="en-AU" dirty="0"/>
              <a:t>Click to edit Master text styles</a:t>
            </a:r>
          </a:p>
        </p:txBody>
      </p:sp>
      <p:pic>
        <p:nvPicPr>
          <p:cNvPr id="2" name="Picture 1" descr="CaritasAU_MasterLogo-tagline_H_POS_CMYK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8143" y="5864868"/>
            <a:ext cx="2628157" cy="470845"/>
          </a:xfrm>
          <a:prstGeom prst="rect">
            <a:avLst/>
          </a:prstGeom>
        </p:spPr>
      </p:pic>
      <p:sp>
        <p:nvSpPr>
          <p:cNvPr id="14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611561" y="642241"/>
            <a:ext cx="1875284" cy="1850655"/>
          </a:xfrm>
          <a:prstGeom prst="rect">
            <a:avLst/>
          </a:prstGeom>
        </p:spPr>
        <p:txBody>
          <a:bodyPr vert="horz"/>
          <a:lstStyle>
            <a:lvl1pPr>
              <a:defRPr sz="1050"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8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2615291" y="642241"/>
            <a:ext cx="1875284" cy="1850655"/>
          </a:xfrm>
          <a:prstGeom prst="rect">
            <a:avLst/>
          </a:prstGeom>
        </p:spPr>
        <p:txBody>
          <a:bodyPr vert="horz"/>
          <a:lstStyle>
            <a:lvl1pPr>
              <a:defRPr sz="1050"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9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6622752" y="642241"/>
            <a:ext cx="1875284" cy="1850655"/>
          </a:xfrm>
          <a:prstGeom prst="rect">
            <a:avLst/>
          </a:prstGeom>
        </p:spPr>
        <p:txBody>
          <a:bodyPr vert="horz"/>
          <a:lstStyle>
            <a:lvl1pPr>
              <a:defRPr sz="1050"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20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4619021" y="642241"/>
            <a:ext cx="1875284" cy="1850655"/>
          </a:xfrm>
          <a:prstGeom prst="rect">
            <a:avLst/>
          </a:prstGeom>
        </p:spPr>
        <p:txBody>
          <a:bodyPr vert="horz"/>
          <a:lstStyle>
            <a:lvl1pPr>
              <a:defRPr sz="1050">
                <a:latin typeface="Arial"/>
                <a:cs typeface="Arial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833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no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aritasAU_MasterLogo-tagline_H_POS_CMYK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8143" y="5864868"/>
            <a:ext cx="2628157" cy="470845"/>
          </a:xfrm>
          <a:prstGeom prst="rect">
            <a:avLst/>
          </a:prstGeom>
        </p:spPr>
      </p:pic>
      <p:sp>
        <p:nvSpPr>
          <p:cNvPr id="8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539552" y="5864867"/>
            <a:ext cx="4464496" cy="47084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105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>
              <a:buFontTx/>
              <a:buNone/>
              <a:defRPr sz="1400">
                <a:latin typeface=""/>
              </a:defRPr>
            </a:lvl2pPr>
            <a:lvl3pPr marL="914400" indent="0">
              <a:buFontTx/>
              <a:buNone/>
              <a:defRPr sz="1400">
                <a:latin typeface=""/>
              </a:defRPr>
            </a:lvl3pPr>
            <a:lvl4pPr marL="1371600" indent="0">
              <a:buFontTx/>
              <a:buNone/>
              <a:defRPr sz="1400">
                <a:latin typeface=""/>
              </a:defRPr>
            </a:lvl4pPr>
            <a:lvl5pPr marL="1828800" indent="0">
              <a:buFontTx/>
              <a:buNone/>
              <a:defRPr sz="1400">
                <a:latin typeface=""/>
              </a:defRPr>
            </a:lvl5pPr>
          </a:lstStyle>
          <a:p>
            <a:pPr lvl="0"/>
            <a:r>
              <a:rPr lang="en-AU" dirty="0"/>
              <a:t>Click to edit Master text styles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539552" y="413792"/>
            <a:ext cx="7956748" cy="1143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b="1" i="0" cap="all" normalizeH="0" baseline="0">
                <a:solidFill>
                  <a:srgbClr val="86005B"/>
                </a:solidFill>
                <a:latin typeface="Arial"/>
                <a:cs typeface="Arial"/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39552" y="2060848"/>
            <a:ext cx="7956748" cy="14684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cap="none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0" indent="0">
              <a:spcBef>
                <a:spcPts val="250"/>
              </a:spcBef>
              <a:buFontTx/>
              <a:buNone/>
              <a:defRPr sz="2400" cap="all">
                <a:solidFill>
                  <a:srgbClr val="86005B"/>
                </a:solidFill>
                <a:latin typeface="Arial"/>
                <a:cs typeface="Arial"/>
              </a:defRPr>
            </a:lvl2pPr>
            <a:lvl3pPr marL="0" indent="-180000">
              <a:spcBef>
                <a:spcPts val="25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Arial"/>
                <a:cs typeface="Arial"/>
              </a:defRPr>
            </a:lvl3pPr>
            <a:lvl4pPr marL="432000" indent="-228600">
              <a:spcBef>
                <a:spcPts val="25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Arial"/>
                <a:cs typeface="Arial"/>
              </a:defRPr>
            </a:lvl4pPr>
            <a:lvl5pPr marL="594000" indent="-180000">
              <a:spcBef>
                <a:spcPts val="25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559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at your donations can d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aritasAU_MasterLogo-tagline_H_POS_CMYK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8143" y="5864868"/>
            <a:ext cx="2628157" cy="470845"/>
          </a:xfrm>
          <a:prstGeom prst="rect">
            <a:avLst/>
          </a:prstGeom>
        </p:spPr>
      </p:pic>
      <p:sp>
        <p:nvSpPr>
          <p:cNvPr id="8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539552" y="5864867"/>
            <a:ext cx="4464496" cy="47084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105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>
              <a:buFontTx/>
              <a:buNone/>
              <a:defRPr sz="1400">
                <a:latin typeface=""/>
              </a:defRPr>
            </a:lvl2pPr>
            <a:lvl3pPr marL="914400" indent="0">
              <a:buFontTx/>
              <a:buNone/>
              <a:defRPr sz="1400">
                <a:latin typeface=""/>
              </a:defRPr>
            </a:lvl3pPr>
            <a:lvl4pPr marL="1371600" indent="0">
              <a:buFontTx/>
              <a:buNone/>
              <a:defRPr sz="1400">
                <a:latin typeface=""/>
              </a:defRPr>
            </a:lvl4pPr>
            <a:lvl5pPr marL="1828800" indent="0">
              <a:buFontTx/>
              <a:buNone/>
              <a:defRPr sz="1400">
                <a:latin typeface=""/>
              </a:defRPr>
            </a:lvl5pPr>
          </a:lstStyle>
          <a:p>
            <a:pPr lvl="0"/>
            <a:r>
              <a:rPr lang="en-AU" dirty="0"/>
              <a:t>Click to edit Master text styles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539552" y="413792"/>
            <a:ext cx="7956748" cy="1143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b="1" i="0" cap="all" normalizeH="0" baseline="0">
                <a:solidFill>
                  <a:srgbClr val="86005B"/>
                </a:solidFill>
                <a:latin typeface="Arial"/>
                <a:cs typeface="Arial"/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647700" y="2050447"/>
            <a:ext cx="4212332" cy="361080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cap="none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0" indent="0">
              <a:spcBef>
                <a:spcPts val="250"/>
              </a:spcBef>
              <a:buFontTx/>
              <a:buNone/>
              <a:defRPr sz="2400" cap="all">
                <a:solidFill>
                  <a:srgbClr val="86005B"/>
                </a:solidFill>
                <a:latin typeface="Arial"/>
                <a:cs typeface="Arial"/>
              </a:defRPr>
            </a:lvl2pPr>
            <a:lvl3pPr marL="0" indent="-180000">
              <a:spcBef>
                <a:spcPts val="25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Arial"/>
                <a:cs typeface="Arial"/>
              </a:defRPr>
            </a:lvl3pPr>
            <a:lvl4pPr marL="432000" indent="-228600">
              <a:spcBef>
                <a:spcPts val="25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Arial"/>
                <a:cs typeface="Arial"/>
              </a:defRPr>
            </a:lvl4pPr>
            <a:lvl5pPr marL="594000" indent="-180000">
              <a:spcBef>
                <a:spcPts val="25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6909251" y="2078818"/>
            <a:ext cx="1587050" cy="1566206"/>
          </a:xfrm>
          <a:prstGeom prst="rect">
            <a:avLst/>
          </a:prstGeom>
        </p:spPr>
        <p:txBody>
          <a:bodyPr vert="horz"/>
          <a:lstStyle>
            <a:lvl1pPr>
              <a:defRPr sz="1050"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20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909251" y="3861048"/>
            <a:ext cx="1587050" cy="1566206"/>
          </a:xfrm>
          <a:prstGeom prst="rect">
            <a:avLst/>
          </a:prstGeom>
        </p:spPr>
        <p:txBody>
          <a:bodyPr vert="horz"/>
          <a:lstStyle>
            <a:lvl1pPr>
              <a:defRPr sz="1050"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21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5074618" y="2078818"/>
            <a:ext cx="1587050" cy="1566206"/>
          </a:xfrm>
          <a:prstGeom prst="rect">
            <a:avLst/>
          </a:prstGeom>
        </p:spPr>
        <p:txBody>
          <a:bodyPr vert="horz"/>
          <a:lstStyle>
            <a:lvl1pPr>
              <a:defRPr sz="1050"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22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5074618" y="3861048"/>
            <a:ext cx="1587050" cy="1566206"/>
          </a:xfrm>
          <a:prstGeom prst="rect">
            <a:avLst/>
          </a:prstGeom>
        </p:spPr>
        <p:txBody>
          <a:bodyPr vert="horz"/>
          <a:lstStyle>
            <a:lvl1pPr>
              <a:defRPr sz="1050"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187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00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9878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4" r:id="rId2"/>
    <p:sldLayoutId id="2147483649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73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7" r:id="rId15"/>
    <p:sldLayoutId id="2147483668" r:id="rId16"/>
    <p:sldLayoutId id="2147483672" r:id="rId17"/>
    <p:sldLayoutId id="2147483669" r:id="rId18"/>
    <p:sldLayoutId id="2147483670" r:id="rId19"/>
    <p:sldLayoutId id="2147483688" r:id="rId20"/>
    <p:sldLayoutId id="2147483671" r:id="rId21"/>
    <p:sldLayoutId id="2147483674" r:id="rId2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00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4000" dirty="0" smtClean="0"/>
              <a:t>Prayer for humanitarian aid workers</a:t>
            </a:r>
            <a:r>
              <a:rPr lang="en-AU" dirty="0"/>
              <a:t/>
            </a:r>
            <a:br>
              <a:rPr lang="en-AU" dirty="0"/>
            </a:br>
            <a:r>
              <a:rPr lang="en-AU" sz="2400" cap="none" dirty="0"/>
              <a:t>Resource for </a:t>
            </a:r>
            <a:r>
              <a:rPr lang="en-AU" sz="2400" cap="none" dirty="0" smtClean="0"/>
              <a:t>Primary and Secondary </a:t>
            </a:r>
            <a:r>
              <a:rPr lang="en-AU" sz="2400" cap="none" dirty="0"/>
              <a:t>Schools</a:t>
            </a: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339"/>
          <a:stretch/>
        </p:blipFill>
        <p:spPr>
          <a:xfrm>
            <a:off x="3369270" y="2421776"/>
            <a:ext cx="2189163" cy="2147888"/>
          </a:xfrm>
        </p:spPr>
      </p:pic>
      <p:pic>
        <p:nvPicPr>
          <p:cNvPr id="15" name="Picture Placeholder 14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78"/>
          <a:stretch/>
        </p:blipFill>
        <p:spPr>
          <a:xfrm>
            <a:off x="958422" y="2433240"/>
            <a:ext cx="2189163" cy="2147888"/>
          </a:xfrm>
        </p:spPr>
      </p:pic>
      <p:pic>
        <p:nvPicPr>
          <p:cNvPr id="17" name="Picture Placeholder 16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</p:spTree>
    <p:extLst>
      <p:ext uri="{BB962C8B-B14F-4D97-AF65-F5344CB8AC3E}">
        <p14:creationId xmlns:p14="http://schemas.microsoft.com/office/powerpoint/2010/main" val="359334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Freeform 1"/>
          <p:cNvSpPr>
            <a:spLocks noChangeArrowheads="1"/>
          </p:cNvSpPr>
          <p:nvPr/>
        </p:nvSpPr>
        <p:spPr bwMode="auto">
          <a:xfrm>
            <a:off x="467544" y="5013176"/>
            <a:ext cx="7416824" cy="1497705"/>
          </a:xfrm>
          <a:custGeom>
            <a:avLst/>
            <a:gdLst>
              <a:gd name="T0" fmla="*/ 9400 w 9401"/>
              <a:gd name="T1" fmla="*/ 1710 h 9279"/>
              <a:gd name="T2" fmla="*/ 9400 w 9401"/>
              <a:gd name="T3" fmla="*/ 1710 h 9279"/>
              <a:gd name="T4" fmla="*/ 9400 w 9401"/>
              <a:gd name="T5" fmla="*/ 1587 h 9279"/>
              <a:gd name="T6" fmla="*/ 9360 w 9401"/>
              <a:gd name="T7" fmla="*/ 1547 h 9279"/>
              <a:gd name="T8" fmla="*/ 9360 w 9401"/>
              <a:gd name="T9" fmla="*/ 733 h 9279"/>
              <a:gd name="T10" fmla="*/ 9319 w 9401"/>
              <a:gd name="T11" fmla="*/ 245 h 9279"/>
              <a:gd name="T12" fmla="*/ 9157 w 9401"/>
              <a:gd name="T13" fmla="*/ 204 h 9279"/>
              <a:gd name="T14" fmla="*/ 8423 w 9401"/>
              <a:gd name="T15" fmla="*/ 163 h 9279"/>
              <a:gd name="T16" fmla="*/ 6918 w 9401"/>
              <a:gd name="T17" fmla="*/ 122 h 9279"/>
              <a:gd name="T18" fmla="*/ 6227 w 9401"/>
              <a:gd name="T19" fmla="*/ 82 h 9279"/>
              <a:gd name="T20" fmla="*/ 5942 w 9401"/>
              <a:gd name="T21" fmla="*/ 82 h 9279"/>
              <a:gd name="T22" fmla="*/ 4965 w 9401"/>
              <a:gd name="T23" fmla="*/ 0 h 9279"/>
              <a:gd name="T24" fmla="*/ 3460 w 9401"/>
              <a:gd name="T25" fmla="*/ 42 h 9279"/>
              <a:gd name="T26" fmla="*/ 2564 w 9401"/>
              <a:gd name="T27" fmla="*/ 42 h 9279"/>
              <a:gd name="T28" fmla="*/ 2401 w 9401"/>
              <a:gd name="T29" fmla="*/ 42 h 9279"/>
              <a:gd name="T30" fmla="*/ 1018 w 9401"/>
              <a:gd name="T31" fmla="*/ 163 h 9279"/>
              <a:gd name="T32" fmla="*/ 896 w 9401"/>
              <a:gd name="T33" fmla="*/ 163 h 9279"/>
              <a:gd name="T34" fmla="*/ 0 w 9401"/>
              <a:gd name="T35" fmla="*/ 245 h 9279"/>
              <a:gd name="T36" fmla="*/ 0 w 9401"/>
              <a:gd name="T37" fmla="*/ 1018 h 9279"/>
              <a:gd name="T38" fmla="*/ 42 w 9401"/>
              <a:gd name="T39" fmla="*/ 1139 h 9279"/>
              <a:gd name="T40" fmla="*/ 42 w 9401"/>
              <a:gd name="T41" fmla="*/ 4517 h 9279"/>
              <a:gd name="T42" fmla="*/ 82 w 9401"/>
              <a:gd name="T43" fmla="*/ 5168 h 9279"/>
              <a:gd name="T44" fmla="*/ 122 w 9401"/>
              <a:gd name="T45" fmla="*/ 6511 h 9279"/>
              <a:gd name="T46" fmla="*/ 163 w 9401"/>
              <a:gd name="T47" fmla="*/ 7854 h 9279"/>
              <a:gd name="T48" fmla="*/ 163 w 9401"/>
              <a:gd name="T49" fmla="*/ 8709 h 9279"/>
              <a:gd name="T50" fmla="*/ 204 w 9401"/>
              <a:gd name="T51" fmla="*/ 8912 h 9279"/>
              <a:gd name="T52" fmla="*/ 285 w 9401"/>
              <a:gd name="T53" fmla="*/ 8994 h 9279"/>
              <a:gd name="T54" fmla="*/ 1181 w 9401"/>
              <a:gd name="T55" fmla="*/ 9034 h 9279"/>
              <a:gd name="T56" fmla="*/ 1913 w 9401"/>
              <a:gd name="T57" fmla="*/ 9074 h 9279"/>
              <a:gd name="T58" fmla="*/ 2849 w 9401"/>
              <a:gd name="T59" fmla="*/ 9115 h 9279"/>
              <a:gd name="T60" fmla="*/ 4069 w 9401"/>
              <a:gd name="T61" fmla="*/ 9156 h 9279"/>
              <a:gd name="T62" fmla="*/ 4274 w 9401"/>
              <a:gd name="T63" fmla="*/ 9156 h 9279"/>
              <a:gd name="T64" fmla="*/ 4802 w 9401"/>
              <a:gd name="T65" fmla="*/ 9237 h 9279"/>
              <a:gd name="T66" fmla="*/ 5250 w 9401"/>
              <a:gd name="T67" fmla="*/ 9237 h 9279"/>
              <a:gd name="T68" fmla="*/ 5576 w 9401"/>
              <a:gd name="T69" fmla="*/ 9278 h 9279"/>
              <a:gd name="T70" fmla="*/ 7406 w 9401"/>
              <a:gd name="T71" fmla="*/ 9278 h 9279"/>
              <a:gd name="T72" fmla="*/ 7447 w 9401"/>
              <a:gd name="T73" fmla="*/ 9278 h 9279"/>
              <a:gd name="T74" fmla="*/ 7975 w 9401"/>
              <a:gd name="T75" fmla="*/ 9237 h 9279"/>
              <a:gd name="T76" fmla="*/ 8994 w 9401"/>
              <a:gd name="T77" fmla="*/ 9197 h 9279"/>
              <a:gd name="T78" fmla="*/ 9034 w 9401"/>
              <a:gd name="T79" fmla="*/ 8546 h 9279"/>
              <a:gd name="T80" fmla="*/ 9074 w 9401"/>
              <a:gd name="T81" fmla="*/ 8220 h 9279"/>
              <a:gd name="T82" fmla="*/ 9115 w 9401"/>
              <a:gd name="T83" fmla="*/ 7813 h 9279"/>
              <a:gd name="T84" fmla="*/ 9157 w 9401"/>
              <a:gd name="T85" fmla="*/ 7324 h 9279"/>
              <a:gd name="T86" fmla="*/ 9157 w 9401"/>
              <a:gd name="T87" fmla="*/ 6836 h 9279"/>
              <a:gd name="T88" fmla="*/ 9237 w 9401"/>
              <a:gd name="T89" fmla="*/ 5656 h 9279"/>
              <a:gd name="T90" fmla="*/ 9278 w 9401"/>
              <a:gd name="T91" fmla="*/ 4883 h 9279"/>
              <a:gd name="T92" fmla="*/ 9319 w 9401"/>
              <a:gd name="T93" fmla="*/ 3948 h 9279"/>
              <a:gd name="T94" fmla="*/ 9360 w 9401"/>
              <a:gd name="T95" fmla="*/ 3175 h 9279"/>
              <a:gd name="T96" fmla="*/ 9360 w 9401"/>
              <a:gd name="T97" fmla="*/ 2361 h 9279"/>
              <a:gd name="T98" fmla="*/ 9360 w 9401"/>
              <a:gd name="T99" fmla="*/ 1790 h 9279"/>
              <a:gd name="T100" fmla="*/ 9400 w 9401"/>
              <a:gd name="T101" fmla="*/ 1710 h 9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9401" h="9279">
                <a:moveTo>
                  <a:pt x="9400" y="1710"/>
                </a:moveTo>
                <a:lnTo>
                  <a:pt x="9400" y="1710"/>
                </a:lnTo>
                <a:cubicBezTo>
                  <a:pt x="9400" y="1587"/>
                  <a:pt x="9400" y="1587"/>
                  <a:pt x="9400" y="1587"/>
                </a:cubicBezTo>
                <a:cubicBezTo>
                  <a:pt x="9400" y="1587"/>
                  <a:pt x="9360" y="1587"/>
                  <a:pt x="9360" y="1547"/>
                </a:cubicBezTo>
                <a:cubicBezTo>
                  <a:pt x="9360" y="1262"/>
                  <a:pt x="9360" y="977"/>
                  <a:pt x="9360" y="733"/>
                </a:cubicBezTo>
                <a:cubicBezTo>
                  <a:pt x="9360" y="570"/>
                  <a:pt x="9360" y="408"/>
                  <a:pt x="9319" y="245"/>
                </a:cubicBezTo>
                <a:cubicBezTo>
                  <a:pt x="9278" y="245"/>
                  <a:pt x="9237" y="204"/>
                  <a:pt x="9157" y="204"/>
                </a:cubicBezTo>
                <a:cubicBezTo>
                  <a:pt x="8912" y="204"/>
                  <a:pt x="8668" y="163"/>
                  <a:pt x="8423" y="163"/>
                </a:cubicBezTo>
                <a:cubicBezTo>
                  <a:pt x="7935" y="163"/>
                  <a:pt x="7447" y="122"/>
                  <a:pt x="6918" y="122"/>
                </a:cubicBezTo>
                <a:cubicBezTo>
                  <a:pt x="6715" y="122"/>
                  <a:pt x="6470" y="122"/>
                  <a:pt x="6227" y="82"/>
                </a:cubicBezTo>
                <a:cubicBezTo>
                  <a:pt x="6145" y="82"/>
                  <a:pt x="6022" y="82"/>
                  <a:pt x="5942" y="82"/>
                </a:cubicBezTo>
                <a:cubicBezTo>
                  <a:pt x="5616" y="42"/>
                  <a:pt x="5291" y="0"/>
                  <a:pt x="4965" y="0"/>
                </a:cubicBezTo>
                <a:cubicBezTo>
                  <a:pt x="4477" y="0"/>
                  <a:pt x="3948" y="0"/>
                  <a:pt x="3460" y="42"/>
                </a:cubicBezTo>
                <a:cubicBezTo>
                  <a:pt x="3175" y="42"/>
                  <a:pt x="2849" y="42"/>
                  <a:pt x="2564" y="42"/>
                </a:cubicBezTo>
                <a:cubicBezTo>
                  <a:pt x="2524" y="42"/>
                  <a:pt x="2441" y="42"/>
                  <a:pt x="2401" y="42"/>
                </a:cubicBezTo>
                <a:cubicBezTo>
                  <a:pt x="1913" y="82"/>
                  <a:pt x="1465" y="122"/>
                  <a:pt x="1018" y="163"/>
                </a:cubicBezTo>
                <a:cubicBezTo>
                  <a:pt x="977" y="163"/>
                  <a:pt x="936" y="163"/>
                  <a:pt x="896" y="163"/>
                </a:cubicBezTo>
                <a:cubicBezTo>
                  <a:pt x="611" y="163"/>
                  <a:pt x="326" y="204"/>
                  <a:pt x="0" y="245"/>
                </a:cubicBezTo>
                <a:cubicBezTo>
                  <a:pt x="0" y="1018"/>
                  <a:pt x="0" y="1018"/>
                  <a:pt x="0" y="1018"/>
                </a:cubicBezTo>
                <a:cubicBezTo>
                  <a:pt x="42" y="1059"/>
                  <a:pt x="42" y="1099"/>
                  <a:pt x="42" y="1139"/>
                </a:cubicBezTo>
                <a:cubicBezTo>
                  <a:pt x="42" y="2279"/>
                  <a:pt x="42" y="3418"/>
                  <a:pt x="42" y="4517"/>
                </a:cubicBezTo>
                <a:cubicBezTo>
                  <a:pt x="42" y="4720"/>
                  <a:pt x="82" y="4965"/>
                  <a:pt x="82" y="5168"/>
                </a:cubicBezTo>
                <a:cubicBezTo>
                  <a:pt x="82" y="5616"/>
                  <a:pt x="122" y="6064"/>
                  <a:pt x="122" y="6511"/>
                </a:cubicBezTo>
                <a:cubicBezTo>
                  <a:pt x="122" y="6959"/>
                  <a:pt x="163" y="7406"/>
                  <a:pt x="163" y="7854"/>
                </a:cubicBezTo>
                <a:cubicBezTo>
                  <a:pt x="163" y="8138"/>
                  <a:pt x="163" y="8423"/>
                  <a:pt x="163" y="8709"/>
                </a:cubicBezTo>
                <a:cubicBezTo>
                  <a:pt x="163" y="8789"/>
                  <a:pt x="204" y="8831"/>
                  <a:pt x="204" y="8912"/>
                </a:cubicBezTo>
                <a:cubicBezTo>
                  <a:pt x="204" y="8952"/>
                  <a:pt x="245" y="8994"/>
                  <a:pt x="285" y="8994"/>
                </a:cubicBezTo>
                <a:cubicBezTo>
                  <a:pt x="570" y="8994"/>
                  <a:pt x="896" y="9034"/>
                  <a:pt x="1181" y="9034"/>
                </a:cubicBezTo>
                <a:cubicBezTo>
                  <a:pt x="1425" y="9074"/>
                  <a:pt x="1669" y="9074"/>
                  <a:pt x="1913" y="9074"/>
                </a:cubicBezTo>
                <a:cubicBezTo>
                  <a:pt x="2238" y="9074"/>
                  <a:pt x="2524" y="9115"/>
                  <a:pt x="2849" y="9115"/>
                </a:cubicBezTo>
                <a:cubicBezTo>
                  <a:pt x="3255" y="9156"/>
                  <a:pt x="3663" y="9156"/>
                  <a:pt x="4069" y="9156"/>
                </a:cubicBezTo>
                <a:cubicBezTo>
                  <a:pt x="4111" y="9156"/>
                  <a:pt x="4192" y="9156"/>
                  <a:pt x="4274" y="9156"/>
                </a:cubicBezTo>
                <a:cubicBezTo>
                  <a:pt x="4436" y="9197"/>
                  <a:pt x="4599" y="9197"/>
                  <a:pt x="4802" y="9237"/>
                </a:cubicBezTo>
                <a:cubicBezTo>
                  <a:pt x="4965" y="9237"/>
                  <a:pt x="5087" y="9237"/>
                  <a:pt x="5250" y="9237"/>
                </a:cubicBezTo>
                <a:cubicBezTo>
                  <a:pt x="5371" y="9237"/>
                  <a:pt x="5453" y="9278"/>
                  <a:pt x="5576" y="9278"/>
                </a:cubicBezTo>
                <a:cubicBezTo>
                  <a:pt x="7406" y="9278"/>
                  <a:pt x="7406" y="9278"/>
                  <a:pt x="7406" y="9278"/>
                </a:cubicBezTo>
                <a:cubicBezTo>
                  <a:pt x="7447" y="9278"/>
                  <a:pt x="7447" y="9278"/>
                  <a:pt x="7447" y="9278"/>
                </a:cubicBezTo>
                <a:cubicBezTo>
                  <a:pt x="7650" y="9278"/>
                  <a:pt x="7813" y="9237"/>
                  <a:pt x="7975" y="9237"/>
                </a:cubicBezTo>
                <a:cubicBezTo>
                  <a:pt x="8301" y="9237"/>
                  <a:pt x="8627" y="9237"/>
                  <a:pt x="8994" y="9197"/>
                </a:cubicBezTo>
                <a:cubicBezTo>
                  <a:pt x="8994" y="8994"/>
                  <a:pt x="9034" y="8789"/>
                  <a:pt x="9034" y="8546"/>
                </a:cubicBezTo>
                <a:cubicBezTo>
                  <a:pt x="9074" y="8464"/>
                  <a:pt x="9074" y="8343"/>
                  <a:pt x="9074" y="8220"/>
                </a:cubicBezTo>
                <a:cubicBezTo>
                  <a:pt x="9074" y="8058"/>
                  <a:pt x="9115" y="7935"/>
                  <a:pt x="9115" y="7813"/>
                </a:cubicBezTo>
                <a:cubicBezTo>
                  <a:pt x="9115" y="7650"/>
                  <a:pt x="9157" y="7487"/>
                  <a:pt x="9157" y="7324"/>
                </a:cubicBezTo>
                <a:cubicBezTo>
                  <a:pt x="9157" y="7162"/>
                  <a:pt x="9157" y="6999"/>
                  <a:pt x="9157" y="6836"/>
                </a:cubicBezTo>
                <a:cubicBezTo>
                  <a:pt x="9197" y="6430"/>
                  <a:pt x="9197" y="6064"/>
                  <a:pt x="9237" y="5656"/>
                </a:cubicBezTo>
                <a:cubicBezTo>
                  <a:pt x="9237" y="5413"/>
                  <a:pt x="9278" y="5128"/>
                  <a:pt x="9278" y="4883"/>
                </a:cubicBezTo>
                <a:cubicBezTo>
                  <a:pt x="9278" y="4557"/>
                  <a:pt x="9319" y="4274"/>
                  <a:pt x="9319" y="3948"/>
                </a:cubicBezTo>
                <a:cubicBezTo>
                  <a:pt x="9360" y="3703"/>
                  <a:pt x="9360" y="3418"/>
                  <a:pt x="9360" y="3175"/>
                </a:cubicBezTo>
                <a:cubicBezTo>
                  <a:pt x="9360" y="2889"/>
                  <a:pt x="9360" y="2646"/>
                  <a:pt x="9360" y="2361"/>
                </a:cubicBezTo>
                <a:cubicBezTo>
                  <a:pt x="9400" y="2198"/>
                  <a:pt x="9360" y="1995"/>
                  <a:pt x="9360" y="1790"/>
                </a:cubicBezTo>
                <a:cubicBezTo>
                  <a:pt x="9360" y="1790"/>
                  <a:pt x="9400" y="1750"/>
                  <a:pt x="9400" y="1710"/>
                </a:cubicBezTo>
              </a:path>
            </a:pathLst>
          </a:custGeom>
          <a:solidFill>
            <a:srgbClr val="E3A413">
              <a:alpha val="70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0" y="6558555"/>
            <a:ext cx="8984186" cy="47084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Two earthquakes struck Lombok Island, Indonesia on 28 July and 5 August. </a:t>
            </a:r>
            <a:r>
              <a:rPr lang="en-US" b="1" dirty="0">
                <a:solidFill>
                  <a:schemeClr val="bg1"/>
                </a:solidFill>
              </a:rPr>
              <a:t>Credit: </a:t>
            </a:r>
            <a:r>
              <a:rPr lang="en-US" dirty="0">
                <a:solidFill>
                  <a:schemeClr val="bg1"/>
                </a:solidFill>
              </a:rPr>
              <a:t>Maria Josephine </a:t>
            </a:r>
            <a:r>
              <a:rPr lang="en-US" dirty="0" err="1">
                <a:solidFill>
                  <a:schemeClr val="bg1"/>
                </a:solidFill>
              </a:rPr>
              <a:t>Wijiastuti</a:t>
            </a:r>
            <a:r>
              <a:rPr lang="en-US" dirty="0">
                <a:solidFill>
                  <a:schemeClr val="bg1"/>
                </a:solidFill>
              </a:rPr>
              <a:t> Catholic Relief Services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270000" y="270000"/>
            <a:ext cx="8604000" cy="6318000"/>
          </a:xfrm>
          <a:prstGeom prst="rect">
            <a:avLst/>
          </a:prstGeom>
          <a:noFill/>
          <a:ln w="25400">
            <a:solidFill>
              <a:schemeClr val="bg1"/>
            </a:solidFill>
          </a:ln>
          <a:effectLst/>
        </p:spPr>
        <p:txBody>
          <a:bodyPr wrap="none"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822" y="4996913"/>
            <a:ext cx="7980356" cy="1530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6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Freeform 1"/>
          <p:cNvSpPr>
            <a:spLocks noChangeArrowheads="1"/>
          </p:cNvSpPr>
          <p:nvPr/>
        </p:nvSpPr>
        <p:spPr bwMode="auto">
          <a:xfrm>
            <a:off x="467544" y="5301208"/>
            <a:ext cx="8280920" cy="1122023"/>
          </a:xfrm>
          <a:custGeom>
            <a:avLst/>
            <a:gdLst>
              <a:gd name="T0" fmla="*/ 9400 w 9401"/>
              <a:gd name="T1" fmla="*/ 1710 h 9279"/>
              <a:gd name="T2" fmla="*/ 9400 w 9401"/>
              <a:gd name="T3" fmla="*/ 1710 h 9279"/>
              <a:gd name="T4" fmla="*/ 9400 w 9401"/>
              <a:gd name="T5" fmla="*/ 1587 h 9279"/>
              <a:gd name="T6" fmla="*/ 9360 w 9401"/>
              <a:gd name="T7" fmla="*/ 1547 h 9279"/>
              <a:gd name="T8" fmla="*/ 9360 w 9401"/>
              <a:gd name="T9" fmla="*/ 733 h 9279"/>
              <a:gd name="T10" fmla="*/ 9319 w 9401"/>
              <a:gd name="T11" fmla="*/ 245 h 9279"/>
              <a:gd name="T12" fmla="*/ 9157 w 9401"/>
              <a:gd name="T13" fmla="*/ 204 h 9279"/>
              <a:gd name="T14" fmla="*/ 8423 w 9401"/>
              <a:gd name="T15" fmla="*/ 163 h 9279"/>
              <a:gd name="T16" fmla="*/ 6918 w 9401"/>
              <a:gd name="T17" fmla="*/ 122 h 9279"/>
              <a:gd name="T18" fmla="*/ 6227 w 9401"/>
              <a:gd name="T19" fmla="*/ 82 h 9279"/>
              <a:gd name="T20" fmla="*/ 5942 w 9401"/>
              <a:gd name="T21" fmla="*/ 82 h 9279"/>
              <a:gd name="T22" fmla="*/ 4965 w 9401"/>
              <a:gd name="T23" fmla="*/ 0 h 9279"/>
              <a:gd name="T24" fmla="*/ 3460 w 9401"/>
              <a:gd name="T25" fmla="*/ 42 h 9279"/>
              <a:gd name="T26" fmla="*/ 2564 w 9401"/>
              <a:gd name="T27" fmla="*/ 42 h 9279"/>
              <a:gd name="T28" fmla="*/ 2401 w 9401"/>
              <a:gd name="T29" fmla="*/ 42 h 9279"/>
              <a:gd name="T30" fmla="*/ 1018 w 9401"/>
              <a:gd name="T31" fmla="*/ 163 h 9279"/>
              <a:gd name="T32" fmla="*/ 896 w 9401"/>
              <a:gd name="T33" fmla="*/ 163 h 9279"/>
              <a:gd name="T34" fmla="*/ 0 w 9401"/>
              <a:gd name="T35" fmla="*/ 245 h 9279"/>
              <a:gd name="T36" fmla="*/ 0 w 9401"/>
              <a:gd name="T37" fmla="*/ 1018 h 9279"/>
              <a:gd name="T38" fmla="*/ 42 w 9401"/>
              <a:gd name="T39" fmla="*/ 1139 h 9279"/>
              <a:gd name="T40" fmla="*/ 42 w 9401"/>
              <a:gd name="T41" fmla="*/ 4517 h 9279"/>
              <a:gd name="T42" fmla="*/ 82 w 9401"/>
              <a:gd name="T43" fmla="*/ 5168 h 9279"/>
              <a:gd name="T44" fmla="*/ 122 w 9401"/>
              <a:gd name="T45" fmla="*/ 6511 h 9279"/>
              <a:gd name="T46" fmla="*/ 163 w 9401"/>
              <a:gd name="T47" fmla="*/ 7854 h 9279"/>
              <a:gd name="T48" fmla="*/ 163 w 9401"/>
              <a:gd name="T49" fmla="*/ 8709 h 9279"/>
              <a:gd name="T50" fmla="*/ 204 w 9401"/>
              <a:gd name="T51" fmla="*/ 8912 h 9279"/>
              <a:gd name="T52" fmla="*/ 285 w 9401"/>
              <a:gd name="T53" fmla="*/ 8994 h 9279"/>
              <a:gd name="T54" fmla="*/ 1181 w 9401"/>
              <a:gd name="T55" fmla="*/ 9034 h 9279"/>
              <a:gd name="T56" fmla="*/ 1913 w 9401"/>
              <a:gd name="T57" fmla="*/ 9074 h 9279"/>
              <a:gd name="T58" fmla="*/ 2849 w 9401"/>
              <a:gd name="T59" fmla="*/ 9115 h 9279"/>
              <a:gd name="T60" fmla="*/ 4069 w 9401"/>
              <a:gd name="T61" fmla="*/ 9156 h 9279"/>
              <a:gd name="T62" fmla="*/ 4274 w 9401"/>
              <a:gd name="T63" fmla="*/ 9156 h 9279"/>
              <a:gd name="T64" fmla="*/ 4802 w 9401"/>
              <a:gd name="T65" fmla="*/ 9237 h 9279"/>
              <a:gd name="T66" fmla="*/ 5250 w 9401"/>
              <a:gd name="T67" fmla="*/ 9237 h 9279"/>
              <a:gd name="T68" fmla="*/ 5576 w 9401"/>
              <a:gd name="T69" fmla="*/ 9278 h 9279"/>
              <a:gd name="T70" fmla="*/ 7406 w 9401"/>
              <a:gd name="T71" fmla="*/ 9278 h 9279"/>
              <a:gd name="T72" fmla="*/ 7447 w 9401"/>
              <a:gd name="T73" fmla="*/ 9278 h 9279"/>
              <a:gd name="T74" fmla="*/ 7975 w 9401"/>
              <a:gd name="T75" fmla="*/ 9237 h 9279"/>
              <a:gd name="T76" fmla="*/ 8994 w 9401"/>
              <a:gd name="T77" fmla="*/ 9197 h 9279"/>
              <a:gd name="T78" fmla="*/ 9034 w 9401"/>
              <a:gd name="T79" fmla="*/ 8546 h 9279"/>
              <a:gd name="T80" fmla="*/ 9074 w 9401"/>
              <a:gd name="T81" fmla="*/ 8220 h 9279"/>
              <a:gd name="T82" fmla="*/ 9115 w 9401"/>
              <a:gd name="T83" fmla="*/ 7813 h 9279"/>
              <a:gd name="T84" fmla="*/ 9157 w 9401"/>
              <a:gd name="T85" fmla="*/ 7324 h 9279"/>
              <a:gd name="T86" fmla="*/ 9157 w 9401"/>
              <a:gd name="T87" fmla="*/ 6836 h 9279"/>
              <a:gd name="T88" fmla="*/ 9237 w 9401"/>
              <a:gd name="T89" fmla="*/ 5656 h 9279"/>
              <a:gd name="T90" fmla="*/ 9278 w 9401"/>
              <a:gd name="T91" fmla="*/ 4883 h 9279"/>
              <a:gd name="T92" fmla="*/ 9319 w 9401"/>
              <a:gd name="T93" fmla="*/ 3948 h 9279"/>
              <a:gd name="T94" fmla="*/ 9360 w 9401"/>
              <a:gd name="T95" fmla="*/ 3175 h 9279"/>
              <a:gd name="T96" fmla="*/ 9360 w 9401"/>
              <a:gd name="T97" fmla="*/ 2361 h 9279"/>
              <a:gd name="T98" fmla="*/ 9360 w 9401"/>
              <a:gd name="T99" fmla="*/ 1790 h 9279"/>
              <a:gd name="T100" fmla="*/ 9400 w 9401"/>
              <a:gd name="T101" fmla="*/ 1710 h 9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9401" h="9279">
                <a:moveTo>
                  <a:pt x="9400" y="1710"/>
                </a:moveTo>
                <a:lnTo>
                  <a:pt x="9400" y="1710"/>
                </a:lnTo>
                <a:cubicBezTo>
                  <a:pt x="9400" y="1587"/>
                  <a:pt x="9400" y="1587"/>
                  <a:pt x="9400" y="1587"/>
                </a:cubicBezTo>
                <a:cubicBezTo>
                  <a:pt x="9400" y="1587"/>
                  <a:pt x="9360" y="1587"/>
                  <a:pt x="9360" y="1547"/>
                </a:cubicBezTo>
                <a:cubicBezTo>
                  <a:pt x="9360" y="1262"/>
                  <a:pt x="9360" y="977"/>
                  <a:pt x="9360" y="733"/>
                </a:cubicBezTo>
                <a:cubicBezTo>
                  <a:pt x="9360" y="570"/>
                  <a:pt x="9360" y="408"/>
                  <a:pt x="9319" y="245"/>
                </a:cubicBezTo>
                <a:cubicBezTo>
                  <a:pt x="9278" y="245"/>
                  <a:pt x="9237" y="204"/>
                  <a:pt x="9157" y="204"/>
                </a:cubicBezTo>
                <a:cubicBezTo>
                  <a:pt x="8912" y="204"/>
                  <a:pt x="8668" y="163"/>
                  <a:pt x="8423" y="163"/>
                </a:cubicBezTo>
                <a:cubicBezTo>
                  <a:pt x="7935" y="163"/>
                  <a:pt x="7447" y="122"/>
                  <a:pt x="6918" y="122"/>
                </a:cubicBezTo>
                <a:cubicBezTo>
                  <a:pt x="6715" y="122"/>
                  <a:pt x="6470" y="122"/>
                  <a:pt x="6227" y="82"/>
                </a:cubicBezTo>
                <a:cubicBezTo>
                  <a:pt x="6145" y="82"/>
                  <a:pt x="6022" y="82"/>
                  <a:pt x="5942" y="82"/>
                </a:cubicBezTo>
                <a:cubicBezTo>
                  <a:pt x="5616" y="42"/>
                  <a:pt x="5291" y="0"/>
                  <a:pt x="4965" y="0"/>
                </a:cubicBezTo>
                <a:cubicBezTo>
                  <a:pt x="4477" y="0"/>
                  <a:pt x="3948" y="0"/>
                  <a:pt x="3460" y="42"/>
                </a:cubicBezTo>
                <a:cubicBezTo>
                  <a:pt x="3175" y="42"/>
                  <a:pt x="2849" y="42"/>
                  <a:pt x="2564" y="42"/>
                </a:cubicBezTo>
                <a:cubicBezTo>
                  <a:pt x="2524" y="42"/>
                  <a:pt x="2441" y="42"/>
                  <a:pt x="2401" y="42"/>
                </a:cubicBezTo>
                <a:cubicBezTo>
                  <a:pt x="1913" y="82"/>
                  <a:pt x="1465" y="122"/>
                  <a:pt x="1018" y="163"/>
                </a:cubicBezTo>
                <a:cubicBezTo>
                  <a:pt x="977" y="163"/>
                  <a:pt x="936" y="163"/>
                  <a:pt x="896" y="163"/>
                </a:cubicBezTo>
                <a:cubicBezTo>
                  <a:pt x="611" y="163"/>
                  <a:pt x="326" y="204"/>
                  <a:pt x="0" y="245"/>
                </a:cubicBezTo>
                <a:cubicBezTo>
                  <a:pt x="0" y="1018"/>
                  <a:pt x="0" y="1018"/>
                  <a:pt x="0" y="1018"/>
                </a:cubicBezTo>
                <a:cubicBezTo>
                  <a:pt x="42" y="1059"/>
                  <a:pt x="42" y="1099"/>
                  <a:pt x="42" y="1139"/>
                </a:cubicBezTo>
                <a:cubicBezTo>
                  <a:pt x="42" y="2279"/>
                  <a:pt x="42" y="3418"/>
                  <a:pt x="42" y="4517"/>
                </a:cubicBezTo>
                <a:cubicBezTo>
                  <a:pt x="42" y="4720"/>
                  <a:pt x="82" y="4965"/>
                  <a:pt x="82" y="5168"/>
                </a:cubicBezTo>
                <a:cubicBezTo>
                  <a:pt x="82" y="5616"/>
                  <a:pt x="122" y="6064"/>
                  <a:pt x="122" y="6511"/>
                </a:cubicBezTo>
                <a:cubicBezTo>
                  <a:pt x="122" y="6959"/>
                  <a:pt x="163" y="7406"/>
                  <a:pt x="163" y="7854"/>
                </a:cubicBezTo>
                <a:cubicBezTo>
                  <a:pt x="163" y="8138"/>
                  <a:pt x="163" y="8423"/>
                  <a:pt x="163" y="8709"/>
                </a:cubicBezTo>
                <a:cubicBezTo>
                  <a:pt x="163" y="8789"/>
                  <a:pt x="204" y="8831"/>
                  <a:pt x="204" y="8912"/>
                </a:cubicBezTo>
                <a:cubicBezTo>
                  <a:pt x="204" y="8952"/>
                  <a:pt x="245" y="8994"/>
                  <a:pt x="285" y="8994"/>
                </a:cubicBezTo>
                <a:cubicBezTo>
                  <a:pt x="570" y="8994"/>
                  <a:pt x="896" y="9034"/>
                  <a:pt x="1181" y="9034"/>
                </a:cubicBezTo>
                <a:cubicBezTo>
                  <a:pt x="1425" y="9074"/>
                  <a:pt x="1669" y="9074"/>
                  <a:pt x="1913" y="9074"/>
                </a:cubicBezTo>
                <a:cubicBezTo>
                  <a:pt x="2238" y="9074"/>
                  <a:pt x="2524" y="9115"/>
                  <a:pt x="2849" y="9115"/>
                </a:cubicBezTo>
                <a:cubicBezTo>
                  <a:pt x="3255" y="9156"/>
                  <a:pt x="3663" y="9156"/>
                  <a:pt x="4069" y="9156"/>
                </a:cubicBezTo>
                <a:cubicBezTo>
                  <a:pt x="4111" y="9156"/>
                  <a:pt x="4192" y="9156"/>
                  <a:pt x="4274" y="9156"/>
                </a:cubicBezTo>
                <a:cubicBezTo>
                  <a:pt x="4436" y="9197"/>
                  <a:pt x="4599" y="9197"/>
                  <a:pt x="4802" y="9237"/>
                </a:cubicBezTo>
                <a:cubicBezTo>
                  <a:pt x="4965" y="9237"/>
                  <a:pt x="5087" y="9237"/>
                  <a:pt x="5250" y="9237"/>
                </a:cubicBezTo>
                <a:cubicBezTo>
                  <a:pt x="5371" y="9237"/>
                  <a:pt x="5453" y="9278"/>
                  <a:pt x="5576" y="9278"/>
                </a:cubicBezTo>
                <a:cubicBezTo>
                  <a:pt x="7406" y="9278"/>
                  <a:pt x="7406" y="9278"/>
                  <a:pt x="7406" y="9278"/>
                </a:cubicBezTo>
                <a:cubicBezTo>
                  <a:pt x="7447" y="9278"/>
                  <a:pt x="7447" y="9278"/>
                  <a:pt x="7447" y="9278"/>
                </a:cubicBezTo>
                <a:cubicBezTo>
                  <a:pt x="7650" y="9278"/>
                  <a:pt x="7813" y="9237"/>
                  <a:pt x="7975" y="9237"/>
                </a:cubicBezTo>
                <a:cubicBezTo>
                  <a:pt x="8301" y="9237"/>
                  <a:pt x="8627" y="9237"/>
                  <a:pt x="8994" y="9197"/>
                </a:cubicBezTo>
                <a:cubicBezTo>
                  <a:pt x="8994" y="8994"/>
                  <a:pt x="9034" y="8789"/>
                  <a:pt x="9034" y="8546"/>
                </a:cubicBezTo>
                <a:cubicBezTo>
                  <a:pt x="9074" y="8464"/>
                  <a:pt x="9074" y="8343"/>
                  <a:pt x="9074" y="8220"/>
                </a:cubicBezTo>
                <a:cubicBezTo>
                  <a:pt x="9074" y="8058"/>
                  <a:pt x="9115" y="7935"/>
                  <a:pt x="9115" y="7813"/>
                </a:cubicBezTo>
                <a:cubicBezTo>
                  <a:pt x="9115" y="7650"/>
                  <a:pt x="9157" y="7487"/>
                  <a:pt x="9157" y="7324"/>
                </a:cubicBezTo>
                <a:cubicBezTo>
                  <a:pt x="9157" y="7162"/>
                  <a:pt x="9157" y="6999"/>
                  <a:pt x="9157" y="6836"/>
                </a:cubicBezTo>
                <a:cubicBezTo>
                  <a:pt x="9197" y="6430"/>
                  <a:pt x="9197" y="6064"/>
                  <a:pt x="9237" y="5656"/>
                </a:cubicBezTo>
                <a:cubicBezTo>
                  <a:pt x="9237" y="5413"/>
                  <a:pt x="9278" y="5128"/>
                  <a:pt x="9278" y="4883"/>
                </a:cubicBezTo>
                <a:cubicBezTo>
                  <a:pt x="9278" y="4557"/>
                  <a:pt x="9319" y="4274"/>
                  <a:pt x="9319" y="3948"/>
                </a:cubicBezTo>
                <a:cubicBezTo>
                  <a:pt x="9360" y="3703"/>
                  <a:pt x="9360" y="3418"/>
                  <a:pt x="9360" y="3175"/>
                </a:cubicBezTo>
                <a:cubicBezTo>
                  <a:pt x="9360" y="2889"/>
                  <a:pt x="9360" y="2646"/>
                  <a:pt x="9360" y="2361"/>
                </a:cubicBezTo>
                <a:cubicBezTo>
                  <a:pt x="9400" y="2198"/>
                  <a:pt x="9360" y="1995"/>
                  <a:pt x="9360" y="1790"/>
                </a:cubicBezTo>
                <a:cubicBezTo>
                  <a:pt x="9360" y="1790"/>
                  <a:pt x="9400" y="1750"/>
                  <a:pt x="9400" y="1710"/>
                </a:cubicBezTo>
              </a:path>
            </a:pathLst>
          </a:custGeom>
          <a:solidFill>
            <a:srgbClr val="E3A413">
              <a:alpha val="70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051720" y="6558555"/>
            <a:ext cx="6932466" cy="470845"/>
          </a:xfrm>
        </p:spPr>
        <p:txBody>
          <a:bodyPr/>
          <a:lstStyle/>
          <a:p>
            <a:r>
              <a:rPr lang="en-AU" dirty="0">
                <a:solidFill>
                  <a:schemeClr val="bg1"/>
                </a:solidFill>
              </a:rPr>
              <a:t>South Sudanese refugees collect water. </a:t>
            </a:r>
            <a:r>
              <a:rPr lang="en-AU" b="1" dirty="0">
                <a:solidFill>
                  <a:schemeClr val="bg1"/>
                </a:solidFill>
              </a:rPr>
              <a:t>Credit: </a:t>
            </a:r>
            <a:r>
              <a:rPr lang="en-AU" dirty="0">
                <a:solidFill>
                  <a:schemeClr val="bg1"/>
                </a:solidFill>
              </a:rPr>
              <a:t>Tommy </a:t>
            </a:r>
            <a:r>
              <a:rPr lang="en-AU" dirty="0" err="1">
                <a:solidFill>
                  <a:schemeClr val="bg1"/>
                </a:solidFill>
              </a:rPr>
              <a:t>Trenchard</a:t>
            </a:r>
            <a:r>
              <a:rPr lang="en-AU" dirty="0">
                <a:solidFill>
                  <a:schemeClr val="bg1"/>
                </a:solidFill>
              </a:rPr>
              <a:t> for Caritas Internationalis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70000" y="270000"/>
            <a:ext cx="8604000" cy="6318000"/>
          </a:xfrm>
          <a:prstGeom prst="rect">
            <a:avLst/>
          </a:prstGeom>
          <a:noFill/>
          <a:ln w="25400">
            <a:solidFill>
              <a:schemeClr val="bg1"/>
            </a:solidFill>
          </a:ln>
          <a:effectLst/>
        </p:spPr>
        <p:txBody>
          <a:bodyPr wrap="none"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585" y="5316579"/>
            <a:ext cx="8010838" cy="1091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80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Freeform 1"/>
          <p:cNvSpPr>
            <a:spLocks noChangeArrowheads="1"/>
          </p:cNvSpPr>
          <p:nvPr/>
        </p:nvSpPr>
        <p:spPr bwMode="auto">
          <a:xfrm>
            <a:off x="647700" y="4221088"/>
            <a:ext cx="3996308" cy="2202143"/>
          </a:xfrm>
          <a:custGeom>
            <a:avLst/>
            <a:gdLst>
              <a:gd name="T0" fmla="*/ 9400 w 9401"/>
              <a:gd name="T1" fmla="*/ 1710 h 9279"/>
              <a:gd name="T2" fmla="*/ 9400 w 9401"/>
              <a:gd name="T3" fmla="*/ 1710 h 9279"/>
              <a:gd name="T4" fmla="*/ 9400 w 9401"/>
              <a:gd name="T5" fmla="*/ 1587 h 9279"/>
              <a:gd name="T6" fmla="*/ 9360 w 9401"/>
              <a:gd name="T7" fmla="*/ 1547 h 9279"/>
              <a:gd name="T8" fmla="*/ 9360 w 9401"/>
              <a:gd name="T9" fmla="*/ 733 h 9279"/>
              <a:gd name="T10" fmla="*/ 9319 w 9401"/>
              <a:gd name="T11" fmla="*/ 245 h 9279"/>
              <a:gd name="T12" fmla="*/ 9157 w 9401"/>
              <a:gd name="T13" fmla="*/ 204 h 9279"/>
              <a:gd name="T14" fmla="*/ 8423 w 9401"/>
              <a:gd name="T15" fmla="*/ 163 h 9279"/>
              <a:gd name="T16" fmla="*/ 6918 w 9401"/>
              <a:gd name="T17" fmla="*/ 122 h 9279"/>
              <a:gd name="T18" fmla="*/ 6227 w 9401"/>
              <a:gd name="T19" fmla="*/ 82 h 9279"/>
              <a:gd name="T20" fmla="*/ 5942 w 9401"/>
              <a:gd name="T21" fmla="*/ 82 h 9279"/>
              <a:gd name="T22" fmla="*/ 4965 w 9401"/>
              <a:gd name="T23" fmla="*/ 0 h 9279"/>
              <a:gd name="T24" fmla="*/ 3460 w 9401"/>
              <a:gd name="T25" fmla="*/ 42 h 9279"/>
              <a:gd name="T26" fmla="*/ 2564 w 9401"/>
              <a:gd name="T27" fmla="*/ 42 h 9279"/>
              <a:gd name="T28" fmla="*/ 2401 w 9401"/>
              <a:gd name="T29" fmla="*/ 42 h 9279"/>
              <a:gd name="T30" fmla="*/ 1018 w 9401"/>
              <a:gd name="T31" fmla="*/ 163 h 9279"/>
              <a:gd name="T32" fmla="*/ 896 w 9401"/>
              <a:gd name="T33" fmla="*/ 163 h 9279"/>
              <a:gd name="T34" fmla="*/ 0 w 9401"/>
              <a:gd name="T35" fmla="*/ 245 h 9279"/>
              <a:gd name="T36" fmla="*/ 0 w 9401"/>
              <a:gd name="T37" fmla="*/ 1018 h 9279"/>
              <a:gd name="T38" fmla="*/ 42 w 9401"/>
              <a:gd name="T39" fmla="*/ 1139 h 9279"/>
              <a:gd name="T40" fmla="*/ 42 w 9401"/>
              <a:gd name="T41" fmla="*/ 4517 h 9279"/>
              <a:gd name="T42" fmla="*/ 82 w 9401"/>
              <a:gd name="T43" fmla="*/ 5168 h 9279"/>
              <a:gd name="T44" fmla="*/ 122 w 9401"/>
              <a:gd name="T45" fmla="*/ 6511 h 9279"/>
              <a:gd name="T46" fmla="*/ 163 w 9401"/>
              <a:gd name="T47" fmla="*/ 7854 h 9279"/>
              <a:gd name="T48" fmla="*/ 163 w 9401"/>
              <a:gd name="T49" fmla="*/ 8709 h 9279"/>
              <a:gd name="T50" fmla="*/ 204 w 9401"/>
              <a:gd name="T51" fmla="*/ 8912 h 9279"/>
              <a:gd name="T52" fmla="*/ 285 w 9401"/>
              <a:gd name="T53" fmla="*/ 8994 h 9279"/>
              <a:gd name="T54" fmla="*/ 1181 w 9401"/>
              <a:gd name="T55" fmla="*/ 9034 h 9279"/>
              <a:gd name="T56" fmla="*/ 1913 w 9401"/>
              <a:gd name="T57" fmla="*/ 9074 h 9279"/>
              <a:gd name="T58" fmla="*/ 2849 w 9401"/>
              <a:gd name="T59" fmla="*/ 9115 h 9279"/>
              <a:gd name="T60" fmla="*/ 4069 w 9401"/>
              <a:gd name="T61" fmla="*/ 9156 h 9279"/>
              <a:gd name="T62" fmla="*/ 4274 w 9401"/>
              <a:gd name="T63" fmla="*/ 9156 h 9279"/>
              <a:gd name="T64" fmla="*/ 4802 w 9401"/>
              <a:gd name="T65" fmla="*/ 9237 h 9279"/>
              <a:gd name="T66" fmla="*/ 5250 w 9401"/>
              <a:gd name="T67" fmla="*/ 9237 h 9279"/>
              <a:gd name="T68" fmla="*/ 5576 w 9401"/>
              <a:gd name="T69" fmla="*/ 9278 h 9279"/>
              <a:gd name="T70" fmla="*/ 7406 w 9401"/>
              <a:gd name="T71" fmla="*/ 9278 h 9279"/>
              <a:gd name="T72" fmla="*/ 7447 w 9401"/>
              <a:gd name="T73" fmla="*/ 9278 h 9279"/>
              <a:gd name="T74" fmla="*/ 7975 w 9401"/>
              <a:gd name="T75" fmla="*/ 9237 h 9279"/>
              <a:gd name="T76" fmla="*/ 8994 w 9401"/>
              <a:gd name="T77" fmla="*/ 9197 h 9279"/>
              <a:gd name="T78" fmla="*/ 9034 w 9401"/>
              <a:gd name="T79" fmla="*/ 8546 h 9279"/>
              <a:gd name="T80" fmla="*/ 9074 w 9401"/>
              <a:gd name="T81" fmla="*/ 8220 h 9279"/>
              <a:gd name="T82" fmla="*/ 9115 w 9401"/>
              <a:gd name="T83" fmla="*/ 7813 h 9279"/>
              <a:gd name="T84" fmla="*/ 9157 w 9401"/>
              <a:gd name="T85" fmla="*/ 7324 h 9279"/>
              <a:gd name="T86" fmla="*/ 9157 w 9401"/>
              <a:gd name="T87" fmla="*/ 6836 h 9279"/>
              <a:gd name="T88" fmla="*/ 9237 w 9401"/>
              <a:gd name="T89" fmla="*/ 5656 h 9279"/>
              <a:gd name="T90" fmla="*/ 9278 w 9401"/>
              <a:gd name="T91" fmla="*/ 4883 h 9279"/>
              <a:gd name="T92" fmla="*/ 9319 w 9401"/>
              <a:gd name="T93" fmla="*/ 3948 h 9279"/>
              <a:gd name="T94" fmla="*/ 9360 w 9401"/>
              <a:gd name="T95" fmla="*/ 3175 h 9279"/>
              <a:gd name="T96" fmla="*/ 9360 w 9401"/>
              <a:gd name="T97" fmla="*/ 2361 h 9279"/>
              <a:gd name="T98" fmla="*/ 9360 w 9401"/>
              <a:gd name="T99" fmla="*/ 1790 h 9279"/>
              <a:gd name="T100" fmla="*/ 9400 w 9401"/>
              <a:gd name="T101" fmla="*/ 1710 h 9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9401" h="9279">
                <a:moveTo>
                  <a:pt x="9400" y="1710"/>
                </a:moveTo>
                <a:lnTo>
                  <a:pt x="9400" y="1710"/>
                </a:lnTo>
                <a:cubicBezTo>
                  <a:pt x="9400" y="1587"/>
                  <a:pt x="9400" y="1587"/>
                  <a:pt x="9400" y="1587"/>
                </a:cubicBezTo>
                <a:cubicBezTo>
                  <a:pt x="9400" y="1587"/>
                  <a:pt x="9360" y="1587"/>
                  <a:pt x="9360" y="1547"/>
                </a:cubicBezTo>
                <a:cubicBezTo>
                  <a:pt x="9360" y="1262"/>
                  <a:pt x="9360" y="977"/>
                  <a:pt x="9360" y="733"/>
                </a:cubicBezTo>
                <a:cubicBezTo>
                  <a:pt x="9360" y="570"/>
                  <a:pt x="9360" y="408"/>
                  <a:pt x="9319" y="245"/>
                </a:cubicBezTo>
                <a:cubicBezTo>
                  <a:pt x="9278" y="245"/>
                  <a:pt x="9237" y="204"/>
                  <a:pt x="9157" y="204"/>
                </a:cubicBezTo>
                <a:cubicBezTo>
                  <a:pt x="8912" y="204"/>
                  <a:pt x="8668" y="163"/>
                  <a:pt x="8423" y="163"/>
                </a:cubicBezTo>
                <a:cubicBezTo>
                  <a:pt x="7935" y="163"/>
                  <a:pt x="7447" y="122"/>
                  <a:pt x="6918" y="122"/>
                </a:cubicBezTo>
                <a:cubicBezTo>
                  <a:pt x="6715" y="122"/>
                  <a:pt x="6470" y="122"/>
                  <a:pt x="6227" y="82"/>
                </a:cubicBezTo>
                <a:cubicBezTo>
                  <a:pt x="6145" y="82"/>
                  <a:pt x="6022" y="82"/>
                  <a:pt x="5942" y="82"/>
                </a:cubicBezTo>
                <a:cubicBezTo>
                  <a:pt x="5616" y="42"/>
                  <a:pt x="5291" y="0"/>
                  <a:pt x="4965" y="0"/>
                </a:cubicBezTo>
                <a:cubicBezTo>
                  <a:pt x="4477" y="0"/>
                  <a:pt x="3948" y="0"/>
                  <a:pt x="3460" y="42"/>
                </a:cubicBezTo>
                <a:cubicBezTo>
                  <a:pt x="3175" y="42"/>
                  <a:pt x="2849" y="42"/>
                  <a:pt x="2564" y="42"/>
                </a:cubicBezTo>
                <a:cubicBezTo>
                  <a:pt x="2524" y="42"/>
                  <a:pt x="2441" y="42"/>
                  <a:pt x="2401" y="42"/>
                </a:cubicBezTo>
                <a:cubicBezTo>
                  <a:pt x="1913" y="82"/>
                  <a:pt x="1465" y="122"/>
                  <a:pt x="1018" y="163"/>
                </a:cubicBezTo>
                <a:cubicBezTo>
                  <a:pt x="977" y="163"/>
                  <a:pt x="936" y="163"/>
                  <a:pt x="896" y="163"/>
                </a:cubicBezTo>
                <a:cubicBezTo>
                  <a:pt x="611" y="163"/>
                  <a:pt x="326" y="204"/>
                  <a:pt x="0" y="245"/>
                </a:cubicBezTo>
                <a:cubicBezTo>
                  <a:pt x="0" y="1018"/>
                  <a:pt x="0" y="1018"/>
                  <a:pt x="0" y="1018"/>
                </a:cubicBezTo>
                <a:cubicBezTo>
                  <a:pt x="42" y="1059"/>
                  <a:pt x="42" y="1099"/>
                  <a:pt x="42" y="1139"/>
                </a:cubicBezTo>
                <a:cubicBezTo>
                  <a:pt x="42" y="2279"/>
                  <a:pt x="42" y="3418"/>
                  <a:pt x="42" y="4517"/>
                </a:cubicBezTo>
                <a:cubicBezTo>
                  <a:pt x="42" y="4720"/>
                  <a:pt x="82" y="4965"/>
                  <a:pt x="82" y="5168"/>
                </a:cubicBezTo>
                <a:cubicBezTo>
                  <a:pt x="82" y="5616"/>
                  <a:pt x="122" y="6064"/>
                  <a:pt x="122" y="6511"/>
                </a:cubicBezTo>
                <a:cubicBezTo>
                  <a:pt x="122" y="6959"/>
                  <a:pt x="163" y="7406"/>
                  <a:pt x="163" y="7854"/>
                </a:cubicBezTo>
                <a:cubicBezTo>
                  <a:pt x="163" y="8138"/>
                  <a:pt x="163" y="8423"/>
                  <a:pt x="163" y="8709"/>
                </a:cubicBezTo>
                <a:cubicBezTo>
                  <a:pt x="163" y="8789"/>
                  <a:pt x="204" y="8831"/>
                  <a:pt x="204" y="8912"/>
                </a:cubicBezTo>
                <a:cubicBezTo>
                  <a:pt x="204" y="8952"/>
                  <a:pt x="245" y="8994"/>
                  <a:pt x="285" y="8994"/>
                </a:cubicBezTo>
                <a:cubicBezTo>
                  <a:pt x="570" y="8994"/>
                  <a:pt x="896" y="9034"/>
                  <a:pt x="1181" y="9034"/>
                </a:cubicBezTo>
                <a:cubicBezTo>
                  <a:pt x="1425" y="9074"/>
                  <a:pt x="1669" y="9074"/>
                  <a:pt x="1913" y="9074"/>
                </a:cubicBezTo>
                <a:cubicBezTo>
                  <a:pt x="2238" y="9074"/>
                  <a:pt x="2524" y="9115"/>
                  <a:pt x="2849" y="9115"/>
                </a:cubicBezTo>
                <a:cubicBezTo>
                  <a:pt x="3255" y="9156"/>
                  <a:pt x="3663" y="9156"/>
                  <a:pt x="4069" y="9156"/>
                </a:cubicBezTo>
                <a:cubicBezTo>
                  <a:pt x="4111" y="9156"/>
                  <a:pt x="4192" y="9156"/>
                  <a:pt x="4274" y="9156"/>
                </a:cubicBezTo>
                <a:cubicBezTo>
                  <a:pt x="4436" y="9197"/>
                  <a:pt x="4599" y="9197"/>
                  <a:pt x="4802" y="9237"/>
                </a:cubicBezTo>
                <a:cubicBezTo>
                  <a:pt x="4965" y="9237"/>
                  <a:pt x="5087" y="9237"/>
                  <a:pt x="5250" y="9237"/>
                </a:cubicBezTo>
                <a:cubicBezTo>
                  <a:pt x="5371" y="9237"/>
                  <a:pt x="5453" y="9278"/>
                  <a:pt x="5576" y="9278"/>
                </a:cubicBezTo>
                <a:cubicBezTo>
                  <a:pt x="7406" y="9278"/>
                  <a:pt x="7406" y="9278"/>
                  <a:pt x="7406" y="9278"/>
                </a:cubicBezTo>
                <a:cubicBezTo>
                  <a:pt x="7447" y="9278"/>
                  <a:pt x="7447" y="9278"/>
                  <a:pt x="7447" y="9278"/>
                </a:cubicBezTo>
                <a:cubicBezTo>
                  <a:pt x="7650" y="9278"/>
                  <a:pt x="7813" y="9237"/>
                  <a:pt x="7975" y="9237"/>
                </a:cubicBezTo>
                <a:cubicBezTo>
                  <a:pt x="8301" y="9237"/>
                  <a:pt x="8627" y="9237"/>
                  <a:pt x="8994" y="9197"/>
                </a:cubicBezTo>
                <a:cubicBezTo>
                  <a:pt x="8994" y="8994"/>
                  <a:pt x="9034" y="8789"/>
                  <a:pt x="9034" y="8546"/>
                </a:cubicBezTo>
                <a:cubicBezTo>
                  <a:pt x="9074" y="8464"/>
                  <a:pt x="9074" y="8343"/>
                  <a:pt x="9074" y="8220"/>
                </a:cubicBezTo>
                <a:cubicBezTo>
                  <a:pt x="9074" y="8058"/>
                  <a:pt x="9115" y="7935"/>
                  <a:pt x="9115" y="7813"/>
                </a:cubicBezTo>
                <a:cubicBezTo>
                  <a:pt x="9115" y="7650"/>
                  <a:pt x="9157" y="7487"/>
                  <a:pt x="9157" y="7324"/>
                </a:cubicBezTo>
                <a:cubicBezTo>
                  <a:pt x="9157" y="7162"/>
                  <a:pt x="9157" y="6999"/>
                  <a:pt x="9157" y="6836"/>
                </a:cubicBezTo>
                <a:cubicBezTo>
                  <a:pt x="9197" y="6430"/>
                  <a:pt x="9197" y="6064"/>
                  <a:pt x="9237" y="5656"/>
                </a:cubicBezTo>
                <a:cubicBezTo>
                  <a:pt x="9237" y="5413"/>
                  <a:pt x="9278" y="5128"/>
                  <a:pt x="9278" y="4883"/>
                </a:cubicBezTo>
                <a:cubicBezTo>
                  <a:pt x="9278" y="4557"/>
                  <a:pt x="9319" y="4274"/>
                  <a:pt x="9319" y="3948"/>
                </a:cubicBezTo>
                <a:cubicBezTo>
                  <a:pt x="9360" y="3703"/>
                  <a:pt x="9360" y="3418"/>
                  <a:pt x="9360" y="3175"/>
                </a:cubicBezTo>
                <a:cubicBezTo>
                  <a:pt x="9360" y="2889"/>
                  <a:pt x="9360" y="2646"/>
                  <a:pt x="9360" y="2361"/>
                </a:cubicBezTo>
                <a:cubicBezTo>
                  <a:pt x="9400" y="2198"/>
                  <a:pt x="9360" y="1995"/>
                  <a:pt x="9360" y="1790"/>
                </a:cubicBezTo>
                <a:cubicBezTo>
                  <a:pt x="9360" y="1790"/>
                  <a:pt x="9400" y="1750"/>
                  <a:pt x="9400" y="1710"/>
                </a:cubicBezTo>
              </a:path>
            </a:pathLst>
          </a:custGeom>
          <a:solidFill>
            <a:srgbClr val="E3A413">
              <a:alpha val="70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-92722" y="6625637"/>
            <a:ext cx="9236722" cy="470845"/>
          </a:xfrm>
        </p:spPr>
        <p:txBody>
          <a:bodyPr/>
          <a:lstStyle/>
          <a:p>
            <a:r>
              <a:rPr lang="en-AU" sz="900" dirty="0">
                <a:solidFill>
                  <a:schemeClr val="bg1"/>
                </a:solidFill>
              </a:rPr>
              <a:t>Rebuilding begins following cyclone Pam in Vanuatu</a:t>
            </a:r>
            <a:r>
              <a:rPr lang="en-AU" sz="900" b="1" dirty="0">
                <a:solidFill>
                  <a:schemeClr val="bg1"/>
                </a:solidFill>
              </a:rPr>
              <a:t>. </a:t>
            </a:r>
            <a:r>
              <a:rPr lang="en-AU" sz="900" dirty="0">
                <a:solidFill>
                  <a:schemeClr val="bg1"/>
                </a:solidFill>
              </a:rPr>
              <a:t>Men begin the long task of repair and recovery in </a:t>
            </a:r>
            <a:r>
              <a:rPr lang="en-AU" sz="900" dirty="0" err="1">
                <a:solidFill>
                  <a:schemeClr val="bg1"/>
                </a:solidFill>
              </a:rPr>
              <a:t>Anamburu</a:t>
            </a:r>
            <a:r>
              <a:rPr lang="en-AU" sz="900" dirty="0">
                <a:solidFill>
                  <a:schemeClr val="bg1"/>
                </a:solidFill>
              </a:rPr>
              <a:t>, Port Vila. </a:t>
            </a:r>
            <a:r>
              <a:rPr lang="en-AU" sz="900" b="1" dirty="0">
                <a:solidFill>
                  <a:schemeClr val="bg1"/>
                </a:solidFill>
              </a:rPr>
              <a:t>Credit: </a:t>
            </a:r>
            <a:r>
              <a:rPr lang="en-AU" sz="900" dirty="0">
                <a:solidFill>
                  <a:schemeClr val="bg1"/>
                </a:solidFill>
              </a:rPr>
              <a:t>Mark Mitchell Caritas Aotearoa New Zealand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70000" y="270000"/>
            <a:ext cx="8604000" cy="6318000"/>
          </a:xfrm>
          <a:prstGeom prst="rect">
            <a:avLst/>
          </a:prstGeom>
          <a:noFill/>
          <a:ln w="25400">
            <a:solidFill>
              <a:schemeClr val="bg1"/>
            </a:solidFill>
          </a:ln>
          <a:effectLst/>
        </p:spPr>
        <p:txBody>
          <a:bodyPr wrap="none"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554" y="4221088"/>
            <a:ext cx="3944454" cy="257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06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Freeform 1"/>
          <p:cNvSpPr>
            <a:spLocks noChangeArrowheads="1"/>
          </p:cNvSpPr>
          <p:nvPr/>
        </p:nvSpPr>
        <p:spPr bwMode="auto">
          <a:xfrm>
            <a:off x="5796136" y="476672"/>
            <a:ext cx="2902128" cy="864096"/>
          </a:xfrm>
          <a:custGeom>
            <a:avLst/>
            <a:gdLst>
              <a:gd name="T0" fmla="*/ 9400 w 9401"/>
              <a:gd name="T1" fmla="*/ 1710 h 9279"/>
              <a:gd name="T2" fmla="*/ 9400 w 9401"/>
              <a:gd name="T3" fmla="*/ 1710 h 9279"/>
              <a:gd name="T4" fmla="*/ 9400 w 9401"/>
              <a:gd name="T5" fmla="*/ 1587 h 9279"/>
              <a:gd name="T6" fmla="*/ 9360 w 9401"/>
              <a:gd name="T7" fmla="*/ 1547 h 9279"/>
              <a:gd name="T8" fmla="*/ 9360 w 9401"/>
              <a:gd name="T9" fmla="*/ 733 h 9279"/>
              <a:gd name="T10" fmla="*/ 9319 w 9401"/>
              <a:gd name="T11" fmla="*/ 245 h 9279"/>
              <a:gd name="T12" fmla="*/ 9157 w 9401"/>
              <a:gd name="T13" fmla="*/ 204 h 9279"/>
              <a:gd name="T14" fmla="*/ 8423 w 9401"/>
              <a:gd name="T15" fmla="*/ 163 h 9279"/>
              <a:gd name="T16" fmla="*/ 6918 w 9401"/>
              <a:gd name="T17" fmla="*/ 122 h 9279"/>
              <a:gd name="T18" fmla="*/ 6227 w 9401"/>
              <a:gd name="T19" fmla="*/ 82 h 9279"/>
              <a:gd name="T20" fmla="*/ 5942 w 9401"/>
              <a:gd name="T21" fmla="*/ 82 h 9279"/>
              <a:gd name="T22" fmla="*/ 4965 w 9401"/>
              <a:gd name="T23" fmla="*/ 0 h 9279"/>
              <a:gd name="T24" fmla="*/ 3460 w 9401"/>
              <a:gd name="T25" fmla="*/ 42 h 9279"/>
              <a:gd name="T26" fmla="*/ 2564 w 9401"/>
              <a:gd name="T27" fmla="*/ 42 h 9279"/>
              <a:gd name="T28" fmla="*/ 2401 w 9401"/>
              <a:gd name="T29" fmla="*/ 42 h 9279"/>
              <a:gd name="T30" fmla="*/ 1018 w 9401"/>
              <a:gd name="T31" fmla="*/ 163 h 9279"/>
              <a:gd name="T32" fmla="*/ 896 w 9401"/>
              <a:gd name="T33" fmla="*/ 163 h 9279"/>
              <a:gd name="T34" fmla="*/ 0 w 9401"/>
              <a:gd name="T35" fmla="*/ 245 h 9279"/>
              <a:gd name="T36" fmla="*/ 0 w 9401"/>
              <a:gd name="T37" fmla="*/ 1018 h 9279"/>
              <a:gd name="T38" fmla="*/ 42 w 9401"/>
              <a:gd name="T39" fmla="*/ 1139 h 9279"/>
              <a:gd name="T40" fmla="*/ 42 w 9401"/>
              <a:gd name="T41" fmla="*/ 4517 h 9279"/>
              <a:gd name="T42" fmla="*/ 82 w 9401"/>
              <a:gd name="T43" fmla="*/ 5168 h 9279"/>
              <a:gd name="T44" fmla="*/ 122 w 9401"/>
              <a:gd name="T45" fmla="*/ 6511 h 9279"/>
              <a:gd name="T46" fmla="*/ 163 w 9401"/>
              <a:gd name="T47" fmla="*/ 7854 h 9279"/>
              <a:gd name="T48" fmla="*/ 163 w 9401"/>
              <a:gd name="T49" fmla="*/ 8709 h 9279"/>
              <a:gd name="T50" fmla="*/ 204 w 9401"/>
              <a:gd name="T51" fmla="*/ 8912 h 9279"/>
              <a:gd name="T52" fmla="*/ 285 w 9401"/>
              <a:gd name="T53" fmla="*/ 8994 h 9279"/>
              <a:gd name="T54" fmla="*/ 1181 w 9401"/>
              <a:gd name="T55" fmla="*/ 9034 h 9279"/>
              <a:gd name="T56" fmla="*/ 1913 w 9401"/>
              <a:gd name="T57" fmla="*/ 9074 h 9279"/>
              <a:gd name="T58" fmla="*/ 2849 w 9401"/>
              <a:gd name="T59" fmla="*/ 9115 h 9279"/>
              <a:gd name="T60" fmla="*/ 4069 w 9401"/>
              <a:gd name="T61" fmla="*/ 9156 h 9279"/>
              <a:gd name="T62" fmla="*/ 4274 w 9401"/>
              <a:gd name="T63" fmla="*/ 9156 h 9279"/>
              <a:gd name="T64" fmla="*/ 4802 w 9401"/>
              <a:gd name="T65" fmla="*/ 9237 h 9279"/>
              <a:gd name="T66" fmla="*/ 5250 w 9401"/>
              <a:gd name="T67" fmla="*/ 9237 h 9279"/>
              <a:gd name="T68" fmla="*/ 5576 w 9401"/>
              <a:gd name="T69" fmla="*/ 9278 h 9279"/>
              <a:gd name="T70" fmla="*/ 7406 w 9401"/>
              <a:gd name="T71" fmla="*/ 9278 h 9279"/>
              <a:gd name="T72" fmla="*/ 7447 w 9401"/>
              <a:gd name="T73" fmla="*/ 9278 h 9279"/>
              <a:gd name="T74" fmla="*/ 7975 w 9401"/>
              <a:gd name="T75" fmla="*/ 9237 h 9279"/>
              <a:gd name="T76" fmla="*/ 8994 w 9401"/>
              <a:gd name="T77" fmla="*/ 9197 h 9279"/>
              <a:gd name="T78" fmla="*/ 9034 w 9401"/>
              <a:gd name="T79" fmla="*/ 8546 h 9279"/>
              <a:gd name="T80" fmla="*/ 9074 w 9401"/>
              <a:gd name="T81" fmla="*/ 8220 h 9279"/>
              <a:gd name="T82" fmla="*/ 9115 w 9401"/>
              <a:gd name="T83" fmla="*/ 7813 h 9279"/>
              <a:gd name="T84" fmla="*/ 9157 w 9401"/>
              <a:gd name="T85" fmla="*/ 7324 h 9279"/>
              <a:gd name="T86" fmla="*/ 9157 w 9401"/>
              <a:gd name="T87" fmla="*/ 6836 h 9279"/>
              <a:gd name="T88" fmla="*/ 9237 w 9401"/>
              <a:gd name="T89" fmla="*/ 5656 h 9279"/>
              <a:gd name="T90" fmla="*/ 9278 w 9401"/>
              <a:gd name="T91" fmla="*/ 4883 h 9279"/>
              <a:gd name="T92" fmla="*/ 9319 w 9401"/>
              <a:gd name="T93" fmla="*/ 3948 h 9279"/>
              <a:gd name="T94" fmla="*/ 9360 w 9401"/>
              <a:gd name="T95" fmla="*/ 3175 h 9279"/>
              <a:gd name="T96" fmla="*/ 9360 w 9401"/>
              <a:gd name="T97" fmla="*/ 2361 h 9279"/>
              <a:gd name="T98" fmla="*/ 9360 w 9401"/>
              <a:gd name="T99" fmla="*/ 1790 h 9279"/>
              <a:gd name="T100" fmla="*/ 9400 w 9401"/>
              <a:gd name="T101" fmla="*/ 1710 h 9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9401" h="9279">
                <a:moveTo>
                  <a:pt x="9400" y="1710"/>
                </a:moveTo>
                <a:lnTo>
                  <a:pt x="9400" y="1710"/>
                </a:lnTo>
                <a:cubicBezTo>
                  <a:pt x="9400" y="1587"/>
                  <a:pt x="9400" y="1587"/>
                  <a:pt x="9400" y="1587"/>
                </a:cubicBezTo>
                <a:cubicBezTo>
                  <a:pt x="9400" y="1587"/>
                  <a:pt x="9360" y="1587"/>
                  <a:pt x="9360" y="1547"/>
                </a:cubicBezTo>
                <a:cubicBezTo>
                  <a:pt x="9360" y="1262"/>
                  <a:pt x="9360" y="977"/>
                  <a:pt x="9360" y="733"/>
                </a:cubicBezTo>
                <a:cubicBezTo>
                  <a:pt x="9360" y="570"/>
                  <a:pt x="9360" y="408"/>
                  <a:pt x="9319" y="245"/>
                </a:cubicBezTo>
                <a:cubicBezTo>
                  <a:pt x="9278" y="245"/>
                  <a:pt x="9237" y="204"/>
                  <a:pt x="9157" y="204"/>
                </a:cubicBezTo>
                <a:cubicBezTo>
                  <a:pt x="8912" y="204"/>
                  <a:pt x="8668" y="163"/>
                  <a:pt x="8423" y="163"/>
                </a:cubicBezTo>
                <a:cubicBezTo>
                  <a:pt x="7935" y="163"/>
                  <a:pt x="7447" y="122"/>
                  <a:pt x="6918" y="122"/>
                </a:cubicBezTo>
                <a:cubicBezTo>
                  <a:pt x="6715" y="122"/>
                  <a:pt x="6470" y="122"/>
                  <a:pt x="6227" y="82"/>
                </a:cubicBezTo>
                <a:cubicBezTo>
                  <a:pt x="6145" y="82"/>
                  <a:pt x="6022" y="82"/>
                  <a:pt x="5942" y="82"/>
                </a:cubicBezTo>
                <a:cubicBezTo>
                  <a:pt x="5616" y="42"/>
                  <a:pt x="5291" y="0"/>
                  <a:pt x="4965" y="0"/>
                </a:cubicBezTo>
                <a:cubicBezTo>
                  <a:pt x="4477" y="0"/>
                  <a:pt x="3948" y="0"/>
                  <a:pt x="3460" y="42"/>
                </a:cubicBezTo>
                <a:cubicBezTo>
                  <a:pt x="3175" y="42"/>
                  <a:pt x="2849" y="42"/>
                  <a:pt x="2564" y="42"/>
                </a:cubicBezTo>
                <a:cubicBezTo>
                  <a:pt x="2524" y="42"/>
                  <a:pt x="2441" y="42"/>
                  <a:pt x="2401" y="42"/>
                </a:cubicBezTo>
                <a:cubicBezTo>
                  <a:pt x="1913" y="82"/>
                  <a:pt x="1465" y="122"/>
                  <a:pt x="1018" y="163"/>
                </a:cubicBezTo>
                <a:cubicBezTo>
                  <a:pt x="977" y="163"/>
                  <a:pt x="936" y="163"/>
                  <a:pt x="896" y="163"/>
                </a:cubicBezTo>
                <a:cubicBezTo>
                  <a:pt x="611" y="163"/>
                  <a:pt x="326" y="204"/>
                  <a:pt x="0" y="245"/>
                </a:cubicBezTo>
                <a:cubicBezTo>
                  <a:pt x="0" y="1018"/>
                  <a:pt x="0" y="1018"/>
                  <a:pt x="0" y="1018"/>
                </a:cubicBezTo>
                <a:cubicBezTo>
                  <a:pt x="42" y="1059"/>
                  <a:pt x="42" y="1099"/>
                  <a:pt x="42" y="1139"/>
                </a:cubicBezTo>
                <a:cubicBezTo>
                  <a:pt x="42" y="2279"/>
                  <a:pt x="42" y="3418"/>
                  <a:pt x="42" y="4517"/>
                </a:cubicBezTo>
                <a:cubicBezTo>
                  <a:pt x="42" y="4720"/>
                  <a:pt x="82" y="4965"/>
                  <a:pt x="82" y="5168"/>
                </a:cubicBezTo>
                <a:cubicBezTo>
                  <a:pt x="82" y="5616"/>
                  <a:pt x="122" y="6064"/>
                  <a:pt x="122" y="6511"/>
                </a:cubicBezTo>
                <a:cubicBezTo>
                  <a:pt x="122" y="6959"/>
                  <a:pt x="163" y="7406"/>
                  <a:pt x="163" y="7854"/>
                </a:cubicBezTo>
                <a:cubicBezTo>
                  <a:pt x="163" y="8138"/>
                  <a:pt x="163" y="8423"/>
                  <a:pt x="163" y="8709"/>
                </a:cubicBezTo>
                <a:cubicBezTo>
                  <a:pt x="163" y="8789"/>
                  <a:pt x="204" y="8831"/>
                  <a:pt x="204" y="8912"/>
                </a:cubicBezTo>
                <a:cubicBezTo>
                  <a:pt x="204" y="8952"/>
                  <a:pt x="245" y="8994"/>
                  <a:pt x="285" y="8994"/>
                </a:cubicBezTo>
                <a:cubicBezTo>
                  <a:pt x="570" y="8994"/>
                  <a:pt x="896" y="9034"/>
                  <a:pt x="1181" y="9034"/>
                </a:cubicBezTo>
                <a:cubicBezTo>
                  <a:pt x="1425" y="9074"/>
                  <a:pt x="1669" y="9074"/>
                  <a:pt x="1913" y="9074"/>
                </a:cubicBezTo>
                <a:cubicBezTo>
                  <a:pt x="2238" y="9074"/>
                  <a:pt x="2524" y="9115"/>
                  <a:pt x="2849" y="9115"/>
                </a:cubicBezTo>
                <a:cubicBezTo>
                  <a:pt x="3255" y="9156"/>
                  <a:pt x="3663" y="9156"/>
                  <a:pt x="4069" y="9156"/>
                </a:cubicBezTo>
                <a:cubicBezTo>
                  <a:pt x="4111" y="9156"/>
                  <a:pt x="4192" y="9156"/>
                  <a:pt x="4274" y="9156"/>
                </a:cubicBezTo>
                <a:cubicBezTo>
                  <a:pt x="4436" y="9197"/>
                  <a:pt x="4599" y="9197"/>
                  <a:pt x="4802" y="9237"/>
                </a:cubicBezTo>
                <a:cubicBezTo>
                  <a:pt x="4965" y="9237"/>
                  <a:pt x="5087" y="9237"/>
                  <a:pt x="5250" y="9237"/>
                </a:cubicBezTo>
                <a:cubicBezTo>
                  <a:pt x="5371" y="9237"/>
                  <a:pt x="5453" y="9278"/>
                  <a:pt x="5576" y="9278"/>
                </a:cubicBezTo>
                <a:cubicBezTo>
                  <a:pt x="7406" y="9278"/>
                  <a:pt x="7406" y="9278"/>
                  <a:pt x="7406" y="9278"/>
                </a:cubicBezTo>
                <a:cubicBezTo>
                  <a:pt x="7447" y="9278"/>
                  <a:pt x="7447" y="9278"/>
                  <a:pt x="7447" y="9278"/>
                </a:cubicBezTo>
                <a:cubicBezTo>
                  <a:pt x="7650" y="9278"/>
                  <a:pt x="7813" y="9237"/>
                  <a:pt x="7975" y="9237"/>
                </a:cubicBezTo>
                <a:cubicBezTo>
                  <a:pt x="8301" y="9237"/>
                  <a:pt x="8627" y="9237"/>
                  <a:pt x="8994" y="9197"/>
                </a:cubicBezTo>
                <a:cubicBezTo>
                  <a:pt x="8994" y="8994"/>
                  <a:pt x="9034" y="8789"/>
                  <a:pt x="9034" y="8546"/>
                </a:cubicBezTo>
                <a:cubicBezTo>
                  <a:pt x="9074" y="8464"/>
                  <a:pt x="9074" y="8343"/>
                  <a:pt x="9074" y="8220"/>
                </a:cubicBezTo>
                <a:cubicBezTo>
                  <a:pt x="9074" y="8058"/>
                  <a:pt x="9115" y="7935"/>
                  <a:pt x="9115" y="7813"/>
                </a:cubicBezTo>
                <a:cubicBezTo>
                  <a:pt x="9115" y="7650"/>
                  <a:pt x="9157" y="7487"/>
                  <a:pt x="9157" y="7324"/>
                </a:cubicBezTo>
                <a:cubicBezTo>
                  <a:pt x="9157" y="7162"/>
                  <a:pt x="9157" y="6999"/>
                  <a:pt x="9157" y="6836"/>
                </a:cubicBezTo>
                <a:cubicBezTo>
                  <a:pt x="9197" y="6430"/>
                  <a:pt x="9197" y="6064"/>
                  <a:pt x="9237" y="5656"/>
                </a:cubicBezTo>
                <a:cubicBezTo>
                  <a:pt x="9237" y="5413"/>
                  <a:pt x="9278" y="5128"/>
                  <a:pt x="9278" y="4883"/>
                </a:cubicBezTo>
                <a:cubicBezTo>
                  <a:pt x="9278" y="4557"/>
                  <a:pt x="9319" y="4274"/>
                  <a:pt x="9319" y="3948"/>
                </a:cubicBezTo>
                <a:cubicBezTo>
                  <a:pt x="9360" y="3703"/>
                  <a:pt x="9360" y="3418"/>
                  <a:pt x="9360" y="3175"/>
                </a:cubicBezTo>
                <a:cubicBezTo>
                  <a:pt x="9360" y="2889"/>
                  <a:pt x="9360" y="2646"/>
                  <a:pt x="9360" y="2361"/>
                </a:cubicBezTo>
                <a:cubicBezTo>
                  <a:pt x="9400" y="2198"/>
                  <a:pt x="9360" y="1995"/>
                  <a:pt x="9360" y="1790"/>
                </a:cubicBezTo>
                <a:cubicBezTo>
                  <a:pt x="9360" y="1790"/>
                  <a:pt x="9400" y="1750"/>
                  <a:pt x="9400" y="1710"/>
                </a:cubicBezTo>
              </a:path>
            </a:pathLst>
          </a:custGeom>
          <a:solidFill>
            <a:srgbClr val="E3A413">
              <a:alpha val="70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47664" y="6558555"/>
            <a:ext cx="7436522" cy="470845"/>
          </a:xfrm>
        </p:spPr>
        <p:txBody>
          <a:bodyPr/>
          <a:lstStyle/>
          <a:p>
            <a:r>
              <a:rPr lang="en-AU" dirty="0">
                <a:solidFill>
                  <a:schemeClr val="bg1"/>
                </a:solidFill>
              </a:rPr>
              <a:t>Viola Tabo and her son Charles in South Sudan's </a:t>
            </a:r>
            <a:r>
              <a:rPr lang="en-AU" dirty="0" err="1">
                <a:solidFill>
                  <a:schemeClr val="bg1"/>
                </a:solidFill>
              </a:rPr>
              <a:t>Loka</a:t>
            </a:r>
            <a:r>
              <a:rPr lang="en-AU" dirty="0">
                <a:solidFill>
                  <a:schemeClr val="bg1"/>
                </a:solidFill>
              </a:rPr>
              <a:t> village. </a:t>
            </a:r>
            <a:r>
              <a:rPr lang="en-AU" b="1" dirty="0">
                <a:solidFill>
                  <a:schemeClr val="bg1"/>
                </a:solidFill>
              </a:rPr>
              <a:t>Credit: </a:t>
            </a:r>
            <a:r>
              <a:rPr lang="en-AU" dirty="0">
                <a:solidFill>
                  <a:schemeClr val="bg1"/>
                </a:solidFill>
              </a:rPr>
              <a:t>Tommy </a:t>
            </a:r>
            <a:r>
              <a:rPr lang="en-AU" dirty="0" err="1">
                <a:solidFill>
                  <a:schemeClr val="bg1"/>
                </a:solidFill>
              </a:rPr>
              <a:t>Trenchard</a:t>
            </a:r>
            <a:r>
              <a:rPr lang="en-AU" dirty="0">
                <a:solidFill>
                  <a:schemeClr val="bg1"/>
                </a:solidFill>
              </a:rPr>
              <a:t>, Caritas Internationalis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70000" y="270000"/>
            <a:ext cx="8604000" cy="6318000"/>
          </a:xfrm>
          <a:prstGeom prst="rect">
            <a:avLst/>
          </a:prstGeom>
          <a:noFill/>
          <a:ln w="25400">
            <a:solidFill>
              <a:schemeClr val="bg1"/>
            </a:solidFill>
          </a:ln>
          <a:effectLst/>
        </p:spPr>
        <p:txBody>
          <a:bodyPr wrap="none"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9757" y="328947"/>
            <a:ext cx="2834886" cy="118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96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583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270000" y="270000"/>
            <a:ext cx="8604000" cy="6318000"/>
          </a:xfrm>
          <a:prstGeom prst="rect">
            <a:avLst/>
          </a:prstGeom>
          <a:noFill/>
          <a:ln w="25400">
            <a:solidFill>
              <a:schemeClr val="bg1"/>
            </a:solidFill>
          </a:ln>
          <a:effectLst/>
        </p:spPr>
        <p:txBody>
          <a:bodyPr wrap="none"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179512" y="163565"/>
            <a:ext cx="8604000" cy="6318000"/>
          </a:xfrm>
          <a:prstGeom prst="rect">
            <a:avLst/>
          </a:prstGeom>
          <a:noFill/>
          <a:ln w="25400">
            <a:solidFill>
              <a:schemeClr val="bg1"/>
            </a:solidFill>
          </a:ln>
          <a:effectLst/>
        </p:spPr>
        <p:txBody>
          <a:bodyPr wrap="none" rtlCol="0" anchor="ctr"/>
          <a:lstStyle/>
          <a:p>
            <a:pPr algn="ctr"/>
            <a:endParaRPr lang="en-US"/>
          </a:p>
        </p:txBody>
      </p:sp>
      <p:pic>
        <p:nvPicPr>
          <p:cNvPr id="13" name="Picture Placeholder 12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</p:spPr>
      </p:pic>
      <p:sp>
        <p:nvSpPr>
          <p:cNvPr id="6" name="Freeform 1"/>
          <p:cNvSpPr>
            <a:spLocks noChangeArrowheads="1"/>
          </p:cNvSpPr>
          <p:nvPr/>
        </p:nvSpPr>
        <p:spPr bwMode="auto">
          <a:xfrm>
            <a:off x="531548" y="5108202"/>
            <a:ext cx="5807649" cy="1219349"/>
          </a:xfrm>
          <a:custGeom>
            <a:avLst/>
            <a:gdLst>
              <a:gd name="T0" fmla="*/ 9400 w 9401"/>
              <a:gd name="T1" fmla="*/ 1710 h 9279"/>
              <a:gd name="T2" fmla="*/ 9400 w 9401"/>
              <a:gd name="T3" fmla="*/ 1710 h 9279"/>
              <a:gd name="T4" fmla="*/ 9400 w 9401"/>
              <a:gd name="T5" fmla="*/ 1587 h 9279"/>
              <a:gd name="T6" fmla="*/ 9360 w 9401"/>
              <a:gd name="T7" fmla="*/ 1547 h 9279"/>
              <a:gd name="T8" fmla="*/ 9360 w 9401"/>
              <a:gd name="T9" fmla="*/ 733 h 9279"/>
              <a:gd name="T10" fmla="*/ 9319 w 9401"/>
              <a:gd name="T11" fmla="*/ 245 h 9279"/>
              <a:gd name="T12" fmla="*/ 9157 w 9401"/>
              <a:gd name="T13" fmla="*/ 204 h 9279"/>
              <a:gd name="T14" fmla="*/ 8423 w 9401"/>
              <a:gd name="T15" fmla="*/ 163 h 9279"/>
              <a:gd name="T16" fmla="*/ 6918 w 9401"/>
              <a:gd name="T17" fmla="*/ 122 h 9279"/>
              <a:gd name="T18" fmla="*/ 6227 w 9401"/>
              <a:gd name="T19" fmla="*/ 82 h 9279"/>
              <a:gd name="T20" fmla="*/ 5942 w 9401"/>
              <a:gd name="T21" fmla="*/ 82 h 9279"/>
              <a:gd name="T22" fmla="*/ 4965 w 9401"/>
              <a:gd name="T23" fmla="*/ 0 h 9279"/>
              <a:gd name="T24" fmla="*/ 3460 w 9401"/>
              <a:gd name="T25" fmla="*/ 42 h 9279"/>
              <a:gd name="T26" fmla="*/ 2564 w 9401"/>
              <a:gd name="T27" fmla="*/ 42 h 9279"/>
              <a:gd name="T28" fmla="*/ 2401 w 9401"/>
              <a:gd name="T29" fmla="*/ 42 h 9279"/>
              <a:gd name="T30" fmla="*/ 1018 w 9401"/>
              <a:gd name="T31" fmla="*/ 163 h 9279"/>
              <a:gd name="T32" fmla="*/ 896 w 9401"/>
              <a:gd name="T33" fmla="*/ 163 h 9279"/>
              <a:gd name="T34" fmla="*/ 0 w 9401"/>
              <a:gd name="T35" fmla="*/ 245 h 9279"/>
              <a:gd name="T36" fmla="*/ 0 w 9401"/>
              <a:gd name="T37" fmla="*/ 1018 h 9279"/>
              <a:gd name="T38" fmla="*/ 42 w 9401"/>
              <a:gd name="T39" fmla="*/ 1139 h 9279"/>
              <a:gd name="T40" fmla="*/ 42 w 9401"/>
              <a:gd name="T41" fmla="*/ 4517 h 9279"/>
              <a:gd name="T42" fmla="*/ 82 w 9401"/>
              <a:gd name="T43" fmla="*/ 5168 h 9279"/>
              <a:gd name="T44" fmla="*/ 122 w 9401"/>
              <a:gd name="T45" fmla="*/ 6511 h 9279"/>
              <a:gd name="T46" fmla="*/ 163 w 9401"/>
              <a:gd name="T47" fmla="*/ 7854 h 9279"/>
              <a:gd name="T48" fmla="*/ 163 w 9401"/>
              <a:gd name="T49" fmla="*/ 8709 h 9279"/>
              <a:gd name="T50" fmla="*/ 204 w 9401"/>
              <a:gd name="T51" fmla="*/ 8912 h 9279"/>
              <a:gd name="T52" fmla="*/ 285 w 9401"/>
              <a:gd name="T53" fmla="*/ 8994 h 9279"/>
              <a:gd name="T54" fmla="*/ 1181 w 9401"/>
              <a:gd name="T55" fmla="*/ 9034 h 9279"/>
              <a:gd name="T56" fmla="*/ 1913 w 9401"/>
              <a:gd name="T57" fmla="*/ 9074 h 9279"/>
              <a:gd name="T58" fmla="*/ 2849 w 9401"/>
              <a:gd name="T59" fmla="*/ 9115 h 9279"/>
              <a:gd name="T60" fmla="*/ 4069 w 9401"/>
              <a:gd name="T61" fmla="*/ 9156 h 9279"/>
              <a:gd name="T62" fmla="*/ 4274 w 9401"/>
              <a:gd name="T63" fmla="*/ 9156 h 9279"/>
              <a:gd name="T64" fmla="*/ 4802 w 9401"/>
              <a:gd name="T65" fmla="*/ 9237 h 9279"/>
              <a:gd name="T66" fmla="*/ 5250 w 9401"/>
              <a:gd name="T67" fmla="*/ 9237 h 9279"/>
              <a:gd name="T68" fmla="*/ 5576 w 9401"/>
              <a:gd name="T69" fmla="*/ 9278 h 9279"/>
              <a:gd name="T70" fmla="*/ 7406 w 9401"/>
              <a:gd name="T71" fmla="*/ 9278 h 9279"/>
              <a:gd name="T72" fmla="*/ 7447 w 9401"/>
              <a:gd name="T73" fmla="*/ 9278 h 9279"/>
              <a:gd name="T74" fmla="*/ 7975 w 9401"/>
              <a:gd name="T75" fmla="*/ 9237 h 9279"/>
              <a:gd name="T76" fmla="*/ 8994 w 9401"/>
              <a:gd name="T77" fmla="*/ 9197 h 9279"/>
              <a:gd name="T78" fmla="*/ 9034 w 9401"/>
              <a:gd name="T79" fmla="*/ 8546 h 9279"/>
              <a:gd name="T80" fmla="*/ 9074 w 9401"/>
              <a:gd name="T81" fmla="*/ 8220 h 9279"/>
              <a:gd name="T82" fmla="*/ 9115 w 9401"/>
              <a:gd name="T83" fmla="*/ 7813 h 9279"/>
              <a:gd name="T84" fmla="*/ 9157 w 9401"/>
              <a:gd name="T85" fmla="*/ 7324 h 9279"/>
              <a:gd name="T86" fmla="*/ 9157 w 9401"/>
              <a:gd name="T87" fmla="*/ 6836 h 9279"/>
              <a:gd name="T88" fmla="*/ 9237 w 9401"/>
              <a:gd name="T89" fmla="*/ 5656 h 9279"/>
              <a:gd name="T90" fmla="*/ 9278 w 9401"/>
              <a:gd name="T91" fmla="*/ 4883 h 9279"/>
              <a:gd name="T92" fmla="*/ 9319 w 9401"/>
              <a:gd name="T93" fmla="*/ 3948 h 9279"/>
              <a:gd name="T94" fmla="*/ 9360 w 9401"/>
              <a:gd name="T95" fmla="*/ 3175 h 9279"/>
              <a:gd name="T96" fmla="*/ 9360 w 9401"/>
              <a:gd name="T97" fmla="*/ 2361 h 9279"/>
              <a:gd name="T98" fmla="*/ 9360 w 9401"/>
              <a:gd name="T99" fmla="*/ 1790 h 9279"/>
              <a:gd name="T100" fmla="*/ 9400 w 9401"/>
              <a:gd name="T101" fmla="*/ 1710 h 9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9401" h="9279">
                <a:moveTo>
                  <a:pt x="9400" y="1710"/>
                </a:moveTo>
                <a:lnTo>
                  <a:pt x="9400" y="1710"/>
                </a:lnTo>
                <a:cubicBezTo>
                  <a:pt x="9400" y="1587"/>
                  <a:pt x="9400" y="1587"/>
                  <a:pt x="9400" y="1587"/>
                </a:cubicBezTo>
                <a:cubicBezTo>
                  <a:pt x="9400" y="1587"/>
                  <a:pt x="9360" y="1587"/>
                  <a:pt x="9360" y="1547"/>
                </a:cubicBezTo>
                <a:cubicBezTo>
                  <a:pt x="9360" y="1262"/>
                  <a:pt x="9360" y="977"/>
                  <a:pt x="9360" y="733"/>
                </a:cubicBezTo>
                <a:cubicBezTo>
                  <a:pt x="9360" y="570"/>
                  <a:pt x="9360" y="408"/>
                  <a:pt x="9319" y="245"/>
                </a:cubicBezTo>
                <a:cubicBezTo>
                  <a:pt x="9278" y="245"/>
                  <a:pt x="9237" y="204"/>
                  <a:pt x="9157" y="204"/>
                </a:cubicBezTo>
                <a:cubicBezTo>
                  <a:pt x="8912" y="204"/>
                  <a:pt x="8668" y="163"/>
                  <a:pt x="8423" y="163"/>
                </a:cubicBezTo>
                <a:cubicBezTo>
                  <a:pt x="7935" y="163"/>
                  <a:pt x="7447" y="122"/>
                  <a:pt x="6918" y="122"/>
                </a:cubicBezTo>
                <a:cubicBezTo>
                  <a:pt x="6715" y="122"/>
                  <a:pt x="6470" y="122"/>
                  <a:pt x="6227" y="82"/>
                </a:cubicBezTo>
                <a:cubicBezTo>
                  <a:pt x="6145" y="82"/>
                  <a:pt x="6022" y="82"/>
                  <a:pt x="5942" y="82"/>
                </a:cubicBezTo>
                <a:cubicBezTo>
                  <a:pt x="5616" y="42"/>
                  <a:pt x="5291" y="0"/>
                  <a:pt x="4965" y="0"/>
                </a:cubicBezTo>
                <a:cubicBezTo>
                  <a:pt x="4477" y="0"/>
                  <a:pt x="3948" y="0"/>
                  <a:pt x="3460" y="42"/>
                </a:cubicBezTo>
                <a:cubicBezTo>
                  <a:pt x="3175" y="42"/>
                  <a:pt x="2849" y="42"/>
                  <a:pt x="2564" y="42"/>
                </a:cubicBezTo>
                <a:cubicBezTo>
                  <a:pt x="2524" y="42"/>
                  <a:pt x="2441" y="42"/>
                  <a:pt x="2401" y="42"/>
                </a:cubicBezTo>
                <a:cubicBezTo>
                  <a:pt x="1913" y="82"/>
                  <a:pt x="1465" y="122"/>
                  <a:pt x="1018" y="163"/>
                </a:cubicBezTo>
                <a:cubicBezTo>
                  <a:pt x="977" y="163"/>
                  <a:pt x="936" y="163"/>
                  <a:pt x="896" y="163"/>
                </a:cubicBezTo>
                <a:cubicBezTo>
                  <a:pt x="611" y="163"/>
                  <a:pt x="326" y="204"/>
                  <a:pt x="0" y="245"/>
                </a:cubicBezTo>
                <a:cubicBezTo>
                  <a:pt x="0" y="1018"/>
                  <a:pt x="0" y="1018"/>
                  <a:pt x="0" y="1018"/>
                </a:cubicBezTo>
                <a:cubicBezTo>
                  <a:pt x="42" y="1059"/>
                  <a:pt x="42" y="1099"/>
                  <a:pt x="42" y="1139"/>
                </a:cubicBezTo>
                <a:cubicBezTo>
                  <a:pt x="42" y="2279"/>
                  <a:pt x="42" y="3418"/>
                  <a:pt x="42" y="4517"/>
                </a:cubicBezTo>
                <a:cubicBezTo>
                  <a:pt x="42" y="4720"/>
                  <a:pt x="82" y="4965"/>
                  <a:pt x="82" y="5168"/>
                </a:cubicBezTo>
                <a:cubicBezTo>
                  <a:pt x="82" y="5616"/>
                  <a:pt x="122" y="6064"/>
                  <a:pt x="122" y="6511"/>
                </a:cubicBezTo>
                <a:cubicBezTo>
                  <a:pt x="122" y="6959"/>
                  <a:pt x="163" y="7406"/>
                  <a:pt x="163" y="7854"/>
                </a:cubicBezTo>
                <a:cubicBezTo>
                  <a:pt x="163" y="8138"/>
                  <a:pt x="163" y="8423"/>
                  <a:pt x="163" y="8709"/>
                </a:cubicBezTo>
                <a:cubicBezTo>
                  <a:pt x="163" y="8789"/>
                  <a:pt x="204" y="8831"/>
                  <a:pt x="204" y="8912"/>
                </a:cubicBezTo>
                <a:cubicBezTo>
                  <a:pt x="204" y="8952"/>
                  <a:pt x="245" y="8994"/>
                  <a:pt x="285" y="8994"/>
                </a:cubicBezTo>
                <a:cubicBezTo>
                  <a:pt x="570" y="8994"/>
                  <a:pt x="896" y="9034"/>
                  <a:pt x="1181" y="9034"/>
                </a:cubicBezTo>
                <a:cubicBezTo>
                  <a:pt x="1425" y="9074"/>
                  <a:pt x="1669" y="9074"/>
                  <a:pt x="1913" y="9074"/>
                </a:cubicBezTo>
                <a:cubicBezTo>
                  <a:pt x="2238" y="9074"/>
                  <a:pt x="2524" y="9115"/>
                  <a:pt x="2849" y="9115"/>
                </a:cubicBezTo>
                <a:cubicBezTo>
                  <a:pt x="3255" y="9156"/>
                  <a:pt x="3663" y="9156"/>
                  <a:pt x="4069" y="9156"/>
                </a:cubicBezTo>
                <a:cubicBezTo>
                  <a:pt x="4111" y="9156"/>
                  <a:pt x="4192" y="9156"/>
                  <a:pt x="4274" y="9156"/>
                </a:cubicBezTo>
                <a:cubicBezTo>
                  <a:pt x="4436" y="9197"/>
                  <a:pt x="4599" y="9197"/>
                  <a:pt x="4802" y="9237"/>
                </a:cubicBezTo>
                <a:cubicBezTo>
                  <a:pt x="4965" y="9237"/>
                  <a:pt x="5087" y="9237"/>
                  <a:pt x="5250" y="9237"/>
                </a:cubicBezTo>
                <a:cubicBezTo>
                  <a:pt x="5371" y="9237"/>
                  <a:pt x="5453" y="9278"/>
                  <a:pt x="5576" y="9278"/>
                </a:cubicBezTo>
                <a:cubicBezTo>
                  <a:pt x="7406" y="9278"/>
                  <a:pt x="7406" y="9278"/>
                  <a:pt x="7406" y="9278"/>
                </a:cubicBezTo>
                <a:cubicBezTo>
                  <a:pt x="7447" y="9278"/>
                  <a:pt x="7447" y="9278"/>
                  <a:pt x="7447" y="9278"/>
                </a:cubicBezTo>
                <a:cubicBezTo>
                  <a:pt x="7650" y="9278"/>
                  <a:pt x="7813" y="9237"/>
                  <a:pt x="7975" y="9237"/>
                </a:cubicBezTo>
                <a:cubicBezTo>
                  <a:pt x="8301" y="9237"/>
                  <a:pt x="8627" y="9237"/>
                  <a:pt x="8994" y="9197"/>
                </a:cubicBezTo>
                <a:cubicBezTo>
                  <a:pt x="8994" y="8994"/>
                  <a:pt x="9034" y="8789"/>
                  <a:pt x="9034" y="8546"/>
                </a:cubicBezTo>
                <a:cubicBezTo>
                  <a:pt x="9074" y="8464"/>
                  <a:pt x="9074" y="8343"/>
                  <a:pt x="9074" y="8220"/>
                </a:cubicBezTo>
                <a:cubicBezTo>
                  <a:pt x="9074" y="8058"/>
                  <a:pt x="9115" y="7935"/>
                  <a:pt x="9115" y="7813"/>
                </a:cubicBezTo>
                <a:cubicBezTo>
                  <a:pt x="9115" y="7650"/>
                  <a:pt x="9157" y="7487"/>
                  <a:pt x="9157" y="7324"/>
                </a:cubicBezTo>
                <a:cubicBezTo>
                  <a:pt x="9157" y="7162"/>
                  <a:pt x="9157" y="6999"/>
                  <a:pt x="9157" y="6836"/>
                </a:cubicBezTo>
                <a:cubicBezTo>
                  <a:pt x="9197" y="6430"/>
                  <a:pt x="9197" y="6064"/>
                  <a:pt x="9237" y="5656"/>
                </a:cubicBezTo>
                <a:cubicBezTo>
                  <a:pt x="9237" y="5413"/>
                  <a:pt x="9278" y="5128"/>
                  <a:pt x="9278" y="4883"/>
                </a:cubicBezTo>
                <a:cubicBezTo>
                  <a:pt x="9278" y="4557"/>
                  <a:pt x="9319" y="4274"/>
                  <a:pt x="9319" y="3948"/>
                </a:cubicBezTo>
                <a:cubicBezTo>
                  <a:pt x="9360" y="3703"/>
                  <a:pt x="9360" y="3418"/>
                  <a:pt x="9360" y="3175"/>
                </a:cubicBezTo>
                <a:cubicBezTo>
                  <a:pt x="9360" y="2889"/>
                  <a:pt x="9360" y="2646"/>
                  <a:pt x="9360" y="2361"/>
                </a:cubicBezTo>
                <a:cubicBezTo>
                  <a:pt x="9400" y="2198"/>
                  <a:pt x="9360" y="1995"/>
                  <a:pt x="9360" y="1790"/>
                </a:cubicBezTo>
                <a:cubicBezTo>
                  <a:pt x="9360" y="1790"/>
                  <a:pt x="9400" y="1750"/>
                  <a:pt x="9400" y="1710"/>
                </a:cubicBezTo>
              </a:path>
            </a:pathLst>
          </a:custGeom>
          <a:solidFill>
            <a:srgbClr val="E3A413">
              <a:alpha val="70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79512" y="6588000"/>
            <a:ext cx="8751690" cy="470845"/>
          </a:xfrm>
        </p:spPr>
        <p:txBody>
          <a:bodyPr/>
          <a:lstStyle/>
          <a:p>
            <a:r>
              <a:rPr lang="en-AU" sz="900" dirty="0">
                <a:solidFill>
                  <a:schemeClr val="bg1"/>
                </a:solidFill>
              </a:rPr>
              <a:t>Caritas supports Food for Work programs in Mali. </a:t>
            </a:r>
            <a:r>
              <a:rPr lang="en-AU" sz="900" dirty="0" err="1">
                <a:solidFill>
                  <a:schemeClr val="bg1"/>
                </a:solidFill>
              </a:rPr>
              <a:t>Beneficaries</a:t>
            </a:r>
            <a:r>
              <a:rPr lang="en-AU" sz="900" dirty="0">
                <a:solidFill>
                  <a:schemeClr val="bg1"/>
                </a:solidFill>
              </a:rPr>
              <a:t> undertake work that benefits the community in return for food </a:t>
            </a:r>
            <a:r>
              <a:rPr lang="en-AU" sz="900" dirty="0" smtClean="0">
                <a:solidFill>
                  <a:schemeClr val="bg1"/>
                </a:solidFill>
              </a:rPr>
              <a:t>aid. </a:t>
            </a:r>
            <a:r>
              <a:rPr lang="en-AU" sz="900" b="1" dirty="0" smtClean="0">
                <a:solidFill>
                  <a:schemeClr val="bg1"/>
                </a:solidFill>
              </a:rPr>
              <a:t>Credit</a:t>
            </a:r>
            <a:r>
              <a:rPr lang="en-AU" sz="900" b="1" dirty="0">
                <a:solidFill>
                  <a:schemeClr val="bg1"/>
                </a:solidFill>
              </a:rPr>
              <a:t>: Caritas Switzerland</a:t>
            </a:r>
            <a:endParaRPr lang="en-AU" sz="900" dirty="0">
              <a:solidFill>
                <a:schemeClr val="bg1"/>
              </a:solidFill>
            </a:endParaRPr>
          </a:p>
          <a:p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282553" y="216783"/>
            <a:ext cx="8604000" cy="6318000"/>
          </a:xfrm>
          <a:prstGeom prst="rect">
            <a:avLst/>
          </a:prstGeom>
          <a:noFill/>
          <a:ln w="25400">
            <a:solidFill>
              <a:schemeClr val="bg1"/>
            </a:solidFill>
          </a:ln>
          <a:effectLst/>
        </p:spPr>
        <p:txBody>
          <a:bodyPr wrap="none"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059" y="4946228"/>
            <a:ext cx="6102625" cy="147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7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Freeform 1"/>
          <p:cNvSpPr>
            <a:spLocks noChangeArrowheads="1"/>
          </p:cNvSpPr>
          <p:nvPr/>
        </p:nvSpPr>
        <p:spPr bwMode="auto">
          <a:xfrm>
            <a:off x="4418471" y="4941492"/>
            <a:ext cx="4356348" cy="1482063"/>
          </a:xfrm>
          <a:custGeom>
            <a:avLst/>
            <a:gdLst>
              <a:gd name="T0" fmla="*/ 9400 w 9401"/>
              <a:gd name="T1" fmla="*/ 1710 h 9279"/>
              <a:gd name="T2" fmla="*/ 9400 w 9401"/>
              <a:gd name="T3" fmla="*/ 1710 h 9279"/>
              <a:gd name="T4" fmla="*/ 9400 w 9401"/>
              <a:gd name="T5" fmla="*/ 1587 h 9279"/>
              <a:gd name="T6" fmla="*/ 9360 w 9401"/>
              <a:gd name="T7" fmla="*/ 1547 h 9279"/>
              <a:gd name="T8" fmla="*/ 9360 w 9401"/>
              <a:gd name="T9" fmla="*/ 733 h 9279"/>
              <a:gd name="T10" fmla="*/ 9319 w 9401"/>
              <a:gd name="T11" fmla="*/ 245 h 9279"/>
              <a:gd name="T12" fmla="*/ 9157 w 9401"/>
              <a:gd name="T13" fmla="*/ 204 h 9279"/>
              <a:gd name="T14" fmla="*/ 8423 w 9401"/>
              <a:gd name="T15" fmla="*/ 163 h 9279"/>
              <a:gd name="T16" fmla="*/ 6918 w 9401"/>
              <a:gd name="T17" fmla="*/ 122 h 9279"/>
              <a:gd name="T18" fmla="*/ 6227 w 9401"/>
              <a:gd name="T19" fmla="*/ 82 h 9279"/>
              <a:gd name="T20" fmla="*/ 5942 w 9401"/>
              <a:gd name="T21" fmla="*/ 82 h 9279"/>
              <a:gd name="T22" fmla="*/ 4965 w 9401"/>
              <a:gd name="T23" fmla="*/ 0 h 9279"/>
              <a:gd name="T24" fmla="*/ 3460 w 9401"/>
              <a:gd name="T25" fmla="*/ 42 h 9279"/>
              <a:gd name="T26" fmla="*/ 2564 w 9401"/>
              <a:gd name="T27" fmla="*/ 42 h 9279"/>
              <a:gd name="T28" fmla="*/ 2401 w 9401"/>
              <a:gd name="T29" fmla="*/ 42 h 9279"/>
              <a:gd name="T30" fmla="*/ 1018 w 9401"/>
              <a:gd name="T31" fmla="*/ 163 h 9279"/>
              <a:gd name="T32" fmla="*/ 896 w 9401"/>
              <a:gd name="T33" fmla="*/ 163 h 9279"/>
              <a:gd name="T34" fmla="*/ 0 w 9401"/>
              <a:gd name="T35" fmla="*/ 245 h 9279"/>
              <a:gd name="T36" fmla="*/ 0 w 9401"/>
              <a:gd name="T37" fmla="*/ 1018 h 9279"/>
              <a:gd name="T38" fmla="*/ 42 w 9401"/>
              <a:gd name="T39" fmla="*/ 1139 h 9279"/>
              <a:gd name="T40" fmla="*/ 42 w 9401"/>
              <a:gd name="T41" fmla="*/ 4517 h 9279"/>
              <a:gd name="T42" fmla="*/ 82 w 9401"/>
              <a:gd name="T43" fmla="*/ 5168 h 9279"/>
              <a:gd name="T44" fmla="*/ 122 w 9401"/>
              <a:gd name="T45" fmla="*/ 6511 h 9279"/>
              <a:gd name="T46" fmla="*/ 163 w 9401"/>
              <a:gd name="T47" fmla="*/ 7854 h 9279"/>
              <a:gd name="T48" fmla="*/ 163 w 9401"/>
              <a:gd name="T49" fmla="*/ 8709 h 9279"/>
              <a:gd name="T50" fmla="*/ 204 w 9401"/>
              <a:gd name="T51" fmla="*/ 8912 h 9279"/>
              <a:gd name="T52" fmla="*/ 285 w 9401"/>
              <a:gd name="T53" fmla="*/ 8994 h 9279"/>
              <a:gd name="T54" fmla="*/ 1181 w 9401"/>
              <a:gd name="T55" fmla="*/ 9034 h 9279"/>
              <a:gd name="T56" fmla="*/ 1913 w 9401"/>
              <a:gd name="T57" fmla="*/ 9074 h 9279"/>
              <a:gd name="T58" fmla="*/ 2849 w 9401"/>
              <a:gd name="T59" fmla="*/ 9115 h 9279"/>
              <a:gd name="T60" fmla="*/ 4069 w 9401"/>
              <a:gd name="T61" fmla="*/ 9156 h 9279"/>
              <a:gd name="T62" fmla="*/ 4274 w 9401"/>
              <a:gd name="T63" fmla="*/ 9156 h 9279"/>
              <a:gd name="T64" fmla="*/ 4802 w 9401"/>
              <a:gd name="T65" fmla="*/ 9237 h 9279"/>
              <a:gd name="T66" fmla="*/ 5250 w 9401"/>
              <a:gd name="T67" fmla="*/ 9237 h 9279"/>
              <a:gd name="T68" fmla="*/ 5576 w 9401"/>
              <a:gd name="T69" fmla="*/ 9278 h 9279"/>
              <a:gd name="T70" fmla="*/ 7406 w 9401"/>
              <a:gd name="T71" fmla="*/ 9278 h 9279"/>
              <a:gd name="T72" fmla="*/ 7447 w 9401"/>
              <a:gd name="T73" fmla="*/ 9278 h 9279"/>
              <a:gd name="T74" fmla="*/ 7975 w 9401"/>
              <a:gd name="T75" fmla="*/ 9237 h 9279"/>
              <a:gd name="T76" fmla="*/ 8994 w 9401"/>
              <a:gd name="T77" fmla="*/ 9197 h 9279"/>
              <a:gd name="T78" fmla="*/ 9034 w 9401"/>
              <a:gd name="T79" fmla="*/ 8546 h 9279"/>
              <a:gd name="T80" fmla="*/ 9074 w 9401"/>
              <a:gd name="T81" fmla="*/ 8220 h 9279"/>
              <a:gd name="T82" fmla="*/ 9115 w 9401"/>
              <a:gd name="T83" fmla="*/ 7813 h 9279"/>
              <a:gd name="T84" fmla="*/ 9157 w 9401"/>
              <a:gd name="T85" fmla="*/ 7324 h 9279"/>
              <a:gd name="T86" fmla="*/ 9157 w 9401"/>
              <a:gd name="T87" fmla="*/ 6836 h 9279"/>
              <a:gd name="T88" fmla="*/ 9237 w 9401"/>
              <a:gd name="T89" fmla="*/ 5656 h 9279"/>
              <a:gd name="T90" fmla="*/ 9278 w 9401"/>
              <a:gd name="T91" fmla="*/ 4883 h 9279"/>
              <a:gd name="T92" fmla="*/ 9319 w 9401"/>
              <a:gd name="T93" fmla="*/ 3948 h 9279"/>
              <a:gd name="T94" fmla="*/ 9360 w 9401"/>
              <a:gd name="T95" fmla="*/ 3175 h 9279"/>
              <a:gd name="T96" fmla="*/ 9360 w 9401"/>
              <a:gd name="T97" fmla="*/ 2361 h 9279"/>
              <a:gd name="T98" fmla="*/ 9360 w 9401"/>
              <a:gd name="T99" fmla="*/ 1790 h 9279"/>
              <a:gd name="T100" fmla="*/ 9400 w 9401"/>
              <a:gd name="T101" fmla="*/ 1710 h 9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9401" h="9279">
                <a:moveTo>
                  <a:pt x="9400" y="1710"/>
                </a:moveTo>
                <a:lnTo>
                  <a:pt x="9400" y="1710"/>
                </a:lnTo>
                <a:cubicBezTo>
                  <a:pt x="9400" y="1587"/>
                  <a:pt x="9400" y="1587"/>
                  <a:pt x="9400" y="1587"/>
                </a:cubicBezTo>
                <a:cubicBezTo>
                  <a:pt x="9400" y="1587"/>
                  <a:pt x="9360" y="1587"/>
                  <a:pt x="9360" y="1547"/>
                </a:cubicBezTo>
                <a:cubicBezTo>
                  <a:pt x="9360" y="1262"/>
                  <a:pt x="9360" y="977"/>
                  <a:pt x="9360" y="733"/>
                </a:cubicBezTo>
                <a:cubicBezTo>
                  <a:pt x="9360" y="570"/>
                  <a:pt x="9360" y="408"/>
                  <a:pt x="9319" y="245"/>
                </a:cubicBezTo>
                <a:cubicBezTo>
                  <a:pt x="9278" y="245"/>
                  <a:pt x="9237" y="204"/>
                  <a:pt x="9157" y="204"/>
                </a:cubicBezTo>
                <a:cubicBezTo>
                  <a:pt x="8912" y="204"/>
                  <a:pt x="8668" y="163"/>
                  <a:pt x="8423" y="163"/>
                </a:cubicBezTo>
                <a:cubicBezTo>
                  <a:pt x="7935" y="163"/>
                  <a:pt x="7447" y="122"/>
                  <a:pt x="6918" y="122"/>
                </a:cubicBezTo>
                <a:cubicBezTo>
                  <a:pt x="6715" y="122"/>
                  <a:pt x="6470" y="122"/>
                  <a:pt x="6227" y="82"/>
                </a:cubicBezTo>
                <a:cubicBezTo>
                  <a:pt x="6145" y="82"/>
                  <a:pt x="6022" y="82"/>
                  <a:pt x="5942" y="82"/>
                </a:cubicBezTo>
                <a:cubicBezTo>
                  <a:pt x="5616" y="42"/>
                  <a:pt x="5291" y="0"/>
                  <a:pt x="4965" y="0"/>
                </a:cubicBezTo>
                <a:cubicBezTo>
                  <a:pt x="4477" y="0"/>
                  <a:pt x="3948" y="0"/>
                  <a:pt x="3460" y="42"/>
                </a:cubicBezTo>
                <a:cubicBezTo>
                  <a:pt x="3175" y="42"/>
                  <a:pt x="2849" y="42"/>
                  <a:pt x="2564" y="42"/>
                </a:cubicBezTo>
                <a:cubicBezTo>
                  <a:pt x="2524" y="42"/>
                  <a:pt x="2441" y="42"/>
                  <a:pt x="2401" y="42"/>
                </a:cubicBezTo>
                <a:cubicBezTo>
                  <a:pt x="1913" y="82"/>
                  <a:pt x="1465" y="122"/>
                  <a:pt x="1018" y="163"/>
                </a:cubicBezTo>
                <a:cubicBezTo>
                  <a:pt x="977" y="163"/>
                  <a:pt x="936" y="163"/>
                  <a:pt x="896" y="163"/>
                </a:cubicBezTo>
                <a:cubicBezTo>
                  <a:pt x="611" y="163"/>
                  <a:pt x="326" y="204"/>
                  <a:pt x="0" y="245"/>
                </a:cubicBezTo>
                <a:cubicBezTo>
                  <a:pt x="0" y="1018"/>
                  <a:pt x="0" y="1018"/>
                  <a:pt x="0" y="1018"/>
                </a:cubicBezTo>
                <a:cubicBezTo>
                  <a:pt x="42" y="1059"/>
                  <a:pt x="42" y="1099"/>
                  <a:pt x="42" y="1139"/>
                </a:cubicBezTo>
                <a:cubicBezTo>
                  <a:pt x="42" y="2279"/>
                  <a:pt x="42" y="3418"/>
                  <a:pt x="42" y="4517"/>
                </a:cubicBezTo>
                <a:cubicBezTo>
                  <a:pt x="42" y="4720"/>
                  <a:pt x="82" y="4965"/>
                  <a:pt x="82" y="5168"/>
                </a:cubicBezTo>
                <a:cubicBezTo>
                  <a:pt x="82" y="5616"/>
                  <a:pt x="122" y="6064"/>
                  <a:pt x="122" y="6511"/>
                </a:cubicBezTo>
                <a:cubicBezTo>
                  <a:pt x="122" y="6959"/>
                  <a:pt x="163" y="7406"/>
                  <a:pt x="163" y="7854"/>
                </a:cubicBezTo>
                <a:cubicBezTo>
                  <a:pt x="163" y="8138"/>
                  <a:pt x="163" y="8423"/>
                  <a:pt x="163" y="8709"/>
                </a:cubicBezTo>
                <a:cubicBezTo>
                  <a:pt x="163" y="8789"/>
                  <a:pt x="204" y="8831"/>
                  <a:pt x="204" y="8912"/>
                </a:cubicBezTo>
                <a:cubicBezTo>
                  <a:pt x="204" y="8952"/>
                  <a:pt x="245" y="8994"/>
                  <a:pt x="285" y="8994"/>
                </a:cubicBezTo>
                <a:cubicBezTo>
                  <a:pt x="570" y="8994"/>
                  <a:pt x="896" y="9034"/>
                  <a:pt x="1181" y="9034"/>
                </a:cubicBezTo>
                <a:cubicBezTo>
                  <a:pt x="1425" y="9074"/>
                  <a:pt x="1669" y="9074"/>
                  <a:pt x="1913" y="9074"/>
                </a:cubicBezTo>
                <a:cubicBezTo>
                  <a:pt x="2238" y="9074"/>
                  <a:pt x="2524" y="9115"/>
                  <a:pt x="2849" y="9115"/>
                </a:cubicBezTo>
                <a:cubicBezTo>
                  <a:pt x="3255" y="9156"/>
                  <a:pt x="3663" y="9156"/>
                  <a:pt x="4069" y="9156"/>
                </a:cubicBezTo>
                <a:cubicBezTo>
                  <a:pt x="4111" y="9156"/>
                  <a:pt x="4192" y="9156"/>
                  <a:pt x="4274" y="9156"/>
                </a:cubicBezTo>
                <a:cubicBezTo>
                  <a:pt x="4436" y="9197"/>
                  <a:pt x="4599" y="9197"/>
                  <a:pt x="4802" y="9237"/>
                </a:cubicBezTo>
                <a:cubicBezTo>
                  <a:pt x="4965" y="9237"/>
                  <a:pt x="5087" y="9237"/>
                  <a:pt x="5250" y="9237"/>
                </a:cubicBezTo>
                <a:cubicBezTo>
                  <a:pt x="5371" y="9237"/>
                  <a:pt x="5453" y="9278"/>
                  <a:pt x="5576" y="9278"/>
                </a:cubicBezTo>
                <a:cubicBezTo>
                  <a:pt x="7406" y="9278"/>
                  <a:pt x="7406" y="9278"/>
                  <a:pt x="7406" y="9278"/>
                </a:cubicBezTo>
                <a:cubicBezTo>
                  <a:pt x="7447" y="9278"/>
                  <a:pt x="7447" y="9278"/>
                  <a:pt x="7447" y="9278"/>
                </a:cubicBezTo>
                <a:cubicBezTo>
                  <a:pt x="7650" y="9278"/>
                  <a:pt x="7813" y="9237"/>
                  <a:pt x="7975" y="9237"/>
                </a:cubicBezTo>
                <a:cubicBezTo>
                  <a:pt x="8301" y="9237"/>
                  <a:pt x="8627" y="9237"/>
                  <a:pt x="8994" y="9197"/>
                </a:cubicBezTo>
                <a:cubicBezTo>
                  <a:pt x="8994" y="8994"/>
                  <a:pt x="9034" y="8789"/>
                  <a:pt x="9034" y="8546"/>
                </a:cubicBezTo>
                <a:cubicBezTo>
                  <a:pt x="9074" y="8464"/>
                  <a:pt x="9074" y="8343"/>
                  <a:pt x="9074" y="8220"/>
                </a:cubicBezTo>
                <a:cubicBezTo>
                  <a:pt x="9074" y="8058"/>
                  <a:pt x="9115" y="7935"/>
                  <a:pt x="9115" y="7813"/>
                </a:cubicBezTo>
                <a:cubicBezTo>
                  <a:pt x="9115" y="7650"/>
                  <a:pt x="9157" y="7487"/>
                  <a:pt x="9157" y="7324"/>
                </a:cubicBezTo>
                <a:cubicBezTo>
                  <a:pt x="9157" y="7162"/>
                  <a:pt x="9157" y="6999"/>
                  <a:pt x="9157" y="6836"/>
                </a:cubicBezTo>
                <a:cubicBezTo>
                  <a:pt x="9197" y="6430"/>
                  <a:pt x="9197" y="6064"/>
                  <a:pt x="9237" y="5656"/>
                </a:cubicBezTo>
                <a:cubicBezTo>
                  <a:pt x="9237" y="5413"/>
                  <a:pt x="9278" y="5128"/>
                  <a:pt x="9278" y="4883"/>
                </a:cubicBezTo>
                <a:cubicBezTo>
                  <a:pt x="9278" y="4557"/>
                  <a:pt x="9319" y="4274"/>
                  <a:pt x="9319" y="3948"/>
                </a:cubicBezTo>
                <a:cubicBezTo>
                  <a:pt x="9360" y="3703"/>
                  <a:pt x="9360" y="3418"/>
                  <a:pt x="9360" y="3175"/>
                </a:cubicBezTo>
                <a:cubicBezTo>
                  <a:pt x="9360" y="2889"/>
                  <a:pt x="9360" y="2646"/>
                  <a:pt x="9360" y="2361"/>
                </a:cubicBezTo>
                <a:cubicBezTo>
                  <a:pt x="9400" y="2198"/>
                  <a:pt x="9360" y="1995"/>
                  <a:pt x="9360" y="1790"/>
                </a:cubicBezTo>
                <a:cubicBezTo>
                  <a:pt x="9360" y="1790"/>
                  <a:pt x="9400" y="1750"/>
                  <a:pt x="9400" y="1710"/>
                </a:cubicBezTo>
              </a:path>
            </a:pathLst>
          </a:custGeom>
          <a:solidFill>
            <a:srgbClr val="E3A413">
              <a:alpha val="70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0" y="6558555"/>
            <a:ext cx="8984186" cy="470845"/>
          </a:xfrm>
        </p:spPr>
        <p:txBody>
          <a:bodyPr/>
          <a:lstStyle/>
          <a:p>
            <a:r>
              <a:rPr lang="en-AU" dirty="0">
                <a:solidFill>
                  <a:schemeClr val="bg1"/>
                </a:solidFill>
              </a:rPr>
              <a:t>Caritas is helping 1425 households in Mali with grain supplies that they can harvest for the next season</a:t>
            </a:r>
            <a:r>
              <a:rPr lang="en-AU" b="1" dirty="0">
                <a:solidFill>
                  <a:schemeClr val="bg1"/>
                </a:solidFill>
              </a:rPr>
              <a:t>. Credit: </a:t>
            </a:r>
            <a:r>
              <a:rPr lang="en-AU" dirty="0">
                <a:solidFill>
                  <a:schemeClr val="bg1"/>
                </a:solidFill>
              </a:rPr>
              <a:t>Caritas Switzerland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70000" y="270000"/>
            <a:ext cx="8604000" cy="6318000"/>
          </a:xfrm>
          <a:prstGeom prst="rect">
            <a:avLst/>
          </a:prstGeom>
          <a:noFill/>
          <a:ln w="25400">
            <a:solidFill>
              <a:schemeClr val="bg1"/>
            </a:solidFill>
          </a:ln>
          <a:effectLst/>
        </p:spPr>
        <p:txBody>
          <a:bodyPr wrap="none"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8584" y="4955384"/>
            <a:ext cx="4176122" cy="257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74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Freeform 1"/>
          <p:cNvSpPr>
            <a:spLocks noChangeArrowheads="1"/>
          </p:cNvSpPr>
          <p:nvPr/>
        </p:nvSpPr>
        <p:spPr bwMode="auto">
          <a:xfrm>
            <a:off x="490666" y="429063"/>
            <a:ext cx="4585389" cy="1847810"/>
          </a:xfrm>
          <a:custGeom>
            <a:avLst/>
            <a:gdLst>
              <a:gd name="T0" fmla="*/ 9400 w 9401"/>
              <a:gd name="T1" fmla="*/ 1710 h 9279"/>
              <a:gd name="T2" fmla="*/ 9400 w 9401"/>
              <a:gd name="T3" fmla="*/ 1710 h 9279"/>
              <a:gd name="T4" fmla="*/ 9400 w 9401"/>
              <a:gd name="T5" fmla="*/ 1587 h 9279"/>
              <a:gd name="T6" fmla="*/ 9360 w 9401"/>
              <a:gd name="T7" fmla="*/ 1547 h 9279"/>
              <a:gd name="T8" fmla="*/ 9360 w 9401"/>
              <a:gd name="T9" fmla="*/ 733 h 9279"/>
              <a:gd name="T10" fmla="*/ 9319 w 9401"/>
              <a:gd name="T11" fmla="*/ 245 h 9279"/>
              <a:gd name="T12" fmla="*/ 9157 w 9401"/>
              <a:gd name="T13" fmla="*/ 204 h 9279"/>
              <a:gd name="T14" fmla="*/ 8423 w 9401"/>
              <a:gd name="T15" fmla="*/ 163 h 9279"/>
              <a:gd name="T16" fmla="*/ 6918 w 9401"/>
              <a:gd name="T17" fmla="*/ 122 h 9279"/>
              <a:gd name="T18" fmla="*/ 6227 w 9401"/>
              <a:gd name="T19" fmla="*/ 82 h 9279"/>
              <a:gd name="T20" fmla="*/ 5942 w 9401"/>
              <a:gd name="T21" fmla="*/ 82 h 9279"/>
              <a:gd name="T22" fmla="*/ 4965 w 9401"/>
              <a:gd name="T23" fmla="*/ 0 h 9279"/>
              <a:gd name="T24" fmla="*/ 3460 w 9401"/>
              <a:gd name="T25" fmla="*/ 42 h 9279"/>
              <a:gd name="T26" fmla="*/ 2564 w 9401"/>
              <a:gd name="T27" fmla="*/ 42 h 9279"/>
              <a:gd name="T28" fmla="*/ 2401 w 9401"/>
              <a:gd name="T29" fmla="*/ 42 h 9279"/>
              <a:gd name="T30" fmla="*/ 1018 w 9401"/>
              <a:gd name="T31" fmla="*/ 163 h 9279"/>
              <a:gd name="T32" fmla="*/ 896 w 9401"/>
              <a:gd name="T33" fmla="*/ 163 h 9279"/>
              <a:gd name="T34" fmla="*/ 0 w 9401"/>
              <a:gd name="T35" fmla="*/ 245 h 9279"/>
              <a:gd name="T36" fmla="*/ 0 w 9401"/>
              <a:gd name="T37" fmla="*/ 1018 h 9279"/>
              <a:gd name="T38" fmla="*/ 42 w 9401"/>
              <a:gd name="T39" fmla="*/ 1139 h 9279"/>
              <a:gd name="T40" fmla="*/ 42 w 9401"/>
              <a:gd name="T41" fmla="*/ 4517 h 9279"/>
              <a:gd name="T42" fmla="*/ 82 w 9401"/>
              <a:gd name="T43" fmla="*/ 5168 h 9279"/>
              <a:gd name="T44" fmla="*/ 122 w 9401"/>
              <a:gd name="T45" fmla="*/ 6511 h 9279"/>
              <a:gd name="T46" fmla="*/ 163 w 9401"/>
              <a:gd name="T47" fmla="*/ 7854 h 9279"/>
              <a:gd name="T48" fmla="*/ 163 w 9401"/>
              <a:gd name="T49" fmla="*/ 8709 h 9279"/>
              <a:gd name="T50" fmla="*/ 204 w 9401"/>
              <a:gd name="T51" fmla="*/ 8912 h 9279"/>
              <a:gd name="T52" fmla="*/ 285 w 9401"/>
              <a:gd name="T53" fmla="*/ 8994 h 9279"/>
              <a:gd name="T54" fmla="*/ 1181 w 9401"/>
              <a:gd name="T55" fmla="*/ 9034 h 9279"/>
              <a:gd name="T56" fmla="*/ 1913 w 9401"/>
              <a:gd name="T57" fmla="*/ 9074 h 9279"/>
              <a:gd name="T58" fmla="*/ 2849 w 9401"/>
              <a:gd name="T59" fmla="*/ 9115 h 9279"/>
              <a:gd name="T60" fmla="*/ 4069 w 9401"/>
              <a:gd name="T61" fmla="*/ 9156 h 9279"/>
              <a:gd name="T62" fmla="*/ 4274 w 9401"/>
              <a:gd name="T63" fmla="*/ 9156 h 9279"/>
              <a:gd name="T64" fmla="*/ 4802 w 9401"/>
              <a:gd name="T65" fmla="*/ 9237 h 9279"/>
              <a:gd name="T66" fmla="*/ 5250 w 9401"/>
              <a:gd name="T67" fmla="*/ 9237 h 9279"/>
              <a:gd name="T68" fmla="*/ 5576 w 9401"/>
              <a:gd name="T69" fmla="*/ 9278 h 9279"/>
              <a:gd name="T70" fmla="*/ 7406 w 9401"/>
              <a:gd name="T71" fmla="*/ 9278 h 9279"/>
              <a:gd name="T72" fmla="*/ 7447 w 9401"/>
              <a:gd name="T73" fmla="*/ 9278 h 9279"/>
              <a:gd name="T74" fmla="*/ 7975 w 9401"/>
              <a:gd name="T75" fmla="*/ 9237 h 9279"/>
              <a:gd name="T76" fmla="*/ 8994 w 9401"/>
              <a:gd name="T77" fmla="*/ 9197 h 9279"/>
              <a:gd name="T78" fmla="*/ 9034 w 9401"/>
              <a:gd name="T79" fmla="*/ 8546 h 9279"/>
              <a:gd name="T80" fmla="*/ 9074 w 9401"/>
              <a:gd name="T81" fmla="*/ 8220 h 9279"/>
              <a:gd name="T82" fmla="*/ 9115 w 9401"/>
              <a:gd name="T83" fmla="*/ 7813 h 9279"/>
              <a:gd name="T84" fmla="*/ 9157 w 9401"/>
              <a:gd name="T85" fmla="*/ 7324 h 9279"/>
              <a:gd name="T86" fmla="*/ 9157 w 9401"/>
              <a:gd name="T87" fmla="*/ 6836 h 9279"/>
              <a:gd name="T88" fmla="*/ 9237 w 9401"/>
              <a:gd name="T89" fmla="*/ 5656 h 9279"/>
              <a:gd name="T90" fmla="*/ 9278 w 9401"/>
              <a:gd name="T91" fmla="*/ 4883 h 9279"/>
              <a:gd name="T92" fmla="*/ 9319 w 9401"/>
              <a:gd name="T93" fmla="*/ 3948 h 9279"/>
              <a:gd name="T94" fmla="*/ 9360 w 9401"/>
              <a:gd name="T95" fmla="*/ 3175 h 9279"/>
              <a:gd name="T96" fmla="*/ 9360 w 9401"/>
              <a:gd name="T97" fmla="*/ 2361 h 9279"/>
              <a:gd name="T98" fmla="*/ 9360 w 9401"/>
              <a:gd name="T99" fmla="*/ 1790 h 9279"/>
              <a:gd name="T100" fmla="*/ 9400 w 9401"/>
              <a:gd name="T101" fmla="*/ 1710 h 9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9401" h="9279">
                <a:moveTo>
                  <a:pt x="9400" y="1710"/>
                </a:moveTo>
                <a:lnTo>
                  <a:pt x="9400" y="1710"/>
                </a:lnTo>
                <a:cubicBezTo>
                  <a:pt x="9400" y="1587"/>
                  <a:pt x="9400" y="1587"/>
                  <a:pt x="9400" y="1587"/>
                </a:cubicBezTo>
                <a:cubicBezTo>
                  <a:pt x="9400" y="1587"/>
                  <a:pt x="9360" y="1587"/>
                  <a:pt x="9360" y="1547"/>
                </a:cubicBezTo>
                <a:cubicBezTo>
                  <a:pt x="9360" y="1262"/>
                  <a:pt x="9360" y="977"/>
                  <a:pt x="9360" y="733"/>
                </a:cubicBezTo>
                <a:cubicBezTo>
                  <a:pt x="9360" y="570"/>
                  <a:pt x="9360" y="408"/>
                  <a:pt x="9319" y="245"/>
                </a:cubicBezTo>
                <a:cubicBezTo>
                  <a:pt x="9278" y="245"/>
                  <a:pt x="9237" y="204"/>
                  <a:pt x="9157" y="204"/>
                </a:cubicBezTo>
                <a:cubicBezTo>
                  <a:pt x="8912" y="204"/>
                  <a:pt x="8668" y="163"/>
                  <a:pt x="8423" y="163"/>
                </a:cubicBezTo>
                <a:cubicBezTo>
                  <a:pt x="7935" y="163"/>
                  <a:pt x="7447" y="122"/>
                  <a:pt x="6918" y="122"/>
                </a:cubicBezTo>
                <a:cubicBezTo>
                  <a:pt x="6715" y="122"/>
                  <a:pt x="6470" y="122"/>
                  <a:pt x="6227" y="82"/>
                </a:cubicBezTo>
                <a:cubicBezTo>
                  <a:pt x="6145" y="82"/>
                  <a:pt x="6022" y="82"/>
                  <a:pt x="5942" y="82"/>
                </a:cubicBezTo>
                <a:cubicBezTo>
                  <a:pt x="5616" y="42"/>
                  <a:pt x="5291" y="0"/>
                  <a:pt x="4965" y="0"/>
                </a:cubicBezTo>
                <a:cubicBezTo>
                  <a:pt x="4477" y="0"/>
                  <a:pt x="3948" y="0"/>
                  <a:pt x="3460" y="42"/>
                </a:cubicBezTo>
                <a:cubicBezTo>
                  <a:pt x="3175" y="42"/>
                  <a:pt x="2849" y="42"/>
                  <a:pt x="2564" y="42"/>
                </a:cubicBezTo>
                <a:cubicBezTo>
                  <a:pt x="2524" y="42"/>
                  <a:pt x="2441" y="42"/>
                  <a:pt x="2401" y="42"/>
                </a:cubicBezTo>
                <a:cubicBezTo>
                  <a:pt x="1913" y="82"/>
                  <a:pt x="1465" y="122"/>
                  <a:pt x="1018" y="163"/>
                </a:cubicBezTo>
                <a:cubicBezTo>
                  <a:pt x="977" y="163"/>
                  <a:pt x="936" y="163"/>
                  <a:pt x="896" y="163"/>
                </a:cubicBezTo>
                <a:cubicBezTo>
                  <a:pt x="611" y="163"/>
                  <a:pt x="326" y="204"/>
                  <a:pt x="0" y="245"/>
                </a:cubicBezTo>
                <a:cubicBezTo>
                  <a:pt x="0" y="1018"/>
                  <a:pt x="0" y="1018"/>
                  <a:pt x="0" y="1018"/>
                </a:cubicBezTo>
                <a:cubicBezTo>
                  <a:pt x="42" y="1059"/>
                  <a:pt x="42" y="1099"/>
                  <a:pt x="42" y="1139"/>
                </a:cubicBezTo>
                <a:cubicBezTo>
                  <a:pt x="42" y="2279"/>
                  <a:pt x="42" y="3418"/>
                  <a:pt x="42" y="4517"/>
                </a:cubicBezTo>
                <a:cubicBezTo>
                  <a:pt x="42" y="4720"/>
                  <a:pt x="82" y="4965"/>
                  <a:pt x="82" y="5168"/>
                </a:cubicBezTo>
                <a:cubicBezTo>
                  <a:pt x="82" y="5616"/>
                  <a:pt x="122" y="6064"/>
                  <a:pt x="122" y="6511"/>
                </a:cubicBezTo>
                <a:cubicBezTo>
                  <a:pt x="122" y="6959"/>
                  <a:pt x="163" y="7406"/>
                  <a:pt x="163" y="7854"/>
                </a:cubicBezTo>
                <a:cubicBezTo>
                  <a:pt x="163" y="8138"/>
                  <a:pt x="163" y="8423"/>
                  <a:pt x="163" y="8709"/>
                </a:cubicBezTo>
                <a:cubicBezTo>
                  <a:pt x="163" y="8789"/>
                  <a:pt x="204" y="8831"/>
                  <a:pt x="204" y="8912"/>
                </a:cubicBezTo>
                <a:cubicBezTo>
                  <a:pt x="204" y="8952"/>
                  <a:pt x="245" y="8994"/>
                  <a:pt x="285" y="8994"/>
                </a:cubicBezTo>
                <a:cubicBezTo>
                  <a:pt x="570" y="8994"/>
                  <a:pt x="896" y="9034"/>
                  <a:pt x="1181" y="9034"/>
                </a:cubicBezTo>
                <a:cubicBezTo>
                  <a:pt x="1425" y="9074"/>
                  <a:pt x="1669" y="9074"/>
                  <a:pt x="1913" y="9074"/>
                </a:cubicBezTo>
                <a:cubicBezTo>
                  <a:pt x="2238" y="9074"/>
                  <a:pt x="2524" y="9115"/>
                  <a:pt x="2849" y="9115"/>
                </a:cubicBezTo>
                <a:cubicBezTo>
                  <a:pt x="3255" y="9156"/>
                  <a:pt x="3663" y="9156"/>
                  <a:pt x="4069" y="9156"/>
                </a:cubicBezTo>
                <a:cubicBezTo>
                  <a:pt x="4111" y="9156"/>
                  <a:pt x="4192" y="9156"/>
                  <a:pt x="4274" y="9156"/>
                </a:cubicBezTo>
                <a:cubicBezTo>
                  <a:pt x="4436" y="9197"/>
                  <a:pt x="4599" y="9197"/>
                  <a:pt x="4802" y="9237"/>
                </a:cubicBezTo>
                <a:cubicBezTo>
                  <a:pt x="4965" y="9237"/>
                  <a:pt x="5087" y="9237"/>
                  <a:pt x="5250" y="9237"/>
                </a:cubicBezTo>
                <a:cubicBezTo>
                  <a:pt x="5371" y="9237"/>
                  <a:pt x="5453" y="9278"/>
                  <a:pt x="5576" y="9278"/>
                </a:cubicBezTo>
                <a:cubicBezTo>
                  <a:pt x="7406" y="9278"/>
                  <a:pt x="7406" y="9278"/>
                  <a:pt x="7406" y="9278"/>
                </a:cubicBezTo>
                <a:cubicBezTo>
                  <a:pt x="7447" y="9278"/>
                  <a:pt x="7447" y="9278"/>
                  <a:pt x="7447" y="9278"/>
                </a:cubicBezTo>
                <a:cubicBezTo>
                  <a:pt x="7650" y="9278"/>
                  <a:pt x="7813" y="9237"/>
                  <a:pt x="7975" y="9237"/>
                </a:cubicBezTo>
                <a:cubicBezTo>
                  <a:pt x="8301" y="9237"/>
                  <a:pt x="8627" y="9237"/>
                  <a:pt x="8994" y="9197"/>
                </a:cubicBezTo>
                <a:cubicBezTo>
                  <a:pt x="8994" y="8994"/>
                  <a:pt x="9034" y="8789"/>
                  <a:pt x="9034" y="8546"/>
                </a:cubicBezTo>
                <a:cubicBezTo>
                  <a:pt x="9074" y="8464"/>
                  <a:pt x="9074" y="8343"/>
                  <a:pt x="9074" y="8220"/>
                </a:cubicBezTo>
                <a:cubicBezTo>
                  <a:pt x="9074" y="8058"/>
                  <a:pt x="9115" y="7935"/>
                  <a:pt x="9115" y="7813"/>
                </a:cubicBezTo>
                <a:cubicBezTo>
                  <a:pt x="9115" y="7650"/>
                  <a:pt x="9157" y="7487"/>
                  <a:pt x="9157" y="7324"/>
                </a:cubicBezTo>
                <a:cubicBezTo>
                  <a:pt x="9157" y="7162"/>
                  <a:pt x="9157" y="6999"/>
                  <a:pt x="9157" y="6836"/>
                </a:cubicBezTo>
                <a:cubicBezTo>
                  <a:pt x="9197" y="6430"/>
                  <a:pt x="9197" y="6064"/>
                  <a:pt x="9237" y="5656"/>
                </a:cubicBezTo>
                <a:cubicBezTo>
                  <a:pt x="9237" y="5413"/>
                  <a:pt x="9278" y="5128"/>
                  <a:pt x="9278" y="4883"/>
                </a:cubicBezTo>
                <a:cubicBezTo>
                  <a:pt x="9278" y="4557"/>
                  <a:pt x="9319" y="4274"/>
                  <a:pt x="9319" y="3948"/>
                </a:cubicBezTo>
                <a:cubicBezTo>
                  <a:pt x="9360" y="3703"/>
                  <a:pt x="9360" y="3418"/>
                  <a:pt x="9360" y="3175"/>
                </a:cubicBezTo>
                <a:cubicBezTo>
                  <a:pt x="9360" y="2889"/>
                  <a:pt x="9360" y="2646"/>
                  <a:pt x="9360" y="2361"/>
                </a:cubicBezTo>
                <a:cubicBezTo>
                  <a:pt x="9400" y="2198"/>
                  <a:pt x="9360" y="1995"/>
                  <a:pt x="9360" y="1790"/>
                </a:cubicBezTo>
                <a:cubicBezTo>
                  <a:pt x="9360" y="1790"/>
                  <a:pt x="9400" y="1750"/>
                  <a:pt x="9400" y="1710"/>
                </a:cubicBezTo>
              </a:path>
            </a:pathLst>
          </a:custGeom>
          <a:solidFill>
            <a:srgbClr val="E3A413">
              <a:alpha val="70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95536" y="6558555"/>
            <a:ext cx="8588650" cy="470845"/>
          </a:xfrm>
        </p:spPr>
        <p:txBody>
          <a:bodyPr/>
          <a:lstStyle/>
          <a:p>
            <a:r>
              <a:rPr lang="en-AU" dirty="0" err="1">
                <a:solidFill>
                  <a:schemeClr val="bg1"/>
                </a:solidFill>
              </a:rPr>
              <a:t>Yvannah</a:t>
            </a:r>
            <a:r>
              <a:rPr lang="en-AU" dirty="0">
                <a:solidFill>
                  <a:schemeClr val="bg1"/>
                </a:solidFill>
              </a:rPr>
              <a:t> </a:t>
            </a:r>
            <a:r>
              <a:rPr lang="en-AU" dirty="0" err="1">
                <a:solidFill>
                  <a:schemeClr val="bg1"/>
                </a:solidFill>
              </a:rPr>
              <a:t>Taga</a:t>
            </a:r>
            <a:r>
              <a:rPr lang="en-AU" dirty="0">
                <a:solidFill>
                  <a:schemeClr val="bg1"/>
                </a:solidFill>
              </a:rPr>
              <a:t> (Diocese of Port Vila, Vanuatu) distributing of tarpaulins following cyclone Pam in </a:t>
            </a:r>
            <a:r>
              <a:rPr lang="en-AU" dirty="0" err="1">
                <a:solidFill>
                  <a:schemeClr val="bg1"/>
                </a:solidFill>
              </a:rPr>
              <a:t>Anabrou</a:t>
            </a:r>
            <a:r>
              <a:rPr lang="en-AU" dirty="0">
                <a:solidFill>
                  <a:schemeClr val="bg1"/>
                </a:solidFill>
              </a:rPr>
              <a:t> Ward, Port Vila. </a:t>
            </a:r>
            <a:r>
              <a:rPr lang="en-AU" b="1" dirty="0">
                <a:solidFill>
                  <a:schemeClr val="bg1"/>
                </a:solidFill>
              </a:rPr>
              <a:t>Credit: </a:t>
            </a:r>
            <a:r>
              <a:rPr lang="en-AU" dirty="0">
                <a:solidFill>
                  <a:schemeClr val="bg1"/>
                </a:solidFill>
              </a:rPr>
              <a:t>Caritas Australia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70000" y="270000"/>
            <a:ext cx="8604000" cy="6318000"/>
          </a:xfrm>
          <a:prstGeom prst="rect">
            <a:avLst/>
          </a:prstGeom>
          <a:noFill/>
          <a:ln w="25400">
            <a:solidFill>
              <a:schemeClr val="bg1"/>
            </a:solidFill>
          </a:ln>
          <a:effectLst/>
        </p:spPr>
        <p:txBody>
          <a:bodyPr wrap="none"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416" y="429063"/>
            <a:ext cx="4413887" cy="257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16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14722"/>
            <a:ext cx="9144000" cy="6858000"/>
          </a:xfrm>
        </p:spPr>
      </p:pic>
      <p:sp>
        <p:nvSpPr>
          <p:cNvPr id="6" name="Freeform 1"/>
          <p:cNvSpPr>
            <a:spLocks noChangeArrowheads="1"/>
          </p:cNvSpPr>
          <p:nvPr/>
        </p:nvSpPr>
        <p:spPr bwMode="auto">
          <a:xfrm>
            <a:off x="5508105" y="3998564"/>
            <a:ext cx="3137902" cy="2302323"/>
          </a:xfrm>
          <a:custGeom>
            <a:avLst/>
            <a:gdLst>
              <a:gd name="T0" fmla="*/ 9400 w 9401"/>
              <a:gd name="T1" fmla="*/ 1710 h 9279"/>
              <a:gd name="T2" fmla="*/ 9400 w 9401"/>
              <a:gd name="T3" fmla="*/ 1710 h 9279"/>
              <a:gd name="T4" fmla="*/ 9400 w 9401"/>
              <a:gd name="T5" fmla="*/ 1587 h 9279"/>
              <a:gd name="T6" fmla="*/ 9360 w 9401"/>
              <a:gd name="T7" fmla="*/ 1547 h 9279"/>
              <a:gd name="T8" fmla="*/ 9360 w 9401"/>
              <a:gd name="T9" fmla="*/ 733 h 9279"/>
              <a:gd name="T10" fmla="*/ 9319 w 9401"/>
              <a:gd name="T11" fmla="*/ 245 h 9279"/>
              <a:gd name="T12" fmla="*/ 9157 w 9401"/>
              <a:gd name="T13" fmla="*/ 204 h 9279"/>
              <a:gd name="T14" fmla="*/ 8423 w 9401"/>
              <a:gd name="T15" fmla="*/ 163 h 9279"/>
              <a:gd name="T16" fmla="*/ 6918 w 9401"/>
              <a:gd name="T17" fmla="*/ 122 h 9279"/>
              <a:gd name="T18" fmla="*/ 6227 w 9401"/>
              <a:gd name="T19" fmla="*/ 82 h 9279"/>
              <a:gd name="T20" fmla="*/ 5942 w 9401"/>
              <a:gd name="T21" fmla="*/ 82 h 9279"/>
              <a:gd name="T22" fmla="*/ 4965 w 9401"/>
              <a:gd name="T23" fmla="*/ 0 h 9279"/>
              <a:gd name="T24" fmla="*/ 3460 w 9401"/>
              <a:gd name="T25" fmla="*/ 42 h 9279"/>
              <a:gd name="T26" fmla="*/ 2564 w 9401"/>
              <a:gd name="T27" fmla="*/ 42 h 9279"/>
              <a:gd name="T28" fmla="*/ 2401 w 9401"/>
              <a:gd name="T29" fmla="*/ 42 h 9279"/>
              <a:gd name="T30" fmla="*/ 1018 w 9401"/>
              <a:gd name="T31" fmla="*/ 163 h 9279"/>
              <a:gd name="T32" fmla="*/ 896 w 9401"/>
              <a:gd name="T33" fmla="*/ 163 h 9279"/>
              <a:gd name="T34" fmla="*/ 0 w 9401"/>
              <a:gd name="T35" fmla="*/ 245 h 9279"/>
              <a:gd name="T36" fmla="*/ 0 w 9401"/>
              <a:gd name="T37" fmla="*/ 1018 h 9279"/>
              <a:gd name="T38" fmla="*/ 42 w 9401"/>
              <a:gd name="T39" fmla="*/ 1139 h 9279"/>
              <a:gd name="T40" fmla="*/ 42 w 9401"/>
              <a:gd name="T41" fmla="*/ 4517 h 9279"/>
              <a:gd name="T42" fmla="*/ 82 w 9401"/>
              <a:gd name="T43" fmla="*/ 5168 h 9279"/>
              <a:gd name="T44" fmla="*/ 122 w 9401"/>
              <a:gd name="T45" fmla="*/ 6511 h 9279"/>
              <a:gd name="T46" fmla="*/ 163 w 9401"/>
              <a:gd name="T47" fmla="*/ 7854 h 9279"/>
              <a:gd name="T48" fmla="*/ 163 w 9401"/>
              <a:gd name="T49" fmla="*/ 8709 h 9279"/>
              <a:gd name="T50" fmla="*/ 204 w 9401"/>
              <a:gd name="T51" fmla="*/ 8912 h 9279"/>
              <a:gd name="T52" fmla="*/ 285 w 9401"/>
              <a:gd name="T53" fmla="*/ 8994 h 9279"/>
              <a:gd name="T54" fmla="*/ 1181 w 9401"/>
              <a:gd name="T55" fmla="*/ 9034 h 9279"/>
              <a:gd name="T56" fmla="*/ 1913 w 9401"/>
              <a:gd name="T57" fmla="*/ 9074 h 9279"/>
              <a:gd name="T58" fmla="*/ 2849 w 9401"/>
              <a:gd name="T59" fmla="*/ 9115 h 9279"/>
              <a:gd name="T60" fmla="*/ 4069 w 9401"/>
              <a:gd name="T61" fmla="*/ 9156 h 9279"/>
              <a:gd name="T62" fmla="*/ 4274 w 9401"/>
              <a:gd name="T63" fmla="*/ 9156 h 9279"/>
              <a:gd name="T64" fmla="*/ 4802 w 9401"/>
              <a:gd name="T65" fmla="*/ 9237 h 9279"/>
              <a:gd name="T66" fmla="*/ 5250 w 9401"/>
              <a:gd name="T67" fmla="*/ 9237 h 9279"/>
              <a:gd name="T68" fmla="*/ 5576 w 9401"/>
              <a:gd name="T69" fmla="*/ 9278 h 9279"/>
              <a:gd name="T70" fmla="*/ 7406 w 9401"/>
              <a:gd name="T71" fmla="*/ 9278 h 9279"/>
              <a:gd name="T72" fmla="*/ 7447 w 9401"/>
              <a:gd name="T73" fmla="*/ 9278 h 9279"/>
              <a:gd name="T74" fmla="*/ 7975 w 9401"/>
              <a:gd name="T75" fmla="*/ 9237 h 9279"/>
              <a:gd name="T76" fmla="*/ 8994 w 9401"/>
              <a:gd name="T77" fmla="*/ 9197 h 9279"/>
              <a:gd name="T78" fmla="*/ 9034 w 9401"/>
              <a:gd name="T79" fmla="*/ 8546 h 9279"/>
              <a:gd name="T80" fmla="*/ 9074 w 9401"/>
              <a:gd name="T81" fmla="*/ 8220 h 9279"/>
              <a:gd name="T82" fmla="*/ 9115 w 9401"/>
              <a:gd name="T83" fmla="*/ 7813 h 9279"/>
              <a:gd name="T84" fmla="*/ 9157 w 9401"/>
              <a:gd name="T85" fmla="*/ 7324 h 9279"/>
              <a:gd name="T86" fmla="*/ 9157 w 9401"/>
              <a:gd name="T87" fmla="*/ 6836 h 9279"/>
              <a:gd name="T88" fmla="*/ 9237 w 9401"/>
              <a:gd name="T89" fmla="*/ 5656 h 9279"/>
              <a:gd name="T90" fmla="*/ 9278 w 9401"/>
              <a:gd name="T91" fmla="*/ 4883 h 9279"/>
              <a:gd name="T92" fmla="*/ 9319 w 9401"/>
              <a:gd name="T93" fmla="*/ 3948 h 9279"/>
              <a:gd name="T94" fmla="*/ 9360 w 9401"/>
              <a:gd name="T95" fmla="*/ 3175 h 9279"/>
              <a:gd name="T96" fmla="*/ 9360 w 9401"/>
              <a:gd name="T97" fmla="*/ 2361 h 9279"/>
              <a:gd name="T98" fmla="*/ 9360 w 9401"/>
              <a:gd name="T99" fmla="*/ 1790 h 9279"/>
              <a:gd name="T100" fmla="*/ 9400 w 9401"/>
              <a:gd name="T101" fmla="*/ 1710 h 9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9401" h="9279">
                <a:moveTo>
                  <a:pt x="9400" y="1710"/>
                </a:moveTo>
                <a:lnTo>
                  <a:pt x="9400" y="1710"/>
                </a:lnTo>
                <a:cubicBezTo>
                  <a:pt x="9400" y="1587"/>
                  <a:pt x="9400" y="1587"/>
                  <a:pt x="9400" y="1587"/>
                </a:cubicBezTo>
                <a:cubicBezTo>
                  <a:pt x="9400" y="1587"/>
                  <a:pt x="9360" y="1587"/>
                  <a:pt x="9360" y="1547"/>
                </a:cubicBezTo>
                <a:cubicBezTo>
                  <a:pt x="9360" y="1262"/>
                  <a:pt x="9360" y="977"/>
                  <a:pt x="9360" y="733"/>
                </a:cubicBezTo>
                <a:cubicBezTo>
                  <a:pt x="9360" y="570"/>
                  <a:pt x="9360" y="408"/>
                  <a:pt x="9319" y="245"/>
                </a:cubicBezTo>
                <a:cubicBezTo>
                  <a:pt x="9278" y="245"/>
                  <a:pt x="9237" y="204"/>
                  <a:pt x="9157" y="204"/>
                </a:cubicBezTo>
                <a:cubicBezTo>
                  <a:pt x="8912" y="204"/>
                  <a:pt x="8668" y="163"/>
                  <a:pt x="8423" y="163"/>
                </a:cubicBezTo>
                <a:cubicBezTo>
                  <a:pt x="7935" y="163"/>
                  <a:pt x="7447" y="122"/>
                  <a:pt x="6918" y="122"/>
                </a:cubicBezTo>
                <a:cubicBezTo>
                  <a:pt x="6715" y="122"/>
                  <a:pt x="6470" y="122"/>
                  <a:pt x="6227" y="82"/>
                </a:cubicBezTo>
                <a:cubicBezTo>
                  <a:pt x="6145" y="82"/>
                  <a:pt x="6022" y="82"/>
                  <a:pt x="5942" y="82"/>
                </a:cubicBezTo>
                <a:cubicBezTo>
                  <a:pt x="5616" y="42"/>
                  <a:pt x="5291" y="0"/>
                  <a:pt x="4965" y="0"/>
                </a:cubicBezTo>
                <a:cubicBezTo>
                  <a:pt x="4477" y="0"/>
                  <a:pt x="3948" y="0"/>
                  <a:pt x="3460" y="42"/>
                </a:cubicBezTo>
                <a:cubicBezTo>
                  <a:pt x="3175" y="42"/>
                  <a:pt x="2849" y="42"/>
                  <a:pt x="2564" y="42"/>
                </a:cubicBezTo>
                <a:cubicBezTo>
                  <a:pt x="2524" y="42"/>
                  <a:pt x="2441" y="42"/>
                  <a:pt x="2401" y="42"/>
                </a:cubicBezTo>
                <a:cubicBezTo>
                  <a:pt x="1913" y="82"/>
                  <a:pt x="1465" y="122"/>
                  <a:pt x="1018" y="163"/>
                </a:cubicBezTo>
                <a:cubicBezTo>
                  <a:pt x="977" y="163"/>
                  <a:pt x="936" y="163"/>
                  <a:pt x="896" y="163"/>
                </a:cubicBezTo>
                <a:cubicBezTo>
                  <a:pt x="611" y="163"/>
                  <a:pt x="326" y="204"/>
                  <a:pt x="0" y="245"/>
                </a:cubicBezTo>
                <a:cubicBezTo>
                  <a:pt x="0" y="1018"/>
                  <a:pt x="0" y="1018"/>
                  <a:pt x="0" y="1018"/>
                </a:cubicBezTo>
                <a:cubicBezTo>
                  <a:pt x="42" y="1059"/>
                  <a:pt x="42" y="1099"/>
                  <a:pt x="42" y="1139"/>
                </a:cubicBezTo>
                <a:cubicBezTo>
                  <a:pt x="42" y="2279"/>
                  <a:pt x="42" y="3418"/>
                  <a:pt x="42" y="4517"/>
                </a:cubicBezTo>
                <a:cubicBezTo>
                  <a:pt x="42" y="4720"/>
                  <a:pt x="82" y="4965"/>
                  <a:pt x="82" y="5168"/>
                </a:cubicBezTo>
                <a:cubicBezTo>
                  <a:pt x="82" y="5616"/>
                  <a:pt x="122" y="6064"/>
                  <a:pt x="122" y="6511"/>
                </a:cubicBezTo>
                <a:cubicBezTo>
                  <a:pt x="122" y="6959"/>
                  <a:pt x="163" y="7406"/>
                  <a:pt x="163" y="7854"/>
                </a:cubicBezTo>
                <a:cubicBezTo>
                  <a:pt x="163" y="8138"/>
                  <a:pt x="163" y="8423"/>
                  <a:pt x="163" y="8709"/>
                </a:cubicBezTo>
                <a:cubicBezTo>
                  <a:pt x="163" y="8789"/>
                  <a:pt x="204" y="8831"/>
                  <a:pt x="204" y="8912"/>
                </a:cubicBezTo>
                <a:cubicBezTo>
                  <a:pt x="204" y="8952"/>
                  <a:pt x="245" y="8994"/>
                  <a:pt x="285" y="8994"/>
                </a:cubicBezTo>
                <a:cubicBezTo>
                  <a:pt x="570" y="8994"/>
                  <a:pt x="896" y="9034"/>
                  <a:pt x="1181" y="9034"/>
                </a:cubicBezTo>
                <a:cubicBezTo>
                  <a:pt x="1425" y="9074"/>
                  <a:pt x="1669" y="9074"/>
                  <a:pt x="1913" y="9074"/>
                </a:cubicBezTo>
                <a:cubicBezTo>
                  <a:pt x="2238" y="9074"/>
                  <a:pt x="2524" y="9115"/>
                  <a:pt x="2849" y="9115"/>
                </a:cubicBezTo>
                <a:cubicBezTo>
                  <a:pt x="3255" y="9156"/>
                  <a:pt x="3663" y="9156"/>
                  <a:pt x="4069" y="9156"/>
                </a:cubicBezTo>
                <a:cubicBezTo>
                  <a:pt x="4111" y="9156"/>
                  <a:pt x="4192" y="9156"/>
                  <a:pt x="4274" y="9156"/>
                </a:cubicBezTo>
                <a:cubicBezTo>
                  <a:pt x="4436" y="9197"/>
                  <a:pt x="4599" y="9197"/>
                  <a:pt x="4802" y="9237"/>
                </a:cubicBezTo>
                <a:cubicBezTo>
                  <a:pt x="4965" y="9237"/>
                  <a:pt x="5087" y="9237"/>
                  <a:pt x="5250" y="9237"/>
                </a:cubicBezTo>
                <a:cubicBezTo>
                  <a:pt x="5371" y="9237"/>
                  <a:pt x="5453" y="9278"/>
                  <a:pt x="5576" y="9278"/>
                </a:cubicBezTo>
                <a:cubicBezTo>
                  <a:pt x="7406" y="9278"/>
                  <a:pt x="7406" y="9278"/>
                  <a:pt x="7406" y="9278"/>
                </a:cubicBezTo>
                <a:cubicBezTo>
                  <a:pt x="7447" y="9278"/>
                  <a:pt x="7447" y="9278"/>
                  <a:pt x="7447" y="9278"/>
                </a:cubicBezTo>
                <a:cubicBezTo>
                  <a:pt x="7650" y="9278"/>
                  <a:pt x="7813" y="9237"/>
                  <a:pt x="7975" y="9237"/>
                </a:cubicBezTo>
                <a:cubicBezTo>
                  <a:pt x="8301" y="9237"/>
                  <a:pt x="8627" y="9237"/>
                  <a:pt x="8994" y="9197"/>
                </a:cubicBezTo>
                <a:cubicBezTo>
                  <a:pt x="8994" y="8994"/>
                  <a:pt x="9034" y="8789"/>
                  <a:pt x="9034" y="8546"/>
                </a:cubicBezTo>
                <a:cubicBezTo>
                  <a:pt x="9074" y="8464"/>
                  <a:pt x="9074" y="8343"/>
                  <a:pt x="9074" y="8220"/>
                </a:cubicBezTo>
                <a:cubicBezTo>
                  <a:pt x="9074" y="8058"/>
                  <a:pt x="9115" y="7935"/>
                  <a:pt x="9115" y="7813"/>
                </a:cubicBezTo>
                <a:cubicBezTo>
                  <a:pt x="9115" y="7650"/>
                  <a:pt x="9157" y="7487"/>
                  <a:pt x="9157" y="7324"/>
                </a:cubicBezTo>
                <a:cubicBezTo>
                  <a:pt x="9157" y="7162"/>
                  <a:pt x="9157" y="6999"/>
                  <a:pt x="9157" y="6836"/>
                </a:cubicBezTo>
                <a:cubicBezTo>
                  <a:pt x="9197" y="6430"/>
                  <a:pt x="9197" y="6064"/>
                  <a:pt x="9237" y="5656"/>
                </a:cubicBezTo>
                <a:cubicBezTo>
                  <a:pt x="9237" y="5413"/>
                  <a:pt x="9278" y="5128"/>
                  <a:pt x="9278" y="4883"/>
                </a:cubicBezTo>
                <a:cubicBezTo>
                  <a:pt x="9278" y="4557"/>
                  <a:pt x="9319" y="4274"/>
                  <a:pt x="9319" y="3948"/>
                </a:cubicBezTo>
                <a:cubicBezTo>
                  <a:pt x="9360" y="3703"/>
                  <a:pt x="9360" y="3418"/>
                  <a:pt x="9360" y="3175"/>
                </a:cubicBezTo>
                <a:cubicBezTo>
                  <a:pt x="9360" y="2889"/>
                  <a:pt x="9360" y="2646"/>
                  <a:pt x="9360" y="2361"/>
                </a:cubicBezTo>
                <a:cubicBezTo>
                  <a:pt x="9400" y="2198"/>
                  <a:pt x="9360" y="1995"/>
                  <a:pt x="9360" y="1790"/>
                </a:cubicBezTo>
                <a:cubicBezTo>
                  <a:pt x="9360" y="1790"/>
                  <a:pt x="9400" y="1750"/>
                  <a:pt x="9400" y="1710"/>
                </a:cubicBezTo>
              </a:path>
            </a:pathLst>
          </a:custGeom>
          <a:solidFill>
            <a:srgbClr val="E3A413">
              <a:alpha val="70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70000" y="6558555"/>
            <a:ext cx="8714186" cy="470845"/>
          </a:xfrm>
        </p:spPr>
        <p:txBody>
          <a:bodyPr/>
          <a:lstStyle/>
          <a:p>
            <a:r>
              <a:rPr lang="en-AU" dirty="0">
                <a:solidFill>
                  <a:schemeClr val="bg1"/>
                </a:solidFill>
              </a:rPr>
              <a:t>Caritas supplies arrive and begins offloading supplies from the Caritas network in a Syrian refugee camp in Lebanon. </a:t>
            </a:r>
            <a:r>
              <a:rPr lang="en-AU" b="1" dirty="0">
                <a:solidFill>
                  <a:schemeClr val="bg1"/>
                </a:solidFill>
              </a:rPr>
              <a:t>Credit: </a:t>
            </a:r>
            <a:r>
              <a:rPr lang="en-AU" dirty="0">
                <a:solidFill>
                  <a:schemeClr val="bg1"/>
                </a:solidFill>
              </a:rPr>
              <a:t>Caritas Switzerland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70000" y="270000"/>
            <a:ext cx="8604000" cy="6318000"/>
          </a:xfrm>
          <a:prstGeom prst="rect">
            <a:avLst/>
          </a:prstGeom>
          <a:noFill/>
          <a:ln w="25400">
            <a:solidFill>
              <a:schemeClr val="bg1"/>
            </a:solidFill>
          </a:ln>
          <a:effectLst/>
        </p:spPr>
        <p:txBody>
          <a:bodyPr wrap="none"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1388" y="4108326"/>
            <a:ext cx="3139712" cy="257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81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14722"/>
            <a:ext cx="9144000" cy="6858000"/>
          </a:xfrm>
        </p:spPr>
      </p:pic>
      <p:sp>
        <p:nvSpPr>
          <p:cNvPr id="6" name="Freeform 1"/>
          <p:cNvSpPr>
            <a:spLocks noChangeArrowheads="1"/>
          </p:cNvSpPr>
          <p:nvPr/>
        </p:nvSpPr>
        <p:spPr bwMode="auto">
          <a:xfrm>
            <a:off x="524226" y="3573017"/>
            <a:ext cx="3183678" cy="2715538"/>
          </a:xfrm>
          <a:custGeom>
            <a:avLst/>
            <a:gdLst>
              <a:gd name="T0" fmla="*/ 9400 w 9401"/>
              <a:gd name="T1" fmla="*/ 1710 h 9279"/>
              <a:gd name="T2" fmla="*/ 9400 w 9401"/>
              <a:gd name="T3" fmla="*/ 1710 h 9279"/>
              <a:gd name="T4" fmla="*/ 9400 w 9401"/>
              <a:gd name="T5" fmla="*/ 1587 h 9279"/>
              <a:gd name="T6" fmla="*/ 9360 w 9401"/>
              <a:gd name="T7" fmla="*/ 1547 h 9279"/>
              <a:gd name="T8" fmla="*/ 9360 w 9401"/>
              <a:gd name="T9" fmla="*/ 733 h 9279"/>
              <a:gd name="T10" fmla="*/ 9319 w 9401"/>
              <a:gd name="T11" fmla="*/ 245 h 9279"/>
              <a:gd name="T12" fmla="*/ 9157 w 9401"/>
              <a:gd name="T13" fmla="*/ 204 h 9279"/>
              <a:gd name="T14" fmla="*/ 8423 w 9401"/>
              <a:gd name="T15" fmla="*/ 163 h 9279"/>
              <a:gd name="T16" fmla="*/ 6918 w 9401"/>
              <a:gd name="T17" fmla="*/ 122 h 9279"/>
              <a:gd name="T18" fmla="*/ 6227 w 9401"/>
              <a:gd name="T19" fmla="*/ 82 h 9279"/>
              <a:gd name="T20" fmla="*/ 5942 w 9401"/>
              <a:gd name="T21" fmla="*/ 82 h 9279"/>
              <a:gd name="T22" fmla="*/ 4965 w 9401"/>
              <a:gd name="T23" fmla="*/ 0 h 9279"/>
              <a:gd name="T24" fmla="*/ 3460 w 9401"/>
              <a:gd name="T25" fmla="*/ 42 h 9279"/>
              <a:gd name="T26" fmla="*/ 2564 w 9401"/>
              <a:gd name="T27" fmla="*/ 42 h 9279"/>
              <a:gd name="T28" fmla="*/ 2401 w 9401"/>
              <a:gd name="T29" fmla="*/ 42 h 9279"/>
              <a:gd name="T30" fmla="*/ 1018 w 9401"/>
              <a:gd name="T31" fmla="*/ 163 h 9279"/>
              <a:gd name="T32" fmla="*/ 896 w 9401"/>
              <a:gd name="T33" fmla="*/ 163 h 9279"/>
              <a:gd name="T34" fmla="*/ 0 w 9401"/>
              <a:gd name="T35" fmla="*/ 245 h 9279"/>
              <a:gd name="T36" fmla="*/ 0 w 9401"/>
              <a:gd name="T37" fmla="*/ 1018 h 9279"/>
              <a:gd name="T38" fmla="*/ 42 w 9401"/>
              <a:gd name="T39" fmla="*/ 1139 h 9279"/>
              <a:gd name="T40" fmla="*/ 42 w 9401"/>
              <a:gd name="T41" fmla="*/ 4517 h 9279"/>
              <a:gd name="T42" fmla="*/ 82 w 9401"/>
              <a:gd name="T43" fmla="*/ 5168 h 9279"/>
              <a:gd name="T44" fmla="*/ 122 w 9401"/>
              <a:gd name="T45" fmla="*/ 6511 h 9279"/>
              <a:gd name="T46" fmla="*/ 163 w 9401"/>
              <a:gd name="T47" fmla="*/ 7854 h 9279"/>
              <a:gd name="T48" fmla="*/ 163 w 9401"/>
              <a:gd name="T49" fmla="*/ 8709 h 9279"/>
              <a:gd name="T50" fmla="*/ 204 w 9401"/>
              <a:gd name="T51" fmla="*/ 8912 h 9279"/>
              <a:gd name="T52" fmla="*/ 285 w 9401"/>
              <a:gd name="T53" fmla="*/ 8994 h 9279"/>
              <a:gd name="T54" fmla="*/ 1181 w 9401"/>
              <a:gd name="T55" fmla="*/ 9034 h 9279"/>
              <a:gd name="T56" fmla="*/ 1913 w 9401"/>
              <a:gd name="T57" fmla="*/ 9074 h 9279"/>
              <a:gd name="T58" fmla="*/ 2849 w 9401"/>
              <a:gd name="T59" fmla="*/ 9115 h 9279"/>
              <a:gd name="T60" fmla="*/ 4069 w 9401"/>
              <a:gd name="T61" fmla="*/ 9156 h 9279"/>
              <a:gd name="T62" fmla="*/ 4274 w 9401"/>
              <a:gd name="T63" fmla="*/ 9156 h 9279"/>
              <a:gd name="T64" fmla="*/ 4802 w 9401"/>
              <a:gd name="T65" fmla="*/ 9237 h 9279"/>
              <a:gd name="T66" fmla="*/ 5250 w 9401"/>
              <a:gd name="T67" fmla="*/ 9237 h 9279"/>
              <a:gd name="T68" fmla="*/ 5576 w 9401"/>
              <a:gd name="T69" fmla="*/ 9278 h 9279"/>
              <a:gd name="T70" fmla="*/ 7406 w 9401"/>
              <a:gd name="T71" fmla="*/ 9278 h 9279"/>
              <a:gd name="T72" fmla="*/ 7447 w 9401"/>
              <a:gd name="T73" fmla="*/ 9278 h 9279"/>
              <a:gd name="T74" fmla="*/ 7975 w 9401"/>
              <a:gd name="T75" fmla="*/ 9237 h 9279"/>
              <a:gd name="T76" fmla="*/ 8994 w 9401"/>
              <a:gd name="T77" fmla="*/ 9197 h 9279"/>
              <a:gd name="T78" fmla="*/ 9034 w 9401"/>
              <a:gd name="T79" fmla="*/ 8546 h 9279"/>
              <a:gd name="T80" fmla="*/ 9074 w 9401"/>
              <a:gd name="T81" fmla="*/ 8220 h 9279"/>
              <a:gd name="T82" fmla="*/ 9115 w 9401"/>
              <a:gd name="T83" fmla="*/ 7813 h 9279"/>
              <a:gd name="T84" fmla="*/ 9157 w 9401"/>
              <a:gd name="T85" fmla="*/ 7324 h 9279"/>
              <a:gd name="T86" fmla="*/ 9157 w 9401"/>
              <a:gd name="T87" fmla="*/ 6836 h 9279"/>
              <a:gd name="T88" fmla="*/ 9237 w 9401"/>
              <a:gd name="T89" fmla="*/ 5656 h 9279"/>
              <a:gd name="T90" fmla="*/ 9278 w 9401"/>
              <a:gd name="T91" fmla="*/ 4883 h 9279"/>
              <a:gd name="T92" fmla="*/ 9319 w 9401"/>
              <a:gd name="T93" fmla="*/ 3948 h 9279"/>
              <a:gd name="T94" fmla="*/ 9360 w 9401"/>
              <a:gd name="T95" fmla="*/ 3175 h 9279"/>
              <a:gd name="T96" fmla="*/ 9360 w 9401"/>
              <a:gd name="T97" fmla="*/ 2361 h 9279"/>
              <a:gd name="T98" fmla="*/ 9360 w 9401"/>
              <a:gd name="T99" fmla="*/ 1790 h 9279"/>
              <a:gd name="T100" fmla="*/ 9400 w 9401"/>
              <a:gd name="T101" fmla="*/ 1710 h 9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9401" h="9279">
                <a:moveTo>
                  <a:pt x="9400" y="1710"/>
                </a:moveTo>
                <a:lnTo>
                  <a:pt x="9400" y="1710"/>
                </a:lnTo>
                <a:cubicBezTo>
                  <a:pt x="9400" y="1587"/>
                  <a:pt x="9400" y="1587"/>
                  <a:pt x="9400" y="1587"/>
                </a:cubicBezTo>
                <a:cubicBezTo>
                  <a:pt x="9400" y="1587"/>
                  <a:pt x="9360" y="1587"/>
                  <a:pt x="9360" y="1547"/>
                </a:cubicBezTo>
                <a:cubicBezTo>
                  <a:pt x="9360" y="1262"/>
                  <a:pt x="9360" y="977"/>
                  <a:pt x="9360" y="733"/>
                </a:cubicBezTo>
                <a:cubicBezTo>
                  <a:pt x="9360" y="570"/>
                  <a:pt x="9360" y="408"/>
                  <a:pt x="9319" y="245"/>
                </a:cubicBezTo>
                <a:cubicBezTo>
                  <a:pt x="9278" y="245"/>
                  <a:pt x="9237" y="204"/>
                  <a:pt x="9157" y="204"/>
                </a:cubicBezTo>
                <a:cubicBezTo>
                  <a:pt x="8912" y="204"/>
                  <a:pt x="8668" y="163"/>
                  <a:pt x="8423" y="163"/>
                </a:cubicBezTo>
                <a:cubicBezTo>
                  <a:pt x="7935" y="163"/>
                  <a:pt x="7447" y="122"/>
                  <a:pt x="6918" y="122"/>
                </a:cubicBezTo>
                <a:cubicBezTo>
                  <a:pt x="6715" y="122"/>
                  <a:pt x="6470" y="122"/>
                  <a:pt x="6227" y="82"/>
                </a:cubicBezTo>
                <a:cubicBezTo>
                  <a:pt x="6145" y="82"/>
                  <a:pt x="6022" y="82"/>
                  <a:pt x="5942" y="82"/>
                </a:cubicBezTo>
                <a:cubicBezTo>
                  <a:pt x="5616" y="42"/>
                  <a:pt x="5291" y="0"/>
                  <a:pt x="4965" y="0"/>
                </a:cubicBezTo>
                <a:cubicBezTo>
                  <a:pt x="4477" y="0"/>
                  <a:pt x="3948" y="0"/>
                  <a:pt x="3460" y="42"/>
                </a:cubicBezTo>
                <a:cubicBezTo>
                  <a:pt x="3175" y="42"/>
                  <a:pt x="2849" y="42"/>
                  <a:pt x="2564" y="42"/>
                </a:cubicBezTo>
                <a:cubicBezTo>
                  <a:pt x="2524" y="42"/>
                  <a:pt x="2441" y="42"/>
                  <a:pt x="2401" y="42"/>
                </a:cubicBezTo>
                <a:cubicBezTo>
                  <a:pt x="1913" y="82"/>
                  <a:pt x="1465" y="122"/>
                  <a:pt x="1018" y="163"/>
                </a:cubicBezTo>
                <a:cubicBezTo>
                  <a:pt x="977" y="163"/>
                  <a:pt x="936" y="163"/>
                  <a:pt x="896" y="163"/>
                </a:cubicBezTo>
                <a:cubicBezTo>
                  <a:pt x="611" y="163"/>
                  <a:pt x="326" y="204"/>
                  <a:pt x="0" y="245"/>
                </a:cubicBezTo>
                <a:cubicBezTo>
                  <a:pt x="0" y="1018"/>
                  <a:pt x="0" y="1018"/>
                  <a:pt x="0" y="1018"/>
                </a:cubicBezTo>
                <a:cubicBezTo>
                  <a:pt x="42" y="1059"/>
                  <a:pt x="42" y="1099"/>
                  <a:pt x="42" y="1139"/>
                </a:cubicBezTo>
                <a:cubicBezTo>
                  <a:pt x="42" y="2279"/>
                  <a:pt x="42" y="3418"/>
                  <a:pt x="42" y="4517"/>
                </a:cubicBezTo>
                <a:cubicBezTo>
                  <a:pt x="42" y="4720"/>
                  <a:pt x="82" y="4965"/>
                  <a:pt x="82" y="5168"/>
                </a:cubicBezTo>
                <a:cubicBezTo>
                  <a:pt x="82" y="5616"/>
                  <a:pt x="122" y="6064"/>
                  <a:pt x="122" y="6511"/>
                </a:cubicBezTo>
                <a:cubicBezTo>
                  <a:pt x="122" y="6959"/>
                  <a:pt x="163" y="7406"/>
                  <a:pt x="163" y="7854"/>
                </a:cubicBezTo>
                <a:cubicBezTo>
                  <a:pt x="163" y="8138"/>
                  <a:pt x="163" y="8423"/>
                  <a:pt x="163" y="8709"/>
                </a:cubicBezTo>
                <a:cubicBezTo>
                  <a:pt x="163" y="8789"/>
                  <a:pt x="204" y="8831"/>
                  <a:pt x="204" y="8912"/>
                </a:cubicBezTo>
                <a:cubicBezTo>
                  <a:pt x="204" y="8952"/>
                  <a:pt x="245" y="8994"/>
                  <a:pt x="285" y="8994"/>
                </a:cubicBezTo>
                <a:cubicBezTo>
                  <a:pt x="570" y="8994"/>
                  <a:pt x="896" y="9034"/>
                  <a:pt x="1181" y="9034"/>
                </a:cubicBezTo>
                <a:cubicBezTo>
                  <a:pt x="1425" y="9074"/>
                  <a:pt x="1669" y="9074"/>
                  <a:pt x="1913" y="9074"/>
                </a:cubicBezTo>
                <a:cubicBezTo>
                  <a:pt x="2238" y="9074"/>
                  <a:pt x="2524" y="9115"/>
                  <a:pt x="2849" y="9115"/>
                </a:cubicBezTo>
                <a:cubicBezTo>
                  <a:pt x="3255" y="9156"/>
                  <a:pt x="3663" y="9156"/>
                  <a:pt x="4069" y="9156"/>
                </a:cubicBezTo>
                <a:cubicBezTo>
                  <a:pt x="4111" y="9156"/>
                  <a:pt x="4192" y="9156"/>
                  <a:pt x="4274" y="9156"/>
                </a:cubicBezTo>
                <a:cubicBezTo>
                  <a:pt x="4436" y="9197"/>
                  <a:pt x="4599" y="9197"/>
                  <a:pt x="4802" y="9237"/>
                </a:cubicBezTo>
                <a:cubicBezTo>
                  <a:pt x="4965" y="9237"/>
                  <a:pt x="5087" y="9237"/>
                  <a:pt x="5250" y="9237"/>
                </a:cubicBezTo>
                <a:cubicBezTo>
                  <a:pt x="5371" y="9237"/>
                  <a:pt x="5453" y="9278"/>
                  <a:pt x="5576" y="9278"/>
                </a:cubicBezTo>
                <a:cubicBezTo>
                  <a:pt x="7406" y="9278"/>
                  <a:pt x="7406" y="9278"/>
                  <a:pt x="7406" y="9278"/>
                </a:cubicBezTo>
                <a:cubicBezTo>
                  <a:pt x="7447" y="9278"/>
                  <a:pt x="7447" y="9278"/>
                  <a:pt x="7447" y="9278"/>
                </a:cubicBezTo>
                <a:cubicBezTo>
                  <a:pt x="7650" y="9278"/>
                  <a:pt x="7813" y="9237"/>
                  <a:pt x="7975" y="9237"/>
                </a:cubicBezTo>
                <a:cubicBezTo>
                  <a:pt x="8301" y="9237"/>
                  <a:pt x="8627" y="9237"/>
                  <a:pt x="8994" y="9197"/>
                </a:cubicBezTo>
                <a:cubicBezTo>
                  <a:pt x="8994" y="8994"/>
                  <a:pt x="9034" y="8789"/>
                  <a:pt x="9034" y="8546"/>
                </a:cubicBezTo>
                <a:cubicBezTo>
                  <a:pt x="9074" y="8464"/>
                  <a:pt x="9074" y="8343"/>
                  <a:pt x="9074" y="8220"/>
                </a:cubicBezTo>
                <a:cubicBezTo>
                  <a:pt x="9074" y="8058"/>
                  <a:pt x="9115" y="7935"/>
                  <a:pt x="9115" y="7813"/>
                </a:cubicBezTo>
                <a:cubicBezTo>
                  <a:pt x="9115" y="7650"/>
                  <a:pt x="9157" y="7487"/>
                  <a:pt x="9157" y="7324"/>
                </a:cubicBezTo>
                <a:cubicBezTo>
                  <a:pt x="9157" y="7162"/>
                  <a:pt x="9157" y="6999"/>
                  <a:pt x="9157" y="6836"/>
                </a:cubicBezTo>
                <a:cubicBezTo>
                  <a:pt x="9197" y="6430"/>
                  <a:pt x="9197" y="6064"/>
                  <a:pt x="9237" y="5656"/>
                </a:cubicBezTo>
                <a:cubicBezTo>
                  <a:pt x="9237" y="5413"/>
                  <a:pt x="9278" y="5128"/>
                  <a:pt x="9278" y="4883"/>
                </a:cubicBezTo>
                <a:cubicBezTo>
                  <a:pt x="9278" y="4557"/>
                  <a:pt x="9319" y="4274"/>
                  <a:pt x="9319" y="3948"/>
                </a:cubicBezTo>
                <a:cubicBezTo>
                  <a:pt x="9360" y="3703"/>
                  <a:pt x="9360" y="3418"/>
                  <a:pt x="9360" y="3175"/>
                </a:cubicBezTo>
                <a:cubicBezTo>
                  <a:pt x="9360" y="2889"/>
                  <a:pt x="9360" y="2646"/>
                  <a:pt x="9360" y="2361"/>
                </a:cubicBezTo>
                <a:cubicBezTo>
                  <a:pt x="9400" y="2198"/>
                  <a:pt x="9360" y="1995"/>
                  <a:pt x="9360" y="1790"/>
                </a:cubicBezTo>
                <a:cubicBezTo>
                  <a:pt x="9360" y="1790"/>
                  <a:pt x="9400" y="1750"/>
                  <a:pt x="9400" y="1710"/>
                </a:cubicBezTo>
              </a:path>
            </a:pathLst>
          </a:custGeom>
          <a:solidFill>
            <a:srgbClr val="E3A413">
              <a:alpha val="70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-252536" y="6558555"/>
            <a:ext cx="9236722" cy="470845"/>
          </a:xfrm>
        </p:spPr>
        <p:txBody>
          <a:bodyPr/>
          <a:lstStyle/>
          <a:p>
            <a:r>
              <a:rPr lang="en-AU" sz="900" dirty="0">
                <a:solidFill>
                  <a:schemeClr val="bg1"/>
                </a:solidFill>
              </a:rPr>
              <a:t>More than a hectare of rice land is still under the water 3 days after Typhoon </a:t>
            </a:r>
            <a:r>
              <a:rPr lang="en-AU" sz="900" dirty="0" err="1">
                <a:solidFill>
                  <a:schemeClr val="bg1"/>
                </a:solidFill>
              </a:rPr>
              <a:t>Mangkhut</a:t>
            </a:r>
            <a:r>
              <a:rPr lang="en-AU" sz="900" dirty="0">
                <a:solidFill>
                  <a:schemeClr val="bg1"/>
                </a:solidFill>
              </a:rPr>
              <a:t> devastated </a:t>
            </a:r>
            <a:r>
              <a:rPr lang="en-AU" sz="900" dirty="0" err="1">
                <a:solidFill>
                  <a:schemeClr val="bg1"/>
                </a:solidFill>
              </a:rPr>
              <a:t>Caoyan</a:t>
            </a:r>
            <a:r>
              <a:rPr lang="en-AU" sz="900" dirty="0">
                <a:solidFill>
                  <a:schemeClr val="bg1"/>
                </a:solidFill>
              </a:rPr>
              <a:t>, </a:t>
            </a:r>
            <a:r>
              <a:rPr lang="en-AU" sz="900" dirty="0" err="1">
                <a:solidFill>
                  <a:schemeClr val="bg1"/>
                </a:solidFill>
              </a:rPr>
              <a:t>Ilocos</a:t>
            </a:r>
            <a:r>
              <a:rPr lang="en-AU" sz="900" dirty="0">
                <a:solidFill>
                  <a:schemeClr val="bg1"/>
                </a:solidFill>
              </a:rPr>
              <a:t> Sur in Northern Philippines. </a:t>
            </a:r>
            <a:r>
              <a:rPr lang="en-AU" sz="900" b="1" dirty="0">
                <a:solidFill>
                  <a:schemeClr val="bg1"/>
                </a:solidFill>
              </a:rPr>
              <a:t>Credit:</a:t>
            </a:r>
            <a:r>
              <a:rPr lang="en-AU" sz="900" dirty="0">
                <a:solidFill>
                  <a:schemeClr val="bg1"/>
                </a:solidFill>
              </a:rPr>
              <a:t> Caritas Philippines </a:t>
            </a:r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70000" y="270000"/>
            <a:ext cx="8604000" cy="6318000"/>
          </a:xfrm>
          <a:prstGeom prst="rect">
            <a:avLst/>
          </a:prstGeom>
          <a:noFill/>
          <a:ln w="25400">
            <a:solidFill>
              <a:schemeClr val="bg1"/>
            </a:solidFill>
          </a:ln>
          <a:effectLst/>
        </p:spPr>
        <p:txBody>
          <a:bodyPr wrap="none"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657" y="3641370"/>
            <a:ext cx="2956816" cy="257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990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005B">
            <a:alpha val="7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Freeform 1"/>
          <p:cNvSpPr>
            <a:spLocks noChangeArrowheads="1"/>
          </p:cNvSpPr>
          <p:nvPr/>
        </p:nvSpPr>
        <p:spPr bwMode="auto">
          <a:xfrm>
            <a:off x="1161394" y="4983510"/>
            <a:ext cx="7488832" cy="1421060"/>
          </a:xfrm>
          <a:custGeom>
            <a:avLst/>
            <a:gdLst>
              <a:gd name="T0" fmla="*/ 9400 w 9401"/>
              <a:gd name="T1" fmla="*/ 1710 h 9279"/>
              <a:gd name="T2" fmla="*/ 9400 w 9401"/>
              <a:gd name="T3" fmla="*/ 1710 h 9279"/>
              <a:gd name="T4" fmla="*/ 9400 w 9401"/>
              <a:gd name="T5" fmla="*/ 1587 h 9279"/>
              <a:gd name="T6" fmla="*/ 9360 w 9401"/>
              <a:gd name="T7" fmla="*/ 1547 h 9279"/>
              <a:gd name="T8" fmla="*/ 9360 w 9401"/>
              <a:gd name="T9" fmla="*/ 733 h 9279"/>
              <a:gd name="T10" fmla="*/ 9319 w 9401"/>
              <a:gd name="T11" fmla="*/ 245 h 9279"/>
              <a:gd name="T12" fmla="*/ 9157 w 9401"/>
              <a:gd name="T13" fmla="*/ 204 h 9279"/>
              <a:gd name="T14" fmla="*/ 8423 w 9401"/>
              <a:gd name="T15" fmla="*/ 163 h 9279"/>
              <a:gd name="T16" fmla="*/ 6918 w 9401"/>
              <a:gd name="T17" fmla="*/ 122 h 9279"/>
              <a:gd name="T18" fmla="*/ 6227 w 9401"/>
              <a:gd name="T19" fmla="*/ 82 h 9279"/>
              <a:gd name="T20" fmla="*/ 5942 w 9401"/>
              <a:gd name="T21" fmla="*/ 82 h 9279"/>
              <a:gd name="T22" fmla="*/ 4965 w 9401"/>
              <a:gd name="T23" fmla="*/ 0 h 9279"/>
              <a:gd name="T24" fmla="*/ 3460 w 9401"/>
              <a:gd name="T25" fmla="*/ 42 h 9279"/>
              <a:gd name="T26" fmla="*/ 2564 w 9401"/>
              <a:gd name="T27" fmla="*/ 42 h 9279"/>
              <a:gd name="T28" fmla="*/ 2401 w 9401"/>
              <a:gd name="T29" fmla="*/ 42 h 9279"/>
              <a:gd name="T30" fmla="*/ 1018 w 9401"/>
              <a:gd name="T31" fmla="*/ 163 h 9279"/>
              <a:gd name="T32" fmla="*/ 896 w 9401"/>
              <a:gd name="T33" fmla="*/ 163 h 9279"/>
              <a:gd name="T34" fmla="*/ 0 w 9401"/>
              <a:gd name="T35" fmla="*/ 245 h 9279"/>
              <a:gd name="T36" fmla="*/ 0 w 9401"/>
              <a:gd name="T37" fmla="*/ 1018 h 9279"/>
              <a:gd name="T38" fmla="*/ 42 w 9401"/>
              <a:gd name="T39" fmla="*/ 1139 h 9279"/>
              <a:gd name="T40" fmla="*/ 42 w 9401"/>
              <a:gd name="T41" fmla="*/ 4517 h 9279"/>
              <a:gd name="T42" fmla="*/ 82 w 9401"/>
              <a:gd name="T43" fmla="*/ 5168 h 9279"/>
              <a:gd name="T44" fmla="*/ 122 w 9401"/>
              <a:gd name="T45" fmla="*/ 6511 h 9279"/>
              <a:gd name="T46" fmla="*/ 163 w 9401"/>
              <a:gd name="T47" fmla="*/ 7854 h 9279"/>
              <a:gd name="T48" fmla="*/ 163 w 9401"/>
              <a:gd name="T49" fmla="*/ 8709 h 9279"/>
              <a:gd name="T50" fmla="*/ 204 w 9401"/>
              <a:gd name="T51" fmla="*/ 8912 h 9279"/>
              <a:gd name="T52" fmla="*/ 285 w 9401"/>
              <a:gd name="T53" fmla="*/ 8994 h 9279"/>
              <a:gd name="T54" fmla="*/ 1181 w 9401"/>
              <a:gd name="T55" fmla="*/ 9034 h 9279"/>
              <a:gd name="T56" fmla="*/ 1913 w 9401"/>
              <a:gd name="T57" fmla="*/ 9074 h 9279"/>
              <a:gd name="T58" fmla="*/ 2849 w 9401"/>
              <a:gd name="T59" fmla="*/ 9115 h 9279"/>
              <a:gd name="T60" fmla="*/ 4069 w 9401"/>
              <a:gd name="T61" fmla="*/ 9156 h 9279"/>
              <a:gd name="T62" fmla="*/ 4274 w 9401"/>
              <a:gd name="T63" fmla="*/ 9156 h 9279"/>
              <a:gd name="T64" fmla="*/ 4802 w 9401"/>
              <a:gd name="T65" fmla="*/ 9237 h 9279"/>
              <a:gd name="T66" fmla="*/ 5250 w 9401"/>
              <a:gd name="T67" fmla="*/ 9237 h 9279"/>
              <a:gd name="T68" fmla="*/ 5576 w 9401"/>
              <a:gd name="T69" fmla="*/ 9278 h 9279"/>
              <a:gd name="T70" fmla="*/ 7406 w 9401"/>
              <a:gd name="T71" fmla="*/ 9278 h 9279"/>
              <a:gd name="T72" fmla="*/ 7447 w 9401"/>
              <a:gd name="T73" fmla="*/ 9278 h 9279"/>
              <a:gd name="T74" fmla="*/ 7975 w 9401"/>
              <a:gd name="T75" fmla="*/ 9237 h 9279"/>
              <a:gd name="T76" fmla="*/ 8994 w 9401"/>
              <a:gd name="T77" fmla="*/ 9197 h 9279"/>
              <a:gd name="T78" fmla="*/ 9034 w 9401"/>
              <a:gd name="T79" fmla="*/ 8546 h 9279"/>
              <a:gd name="T80" fmla="*/ 9074 w 9401"/>
              <a:gd name="T81" fmla="*/ 8220 h 9279"/>
              <a:gd name="T82" fmla="*/ 9115 w 9401"/>
              <a:gd name="T83" fmla="*/ 7813 h 9279"/>
              <a:gd name="T84" fmla="*/ 9157 w 9401"/>
              <a:gd name="T85" fmla="*/ 7324 h 9279"/>
              <a:gd name="T86" fmla="*/ 9157 w 9401"/>
              <a:gd name="T87" fmla="*/ 6836 h 9279"/>
              <a:gd name="T88" fmla="*/ 9237 w 9401"/>
              <a:gd name="T89" fmla="*/ 5656 h 9279"/>
              <a:gd name="T90" fmla="*/ 9278 w 9401"/>
              <a:gd name="T91" fmla="*/ 4883 h 9279"/>
              <a:gd name="T92" fmla="*/ 9319 w 9401"/>
              <a:gd name="T93" fmla="*/ 3948 h 9279"/>
              <a:gd name="T94" fmla="*/ 9360 w 9401"/>
              <a:gd name="T95" fmla="*/ 3175 h 9279"/>
              <a:gd name="T96" fmla="*/ 9360 w 9401"/>
              <a:gd name="T97" fmla="*/ 2361 h 9279"/>
              <a:gd name="T98" fmla="*/ 9360 w 9401"/>
              <a:gd name="T99" fmla="*/ 1790 h 9279"/>
              <a:gd name="T100" fmla="*/ 9400 w 9401"/>
              <a:gd name="T101" fmla="*/ 1710 h 9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9401" h="9279">
                <a:moveTo>
                  <a:pt x="9400" y="1710"/>
                </a:moveTo>
                <a:lnTo>
                  <a:pt x="9400" y="1710"/>
                </a:lnTo>
                <a:cubicBezTo>
                  <a:pt x="9400" y="1587"/>
                  <a:pt x="9400" y="1587"/>
                  <a:pt x="9400" y="1587"/>
                </a:cubicBezTo>
                <a:cubicBezTo>
                  <a:pt x="9400" y="1587"/>
                  <a:pt x="9360" y="1587"/>
                  <a:pt x="9360" y="1547"/>
                </a:cubicBezTo>
                <a:cubicBezTo>
                  <a:pt x="9360" y="1262"/>
                  <a:pt x="9360" y="977"/>
                  <a:pt x="9360" y="733"/>
                </a:cubicBezTo>
                <a:cubicBezTo>
                  <a:pt x="9360" y="570"/>
                  <a:pt x="9360" y="408"/>
                  <a:pt x="9319" y="245"/>
                </a:cubicBezTo>
                <a:cubicBezTo>
                  <a:pt x="9278" y="245"/>
                  <a:pt x="9237" y="204"/>
                  <a:pt x="9157" y="204"/>
                </a:cubicBezTo>
                <a:cubicBezTo>
                  <a:pt x="8912" y="204"/>
                  <a:pt x="8668" y="163"/>
                  <a:pt x="8423" y="163"/>
                </a:cubicBezTo>
                <a:cubicBezTo>
                  <a:pt x="7935" y="163"/>
                  <a:pt x="7447" y="122"/>
                  <a:pt x="6918" y="122"/>
                </a:cubicBezTo>
                <a:cubicBezTo>
                  <a:pt x="6715" y="122"/>
                  <a:pt x="6470" y="122"/>
                  <a:pt x="6227" y="82"/>
                </a:cubicBezTo>
                <a:cubicBezTo>
                  <a:pt x="6145" y="82"/>
                  <a:pt x="6022" y="82"/>
                  <a:pt x="5942" y="82"/>
                </a:cubicBezTo>
                <a:cubicBezTo>
                  <a:pt x="5616" y="42"/>
                  <a:pt x="5291" y="0"/>
                  <a:pt x="4965" y="0"/>
                </a:cubicBezTo>
                <a:cubicBezTo>
                  <a:pt x="4477" y="0"/>
                  <a:pt x="3948" y="0"/>
                  <a:pt x="3460" y="42"/>
                </a:cubicBezTo>
                <a:cubicBezTo>
                  <a:pt x="3175" y="42"/>
                  <a:pt x="2849" y="42"/>
                  <a:pt x="2564" y="42"/>
                </a:cubicBezTo>
                <a:cubicBezTo>
                  <a:pt x="2524" y="42"/>
                  <a:pt x="2441" y="42"/>
                  <a:pt x="2401" y="42"/>
                </a:cubicBezTo>
                <a:cubicBezTo>
                  <a:pt x="1913" y="82"/>
                  <a:pt x="1465" y="122"/>
                  <a:pt x="1018" y="163"/>
                </a:cubicBezTo>
                <a:cubicBezTo>
                  <a:pt x="977" y="163"/>
                  <a:pt x="936" y="163"/>
                  <a:pt x="896" y="163"/>
                </a:cubicBezTo>
                <a:cubicBezTo>
                  <a:pt x="611" y="163"/>
                  <a:pt x="326" y="204"/>
                  <a:pt x="0" y="245"/>
                </a:cubicBezTo>
                <a:cubicBezTo>
                  <a:pt x="0" y="1018"/>
                  <a:pt x="0" y="1018"/>
                  <a:pt x="0" y="1018"/>
                </a:cubicBezTo>
                <a:cubicBezTo>
                  <a:pt x="42" y="1059"/>
                  <a:pt x="42" y="1099"/>
                  <a:pt x="42" y="1139"/>
                </a:cubicBezTo>
                <a:cubicBezTo>
                  <a:pt x="42" y="2279"/>
                  <a:pt x="42" y="3418"/>
                  <a:pt x="42" y="4517"/>
                </a:cubicBezTo>
                <a:cubicBezTo>
                  <a:pt x="42" y="4720"/>
                  <a:pt x="82" y="4965"/>
                  <a:pt x="82" y="5168"/>
                </a:cubicBezTo>
                <a:cubicBezTo>
                  <a:pt x="82" y="5616"/>
                  <a:pt x="122" y="6064"/>
                  <a:pt x="122" y="6511"/>
                </a:cubicBezTo>
                <a:cubicBezTo>
                  <a:pt x="122" y="6959"/>
                  <a:pt x="163" y="7406"/>
                  <a:pt x="163" y="7854"/>
                </a:cubicBezTo>
                <a:cubicBezTo>
                  <a:pt x="163" y="8138"/>
                  <a:pt x="163" y="8423"/>
                  <a:pt x="163" y="8709"/>
                </a:cubicBezTo>
                <a:cubicBezTo>
                  <a:pt x="163" y="8789"/>
                  <a:pt x="204" y="8831"/>
                  <a:pt x="204" y="8912"/>
                </a:cubicBezTo>
                <a:cubicBezTo>
                  <a:pt x="204" y="8952"/>
                  <a:pt x="245" y="8994"/>
                  <a:pt x="285" y="8994"/>
                </a:cubicBezTo>
                <a:cubicBezTo>
                  <a:pt x="570" y="8994"/>
                  <a:pt x="896" y="9034"/>
                  <a:pt x="1181" y="9034"/>
                </a:cubicBezTo>
                <a:cubicBezTo>
                  <a:pt x="1425" y="9074"/>
                  <a:pt x="1669" y="9074"/>
                  <a:pt x="1913" y="9074"/>
                </a:cubicBezTo>
                <a:cubicBezTo>
                  <a:pt x="2238" y="9074"/>
                  <a:pt x="2524" y="9115"/>
                  <a:pt x="2849" y="9115"/>
                </a:cubicBezTo>
                <a:cubicBezTo>
                  <a:pt x="3255" y="9156"/>
                  <a:pt x="3663" y="9156"/>
                  <a:pt x="4069" y="9156"/>
                </a:cubicBezTo>
                <a:cubicBezTo>
                  <a:pt x="4111" y="9156"/>
                  <a:pt x="4192" y="9156"/>
                  <a:pt x="4274" y="9156"/>
                </a:cubicBezTo>
                <a:cubicBezTo>
                  <a:pt x="4436" y="9197"/>
                  <a:pt x="4599" y="9197"/>
                  <a:pt x="4802" y="9237"/>
                </a:cubicBezTo>
                <a:cubicBezTo>
                  <a:pt x="4965" y="9237"/>
                  <a:pt x="5087" y="9237"/>
                  <a:pt x="5250" y="9237"/>
                </a:cubicBezTo>
                <a:cubicBezTo>
                  <a:pt x="5371" y="9237"/>
                  <a:pt x="5453" y="9278"/>
                  <a:pt x="5576" y="9278"/>
                </a:cubicBezTo>
                <a:cubicBezTo>
                  <a:pt x="7406" y="9278"/>
                  <a:pt x="7406" y="9278"/>
                  <a:pt x="7406" y="9278"/>
                </a:cubicBezTo>
                <a:cubicBezTo>
                  <a:pt x="7447" y="9278"/>
                  <a:pt x="7447" y="9278"/>
                  <a:pt x="7447" y="9278"/>
                </a:cubicBezTo>
                <a:cubicBezTo>
                  <a:pt x="7650" y="9278"/>
                  <a:pt x="7813" y="9237"/>
                  <a:pt x="7975" y="9237"/>
                </a:cubicBezTo>
                <a:cubicBezTo>
                  <a:pt x="8301" y="9237"/>
                  <a:pt x="8627" y="9237"/>
                  <a:pt x="8994" y="9197"/>
                </a:cubicBezTo>
                <a:cubicBezTo>
                  <a:pt x="8994" y="8994"/>
                  <a:pt x="9034" y="8789"/>
                  <a:pt x="9034" y="8546"/>
                </a:cubicBezTo>
                <a:cubicBezTo>
                  <a:pt x="9074" y="8464"/>
                  <a:pt x="9074" y="8343"/>
                  <a:pt x="9074" y="8220"/>
                </a:cubicBezTo>
                <a:cubicBezTo>
                  <a:pt x="9074" y="8058"/>
                  <a:pt x="9115" y="7935"/>
                  <a:pt x="9115" y="7813"/>
                </a:cubicBezTo>
                <a:cubicBezTo>
                  <a:pt x="9115" y="7650"/>
                  <a:pt x="9157" y="7487"/>
                  <a:pt x="9157" y="7324"/>
                </a:cubicBezTo>
                <a:cubicBezTo>
                  <a:pt x="9157" y="7162"/>
                  <a:pt x="9157" y="6999"/>
                  <a:pt x="9157" y="6836"/>
                </a:cubicBezTo>
                <a:cubicBezTo>
                  <a:pt x="9197" y="6430"/>
                  <a:pt x="9197" y="6064"/>
                  <a:pt x="9237" y="5656"/>
                </a:cubicBezTo>
                <a:cubicBezTo>
                  <a:pt x="9237" y="5413"/>
                  <a:pt x="9278" y="5128"/>
                  <a:pt x="9278" y="4883"/>
                </a:cubicBezTo>
                <a:cubicBezTo>
                  <a:pt x="9278" y="4557"/>
                  <a:pt x="9319" y="4274"/>
                  <a:pt x="9319" y="3948"/>
                </a:cubicBezTo>
                <a:cubicBezTo>
                  <a:pt x="9360" y="3703"/>
                  <a:pt x="9360" y="3418"/>
                  <a:pt x="9360" y="3175"/>
                </a:cubicBezTo>
                <a:cubicBezTo>
                  <a:pt x="9360" y="2889"/>
                  <a:pt x="9360" y="2646"/>
                  <a:pt x="9360" y="2361"/>
                </a:cubicBezTo>
                <a:cubicBezTo>
                  <a:pt x="9400" y="2198"/>
                  <a:pt x="9360" y="1995"/>
                  <a:pt x="9360" y="1790"/>
                </a:cubicBezTo>
                <a:cubicBezTo>
                  <a:pt x="9360" y="1790"/>
                  <a:pt x="9400" y="1750"/>
                  <a:pt x="9400" y="1710"/>
                </a:cubicBezTo>
              </a:path>
            </a:pathLst>
          </a:custGeom>
          <a:solidFill>
            <a:srgbClr val="E3A413">
              <a:alpha val="70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-900608" y="6558555"/>
            <a:ext cx="9884794" cy="470845"/>
          </a:xfrm>
        </p:spPr>
        <p:txBody>
          <a:bodyPr/>
          <a:lstStyle/>
          <a:p>
            <a:r>
              <a:rPr lang="en-AU" sz="900" dirty="0">
                <a:solidFill>
                  <a:schemeClr val="bg1"/>
                </a:solidFill>
              </a:rPr>
              <a:t>Caritas has helped with the relief effort in Indonesia following Lombok earthquake, providing food packages for over three thousand people</a:t>
            </a:r>
            <a:r>
              <a:rPr lang="en-AU" sz="900" b="1" dirty="0">
                <a:solidFill>
                  <a:schemeClr val="accent6"/>
                </a:solidFill>
              </a:rPr>
              <a:t>. </a:t>
            </a:r>
            <a:r>
              <a:rPr lang="en-AU" sz="900" b="1" dirty="0">
                <a:solidFill>
                  <a:schemeClr val="bg1"/>
                </a:solidFill>
              </a:rPr>
              <a:t>Credit: </a:t>
            </a:r>
            <a:r>
              <a:rPr lang="en-AU" sz="900" dirty="0">
                <a:solidFill>
                  <a:schemeClr val="bg1"/>
                </a:solidFill>
              </a:rPr>
              <a:t>Caritas Indonesia – Karina </a:t>
            </a:r>
          </a:p>
          <a:p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70000" y="270000"/>
            <a:ext cx="8604000" cy="6318000"/>
          </a:xfrm>
          <a:prstGeom prst="rect">
            <a:avLst/>
          </a:prstGeom>
          <a:noFill/>
          <a:ln w="25400">
            <a:solidFill>
              <a:schemeClr val="bg1"/>
            </a:solidFill>
          </a:ln>
          <a:effectLst/>
        </p:spPr>
        <p:txBody>
          <a:bodyPr wrap="none"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5181" y="5024493"/>
            <a:ext cx="7693819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56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Freeform 1"/>
          <p:cNvSpPr>
            <a:spLocks noChangeArrowheads="1"/>
          </p:cNvSpPr>
          <p:nvPr/>
        </p:nvSpPr>
        <p:spPr bwMode="auto">
          <a:xfrm>
            <a:off x="539552" y="438640"/>
            <a:ext cx="5086600" cy="2209433"/>
          </a:xfrm>
          <a:custGeom>
            <a:avLst/>
            <a:gdLst>
              <a:gd name="T0" fmla="*/ 9400 w 9401"/>
              <a:gd name="T1" fmla="*/ 1710 h 9279"/>
              <a:gd name="T2" fmla="*/ 9400 w 9401"/>
              <a:gd name="T3" fmla="*/ 1710 h 9279"/>
              <a:gd name="T4" fmla="*/ 9400 w 9401"/>
              <a:gd name="T5" fmla="*/ 1587 h 9279"/>
              <a:gd name="T6" fmla="*/ 9360 w 9401"/>
              <a:gd name="T7" fmla="*/ 1547 h 9279"/>
              <a:gd name="T8" fmla="*/ 9360 w 9401"/>
              <a:gd name="T9" fmla="*/ 733 h 9279"/>
              <a:gd name="T10" fmla="*/ 9319 w 9401"/>
              <a:gd name="T11" fmla="*/ 245 h 9279"/>
              <a:gd name="T12" fmla="*/ 9157 w 9401"/>
              <a:gd name="T13" fmla="*/ 204 h 9279"/>
              <a:gd name="T14" fmla="*/ 8423 w 9401"/>
              <a:gd name="T15" fmla="*/ 163 h 9279"/>
              <a:gd name="T16" fmla="*/ 6918 w 9401"/>
              <a:gd name="T17" fmla="*/ 122 h 9279"/>
              <a:gd name="T18" fmla="*/ 6227 w 9401"/>
              <a:gd name="T19" fmla="*/ 82 h 9279"/>
              <a:gd name="T20" fmla="*/ 5942 w 9401"/>
              <a:gd name="T21" fmla="*/ 82 h 9279"/>
              <a:gd name="T22" fmla="*/ 4965 w 9401"/>
              <a:gd name="T23" fmla="*/ 0 h 9279"/>
              <a:gd name="T24" fmla="*/ 3460 w 9401"/>
              <a:gd name="T25" fmla="*/ 42 h 9279"/>
              <a:gd name="T26" fmla="*/ 2564 w 9401"/>
              <a:gd name="T27" fmla="*/ 42 h 9279"/>
              <a:gd name="T28" fmla="*/ 2401 w 9401"/>
              <a:gd name="T29" fmla="*/ 42 h 9279"/>
              <a:gd name="T30" fmla="*/ 1018 w 9401"/>
              <a:gd name="T31" fmla="*/ 163 h 9279"/>
              <a:gd name="T32" fmla="*/ 896 w 9401"/>
              <a:gd name="T33" fmla="*/ 163 h 9279"/>
              <a:gd name="T34" fmla="*/ 0 w 9401"/>
              <a:gd name="T35" fmla="*/ 245 h 9279"/>
              <a:gd name="T36" fmla="*/ 0 w 9401"/>
              <a:gd name="T37" fmla="*/ 1018 h 9279"/>
              <a:gd name="T38" fmla="*/ 42 w 9401"/>
              <a:gd name="T39" fmla="*/ 1139 h 9279"/>
              <a:gd name="T40" fmla="*/ 42 w 9401"/>
              <a:gd name="T41" fmla="*/ 4517 h 9279"/>
              <a:gd name="T42" fmla="*/ 82 w 9401"/>
              <a:gd name="T43" fmla="*/ 5168 h 9279"/>
              <a:gd name="T44" fmla="*/ 122 w 9401"/>
              <a:gd name="T45" fmla="*/ 6511 h 9279"/>
              <a:gd name="T46" fmla="*/ 163 w 9401"/>
              <a:gd name="T47" fmla="*/ 7854 h 9279"/>
              <a:gd name="T48" fmla="*/ 163 w 9401"/>
              <a:gd name="T49" fmla="*/ 8709 h 9279"/>
              <a:gd name="T50" fmla="*/ 204 w 9401"/>
              <a:gd name="T51" fmla="*/ 8912 h 9279"/>
              <a:gd name="T52" fmla="*/ 285 w 9401"/>
              <a:gd name="T53" fmla="*/ 8994 h 9279"/>
              <a:gd name="T54" fmla="*/ 1181 w 9401"/>
              <a:gd name="T55" fmla="*/ 9034 h 9279"/>
              <a:gd name="T56" fmla="*/ 1913 w 9401"/>
              <a:gd name="T57" fmla="*/ 9074 h 9279"/>
              <a:gd name="T58" fmla="*/ 2849 w 9401"/>
              <a:gd name="T59" fmla="*/ 9115 h 9279"/>
              <a:gd name="T60" fmla="*/ 4069 w 9401"/>
              <a:gd name="T61" fmla="*/ 9156 h 9279"/>
              <a:gd name="T62" fmla="*/ 4274 w 9401"/>
              <a:gd name="T63" fmla="*/ 9156 h 9279"/>
              <a:gd name="T64" fmla="*/ 4802 w 9401"/>
              <a:gd name="T65" fmla="*/ 9237 h 9279"/>
              <a:gd name="T66" fmla="*/ 5250 w 9401"/>
              <a:gd name="T67" fmla="*/ 9237 h 9279"/>
              <a:gd name="T68" fmla="*/ 5576 w 9401"/>
              <a:gd name="T69" fmla="*/ 9278 h 9279"/>
              <a:gd name="T70" fmla="*/ 7406 w 9401"/>
              <a:gd name="T71" fmla="*/ 9278 h 9279"/>
              <a:gd name="T72" fmla="*/ 7447 w 9401"/>
              <a:gd name="T73" fmla="*/ 9278 h 9279"/>
              <a:gd name="T74" fmla="*/ 7975 w 9401"/>
              <a:gd name="T75" fmla="*/ 9237 h 9279"/>
              <a:gd name="T76" fmla="*/ 8994 w 9401"/>
              <a:gd name="T77" fmla="*/ 9197 h 9279"/>
              <a:gd name="T78" fmla="*/ 9034 w 9401"/>
              <a:gd name="T79" fmla="*/ 8546 h 9279"/>
              <a:gd name="T80" fmla="*/ 9074 w 9401"/>
              <a:gd name="T81" fmla="*/ 8220 h 9279"/>
              <a:gd name="T82" fmla="*/ 9115 w 9401"/>
              <a:gd name="T83" fmla="*/ 7813 h 9279"/>
              <a:gd name="T84" fmla="*/ 9157 w 9401"/>
              <a:gd name="T85" fmla="*/ 7324 h 9279"/>
              <a:gd name="T86" fmla="*/ 9157 w 9401"/>
              <a:gd name="T87" fmla="*/ 6836 h 9279"/>
              <a:gd name="T88" fmla="*/ 9237 w 9401"/>
              <a:gd name="T89" fmla="*/ 5656 h 9279"/>
              <a:gd name="T90" fmla="*/ 9278 w 9401"/>
              <a:gd name="T91" fmla="*/ 4883 h 9279"/>
              <a:gd name="T92" fmla="*/ 9319 w 9401"/>
              <a:gd name="T93" fmla="*/ 3948 h 9279"/>
              <a:gd name="T94" fmla="*/ 9360 w 9401"/>
              <a:gd name="T95" fmla="*/ 3175 h 9279"/>
              <a:gd name="T96" fmla="*/ 9360 w 9401"/>
              <a:gd name="T97" fmla="*/ 2361 h 9279"/>
              <a:gd name="T98" fmla="*/ 9360 w 9401"/>
              <a:gd name="T99" fmla="*/ 1790 h 9279"/>
              <a:gd name="T100" fmla="*/ 9400 w 9401"/>
              <a:gd name="T101" fmla="*/ 1710 h 9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9401" h="9279">
                <a:moveTo>
                  <a:pt x="9400" y="1710"/>
                </a:moveTo>
                <a:lnTo>
                  <a:pt x="9400" y="1710"/>
                </a:lnTo>
                <a:cubicBezTo>
                  <a:pt x="9400" y="1587"/>
                  <a:pt x="9400" y="1587"/>
                  <a:pt x="9400" y="1587"/>
                </a:cubicBezTo>
                <a:cubicBezTo>
                  <a:pt x="9400" y="1587"/>
                  <a:pt x="9360" y="1587"/>
                  <a:pt x="9360" y="1547"/>
                </a:cubicBezTo>
                <a:cubicBezTo>
                  <a:pt x="9360" y="1262"/>
                  <a:pt x="9360" y="977"/>
                  <a:pt x="9360" y="733"/>
                </a:cubicBezTo>
                <a:cubicBezTo>
                  <a:pt x="9360" y="570"/>
                  <a:pt x="9360" y="408"/>
                  <a:pt x="9319" y="245"/>
                </a:cubicBezTo>
                <a:cubicBezTo>
                  <a:pt x="9278" y="245"/>
                  <a:pt x="9237" y="204"/>
                  <a:pt x="9157" y="204"/>
                </a:cubicBezTo>
                <a:cubicBezTo>
                  <a:pt x="8912" y="204"/>
                  <a:pt x="8668" y="163"/>
                  <a:pt x="8423" y="163"/>
                </a:cubicBezTo>
                <a:cubicBezTo>
                  <a:pt x="7935" y="163"/>
                  <a:pt x="7447" y="122"/>
                  <a:pt x="6918" y="122"/>
                </a:cubicBezTo>
                <a:cubicBezTo>
                  <a:pt x="6715" y="122"/>
                  <a:pt x="6470" y="122"/>
                  <a:pt x="6227" y="82"/>
                </a:cubicBezTo>
                <a:cubicBezTo>
                  <a:pt x="6145" y="82"/>
                  <a:pt x="6022" y="82"/>
                  <a:pt x="5942" y="82"/>
                </a:cubicBezTo>
                <a:cubicBezTo>
                  <a:pt x="5616" y="42"/>
                  <a:pt x="5291" y="0"/>
                  <a:pt x="4965" y="0"/>
                </a:cubicBezTo>
                <a:cubicBezTo>
                  <a:pt x="4477" y="0"/>
                  <a:pt x="3948" y="0"/>
                  <a:pt x="3460" y="42"/>
                </a:cubicBezTo>
                <a:cubicBezTo>
                  <a:pt x="3175" y="42"/>
                  <a:pt x="2849" y="42"/>
                  <a:pt x="2564" y="42"/>
                </a:cubicBezTo>
                <a:cubicBezTo>
                  <a:pt x="2524" y="42"/>
                  <a:pt x="2441" y="42"/>
                  <a:pt x="2401" y="42"/>
                </a:cubicBezTo>
                <a:cubicBezTo>
                  <a:pt x="1913" y="82"/>
                  <a:pt x="1465" y="122"/>
                  <a:pt x="1018" y="163"/>
                </a:cubicBezTo>
                <a:cubicBezTo>
                  <a:pt x="977" y="163"/>
                  <a:pt x="936" y="163"/>
                  <a:pt x="896" y="163"/>
                </a:cubicBezTo>
                <a:cubicBezTo>
                  <a:pt x="611" y="163"/>
                  <a:pt x="326" y="204"/>
                  <a:pt x="0" y="245"/>
                </a:cubicBezTo>
                <a:cubicBezTo>
                  <a:pt x="0" y="1018"/>
                  <a:pt x="0" y="1018"/>
                  <a:pt x="0" y="1018"/>
                </a:cubicBezTo>
                <a:cubicBezTo>
                  <a:pt x="42" y="1059"/>
                  <a:pt x="42" y="1099"/>
                  <a:pt x="42" y="1139"/>
                </a:cubicBezTo>
                <a:cubicBezTo>
                  <a:pt x="42" y="2279"/>
                  <a:pt x="42" y="3418"/>
                  <a:pt x="42" y="4517"/>
                </a:cubicBezTo>
                <a:cubicBezTo>
                  <a:pt x="42" y="4720"/>
                  <a:pt x="82" y="4965"/>
                  <a:pt x="82" y="5168"/>
                </a:cubicBezTo>
                <a:cubicBezTo>
                  <a:pt x="82" y="5616"/>
                  <a:pt x="122" y="6064"/>
                  <a:pt x="122" y="6511"/>
                </a:cubicBezTo>
                <a:cubicBezTo>
                  <a:pt x="122" y="6959"/>
                  <a:pt x="163" y="7406"/>
                  <a:pt x="163" y="7854"/>
                </a:cubicBezTo>
                <a:cubicBezTo>
                  <a:pt x="163" y="8138"/>
                  <a:pt x="163" y="8423"/>
                  <a:pt x="163" y="8709"/>
                </a:cubicBezTo>
                <a:cubicBezTo>
                  <a:pt x="163" y="8789"/>
                  <a:pt x="204" y="8831"/>
                  <a:pt x="204" y="8912"/>
                </a:cubicBezTo>
                <a:cubicBezTo>
                  <a:pt x="204" y="8952"/>
                  <a:pt x="245" y="8994"/>
                  <a:pt x="285" y="8994"/>
                </a:cubicBezTo>
                <a:cubicBezTo>
                  <a:pt x="570" y="8994"/>
                  <a:pt x="896" y="9034"/>
                  <a:pt x="1181" y="9034"/>
                </a:cubicBezTo>
                <a:cubicBezTo>
                  <a:pt x="1425" y="9074"/>
                  <a:pt x="1669" y="9074"/>
                  <a:pt x="1913" y="9074"/>
                </a:cubicBezTo>
                <a:cubicBezTo>
                  <a:pt x="2238" y="9074"/>
                  <a:pt x="2524" y="9115"/>
                  <a:pt x="2849" y="9115"/>
                </a:cubicBezTo>
                <a:cubicBezTo>
                  <a:pt x="3255" y="9156"/>
                  <a:pt x="3663" y="9156"/>
                  <a:pt x="4069" y="9156"/>
                </a:cubicBezTo>
                <a:cubicBezTo>
                  <a:pt x="4111" y="9156"/>
                  <a:pt x="4192" y="9156"/>
                  <a:pt x="4274" y="9156"/>
                </a:cubicBezTo>
                <a:cubicBezTo>
                  <a:pt x="4436" y="9197"/>
                  <a:pt x="4599" y="9197"/>
                  <a:pt x="4802" y="9237"/>
                </a:cubicBezTo>
                <a:cubicBezTo>
                  <a:pt x="4965" y="9237"/>
                  <a:pt x="5087" y="9237"/>
                  <a:pt x="5250" y="9237"/>
                </a:cubicBezTo>
                <a:cubicBezTo>
                  <a:pt x="5371" y="9237"/>
                  <a:pt x="5453" y="9278"/>
                  <a:pt x="5576" y="9278"/>
                </a:cubicBezTo>
                <a:cubicBezTo>
                  <a:pt x="7406" y="9278"/>
                  <a:pt x="7406" y="9278"/>
                  <a:pt x="7406" y="9278"/>
                </a:cubicBezTo>
                <a:cubicBezTo>
                  <a:pt x="7447" y="9278"/>
                  <a:pt x="7447" y="9278"/>
                  <a:pt x="7447" y="9278"/>
                </a:cubicBezTo>
                <a:cubicBezTo>
                  <a:pt x="7650" y="9278"/>
                  <a:pt x="7813" y="9237"/>
                  <a:pt x="7975" y="9237"/>
                </a:cubicBezTo>
                <a:cubicBezTo>
                  <a:pt x="8301" y="9237"/>
                  <a:pt x="8627" y="9237"/>
                  <a:pt x="8994" y="9197"/>
                </a:cubicBezTo>
                <a:cubicBezTo>
                  <a:pt x="8994" y="8994"/>
                  <a:pt x="9034" y="8789"/>
                  <a:pt x="9034" y="8546"/>
                </a:cubicBezTo>
                <a:cubicBezTo>
                  <a:pt x="9074" y="8464"/>
                  <a:pt x="9074" y="8343"/>
                  <a:pt x="9074" y="8220"/>
                </a:cubicBezTo>
                <a:cubicBezTo>
                  <a:pt x="9074" y="8058"/>
                  <a:pt x="9115" y="7935"/>
                  <a:pt x="9115" y="7813"/>
                </a:cubicBezTo>
                <a:cubicBezTo>
                  <a:pt x="9115" y="7650"/>
                  <a:pt x="9157" y="7487"/>
                  <a:pt x="9157" y="7324"/>
                </a:cubicBezTo>
                <a:cubicBezTo>
                  <a:pt x="9157" y="7162"/>
                  <a:pt x="9157" y="6999"/>
                  <a:pt x="9157" y="6836"/>
                </a:cubicBezTo>
                <a:cubicBezTo>
                  <a:pt x="9197" y="6430"/>
                  <a:pt x="9197" y="6064"/>
                  <a:pt x="9237" y="5656"/>
                </a:cubicBezTo>
                <a:cubicBezTo>
                  <a:pt x="9237" y="5413"/>
                  <a:pt x="9278" y="5128"/>
                  <a:pt x="9278" y="4883"/>
                </a:cubicBezTo>
                <a:cubicBezTo>
                  <a:pt x="9278" y="4557"/>
                  <a:pt x="9319" y="4274"/>
                  <a:pt x="9319" y="3948"/>
                </a:cubicBezTo>
                <a:cubicBezTo>
                  <a:pt x="9360" y="3703"/>
                  <a:pt x="9360" y="3418"/>
                  <a:pt x="9360" y="3175"/>
                </a:cubicBezTo>
                <a:cubicBezTo>
                  <a:pt x="9360" y="2889"/>
                  <a:pt x="9360" y="2646"/>
                  <a:pt x="9360" y="2361"/>
                </a:cubicBezTo>
                <a:cubicBezTo>
                  <a:pt x="9400" y="2198"/>
                  <a:pt x="9360" y="1995"/>
                  <a:pt x="9360" y="1790"/>
                </a:cubicBezTo>
                <a:cubicBezTo>
                  <a:pt x="9360" y="1790"/>
                  <a:pt x="9400" y="1750"/>
                  <a:pt x="9400" y="1710"/>
                </a:cubicBezTo>
              </a:path>
            </a:pathLst>
          </a:custGeom>
          <a:solidFill>
            <a:srgbClr val="E3A413">
              <a:alpha val="70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619672" y="6558555"/>
            <a:ext cx="7364514" cy="470845"/>
          </a:xfrm>
        </p:spPr>
        <p:txBody>
          <a:bodyPr/>
          <a:lstStyle/>
          <a:p>
            <a:r>
              <a:rPr lang="en-AU" dirty="0">
                <a:solidFill>
                  <a:schemeClr val="bg1"/>
                </a:solidFill>
              </a:rPr>
              <a:t>Poor harvests have left millions hungry across West Africa with many eating only one meal a day. </a:t>
            </a:r>
            <a:r>
              <a:rPr lang="en-AU" b="1" dirty="0">
                <a:solidFill>
                  <a:schemeClr val="bg1"/>
                </a:solidFill>
              </a:rPr>
              <a:t>Credit: </a:t>
            </a:r>
            <a:r>
              <a:rPr lang="en-AU" dirty="0">
                <a:solidFill>
                  <a:schemeClr val="bg1"/>
                </a:solidFill>
              </a:rPr>
              <a:t>Caritas Switzerland</a:t>
            </a:r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auto">
          <a:xfrm>
            <a:off x="270000" y="270000"/>
            <a:ext cx="8604000" cy="6318000"/>
          </a:xfrm>
          <a:prstGeom prst="rect">
            <a:avLst/>
          </a:prstGeom>
          <a:noFill/>
          <a:ln w="25400">
            <a:solidFill>
              <a:schemeClr val="bg1"/>
            </a:solidFill>
          </a:ln>
          <a:effectLst/>
        </p:spPr>
        <p:txBody>
          <a:bodyPr wrap="none"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690" y="620688"/>
            <a:ext cx="5243014" cy="257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963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8008" y="0"/>
            <a:ext cx="9144000" cy="6858000"/>
          </a:xfrm>
        </p:spPr>
      </p:pic>
      <p:sp>
        <p:nvSpPr>
          <p:cNvPr id="6" name="Freeform 1"/>
          <p:cNvSpPr>
            <a:spLocks noChangeArrowheads="1"/>
          </p:cNvSpPr>
          <p:nvPr/>
        </p:nvSpPr>
        <p:spPr bwMode="auto">
          <a:xfrm>
            <a:off x="3401177" y="4782117"/>
            <a:ext cx="5269267" cy="1641438"/>
          </a:xfrm>
          <a:custGeom>
            <a:avLst/>
            <a:gdLst>
              <a:gd name="T0" fmla="*/ 9400 w 9401"/>
              <a:gd name="T1" fmla="*/ 1710 h 9279"/>
              <a:gd name="T2" fmla="*/ 9400 w 9401"/>
              <a:gd name="T3" fmla="*/ 1710 h 9279"/>
              <a:gd name="T4" fmla="*/ 9400 w 9401"/>
              <a:gd name="T5" fmla="*/ 1587 h 9279"/>
              <a:gd name="T6" fmla="*/ 9360 w 9401"/>
              <a:gd name="T7" fmla="*/ 1547 h 9279"/>
              <a:gd name="T8" fmla="*/ 9360 w 9401"/>
              <a:gd name="T9" fmla="*/ 733 h 9279"/>
              <a:gd name="T10" fmla="*/ 9319 w 9401"/>
              <a:gd name="T11" fmla="*/ 245 h 9279"/>
              <a:gd name="T12" fmla="*/ 9157 w 9401"/>
              <a:gd name="T13" fmla="*/ 204 h 9279"/>
              <a:gd name="T14" fmla="*/ 8423 w 9401"/>
              <a:gd name="T15" fmla="*/ 163 h 9279"/>
              <a:gd name="T16" fmla="*/ 6918 w 9401"/>
              <a:gd name="T17" fmla="*/ 122 h 9279"/>
              <a:gd name="T18" fmla="*/ 6227 w 9401"/>
              <a:gd name="T19" fmla="*/ 82 h 9279"/>
              <a:gd name="T20" fmla="*/ 5942 w 9401"/>
              <a:gd name="T21" fmla="*/ 82 h 9279"/>
              <a:gd name="T22" fmla="*/ 4965 w 9401"/>
              <a:gd name="T23" fmla="*/ 0 h 9279"/>
              <a:gd name="T24" fmla="*/ 3460 w 9401"/>
              <a:gd name="T25" fmla="*/ 42 h 9279"/>
              <a:gd name="T26" fmla="*/ 2564 w 9401"/>
              <a:gd name="T27" fmla="*/ 42 h 9279"/>
              <a:gd name="T28" fmla="*/ 2401 w 9401"/>
              <a:gd name="T29" fmla="*/ 42 h 9279"/>
              <a:gd name="T30" fmla="*/ 1018 w 9401"/>
              <a:gd name="T31" fmla="*/ 163 h 9279"/>
              <a:gd name="T32" fmla="*/ 896 w 9401"/>
              <a:gd name="T33" fmla="*/ 163 h 9279"/>
              <a:gd name="T34" fmla="*/ 0 w 9401"/>
              <a:gd name="T35" fmla="*/ 245 h 9279"/>
              <a:gd name="T36" fmla="*/ 0 w 9401"/>
              <a:gd name="T37" fmla="*/ 1018 h 9279"/>
              <a:gd name="T38" fmla="*/ 42 w 9401"/>
              <a:gd name="T39" fmla="*/ 1139 h 9279"/>
              <a:gd name="T40" fmla="*/ 42 w 9401"/>
              <a:gd name="T41" fmla="*/ 4517 h 9279"/>
              <a:gd name="T42" fmla="*/ 82 w 9401"/>
              <a:gd name="T43" fmla="*/ 5168 h 9279"/>
              <a:gd name="T44" fmla="*/ 122 w 9401"/>
              <a:gd name="T45" fmla="*/ 6511 h 9279"/>
              <a:gd name="T46" fmla="*/ 163 w 9401"/>
              <a:gd name="T47" fmla="*/ 7854 h 9279"/>
              <a:gd name="T48" fmla="*/ 163 w 9401"/>
              <a:gd name="T49" fmla="*/ 8709 h 9279"/>
              <a:gd name="T50" fmla="*/ 204 w 9401"/>
              <a:gd name="T51" fmla="*/ 8912 h 9279"/>
              <a:gd name="T52" fmla="*/ 285 w 9401"/>
              <a:gd name="T53" fmla="*/ 8994 h 9279"/>
              <a:gd name="T54" fmla="*/ 1181 w 9401"/>
              <a:gd name="T55" fmla="*/ 9034 h 9279"/>
              <a:gd name="T56" fmla="*/ 1913 w 9401"/>
              <a:gd name="T57" fmla="*/ 9074 h 9279"/>
              <a:gd name="T58" fmla="*/ 2849 w 9401"/>
              <a:gd name="T59" fmla="*/ 9115 h 9279"/>
              <a:gd name="T60" fmla="*/ 4069 w 9401"/>
              <a:gd name="T61" fmla="*/ 9156 h 9279"/>
              <a:gd name="T62" fmla="*/ 4274 w 9401"/>
              <a:gd name="T63" fmla="*/ 9156 h 9279"/>
              <a:gd name="T64" fmla="*/ 4802 w 9401"/>
              <a:gd name="T65" fmla="*/ 9237 h 9279"/>
              <a:gd name="T66" fmla="*/ 5250 w 9401"/>
              <a:gd name="T67" fmla="*/ 9237 h 9279"/>
              <a:gd name="T68" fmla="*/ 5576 w 9401"/>
              <a:gd name="T69" fmla="*/ 9278 h 9279"/>
              <a:gd name="T70" fmla="*/ 7406 w 9401"/>
              <a:gd name="T71" fmla="*/ 9278 h 9279"/>
              <a:gd name="T72" fmla="*/ 7447 w 9401"/>
              <a:gd name="T73" fmla="*/ 9278 h 9279"/>
              <a:gd name="T74" fmla="*/ 7975 w 9401"/>
              <a:gd name="T75" fmla="*/ 9237 h 9279"/>
              <a:gd name="T76" fmla="*/ 8994 w 9401"/>
              <a:gd name="T77" fmla="*/ 9197 h 9279"/>
              <a:gd name="T78" fmla="*/ 9034 w 9401"/>
              <a:gd name="T79" fmla="*/ 8546 h 9279"/>
              <a:gd name="T80" fmla="*/ 9074 w 9401"/>
              <a:gd name="T81" fmla="*/ 8220 h 9279"/>
              <a:gd name="T82" fmla="*/ 9115 w 9401"/>
              <a:gd name="T83" fmla="*/ 7813 h 9279"/>
              <a:gd name="T84" fmla="*/ 9157 w 9401"/>
              <a:gd name="T85" fmla="*/ 7324 h 9279"/>
              <a:gd name="T86" fmla="*/ 9157 w 9401"/>
              <a:gd name="T87" fmla="*/ 6836 h 9279"/>
              <a:gd name="T88" fmla="*/ 9237 w 9401"/>
              <a:gd name="T89" fmla="*/ 5656 h 9279"/>
              <a:gd name="T90" fmla="*/ 9278 w 9401"/>
              <a:gd name="T91" fmla="*/ 4883 h 9279"/>
              <a:gd name="T92" fmla="*/ 9319 w 9401"/>
              <a:gd name="T93" fmla="*/ 3948 h 9279"/>
              <a:gd name="T94" fmla="*/ 9360 w 9401"/>
              <a:gd name="T95" fmla="*/ 3175 h 9279"/>
              <a:gd name="T96" fmla="*/ 9360 w 9401"/>
              <a:gd name="T97" fmla="*/ 2361 h 9279"/>
              <a:gd name="T98" fmla="*/ 9360 w 9401"/>
              <a:gd name="T99" fmla="*/ 1790 h 9279"/>
              <a:gd name="T100" fmla="*/ 9400 w 9401"/>
              <a:gd name="T101" fmla="*/ 1710 h 9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9401" h="9279">
                <a:moveTo>
                  <a:pt x="9400" y="1710"/>
                </a:moveTo>
                <a:lnTo>
                  <a:pt x="9400" y="1710"/>
                </a:lnTo>
                <a:cubicBezTo>
                  <a:pt x="9400" y="1587"/>
                  <a:pt x="9400" y="1587"/>
                  <a:pt x="9400" y="1587"/>
                </a:cubicBezTo>
                <a:cubicBezTo>
                  <a:pt x="9400" y="1587"/>
                  <a:pt x="9360" y="1587"/>
                  <a:pt x="9360" y="1547"/>
                </a:cubicBezTo>
                <a:cubicBezTo>
                  <a:pt x="9360" y="1262"/>
                  <a:pt x="9360" y="977"/>
                  <a:pt x="9360" y="733"/>
                </a:cubicBezTo>
                <a:cubicBezTo>
                  <a:pt x="9360" y="570"/>
                  <a:pt x="9360" y="408"/>
                  <a:pt x="9319" y="245"/>
                </a:cubicBezTo>
                <a:cubicBezTo>
                  <a:pt x="9278" y="245"/>
                  <a:pt x="9237" y="204"/>
                  <a:pt x="9157" y="204"/>
                </a:cubicBezTo>
                <a:cubicBezTo>
                  <a:pt x="8912" y="204"/>
                  <a:pt x="8668" y="163"/>
                  <a:pt x="8423" y="163"/>
                </a:cubicBezTo>
                <a:cubicBezTo>
                  <a:pt x="7935" y="163"/>
                  <a:pt x="7447" y="122"/>
                  <a:pt x="6918" y="122"/>
                </a:cubicBezTo>
                <a:cubicBezTo>
                  <a:pt x="6715" y="122"/>
                  <a:pt x="6470" y="122"/>
                  <a:pt x="6227" y="82"/>
                </a:cubicBezTo>
                <a:cubicBezTo>
                  <a:pt x="6145" y="82"/>
                  <a:pt x="6022" y="82"/>
                  <a:pt x="5942" y="82"/>
                </a:cubicBezTo>
                <a:cubicBezTo>
                  <a:pt x="5616" y="42"/>
                  <a:pt x="5291" y="0"/>
                  <a:pt x="4965" y="0"/>
                </a:cubicBezTo>
                <a:cubicBezTo>
                  <a:pt x="4477" y="0"/>
                  <a:pt x="3948" y="0"/>
                  <a:pt x="3460" y="42"/>
                </a:cubicBezTo>
                <a:cubicBezTo>
                  <a:pt x="3175" y="42"/>
                  <a:pt x="2849" y="42"/>
                  <a:pt x="2564" y="42"/>
                </a:cubicBezTo>
                <a:cubicBezTo>
                  <a:pt x="2524" y="42"/>
                  <a:pt x="2441" y="42"/>
                  <a:pt x="2401" y="42"/>
                </a:cubicBezTo>
                <a:cubicBezTo>
                  <a:pt x="1913" y="82"/>
                  <a:pt x="1465" y="122"/>
                  <a:pt x="1018" y="163"/>
                </a:cubicBezTo>
                <a:cubicBezTo>
                  <a:pt x="977" y="163"/>
                  <a:pt x="936" y="163"/>
                  <a:pt x="896" y="163"/>
                </a:cubicBezTo>
                <a:cubicBezTo>
                  <a:pt x="611" y="163"/>
                  <a:pt x="326" y="204"/>
                  <a:pt x="0" y="245"/>
                </a:cubicBezTo>
                <a:cubicBezTo>
                  <a:pt x="0" y="1018"/>
                  <a:pt x="0" y="1018"/>
                  <a:pt x="0" y="1018"/>
                </a:cubicBezTo>
                <a:cubicBezTo>
                  <a:pt x="42" y="1059"/>
                  <a:pt x="42" y="1099"/>
                  <a:pt x="42" y="1139"/>
                </a:cubicBezTo>
                <a:cubicBezTo>
                  <a:pt x="42" y="2279"/>
                  <a:pt x="42" y="3418"/>
                  <a:pt x="42" y="4517"/>
                </a:cubicBezTo>
                <a:cubicBezTo>
                  <a:pt x="42" y="4720"/>
                  <a:pt x="82" y="4965"/>
                  <a:pt x="82" y="5168"/>
                </a:cubicBezTo>
                <a:cubicBezTo>
                  <a:pt x="82" y="5616"/>
                  <a:pt x="122" y="6064"/>
                  <a:pt x="122" y="6511"/>
                </a:cubicBezTo>
                <a:cubicBezTo>
                  <a:pt x="122" y="6959"/>
                  <a:pt x="163" y="7406"/>
                  <a:pt x="163" y="7854"/>
                </a:cubicBezTo>
                <a:cubicBezTo>
                  <a:pt x="163" y="8138"/>
                  <a:pt x="163" y="8423"/>
                  <a:pt x="163" y="8709"/>
                </a:cubicBezTo>
                <a:cubicBezTo>
                  <a:pt x="163" y="8789"/>
                  <a:pt x="204" y="8831"/>
                  <a:pt x="204" y="8912"/>
                </a:cubicBezTo>
                <a:cubicBezTo>
                  <a:pt x="204" y="8952"/>
                  <a:pt x="245" y="8994"/>
                  <a:pt x="285" y="8994"/>
                </a:cubicBezTo>
                <a:cubicBezTo>
                  <a:pt x="570" y="8994"/>
                  <a:pt x="896" y="9034"/>
                  <a:pt x="1181" y="9034"/>
                </a:cubicBezTo>
                <a:cubicBezTo>
                  <a:pt x="1425" y="9074"/>
                  <a:pt x="1669" y="9074"/>
                  <a:pt x="1913" y="9074"/>
                </a:cubicBezTo>
                <a:cubicBezTo>
                  <a:pt x="2238" y="9074"/>
                  <a:pt x="2524" y="9115"/>
                  <a:pt x="2849" y="9115"/>
                </a:cubicBezTo>
                <a:cubicBezTo>
                  <a:pt x="3255" y="9156"/>
                  <a:pt x="3663" y="9156"/>
                  <a:pt x="4069" y="9156"/>
                </a:cubicBezTo>
                <a:cubicBezTo>
                  <a:pt x="4111" y="9156"/>
                  <a:pt x="4192" y="9156"/>
                  <a:pt x="4274" y="9156"/>
                </a:cubicBezTo>
                <a:cubicBezTo>
                  <a:pt x="4436" y="9197"/>
                  <a:pt x="4599" y="9197"/>
                  <a:pt x="4802" y="9237"/>
                </a:cubicBezTo>
                <a:cubicBezTo>
                  <a:pt x="4965" y="9237"/>
                  <a:pt x="5087" y="9237"/>
                  <a:pt x="5250" y="9237"/>
                </a:cubicBezTo>
                <a:cubicBezTo>
                  <a:pt x="5371" y="9237"/>
                  <a:pt x="5453" y="9278"/>
                  <a:pt x="5576" y="9278"/>
                </a:cubicBezTo>
                <a:cubicBezTo>
                  <a:pt x="7406" y="9278"/>
                  <a:pt x="7406" y="9278"/>
                  <a:pt x="7406" y="9278"/>
                </a:cubicBezTo>
                <a:cubicBezTo>
                  <a:pt x="7447" y="9278"/>
                  <a:pt x="7447" y="9278"/>
                  <a:pt x="7447" y="9278"/>
                </a:cubicBezTo>
                <a:cubicBezTo>
                  <a:pt x="7650" y="9278"/>
                  <a:pt x="7813" y="9237"/>
                  <a:pt x="7975" y="9237"/>
                </a:cubicBezTo>
                <a:cubicBezTo>
                  <a:pt x="8301" y="9237"/>
                  <a:pt x="8627" y="9237"/>
                  <a:pt x="8994" y="9197"/>
                </a:cubicBezTo>
                <a:cubicBezTo>
                  <a:pt x="8994" y="8994"/>
                  <a:pt x="9034" y="8789"/>
                  <a:pt x="9034" y="8546"/>
                </a:cubicBezTo>
                <a:cubicBezTo>
                  <a:pt x="9074" y="8464"/>
                  <a:pt x="9074" y="8343"/>
                  <a:pt x="9074" y="8220"/>
                </a:cubicBezTo>
                <a:cubicBezTo>
                  <a:pt x="9074" y="8058"/>
                  <a:pt x="9115" y="7935"/>
                  <a:pt x="9115" y="7813"/>
                </a:cubicBezTo>
                <a:cubicBezTo>
                  <a:pt x="9115" y="7650"/>
                  <a:pt x="9157" y="7487"/>
                  <a:pt x="9157" y="7324"/>
                </a:cubicBezTo>
                <a:cubicBezTo>
                  <a:pt x="9157" y="7162"/>
                  <a:pt x="9157" y="6999"/>
                  <a:pt x="9157" y="6836"/>
                </a:cubicBezTo>
                <a:cubicBezTo>
                  <a:pt x="9197" y="6430"/>
                  <a:pt x="9197" y="6064"/>
                  <a:pt x="9237" y="5656"/>
                </a:cubicBezTo>
                <a:cubicBezTo>
                  <a:pt x="9237" y="5413"/>
                  <a:pt x="9278" y="5128"/>
                  <a:pt x="9278" y="4883"/>
                </a:cubicBezTo>
                <a:cubicBezTo>
                  <a:pt x="9278" y="4557"/>
                  <a:pt x="9319" y="4274"/>
                  <a:pt x="9319" y="3948"/>
                </a:cubicBezTo>
                <a:cubicBezTo>
                  <a:pt x="9360" y="3703"/>
                  <a:pt x="9360" y="3418"/>
                  <a:pt x="9360" y="3175"/>
                </a:cubicBezTo>
                <a:cubicBezTo>
                  <a:pt x="9360" y="2889"/>
                  <a:pt x="9360" y="2646"/>
                  <a:pt x="9360" y="2361"/>
                </a:cubicBezTo>
                <a:cubicBezTo>
                  <a:pt x="9400" y="2198"/>
                  <a:pt x="9360" y="1995"/>
                  <a:pt x="9360" y="1790"/>
                </a:cubicBezTo>
                <a:cubicBezTo>
                  <a:pt x="9360" y="1790"/>
                  <a:pt x="9400" y="1750"/>
                  <a:pt x="9400" y="1710"/>
                </a:cubicBezTo>
              </a:path>
            </a:pathLst>
          </a:custGeom>
          <a:solidFill>
            <a:srgbClr val="E3A413">
              <a:alpha val="70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70000" y="6558555"/>
            <a:ext cx="8714186" cy="470845"/>
          </a:xfrm>
        </p:spPr>
        <p:txBody>
          <a:bodyPr/>
          <a:lstStyle/>
          <a:p>
            <a:r>
              <a:rPr lang="en-AU" sz="950" dirty="0">
                <a:solidFill>
                  <a:schemeClr val="bg1"/>
                </a:solidFill>
              </a:rPr>
              <a:t>Hand woven water carriers help keep water cool in the desert heat of the </a:t>
            </a:r>
            <a:r>
              <a:rPr lang="en-AU" sz="950" dirty="0" err="1">
                <a:solidFill>
                  <a:schemeClr val="bg1"/>
                </a:solidFill>
              </a:rPr>
              <a:t>Dadaab</a:t>
            </a:r>
            <a:r>
              <a:rPr lang="en-AU" sz="950" dirty="0">
                <a:solidFill>
                  <a:schemeClr val="bg1"/>
                </a:solidFill>
              </a:rPr>
              <a:t> refugee camps in Kenya. </a:t>
            </a:r>
            <a:r>
              <a:rPr lang="en-AU" sz="950" b="1" dirty="0">
                <a:solidFill>
                  <a:schemeClr val="bg1"/>
                </a:solidFill>
              </a:rPr>
              <a:t>Credit: </a:t>
            </a:r>
            <a:r>
              <a:rPr lang="en-AU" sz="950" dirty="0">
                <a:solidFill>
                  <a:schemeClr val="bg1"/>
                </a:solidFill>
              </a:rPr>
              <a:t>Jennifer Overton/Catholic Relief Services</a:t>
            </a:r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auto">
          <a:xfrm>
            <a:off x="270000" y="270000"/>
            <a:ext cx="8604000" cy="6318000"/>
          </a:xfrm>
          <a:prstGeom prst="rect">
            <a:avLst/>
          </a:prstGeom>
          <a:noFill/>
          <a:ln w="25400">
            <a:solidFill>
              <a:schemeClr val="bg1"/>
            </a:solidFill>
          </a:ln>
          <a:effectLst/>
        </p:spPr>
        <p:txBody>
          <a:bodyPr wrap="none"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1325" y="4860743"/>
            <a:ext cx="5157663" cy="156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17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aritas Colour Palette">
      <a:dk1>
        <a:srgbClr val="000000"/>
      </a:dk1>
      <a:lt1>
        <a:srgbClr val="FFFFFF"/>
      </a:lt1>
      <a:dk2>
        <a:srgbClr val="A7170A"/>
      </a:dk2>
      <a:lt2>
        <a:srgbClr val="FFFFFF"/>
      </a:lt2>
      <a:accent1>
        <a:srgbClr val="61A7E7"/>
      </a:accent1>
      <a:accent2>
        <a:srgbClr val="EBC012"/>
      </a:accent2>
      <a:accent3>
        <a:srgbClr val="91B728"/>
      </a:accent3>
      <a:accent4>
        <a:srgbClr val="753B85"/>
      </a:accent4>
      <a:accent5>
        <a:srgbClr val="710049"/>
      </a:accent5>
      <a:accent6>
        <a:srgbClr val="C4512F"/>
      </a:accent6>
      <a:hlink>
        <a:srgbClr val="0A5677"/>
      </a:hlink>
      <a:folHlink>
        <a:srgbClr val="749FA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>
          <a:noFill/>
        </a:ln>
        <a:effectLst/>
      </a:spPr>
      <a:bodyPr wrap="none" anchor="ctr"/>
      <a:lstStyle>
        <a:defPPr>
          <a:defRPr/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BB767A26C87A8429349E100999E60C0" ma:contentTypeVersion="7" ma:contentTypeDescription="Create a new document." ma:contentTypeScope="" ma:versionID="40723d38cd10320af5fa5f67bb8bd578">
  <xsd:schema xmlns:xsd="http://www.w3.org/2001/XMLSchema" xmlns:xs="http://www.w3.org/2001/XMLSchema" xmlns:p="http://schemas.microsoft.com/office/2006/metadata/properties" xmlns:ns2="e628dbc2-5780-4aa6-b59e-b4a165ad8118" xmlns:ns3="041f561b-787a-4331-b8c2-4f8b42e141f3" targetNamespace="http://schemas.microsoft.com/office/2006/metadata/properties" ma:root="true" ma:fieldsID="04e68461d7bccf0d00d2c3bec6b3d964" ns2:_="" ns3:_="">
    <xsd:import namespace="e628dbc2-5780-4aa6-b59e-b4a165ad8118"/>
    <xsd:import namespace="041f561b-787a-4331-b8c2-4f8b42e141f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Audience" minOccurs="0"/>
                <xsd:element ref="ns3:Topic" minOccurs="0"/>
                <xsd:element ref="ns3:Resource_x0020_Type"/>
                <xsd:element ref="ns3:Document_x0020_Status"/>
                <xsd:element ref="ns3:Used_x0020_for" minOccurs="0"/>
                <xsd:element ref="ns3:Calendar_x0020_Year" minOccurs="0"/>
                <xsd:element ref="ns3:Description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28dbc2-5780-4aa6-b59e-b4a165ad811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1f561b-787a-4331-b8c2-4f8b42e141f3" elementFormDefault="qualified">
    <xsd:import namespace="http://schemas.microsoft.com/office/2006/documentManagement/types"/>
    <xsd:import namespace="http://schemas.microsoft.com/office/infopath/2007/PartnerControls"/>
    <xsd:element name="Audience" ma:index="11" nillable="true" ma:displayName="Audience" ma:default="Lower Primary" ma:description="" ma:internalName="Audience" ma:requiredMultiChoice="tru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Lower Primary"/>
                    <xsd:enumeration value="Middle Primary"/>
                    <xsd:enumeration value="Upper Primary"/>
                    <xsd:enumeration value="Lower Secondary"/>
                    <xsd:enumeration value="Middle Secondary"/>
                    <xsd:enumeration value="Senior Secondary"/>
                    <xsd:enumeration value="Teacher"/>
                    <xsd:enumeration value="Tertiary"/>
                    <xsd:enumeration value="Parish"/>
                    <xsd:enumeration value="Other"/>
                  </xsd:restriction>
                </xsd:simpleType>
              </xsd:element>
            </xsd:sequence>
          </xsd:extension>
        </xsd:complexContent>
      </xsd:complexType>
    </xsd:element>
    <xsd:element name="Topic" ma:index="12" nillable="true" ma:displayName="Topic" ma:default="Caritas Introduction" ma:description="" ma:internalName="Topic" ma:requiredMultiChoice="tru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Be More/Romero"/>
                    <xsd:enumeration value="Caritas Introduction"/>
                    <xsd:enumeration value="Catholic Social Teaching"/>
                    <xsd:enumeration value="Charity to Justice"/>
                    <xsd:enumeration value="Disability"/>
                    <xsd:enumeration value="Disaster Risk Reduction"/>
                    <xsd:enumeration value="Education"/>
                    <xsd:enumeration value="Environment/Climate"/>
                    <xsd:enumeration value="Emergencies"/>
                    <xsd:enumeration value="Fair Trade"/>
                    <xsd:enumeration value="Food Security &amp; Agriculture"/>
                    <xsd:enumeration value="Health and HIV/AIDS"/>
                    <xsd:enumeration value="Human Rights"/>
                    <xsd:enumeration value="Indigenous Peoples"/>
                    <xsd:enumeration value="Leadership"/>
                    <xsd:enumeration value="MDGs"/>
                    <xsd:enumeration value="Peace"/>
                    <xsd:enumeration value="Poverty, Aid and Development"/>
                    <xsd:enumeration value="Project Compassion"/>
                    <xsd:enumeration value="Refugees"/>
                    <xsd:enumeration value="Water &amp; Sanitation"/>
                    <xsd:enumeration value="SDGs"/>
                    <xsd:enumeration value="Women"/>
                    <xsd:enumeration value="Other"/>
                  </xsd:restriction>
                </xsd:simpleType>
              </xsd:element>
            </xsd:sequence>
          </xsd:extension>
        </xsd:complexContent>
      </xsd:complexType>
    </xsd:element>
    <xsd:element name="Resource_x0020_Type" ma:index="13" ma:displayName="Resource Type" ma:default="Learning Experience" ma:description="" ma:format="Dropdown" ma:internalName="Resource_x0020_Type">
      <xsd:simpleType>
        <xsd:restriction base="dms:Choice">
          <xsd:enumeration value="Design elements"/>
          <xsd:enumeration value="Lesson"/>
          <xsd:enumeration value="Learning Experience"/>
          <xsd:enumeration value="Planning docs"/>
          <xsd:enumeration value="Prayer/Reflection"/>
          <xsd:enumeration value="Promotional material"/>
          <xsd:enumeration value="PowerPoint"/>
          <xsd:enumeration value="Multi-media"/>
          <xsd:enumeration value="Quiz"/>
          <xsd:enumeration value="Poster"/>
          <xsd:enumeration value="Game"/>
          <xsd:enumeration value="Fact Sheet/Infographic"/>
          <xsd:enumeration value="Case Study"/>
          <xsd:enumeration value="Fundraising"/>
          <xsd:enumeration value="Worksheet"/>
          <xsd:enumeration value="Other"/>
        </xsd:restriction>
      </xsd:simpleType>
    </xsd:element>
    <xsd:element name="Document_x0020_Status" ma:index="14" ma:displayName="Document Status" ma:default="Draft" ma:description="" ma:format="Dropdown" ma:internalName="Document_x0020_Status">
      <xsd:simpleType>
        <xsd:restriction base="dms:Choice">
          <xsd:enumeration value="Draft"/>
          <xsd:enumeration value="Working Doc"/>
          <xsd:enumeration value="Pending Approval"/>
          <xsd:enumeration value="Approved for team only"/>
          <xsd:enumeration value="Approved for use within CA"/>
          <xsd:enumeration value="Approved for use outside CA"/>
          <xsd:enumeration value="Embargoed"/>
          <xsd:enumeration value="Expired"/>
          <xsd:enumeration value="Other"/>
        </xsd:restriction>
      </xsd:simpleType>
    </xsd:element>
    <xsd:element name="Used_x0020_for" ma:index="15" nillable="true" ma:displayName="Used for" ma:default="Advent" ma:description="" ma:internalName="Used_x0020_for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Just Leadership Day"/>
                    <xsd:enumeration value="Immersion"/>
                    <xsd:enumeration value="Teacher PD"/>
                    <xsd:enumeration value="Tertiary"/>
                    <xsd:enumeration value="Food for All"/>
                    <xsd:enumeration value="AACES"/>
                    <xsd:enumeration value="Advent"/>
                    <xsd:enumeration value="CST"/>
                    <xsd:enumeration value="Just visiting?"/>
                  </xsd:restriction>
                </xsd:simpleType>
              </xsd:element>
            </xsd:sequence>
          </xsd:extension>
        </xsd:complexContent>
      </xsd:complexType>
    </xsd:element>
    <xsd:element name="Calendar_x0020_Year" ma:index="16" nillable="true" ma:displayName="Calendar Year" ma:default="2013" ma:format="Dropdown" ma:internalName="Calendar_x0020_Year">
      <xsd:simpleType>
        <xsd:restriction base="dms:Choice">
          <xsd:enumeration value="2010"/>
          <xsd:enumeration value="2011"/>
          <xsd:enumeration value="2012"/>
          <xsd:enumeration value="2013"/>
          <xsd:enumeration value="2014"/>
          <xsd:enumeration value="2015"/>
          <xsd:enumeration value="2016"/>
          <xsd:enumeration value="2017"/>
          <xsd:enumeration value="2018"/>
        </xsd:restriction>
      </xsd:simpleType>
    </xsd:element>
    <xsd:element name="Description0" ma:index="17" nillable="true" ma:displayName="Description" ma:description="A short description about the resource." ma:internalName="Description0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0 xmlns="041f561b-787a-4331-b8c2-4f8b42e141f3">A PowerPoint Presentation Prayer for Humanitarian Aid Workers. This resource would work well for World Humanitarian Day on August 19.</Description0>
    <Document_x0020_Status xmlns="041f561b-787a-4331-b8c2-4f8b42e141f3">Draft</Document_x0020_Status>
    <Used_x0020_for xmlns="041f561b-787a-4331-b8c2-4f8b42e141f3">
      <Value>Just Leadership Day</Value>
      <Value>Immersion</Value>
      <Value>Teacher PD</Value>
      <Value>Tertiary</Value>
    </Used_x0020_for>
    <Resource_x0020_Type xmlns="041f561b-787a-4331-b8c2-4f8b42e141f3">Prayer/Reflection</Resource_x0020_Type>
    <Audience xmlns="041f561b-787a-4331-b8c2-4f8b42e141f3">
      <Value>Lower Primary</Value>
      <Value>Middle Primary</Value>
      <Value>Upper Primary</Value>
      <Value>Lower Secondary</Value>
      <Value>Middle Secondary</Value>
      <Value>Senior Secondary</Value>
      <Value>Teacher</Value>
      <Value>Tertiary</Value>
      <Value>Parish</Value>
    </Audience>
    <Calendar_x0020_Year xmlns="041f561b-787a-4331-b8c2-4f8b42e141f3">2018</Calendar_x0020_Year>
    <Topic xmlns="041f561b-787a-4331-b8c2-4f8b42e141f3">
      <Value>Poverty, Aid and Development</Value>
    </Topic>
    <_dlc_DocId xmlns="e628dbc2-5780-4aa6-b59e-b4a165ad8118">3XVCYASFVK3Q-205-1250</_dlc_DocId>
    <_dlc_DocIdUrl xmlns="e628dbc2-5780-4aa6-b59e-b4a165ad8118">
      <Url>http://aimstest.caritas.org.au/sites/community/education/resources/_layouts/DocIdRedir.aspx?ID=3XVCYASFVK3Q-205-1250</Url>
      <Description>3XVCYASFVK3Q-205-1250</Description>
    </_dlc_DocIdUrl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1CE8726-0180-4C22-9DC4-C1D8AB4B86CA}"/>
</file>

<file path=customXml/itemProps2.xml><?xml version="1.0" encoding="utf-8"?>
<ds:datastoreItem xmlns:ds="http://schemas.openxmlformats.org/officeDocument/2006/customXml" ds:itemID="{18803E1F-DF17-41C3-BF4D-F601CE06E929}"/>
</file>

<file path=customXml/itemProps3.xml><?xml version="1.0" encoding="utf-8"?>
<ds:datastoreItem xmlns:ds="http://schemas.openxmlformats.org/officeDocument/2006/customXml" ds:itemID="{79CE9FC7-F488-4CBC-BC57-3C13B4B4EA8E}"/>
</file>

<file path=customXml/itemProps4.xml><?xml version="1.0" encoding="utf-8"?>
<ds:datastoreItem xmlns:ds="http://schemas.openxmlformats.org/officeDocument/2006/customXml" ds:itemID="{7010F89C-9F27-40E2-B07B-DA746ED61B30}"/>
</file>

<file path=docProps/app.xml><?xml version="1.0" encoding="utf-8"?>
<Properties xmlns="http://schemas.openxmlformats.org/officeDocument/2006/extended-properties" xmlns:vt="http://schemas.openxmlformats.org/officeDocument/2006/docPropsVTypes">
  <Template>Foundry.thmx</Template>
  <TotalTime>4122</TotalTime>
  <Words>562</Words>
  <Application>Microsoft Office PowerPoint</Application>
  <PresentationFormat>On-screen Show (4:3)</PresentationFormat>
  <Paragraphs>71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Felt Tip Roman</vt:lpstr>
      <vt:lpstr>Roboto light</vt:lpstr>
      <vt:lpstr>Office Theme</vt:lpstr>
      <vt:lpstr>Prayer for humanitarian aid workers Resource for Primary and Secondary Schools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Marlin Communications</dc:creator>
  <cp:lastModifiedBy>Patrizia Luna</cp:lastModifiedBy>
  <cp:revision>285</cp:revision>
  <cp:lastPrinted>2019-01-08T03:29:57Z</cp:lastPrinted>
  <dcterms:created xsi:type="dcterms:W3CDTF">2014-11-30T23:21:17Z</dcterms:created>
  <dcterms:modified xsi:type="dcterms:W3CDTF">2019-01-17T23:53:50Z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0x0101003BB767A26C87A8429349E100999E60C0</vt:lpwstr>
  </property>
  <property fmtid="{D5CDD505-2E9C-101B-9397-08002B2CF9AE}" pid="3" name="_dlc_DocIdItemGuid">
    <vt:lpwstr>436eba63-dfd9-4fe1-926d-35889ebbe406</vt:lpwstr>
  </property>
</Properties>
</file>