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57" r:id="rId4"/>
    <p:sldMasterId id="2147483816" r:id="rId5"/>
  </p:sldMasterIdLst>
  <p:notesMasterIdLst>
    <p:notesMasterId r:id="rId25"/>
  </p:notesMasterIdLst>
  <p:handoutMasterIdLst>
    <p:handoutMasterId r:id="rId26"/>
  </p:handoutMasterIdLst>
  <p:sldIdLst>
    <p:sldId id="276" r:id="rId6"/>
    <p:sldId id="277" r:id="rId7"/>
    <p:sldId id="278" r:id="rId8"/>
    <p:sldId id="285" r:id="rId9"/>
    <p:sldId id="282" r:id="rId10"/>
    <p:sldId id="283" r:id="rId11"/>
    <p:sldId id="284" r:id="rId12"/>
    <p:sldId id="307" r:id="rId13"/>
    <p:sldId id="315" r:id="rId14"/>
    <p:sldId id="302" r:id="rId15"/>
    <p:sldId id="317" r:id="rId16"/>
    <p:sldId id="316" r:id="rId17"/>
    <p:sldId id="293" r:id="rId18"/>
    <p:sldId id="303" r:id="rId19"/>
    <p:sldId id="308" r:id="rId20"/>
    <p:sldId id="304" r:id="rId21"/>
    <p:sldId id="298" r:id="rId22"/>
    <p:sldId id="270" r:id="rId23"/>
    <p:sldId id="301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95" userDrawn="1">
          <p15:clr>
            <a:srgbClr val="A4A3A4"/>
          </p15:clr>
        </p15:guide>
        <p15:guide id="2" orient="horz" pos="4020" userDrawn="1">
          <p15:clr>
            <a:srgbClr val="A4A3A4"/>
          </p15:clr>
        </p15:guide>
        <p15:guide id="3" pos="5352" userDrawn="1">
          <p15:clr>
            <a:srgbClr val="A4A3A4"/>
          </p15:clr>
        </p15:guide>
        <p15:guide id="4" pos="704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3C21B81-68C7-CDC9-5D1E-2BF4DC3C010B}" name="Nicole Dobrohotoff" initials="ND" userId="S::nicoled@caritas.org.au::2dc4cf58-dc7e-422a-950b-38460c74cb7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244C"/>
    <a:srgbClr val="68C6A4"/>
    <a:srgbClr val="63B1A4"/>
    <a:srgbClr val="FBC858"/>
    <a:srgbClr val="DF918A"/>
    <a:srgbClr val="CD594F"/>
    <a:srgbClr val="C3DDD7"/>
    <a:srgbClr val="D86075"/>
    <a:srgbClr val="82B5B8"/>
    <a:srgbClr val="0047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D21FC83-9362-7DEE-D0E8-56C438E1539D}" v="1" dt="2022-03-17T00:23:33.884"/>
    <p1510:client id="{33157658-20E3-AF7B-AE69-937A9F8895B2}" v="11" dt="2022-03-16T00:37:34.818"/>
    <p1510:client id="{8568B7D5-35E0-48DC-87E3-3160C701B276}" v="9" dt="2022-03-15T23:17:27.669"/>
    <p1510:client id="{E47D5FE3-42BA-4A61-9FD7-418F09C46425}" v="2" dt="2022-03-15T23:22:34.253"/>
    <p1510:client id="{E762DAB2-B6D7-22BC-C7F0-57ED566DFB46}" v="4" dt="2022-03-16T03:49:07.175"/>
    <p1510:client id="{EC04E533-B907-EAB4-D08C-161E1E83036D}" v="3" dt="2022-03-16T01:33:40.51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80" y="64"/>
      </p:cViewPr>
      <p:guideLst>
        <p:guide orient="horz" pos="2795"/>
        <p:guide orient="horz" pos="4020"/>
        <p:guide pos="5352"/>
        <p:guide pos="704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33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" Target="slides/slide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cole Dobrohotoff" userId="S::nicoled@caritas.org.au::2dc4cf58-dc7e-422a-950b-38460c74cb76" providerId="AD" clId="Web-{8568B7D5-35E0-48DC-87E3-3160C701B276}"/>
    <pc:docChg chg="mod modSld">
      <pc:chgData name="Nicole Dobrohotoff" userId="S::nicoled@caritas.org.au::2dc4cf58-dc7e-422a-950b-38460c74cb76" providerId="AD" clId="Web-{8568B7D5-35E0-48DC-87E3-3160C701B276}" dt="2022-03-15T23:17:27.669" v="8"/>
      <pc:docMkLst>
        <pc:docMk/>
      </pc:docMkLst>
      <pc:sldChg chg="addCm modCm">
        <pc:chgData name="Nicole Dobrohotoff" userId="S::nicoled@caritas.org.au::2dc4cf58-dc7e-422a-950b-38460c74cb76" providerId="AD" clId="Web-{8568B7D5-35E0-48DC-87E3-3160C701B276}" dt="2022-03-15T23:14:28.273" v="2"/>
        <pc:sldMkLst>
          <pc:docMk/>
          <pc:sldMk cId="3590976722" sldId="276"/>
        </pc:sldMkLst>
      </pc:sldChg>
      <pc:sldChg chg="addCm">
        <pc:chgData name="Nicole Dobrohotoff" userId="S::nicoled@caritas.org.au::2dc4cf58-dc7e-422a-950b-38460c74cb76" providerId="AD" clId="Web-{8568B7D5-35E0-48DC-87E3-3160C701B276}" dt="2022-03-15T23:17:01.012" v="5"/>
        <pc:sldMkLst>
          <pc:docMk/>
          <pc:sldMk cId="2614720343" sldId="302"/>
        </pc:sldMkLst>
      </pc:sldChg>
      <pc:sldChg chg="delCm">
        <pc:chgData name="Nicole Dobrohotoff" userId="S::nicoled@caritas.org.au::2dc4cf58-dc7e-422a-950b-38460c74cb76" providerId="AD" clId="Web-{8568B7D5-35E0-48DC-87E3-3160C701B276}" dt="2022-03-15T23:17:27.669" v="8"/>
        <pc:sldMkLst>
          <pc:docMk/>
          <pc:sldMk cId="3511136411" sldId="303"/>
        </pc:sldMkLst>
      </pc:sldChg>
      <pc:sldChg chg="addCm modCm">
        <pc:chgData name="Nicole Dobrohotoff" userId="S::nicoled@caritas.org.au::2dc4cf58-dc7e-422a-950b-38460c74cb76" providerId="AD" clId="Web-{8568B7D5-35E0-48DC-87E3-3160C701B276}" dt="2022-03-15T23:16:02.589" v="4"/>
        <pc:sldMkLst>
          <pc:docMk/>
          <pc:sldMk cId="2131563393" sldId="307"/>
        </pc:sldMkLst>
      </pc:sldChg>
      <pc:sldChg chg="modSp">
        <pc:chgData name="Nicole Dobrohotoff" userId="S::nicoled@caritas.org.au::2dc4cf58-dc7e-422a-950b-38460c74cb76" providerId="AD" clId="Web-{8568B7D5-35E0-48DC-87E3-3160C701B276}" dt="2022-03-15T23:17:20.013" v="7" actId="20577"/>
        <pc:sldMkLst>
          <pc:docMk/>
          <pc:sldMk cId="1408071783" sldId="316"/>
        </pc:sldMkLst>
        <pc:spChg chg="mod">
          <ac:chgData name="Nicole Dobrohotoff" userId="S::nicoled@caritas.org.au::2dc4cf58-dc7e-422a-950b-38460c74cb76" providerId="AD" clId="Web-{8568B7D5-35E0-48DC-87E3-3160C701B276}" dt="2022-03-15T23:17:20.013" v="7" actId="20577"/>
          <ac:spMkLst>
            <pc:docMk/>
            <pc:sldMk cId="1408071783" sldId="316"/>
            <ac:spMk id="3" creationId="{7E7875A6-D030-4356-8215-FE23A92BAA7D}"/>
          </ac:spMkLst>
        </pc:spChg>
      </pc:sldChg>
    </pc:docChg>
  </pc:docChgLst>
  <pc:docChgLst>
    <pc:chgData name="Rebekah Pryor" userId="8d859597-0c52-4ddc-b3e3-bd9b1ef69f34" providerId="ADAL" clId="{4CFBFD25-3D35-405B-812A-54F8D688E61F}"/>
    <pc:docChg chg="delSld modSld">
      <pc:chgData name="Rebekah Pryor" userId="8d859597-0c52-4ddc-b3e3-bd9b1ef69f34" providerId="ADAL" clId="{4CFBFD25-3D35-405B-812A-54F8D688E61F}" dt="2022-03-15T04:53:41.071" v="1103" actId="404"/>
      <pc:docMkLst>
        <pc:docMk/>
      </pc:docMkLst>
      <pc:sldChg chg="modSp">
        <pc:chgData name="Rebekah Pryor" userId="8d859597-0c52-4ddc-b3e3-bd9b1ef69f34" providerId="ADAL" clId="{4CFBFD25-3D35-405B-812A-54F8D688E61F}" dt="2022-03-15T04:53:07.928" v="1101" actId="732"/>
        <pc:sldMkLst>
          <pc:docMk/>
          <pc:sldMk cId="3590976722" sldId="276"/>
        </pc:sldMkLst>
        <pc:picChg chg="mod modCrop">
          <ac:chgData name="Rebekah Pryor" userId="8d859597-0c52-4ddc-b3e3-bd9b1ef69f34" providerId="ADAL" clId="{4CFBFD25-3D35-405B-812A-54F8D688E61F}" dt="2022-03-15T04:53:07.928" v="1101" actId="732"/>
          <ac:picMkLst>
            <pc:docMk/>
            <pc:sldMk cId="3590976722" sldId="276"/>
            <ac:picMk id="4" creationId="{36EE346B-67EC-49BF-B1B2-8CA2E89C168F}"/>
          </ac:picMkLst>
        </pc:picChg>
      </pc:sldChg>
      <pc:sldChg chg="modSp">
        <pc:chgData name="Rebekah Pryor" userId="8d859597-0c52-4ddc-b3e3-bd9b1ef69f34" providerId="ADAL" clId="{4CFBFD25-3D35-405B-812A-54F8D688E61F}" dt="2022-03-15T04:34:34.472" v="277" actId="962"/>
        <pc:sldMkLst>
          <pc:docMk/>
          <pc:sldMk cId="1510082905" sldId="277"/>
        </pc:sldMkLst>
        <pc:picChg chg="mod">
          <ac:chgData name="Rebekah Pryor" userId="8d859597-0c52-4ddc-b3e3-bd9b1ef69f34" providerId="ADAL" clId="{4CFBFD25-3D35-405B-812A-54F8D688E61F}" dt="2022-03-15T04:34:34.472" v="277" actId="962"/>
          <ac:picMkLst>
            <pc:docMk/>
            <pc:sldMk cId="1510082905" sldId="277"/>
            <ac:picMk id="2" creationId="{A1BC63F4-ED1F-4673-9B3C-F81561ADA7D8}"/>
          </ac:picMkLst>
        </pc:picChg>
      </pc:sldChg>
      <pc:sldChg chg="modSp">
        <pc:chgData name="Rebekah Pryor" userId="8d859597-0c52-4ddc-b3e3-bd9b1ef69f34" providerId="ADAL" clId="{4CFBFD25-3D35-405B-812A-54F8D688E61F}" dt="2022-03-15T04:35:56.174" v="541" actId="962"/>
        <pc:sldMkLst>
          <pc:docMk/>
          <pc:sldMk cId="2555284374" sldId="278"/>
        </pc:sldMkLst>
        <pc:picChg chg="mod">
          <ac:chgData name="Rebekah Pryor" userId="8d859597-0c52-4ddc-b3e3-bd9b1ef69f34" providerId="ADAL" clId="{4CFBFD25-3D35-405B-812A-54F8D688E61F}" dt="2022-03-15T04:35:56.174" v="541" actId="962"/>
          <ac:picMkLst>
            <pc:docMk/>
            <pc:sldMk cId="2555284374" sldId="278"/>
            <ac:picMk id="2" creationId="{A1BC63F4-ED1F-4673-9B3C-F81561ADA7D8}"/>
          </ac:picMkLst>
        </pc:picChg>
      </pc:sldChg>
      <pc:sldChg chg="modSp">
        <pc:chgData name="Rebekah Pryor" userId="8d859597-0c52-4ddc-b3e3-bd9b1ef69f34" providerId="ADAL" clId="{4CFBFD25-3D35-405B-812A-54F8D688E61F}" dt="2022-03-15T04:36:09.431" v="543" actId="962"/>
        <pc:sldMkLst>
          <pc:docMk/>
          <pc:sldMk cId="3614541816" sldId="285"/>
        </pc:sldMkLst>
        <pc:picChg chg="mod">
          <ac:chgData name="Rebekah Pryor" userId="8d859597-0c52-4ddc-b3e3-bd9b1ef69f34" providerId="ADAL" clId="{4CFBFD25-3D35-405B-812A-54F8D688E61F}" dt="2022-03-15T04:36:09.431" v="543" actId="962"/>
          <ac:picMkLst>
            <pc:docMk/>
            <pc:sldMk cId="3614541816" sldId="285"/>
            <ac:picMk id="2" creationId="{A1BC63F4-ED1F-4673-9B3C-F81561ADA7D8}"/>
          </ac:picMkLst>
        </pc:picChg>
      </pc:sldChg>
      <pc:sldChg chg="del">
        <pc:chgData name="Rebekah Pryor" userId="8d859597-0c52-4ddc-b3e3-bd9b1ef69f34" providerId="ADAL" clId="{4CFBFD25-3D35-405B-812A-54F8D688E61F}" dt="2022-03-15T04:05:22.627" v="1" actId="2696"/>
        <pc:sldMkLst>
          <pc:docMk/>
          <pc:sldMk cId="1796175704" sldId="290"/>
        </pc:sldMkLst>
      </pc:sldChg>
      <pc:sldChg chg="modSp">
        <pc:chgData name="Rebekah Pryor" userId="8d859597-0c52-4ddc-b3e3-bd9b1ef69f34" providerId="ADAL" clId="{4CFBFD25-3D35-405B-812A-54F8D688E61F}" dt="2022-03-15T04:37:20.170" v="652" actId="962"/>
        <pc:sldMkLst>
          <pc:docMk/>
          <pc:sldMk cId="1280451414" sldId="293"/>
        </pc:sldMkLst>
        <pc:picChg chg="mod">
          <ac:chgData name="Rebekah Pryor" userId="8d859597-0c52-4ddc-b3e3-bd9b1ef69f34" providerId="ADAL" clId="{4CFBFD25-3D35-405B-812A-54F8D688E61F}" dt="2022-03-15T04:37:20.170" v="652" actId="962"/>
          <ac:picMkLst>
            <pc:docMk/>
            <pc:sldMk cId="1280451414" sldId="293"/>
            <ac:picMk id="2" creationId="{A1BC63F4-ED1F-4673-9B3C-F81561ADA7D8}"/>
          </ac:picMkLst>
        </pc:picChg>
      </pc:sldChg>
      <pc:sldChg chg="modSp">
        <pc:chgData name="Rebekah Pryor" userId="8d859597-0c52-4ddc-b3e3-bd9b1ef69f34" providerId="ADAL" clId="{4CFBFD25-3D35-405B-812A-54F8D688E61F}" dt="2022-03-15T04:38:40.636" v="904" actId="962"/>
        <pc:sldMkLst>
          <pc:docMk/>
          <pc:sldMk cId="2084886567" sldId="298"/>
        </pc:sldMkLst>
        <pc:picChg chg="mod">
          <ac:chgData name="Rebekah Pryor" userId="8d859597-0c52-4ddc-b3e3-bd9b1ef69f34" providerId="ADAL" clId="{4CFBFD25-3D35-405B-812A-54F8D688E61F}" dt="2022-03-15T04:38:40.636" v="904" actId="962"/>
          <ac:picMkLst>
            <pc:docMk/>
            <pc:sldMk cId="2084886567" sldId="298"/>
            <ac:picMk id="2" creationId="{A1BC63F4-ED1F-4673-9B3C-F81561ADA7D8}"/>
          </ac:picMkLst>
        </pc:picChg>
      </pc:sldChg>
      <pc:sldChg chg="modSp">
        <pc:chgData name="Rebekah Pryor" userId="8d859597-0c52-4ddc-b3e3-bd9b1ef69f34" providerId="ADAL" clId="{4CFBFD25-3D35-405B-812A-54F8D688E61F}" dt="2022-03-15T04:38:25.182" v="900" actId="962"/>
        <pc:sldMkLst>
          <pc:docMk/>
          <pc:sldMk cId="3511136411" sldId="303"/>
        </pc:sldMkLst>
        <pc:picChg chg="mod">
          <ac:chgData name="Rebekah Pryor" userId="8d859597-0c52-4ddc-b3e3-bd9b1ef69f34" providerId="ADAL" clId="{4CFBFD25-3D35-405B-812A-54F8D688E61F}" dt="2022-03-15T04:38:25.182" v="900" actId="962"/>
          <ac:picMkLst>
            <pc:docMk/>
            <pc:sldMk cId="3511136411" sldId="303"/>
            <ac:picMk id="2" creationId="{A1BC63F4-ED1F-4673-9B3C-F81561ADA7D8}"/>
          </ac:picMkLst>
        </pc:picChg>
      </pc:sldChg>
      <pc:sldChg chg="modSp">
        <pc:chgData name="Rebekah Pryor" userId="8d859597-0c52-4ddc-b3e3-bd9b1ef69f34" providerId="ADAL" clId="{4CFBFD25-3D35-405B-812A-54F8D688E61F}" dt="2022-03-15T04:39:16.999" v="1098" actId="962"/>
        <pc:sldMkLst>
          <pc:docMk/>
          <pc:sldMk cId="4194920042" sldId="304"/>
        </pc:sldMkLst>
        <pc:picChg chg="mod">
          <ac:chgData name="Rebekah Pryor" userId="8d859597-0c52-4ddc-b3e3-bd9b1ef69f34" providerId="ADAL" clId="{4CFBFD25-3D35-405B-812A-54F8D688E61F}" dt="2022-03-15T04:39:16.999" v="1098" actId="962"/>
          <ac:picMkLst>
            <pc:docMk/>
            <pc:sldMk cId="4194920042" sldId="304"/>
            <ac:picMk id="4" creationId="{EDD2B88F-34CA-4651-84F4-8B0B6F675CFF}"/>
          </ac:picMkLst>
        </pc:picChg>
      </pc:sldChg>
      <pc:sldChg chg="del">
        <pc:chgData name="Rebekah Pryor" userId="8d859597-0c52-4ddc-b3e3-bd9b1ef69f34" providerId="ADAL" clId="{4CFBFD25-3D35-405B-812A-54F8D688E61F}" dt="2022-03-15T04:05:21.464" v="0" actId="2696"/>
        <pc:sldMkLst>
          <pc:docMk/>
          <pc:sldMk cId="720909428" sldId="305"/>
        </pc:sldMkLst>
      </pc:sldChg>
      <pc:sldChg chg="modSp">
        <pc:chgData name="Rebekah Pryor" userId="8d859597-0c52-4ddc-b3e3-bd9b1ef69f34" providerId="ADAL" clId="{4CFBFD25-3D35-405B-812A-54F8D688E61F}" dt="2022-03-15T04:38:35.442" v="902" actId="962"/>
        <pc:sldMkLst>
          <pc:docMk/>
          <pc:sldMk cId="1120353784" sldId="308"/>
        </pc:sldMkLst>
        <pc:picChg chg="mod">
          <ac:chgData name="Rebekah Pryor" userId="8d859597-0c52-4ddc-b3e3-bd9b1ef69f34" providerId="ADAL" clId="{4CFBFD25-3D35-405B-812A-54F8D688E61F}" dt="2022-03-15T04:38:35.442" v="902" actId="962"/>
          <ac:picMkLst>
            <pc:docMk/>
            <pc:sldMk cId="1120353784" sldId="308"/>
            <ac:picMk id="2" creationId="{A1BC63F4-ED1F-4673-9B3C-F81561ADA7D8}"/>
          </ac:picMkLst>
        </pc:picChg>
      </pc:sldChg>
      <pc:sldChg chg="modSp">
        <pc:chgData name="Rebekah Pryor" userId="8d859597-0c52-4ddc-b3e3-bd9b1ef69f34" providerId="ADAL" clId="{4CFBFD25-3D35-405B-812A-54F8D688E61F}" dt="2022-03-15T04:36:16.665" v="545" actId="962"/>
        <pc:sldMkLst>
          <pc:docMk/>
          <pc:sldMk cId="3403166324" sldId="315"/>
        </pc:sldMkLst>
        <pc:picChg chg="mod">
          <ac:chgData name="Rebekah Pryor" userId="8d859597-0c52-4ddc-b3e3-bd9b1ef69f34" providerId="ADAL" clId="{4CFBFD25-3D35-405B-812A-54F8D688E61F}" dt="2022-03-15T04:36:16.665" v="545" actId="962"/>
          <ac:picMkLst>
            <pc:docMk/>
            <pc:sldMk cId="3403166324" sldId="315"/>
            <ac:picMk id="2" creationId="{A1BC63F4-ED1F-4673-9B3C-F81561ADA7D8}"/>
          </ac:picMkLst>
        </pc:picChg>
      </pc:sldChg>
      <pc:sldChg chg="modSp">
        <pc:chgData name="Rebekah Pryor" userId="8d859597-0c52-4ddc-b3e3-bd9b1ef69f34" providerId="ADAL" clId="{4CFBFD25-3D35-405B-812A-54F8D688E61F}" dt="2022-03-15T04:36:27.326" v="549" actId="962"/>
        <pc:sldMkLst>
          <pc:docMk/>
          <pc:sldMk cId="1408071783" sldId="316"/>
        </pc:sldMkLst>
        <pc:picChg chg="mod">
          <ac:chgData name="Rebekah Pryor" userId="8d859597-0c52-4ddc-b3e3-bd9b1ef69f34" providerId="ADAL" clId="{4CFBFD25-3D35-405B-812A-54F8D688E61F}" dt="2022-03-15T04:36:27.326" v="549" actId="962"/>
          <ac:picMkLst>
            <pc:docMk/>
            <pc:sldMk cId="1408071783" sldId="316"/>
            <ac:picMk id="2" creationId="{A1BC63F4-ED1F-4673-9B3C-F81561ADA7D8}"/>
          </ac:picMkLst>
        </pc:picChg>
      </pc:sldChg>
      <pc:sldChg chg="modSp">
        <pc:chgData name="Rebekah Pryor" userId="8d859597-0c52-4ddc-b3e3-bd9b1ef69f34" providerId="ADAL" clId="{4CFBFD25-3D35-405B-812A-54F8D688E61F}" dt="2022-03-15T04:53:41.071" v="1103" actId="404"/>
        <pc:sldMkLst>
          <pc:docMk/>
          <pc:sldMk cId="1582477685" sldId="317"/>
        </pc:sldMkLst>
        <pc:spChg chg="mod">
          <ac:chgData name="Rebekah Pryor" userId="8d859597-0c52-4ddc-b3e3-bd9b1ef69f34" providerId="ADAL" clId="{4CFBFD25-3D35-405B-812A-54F8D688E61F}" dt="2022-03-15T04:53:41.071" v="1103" actId="404"/>
          <ac:spMkLst>
            <pc:docMk/>
            <pc:sldMk cId="1582477685" sldId="317"/>
            <ac:spMk id="9" creationId="{AFF0795F-616F-4B9E-98F3-DFCA5CB4ECB1}"/>
          </ac:spMkLst>
        </pc:spChg>
        <pc:picChg chg="mod">
          <ac:chgData name="Rebekah Pryor" userId="8d859597-0c52-4ddc-b3e3-bd9b1ef69f34" providerId="ADAL" clId="{4CFBFD25-3D35-405B-812A-54F8D688E61F}" dt="2022-03-15T04:36:22.203" v="547" actId="962"/>
          <ac:picMkLst>
            <pc:docMk/>
            <pc:sldMk cId="1582477685" sldId="317"/>
            <ac:picMk id="2" creationId="{A1BC63F4-ED1F-4673-9B3C-F81561ADA7D8}"/>
          </ac:picMkLst>
        </pc:picChg>
      </pc:sldChg>
    </pc:docChg>
  </pc:docChgLst>
  <pc:docChgLst>
    <pc:chgData name="Rebekah Pryor" userId="S::rebekah.pryor@caritas.org.au::8d859597-0c52-4ddc-b3e3-bd9b1ef69f34" providerId="AD" clId="Web-{33157658-20E3-AF7B-AE69-937A9F8895B2}"/>
    <pc:docChg chg="modSld">
      <pc:chgData name="Rebekah Pryor" userId="S::rebekah.pryor@caritas.org.au::8d859597-0c52-4ddc-b3e3-bd9b1ef69f34" providerId="AD" clId="Web-{33157658-20E3-AF7B-AE69-937A9F8895B2}" dt="2022-03-16T00:37:34.818" v="8" actId="20577"/>
      <pc:docMkLst>
        <pc:docMk/>
      </pc:docMkLst>
      <pc:sldChg chg="modSp modCm">
        <pc:chgData name="Rebekah Pryor" userId="S::rebekah.pryor@caritas.org.au::8d859597-0c52-4ddc-b3e3-bd9b1ef69f34" providerId="AD" clId="Web-{33157658-20E3-AF7B-AE69-937A9F8895B2}" dt="2022-03-16T00:27:39.122" v="5" actId="20577"/>
        <pc:sldMkLst>
          <pc:docMk/>
          <pc:sldMk cId="2146490276" sldId="301"/>
        </pc:sldMkLst>
        <pc:spChg chg="mod">
          <ac:chgData name="Rebekah Pryor" userId="S::rebekah.pryor@caritas.org.au::8d859597-0c52-4ddc-b3e3-bd9b1ef69f34" providerId="AD" clId="Web-{33157658-20E3-AF7B-AE69-937A9F8895B2}" dt="2022-03-16T00:27:39.122" v="5" actId="20577"/>
          <ac:spMkLst>
            <pc:docMk/>
            <pc:sldMk cId="2146490276" sldId="301"/>
            <ac:spMk id="3" creationId="{42533A97-96FA-DB42-B88B-2247555B7E98}"/>
          </ac:spMkLst>
        </pc:spChg>
      </pc:sldChg>
      <pc:sldChg chg="modSp">
        <pc:chgData name="Rebekah Pryor" userId="S::rebekah.pryor@caritas.org.au::8d859597-0c52-4ddc-b3e3-bd9b1ef69f34" providerId="AD" clId="Web-{33157658-20E3-AF7B-AE69-937A9F8895B2}" dt="2022-03-16T00:37:34.818" v="8" actId="20577"/>
        <pc:sldMkLst>
          <pc:docMk/>
          <pc:sldMk cId="2614720343" sldId="302"/>
        </pc:sldMkLst>
        <pc:spChg chg="mod">
          <ac:chgData name="Rebekah Pryor" userId="S::rebekah.pryor@caritas.org.au::8d859597-0c52-4ddc-b3e3-bd9b1ef69f34" providerId="AD" clId="Web-{33157658-20E3-AF7B-AE69-937A9F8895B2}" dt="2022-03-16T00:37:34.818" v="8" actId="20577"/>
          <ac:spMkLst>
            <pc:docMk/>
            <pc:sldMk cId="2614720343" sldId="302"/>
            <ac:spMk id="6" creationId="{AC8C4E50-D9F3-456D-A715-2FF6B11FC952}"/>
          </ac:spMkLst>
        </pc:spChg>
      </pc:sldChg>
    </pc:docChg>
  </pc:docChgLst>
  <pc:docChgLst>
    <pc:chgData name="Rebekah Pryor" userId="S::rebekah.pryor@caritas.org.au::8d859597-0c52-4ddc-b3e3-bd9b1ef69f34" providerId="AD" clId="Web-{2D21FC83-9362-7DEE-D0E8-56C438E1539D}"/>
    <pc:docChg chg="modSld">
      <pc:chgData name="Rebekah Pryor" userId="S::rebekah.pryor@caritas.org.au::8d859597-0c52-4ddc-b3e3-bd9b1ef69f34" providerId="AD" clId="Web-{2D21FC83-9362-7DEE-D0E8-56C438E1539D}" dt="2022-03-17T00:23:33.884" v="0"/>
      <pc:docMkLst>
        <pc:docMk/>
      </pc:docMkLst>
      <pc:sldChg chg="delSp">
        <pc:chgData name="Rebekah Pryor" userId="S::rebekah.pryor@caritas.org.au::8d859597-0c52-4ddc-b3e3-bd9b1ef69f34" providerId="AD" clId="Web-{2D21FC83-9362-7DEE-D0E8-56C438E1539D}" dt="2022-03-17T00:23:33.884" v="0"/>
        <pc:sldMkLst>
          <pc:docMk/>
          <pc:sldMk cId="2614720343" sldId="302"/>
        </pc:sldMkLst>
        <pc:spChg chg="del">
          <ac:chgData name="Rebekah Pryor" userId="S::rebekah.pryor@caritas.org.au::8d859597-0c52-4ddc-b3e3-bd9b1ef69f34" providerId="AD" clId="Web-{2D21FC83-9362-7DEE-D0E8-56C438E1539D}" dt="2022-03-17T00:23:33.884" v="0"/>
          <ac:spMkLst>
            <pc:docMk/>
            <pc:sldMk cId="2614720343" sldId="302"/>
            <ac:spMk id="7" creationId="{F8C2A903-133F-4E5C-9D4A-BE28F1A1DEC7}"/>
          </ac:spMkLst>
        </pc:spChg>
      </pc:sldChg>
    </pc:docChg>
  </pc:docChgLst>
  <pc:docChgLst>
    <pc:chgData name="Rebekah Pryor" userId="S::rebekah.pryor@caritas.org.au::8d859597-0c52-4ddc-b3e3-bd9b1ef69f34" providerId="AD" clId="Web-{EC04E533-B907-EAB4-D08C-161E1E83036D}"/>
    <pc:docChg chg="">
      <pc:chgData name="Rebekah Pryor" userId="S::rebekah.pryor@caritas.org.au::8d859597-0c52-4ddc-b3e3-bd9b1ef69f34" providerId="AD" clId="Web-{EC04E533-B907-EAB4-D08C-161E1E83036D}" dt="2022-03-16T01:33:40.518" v="2"/>
      <pc:docMkLst>
        <pc:docMk/>
      </pc:docMkLst>
      <pc:sldChg chg="modCm">
        <pc:chgData name="Rebekah Pryor" userId="S::rebekah.pryor@caritas.org.au::8d859597-0c52-4ddc-b3e3-bd9b1ef69f34" providerId="AD" clId="Web-{EC04E533-B907-EAB4-D08C-161E1E83036D}" dt="2022-03-16T01:33:26.986" v="0"/>
        <pc:sldMkLst>
          <pc:docMk/>
          <pc:sldMk cId="3590976722" sldId="276"/>
        </pc:sldMkLst>
      </pc:sldChg>
      <pc:sldChg chg="modCm">
        <pc:chgData name="Rebekah Pryor" userId="S::rebekah.pryor@caritas.org.au::8d859597-0c52-4ddc-b3e3-bd9b1ef69f34" providerId="AD" clId="Web-{EC04E533-B907-EAB4-D08C-161E1E83036D}" dt="2022-03-16T01:33:40.518" v="2"/>
        <pc:sldMkLst>
          <pc:docMk/>
          <pc:sldMk cId="2614720343" sldId="302"/>
        </pc:sldMkLst>
      </pc:sldChg>
      <pc:sldChg chg="modCm">
        <pc:chgData name="Rebekah Pryor" userId="S::rebekah.pryor@caritas.org.au::8d859597-0c52-4ddc-b3e3-bd9b1ef69f34" providerId="AD" clId="Web-{EC04E533-B907-EAB4-D08C-161E1E83036D}" dt="2022-03-16T01:33:34.315" v="1"/>
        <pc:sldMkLst>
          <pc:docMk/>
          <pc:sldMk cId="2131563393" sldId="307"/>
        </pc:sldMkLst>
      </pc:sldChg>
    </pc:docChg>
  </pc:docChgLst>
  <pc:docChgLst>
    <pc:chgData name="Rebekah Pryor" userId="8d859597-0c52-4ddc-b3e3-bd9b1ef69f34" providerId="ADAL" clId="{56FF6A3E-B61A-439E-8BED-05F71F6E4F47}"/>
    <pc:docChg chg="custSel modSld">
      <pc:chgData name="Rebekah Pryor" userId="8d859597-0c52-4ddc-b3e3-bd9b1ef69f34" providerId="ADAL" clId="{56FF6A3E-B61A-439E-8BED-05F71F6E4F47}" dt="2022-03-16T00:40:20.315" v="2" actId="478"/>
      <pc:docMkLst>
        <pc:docMk/>
      </pc:docMkLst>
      <pc:sldChg chg="addSp delSp modSp">
        <pc:chgData name="Rebekah Pryor" userId="8d859597-0c52-4ddc-b3e3-bd9b1ef69f34" providerId="ADAL" clId="{56FF6A3E-B61A-439E-8BED-05F71F6E4F47}" dt="2022-03-16T00:40:20.315" v="2" actId="478"/>
        <pc:sldMkLst>
          <pc:docMk/>
          <pc:sldMk cId="3590976722" sldId="276"/>
        </pc:sldMkLst>
        <pc:spChg chg="add">
          <ac:chgData name="Rebekah Pryor" userId="8d859597-0c52-4ddc-b3e3-bd9b1ef69f34" providerId="ADAL" clId="{56FF6A3E-B61A-439E-8BED-05F71F6E4F47}" dt="2022-03-16T00:40:08.249" v="0"/>
          <ac:spMkLst>
            <pc:docMk/>
            <pc:sldMk cId="3590976722" sldId="276"/>
            <ac:spMk id="5" creationId="{FDAD3DB4-CBEF-41F2-8DAE-A0E6683C6DB9}"/>
          </ac:spMkLst>
        </pc:spChg>
        <pc:spChg chg="add del mod">
          <ac:chgData name="Rebekah Pryor" userId="8d859597-0c52-4ddc-b3e3-bd9b1ef69f34" providerId="ADAL" clId="{56FF6A3E-B61A-439E-8BED-05F71F6E4F47}" dt="2022-03-16T00:40:20.315" v="2" actId="478"/>
          <ac:spMkLst>
            <pc:docMk/>
            <pc:sldMk cId="3590976722" sldId="276"/>
            <ac:spMk id="6" creationId="{A6854556-82E7-4184-9B95-41465C87C593}"/>
          </ac:spMkLst>
        </pc:spChg>
        <pc:spChg chg="del">
          <ac:chgData name="Rebekah Pryor" userId="8d859597-0c52-4ddc-b3e3-bd9b1ef69f34" providerId="ADAL" clId="{56FF6A3E-B61A-439E-8BED-05F71F6E4F47}" dt="2022-03-16T00:40:13.599" v="1" actId="478"/>
          <ac:spMkLst>
            <pc:docMk/>
            <pc:sldMk cId="3590976722" sldId="276"/>
            <ac:spMk id="7" creationId="{8CCA9F16-F35B-4ECE-8BFA-3D98C906D081}"/>
          </ac:spMkLst>
        </pc:spChg>
      </pc:sldChg>
    </pc:docChg>
  </pc:docChgLst>
  <pc:docChgLst>
    <pc:chgData name="Nicole Dobrohotoff" userId="S::nicoled@caritas.org.au::2dc4cf58-dc7e-422a-950b-38460c74cb76" providerId="AD" clId="Web-{E47D5FE3-42BA-4A61-9FD7-418F09C46425}"/>
    <pc:docChg chg="">
      <pc:chgData name="Nicole Dobrohotoff" userId="S::nicoled@caritas.org.au::2dc4cf58-dc7e-422a-950b-38460c74cb76" providerId="AD" clId="Web-{E47D5FE3-42BA-4A61-9FD7-418F09C46425}" dt="2022-03-15T23:22:34.253" v="1"/>
      <pc:docMkLst>
        <pc:docMk/>
      </pc:docMkLst>
      <pc:sldChg chg="addCm modCm">
        <pc:chgData name="Nicole Dobrohotoff" userId="S::nicoled@caritas.org.au::2dc4cf58-dc7e-422a-950b-38460c74cb76" providerId="AD" clId="Web-{E47D5FE3-42BA-4A61-9FD7-418F09C46425}" dt="2022-03-15T23:22:34.253" v="1"/>
        <pc:sldMkLst>
          <pc:docMk/>
          <pc:sldMk cId="2146490276" sldId="301"/>
        </pc:sldMkLst>
      </pc:sldChg>
    </pc:docChg>
  </pc:docChgLst>
  <pc:docChgLst>
    <pc:chgData name="Nicole Dobrohotoff" userId="2dc4cf58-dc7e-422a-950b-38460c74cb76" providerId="ADAL" clId="{7E1F98B4-F091-4335-9252-84A1B4F352C5}"/>
    <pc:docChg chg="modSld">
      <pc:chgData name="Nicole Dobrohotoff" userId="2dc4cf58-dc7e-422a-950b-38460c74cb76" providerId="ADAL" clId="{7E1F98B4-F091-4335-9252-84A1B4F352C5}" dt="2022-03-15T23:18:28.712" v="2" actId="18131"/>
      <pc:docMkLst>
        <pc:docMk/>
      </pc:docMkLst>
      <pc:sldChg chg="modSp">
        <pc:chgData name="Nicole Dobrohotoff" userId="2dc4cf58-dc7e-422a-950b-38460c74cb76" providerId="ADAL" clId="{7E1F98B4-F091-4335-9252-84A1B4F352C5}" dt="2022-03-15T23:18:28.712" v="2" actId="18131"/>
        <pc:sldMkLst>
          <pc:docMk/>
          <pc:sldMk cId="3511136411" sldId="303"/>
        </pc:sldMkLst>
        <pc:picChg chg="mod modCrop">
          <ac:chgData name="Nicole Dobrohotoff" userId="2dc4cf58-dc7e-422a-950b-38460c74cb76" providerId="ADAL" clId="{7E1F98B4-F091-4335-9252-84A1B4F352C5}" dt="2022-03-15T23:18:28.712" v="2" actId="18131"/>
          <ac:picMkLst>
            <pc:docMk/>
            <pc:sldMk cId="3511136411" sldId="303"/>
            <ac:picMk id="2" creationId="{A1BC63F4-ED1F-4673-9B3C-F81561ADA7D8}"/>
          </ac:picMkLst>
        </pc:picChg>
      </pc:sldChg>
    </pc:docChg>
  </pc:docChgLst>
  <pc:docChgLst>
    <pc:chgData name="Nicole Dobrohotoff" userId="S::nicoled@caritas.org.au::2dc4cf58-dc7e-422a-950b-38460c74cb76" providerId="AD" clId="Web-{E762DAB2-B6D7-22BC-C7F0-57ED566DFB46}"/>
    <pc:docChg chg="">
      <pc:chgData name="Nicole Dobrohotoff" userId="S::nicoled@caritas.org.au::2dc4cf58-dc7e-422a-950b-38460c74cb76" providerId="AD" clId="Web-{E762DAB2-B6D7-22BC-C7F0-57ED566DFB46}" dt="2022-03-16T03:49:07.175" v="3"/>
      <pc:docMkLst>
        <pc:docMk/>
      </pc:docMkLst>
      <pc:sldChg chg="delCm">
        <pc:chgData name="Nicole Dobrohotoff" userId="S::nicoled@caritas.org.au::2dc4cf58-dc7e-422a-950b-38460c74cb76" providerId="AD" clId="Web-{E762DAB2-B6D7-22BC-C7F0-57ED566DFB46}" dt="2022-03-16T03:48:39.519" v="0"/>
        <pc:sldMkLst>
          <pc:docMk/>
          <pc:sldMk cId="3590976722" sldId="276"/>
        </pc:sldMkLst>
      </pc:sldChg>
      <pc:sldChg chg="delCm">
        <pc:chgData name="Nicole Dobrohotoff" userId="S::nicoled@caritas.org.au::2dc4cf58-dc7e-422a-950b-38460c74cb76" providerId="AD" clId="Web-{E762DAB2-B6D7-22BC-C7F0-57ED566DFB46}" dt="2022-03-16T03:49:07.175" v="3"/>
        <pc:sldMkLst>
          <pc:docMk/>
          <pc:sldMk cId="2146490276" sldId="301"/>
        </pc:sldMkLst>
      </pc:sldChg>
      <pc:sldChg chg="delCm">
        <pc:chgData name="Nicole Dobrohotoff" userId="S::nicoled@caritas.org.au::2dc4cf58-dc7e-422a-950b-38460c74cb76" providerId="AD" clId="Web-{E762DAB2-B6D7-22BC-C7F0-57ED566DFB46}" dt="2022-03-16T03:49:01.878" v="2"/>
        <pc:sldMkLst>
          <pc:docMk/>
          <pc:sldMk cId="2614720343" sldId="302"/>
        </pc:sldMkLst>
      </pc:sldChg>
      <pc:sldChg chg="delCm">
        <pc:chgData name="Nicole Dobrohotoff" userId="S::nicoled@caritas.org.au::2dc4cf58-dc7e-422a-950b-38460c74cb76" providerId="AD" clId="Web-{E762DAB2-B6D7-22BC-C7F0-57ED566DFB46}" dt="2022-03-16T03:48:54.675" v="1"/>
        <pc:sldMkLst>
          <pc:docMk/>
          <pc:sldMk cId="2131563393" sldId="307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7C48E9-2B28-5D4E-82F4-795B3652695B}" type="datetimeFigureOut">
              <a:rPr lang="en-US" smtClean="0"/>
              <a:t>3/16/2022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B809C2-3DA2-7445-A632-60F53831D2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5494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A601E1-AFEE-AA40-B9D6-E7C3110FECAB}" type="datetimeFigureOut">
              <a:rPr lang="en-US" smtClean="0"/>
              <a:t>3/16/2022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0689D6-08F4-9246-8340-6E1C330F9F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132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0689D6-08F4-9246-8340-6E1C330F9F5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3682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0689D6-08F4-9246-8340-6E1C330F9F5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871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itle Slide">
    <p:bg>
      <p:bgPr>
        <a:solidFill>
          <a:srgbClr val="DF91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4DE7A9E-388A-B944-885A-B6C14DCFF7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967270C-4AD2-3848-B52F-626C968E72C5}"/>
              </a:ext>
            </a:extLst>
          </p:cNvPr>
          <p:cNvSpPr txBox="1"/>
          <p:nvPr userDrawn="1"/>
        </p:nvSpPr>
        <p:spPr>
          <a:xfrm>
            <a:off x="13552369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110761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8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212070A-43F5-524F-8B4B-F879177CF3FC}"/>
              </a:ext>
            </a:extLst>
          </p:cNvPr>
          <p:cNvSpPr/>
          <p:nvPr/>
        </p:nvSpPr>
        <p:spPr>
          <a:xfrm>
            <a:off x="0" y="2974999"/>
            <a:ext cx="12192000" cy="3262313"/>
          </a:xfrm>
          <a:prstGeom prst="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C230445-4E83-DA40-8B38-F9B8B119014C}"/>
              </a:ext>
            </a:extLst>
          </p:cNvPr>
          <p:cNvGrpSpPr>
            <a:grpSpLocks noChangeAspect="1"/>
          </p:cNvGrpSpPr>
          <p:nvPr/>
        </p:nvGrpSpPr>
        <p:grpSpPr>
          <a:xfrm>
            <a:off x="10440632" y="2517318"/>
            <a:ext cx="2160239" cy="2159987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9" name="Freeform: Shape 6">
              <a:extLst>
                <a:ext uri="{FF2B5EF4-FFF2-40B4-BE49-F238E27FC236}">
                  <a16:creationId xmlns:a16="http://schemas.microsoft.com/office/drawing/2014/main" id="{AD7F5AD0-263A-F948-94CF-36844078F80A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A0C96EDF-E8E0-A647-B7B7-BCC69BA24108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11" name="Freeform: Shape 7">
                <a:extLst>
                  <a:ext uri="{FF2B5EF4-FFF2-40B4-BE49-F238E27FC236}">
                    <a16:creationId xmlns:a16="http://schemas.microsoft.com/office/drawing/2014/main" id="{BF9E1123-EAC0-0E4F-8573-3846DF9DCFC9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12" name="Freeform: Shape 8">
                <a:extLst>
                  <a:ext uri="{FF2B5EF4-FFF2-40B4-BE49-F238E27FC236}">
                    <a16:creationId xmlns:a16="http://schemas.microsoft.com/office/drawing/2014/main" id="{03565007-B6D2-384B-8497-CC1F8BB98F4B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13" name="Freeform: Shape 9">
                <a:extLst>
                  <a:ext uri="{FF2B5EF4-FFF2-40B4-BE49-F238E27FC236}">
                    <a16:creationId xmlns:a16="http://schemas.microsoft.com/office/drawing/2014/main" id="{9F0D25B2-F528-AB4B-BDF6-0F581246996C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14" name="Freeform: Shape 10">
                <a:extLst>
                  <a:ext uri="{FF2B5EF4-FFF2-40B4-BE49-F238E27FC236}">
                    <a16:creationId xmlns:a16="http://schemas.microsoft.com/office/drawing/2014/main" id="{60CFEEE9-3D0B-C644-94BB-8D812E6B800C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</p:grpSp>
      </p:grp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D191CCF-438D-F24C-A190-38082FD0F0A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0351"/>
            <a:ext cx="12192000" cy="2964648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1EAD4AF-BB97-A34D-BC26-D259E43EFCD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8871" y="3256101"/>
            <a:ext cx="9144000" cy="1264424"/>
          </a:xfrm>
          <a:prstGeom prst="rect">
            <a:avLst/>
          </a:prstGeom>
        </p:spPr>
        <p:txBody>
          <a:bodyPr anchor="b"/>
          <a:lstStyle>
            <a:lvl1pPr algn="l">
              <a:defRPr sz="4000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794454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1D2D03C4-E117-484F-81D3-479BECBE7857}"/>
              </a:ext>
            </a:extLst>
          </p:cNvPr>
          <p:cNvSpPr/>
          <p:nvPr/>
        </p:nvSpPr>
        <p:spPr>
          <a:xfrm>
            <a:off x="0" y="2974999"/>
            <a:ext cx="12192000" cy="3262313"/>
          </a:xfrm>
          <a:prstGeom prst="rect">
            <a:avLst/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21D1CEC8-FE6C-C547-8A44-EA0E876652E9}"/>
              </a:ext>
            </a:extLst>
          </p:cNvPr>
          <p:cNvGrpSpPr>
            <a:grpSpLocks noChangeAspect="1"/>
          </p:cNvGrpSpPr>
          <p:nvPr/>
        </p:nvGrpSpPr>
        <p:grpSpPr>
          <a:xfrm>
            <a:off x="10440632" y="2517318"/>
            <a:ext cx="2160239" cy="2159987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28" name="Freeform: Shape 6">
              <a:extLst>
                <a:ext uri="{FF2B5EF4-FFF2-40B4-BE49-F238E27FC236}">
                  <a16:creationId xmlns:a16="http://schemas.microsoft.com/office/drawing/2014/main" id="{7B32C52B-801B-C247-90DF-E05E9D49F22A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/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F95AB615-4C18-914D-8AC1-6B779BB35333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30" name="Freeform: Shape 7">
                <a:extLst>
                  <a:ext uri="{FF2B5EF4-FFF2-40B4-BE49-F238E27FC236}">
                    <a16:creationId xmlns:a16="http://schemas.microsoft.com/office/drawing/2014/main" id="{7A8CDFC4-1C1E-4848-B87C-A6BB053FF887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31" name="Freeform: Shape 8">
                <a:extLst>
                  <a:ext uri="{FF2B5EF4-FFF2-40B4-BE49-F238E27FC236}">
                    <a16:creationId xmlns:a16="http://schemas.microsoft.com/office/drawing/2014/main" id="{43A62944-0409-8E44-9C40-AB5870860DE5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32" name="Freeform: Shape 9">
                <a:extLst>
                  <a:ext uri="{FF2B5EF4-FFF2-40B4-BE49-F238E27FC236}">
                    <a16:creationId xmlns:a16="http://schemas.microsoft.com/office/drawing/2014/main" id="{96733F5D-E834-6745-A36D-EC5FE82ECD38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33" name="Freeform: Shape 10">
                <a:extLst>
                  <a:ext uri="{FF2B5EF4-FFF2-40B4-BE49-F238E27FC236}">
                    <a16:creationId xmlns:a16="http://schemas.microsoft.com/office/drawing/2014/main" id="{C94B10BE-C81B-E24A-8B6A-1545902DFB57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</p:grp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D48EE57-0F2D-014C-95FA-6C882CB4F5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8871" y="3256100"/>
            <a:ext cx="9144000" cy="1264424"/>
          </a:xfrm>
          <a:prstGeom prst="rect">
            <a:avLst/>
          </a:prstGeom>
        </p:spPr>
        <p:txBody>
          <a:bodyPr anchor="b"/>
          <a:lstStyle>
            <a:lvl1pPr algn="l">
              <a:defRPr sz="4000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DBA0A967-644C-7B47-A4B1-82200C78A7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0351"/>
            <a:ext cx="12192000" cy="2964648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1593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BA273ECB-A724-2546-BFA3-B0800F000E83}"/>
              </a:ext>
            </a:extLst>
          </p:cNvPr>
          <p:cNvSpPr/>
          <p:nvPr/>
        </p:nvSpPr>
        <p:spPr>
          <a:xfrm>
            <a:off x="0" y="2974999"/>
            <a:ext cx="12192000" cy="3262313"/>
          </a:xfrm>
          <a:prstGeom prst="rect">
            <a:avLst/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DEE75FC-B50D-8043-A377-0C7BE0531537}"/>
              </a:ext>
            </a:extLst>
          </p:cNvPr>
          <p:cNvGrpSpPr>
            <a:grpSpLocks noChangeAspect="1"/>
          </p:cNvGrpSpPr>
          <p:nvPr/>
        </p:nvGrpSpPr>
        <p:grpSpPr>
          <a:xfrm>
            <a:off x="10440632" y="2517318"/>
            <a:ext cx="2160239" cy="2159987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29" name="Freeform: Shape 6">
              <a:extLst>
                <a:ext uri="{FF2B5EF4-FFF2-40B4-BE49-F238E27FC236}">
                  <a16:creationId xmlns:a16="http://schemas.microsoft.com/office/drawing/2014/main" id="{5630CB9A-94BF-6340-9263-FD7499D2FB0B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/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1D15B068-360C-514F-988C-62ED4F1AA473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31" name="Freeform: Shape 7">
                <a:extLst>
                  <a:ext uri="{FF2B5EF4-FFF2-40B4-BE49-F238E27FC236}">
                    <a16:creationId xmlns:a16="http://schemas.microsoft.com/office/drawing/2014/main" id="{CFC39AF6-2740-F545-A44A-7E0382777E4E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32" name="Freeform: Shape 8">
                <a:extLst>
                  <a:ext uri="{FF2B5EF4-FFF2-40B4-BE49-F238E27FC236}">
                    <a16:creationId xmlns:a16="http://schemas.microsoft.com/office/drawing/2014/main" id="{3E59B220-AF99-CF47-9686-9CAC221C93D0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33" name="Freeform: Shape 9">
                <a:extLst>
                  <a:ext uri="{FF2B5EF4-FFF2-40B4-BE49-F238E27FC236}">
                    <a16:creationId xmlns:a16="http://schemas.microsoft.com/office/drawing/2014/main" id="{17EAFF0A-0E32-FF48-A978-66AC18EB3A80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34" name="Freeform: Shape 10">
                <a:extLst>
                  <a:ext uri="{FF2B5EF4-FFF2-40B4-BE49-F238E27FC236}">
                    <a16:creationId xmlns:a16="http://schemas.microsoft.com/office/drawing/2014/main" id="{095F1E10-D721-344A-9E7E-326CBF6B5D16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</p:grp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DBA0A967-644C-7B47-A4B1-82200C78A7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0351"/>
            <a:ext cx="12192000" cy="2964648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8AC18C38-9328-1A4C-9F90-4AEDA32A810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8871" y="3256100"/>
            <a:ext cx="9144000" cy="1264424"/>
          </a:xfrm>
          <a:prstGeom prst="rect">
            <a:avLst/>
          </a:prstGeom>
        </p:spPr>
        <p:txBody>
          <a:bodyPr anchor="b"/>
          <a:lstStyle>
            <a:lvl1pPr algn="l">
              <a:defRPr sz="4000" b="1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945523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6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BA273ECB-A724-2546-BFA3-B0800F000E83}"/>
              </a:ext>
            </a:extLst>
          </p:cNvPr>
          <p:cNvSpPr/>
          <p:nvPr/>
        </p:nvSpPr>
        <p:spPr>
          <a:xfrm>
            <a:off x="0" y="2974999"/>
            <a:ext cx="12192000" cy="3262313"/>
          </a:xfrm>
          <a:prstGeom prst="rect">
            <a:avLst/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DEE75FC-B50D-8043-A377-0C7BE0531537}"/>
              </a:ext>
            </a:extLst>
          </p:cNvPr>
          <p:cNvGrpSpPr>
            <a:grpSpLocks noChangeAspect="1"/>
          </p:cNvGrpSpPr>
          <p:nvPr/>
        </p:nvGrpSpPr>
        <p:grpSpPr>
          <a:xfrm>
            <a:off x="10440632" y="2517318"/>
            <a:ext cx="2160239" cy="2159987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29" name="Freeform: Shape 6">
              <a:extLst>
                <a:ext uri="{FF2B5EF4-FFF2-40B4-BE49-F238E27FC236}">
                  <a16:creationId xmlns:a16="http://schemas.microsoft.com/office/drawing/2014/main" id="{5630CB9A-94BF-6340-9263-FD7499D2FB0B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/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1D15B068-360C-514F-988C-62ED4F1AA473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31" name="Freeform: Shape 7">
                <a:extLst>
                  <a:ext uri="{FF2B5EF4-FFF2-40B4-BE49-F238E27FC236}">
                    <a16:creationId xmlns:a16="http://schemas.microsoft.com/office/drawing/2014/main" id="{CFC39AF6-2740-F545-A44A-7E0382777E4E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32" name="Freeform: Shape 8">
                <a:extLst>
                  <a:ext uri="{FF2B5EF4-FFF2-40B4-BE49-F238E27FC236}">
                    <a16:creationId xmlns:a16="http://schemas.microsoft.com/office/drawing/2014/main" id="{3E59B220-AF99-CF47-9686-9CAC221C93D0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33" name="Freeform: Shape 9">
                <a:extLst>
                  <a:ext uri="{FF2B5EF4-FFF2-40B4-BE49-F238E27FC236}">
                    <a16:creationId xmlns:a16="http://schemas.microsoft.com/office/drawing/2014/main" id="{17EAFF0A-0E32-FF48-A978-66AC18EB3A80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34" name="Freeform: Shape 10">
                <a:extLst>
                  <a:ext uri="{FF2B5EF4-FFF2-40B4-BE49-F238E27FC236}">
                    <a16:creationId xmlns:a16="http://schemas.microsoft.com/office/drawing/2014/main" id="{095F1E10-D721-344A-9E7E-326CBF6B5D16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</p:grp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DBA0A967-644C-7B47-A4B1-82200C78A7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0351"/>
            <a:ext cx="12192000" cy="2964648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8AC18C38-9328-1A4C-9F90-4AEDA32A810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8871" y="3256100"/>
            <a:ext cx="9144000" cy="1264424"/>
          </a:xfrm>
          <a:prstGeom prst="rect">
            <a:avLst/>
          </a:prstGeom>
        </p:spPr>
        <p:txBody>
          <a:bodyPr anchor="b"/>
          <a:lstStyle>
            <a:lvl1pPr algn="l">
              <a:defRPr sz="4000" b="1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64946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7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081C1596-B223-7D46-98D0-192423572422}"/>
              </a:ext>
            </a:extLst>
          </p:cNvPr>
          <p:cNvSpPr/>
          <p:nvPr/>
        </p:nvSpPr>
        <p:spPr>
          <a:xfrm>
            <a:off x="0" y="2974999"/>
            <a:ext cx="12192000" cy="3262313"/>
          </a:xfrm>
          <a:prstGeom prst="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8870" y="3234682"/>
            <a:ext cx="9887699" cy="760364"/>
          </a:xfrm>
          <a:prstGeom prst="rect">
            <a:avLst/>
          </a:prstGeom>
        </p:spPr>
        <p:txBody>
          <a:bodyPr anchor="b"/>
          <a:lstStyle>
            <a:lvl1pPr algn="l">
              <a:defRPr sz="4000" b="1" cap="all" baseline="0">
                <a:solidFill>
                  <a:srgbClr val="D86075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EC1956A6-753F-7843-B057-17E5C6E65FF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4149080"/>
            <a:ext cx="11164827" cy="187220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2" name="Picture Placeholder 4">
            <a:extLst>
              <a:ext uri="{FF2B5EF4-FFF2-40B4-BE49-F238E27FC236}">
                <a16:creationId xmlns:a16="http://schemas.microsoft.com/office/drawing/2014/main" id="{2F8B7EAD-DB83-9B43-8F7F-43B8771C678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1"/>
            <a:ext cx="4018832" cy="2974999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33" name="Picture Placeholder 4">
            <a:extLst>
              <a:ext uri="{FF2B5EF4-FFF2-40B4-BE49-F238E27FC236}">
                <a16:creationId xmlns:a16="http://schemas.microsoft.com/office/drawing/2014/main" id="{80CED61C-E1D2-5C45-8F19-613A4CE40FB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040400" y="1"/>
            <a:ext cx="4111200" cy="2974999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34" name="Picture Placeholder 4">
            <a:extLst>
              <a:ext uri="{FF2B5EF4-FFF2-40B4-BE49-F238E27FC236}">
                <a16:creationId xmlns:a16="http://schemas.microsoft.com/office/drawing/2014/main" id="{D0A22248-2DDF-B94D-9D1F-1C4B9A21122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73168" y="1"/>
            <a:ext cx="4018832" cy="2974999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2080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9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081C1596-B223-7D46-98D0-192423572422}"/>
              </a:ext>
            </a:extLst>
          </p:cNvPr>
          <p:cNvSpPr/>
          <p:nvPr/>
        </p:nvSpPr>
        <p:spPr>
          <a:xfrm>
            <a:off x="0" y="2974999"/>
            <a:ext cx="12192000" cy="3262313"/>
          </a:xfrm>
          <a:prstGeom prst="rect">
            <a:avLst/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8870" y="3234682"/>
            <a:ext cx="9887699" cy="760364"/>
          </a:xfrm>
          <a:prstGeom prst="rect">
            <a:avLst/>
          </a:prstGeom>
        </p:spPr>
        <p:txBody>
          <a:bodyPr anchor="b"/>
          <a:lstStyle>
            <a:lvl1pPr algn="l">
              <a:defRPr sz="4000" b="1" cap="all" baseline="0">
                <a:solidFill>
                  <a:srgbClr val="C3DDD7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B7556866-A1FA-E04F-B260-D036EB10CB4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1"/>
            <a:ext cx="4018832" cy="2974999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EC1956A6-753F-7843-B057-17E5C6E65FF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4149080"/>
            <a:ext cx="11164827" cy="187220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0" name="Picture Placeholder 4">
            <a:extLst>
              <a:ext uri="{FF2B5EF4-FFF2-40B4-BE49-F238E27FC236}">
                <a16:creationId xmlns:a16="http://schemas.microsoft.com/office/drawing/2014/main" id="{B205E636-EAA8-BB49-9C48-94C2D4DD9DF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040400" y="1"/>
            <a:ext cx="4111200" cy="2974999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31" name="Picture Placeholder 4">
            <a:extLst>
              <a:ext uri="{FF2B5EF4-FFF2-40B4-BE49-F238E27FC236}">
                <a16:creationId xmlns:a16="http://schemas.microsoft.com/office/drawing/2014/main" id="{840C1672-FA0C-DF42-A509-0133D1F0C18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73168" y="1"/>
            <a:ext cx="4018832" cy="2974999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907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0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081C1596-B223-7D46-98D0-192423572422}"/>
              </a:ext>
            </a:extLst>
          </p:cNvPr>
          <p:cNvSpPr/>
          <p:nvPr/>
        </p:nvSpPr>
        <p:spPr>
          <a:xfrm>
            <a:off x="0" y="2974999"/>
            <a:ext cx="12192000" cy="3262313"/>
          </a:xfrm>
          <a:prstGeom prst="rect">
            <a:avLst/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8870" y="3234682"/>
            <a:ext cx="9887699" cy="760364"/>
          </a:xfrm>
          <a:prstGeom prst="rect">
            <a:avLst/>
          </a:prstGeom>
        </p:spPr>
        <p:txBody>
          <a:bodyPr anchor="b"/>
          <a:lstStyle>
            <a:lvl1pPr algn="l">
              <a:defRPr sz="4000" b="1" cap="all" baseline="0">
                <a:solidFill>
                  <a:srgbClr val="0C244C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EC1956A6-753F-7843-B057-17E5C6E65FF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4149080"/>
            <a:ext cx="11164827" cy="187220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cap="none" baseline="0">
                <a:solidFill>
                  <a:schemeClr val="bg1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chemeClr val="bg1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chemeClr val="bg1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chemeClr val="bg1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2" name="Picture Placeholder 4">
            <a:extLst>
              <a:ext uri="{FF2B5EF4-FFF2-40B4-BE49-F238E27FC236}">
                <a16:creationId xmlns:a16="http://schemas.microsoft.com/office/drawing/2014/main" id="{2F8B7EAD-DB83-9B43-8F7F-43B8771C678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1"/>
            <a:ext cx="4018832" cy="2974999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33" name="Picture Placeholder 4">
            <a:extLst>
              <a:ext uri="{FF2B5EF4-FFF2-40B4-BE49-F238E27FC236}">
                <a16:creationId xmlns:a16="http://schemas.microsoft.com/office/drawing/2014/main" id="{80CED61C-E1D2-5C45-8F19-613A4CE40FB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040400" y="1"/>
            <a:ext cx="4111200" cy="2974999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34" name="Picture Placeholder 4">
            <a:extLst>
              <a:ext uri="{FF2B5EF4-FFF2-40B4-BE49-F238E27FC236}">
                <a16:creationId xmlns:a16="http://schemas.microsoft.com/office/drawing/2014/main" id="{D0A22248-2DDF-B94D-9D1F-1C4B9A21122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73168" y="1"/>
            <a:ext cx="4018832" cy="2974999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0247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081C1596-B223-7D46-98D0-192423572422}"/>
              </a:ext>
            </a:extLst>
          </p:cNvPr>
          <p:cNvSpPr/>
          <p:nvPr/>
        </p:nvSpPr>
        <p:spPr>
          <a:xfrm>
            <a:off x="0" y="2974999"/>
            <a:ext cx="12192000" cy="3262313"/>
          </a:xfrm>
          <a:prstGeom prst="rect">
            <a:avLst/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8870" y="3234682"/>
            <a:ext cx="9887699" cy="760364"/>
          </a:xfrm>
          <a:prstGeom prst="rect">
            <a:avLst/>
          </a:prstGeom>
        </p:spPr>
        <p:txBody>
          <a:bodyPr anchor="b"/>
          <a:lstStyle>
            <a:lvl1pPr algn="l">
              <a:defRPr sz="4000" b="1" cap="all" baseline="0">
                <a:solidFill>
                  <a:srgbClr val="0C244C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B7556866-A1FA-E04F-B260-D036EB10CB4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1"/>
            <a:ext cx="4018832" cy="2974999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EC1956A6-753F-7843-B057-17E5C6E65FF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4149080"/>
            <a:ext cx="11164827" cy="187220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cap="none" baseline="0">
                <a:solidFill>
                  <a:schemeClr val="bg1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chemeClr val="bg1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chemeClr val="bg1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chemeClr val="bg1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0" name="Picture Placeholder 4">
            <a:extLst>
              <a:ext uri="{FF2B5EF4-FFF2-40B4-BE49-F238E27FC236}">
                <a16:creationId xmlns:a16="http://schemas.microsoft.com/office/drawing/2014/main" id="{B205E636-EAA8-BB49-9C48-94C2D4DD9DF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040400" y="1"/>
            <a:ext cx="4111200" cy="2974999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31" name="Picture Placeholder 4">
            <a:extLst>
              <a:ext uri="{FF2B5EF4-FFF2-40B4-BE49-F238E27FC236}">
                <a16:creationId xmlns:a16="http://schemas.microsoft.com/office/drawing/2014/main" id="{840C1672-FA0C-DF42-A509-0133D1F0C18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73168" y="1"/>
            <a:ext cx="4018832" cy="2974999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2626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bg>
      <p:bgPr>
        <a:solidFill>
          <a:srgbClr val="C3DD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Diagonal Corner Rectangle 8">
            <a:extLst>
              <a:ext uri="{FF2B5EF4-FFF2-40B4-BE49-F238E27FC236}">
                <a16:creationId xmlns:a16="http://schemas.microsoft.com/office/drawing/2014/main" id="{12EFCC48-8CC8-4B59-B2A1-D9D5939A217A}"/>
              </a:ext>
            </a:extLst>
          </p:cNvPr>
          <p:cNvSpPr/>
          <p:nvPr userDrawn="1"/>
        </p:nvSpPr>
        <p:spPr>
          <a:xfrm rot="16200000">
            <a:off x="3739020" y="-1990883"/>
            <a:ext cx="4680520" cy="11055790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62703C5F-517F-A044-80AC-349CC26BC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384" y="413792"/>
            <a:ext cx="11055789" cy="78296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D86075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FC8CC55-2CE4-BA42-B7E3-B85B1556D911}"/>
              </a:ext>
            </a:extLst>
          </p:cNvPr>
          <p:cNvSpPr txBox="1"/>
          <p:nvPr userDrawn="1"/>
        </p:nvSpPr>
        <p:spPr>
          <a:xfrm>
            <a:off x="13552369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E1DA04A6-A94E-4982-9D86-43F28DC6EEC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06759" y="1628800"/>
            <a:ext cx="10145037" cy="424847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612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bg>
      <p:bgPr>
        <a:solidFill>
          <a:srgbClr val="DF91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62703C5F-517F-A044-80AC-349CC26BC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384" y="413792"/>
            <a:ext cx="11055789" cy="78296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8" name="Round Diagonal Corner Rectangle 17">
            <a:extLst>
              <a:ext uri="{FF2B5EF4-FFF2-40B4-BE49-F238E27FC236}">
                <a16:creationId xmlns:a16="http://schemas.microsoft.com/office/drawing/2014/main" id="{4E7F82F3-B891-184C-80DC-B7E4400DB9F6}"/>
              </a:ext>
            </a:extLst>
          </p:cNvPr>
          <p:cNvSpPr/>
          <p:nvPr/>
        </p:nvSpPr>
        <p:spPr>
          <a:xfrm rot="16200000">
            <a:off x="3739019" y="-1990884"/>
            <a:ext cx="4680521" cy="11055790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565BA8AC-4514-BB41-98A5-9BAB38A2A39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06759" y="1628800"/>
            <a:ext cx="10145037" cy="424847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350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35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35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35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275A1F4-7805-2342-8F12-CB347FD74952}"/>
              </a:ext>
            </a:extLst>
          </p:cNvPr>
          <p:cNvSpPr txBox="1"/>
          <p:nvPr userDrawn="1"/>
        </p:nvSpPr>
        <p:spPr>
          <a:xfrm>
            <a:off x="13552369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10" name="Round Diagonal Corner Rectangle 8">
            <a:extLst>
              <a:ext uri="{FF2B5EF4-FFF2-40B4-BE49-F238E27FC236}">
                <a16:creationId xmlns:a16="http://schemas.microsoft.com/office/drawing/2014/main" id="{0DF7B0C4-B96C-924C-9342-7F328E798948}"/>
              </a:ext>
            </a:extLst>
          </p:cNvPr>
          <p:cNvSpPr/>
          <p:nvPr userDrawn="1"/>
        </p:nvSpPr>
        <p:spPr>
          <a:xfrm rot="16200000">
            <a:off x="3724209" y="-1990883"/>
            <a:ext cx="4680520" cy="11055790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A1ECAD9F-FB32-4C4E-87A3-45D3E316218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91948" y="1628800"/>
            <a:ext cx="10145037" cy="424847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3867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bg>
      <p:bgPr>
        <a:solidFill>
          <a:srgbClr val="C3DD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4DE7A9E-388A-B944-885A-B6C14DCFF7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111EA5-29C5-E949-967E-D5A0CBE152AF}"/>
              </a:ext>
            </a:extLst>
          </p:cNvPr>
          <p:cNvSpPr txBox="1"/>
          <p:nvPr userDrawn="1"/>
        </p:nvSpPr>
        <p:spPr>
          <a:xfrm>
            <a:off x="13552369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4214550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bg>
      <p:bgPr>
        <a:solidFill>
          <a:srgbClr val="63B1A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62703C5F-517F-A044-80AC-349CC26BC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384" y="413792"/>
            <a:ext cx="11055789" cy="78296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Round Diagonal Corner Rectangle 8">
            <a:extLst>
              <a:ext uri="{FF2B5EF4-FFF2-40B4-BE49-F238E27FC236}">
                <a16:creationId xmlns:a16="http://schemas.microsoft.com/office/drawing/2014/main" id="{B95DA3EC-004A-4445-AD27-45ABC57A49A9}"/>
              </a:ext>
            </a:extLst>
          </p:cNvPr>
          <p:cNvSpPr/>
          <p:nvPr/>
        </p:nvSpPr>
        <p:spPr>
          <a:xfrm rot="16200000">
            <a:off x="3739019" y="-1990884"/>
            <a:ext cx="4680521" cy="11055790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12BC0069-C49C-4E18-A1FE-778E150FFE5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06759" y="1628800"/>
            <a:ext cx="10145037" cy="424847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6268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5_Title Slide">
    <p:bg>
      <p:bgPr>
        <a:solidFill>
          <a:srgbClr val="D8607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62703C5F-517F-A044-80AC-349CC26BC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384" y="413792"/>
            <a:ext cx="11055789" cy="78296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Round Diagonal Corner Rectangle 8">
            <a:extLst>
              <a:ext uri="{FF2B5EF4-FFF2-40B4-BE49-F238E27FC236}">
                <a16:creationId xmlns:a16="http://schemas.microsoft.com/office/drawing/2014/main" id="{E94B0F26-9B7E-504C-8292-D79BA3B092BB}"/>
              </a:ext>
            </a:extLst>
          </p:cNvPr>
          <p:cNvSpPr/>
          <p:nvPr/>
        </p:nvSpPr>
        <p:spPr>
          <a:xfrm rot="16200000">
            <a:off x="3739019" y="-1990884"/>
            <a:ext cx="4680521" cy="11055790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D587743-3AD6-7E45-A11C-FE5AA979764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06759" y="1628800"/>
            <a:ext cx="10145037" cy="424847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5906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6192011" cy="6237312"/>
          </a:xfrm>
          <a:prstGeom prst="round1Rect">
            <a:avLst>
              <a:gd name="adj" fmla="val 23287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675FA2BE-CB3B-CA47-B4D3-B1DEB10CC7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692695"/>
            <a:ext cx="5328592" cy="963489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D86075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AF587D0-1A8E-7348-81F7-FB0B396C31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9" y="2177480"/>
            <a:ext cx="5184574" cy="37718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B580E45E-C138-F34A-B50D-2A527F9F566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47386" y="5725203"/>
            <a:ext cx="4959785" cy="2240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3D3F451-B7BF-1947-8ABE-F07FC6772EF3}"/>
              </a:ext>
            </a:extLst>
          </p:cNvPr>
          <p:cNvCxnSpPr/>
          <p:nvPr/>
        </p:nvCxnSpPr>
        <p:spPr>
          <a:xfrm>
            <a:off x="335360" y="1916832"/>
            <a:ext cx="5328592" cy="0"/>
          </a:xfrm>
          <a:prstGeom prst="line">
            <a:avLst/>
          </a:prstGeom>
          <a:ln w="50800">
            <a:solidFill>
              <a:srgbClr val="63B1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37FD9524-6EA9-5240-A6C2-5DBC06F63B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647387" y="692696"/>
            <a:ext cx="2400941" cy="2304256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8C819CE2-73D4-2940-BAA8-05CB0AB6A9F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647386" y="3208949"/>
            <a:ext cx="4959787" cy="2304256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5A1F8534-9648-394B-80DA-D4B07A9CDF5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212335" y="692696"/>
            <a:ext cx="2400941" cy="2304256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7517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6192011" cy="6237312"/>
          </a:xfrm>
          <a:prstGeom prst="round1Rect">
            <a:avLst>
              <a:gd name="adj" fmla="val 23287"/>
            </a:avLst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5E9CC21D-9458-F64F-91C0-D00DF1FB2AC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9379" y="2177480"/>
            <a:ext cx="5184574" cy="37718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DDB4820-AC21-D145-9DFA-CC64BCC80C89}"/>
              </a:ext>
            </a:extLst>
          </p:cNvPr>
          <p:cNvCxnSpPr/>
          <p:nvPr/>
        </p:nvCxnSpPr>
        <p:spPr>
          <a:xfrm>
            <a:off x="335360" y="1916832"/>
            <a:ext cx="5328592" cy="0"/>
          </a:xfrm>
          <a:prstGeom prst="line">
            <a:avLst/>
          </a:prstGeom>
          <a:ln w="50800">
            <a:solidFill>
              <a:srgbClr val="D860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5">
            <a:extLst>
              <a:ext uri="{FF2B5EF4-FFF2-40B4-BE49-F238E27FC236}">
                <a16:creationId xmlns:a16="http://schemas.microsoft.com/office/drawing/2014/main" id="{2D3ED194-6F2C-4445-AECD-B6F9893128D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47386" y="5725203"/>
            <a:ext cx="4959785" cy="2240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80A3EA6F-48F9-F34A-BD42-0BF07B8832A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647387" y="692696"/>
            <a:ext cx="2400941" cy="2304256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F6BA20C9-A7E8-DE4D-AFF9-A3E46DF6D01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647386" y="3208949"/>
            <a:ext cx="4959787" cy="2304256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D1FBB4C9-5310-124D-BF32-CE5F9DA0BA0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212335" y="692696"/>
            <a:ext cx="2400941" cy="2304256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7" name="Title Placeholder 1">
            <a:extLst>
              <a:ext uri="{FF2B5EF4-FFF2-40B4-BE49-F238E27FC236}">
                <a16:creationId xmlns:a16="http://schemas.microsoft.com/office/drawing/2014/main" id="{2342B15A-0AE0-E646-BE62-B7541DC6B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692695"/>
            <a:ext cx="5328592" cy="963489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75747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6192011" cy="6237312"/>
          </a:xfrm>
          <a:prstGeom prst="round1Rect">
            <a:avLst>
              <a:gd name="adj" fmla="val 23287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77A281CC-2BC0-AF44-B282-6895AAFF46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9379" y="2177480"/>
            <a:ext cx="5184574" cy="37718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chemeClr val="bg1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chemeClr val="bg1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chemeClr val="bg1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chemeClr val="bg1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8AE1625-AC35-5444-9D91-EDAF49446C5D}"/>
              </a:ext>
            </a:extLst>
          </p:cNvPr>
          <p:cNvCxnSpPr/>
          <p:nvPr/>
        </p:nvCxnSpPr>
        <p:spPr>
          <a:xfrm>
            <a:off x="335360" y="1916832"/>
            <a:ext cx="5328592" cy="0"/>
          </a:xfrm>
          <a:prstGeom prst="line">
            <a:avLst/>
          </a:prstGeom>
          <a:ln w="50800">
            <a:solidFill>
              <a:srgbClr val="C3DD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C9727188-CADF-AB4C-9249-B8FF11DB17E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47386" y="5725203"/>
            <a:ext cx="4959785" cy="2240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9ED5AAC2-A68E-DF4F-BA18-AC7D2948678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647387" y="692696"/>
            <a:ext cx="2400941" cy="2304256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0938F181-0B81-2347-8BCE-C5AB8CE3A3E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647386" y="3208949"/>
            <a:ext cx="4959787" cy="2304256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E3202EFA-E4D7-604A-9FDD-137B74F3D52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212335" y="692696"/>
            <a:ext cx="2400941" cy="2304256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3" name="Title Placeholder 1">
            <a:extLst>
              <a:ext uri="{FF2B5EF4-FFF2-40B4-BE49-F238E27FC236}">
                <a16:creationId xmlns:a16="http://schemas.microsoft.com/office/drawing/2014/main" id="{08E09726-2E48-E342-8EC9-CD24A90581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692695"/>
            <a:ext cx="5328592" cy="963489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2177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1" y="0"/>
            <a:ext cx="6168008" cy="6237312"/>
          </a:xfrm>
          <a:prstGeom prst="round1Rect">
            <a:avLst>
              <a:gd name="adj" fmla="val 23287"/>
            </a:avLst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EEACEA1C-E92F-6E43-9A30-A6A1ADBE0B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9" y="2177480"/>
            <a:ext cx="5184574" cy="37718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chemeClr val="bg1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chemeClr val="bg1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chemeClr val="bg1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chemeClr val="bg1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9999959-C804-0541-9D17-160A08F280B9}"/>
              </a:ext>
            </a:extLst>
          </p:cNvPr>
          <p:cNvCxnSpPr/>
          <p:nvPr/>
        </p:nvCxnSpPr>
        <p:spPr>
          <a:xfrm>
            <a:off x="335360" y="1916832"/>
            <a:ext cx="5328592" cy="0"/>
          </a:xfrm>
          <a:prstGeom prst="line">
            <a:avLst/>
          </a:prstGeom>
          <a:ln w="50800">
            <a:solidFill>
              <a:srgbClr val="DF91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04739F08-D58A-B343-A247-B26E09648F8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47386" y="5725203"/>
            <a:ext cx="4959785" cy="2240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1B1E8647-9616-6E4A-B6D7-C12A72792A3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647387" y="692696"/>
            <a:ext cx="2400941" cy="2304256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DA735A87-4EDD-3840-994F-98EA81E273B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647386" y="3208949"/>
            <a:ext cx="4959787" cy="2304256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B3858B14-CD67-B946-B0F0-B2889D7C3C4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212335" y="692696"/>
            <a:ext cx="2400941" cy="2304256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1" name="Title Placeholder 1">
            <a:extLst>
              <a:ext uri="{FF2B5EF4-FFF2-40B4-BE49-F238E27FC236}">
                <a16:creationId xmlns:a16="http://schemas.microsoft.com/office/drawing/2014/main" id="{485D9E6F-D907-6D42-ABFF-18D955373A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692695"/>
            <a:ext cx="5328592" cy="963489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68582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6192011" cy="6237312"/>
          </a:xfrm>
          <a:prstGeom prst="round1Rect">
            <a:avLst>
              <a:gd name="adj" fmla="val 23287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AF587D0-1A8E-7348-81F7-FB0B396C31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9" y="2177480"/>
            <a:ext cx="5184574" cy="37718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B580E45E-C138-F34A-B50D-2A527F9F566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47386" y="5725203"/>
            <a:ext cx="4959785" cy="2240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81BC7A7A-1FB2-9745-8A86-AF39BA138C6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647386" y="692696"/>
            <a:ext cx="4959787" cy="4889086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3D3F451-B7BF-1947-8ABE-F07FC6772EF3}"/>
              </a:ext>
            </a:extLst>
          </p:cNvPr>
          <p:cNvCxnSpPr/>
          <p:nvPr/>
        </p:nvCxnSpPr>
        <p:spPr>
          <a:xfrm>
            <a:off x="335360" y="1916832"/>
            <a:ext cx="5328592" cy="0"/>
          </a:xfrm>
          <a:prstGeom prst="line">
            <a:avLst/>
          </a:prstGeom>
          <a:ln w="50800">
            <a:solidFill>
              <a:srgbClr val="63B1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5C78746F-8078-0245-9577-F17612239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692695"/>
            <a:ext cx="5328592" cy="963489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D86075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5612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6192011" cy="6237312"/>
          </a:xfrm>
          <a:prstGeom prst="round1Rect">
            <a:avLst>
              <a:gd name="adj" fmla="val 23287"/>
            </a:avLst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56B88284-AAD5-AE46-B5F7-D1554CD898A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647386" y="692696"/>
            <a:ext cx="4959787" cy="4889086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6D0D5AB6-41CD-CD43-BE0E-710510C462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47386" y="5725203"/>
            <a:ext cx="4959785" cy="2240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5E9CC21D-9458-F64F-91C0-D00DF1FB2AC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9379" y="2177480"/>
            <a:ext cx="5184574" cy="37718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DDB4820-AC21-D145-9DFA-CC64BCC80C89}"/>
              </a:ext>
            </a:extLst>
          </p:cNvPr>
          <p:cNvCxnSpPr/>
          <p:nvPr/>
        </p:nvCxnSpPr>
        <p:spPr>
          <a:xfrm>
            <a:off x="335360" y="1916832"/>
            <a:ext cx="5328592" cy="0"/>
          </a:xfrm>
          <a:prstGeom prst="line">
            <a:avLst/>
          </a:prstGeom>
          <a:ln w="50800">
            <a:solidFill>
              <a:srgbClr val="D860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A964E8A9-F70A-4146-974B-8F61BF9644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692695"/>
            <a:ext cx="5328592" cy="963489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22478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6192011" cy="6237312"/>
          </a:xfrm>
          <a:prstGeom prst="round1Rect">
            <a:avLst>
              <a:gd name="adj" fmla="val 23287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F5403EF0-98D8-6B4B-B1CE-3A22FD24B37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647386" y="692696"/>
            <a:ext cx="4959787" cy="4889086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F2D6F13C-AB98-FA45-9ED4-003FACDBBA5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47386" y="5725203"/>
            <a:ext cx="4959785" cy="2240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77A281CC-2BC0-AF44-B282-6895AAFF46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9379" y="2177480"/>
            <a:ext cx="5184574" cy="37718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chemeClr val="bg1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chemeClr val="bg1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chemeClr val="bg1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chemeClr val="bg1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8AE1625-AC35-5444-9D91-EDAF49446C5D}"/>
              </a:ext>
            </a:extLst>
          </p:cNvPr>
          <p:cNvCxnSpPr/>
          <p:nvPr/>
        </p:nvCxnSpPr>
        <p:spPr>
          <a:xfrm>
            <a:off x="335360" y="1916832"/>
            <a:ext cx="5328592" cy="0"/>
          </a:xfrm>
          <a:prstGeom prst="line">
            <a:avLst/>
          </a:prstGeom>
          <a:ln w="50800">
            <a:solidFill>
              <a:srgbClr val="C3DD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6782F49C-297E-5140-9598-28E9540BF8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692695"/>
            <a:ext cx="5328592" cy="963489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5759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1" y="0"/>
            <a:ext cx="6168008" cy="6237312"/>
          </a:xfrm>
          <a:prstGeom prst="round1Rect">
            <a:avLst>
              <a:gd name="adj" fmla="val 23287"/>
            </a:avLst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A8717F52-5218-A04E-85FE-4019BA2AFCE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647386" y="692696"/>
            <a:ext cx="4959787" cy="4889086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0839EF53-B0FD-AF42-8479-0D8D25CADAF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47386" y="5725203"/>
            <a:ext cx="4959785" cy="2240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EEACEA1C-E92F-6E43-9A30-A6A1ADBE0B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9" y="2177480"/>
            <a:ext cx="5184574" cy="37718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chemeClr val="bg1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chemeClr val="bg1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chemeClr val="bg1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chemeClr val="bg1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9999959-C804-0541-9D17-160A08F280B9}"/>
              </a:ext>
            </a:extLst>
          </p:cNvPr>
          <p:cNvCxnSpPr/>
          <p:nvPr/>
        </p:nvCxnSpPr>
        <p:spPr>
          <a:xfrm>
            <a:off x="335360" y="1916832"/>
            <a:ext cx="5328592" cy="0"/>
          </a:xfrm>
          <a:prstGeom prst="line">
            <a:avLst/>
          </a:prstGeom>
          <a:ln w="50800">
            <a:solidFill>
              <a:srgbClr val="C3DD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537687FA-8903-8C4E-9FAE-8BA825B5FF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692695"/>
            <a:ext cx="5328592" cy="963489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862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Title Slide">
    <p:bg>
      <p:bgPr>
        <a:solidFill>
          <a:srgbClr val="DF91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3A23D3B5-17DF-E94A-8FB3-6084B97573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384" y="413792"/>
            <a:ext cx="11055789" cy="71095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7A4B785D-CEDA-A042-93FF-FDDC90576B9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1384" y="1233891"/>
            <a:ext cx="11055789" cy="410445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2309A17F-886E-9245-A52B-75E9730B013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1384" y="5338347"/>
            <a:ext cx="6087237" cy="819150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FontTx/>
              <a:buNone/>
              <a:defRPr sz="950">
                <a:solidFill>
                  <a:schemeClr val="bg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F355D99-04FC-9E43-8704-13C14E52B367}"/>
              </a:ext>
            </a:extLst>
          </p:cNvPr>
          <p:cNvSpPr txBox="1"/>
          <p:nvPr userDrawn="1"/>
        </p:nvSpPr>
        <p:spPr>
          <a:xfrm>
            <a:off x="13552369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7416824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5" name="Round Diagonal Corner Rectangle 14">
            <a:extLst>
              <a:ext uri="{FF2B5EF4-FFF2-40B4-BE49-F238E27FC236}">
                <a16:creationId xmlns:a16="http://schemas.microsoft.com/office/drawing/2014/main" id="{333B05BF-2416-1E42-A4F6-EFE4B6A4B89D}"/>
              </a:ext>
            </a:extLst>
          </p:cNvPr>
          <p:cNvSpPr/>
          <p:nvPr/>
        </p:nvSpPr>
        <p:spPr>
          <a:xfrm flipH="1">
            <a:off x="-5" y="0"/>
            <a:ext cx="11555822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93B890FB-C822-6244-AE9A-D27B6D3B13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842" y="382352"/>
            <a:ext cx="9217024" cy="50405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D86075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A16FE2FA-60A7-824D-989C-1DE14DD4ACC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67808" y="1580889"/>
            <a:ext cx="3456384" cy="393634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E25E6694-41CC-5246-8950-1FCBC5A42DA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12224" y="1580889"/>
            <a:ext cx="3456384" cy="393634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66F85165-9A8B-4B48-92D5-DD4A6F5AFF4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3392" y="1580889"/>
            <a:ext cx="3456384" cy="3936343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2" name="Text Placeholder 15">
            <a:extLst>
              <a:ext uri="{FF2B5EF4-FFF2-40B4-BE49-F238E27FC236}">
                <a16:creationId xmlns:a16="http://schemas.microsoft.com/office/drawing/2014/main" id="{F0ABBF8E-2FA1-4143-A3D1-85D857940BF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14842" y="5714416"/>
            <a:ext cx="3447904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5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90FE50E2-7287-AF48-8B7F-254A7F65FA1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384838" y="5714416"/>
            <a:ext cx="3447904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5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E059A0B8-5DBB-0547-9898-6107ECB32B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107914" y="5714416"/>
            <a:ext cx="3447904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5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1340874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8" name="Round Diagonal Corner Rectangle 7">
            <a:extLst>
              <a:ext uri="{FF2B5EF4-FFF2-40B4-BE49-F238E27FC236}">
                <a16:creationId xmlns:a16="http://schemas.microsoft.com/office/drawing/2014/main" id="{79C8EF2F-0282-5D4F-BA19-6BB7F61FA937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EE432D93-A7A2-E74B-93B8-7A5C8AE54F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842" y="382352"/>
            <a:ext cx="9217024" cy="50405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D8D8473A-26AF-C249-A308-51D1233C19A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67808" y="1580889"/>
            <a:ext cx="3456384" cy="393634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8C347D0D-9ADF-F04D-A7A9-763015C2FBE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12224" y="1580889"/>
            <a:ext cx="3456384" cy="393634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338317EF-8420-7944-BC72-E01F1749B18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3392" y="1580889"/>
            <a:ext cx="3456384" cy="3936343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3" name="Text Placeholder 15">
            <a:extLst>
              <a:ext uri="{FF2B5EF4-FFF2-40B4-BE49-F238E27FC236}">
                <a16:creationId xmlns:a16="http://schemas.microsoft.com/office/drawing/2014/main" id="{75B2FE88-A057-1C45-BF75-BA661C6AE81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14842" y="5714416"/>
            <a:ext cx="3447904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5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A588400-871F-F44A-B832-D2DAB6AF61A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384838" y="5714416"/>
            <a:ext cx="3447904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5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F1C8C285-4546-2C4E-8423-946982299F5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107914" y="5714416"/>
            <a:ext cx="3447904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5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6555269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5" name="Round Diagonal Corner Rectangle 14">
            <a:extLst>
              <a:ext uri="{FF2B5EF4-FFF2-40B4-BE49-F238E27FC236}">
                <a16:creationId xmlns:a16="http://schemas.microsoft.com/office/drawing/2014/main" id="{333B05BF-2416-1E42-A4F6-EFE4B6A4B89D}"/>
              </a:ext>
            </a:extLst>
          </p:cNvPr>
          <p:cNvSpPr/>
          <p:nvPr/>
        </p:nvSpPr>
        <p:spPr>
          <a:xfrm flipH="1">
            <a:off x="-5" y="0"/>
            <a:ext cx="11568612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93B890FB-C822-6244-AE9A-D27B6D3B13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842" y="382352"/>
            <a:ext cx="9217024" cy="50405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EA1537EA-C36C-4C48-9C17-DE22BD9EC20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67808" y="1580889"/>
            <a:ext cx="3456384" cy="393634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3A687291-0CBA-8646-91E4-32C02AB4A5A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12224" y="1580889"/>
            <a:ext cx="3456384" cy="393634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F5167438-FB8A-1D4B-BB24-9F2B40AFF33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3392" y="1580889"/>
            <a:ext cx="3456384" cy="3936343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3564D09F-C382-5F46-A844-6305CD1B99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14842" y="5714416"/>
            <a:ext cx="3447904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5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1E4B44F8-F3D8-7E40-8BC0-84AEE1138FF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384838" y="5714416"/>
            <a:ext cx="3447904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5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B8E350C7-D56C-BB4A-923E-E08A439FDFB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107914" y="5714416"/>
            <a:ext cx="3447904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5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173134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8" name="Round Diagonal Corner Rectangle 7">
            <a:extLst>
              <a:ext uri="{FF2B5EF4-FFF2-40B4-BE49-F238E27FC236}">
                <a16:creationId xmlns:a16="http://schemas.microsoft.com/office/drawing/2014/main" id="{79C8EF2F-0282-5D4F-BA19-6BB7F61FA937}"/>
              </a:ext>
            </a:extLst>
          </p:cNvPr>
          <p:cNvSpPr/>
          <p:nvPr/>
        </p:nvSpPr>
        <p:spPr>
          <a:xfrm flipH="1">
            <a:off x="-3" y="0"/>
            <a:ext cx="11568611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EE432D93-A7A2-E74B-93B8-7A5C8AE54F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842" y="382352"/>
            <a:ext cx="9217024" cy="50405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FDC2E9A5-4FC2-DB40-89CB-67A9A1EC11B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67808" y="1580889"/>
            <a:ext cx="3456384" cy="393634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9D71FB35-CDC5-B64B-9E71-A1098C4880A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12224" y="1580889"/>
            <a:ext cx="3456384" cy="393634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DEFC1B93-E9EB-F044-9954-5927089FF3B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3392" y="1580889"/>
            <a:ext cx="3456384" cy="3936343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06754A93-30EC-D149-8F70-4D6C61C5108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14842" y="5714416"/>
            <a:ext cx="3447904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5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5A29D6DF-68BB-6C4D-AAA4-B639652E83E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384838" y="5714416"/>
            <a:ext cx="3447904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5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15A68DEF-DF3E-0F48-A2EE-0609932A4F4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107914" y="5714416"/>
            <a:ext cx="3447904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5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7650153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1" name="Round Diagonal Corner Rectangle 10">
            <a:extLst>
              <a:ext uri="{FF2B5EF4-FFF2-40B4-BE49-F238E27FC236}">
                <a16:creationId xmlns:a16="http://schemas.microsoft.com/office/drawing/2014/main" id="{CE9EF793-A985-5846-B627-BD8E79F8B33B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88222E49-A4D6-CA46-9DBB-AC446EEF603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9376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1D272D01-E16D-8C4D-9F46-A043F241E4A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338310" y="1580925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F02A6715-711A-DA49-AC21-0909F0696A6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979173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6" name="Picture Placeholder 4">
            <a:extLst>
              <a:ext uri="{FF2B5EF4-FFF2-40B4-BE49-F238E27FC236}">
                <a16:creationId xmlns:a16="http://schemas.microsoft.com/office/drawing/2014/main" id="{5D1A1900-4F56-2B4F-BBFB-62C187B1AAF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46621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58CC5F27-2DF1-0C4E-95A1-849D837ACA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4055910"/>
            <a:ext cx="11164827" cy="189337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4" name="Title Placeholder 1">
            <a:extLst>
              <a:ext uri="{FF2B5EF4-FFF2-40B4-BE49-F238E27FC236}">
                <a16:creationId xmlns:a16="http://schemas.microsoft.com/office/drawing/2014/main" id="{55D59D9D-FC3D-CB46-9DA4-5F755258DEAC}"/>
              </a:ext>
            </a:extLst>
          </p:cNvPr>
          <p:cNvSpPr txBox="1">
            <a:spLocks/>
          </p:cNvSpPr>
          <p:nvPr/>
        </p:nvSpPr>
        <p:spPr>
          <a:xfrm>
            <a:off x="614842" y="382352"/>
            <a:ext cx="9217024" cy="50405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b="1" i="0" kern="1200" cap="all" normalizeH="0" baseline="0">
                <a:solidFill>
                  <a:srgbClr val="0C244C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AU">
                <a:solidFill>
                  <a:srgbClr val="D86075"/>
                </a:solidFill>
              </a:rPr>
              <a:t>Click to edit Master title style</a:t>
            </a:r>
            <a:endParaRPr lang="en-US">
              <a:solidFill>
                <a:srgbClr val="D86075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7E84819-4C54-574F-8060-6984CD25582B}"/>
              </a:ext>
            </a:extLst>
          </p:cNvPr>
          <p:cNvSpPr txBox="1"/>
          <p:nvPr userDrawn="1"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75800516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1" name="Round Diagonal Corner Rectangle 10">
            <a:extLst>
              <a:ext uri="{FF2B5EF4-FFF2-40B4-BE49-F238E27FC236}">
                <a16:creationId xmlns:a16="http://schemas.microsoft.com/office/drawing/2014/main" id="{CE9EF793-A985-5846-B627-BD8E79F8B33B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DF918A"/>
              </a:solidFill>
            </a:endParaRPr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88222E49-A4D6-CA46-9DBB-AC446EEF603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9376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1D272D01-E16D-8C4D-9F46-A043F241E4A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338310" y="1580925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F02A6715-711A-DA49-AC21-0909F0696A6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979173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6" name="Picture Placeholder 4">
            <a:extLst>
              <a:ext uri="{FF2B5EF4-FFF2-40B4-BE49-F238E27FC236}">
                <a16:creationId xmlns:a16="http://schemas.microsoft.com/office/drawing/2014/main" id="{5D1A1900-4F56-2B4F-BBFB-62C187B1AAF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46621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58CC5F27-2DF1-0C4E-95A1-849D837ACA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4055910"/>
            <a:ext cx="11164827" cy="189337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EF26B9D4-44A7-DE48-9C31-0BB04BA68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384" y="413792"/>
            <a:ext cx="11055789" cy="78296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74472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8" name="Picture Placeholder 4">
            <a:extLst>
              <a:ext uri="{FF2B5EF4-FFF2-40B4-BE49-F238E27FC236}">
                <a16:creationId xmlns:a16="http://schemas.microsoft.com/office/drawing/2014/main" id="{C5C294E5-F755-7B4A-A655-04312EF0AF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9376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F0C47967-C079-E24F-8636-1682CBF5FC6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338310" y="1580925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AA6708DB-A7AC-0942-95D4-D85B3A32B16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979173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D60E9371-115B-6F42-8766-64226F594A1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46621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B58FE328-85D5-A74E-A340-A55D92D9F5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4055910"/>
            <a:ext cx="11164827" cy="189337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3" name="Round Diagonal Corner Rectangle 12">
            <a:extLst>
              <a:ext uri="{FF2B5EF4-FFF2-40B4-BE49-F238E27FC236}">
                <a16:creationId xmlns:a16="http://schemas.microsoft.com/office/drawing/2014/main" id="{BD57A1AD-B25C-354A-852D-EBF26EB7CCF0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D9D27A9D-692C-A04A-BCE7-AB2E8A757650}"/>
              </a:ext>
            </a:extLst>
          </p:cNvPr>
          <p:cNvSpPr txBox="1">
            <a:spLocks/>
          </p:cNvSpPr>
          <p:nvPr/>
        </p:nvSpPr>
        <p:spPr>
          <a:xfrm>
            <a:off x="614842" y="382352"/>
            <a:ext cx="9217024" cy="50405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b="1" i="0" kern="1200" cap="all" normalizeH="0" baseline="0">
                <a:solidFill>
                  <a:srgbClr val="0C244C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AU">
                <a:solidFill>
                  <a:srgbClr val="0C244C"/>
                </a:solidFill>
              </a:rPr>
              <a:t>Click to edit Master title style</a:t>
            </a:r>
            <a:endParaRPr lang="en-US">
              <a:solidFill>
                <a:srgbClr val="0C244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41412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8" name="Picture Placeholder 4">
            <a:extLst>
              <a:ext uri="{FF2B5EF4-FFF2-40B4-BE49-F238E27FC236}">
                <a16:creationId xmlns:a16="http://schemas.microsoft.com/office/drawing/2014/main" id="{C5C294E5-F755-7B4A-A655-04312EF0AF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9376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F0C47967-C079-E24F-8636-1682CBF5FC6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338310" y="1580925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AA6708DB-A7AC-0942-95D4-D85B3A32B16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979173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D60E9371-115B-6F42-8766-64226F594A1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46621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B58FE328-85D5-A74E-A340-A55D92D9F5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4055910"/>
            <a:ext cx="11164827" cy="189337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3" name="Round Diagonal Corner Rectangle 12">
            <a:extLst>
              <a:ext uri="{FF2B5EF4-FFF2-40B4-BE49-F238E27FC236}">
                <a16:creationId xmlns:a16="http://schemas.microsoft.com/office/drawing/2014/main" id="{BD57A1AD-B25C-354A-852D-EBF26EB7CCF0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D9D27A9D-692C-A04A-BCE7-AB2E8A757650}"/>
              </a:ext>
            </a:extLst>
          </p:cNvPr>
          <p:cNvSpPr txBox="1">
            <a:spLocks/>
          </p:cNvSpPr>
          <p:nvPr/>
        </p:nvSpPr>
        <p:spPr>
          <a:xfrm>
            <a:off x="614842" y="382352"/>
            <a:ext cx="9217024" cy="50405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b="1" i="0" kern="1200" cap="all" normalizeH="0" baseline="0">
                <a:solidFill>
                  <a:srgbClr val="0C244C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AU">
                <a:solidFill>
                  <a:srgbClr val="0C244C"/>
                </a:solidFill>
              </a:rPr>
              <a:t>Click to edit Master title style</a:t>
            </a:r>
            <a:endParaRPr lang="en-US">
              <a:solidFill>
                <a:srgbClr val="0C244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512139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88222E49-A4D6-CA46-9DBB-AC446EEF603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9376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1D272D01-E16D-8C4D-9F46-A043F241E4A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338310" y="1580925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F02A6715-711A-DA49-AC21-0909F0696A6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979173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6" name="Picture Placeholder 4">
            <a:extLst>
              <a:ext uri="{FF2B5EF4-FFF2-40B4-BE49-F238E27FC236}">
                <a16:creationId xmlns:a16="http://schemas.microsoft.com/office/drawing/2014/main" id="{5D1A1900-4F56-2B4F-BBFB-62C187B1AAF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46621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58CC5F27-2DF1-0C4E-95A1-849D837ACA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4055910"/>
            <a:ext cx="11164827" cy="189337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63B1A4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0" name="Round Diagonal Corner Rectangle 9">
            <a:extLst>
              <a:ext uri="{FF2B5EF4-FFF2-40B4-BE49-F238E27FC236}">
                <a16:creationId xmlns:a16="http://schemas.microsoft.com/office/drawing/2014/main" id="{654921C3-E5E3-B14F-856D-25AE936CF341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0C24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7" name="Title Placeholder 1">
            <a:extLst>
              <a:ext uri="{FF2B5EF4-FFF2-40B4-BE49-F238E27FC236}">
                <a16:creationId xmlns:a16="http://schemas.microsoft.com/office/drawing/2014/main" id="{6CB0C7A4-192E-364E-A69A-D07332308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332656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71939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9" name="Round Diagonal Corner Rectangle 8">
            <a:extLst>
              <a:ext uri="{FF2B5EF4-FFF2-40B4-BE49-F238E27FC236}">
                <a16:creationId xmlns:a16="http://schemas.microsoft.com/office/drawing/2014/main" id="{42FEA488-D4E2-0343-A83D-08BB48D2752D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504D441F-8D27-9645-844D-1967EBCD63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332656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D86075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F1713762-D6C6-CB4B-8881-EB8E8FA871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1601416"/>
            <a:ext cx="11127797" cy="434786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8302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Slide">
    <p:bg>
      <p:bgPr>
        <a:solidFill>
          <a:srgbClr val="C3DD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3A23D3B5-17DF-E94A-8FB3-6084B97573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384" y="413792"/>
            <a:ext cx="11055789" cy="71095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D86075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7A4B785D-CEDA-A042-93FF-FDDC90576B9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1384" y="1233891"/>
            <a:ext cx="11055789" cy="410445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2309A17F-886E-9245-A52B-75E9730B013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1384" y="5338347"/>
            <a:ext cx="6087237" cy="819150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FontTx/>
              <a:buNone/>
              <a:defRPr sz="950">
                <a:solidFill>
                  <a:srgbClr val="0C244C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85E4D10-669F-B44A-829C-549EADDE5760}"/>
              </a:ext>
            </a:extLst>
          </p:cNvPr>
          <p:cNvSpPr txBox="1"/>
          <p:nvPr userDrawn="1"/>
        </p:nvSpPr>
        <p:spPr>
          <a:xfrm>
            <a:off x="13552369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3558707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63CED192-F6AA-F84B-A24E-F2B1462C0185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2126A5E3-F8BB-9847-A268-2C44D47717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332656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5B616937-BF51-4049-AF81-62EC6F0226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1601416"/>
            <a:ext cx="11127797" cy="434786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23170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1F6343B1-1103-C843-8D41-C961B8DAE725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691065F9-7C50-854A-BCD1-F52A2880C0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332656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C75A8353-0B25-3047-B90E-7EEA7F64C7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1601416"/>
            <a:ext cx="11127797" cy="434786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751765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7B889128-811C-DE4A-B7A2-B59A0C053A56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FEB1C999-967E-FC4C-BAD0-5FB4A50DC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332656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B9889083-EE2F-7A4E-A509-D0464258616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1601416"/>
            <a:ext cx="11127797" cy="434786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D86075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582734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FA89BCE-54A3-854E-88E7-181BE4849E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1601416"/>
            <a:ext cx="11127797" cy="434786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D86075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3E5B237A-3897-4141-8CED-2DF20194B1F0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0C24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46FA4F00-FDDD-2B49-A08C-C59D2E7F33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332656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6287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97A58D9-443A-4048-9EAB-874AED8E01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8" y="1601416"/>
            <a:ext cx="6497823" cy="434786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ABBF3EA7-A267-EC44-A4A8-BDD57EEACA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589480" y="1609873"/>
            <a:ext cx="2116067" cy="197160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6" name="Picture Placeholder 4">
            <a:extLst>
              <a:ext uri="{FF2B5EF4-FFF2-40B4-BE49-F238E27FC236}">
                <a16:creationId xmlns:a16="http://schemas.microsoft.com/office/drawing/2014/main" id="{5B355042-DCF4-E74A-91E3-CDCCAFE2DD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89483" y="3861048"/>
            <a:ext cx="2116067" cy="209567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7" name="Picture Placeholder 4">
            <a:extLst>
              <a:ext uri="{FF2B5EF4-FFF2-40B4-BE49-F238E27FC236}">
                <a16:creationId xmlns:a16="http://schemas.microsoft.com/office/drawing/2014/main" id="{051008E0-9339-E940-865C-412D1098C9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74496" y="1601416"/>
            <a:ext cx="2116067" cy="197160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8" name="Picture Placeholder 4">
            <a:extLst>
              <a:ext uri="{FF2B5EF4-FFF2-40B4-BE49-F238E27FC236}">
                <a16:creationId xmlns:a16="http://schemas.microsoft.com/office/drawing/2014/main" id="{48ED4249-5FC9-E14B-BD46-2F394F7BF4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274496" y="3861048"/>
            <a:ext cx="2116067" cy="209567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2" name="Round Diagonal Corner Rectangle 11">
            <a:extLst>
              <a:ext uri="{FF2B5EF4-FFF2-40B4-BE49-F238E27FC236}">
                <a16:creationId xmlns:a16="http://schemas.microsoft.com/office/drawing/2014/main" id="{E437444D-0522-174F-9F39-EEF75DB0AE10}"/>
              </a:ext>
            </a:extLst>
          </p:cNvPr>
          <p:cNvSpPr/>
          <p:nvPr/>
        </p:nvSpPr>
        <p:spPr>
          <a:xfrm flipH="1">
            <a:off x="-4" y="0"/>
            <a:ext cx="11705553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6B81FE25-2EA9-9B4F-8EAB-463C409A4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332656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D86075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50798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97A58D9-443A-4048-9EAB-874AED8E01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8" y="1601416"/>
            <a:ext cx="6497823" cy="434786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ABBF3EA7-A267-EC44-A4A8-BDD57EEACA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589480" y="1609873"/>
            <a:ext cx="2116067" cy="197160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6" name="Picture Placeholder 4">
            <a:extLst>
              <a:ext uri="{FF2B5EF4-FFF2-40B4-BE49-F238E27FC236}">
                <a16:creationId xmlns:a16="http://schemas.microsoft.com/office/drawing/2014/main" id="{5B355042-DCF4-E74A-91E3-CDCCAFE2DD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89483" y="3861048"/>
            <a:ext cx="2116067" cy="209567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7" name="Picture Placeholder 4">
            <a:extLst>
              <a:ext uri="{FF2B5EF4-FFF2-40B4-BE49-F238E27FC236}">
                <a16:creationId xmlns:a16="http://schemas.microsoft.com/office/drawing/2014/main" id="{051008E0-9339-E940-865C-412D1098C9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74496" y="1601416"/>
            <a:ext cx="2116067" cy="197160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8" name="Picture Placeholder 4">
            <a:extLst>
              <a:ext uri="{FF2B5EF4-FFF2-40B4-BE49-F238E27FC236}">
                <a16:creationId xmlns:a16="http://schemas.microsoft.com/office/drawing/2014/main" id="{48ED4249-5FC9-E14B-BD46-2F394F7BF4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274496" y="3861048"/>
            <a:ext cx="2116067" cy="209567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2" name="Round Diagonal Corner Rectangle 11">
            <a:extLst>
              <a:ext uri="{FF2B5EF4-FFF2-40B4-BE49-F238E27FC236}">
                <a16:creationId xmlns:a16="http://schemas.microsoft.com/office/drawing/2014/main" id="{E437444D-0522-174F-9F39-EEF75DB0AE10}"/>
              </a:ext>
            </a:extLst>
          </p:cNvPr>
          <p:cNvSpPr/>
          <p:nvPr/>
        </p:nvSpPr>
        <p:spPr>
          <a:xfrm flipH="1">
            <a:off x="-3" y="0"/>
            <a:ext cx="11705550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6B81FE25-2EA9-9B4F-8EAB-463C409A4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332656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96155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97A58D9-443A-4048-9EAB-874AED8E01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8" y="1601416"/>
            <a:ext cx="6497823" cy="434786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ABBF3EA7-A267-EC44-A4A8-BDD57EEACA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589480" y="1609873"/>
            <a:ext cx="2116067" cy="197160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6" name="Picture Placeholder 4">
            <a:extLst>
              <a:ext uri="{FF2B5EF4-FFF2-40B4-BE49-F238E27FC236}">
                <a16:creationId xmlns:a16="http://schemas.microsoft.com/office/drawing/2014/main" id="{5B355042-DCF4-E74A-91E3-CDCCAFE2DD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89483" y="3861048"/>
            <a:ext cx="2116067" cy="209567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7" name="Picture Placeholder 4">
            <a:extLst>
              <a:ext uri="{FF2B5EF4-FFF2-40B4-BE49-F238E27FC236}">
                <a16:creationId xmlns:a16="http://schemas.microsoft.com/office/drawing/2014/main" id="{051008E0-9339-E940-865C-412D1098C9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74496" y="1601416"/>
            <a:ext cx="2116067" cy="197160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8" name="Picture Placeholder 4">
            <a:extLst>
              <a:ext uri="{FF2B5EF4-FFF2-40B4-BE49-F238E27FC236}">
                <a16:creationId xmlns:a16="http://schemas.microsoft.com/office/drawing/2014/main" id="{48ED4249-5FC9-E14B-BD46-2F394F7BF4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274496" y="3861048"/>
            <a:ext cx="2116067" cy="209567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0" name="Round Diagonal Corner Rectangle 9">
            <a:extLst>
              <a:ext uri="{FF2B5EF4-FFF2-40B4-BE49-F238E27FC236}">
                <a16:creationId xmlns:a16="http://schemas.microsoft.com/office/drawing/2014/main" id="{73552B9F-8377-FB4F-8941-AB38DB9617E2}"/>
              </a:ext>
            </a:extLst>
          </p:cNvPr>
          <p:cNvSpPr/>
          <p:nvPr/>
        </p:nvSpPr>
        <p:spPr>
          <a:xfrm flipH="1">
            <a:off x="-4" y="0"/>
            <a:ext cx="11705553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26599E6-9DC6-BA42-B07B-A51823709D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332656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18660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97A58D9-443A-4048-9EAB-874AED8E01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8" y="1601416"/>
            <a:ext cx="6497823" cy="434786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ABBF3EA7-A267-EC44-A4A8-BDD57EEACA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589480" y="1609873"/>
            <a:ext cx="2116067" cy="197160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6" name="Picture Placeholder 4">
            <a:extLst>
              <a:ext uri="{FF2B5EF4-FFF2-40B4-BE49-F238E27FC236}">
                <a16:creationId xmlns:a16="http://schemas.microsoft.com/office/drawing/2014/main" id="{5B355042-DCF4-E74A-91E3-CDCCAFE2DD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89483" y="3861048"/>
            <a:ext cx="2116067" cy="209567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7" name="Picture Placeholder 4">
            <a:extLst>
              <a:ext uri="{FF2B5EF4-FFF2-40B4-BE49-F238E27FC236}">
                <a16:creationId xmlns:a16="http://schemas.microsoft.com/office/drawing/2014/main" id="{051008E0-9339-E940-865C-412D1098C9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74496" y="1601416"/>
            <a:ext cx="2116067" cy="197160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8" name="Picture Placeholder 4">
            <a:extLst>
              <a:ext uri="{FF2B5EF4-FFF2-40B4-BE49-F238E27FC236}">
                <a16:creationId xmlns:a16="http://schemas.microsoft.com/office/drawing/2014/main" id="{48ED4249-5FC9-E14B-BD46-2F394F7BF4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274496" y="3861048"/>
            <a:ext cx="2116067" cy="209567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2" name="Round Diagonal Corner Rectangle 11">
            <a:extLst>
              <a:ext uri="{FF2B5EF4-FFF2-40B4-BE49-F238E27FC236}">
                <a16:creationId xmlns:a16="http://schemas.microsoft.com/office/drawing/2014/main" id="{4CC5ADD0-5755-9341-A794-D9405AB1CE9B}"/>
              </a:ext>
            </a:extLst>
          </p:cNvPr>
          <p:cNvSpPr/>
          <p:nvPr/>
        </p:nvSpPr>
        <p:spPr>
          <a:xfrm flipH="1">
            <a:off x="-3" y="0"/>
            <a:ext cx="11705550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CB631168-B793-ED49-B934-593139FB8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332656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01836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97A58D9-443A-4048-9EAB-874AED8E01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8" y="1601416"/>
            <a:ext cx="6497823" cy="434786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ABBF3EA7-A267-EC44-A4A8-BDD57EEACA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589480" y="1609873"/>
            <a:ext cx="2116067" cy="197160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6" name="Picture Placeholder 4">
            <a:extLst>
              <a:ext uri="{FF2B5EF4-FFF2-40B4-BE49-F238E27FC236}">
                <a16:creationId xmlns:a16="http://schemas.microsoft.com/office/drawing/2014/main" id="{5B355042-DCF4-E74A-91E3-CDCCAFE2DD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89483" y="3861048"/>
            <a:ext cx="2116067" cy="209567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7" name="Picture Placeholder 4">
            <a:extLst>
              <a:ext uri="{FF2B5EF4-FFF2-40B4-BE49-F238E27FC236}">
                <a16:creationId xmlns:a16="http://schemas.microsoft.com/office/drawing/2014/main" id="{051008E0-9339-E940-865C-412D1098C9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74496" y="1601416"/>
            <a:ext cx="2116067" cy="197160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8" name="Picture Placeholder 4">
            <a:extLst>
              <a:ext uri="{FF2B5EF4-FFF2-40B4-BE49-F238E27FC236}">
                <a16:creationId xmlns:a16="http://schemas.microsoft.com/office/drawing/2014/main" id="{48ED4249-5FC9-E14B-BD46-2F394F7BF4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274496" y="3861048"/>
            <a:ext cx="2116067" cy="209567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0" name="Round Diagonal Corner Rectangle 9">
            <a:extLst>
              <a:ext uri="{FF2B5EF4-FFF2-40B4-BE49-F238E27FC236}">
                <a16:creationId xmlns:a16="http://schemas.microsoft.com/office/drawing/2014/main" id="{B9FD1A2C-38BE-AB4F-9B8B-6ADE3F259D13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0C24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2DE040E-4416-784E-A304-6C481AB87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332656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18719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1" name="Round Diagonal Corner Rectangle 10">
            <a:extLst>
              <a:ext uri="{FF2B5EF4-FFF2-40B4-BE49-F238E27FC236}">
                <a16:creationId xmlns:a16="http://schemas.microsoft.com/office/drawing/2014/main" id="{480DCE31-F5CF-BC4A-8E8F-4B05BA75E105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F86E80CC-2B14-A447-AFCE-A6948979D9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798" y="343729"/>
            <a:ext cx="10732778" cy="58130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D86075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7D8A5BF1-4DF0-534F-AE1A-B79F7E73B00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142676" y="1612488"/>
            <a:ext cx="3501527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81B1F219-30EE-3F4D-8878-9EA05576B0E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45237" y="1612488"/>
            <a:ext cx="3501527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7549DBA1-A019-4C41-A27D-A218AEB9F1C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47798" y="1612488"/>
            <a:ext cx="3501527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420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8C6982-F74D-C344-BCD9-9DE59C7B3250}"/>
              </a:ext>
            </a:extLst>
          </p:cNvPr>
          <p:cNvSpPr/>
          <p:nvPr/>
        </p:nvSpPr>
        <p:spPr>
          <a:xfrm>
            <a:off x="0" y="1"/>
            <a:ext cx="12192000" cy="2204863"/>
          </a:xfrm>
          <a:prstGeom prst="rect">
            <a:avLst/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D48EE57-0F2D-014C-95FA-6C882CB4F5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8871" y="382227"/>
            <a:ext cx="9144000" cy="1440160"/>
          </a:xfrm>
          <a:prstGeom prst="rect">
            <a:avLst/>
          </a:prstGeom>
        </p:spPr>
        <p:txBody>
          <a:bodyPr anchor="b"/>
          <a:lstStyle>
            <a:lvl1pPr algn="l">
              <a:defRPr sz="4000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63040A0-FA60-A04B-A12A-9E6C14420579}"/>
              </a:ext>
            </a:extLst>
          </p:cNvPr>
          <p:cNvGrpSpPr>
            <a:grpSpLocks noChangeAspect="1"/>
          </p:cNvGrpSpPr>
          <p:nvPr/>
        </p:nvGrpSpPr>
        <p:grpSpPr>
          <a:xfrm>
            <a:off x="10403695" y="-337600"/>
            <a:ext cx="2160239" cy="2159987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19" name="Freeform: Shape 6">
              <a:extLst>
                <a:ext uri="{FF2B5EF4-FFF2-40B4-BE49-F238E27FC236}">
                  <a16:creationId xmlns:a16="http://schemas.microsoft.com/office/drawing/2014/main" id="{71433D91-2D78-3444-8ECC-365898913EE7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D5CD7F5F-888F-6246-AF30-33E94A601E9B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21" name="Freeform: Shape 7">
                <a:extLst>
                  <a:ext uri="{FF2B5EF4-FFF2-40B4-BE49-F238E27FC236}">
                    <a16:creationId xmlns:a16="http://schemas.microsoft.com/office/drawing/2014/main" id="{4F8DD2CD-E407-CE4B-8C5C-8C0E804673A0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22" name="Freeform: Shape 8">
                <a:extLst>
                  <a:ext uri="{FF2B5EF4-FFF2-40B4-BE49-F238E27FC236}">
                    <a16:creationId xmlns:a16="http://schemas.microsoft.com/office/drawing/2014/main" id="{00DF989F-967B-8E4B-AA6C-6A49DB92B5DD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23" name="Freeform: Shape 9">
                <a:extLst>
                  <a:ext uri="{FF2B5EF4-FFF2-40B4-BE49-F238E27FC236}">
                    <a16:creationId xmlns:a16="http://schemas.microsoft.com/office/drawing/2014/main" id="{B7FB4A33-B577-4540-98E0-BF6BA3C0CC8C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24" name="Freeform: Shape 10">
                <a:extLst>
                  <a:ext uri="{FF2B5EF4-FFF2-40B4-BE49-F238E27FC236}">
                    <a16:creationId xmlns:a16="http://schemas.microsoft.com/office/drawing/2014/main" id="{0B44B365-7204-7249-995C-3697134985A7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</p:grpSp>
      </p:grp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DBA0A967-644C-7B47-A4B1-82200C78A7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204614"/>
            <a:ext cx="12192000" cy="4032698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08423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1" name="Round Diagonal Corner Rectangle 10">
            <a:extLst>
              <a:ext uri="{FF2B5EF4-FFF2-40B4-BE49-F238E27FC236}">
                <a16:creationId xmlns:a16="http://schemas.microsoft.com/office/drawing/2014/main" id="{480DCE31-F5CF-BC4A-8E8F-4B05BA75E105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F86E80CC-2B14-A447-AFCE-A6948979D9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798" y="343729"/>
            <a:ext cx="10732778" cy="58130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7D8A5BF1-4DF0-534F-AE1A-B79F7E73B00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142676" y="1612488"/>
            <a:ext cx="3501527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81B1F219-30EE-3F4D-8878-9EA05576B0E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45237" y="1612488"/>
            <a:ext cx="3501527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7549DBA1-A019-4C41-A27D-A218AEB9F1C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47798" y="1612488"/>
            <a:ext cx="3501527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53805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8" name="Round Diagonal Corner Rectangle 7">
            <a:extLst>
              <a:ext uri="{FF2B5EF4-FFF2-40B4-BE49-F238E27FC236}">
                <a16:creationId xmlns:a16="http://schemas.microsoft.com/office/drawing/2014/main" id="{3B006B63-8E25-D245-AC46-2D9232FE60EF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E9AE0E48-35E1-674B-9BA8-70FDCA86D0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798" y="343729"/>
            <a:ext cx="10732778" cy="58130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2368D3C0-A3CA-1842-B423-E84646E2912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142676" y="1612488"/>
            <a:ext cx="3501527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B290A2BC-7D5D-A24B-B48D-1F07B982642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45237" y="1612488"/>
            <a:ext cx="3501527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F3A597FB-2E42-6541-9B9F-09CAB4F3DCF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47798" y="1612488"/>
            <a:ext cx="3501527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43499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1" name="Round Diagonal Corner Rectangle 10">
            <a:extLst>
              <a:ext uri="{FF2B5EF4-FFF2-40B4-BE49-F238E27FC236}">
                <a16:creationId xmlns:a16="http://schemas.microsoft.com/office/drawing/2014/main" id="{43E95613-5D02-6249-A2F5-39FC0AB374A1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73BE0186-5360-4A4D-A5FC-FA2A4223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798" y="343729"/>
            <a:ext cx="10732778" cy="58130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01F0488D-6337-1346-A438-40D522A73C9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142676" y="1612488"/>
            <a:ext cx="3501527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38DAE29A-84F6-3247-9A58-75681789A95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45237" y="1612488"/>
            <a:ext cx="3501527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E8254261-48E4-C44B-BA6E-AC8D104F357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47798" y="1612488"/>
            <a:ext cx="3501527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27362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EBD483C7-3580-794C-891A-29E1C81662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29065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7" name="Title Placeholder 1">
            <a:extLst>
              <a:ext uri="{FF2B5EF4-FFF2-40B4-BE49-F238E27FC236}">
                <a16:creationId xmlns:a16="http://schemas.microsoft.com/office/drawing/2014/main" id="{87BCE467-8FF7-7945-878B-23B94E0DB3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403" y="413792"/>
            <a:ext cx="7872875" cy="11430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sz="4000" b="1" i="0" cap="all" normalizeH="0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DC7A34D5-15B0-6449-A037-A567189B30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291622" y="6042936"/>
            <a:ext cx="4847861" cy="24772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950">
                <a:solidFill>
                  <a:schemeClr val="bg1"/>
                </a:solidFill>
                <a:latin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39E716-9E10-714C-83A4-72BF32D9A06F}"/>
              </a:ext>
            </a:extLst>
          </p:cNvPr>
          <p:cNvSpPr txBox="1"/>
          <p:nvPr userDrawn="1"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5799057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EBD483C7-3580-794C-891A-29E1C81662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-27384"/>
            <a:ext cx="12192000" cy="633670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9" name="Round Diagonal Corner Rectangle 1">
            <a:extLst>
              <a:ext uri="{FF2B5EF4-FFF2-40B4-BE49-F238E27FC236}">
                <a16:creationId xmlns:a16="http://schemas.microsoft.com/office/drawing/2014/main" id="{3F88AE3B-7175-C041-AAAD-12637C94CFDB}"/>
              </a:ext>
            </a:extLst>
          </p:cNvPr>
          <p:cNvSpPr/>
          <p:nvPr userDrawn="1"/>
        </p:nvSpPr>
        <p:spPr>
          <a:xfrm rot="16200000">
            <a:off x="1251736" y="1336494"/>
            <a:ext cx="4071888" cy="4944532"/>
          </a:xfrm>
          <a:prstGeom prst="round2DiagRect">
            <a:avLst/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DC7A34D5-15B0-6449-A037-A567189B30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291622" y="6042936"/>
            <a:ext cx="4847861" cy="24772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950">
                <a:solidFill>
                  <a:schemeClr val="bg1"/>
                </a:solidFill>
                <a:latin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9776E5D1-13C8-8B4E-B13F-4E7540FB8AF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127448" y="2118083"/>
            <a:ext cx="4128459" cy="295232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FontTx/>
              <a:buNone/>
              <a:defRPr sz="1800" b="0">
                <a:solidFill>
                  <a:schemeClr val="bg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45EB2F5-E211-E341-AB58-42AECA97C666}"/>
              </a:ext>
            </a:extLst>
          </p:cNvPr>
          <p:cNvSpPr txBox="1"/>
          <p:nvPr userDrawn="1"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422184066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EBD483C7-3580-794C-891A-29E1C81662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632670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DC7A34D5-15B0-6449-A037-A567189B30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291622" y="6042936"/>
            <a:ext cx="4847861" cy="24772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950">
                <a:solidFill>
                  <a:schemeClr val="bg1"/>
                </a:solidFill>
                <a:latin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Round Diagonal Corner Rectangle 1">
            <a:extLst>
              <a:ext uri="{FF2B5EF4-FFF2-40B4-BE49-F238E27FC236}">
                <a16:creationId xmlns:a16="http://schemas.microsoft.com/office/drawing/2014/main" id="{84FC0CDD-8383-D347-AA8B-B45D50C06531}"/>
              </a:ext>
            </a:extLst>
          </p:cNvPr>
          <p:cNvSpPr/>
          <p:nvPr userDrawn="1"/>
        </p:nvSpPr>
        <p:spPr>
          <a:xfrm rot="16200000">
            <a:off x="1251736" y="1336494"/>
            <a:ext cx="4071888" cy="4944532"/>
          </a:xfrm>
          <a:prstGeom prst="round2Diag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9776E5D1-13C8-8B4E-B13F-4E7540FB8AF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11425" y="2348880"/>
            <a:ext cx="4128459" cy="30243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FontTx/>
              <a:buNone/>
              <a:defRPr sz="1800" b="0">
                <a:solidFill>
                  <a:srgbClr val="0C244C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9630329-6122-484E-ADA4-5A38BAD4F037}"/>
              </a:ext>
            </a:extLst>
          </p:cNvPr>
          <p:cNvSpPr txBox="1"/>
          <p:nvPr userDrawn="1"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75062932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bg>
      <p:bgPr>
        <a:solidFill>
          <a:srgbClr val="DF91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82829C6B-48A1-6943-A27C-97B2814D54A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623735" y="2004538"/>
            <a:ext cx="4944532" cy="26485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FontTx/>
              <a:buNone/>
              <a:defRPr sz="1800" b="1">
                <a:solidFill>
                  <a:schemeClr val="bg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5376182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Custom Layout">
    <p:bg>
      <p:bgPr>
        <a:solidFill>
          <a:srgbClr val="DF91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82829C6B-48A1-6943-A27C-97B2814D54A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23734" y="2276873"/>
            <a:ext cx="4944532" cy="69874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Tx/>
              <a:buNone/>
              <a:defRPr sz="4000" b="1">
                <a:solidFill>
                  <a:schemeClr val="bg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AU"/>
              <a:t>Thank You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BD5E7FF-3B06-CE47-BAE2-8A738E6E3752}"/>
              </a:ext>
            </a:extLst>
          </p:cNvPr>
          <p:cNvSpPr txBox="1"/>
          <p:nvPr/>
        </p:nvSpPr>
        <p:spPr>
          <a:xfrm>
            <a:off x="4378171" y="4218572"/>
            <a:ext cx="34356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800" b="0" i="0" kern="1200" spc="225">
                <a:solidFill>
                  <a:schemeClr val="bg1"/>
                </a:solidFill>
                <a:latin typeface="Arial" panose="020B0604020202020204" pitchFamily="34" charset="0"/>
                <a:ea typeface="Roboto light" pitchFamily="2" charset="0"/>
                <a:cs typeface="Arial" panose="020B0604020202020204" pitchFamily="34" charset="0"/>
              </a:rPr>
              <a:t>www.caritas.org.au</a:t>
            </a:r>
          </a:p>
        </p:txBody>
      </p:sp>
      <p:sp>
        <p:nvSpPr>
          <p:cNvPr id="10" name="Freeform: Shape 3">
            <a:extLst>
              <a:ext uri="{FF2B5EF4-FFF2-40B4-BE49-F238E27FC236}">
                <a16:creationId xmlns:a16="http://schemas.microsoft.com/office/drawing/2014/main" id="{F426E386-A88B-9643-8DBF-4D88CDF2CEDC}"/>
              </a:ext>
            </a:extLst>
          </p:cNvPr>
          <p:cNvSpPr/>
          <p:nvPr/>
        </p:nvSpPr>
        <p:spPr>
          <a:xfrm>
            <a:off x="4499638" y="2076410"/>
            <a:ext cx="276225" cy="276225"/>
          </a:xfrm>
          <a:custGeom>
            <a:avLst/>
            <a:gdLst>
              <a:gd name="connsiteX0" fmla="*/ 114872 w 276225"/>
              <a:gd name="connsiteY0" fmla="*/ 21336 h 276225"/>
              <a:gd name="connsiteX1" fmla="*/ 114872 w 276225"/>
              <a:gd name="connsiteY1" fmla="*/ 100679 h 276225"/>
              <a:gd name="connsiteX2" fmla="*/ 100679 w 276225"/>
              <a:gd name="connsiteY2" fmla="*/ 114872 h 276225"/>
              <a:gd name="connsiteX3" fmla="*/ 21336 w 276225"/>
              <a:gd name="connsiteY3" fmla="*/ 114872 h 276225"/>
              <a:gd name="connsiteX4" fmla="*/ 7144 w 276225"/>
              <a:gd name="connsiteY4" fmla="*/ 129064 h 276225"/>
              <a:gd name="connsiteX5" fmla="*/ 7144 w 276225"/>
              <a:gd name="connsiteY5" fmla="*/ 155258 h 276225"/>
              <a:gd name="connsiteX6" fmla="*/ 21336 w 276225"/>
              <a:gd name="connsiteY6" fmla="*/ 169450 h 276225"/>
              <a:gd name="connsiteX7" fmla="*/ 100679 w 276225"/>
              <a:gd name="connsiteY7" fmla="*/ 169450 h 276225"/>
              <a:gd name="connsiteX8" fmla="*/ 114872 w 276225"/>
              <a:gd name="connsiteY8" fmla="*/ 183642 h 276225"/>
              <a:gd name="connsiteX9" fmla="*/ 114872 w 276225"/>
              <a:gd name="connsiteY9" fmla="*/ 262985 h 276225"/>
              <a:gd name="connsiteX10" fmla="*/ 129064 w 276225"/>
              <a:gd name="connsiteY10" fmla="*/ 277178 h 276225"/>
              <a:gd name="connsiteX11" fmla="*/ 155258 w 276225"/>
              <a:gd name="connsiteY11" fmla="*/ 277178 h 276225"/>
              <a:gd name="connsiteX12" fmla="*/ 169450 w 276225"/>
              <a:gd name="connsiteY12" fmla="*/ 262985 h 276225"/>
              <a:gd name="connsiteX13" fmla="*/ 169450 w 276225"/>
              <a:gd name="connsiteY13" fmla="*/ 183642 h 276225"/>
              <a:gd name="connsiteX14" fmla="*/ 183642 w 276225"/>
              <a:gd name="connsiteY14" fmla="*/ 169450 h 276225"/>
              <a:gd name="connsiteX15" fmla="*/ 262985 w 276225"/>
              <a:gd name="connsiteY15" fmla="*/ 169450 h 276225"/>
              <a:gd name="connsiteX16" fmla="*/ 277178 w 276225"/>
              <a:gd name="connsiteY16" fmla="*/ 155258 h 276225"/>
              <a:gd name="connsiteX17" fmla="*/ 277178 w 276225"/>
              <a:gd name="connsiteY17" fmla="*/ 129064 h 276225"/>
              <a:gd name="connsiteX18" fmla="*/ 262985 w 276225"/>
              <a:gd name="connsiteY18" fmla="*/ 114872 h 276225"/>
              <a:gd name="connsiteX19" fmla="*/ 183642 w 276225"/>
              <a:gd name="connsiteY19" fmla="*/ 114872 h 276225"/>
              <a:gd name="connsiteX20" fmla="*/ 169450 w 276225"/>
              <a:gd name="connsiteY20" fmla="*/ 100679 h 276225"/>
              <a:gd name="connsiteX21" fmla="*/ 169450 w 276225"/>
              <a:gd name="connsiteY21" fmla="*/ 21336 h 276225"/>
              <a:gd name="connsiteX22" fmla="*/ 155258 w 276225"/>
              <a:gd name="connsiteY22" fmla="*/ 7144 h 276225"/>
              <a:gd name="connsiteX23" fmla="*/ 129064 w 276225"/>
              <a:gd name="connsiteY23" fmla="*/ 7144 h 276225"/>
              <a:gd name="connsiteX24" fmla="*/ 114872 w 276225"/>
              <a:gd name="connsiteY24" fmla="*/ 21336 h 276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76225" h="276225">
                <a:moveTo>
                  <a:pt x="114872" y="21336"/>
                </a:moveTo>
                <a:lnTo>
                  <a:pt x="114872" y="100679"/>
                </a:lnTo>
                <a:cubicBezTo>
                  <a:pt x="114872" y="108490"/>
                  <a:pt x="108490" y="114872"/>
                  <a:pt x="100679" y="114872"/>
                </a:cubicBezTo>
                <a:lnTo>
                  <a:pt x="21336" y="114872"/>
                </a:lnTo>
                <a:cubicBezTo>
                  <a:pt x="13526" y="114872"/>
                  <a:pt x="7144" y="121253"/>
                  <a:pt x="7144" y="129064"/>
                </a:cubicBezTo>
                <a:lnTo>
                  <a:pt x="7144" y="155258"/>
                </a:lnTo>
                <a:cubicBezTo>
                  <a:pt x="7144" y="163068"/>
                  <a:pt x="13526" y="169450"/>
                  <a:pt x="21336" y="169450"/>
                </a:cubicBezTo>
                <a:lnTo>
                  <a:pt x="100679" y="169450"/>
                </a:lnTo>
                <a:cubicBezTo>
                  <a:pt x="108490" y="169450"/>
                  <a:pt x="114872" y="175831"/>
                  <a:pt x="114872" y="183642"/>
                </a:cubicBezTo>
                <a:lnTo>
                  <a:pt x="114872" y="262985"/>
                </a:lnTo>
                <a:cubicBezTo>
                  <a:pt x="114872" y="270796"/>
                  <a:pt x="121253" y="277178"/>
                  <a:pt x="129064" y="277178"/>
                </a:cubicBezTo>
                <a:lnTo>
                  <a:pt x="155258" y="277178"/>
                </a:lnTo>
                <a:cubicBezTo>
                  <a:pt x="163068" y="277178"/>
                  <a:pt x="169450" y="270796"/>
                  <a:pt x="169450" y="262985"/>
                </a:cubicBezTo>
                <a:lnTo>
                  <a:pt x="169450" y="183642"/>
                </a:lnTo>
                <a:cubicBezTo>
                  <a:pt x="169450" y="175831"/>
                  <a:pt x="175831" y="169450"/>
                  <a:pt x="183642" y="169450"/>
                </a:cubicBezTo>
                <a:lnTo>
                  <a:pt x="262985" y="169450"/>
                </a:lnTo>
                <a:cubicBezTo>
                  <a:pt x="270796" y="169450"/>
                  <a:pt x="277178" y="163068"/>
                  <a:pt x="277178" y="155258"/>
                </a:cubicBezTo>
                <a:lnTo>
                  <a:pt x="277178" y="129064"/>
                </a:lnTo>
                <a:cubicBezTo>
                  <a:pt x="277178" y="121253"/>
                  <a:pt x="270796" y="114872"/>
                  <a:pt x="262985" y="114872"/>
                </a:cubicBezTo>
                <a:lnTo>
                  <a:pt x="183642" y="114872"/>
                </a:lnTo>
                <a:cubicBezTo>
                  <a:pt x="175831" y="114872"/>
                  <a:pt x="169450" y="108490"/>
                  <a:pt x="169450" y="100679"/>
                </a:cubicBezTo>
                <a:lnTo>
                  <a:pt x="169450" y="21336"/>
                </a:lnTo>
                <a:cubicBezTo>
                  <a:pt x="169450" y="13526"/>
                  <a:pt x="163068" y="7144"/>
                  <a:pt x="155258" y="7144"/>
                </a:cubicBezTo>
                <a:lnTo>
                  <a:pt x="129064" y="7144"/>
                </a:lnTo>
                <a:cubicBezTo>
                  <a:pt x="121253" y="7144"/>
                  <a:pt x="114872" y="13526"/>
                  <a:pt x="114872" y="21336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AU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7391A73-72E7-9D48-BB43-16F1429F02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9096" y="3153669"/>
            <a:ext cx="3053808" cy="837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34052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22241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">
    <p:bg>
      <p:bgPr>
        <a:solidFill>
          <a:srgbClr val="E5DB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>
            <a:extLst>
              <a:ext uri="{FF2B5EF4-FFF2-40B4-BE49-F238E27FC236}">
                <a16:creationId xmlns:a16="http://schemas.microsoft.com/office/drawing/2014/main" id="{31CFC8E2-F8BD-744D-B390-3DDBA3C50E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7903" y="2474338"/>
            <a:ext cx="10516195" cy="535777"/>
          </a:xfrm>
          <a:prstGeom prst="rect">
            <a:avLst/>
          </a:prstGeom>
        </p:spPr>
        <p:txBody>
          <a:bodyPr/>
          <a:lstStyle>
            <a:lvl1pPr>
              <a:defRPr sz="2812" b="1">
                <a:solidFill>
                  <a:srgbClr val="E5DBC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47FE6EA-47C9-4046-8C59-D292AD931B1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99017" y="6468983"/>
            <a:ext cx="1135024" cy="252851"/>
          </a:xfrm>
          <a:prstGeom prst="rect">
            <a:avLst/>
          </a:prstGeom>
        </p:spPr>
      </p:pic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2A47CADB-789C-A34C-B233-7F4AB8E5A268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861715" y="3351075"/>
            <a:ext cx="10516195" cy="5357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969">
                <a:solidFill>
                  <a:srgbClr val="E5DBC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21457" indent="0">
              <a:buNone/>
              <a:defRPr sz="984"/>
            </a:lvl2pPr>
            <a:lvl3pPr marL="642915" indent="0">
              <a:buNone/>
              <a:defRPr sz="844"/>
            </a:lvl3pPr>
            <a:lvl4pPr marL="964372" indent="0">
              <a:buNone/>
              <a:defRPr sz="703"/>
            </a:lvl4pPr>
            <a:lvl5pPr marL="1285829" indent="0">
              <a:buNone/>
              <a:defRPr sz="703"/>
            </a:lvl5pPr>
            <a:lvl6pPr marL="1607287" indent="0">
              <a:buNone/>
              <a:defRPr sz="703"/>
            </a:lvl6pPr>
            <a:lvl7pPr marL="1928744" indent="0">
              <a:buNone/>
              <a:defRPr sz="703"/>
            </a:lvl7pPr>
            <a:lvl8pPr marL="2250201" indent="0">
              <a:buNone/>
              <a:defRPr sz="703"/>
            </a:lvl8pPr>
            <a:lvl9pPr marL="2571659" indent="0">
              <a:buNone/>
              <a:defRPr sz="703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81385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8C6982-F74D-C344-BCD9-9DE59C7B3250}"/>
              </a:ext>
            </a:extLst>
          </p:cNvPr>
          <p:cNvSpPr/>
          <p:nvPr/>
        </p:nvSpPr>
        <p:spPr>
          <a:xfrm>
            <a:off x="0" y="1"/>
            <a:ext cx="12192000" cy="2204863"/>
          </a:xfrm>
          <a:prstGeom prst="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D48EE57-0F2D-014C-95FA-6C882CB4F5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8871" y="382227"/>
            <a:ext cx="9144000" cy="1440160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4000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63040A0-FA60-A04B-A12A-9E6C14420579}"/>
              </a:ext>
            </a:extLst>
          </p:cNvPr>
          <p:cNvGrpSpPr>
            <a:grpSpLocks noChangeAspect="1"/>
          </p:cNvGrpSpPr>
          <p:nvPr/>
        </p:nvGrpSpPr>
        <p:grpSpPr>
          <a:xfrm>
            <a:off x="10403695" y="-337600"/>
            <a:ext cx="2160239" cy="2159987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19" name="Freeform: Shape 6">
              <a:extLst>
                <a:ext uri="{FF2B5EF4-FFF2-40B4-BE49-F238E27FC236}">
                  <a16:creationId xmlns:a16="http://schemas.microsoft.com/office/drawing/2014/main" id="{71433D91-2D78-3444-8ECC-365898913EE7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D5CD7F5F-888F-6246-AF30-33E94A601E9B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21" name="Freeform: Shape 7">
                <a:extLst>
                  <a:ext uri="{FF2B5EF4-FFF2-40B4-BE49-F238E27FC236}">
                    <a16:creationId xmlns:a16="http://schemas.microsoft.com/office/drawing/2014/main" id="{4F8DD2CD-E407-CE4B-8C5C-8C0E804673A0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22" name="Freeform: Shape 8">
                <a:extLst>
                  <a:ext uri="{FF2B5EF4-FFF2-40B4-BE49-F238E27FC236}">
                    <a16:creationId xmlns:a16="http://schemas.microsoft.com/office/drawing/2014/main" id="{00DF989F-967B-8E4B-AA6C-6A49DB92B5DD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23" name="Freeform: Shape 9">
                <a:extLst>
                  <a:ext uri="{FF2B5EF4-FFF2-40B4-BE49-F238E27FC236}">
                    <a16:creationId xmlns:a16="http://schemas.microsoft.com/office/drawing/2014/main" id="{B7FB4A33-B577-4540-98E0-BF6BA3C0CC8C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24" name="Freeform: Shape 10">
                <a:extLst>
                  <a:ext uri="{FF2B5EF4-FFF2-40B4-BE49-F238E27FC236}">
                    <a16:creationId xmlns:a16="http://schemas.microsoft.com/office/drawing/2014/main" id="{0B44B365-7204-7249-995C-3697134985A7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</p:grpSp>
      </p:grp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DBA0A967-644C-7B47-A4B1-82200C78A7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204614"/>
            <a:ext cx="12192000" cy="4032698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47344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">
            <a:extLst>
              <a:ext uri="{FF2B5EF4-FFF2-40B4-BE49-F238E27FC236}">
                <a16:creationId xmlns:a16="http://schemas.microsoft.com/office/drawing/2014/main" id="{2A4C3A94-BAD1-A84D-A77A-FB679380A73C}"/>
              </a:ext>
            </a:extLst>
          </p:cNvPr>
          <p:cNvSpPr/>
          <p:nvPr/>
        </p:nvSpPr>
        <p:spPr>
          <a:xfrm>
            <a:off x="0" y="0"/>
            <a:ext cx="12192000" cy="2286000"/>
          </a:xfrm>
          <a:custGeom>
            <a:avLst/>
            <a:gdLst/>
            <a:ahLst/>
            <a:cxnLst/>
            <a:rect l="l" t="t" r="r" b="b"/>
            <a:pathLst>
              <a:path w="13004800" h="3251200">
                <a:moveTo>
                  <a:pt x="13004800" y="0"/>
                </a:moveTo>
                <a:lnTo>
                  <a:pt x="0" y="0"/>
                </a:lnTo>
                <a:lnTo>
                  <a:pt x="0" y="3251200"/>
                </a:lnTo>
                <a:lnTo>
                  <a:pt x="13004800" y="3251200"/>
                </a:lnTo>
                <a:lnTo>
                  <a:pt x="13004800" y="0"/>
                </a:lnTo>
                <a:close/>
              </a:path>
            </a:pathLst>
          </a:custGeom>
          <a:solidFill>
            <a:srgbClr val="E5DBCB"/>
          </a:solidFill>
        </p:spPr>
        <p:txBody>
          <a:bodyPr wrap="square" lIns="0" tIns="0" rIns="0" bIns="0" rtlCol="0"/>
          <a:lstStyle/>
          <a:p>
            <a:endParaRPr sz="1266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5CF1635-04C7-7448-8F27-D3361B9ACFA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286000"/>
            <a:ext cx="12192000" cy="4036219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08665DB-DF27-4A4E-9599-B5B71F2163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438" y="1232297"/>
            <a:ext cx="10516195" cy="482203"/>
          </a:xfrm>
          <a:prstGeom prst="rect">
            <a:avLst/>
          </a:prstGeom>
        </p:spPr>
        <p:txBody>
          <a:bodyPr/>
          <a:lstStyle>
            <a:lvl1pPr>
              <a:defRPr sz="2672" b="1">
                <a:solidFill>
                  <a:srgbClr val="762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7669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5CF1635-04C7-7448-8F27-D3361B9ACFA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22860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2A4C3A94-BAD1-A84D-A77A-FB679380A73C}"/>
              </a:ext>
            </a:extLst>
          </p:cNvPr>
          <p:cNvSpPr/>
          <p:nvPr/>
        </p:nvSpPr>
        <p:spPr>
          <a:xfrm>
            <a:off x="0" y="2271388"/>
            <a:ext cx="12192000" cy="4050831"/>
          </a:xfrm>
          <a:custGeom>
            <a:avLst/>
            <a:gdLst/>
            <a:ahLst/>
            <a:cxnLst/>
            <a:rect l="l" t="t" r="r" b="b"/>
            <a:pathLst>
              <a:path w="13004800" h="3251200">
                <a:moveTo>
                  <a:pt x="13004800" y="0"/>
                </a:moveTo>
                <a:lnTo>
                  <a:pt x="0" y="0"/>
                </a:lnTo>
                <a:lnTo>
                  <a:pt x="0" y="3251200"/>
                </a:lnTo>
                <a:lnTo>
                  <a:pt x="13004800" y="3251200"/>
                </a:lnTo>
                <a:lnTo>
                  <a:pt x="13004800" y="0"/>
                </a:lnTo>
                <a:close/>
              </a:path>
            </a:pathLst>
          </a:custGeom>
          <a:solidFill>
            <a:srgbClr val="762000"/>
          </a:solidFill>
        </p:spPr>
        <p:txBody>
          <a:bodyPr wrap="square" lIns="0" tIns="0" rIns="0" bIns="0" rtlCol="0"/>
          <a:lstStyle/>
          <a:p>
            <a:endParaRPr sz="1266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08665DB-DF27-4A4E-9599-B5B71F2163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7903" y="2625328"/>
            <a:ext cx="10516195" cy="482203"/>
          </a:xfrm>
          <a:prstGeom prst="rect">
            <a:avLst/>
          </a:prstGeom>
        </p:spPr>
        <p:txBody>
          <a:bodyPr/>
          <a:lstStyle>
            <a:lvl1pPr>
              <a:defRPr sz="2672" b="1">
                <a:solidFill>
                  <a:srgbClr val="E5DBC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88A5EF9-5333-4E42-8D9D-0AD8DAF18127}"/>
              </a:ext>
            </a:extLst>
          </p:cNvPr>
          <p:cNvSpPr>
            <a:spLocks noGrp="1"/>
          </p:cNvSpPr>
          <p:nvPr>
            <p:ph type="body" sz="half" idx="11"/>
          </p:nvPr>
        </p:nvSpPr>
        <p:spPr>
          <a:xfrm>
            <a:off x="861715" y="3262405"/>
            <a:ext cx="10516195" cy="71311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969">
                <a:solidFill>
                  <a:srgbClr val="E5DBC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21457" indent="0">
              <a:buNone/>
              <a:defRPr sz="984"/>
            </a:lvl2pPr>
            <a:lvl3pPr marL="642915" indent="0">
              <a:buNone/>
              <a:defRPr sz="844"/>
            </a:lvl3pPr>
            <a:lvl4pPr marL="964372" indent="0">
              <a:buNone/>
              <a:defRPr sz="703"/>
            </a:lvl4pPr>
            <a:lvl5pPr marL="1285829" indent="0">
              <a:buNone/>
              <a:defRPr sz="703"/>
            </a:lvl5pPr>
            <a:lvl6pPr marL="1607287" indent="0">
              <a:buNone/>
              <a:defRPr sz="703"/>
            </a:lvl6pPr>
            <a:lvl7pPr marL="1928744" indent="0">
              <a:buNone/>
              <a:defRPr sz="703"/>
            </a:lvl7pPr>
            <a:lvl8pPr marL="2250201" indent="0">
              <a:buNone/>
              <a:defRPr sz="703"/>
            </a:lvl8pPr>
            <a:lvl9pPr marL="2571659" indent="0">
              <a:buNone/>
              <a:defRPr sz="703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1765473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DB3D24A-A257-0244-929D-991D26CD0651}"/>
              </a:ext>
            </a:extLst>
          </p:cNvPr>
          <p:cNvSpPr/>
          <p:nvPr/>
        </p:nvSpPr>
        <p:spPr>
          <a:xfrm>
            <a:off x="1" y="-19801"/>
            <a:ext cx="4302323" cy="6342019"/>
          </a:xfrm>
          <a:prstGeom prst="rect">
            <a:avLst/>
          </a:prstGeom>
          <a:solidFill>
            <a:srgbClr val="E5DB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66"/>
          </a:p>
        </p:txBody>
      </p:sp>
      <p:sp>
        <p:nvSpPr>
          <p:cNvPr id="19" name="Holder 3">
            <a:extLst>
              <a:ext uri="{FF2B5EF4-FFF2-40B4-BE49-F238E27FC236}">
                <a16:creationId xmlns:a16="http://schemas.microsoft.com/office/drawing/2014/main" id="{40DBD631-BA29-BE40-8B11-B919145B490E}"/>
              </a:ext>
            </a:extLst>
          </p:cNvPr>
          <p:cNvSpPr txBox="1">
            <a:spLocks/>
          </p:cNvSpPr>
          <p:nvPr/>
        </p:nvSpPr>
        <p:spPr>
          <a:xfrm>
            <a:off x="5101063" y="1821656"/>
            <a:ext cx="6509917" cy="1947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endParaRPr lang="en-AU" sz="1266" kern="0"/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FC71D308-35EE-6742-B7B9-63114E7C12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01063" y="1792367"/>
            <a:ext cx="6209874" cy="38118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2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21457" indent="0">
              <a:buNone/>
              <a:defRPr sz="984"/>
            </a:lvl2pPr>
            <a:lvl3pPr marL="642915" indent="0">
              <a:buNone/>
              <a:defRPr sz="844"/>
            </a:lvl3pPr>
            <a:lvl4pPr marL="964372" indent="0">
              <a:buNone/>
              <a:defRPr sz="703"/>
            </a:lvl4pPr>
            <a:lvl5pPr marL="1285829" indent="0">
              <a:buNone/>
              <a:defRPr sz="703"/>
            </a:lvl5pPr>
            <a:lvl6pPr marL="1607287" indent="0">
              <a:buNone/>
              <a:defRPr sz="703"/>
            </a:lvl6pPr>
            <a:lvl7pPr marL="1928744" indent="0">
              <a:buNone/>
              <a:defRPr sz="703"/>
            </a:lvl7pPr>
            <a:lvl8pPr marL="2250201" indent="0">
              <a:buNone/>
              <a:defRPr sz="703"/>
            </a:lvl8pPr>
            <a:lvl9pPr marL="2571659" indent="0">
              <a:buNone/>
              <a:defRPr sz="703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F5F276B7-317A-5B4E-BE55-C6B50CE8515B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552376" y="1745361"/>
            <a:ext cx="3171033" cy="38118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25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21457" indent="0">
              <a:buNone/>
              <a:defRPr sz="984"/>
            </a:lvl2pPr>
            <a:lvl3pPr marL="642915" indent="0">
              <a:buNone/>
              <a:defRPr sz="844"/>
            </a:lvl3pPr>
            <a:lvl4pPr marL="964372" indent="0">
              <a:buNone/>
              <a:defRPr sz="703"/>
            </a:lvl4pPr>
            <a:lvl5pPr marL="1285829" indent="0">
              <a:buNone/>
              <a:defRPr sz="703"/>
            </a:lvl5pPr>
            <a:lvl6pPr marL="1607287" indent="0">
              <a:buNone/>
              <a:defRPr sz="703"/>
            </a:lvl6pPr>
            <a:lvl7pPr marL="1928744" indent="0">
              <a:buNone/>
              <a:defRPr sz="703"/>
            </a:lvl7pPr>
            <a:lvl8pPr marL="2250201" indent="0">
              <a:buNone/>
              <a:defRPr sz="703"/>
            </a:lvl8pPr>
            <a:lvl9pPr marL="2571659" indent="0">
              <a:buNone/>
              <a:defRPr sz="703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08A8D8-01D5-DE48-A14A-0D305A997C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531" y="375047"/>
            <a:ext cx="3528219" cy="937617"/>
          </a:xfrm>
          <a:prstGeom prst="rect">
            <a:avLst/>
          </a:prstGeom>
        </p:spPr>
        <p:txBody>
          <a:bodyPr/>
          <a:lstStyle>
            <a:lvl1pPr>
              <a:defRPr sz="2461" b="1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88227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DB3D24A-A257-0244-929D-991D26CD0651}"/>
              </a:ext>
            </a:extLst>
          </p:cNvPr>
          <p:cNvSpPr/>
          <p:nvPr/>
        </p:nvSpPr>
        <p:spPr>
          <a:xfrm>
            <a:off x="1" y="0"/>
            <a:ext cx="4302323" cy="6322219"/>
          </a:xfrm>
          <a:prstGeom prst="rect">
            <a:avLst/>
          </a:prstGeom>
          <a:solidFill>
            <a:srgbClr val="E5DB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66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8254C09-A383-FD4E-AA86-65587D5F261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302622" y="0"/>
            <a:ext cx="7889378" cy="6322219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46A2C3-151E-5B4C-B9D9-93D73435EF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531" y="375047"/>
            <a:ext cx="3528219" cy="937617"/>
          </a:xfrm>
          <a:prstGeom prst="rect">
            <a:avLst/>
          </a:prstGeom>
        </p:spPr>
        <p:txBody>
          <a:bodyPr/>
          <a:lstStyle>
            <a:lvl1pPr>
              <a:defRPr sz="2461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AF5A4DA5-3E98-994E-A88C-A4FCD80318DA}"/>
              </a:ext>
            </a:extLst>
          </p:cNvPr>
          <p:cNvSpPr>
            <a:spLocks noGrp="1"/>
          </p:cNvSpPr>
          <p:nvPr>
            <p:ph type="body" sz="half" idx="11"/>
          </p:nvPr>
        </p:nvSpPr>
        <p:spPr>
          <a:xfrm>
            <a:off x="552376" y="1745361"/>
            <a:ext cx="3171033" cy="38118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25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21457" indent="0">
              <a:buNone/>
              <a:defRPr sz="984"/>
            </a:lvl2pPr>
            <a:lvl3pPr marL="642915" indent="0">
              <a:buNone/>
              <a:defRPr sz="844"/>
            </a:lvl3pPr>
            <a:lvl4pPr marL="964372" indent="0">
              <a:buNone/>
              <a:defRPr sz="703"/>
            </a:lvl4pPr>
            <a:lvl5pPr marL="1285829" indent="0">
              <a:buNone/>
              <a:defRPr sz="703"/>
            </a:lvl5pPr>
            <a:lvl6pPr marL="1607287" indent="0">
              <a:buNone/>
              <a:defRPr sz="703"/>
            </a:lvl6pPr>
            <a:lvl7pPr marL="1928744" indent="0">
              <a:buNone/>
              <a:defRPr sz="703"/>
            </a:lvl7pPr>
            <a:lvl8pPr marL="2250201" indent="0">
              <a:buNone/>
              <a:defRPr sz="703"/>
            </a:lvl8pPr>
            <a:lvl9pPr marL="2571659" indent="0">
              <a:buNone/>
              <a:defRPr sz="703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0497972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DB3D24A-A257-0244-929D-991D26CD0651}"/>
              </a:ext>
            </a:extLst>
          </p:cNvPr>
          <p:cNvSpPr/>
          <p:nvPr/>
        </p:nvSpPr>
        <p:spPr>
          <a:xfrm>
            <a:off x="0" y="0"/>
            <a:ext cx="5453063" cy="6322219"/>
          </a:xfrm>
          <a:prstGeom prst="rect">
            <a:avLst/>
          </a:prstGeom>
          <a:solidFill>
            <a:srgbClr val="E5DB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66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8254C09-A383-FD4E-AA86-65587D5F261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453062" y="0"/>
            <a:ext cx="6738938" cy="6322219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46A2C3-151E-5B4C-B9D9-93D73435EF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531" y="375047"/>
            <a:ext cx="3528219" cy="937617"/>
          </a:xfrm>
          <a:prstGeom prst="rect">
            <a:avLst/>
          </a:prstGeom>
        </p:spPr>
        <p:txBody>
          <a:bodyPr/>
          <a:lstStyle>
            <a:lvl1pPr>
              <a:defRPr sz="2461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AF5A4DA5-3E98-994E-A88C-A4FCD80318DA}"/>
              </a:ext>
            </a:extLst>
          </p:cNvPr>
          <p:cNvSpPr>
            <a:spLocks noGrp="1"/>
          </p:cNvSpPr>
          <p:nvPr>
            <p:ph type="body" sz="half" idx="11"/>
          </p:nvPr>
        </p:nvSpPr>
        <p:spPr>
          <a:xfrm>
            <a:off x="552376" y="1446610"/>
            <a:ext cx="4400624" cy="411061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25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21457" indent="0">
              <a:buNone/>
              <a:defRPr sz="984"/>
            </a:lvl2pPr>
            <a:lvl3pPr marL="642915" indent="0">
              <a:buNone/>
              <a:defRPr sz="844"/>
            </a:lvl3pPr>
            <a:lvl4pPr marL="964372" indent="0">
              <a:buNone/>
              <a:defRPr sz="703"/>
            </a:lvl4pPr>
            <a:lvl5pPr marL="1285829" indent="0">
              <a:buNone/>
              <a:defRPr sz="703"/>
            </a:lvl5pPr>
            <a:lvl6pPr marL="1607287" indent="0">
              <a:buNone/>
              <a:defRPr sz="703"/>
            </a:lvl6pPr>
            <a:lvl7pPr marL="1928744" indent="0">
              <a:buNone/>
              <a:defRPr sz="703"/>
            </a:lvl7pPr>
            <a:lvl8pPr marL="2250201" indent="0">
              <a:buNone/>
              <a:defRPr sz="703"/>
            </a:lvl8pPr>
            <a:lvl9pPr marL="2571659" indent="0">
              <a:buNone/>
              <a:defRPr sz="703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2600099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 Single Corner Rectangle 10">
            <a:extLst>
              <a:ext uri="{FF2B5EF4-FFF2-40B4-BE49-F238E27FC236}">
                <a16:creationId xmlns:a16="http://schemas.microsoft.com/office/drawing/2014/main" id="{A54D3892-4BE9-3D46-848D-C1FECDD94F0E}"/>
              </a:ext>
            </a:extLst>
          </p:cNvPr>
          <p:cNvSpPr/>
          <p:nvPr userDrawn="1"/>
        </p:nvSpPr>
        <p:spPr>
          <a:xfrm>
            <a:off x="1" y="0"/>
            <a:ext cx="6095999" cy="6322219"/>
          </a:xfrm>
          <a:prstGeom prst="round1Rect">
            <a:avLst>
              <a:gd name="adj" fmla="val 23287"/>
            </a:avLst>
          </a:prstGeom>
          <a:solidFill>
            <a:srgbClr val="E5DB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66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4BAA95B-9127-2B4A-8F38-2585F14450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530" y="365002"/>
            <a:ext cx="4028283" cy="947663"/>
          </a:xfrm>
          <a:prstGeom prst="rect">
            <a:avLst/>
          </a:prstGeom>
        </p:spPr>
        <p:txBody>
          <a:bodyPr/>
          <a:lstStyle>
            <a:lvl1pPr>
              <a:defRPr sz="2672" b="1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E5094AE9-3C1C-2040-8B76-05F0F15670FB}"/>
              </a:ext>
            </a:extLst>
          </p:cNvPr>
          <p:cNvSpPr>
            <a:spLocks noGrp="1"/>
          </p:cNvSpPr>
          <p:nvPr>
            <p:ph type="body" sz="half" idx="11"/>
          </p:nvPr>
        </p:nvSpPr>
        <p:spPr>
          <a:xfrm>
            <a:off x="552376" y="1745361"/>
            <a:ext cx="4972124" cy="420181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25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21457" indent="0">
              <a:buNone/>
              <a:defRPr sz="984"/>
            </a:lvl2pPr>
            <a:lvl3pPr marL="642915" indent="0">
              <a:buNone/>
              <a:defRPr sz="844"/>
            </a:lvl3pPr>
            <a:lvl4pPr marL="964372" indent="0">
              <a:buNone/>
              <a:defRPr sz="703"/>
            </a:lvl4pPr>
            <a:lvl5pPr marL="1285829" indent="0">
              <a:buNone/>
              <a:defRPr sz="703"/>
            </a:lvl5pPr>
            <a:lvl6pPr marL="1607287" indent="0">
              <a:buNone/>
              <a:defRPr sz="703"/>
            </a:lvl6pPr>
            <a:lvl7pPr marL="1928744" indent="0">
              <a:buNone/>
              <a:defRPr sz="703"/>
            </a:lvl7pPr>
            <a:lvl8pPr marL="2250201" indent="0">
              <a:buNone/>
              <a:defRPr sz="703"/>
            </a:lvl8pPr>
            <a:lvl9pPr marL="2571659" indent="0">
              <a:buNone/>
              <a:defRPr sz="703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24C0B974-A769-2046-81AB-F134BAB354C8}"/>
              </a:ext>
            </a:extLst>
          </p:cNvPr>
          <p:cNvSpPr>
            <a:spLocks noGrp="1"/>
          </p:cNvSpPr>
          <p:nvPr>
            <p:ph type="body" sz="half" idx="12"/>
          </p:nvPr>
        </p:nvSpPr>
        <p:spPr>
          <a:xfrm>
            <a:off x="6683012" y="1745361"/>
            <a:ext cx="4972124" cy="420181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2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21457" indent="0">
              <a:buNone/>
              <a:defRPr sz="984"/>
            </a:lvl2pPr>
            <a:lvl3pPr marL="642915" indent="0">
              <a:buNone/>
              <a:defRPr sz="844"/>
            </a:lvl3pPr>
            <a:lvl4pPr marL="964372" indent="0">
              <a:buNone/>
              <a:defRPr sz="703"/>
            </a:lvl4pPr>
            <a:lvl5pPr marL="1285829" indent="0">
              <a:buNone/>
              <a:defRPr sz="703"/>
            </a:lvl5pPr>
            <a:lvl6pPr marL="1607287" indent="0">
              <a:buNone/>
              <a:defRPr sz="703"/>
            </a:lvl6pPr>
            <a:lvl7pPr marL="1928744" indent="0">
              <a:buNone/>
              <a:defRPr sz="703"/>
            </a:lvl7pPr>
            <a:lvl8pPr marL="2250201" indent="0">
              <a:buNone/>
              <a:defRPr sz="703"/>
            </a:lvl8pPr>
            <a:lvl9pPr marL="2571659" indent="0">
              <a:buNone/>
              <a:defRPr sz="703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5183678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 Single Corner Rectangle 10">
            <a:extLst>
              <a:ext uri="{FF2B5EF4-FFF2-40B4-BE49-F238E27FC236}">
                <a16:creationId xmlns:a16="http://schemas.microsoft.com/office/drawing/2014/main" id="{A54D3892-4BE9-3D46-848D-C1FECDD94F0E}"/>
              </a:ext>
            </a:extLst>
          </p:cNvPr>
          <p:cNvSpPr/>
          <p:nvPr/>
        </p:nvSpPr>
        <p:spPr>
          <a:xfrm>
            <a:off x="1" y="0"/>
            <a:ext cx="6095999" cy="6322219"/>
          </a:xfrm>
          <a:prstGeom prst="round1Rect">
            <a:avLst>
              <a:gd name="adj" fmla="val 23287"/>
            </a:avLst>
          </a:prstGeom>
          <a:solidFill>
            <a:srgbClr val="E5DB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66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4BAA95B-9127-2B4A-8F38-2585F14450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530" y="365002"/>
            <a:ext cx="4028283" cy="947663"/>
          </a:xfrm>
          <a:prstGeom prst="rect">
            <a:avLst/>
          </a:prstGeom>
        </p:spPr>
        <p:txBody>
          <a:bodyPr/>
          <a:lstStyle>
            <a:lvl1pPr>
              <a:defRPr sz="2672" b="1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A96BED09-5A6D-9C48-8ECB-AAA749AF46F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48375" y="1745360"/>
            <a:ext cx="5010371" cy="4201811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93A29FE1-FE84-4747-83E5-A7F8FA6BA7F7}"/>
              </a:ext>
            </a:extLst>
          </p:cNvPr>
          <p:cNvSpPr>
            <a:spLocks noGrp="1"/>
          </p:cNvSpPr>
          <p:nvPr>
            <p:ph type="body" sz="half" idx="11"/>
          </p:nvPr>
        </p:nvSpPr>
        <p:spPr>
          <a:xfrm>
            <a:off x="552376" y="1745361"/>
            <a:ext cx="4972124" cy="420181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25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21457" indent="0">
              <a:buNone/>
              <a:defRPr sz="984"/>
            </a:lvl2pPr>
            <a:lvl3pPr marL="642915" indent="0">
              <a:buNone/>
              <a:defRPr sz="844"/>
            </a:lvl3pPr>
            <a:lvl4pPr marL="964372" indent="0">
              <a:buNone/>
              <a:defRPr sz="703"/>
            </a:lvl4pPr>
            <a:lvl5pPr marL="1285829" indent="0">
              <a:buNone/>
              <a:defRPr sz="703"/>
            </a:lvl5pPr>
            <a:lvl6pPr marL="1607287" indent="0">
              <a:buNone/>
              <a:defRPr sz="703"/>
            </a:lvl6pPr>
            <a:lvl7pPr marL="1928744" indent="0">
              <a:buNone/>
              <a:defRPr sz="703"/>
            </a:lvl7pPr>
            <a:lvl8pPr marL="2250201" indent="0">
              <a:buNone/>
              <a:defRPr sz="703"/>
            </a:lvl8pPr>
            <a:lvl9pPr marL="2571659" indent="0">
              <a:buNone/>
              <a:defRPr sz="703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4490243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3">
            <a:extLst>
              <a:ext uri="{FF2B5EF4-FFF2-40B4-BE49-F238E27FC236}">
                <a16:creationId xmlns:a16="http://schemas.microsoft.com/office/drawing/2014/main" id="{94CB5152-B6B0-D240-B013-4F3D0B9D4E3F}"/>
              </a:ext>
            </a:extLst>
          </p:cNvPr>
          <p:cNvSpPr/>
          <p:nvPr/>
        </p:nvSpPr>
        <p:spPr>
          <a:xfrm>
            <a:off x="0" y="0"/>
            <a:ext cx="12192000" cy="6322219"/>
          </a:xfrm>
          <a:custGeom>
            <a:avLst/>
            <a:gdLst/>
            <a:ahLst/>
            <a:cxnLst/>
            <a:rect l="l" t="t" r="r" b="b"/>
            <a:pathLst>
              <a:path w="13004800" h="8991600">
                <a:moveTo>
                  <a:pt x="13004800" y="0"/>
                </a:moveTo>
                <a:lnTo>
                  <a:pt x="0" y="0"/>
                </a:lnTo>
                <a:lnTo>
                  <a:pt x="0" y="8991600"/>
                </a:lnTo>
                <a:lnTo>
                  <a:pt x="13004800" y="8991600"/>
                </a:lnTo>
                <a:lnTo>
                  <a:pt x="13004800" y="0"/>
                </a:lnTo>
                <a:close/>
              </a:path>
            </a:pathLst>
          </a:custGeom>
          <a:solidFill>
            <a:srgbClr val="E5DBCB"/>
          </a:solidFill>
        </p:spPr>
        <p:txBody>
          <a:bodyPr wrap="square" lIns="0" tIns="0" rIns="0" bIns="0" rtlCol="0"/>
          <a:lstStyle/>
          <a:p>
            <a:endParaRPr sz="1266">
              <a:solidFill>
                <a:srgbClr val="7D9292"/>
              </a:solidFill>
            </a:endParaRPr>
          </a:p>
        </p:txBody>
      </p:sp>
      <p:sp>
        <p:nvSpPr>
          <p:cNvPr id="9" name="object 10">
            <a:extLst>
              <a:ext uri="{FF2B5EF4-FFF2-40B4-BE49-F238E27FC236}">
                <a16:creationId xmlns:a16="http://schemas.microsoft.com/office/drawing/2014/main" id="{271C3A81-C965-1144-84FE-37FF060858B9}"/>
              </a:ext>
            </a:extLst>
          </p:cNvPr>
          <p:cNvSpPr/>
          <p:nvPr/>
        </p:nvSpPr>
        <p:spPr>
          <a:xfrm>
            <a:off x="595641" y="937617"/>
            <a:ext cx="11001047" cy="4982766"/>
          </a:xfrm>
          <a:custGeom>
            <a:avLst/>
            <a:gdLst/>
            <a:ahLst/>
            <a:cxnLst/>
            <a:rect l="l" t="t" r="r" b="b"/>
            <a:pathLst>
              <a:path w="12244705" h="7086600">
                <a:moveTo>
                  <a:pt x="11101349" y="0"/>
                </a:moveTo>
                <a:lnTo>
                  <a:pt x="0" y="0"/>
                </a:lnTo>
                <a:lnTo>
                  <a:pt x="0" y="5943600"/>
                </a:lnTo>
                <a:lnTo>
                  <a:pt x="1002" y="5991916"/>
                </a:lnTo>
                <a:lnTo>
                  <a:pt x="3984" y="6039721"/>
                </a:lnTo>
                <a:lnTo>
                  <a:pt x="8905" y="6086976"/>
                </a:lnTo>
                <a:lnTo>
                  <a:pt x="15726" y="6133640"/>
                </a:lnTo>
                <a:lnTo>
                  <a:pt x="24406" y="6179674"/>
                </a:lnTo>
                <a:lnTo>
                  <a:pt x="34907" y="6225037"/>
                </a:lnTo>
                <a:lnTo>
                  <a:pt x="47189" y="6269692"/>
                </a:lnTo>
                <a:lnTo>
                  <a:pt x="61212" y="6313597"/>
                </a:lnTo>
                <a:lnTo>
                  <a:pt x="76936" y="6356713"/>
                </a:lnTo>
                <a:lnTo>
                  <a:pt x="94321" y="6399001"/>
                </a:lnTo>
                <a:lnTo>
                  <a:pt x="113329" y="6440420"/>
                </a:lnTo>
                <a:lnTo>
                  <a:pt x="133919" y="6480932"/>
                </a:lnTo>
                <a:lnTo>
                  <a:pt x="156051" y="6520496"/>
                </a:lnTo>
                <a:lnTo>
                  <a:pt x="179687" y="6559072"/>
                </a:lnTo>
                <a:lnTo>
                  <a:pt x="204786" y="6596622"/>
                </a:lnTo>
                <a:lnTo>
                  <a:pt x="231308" y="6633105"/>
                </a:lnTo>
                <a:lnTo>
                  <a:pt x="259214" y="6668482"/>
                </a:lnTo>
                <a:lnTo>
                  <a:pt x="288465" y="6702713"/>
                </a:lnTo>
                <a:lnTo>
                  <a:pt x="319020" y="6735759"/>
                </a:lnTo>
                <a:lnTo>
                  <a:pt x="350840" y="6767579"/>
                </a:lnTo>
                <a:lnTo>
                  <a:pt x="383886" y="6798134"/>
                </a:lnTo>
                <a:lnTo>
                  <a:pt x="418117" y="6827385"/>
                </a:lnTo>
                <a:lnTo>
                  <a:pt x="453494" y="6855291"/>
                </a:lnTo>
                <a:lnTo>
                  <a:pt x="489977" y="6881813"/>
                </a:lnTo>
                <a:lnTo>
                  <a:pt x="527527" y="6906912"/>
                </a:lnTo>
                <a:lnTo>
                  <a:pt x="566103" y="6930548"/>
                </a:lnTo>
                <a:lnTo>
                  <a:pt x="605667" y="6952680"/>
                </a:lnTo>
                <a:lnTo>
                  <a:pt x="646179" y="6973270"/>
                </a:lnTo>
                <a:lnTo>
                  <a:pt x="687598" y="6992278"/>
                </a:lnTo>
                <a:lnTo>
                  <a:pt x="729886" y="7009663"/>
                </a:lnTo>
                <a:lnTo>
                  <a:pt x="773002" y="7025387"/>
                </a:lnTo>
                <a:lnTo>
                  <a:pt x="816907" y="7039410"/>
                </a:lnTo>
                <a:lnTo>
                  <a:pt x="861562" y="7051692"/>
                </a:lnTo>
                <a:lnTo>
                  <a:pt x="906925" y="7062193"/>
                </a:lnTo>
                <a:lnTo>
                  <a:pt x="952959" y="7070873"/>
                </a:lnTo>
                <a:lnTo>
                  <a:pt x="999623" y="7077694"/>
                </a:lnTo>
                <a:lnTo>
                  <a:pt x="1046878" y="7082615"/>
                </a:lnTo>
                <a:lnTo>
                  <a:pt x="1094683" y="7085597"/>
                </a:lnTo>
                <a:lnTo>
                  <a:pt x="1143000" y="7086600"/>
                </a:lnTo>
                <a:lnTo>
                  <a:pt x="12244349" y="7086600"/>
                </a:lnTo>
                <a:lnTo>
                  <a:pt x="12244349" y="1143000"/>
                </a:lnTo>
                <a:lnTo>
                  <a:pt x="12243346" y="1094683"/>
                </a:lnTo>
                <a:lnTo>
                  <a:pt x="12240364" y="1046878"/>
                </a:lnTo>
                <a:lnTo>
                  <a:pt x="12235443" y="999623"/>
                </a:lnTo>
                <a:lnTo>
                  <a:pt x="12228623" y="952959"/>
                </a:lnTo>
                <a:lnTo>
                  <a:pt x="12219942" y="906925"/>
                </a:lnTo>
                <a:lnTo>
                  <a:pt x="12209441" y="861562"/>
                </a:lnTo>
                <a:lnTo>
                  <a:pt x="12197159" y="816907"/>
                </a:lnTo>
                <a:lnTo>
                  <a:pt x="12183137" y="773002"/>
                </a:lnTo>
                <a:lnTo>
                  <a:pt x="12167413" y="729886"/>
                </a:lnTo>
                <a:lnTo>
                  <a:pt x="12150027" y="687598"/>
                </a:lnTo>
                <a:lnTo>
                  <a:pt x="12131019" y="646179"/>
                </a:lnTo>
                <a:lnTo>
                  <a:pt x="12110429" y="605667"/>
                </a:lnTo>
                <a:lnTo>
                  <a:pt x="12088297" y="566103"/>
                </a:lnTo>
                <a:lnTo>
                  <a:pt x="12064661" y="527527"/>
                </a:lnTo>
                <a:lnTo>
                  <a:pt x="12039563" y="489977"/>
                </a:lnTo>
                <a:lnTo>
                  <a:pt x="12013040" y="453494"/>
                </a:lnTo>
                <a:lnTo>
                  <a:pt x="11985134" y="418117"/>
                </a:lnTo>
                <a:lnTo>
                  <a:pt x="11955883" y="383886"/>
                </a:lnTo>
                <a:lnTo>
                  <a:pt x="11925328" y="350840"/>
                </a:lnTo>
                <a:lnTo>
                  <a:pt x="11893508" y="319020"/>
                </a:lnTo>
                <a:lnTo>
                  <a:pt x="11860463" y="288465"/>
                </a:lnTo>
                <a:lnTo>
                  <a:pt x="11826232" y="259214"/>
                </a:lnTo>
                <a:lnTo>
                  <a:pt x="11790855" y="231308"/>
                </a:lnTo>
                <a:lnTo>
                  <a:pt x="11754371" y="204786"/>
                </a:lnTo>
                <a:lnTo>
                  <a:pt x="11716822" y="179687"/>
                </a:lnTo>
                <a:lnTo>
                  <a:pt x="11678245" y="156051"/>
                </a:lnTo>
                <a:lnTo>
                  <a:pt x="11638681" y="133919"/>
                </a:lnTo>
                <a:lnTo>
                  <a:pt x="11598170" y="113329"/>
                </a:lnTo>
                <a:lnTo>
                  <a:pt x="11556750" y="94321"/>
                </a:lnTo>
                <a:lnTo>
                  <a:pt x="11514463" y="76936"/>
                </a:lnTo>
                <a:lnTo>
                  <a:pt x="11471346" y="61212"/>
                </a:lnTo>
                <a:lnTo>
                  <a:pt x="11427441" y="47189"/>
                </a:lnTo>
                <a:lnTo>
                  <a:pt x="11382787" y="34907"/>
                </a:lnTo>
                <a:lnTo>
                  <a:pt x="11337423" y="24406"/>
                </a:lnTo>
                <a:lnTo>
                  <a:pt x="11291389" y="15726"/>
                </a:lnTo>
                <a:lnTo>
                  <a:pt x="11244725" y="8905"/>
                </a:lnTo>
                <a:lnTo>
                  <a:pt x="11197471" y="3984"/>
                </a:lnTo>
                <a:lnTo>
                  <a:pt x="11149665" y="1002"/>
                </a:lnTo>
                <a:lnTo>
                  <a:pt x="1110134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266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CA6DB7A-499B-9845-988C-1FB13887A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530" y="254496"/>
            <a:ext cx="7385832" cy="562570"/>
          </a:xfrm>
          <a:prstGeom prst="rect">
            <a:avLst/>
          </a:prstGeom>
        </p:spPr>
        <p:txBody>
          <a:bodyPr/>
          <a:lstStyle>
            <a:lvl1pPr>
              <a:defRPr sz="2672" b="1">
                <a:solidFill>
                  <a:srgbClr val="762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E3D2A790-CC80-D547-9306-B2F765D679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52500" y="1232297"/>
            <a:ext cx="10215563" cy="444698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2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21457" indent="0">
              <a:buNone/>
              <a:defRPr sz="984"/>
            </a:lvl2pPr>
            <a:lvl3pPr marL="642915" indent="0">
              <a:buNone/>
              <a:defRPr sz="844"/>
            </a:lvl3pPr>
            <a:lvl4pPr marL="964372" indent="0">
              <a:buNone/>
              <a:defRPr sz="703"/>
            </a:lvl4pPr>
            <a:lvl5pPr marL="1285829" indent="0">
              <a:buNone/>
              <a:defRPr sz="703"/>
            </a:lvl5pPr>
            <a:lvl6pPr marL="1607287" indent="0">
              <a:buNone/>
              <a:defRPr sz="703"/>
            </a:lvl6pPr>
            <a:lvl7pPr marL="1928744" indent="0">
              <a:buNone/>
              <a:defRPr sz="703"/>
            </a:lvl7pPr>
            <a:lvl8pPr marL="2250201" indent="0">
              <a:buNone/>
              <a:defRPr sz="703"/>
            </a:lvl8pPr>
            <a:lvl9pPr marL="2571659" indent="0">
              <a:buNone/>
              <a:defRPr sz="703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3014805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6FD4CBE5-4DCB-4A44-BE5E-2607C20751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23875" y="1578054"/>
            <a:ext cx="11144250" cy="442269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2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21457" indent="0">
              <a:buNone/>
              <a:defRPr sz="984"/>
            </a:lvl2pPr>
            <a:lvl3pPr marL="642915" indent="0">
              <a:buNone/>
              <a:defRPr sz="844"/>
            </a:lvl3pPr>
            <a:lvl4pPr marL="964372" indent="0">
              <a:buNone/>
              <a:defRPr sz="703"/>
            </a:lvl4pPr>
            <a:lvl5pPr marL="1285829" indent="0">
              <a:buNone/>
              <a:defRPr sz="703"/>
            </a:lvl5pPr>
            <a:lvl6pPr marL="1607287" indent="0">
              <a:buNone/>
              <a:defRPr sz="703"/>
            </a:lvl6pPr>
            <a:lvl7pPr marL="1928744" indent="0">
              <a:buNone/>
              <a:defRPr sz="703"/>
            </a:lvl7pPr>
            <a:lvl8pPr marL="2250201" indent="0">
              <a:buNone/>
              <a:defRPr sz="703"/>
            </a:lvl8pPr>
            <a:lvl9pPr marL="2571659" indent="0">
              <a:buNone/>
              <a:defRPr sz="703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9238096-96B3-B943-89ED-70DA73287C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530" y="535781"/>
            <a:ext cx="7385832" cy="562570"/>
          </a:xfrm>
          <a:prstGeom prst="rect">
            <a:avLst/>
          </a:prstGeom>
        </p:spPr>
        <p:txBody>
          <a:bodyPr/>
          <a:lstStyle>
            <a:lvl1pPr>
              <a:defRPr sz="2672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39331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3D6AF932-C907-F244-89A1-2F0122D48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530" y="535781"/>
            <a:ext cx="7385832" cy="562570"/>
          </a:xfrm>
          <a:prstGeom prst="rect">
            <a:avLst/>
          </a:prstGeom>
        </p:spPr>
        <p:txBody>
          <a:bodyPr/>
          <a:lstStyle>
            <a:lvl1pPr>
              <a:defRPr sz="2672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3F274B70-CF4E-5542-8B45-18C01CA224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74407" y="1578054"/>
            <a:ext cx="6865217" cy="442269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2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21457" indent="0">
              <a:buNone/>
              <a:defRPr sz="984"/>
            </a:lvl2pPr>
            <a:lvl3pPr marL="642915" indent="0">
              <a:buNone/>
              <a:defRPr sz="844"/>
            </a:lvl3pPr>
            <a:lvl4pPr marL="964372" indent="0">
              <a:buNone/>
              <a:defRPr sz="703"/>
            </a:lvl4pPr>
            <a:lvl5pPr marL="1285829" indent="0">
              <a:buNone/>
              <a:defRPr sz="703"/>
            </a:lvl5pPr>
            <a:lvl6pPr marL="1607287" indent="0">
              <a:buNone/>
              <a:defRPr sz="703"/>
            </a:lvl6pPr>
            <a:lvl7pPr marL="1928744" indent="0">
              <a:buNone/>
              <a:defRPr sz="703"/>
            </a:lvl7pPr>
            <a:lvl8pPr marL="2250201" indent="0">
              <a:buNone/>
              <a:defRPr sz="703"/>
            </a:lvl8pPr>
            <a:lvl9pPr marL="2571659" indent="0">
              <a:buNone/>
              <a:defRPr sz="703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CA987DEA-1BAA-9A4A-9807-BE878F8FA9A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552376" y="1531048"/>
            <a:ext cx="3286200" cy="447265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2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21457" indent="0">
              <a:buNone/>
              <a:defRPr sz="984"/>
            </a:lvl2pPr>
            <a:lvl3pPr marL="642915" indent="0">
              <a:buNone/>
              <a:defRPr sz="844"/>
            </a:lvl3pPr>
            <a:lvl4pPr marL="964372" indent="0">
              <a:buNone/>
              <a:defRPr sz="703"/>
            </a:lvl4pPr>
            <a:lvl5pPr marL="1285829" indent="0">
              <a:buNone/>
              <a:defRPr sz="703"/>
            </a:lvl5pPr>
            <a:lvl6pPr marL="1607287" indent="0">
              <a:buNone/>
              <a:defRPr sz="703"/>
            </a:lvl6pPr>
            <a:lvl7pPr marL="1928744" indent="0">
              <a:buNone/>
              <a:defRPr sz="703"/>
            </a:lvl7pPr>
            <a:lvl8pPr marL="2250201" indent="0">
              <a:buNone/>
              <a:defRPr sz="703"/>
            </a:lvl8pPr>
            <a:lvl9pPr marL="2571659" indent="0">
              <a:buNone/>
              <a:defRPr sz="703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008342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8C6982-F74D-C344-BCD9-9DE59C7B3250}"/>
              </a:ext>
            </a:extLst>
          </p:cNvPr>
          <p:cNvSpPr/>
          <p:nvPr/>
        </p:nvSpPr>
        <p:spPr>
          <a:xfrm>
            <a:off x="0" y="1"/>
            <a:ext cx="12192000" cy="2204863"/>
          </a:xfrm>
          <a:prstGeom prst="rect">
            <a:avLst/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D48EE57-0F2D-014C-95FA-6C882CB4F5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8871" y="382227"/>
            <a:ext cx="9144000" cy="1440160"/>
          </a:xfrm>
          <a:prstGeom prst="rect">
            <a:avLst/>
          </a:prstGeom>
        </p:spPr>
        <p:txBody>
          <a:bodyPr anchor="b"/>
          <a:lstStyle>
            <a:lvl1pPr algn="l">
              <a:defRPr sz="4000" b="1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63040A0-FA60-A04B-A12A-9E6C14420579}"/>
              </a:ext>
            </a:extLst>
          </p:cNvPr>
          <p:cNvGrpSpPr>
            <a:grpSpLocks noChangeAspect="1"/>
          </p:cNvGrpSpPr>
          <p:nvPr/>
        </p:nvGrpSpPr>
        <p:grpSpPr>
          <a:xfrm>
            <a:off x="10403695" y="-337600"/>
            <a:ext cx="2160239" cy="2159987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19" name="Freeform: Shape 6">
              <a:extLst>
                <a:ext uri="{FF2B5EF4-FFF2-40B4-BE49-F238E27FC236}">
                  <a16:creationId xmlns:a16="http://schemas.microsoft.com/office/drawing/2014/main" id="{71433D91-2D78-3444-8ECC-365898913EE7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D5CD7F5F-888F-6246-AF30-33E94A601E9B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21" name="Freeform: Shape 7">
                <a:extLst>
                  <a:ext uri="{FF2B5EF4-FFF2-40B4-BE49-F238E27FC236}">
                    <a16:creationId xmlns:a16="http://schemas.microsoft.com/office/drawing/2014/main" id="{4F8DD2CD-E407-CE4B-8C5C-8C0E804673A0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22" name="Freeform: Shape 8">
                <a:extLst>
                  <a:ext uri="{FF2B5EF4-FFF2-40B4-BE49-F238E27FC236}">
                    <a16:creationId xmlns:a16="http://schemas.microsoft.com/office/drawing/2014/main" id="{00DF989F-967B-8E4B-AA6C-6A49DB92B5DD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23" name="Freeform: Shape 9">
                <a:extLst>
                  <a:ext uri="{FF2B5EF4-FFF2-40B4-BE49-F238E27FC236}">
                    <a16:creationId xmlns:a16="http://schemas.microsoft.com/office/drawing/2014/main" id="{B7FB4A33-B577-4540-98E0-BF6BA3C0CC8C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24" name="Freeform: Shape 10">
                <a:extLst>
                  <a:ext uri="{FF2B5EF4-FFF2-40B4-BE49-F238E27FC236}">
                    <a16:creationId xmlns:a16="http://schemas.microsoft.com/office/drawing/2014/main" id="{0B44B365-7204-7249-995C-3697134985A7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</p:grpSp>
      </p:grp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AD61DED6-6F59-4313-9750-39CDEA464BC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204614"/>
            <a:ext cx="12192000" cy="4032698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22069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 Diagonal Corner Rectangle 14">
            <a:extLst>
              <a:ext uri="{FF2B5EF4-FFF2-40B4-BE49-F238E27FC236}">
                <a16:creationId xmlns:a16="http://schemas.microsoft.com/office/drawing/2014/main" id="{B169922D-317A-F04E-9D2E-6B0E4401DA11}"/>
              </a:ext>
            </a:extLst>
          </p:cNvPr>
          <p:cNvSpPr/>
          <p:nvPr/>
        </p:nvSpPr>
        <p:spPr>
          <a:xfrm flipH="1">
            <a:off x="-5" y="0"/>
            <a:ext cx="10170498" cy="1232297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E5DB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66">
              <a:solidFill>
                <a:srgbClr val="C3DDD7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18E8412-2C06-BF47-92C2-8FB5BC4D918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81500" y="1567161"/>
            <a:ext cx="3419048" cy="4147379"/>
          </a:xfrm>
          <a:prstGeom prst="rect">
            <a:avLst/>
          </a:prstGeom>
        </p:spPr>
        <p:txBody>
          <a:bodyPr vert="horz"/>
          <a:lstStyle>
            <a:lvl1pPr>
              <a:defRPr sz="554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9C888353-3042-214A-9A36-C0914127F13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95470" y="1567161"/>
            <a:ext cx="3419048" cy="4147379"/>
          </a:xfrm>
          <a:prstGeom prst="rect">
            <a:avLst/>
          </a:prstGeom>
        </p:spPr>
        <p:txBody>
          <a:bodyPr vert="horz"/>
          <a:lstStyle>
            <a:lvl1pPr>
              <a:defRPr sz="554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1FEA056-2464-554C-BF2C-BF0CAE9D54A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67529" y="1567160"/>
            <a:ext cx="3419048" cy="4147379"/>
          </a:xfrm>
          <a:prstGeom prst="rect">
            <a:avLst/>
          </a:prstGeom>
        </p:spPr>
        <p:txBody>
          <a:bodyPr vert="horz"/>
          <a:lstStyle>
            <a:lvl1pPr>
              <a:defRPr sz="554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D42A0009-3A56-C545-8DB2-395775BC310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86742" y="5843675"/>
            <a:ext cx="3410659" cy="18194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633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241093" indent="0">
              <a:buFontTx/>
              <a:buNone/>
              <a:defRPr sz="738">
                <a:latin typeface=""/>
              </a:defRPr>
            </a:lvl2pPr>
            <a:lvl3pPr marL="482186" indent="0">
              <a:buFontTx/>
              <a:buNone/>
              <a:defRPr sz="738">
                <a:latin typeface=""/>
              </a:defRPr>
            </a:lvl3pPr>
            <a:lvl4pPr marL="723279" indent="0">
              <a:buFontTx/>
              <a:buNone/>
              <a:defRPr sz="738">
                <a:latin typeface=""/>
              </a:defRPr>
            </a:lvl4pPr>
            <a:lvl5pPr marL="964372" indent="0">
              <a:buFontTx/>
              <a:buNone/>
              <a:defRPr sz="738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6B696367-8FB6-F14F-B0D0-3745F9EEE5A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397466" y="5843675"/>
            <a:ext cx="3410659" cy="18194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633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241093" indent="0">
              <a:buFontTx/>
              <a:buNone/>
              <a:defRPr sz="738">
                <a:latin typeface=""/>
              </a:defRPr>
            </a:lvl2pPr>
            <a:lvl3pPr marL="482186" indent="0">
              <a:buFontTx/>
              <a:buNone/>
              <a:defRPr sz="738">
                <a:latin typeface=""/>
              </a:defRPr>
            </a:lvl3pPr>
            <a:lvl4pPr marL="723279" indent="0">
              <a:buFontTx/>
              <a:buNone/>
              <a:defRPr sz="738">
                <a:latin typeface=""/>
              </a:defRPr>
            </a:lvl4pPr>
            <a:lvl5pPr marL="964372" indent="0">
              <a:buFontTx/>
              <a:buNone/>
              <a:defRPr sz="738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0" name="Text Placeholder 15">
            <a:extLst>
              <a:ext uri="{FF2B5EF4-FFF2-40B4-BE49-F238E27FC236}">
                <a16:creationId xmlns:a16="http://schemas.microsoft.com/office/drawing/2014/main" id="{32323A13-C6D9-3A40-8D0A-9BBCD33A5B9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194599" y="5843675"/>
            <a:ext cx="3410659" cy="18194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633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241093" indent="0">
              <a:buFontTx/>
              <a:buNone/>
              <a:defRPr sz="738">
                <a:latin typeface=""/>
              </a:defRPr>
            </a:lvl2pPr>
            <a:lvl3pPr marL="482186" indent="0">
              <a:buFontTx/>
              <a:buNone/>
              <a:defRPr sz="738">
                <a:latin typeface=""/>
              </a:defRPr>
            </a:lvl3pPr>
            <a:lvl4pPr marL="723279" indent="0">
              <a:buFontTx/>
              <a:buNone/>
              <a:defRPr sz="738">
                <a:latin typeface=""/>
              </a:defRPr>
            </a:lvl4pPr>
            <a:lvl5pPr marL="964372" indent="0">
              <a:buFontTx/>
              <a:buNone/>
              <a:defRPr sz="738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E214036-393C-6E45-93BE-70014E745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530" y="334863"/>
            <a:ext cx="7385832" cy="562570"/>
          </a:xfrm>
          <a:prstGeom prst="rect">
            <a:avLst/>
          </a:prstGeom>
        </p:spPr>
        <p:txBody>
          <a:bodyPr/>
          <a:lstStyle>
            <a:lvl1pPr>
              <a:defRPr sz="2672" b="1">
                <a:solidFill>
                  <a:srgbClr val="762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95322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86D2BC9-9F55-D646-B7DF-6CF21B2AE7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84848" y="1552548"/>
            <a:ext cx="11011839" cy="43946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2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21457" indent="0">
              <a:buNone/>
              <a:defRPr sz="984"/>
            </a:lvl2pPr>
            <a:lvl3pPr marL="642915" indent="0">
              <a:buNone/>
              <a:defRPr sz="844"/>
            </a:lvl3pPr>
            <a:lvl4pPr marL="964372" indent="0">
              <a:buNone/>
              <a:defRPr sz="703"/>
            </a:lvl4pPr>
            <a:lvl5pPr marL="1285829" indent="0">
              <a:buNone/>
              <a:defRPr sz="703"/>
            </a:lvl5pPr>
            <a:lvl6pPr marL="1607287" indent="0">
              <a:buNone/>
              <a:defRPr sz="703"/>
            </a:lvl6pPr>
            <a:lvl7pPr marL="1928744" indent="0">
              <a:buNone/>
              <a:defRPr sz="703"/>
            </a:lvl7pPr>
            <a:lvl8pPr marL="2250201" indent="0">
              <a:buNone/>
              <a:defRPr sz="703"/>
            </a:lvl8pPr>
            <a:lvl9pPr marL="2571659" indent="0">
              <a:buNone/>
              <a:defRPr sz="703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Round Diagonal Corner Rectangle 14">
            <a:extLst>
              <a:ext uri="{FF2B5EF4-FFF2-40B4-BE49-F238E27FC236}">
                <a16:creationId xmlns:a16="http://schemas.microsoft.com/office/drawing/2014/main" id="{BE6D4F8D-C719-7949-92CF-46499FDAF294}"/>
              </a:ext>
            </a:extLst>
          </p:cNvPr>
          <p:cNvSpPr/>
          <p:nvPr/>
        </p:nvSpPr>
        <p:spPr>
          <a:xfrm flipH="1">
            <a:off x="-5" y="0"/>
            <a:ext cx="10170498" cy="1232297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E5DBC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66">
              <a:solidFill>
                <a:srgbClr val="C3DDD7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E586DA3-45B5-5E4E-A1D8-F3B11490F3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530" y="334863"/>
            <a:ext cx="7385832" cy="562570"/>
          </a:xfrm>
          <a:prstGeom prst="rect">
            <a:avLst/>
          </a:prstGeom>
        </p:spPr>
        <p:txBody>
          <a:bodyPr/>
          <a:lstStyle>
            <a:lvl1pPr>
              <a:defRPr sz="2672" b="1">
                <a:solidFill>
                  <a:srgbClr val="762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82126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7A375350-5B64-5441-8015-DECDC39935C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12192000" cy="6322219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4164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737373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">
    <p:bg>
      <p:bgPr>
        <a:solidFill>
          <a:srgbClr val="E5DB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7479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8C6982-F74D-C344-BCD9-9DE59C7B3250}"/>
              </a:ext>
            </a:extLst>
          </p:cNvPr>
          <p:cNvSpPr/>
          <p:nvPr/>
        </p:nvSpPr>
        <p:spPr>
          <a:xfrm>
            <a:off x="0" y="1"/>
            <a:ext cx="12192000" cy="2204863"/>
          </a:xfrm>
          <a:prstGeom prst="rect">
            <a:avLst/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D48EE57-0F2D-014C-95FA-6C882CB4F5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8871" y="382227"/>
            <a:ext cx="9144000" cy="1440160"/>
          </a:xfrm>
          <a:prstGeom prst="rect">
            <a:avLst/>
          </a:prstGeom>
        </p:spPr>
        <p:txBody>
          <a:bodyPr anchor="b"/>
          <a:lstStyle>
            <a:lvl1pPr algn="l">
              <a:defRPr sz="4000" b="1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63040A0-FA60-A04B-A12A-9E6C14420579}"/>
              </a:ext>
            </a:extLst>
          </p:cNvPr>
          <p:cNvGrpSpPr>
            <a:grpSpLocks noChangeAspect="1"/>
          </p:cNvGrpSpPr>
          <p:nvPr/>
        </p:nvGrpSpPr>
        <p:grpSpPr>
          <a:xfrm>
            <a:off x="10403695" y="-337600"/>
            <a:ext cx="2160239" cy="2159987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19" name="Freeform: Shape 6">
              <a:extLst>
                <a:ext uri="{FF2B5EF4-FFF2-40B4-BE49-F238E27FC236}">
                  <a16:creationId xmlns:a16="http://schemas.microsoft.com/office/drawing/2014/main" id="{71433D91-2D78-3444-8ECC-365898913EE7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D5CD7F5F-888F-6246-AF30-33E94A601E9B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21" name="Freeform: Shape 7">
                <a:extLst>
                  <a:ext uri="{FF2B5EF4-FFF2-40B4-BE49-F238E27FC236}">
                    <a16:creationId xmlns:a16="http://schemas.microsoft.com/office/drawing/2014/main" id="{4F8DD2CD-E407-CE4B-8C5C-8C0E804673A0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22" name="Freeform: Shape 8">
                <a:extLst>
                  <a:ext uri="{FF2B5EF4-FFF2-40B4-BE49-F238E27FC236}">
                    <a16:creationId xmlns:a16="http://schemas.microsoft.com/office/drawing/2014/main" id="{00DF989F-967B-8E4B-AA6C-6A49DB92B5DD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23" name="Freeform: Shape 9">
                <a:extLst>
                  <a:ext uri="{FF2B5EF4-FFF2-40B4-BE49-F238E27FC236}">
                    <a16:creationId xmlns:a16="http://schemas.microsoft.com/office/drawing/2014/main" id="{B7FB4A33-B577-4540-98E0-BF6BA3C0CC8C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24" name="Freeform: Shape 10">
                <a:extLst>
                  <a:ext uri="{FF2B5EF4-FFF2-40B4-BE49-F238E27FC236}">
                    <a16:creationId xmlns:a16="http://schemas.microsoft.com/office/drawing/2014/main" id="{0B44B365-7204-7249-995C-3697134985A7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</p:grpSp>
      </p:grp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42EEBFC7-1BF6-4349-B248-522AAC0AE8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204614"/>
            <a:ext cx="12192000" cy="4032698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34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212070A-43F5-524F-8B4B-F879177CF3FC}"/>
              </a:ext>
            </a:extLst>
          </p:cNvPr>
          <p:cNvSpPr/>
          <p:nvPr/>
        </p:nvSpPr>
        <p:spPr>
          <a:xfrm>
            <a:off x="0" y="2974999"/>
            <a:ext cx="12192000" cy="3262313"/>
          </a:xfrm>
          <a:prstGeom prst="rect">
            <a:avLst/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C230445-4E83-DA40-8B38-F9B8B119014C}"/>
              </a:ext>
            </a:extLst>
          </p:cNvPr>
          <p:cNvGrpSpPr>
            <a:grpSpLocks noChangeAspect="1"/>
          </p:cNvGrpSpPr>
          <p:nvPr/>
        </p:nvGrpSpPr>
        <p:grpSpPr>
          <a:xfrm>
            <a:off x="10440632" y="2517318"/>
            <a:ext cx="2160239" cy="2159987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9" name="Freeform: Shape 6">
              <a:extLst>
                <a:ext uri="{FF2B5EF4-FFF2-40B4-BE49-F238E27FC236}">
                  <a16:creationId xmlns:a16="http://schemas.microsoft.com/office/drawing/2014/main" id="{AD7F5AD0-263A-F948-94CF-36844078F80A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A0C96EDF-E8E0-A647-B7B7-BCC69BA24108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11" name="Freeform: Shape 7">
                <a:extLst>
                  <a:ext uri="{FF2B5EF4-FFF2-40B4-BE49-F238E27FC236}">
                    <a16:creationId xmlns:a16="http://schemas.microsoft.com/office/drawing/2014/main" id="{BF9E1123-EAC0-0E4F-8573-3846DF9DCFC9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12" name="Freeform: Shape 8">
                <a:extLst>
                  <a:ext uri="{FF2B5EF4-FFF2-40B4-BE49-F238E27FC236}">
                    <a16:creationId xmlns:a16="http://schemas.microsoft.com/office/drawing/2014/main" id="{03565007-B6D2-384B-8497-CC1F8BB98F4B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13" name="Freeform: Shape 9">
                <a:extLst>
                  <a:ext uri="{FF2B5EF4-FFF2-40B4-BE49-F238E27FC236}">
                    <a16:creationId xmlns:a16="http://schemas.microsoft.com/office/drawing/2014/main" id="{9F0D25B2-F528-AB4B-BDF6-0F581246996C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14" name="Freeform: Shape 10">
                <a:extLst>
                  <a:ext uri="{FF2B5EF4-FFF2-40B4-BE49-F238E27FC236}">
                    <a16:creationId xmlns:a16="http://schemas.microsoft.com/office/drawing/2014/main" id="{60CFEEE9-3D0B-C644-94BB-8D812E6B800C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</p:grpSp>
      </p:grp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D191CCF-438D-F24C-A190-38082FD0F0A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0351"/>
            <a:ext cx="12192000" cy="2964648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DB7B3968-B42F-264E-9858-F96AD025663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8871" y="3256100"/>
            <a:ext cx="9144000" cy="1440160"/>
          </a:xfrm>
          <a:prstGeom prst="rect">
            <a:avLst/>
          </a:prstGeom>
        </p:spPr>
        <p:txBody>
          <a:bodyPr anchor="b"/>
          <a:lstStyle>
            <a:lvl1pPr algn="l">
              <a:defRPr sz="4000" b="1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74231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61" Type="http://schemas.openxmlformats.org/officeDocument/2006/relationships/image" Target="../media/image2.emf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slideLayout" Target="../slideLayouts/slideLayout71.xml"/><Relationship Id="rId18" Type="http://schemas.openxmlformats.org/officeDocument/2006/relationships/image" Target="../media/image2.emf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slideLayout" Target="../slideLayouts/slideLayout70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60.xml"/><Relationship Id="rId16" Type="http://schemas.openxmlformats.org/officeDocument/2006/relationships/slideLayout" Target="../slideLayouts/slideLayout74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5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Relationship Id="rId14" Type="http://schemas.openxmlformats.org/officeDocument/2006/relationships/slideLayout" Target="../slideLayouts/slideLayout7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bg object 17">
            <a:extLst>
              <a:ext uri="{FF2B5EF4-FFF2-40B4-BE49-F238E27FC236}">
                <a16:creationId xmlns:a16="http://schemas.microsoft.com/office/drawing/2014/main" id="{6242D198-E2DD-0341-A688-39C5FF3F8A86}"/>
              </a:ext>
            </a:extLst>
          </p:cNvPr>
          <p:cNvSpPr/>
          <p:nvPr/>
        </p:nvSpPr>
        <p:spPr>
          <a:xfrm>
            <a:off x="0" y="6309322"/>
            <a:ext cx="12192000" cy="548679"/>
          </a:xfrm>
          <a:custGeom>
            <a:avLst/>
            <a:gdLst/>
            <a:ahLst/>
            <a:cxnLst/>
            <a:rect l="l" t="t" r="r" b="b"/>
            <a:pathLst>
              <a:path w="13004800" h="762000">
                <a:moveTo>
                  <a:pt x="13004800" y="0"/>
                </a:moveTo>
                <a:lnTo>
                  <a:pt x="0" y="0"/>
                </a:lnTo>
                <a:lnTo>
                  <a:pt x="0" y="762000"/>
                </a:lnTo>
                <a:lnTo>
                  <a:pt x="13004800" y="762000"/>
                </a:lnTo>
                <a:lnTo>
                  <a:pt x="13004800" y="0"/>
                </a:lnTo>
                <a:close/>
              </a:path>
            </a:pathLst>
          </a:custGeom>
          <a:solidFill>
            <a:srgbClr val="762000"/>
          </a:solidFill>
        </p:spPr>
        <p:txBody>
          <a:bodyPr wrap="square" lIns="0" tIns="0" rIns="0" bIns="0" rtlCol="0"/>
          <a:lstStyle/>
          <a:p>
            <a:endParaRPr sz="180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83246BC-366E-CA46-8DD2-A93F93232E15}"/>
              </a:ext>
            </a:extLst>
          </p:cNvPr>
          <p:cNvPicPr>
            <a:picLocks noChangeAspect="1"/>
          </p:cNvPicPr>
          <p:nvPr/>
        </p:nvPicPr>
        <p:blipFill>
          <a:blip r:embed="rId60"/>
          <a:stretch>
            <a:fillRect/>
          </a:stretch>
        </p:blipFill>
        <p:spPr>
          <a:xfrm>
            <a:off x="10848528" y="6414549"/>
            <a:ext cx="1138684" cy="338223"/>
          </a:xfrm>
          <a:prstGeom prst="rect">
            <a:avLst/>
          </a:prstGeom>
        </p:spPr>
      </p:pic>
      <p:sp>
        <p:nvSpPr>
          <p:cNvPr id="4" name="bg object 17">
            <a:extLst>
              <a:ext uri="{FF2B5EF4-FFF2-40B4-BE49-F238E27FC236}">
                <a16:creationId xmlns:a16="http://schemas.microsoft.com/office/drawing/2014/main" id="{5CEE8032-5385-D94F-965F-00187829DB18}"/>
              </a:ext>
            </a:extLst>
          </p:cNvPr>
          <p:cNvSpPr/>
          <p:nvPr userDrawn="1"/>
        </p:nvSpPr>
        <p:spPr>
          <a:xfrm>
            <a:off x="0" y="6237312"/>
            <a:ext cx="12192000" cy="620693"/>
          </a:xfrm>
          <a:custGeom>
            <a:avLst/>
            <a:gdLst/>
            <a:ahLst/>
            <a:cxnLst/>
            <a:rect l="l" t="t" r="r" b="b"/>
            <a:pathLst>
              <a:path w="13004800" h="762000">
                <a:moveTo>
                  <a:pt x="13004800" y="0"/>
                </a:moveTo>
                <a:lnTo>
                  <a:pt x="0" y="0"/>
                </a:lnTo>
                <a:lnTo>
                  <a:pt x="0" y="762000"/>
                </a:lnTo>
                <a:lnTo>
                  <a:pt x="13004800" y="762000"/>
                </a:lnTo>
                <a:lnTo>
                  <a:pt x="13004800" y="0"/>
                </a:lnTo>
                <a:close/>
              </a:path>
            </a:pathLst>
          </a:custGeom>
          <a:solidFill>
            <a:srgbClr val="762000"/>
          </a:solidFill>
        </p:spPr>
        <p:txBody>
          <a:bodyPr wrap="square" lIns="0" tIns="0" rIns="0" bIns="0" rtlCol="0"/>
          <a:lstStyle/>
          <a:p>
            <a:endParaRPr sz="18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D4C7B6A-48AC-2145-8341-AE54C36320F8}"/>
              </a:ext>
            </a:extLst>
          </p:cNvPr>
          <p:cNvPicPr>
            <a:picLocks noChangeAspect="1"/>
          </p:cNvPicPr>
          <p:nvPr userDrawn="1"/>
        </p:nvPicPr>
        <p:blipFill>
          <a:blip r:embed="rId61"/>
          <a:stretch>
            <a:fillRect/>
          </a:stretch>
        </p:blipFill>
        <p:spPr>
          <a:xfrm>
            <a:off x="10776520" y="6378546"/>
            <a:ext cx="1210692" cy="3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531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65" r:id="rId2"/>
    <p:sldLayoutId id="2147483759" r:id="rId3"/>
    <p:sldLayoutId id="2147483766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7" r:id="rId10"/>
    <p:sldLayoutId id="2147483768" r:id="rId11"/>
    <p:sldLayoutId id="2147483769" r:id="rId12"/>
    <p:sldLayoutId id="2147483770" r:id="rId13"/>
    <p:sldLayoutId id="2147483771" r:id="rId14"/>
    <p:sldLayoutId id="2147483772" r:id="rId15"/>
    <p:sldLayoutId id="2147483773" r:id="rId16"/>
    <p:sldLayoutId id="2147483774" r:id="rId17"/>
    <p:sldLayoutId id="2147483775" r:id="rId18"/>
    <p:sldLayoutId id="2147483776" r:id="rId19"/>
    <p:sldLayoutId id="2147483777" r:id="rId20"/>
    <p:sldLayoutId id="2147483778" r:id="rId21"/>
    <p:sldLayoutId id="2147483779" r:id="rId22"/>
    <p:sldLayoutId id="2147483780" r:id="rId23"/>
    <p:sldLayoutId id="2147483781" r:id="rId24"/>
    <p:sldLayoutId id="2147483782" r:id="rId25"/>
    <p:sldLayoutId id="2147483783" r:id="rId26"/>
    <p:sldLayoutId id="2147483784" r:id="rId27"/>
    <p:sldLayoutId id="2147483785" r:id="rId28"/>
    <p:sldLayoutId id="2147483786" r:id="rId29"/>
    <p:sldLayoutId id="2147483787" r:id="rId30"/>
    <p:sldLayoutId id="2147483788" r:id="rId31"/>
    <p:sldLayoutId id="2147483789" r:id="rId32"/>
    <p:sldLayoutId id="2147483790" r:id="rId33"/>
    <p:sldLayoutId id="2147483791" r:id="rId34"/>
    <p:sldLayoutId id="2147483792" r:id="rId35"/>
    <p:sldLayoutId id="2147483793" r:id="rId36"/>
    <p:sldLayoutId id="2147483794" r:id="rId37"/>
    <p:sldLayoutId id="2147483795" r:id="rId38"/>
    <p:sldLayoutId id="2147483796" r:id="rId39"/>
    <p:sldLayoutId id="2147483797" r:id="rId40"/>
    <p:sldLayoutId id="2147483798" r:id="rId41"/>
    <p:sldLayoutId id="2147483799" r:id="rId42"/>
    <p:sldLayoutId id="2147483800" r:id="rId43"/>
    <p:sldLayoutId id="2147483801" r:id="rId44"/>
    <p:sldLayoutId id="2147483802" r:id="rId45"/>
    <p:sldLayoutId id="2147483803" r:id="rId46"/>
    <p:sldLayoutId id="2147483804" r:id="rId47"/>
    <p:sldLayoutId id="2147483805" r:id="rId48"/>
    <p:sldLayoutId id="2147483806" r:id="rId49"/>
    <p:sldLayoutId id="2147483807" r:id="rId50"/>
    <p:sldLayoutId id="2147483808" r:id="rId51"/>
    <p:sldLayoutId id="2147483809" r:id="rId52"/>
    <p:sldLayoutId id="2147483810" r:id="rId53"/>
    <p:sldLayoutId id="2147483811" r:id="rId54"/>
    <p:sldLayoutId id="2147483812" r:id="rId55"/>
    <p:sldLayoutId id="2147483813" r:id="rId56"/>
    <p:sldLayoutId id="2147483814" r:id="rId57"/>
    <p:sldLayoutId id="2147483815" r:id="rId5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EA4CF13-7575-BB4C-BA1F-12AA261AD9E9}"/>
              </a:ext>
            </a:extLst>
          </p:cNvPr>
          <p:cNvSpPr/>
          <p:nvPr/>
        </p:nvSpPr>
        <p:spPr>
          <a:xfrm>
            <a:off x="0" y="6322219"/>
            <a:ext cx="12192000" cy="535781"/>
          </a:xfrm>
          <a:prstGeom prst="rect">
            <a:avLst/>
          </a:prstGeom>
          <a:solidFill>
            <a:srgbClr val="762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66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7334169-9231-324B-8489-082A5B313A15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0699017" y="6468983"/>
            <a:ext cx="1135024" cy="252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75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  <p:sldLayoutId id="2147483828" r:id="rId12"/>
    <p:sldLayoutId id="2147483829" r:id="rId13"/>
    <p:sldLayoutId id="2147483830" r:id="rId14"/>
    <p:sldLayoutId id="2147483831" r:id="rId15"/>
    <p:sldLayoutId id="2147483832" r:id="rId16"/>
  </p:sldLayoutIdLst>
  <p:txStyles>
    <p:titleStyle>
      <a:lvl1pPr eaLnBrk="1" hangingPunct="1">
        <a:defRPr baseline="0">
          <a:latin typeface="+mj-lt"/>
          <a:ea typeface="+mj-ea"/>
          <a:cs typeface="+mj-cs"/>
        </a:defRPr>
      </a:lvl1pPr>
    </p:titleStyle>
    <p:bodyStyle>
      <a:lvl1pPr marL="0" eaLnBrk="1" hangingPunct="1">
        <a:defRPr baseline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321457" eaLnBrk="1" hangingPunct="1">
        <a:defRPr>
          <a:latin typeface="+mn-lt"/>
          <a:ea typeface="+mn-ea"/>
          <a:cs typeface="+mn-cs"/>
        </a:defRPr>
      </a:lvl2pPr>
      <a:lvl3pPr marL="642915" eaLnBrk="1" hangingPunct="1">
        <a:defRPr>
          <a:latin typeface="+mn-lt"/>
          <a:ea typeface="+mn-ea"/>
          <a:cs typeface="+mn-cs"/>
        </a:defRPr>
      </a:lvl3pPr>
      <a:lvl4pPr marL="964372" eaLnBrk="1" hangingPunct="1">
        <a:defRPr>
          <a:latin typeface="+mn-lt"/>
          <a:ea typeface="+mn-ea"/>
          <a:cs typeface="+mn-cs"/>
        </a:defRPr>
      </a:lvl4pPr>
      <a:lvl5pPr marL="1285829" eaLnBrk="1" hangingPunct="1">
        <a:defRPr>
          <a:latin typeface="+mn-lt"/>
          <a:ea typeface="+mn-ea"/>
          <a:cs typeface="+mn-cs"/>
        </a:defRPr>
      </a:lvl5pPr>
      <a:lvl6pPr marL="1607287" eaLnBrk="1" hangingPunct="1">
        <a:defRPr>
          <a:latin typeface="+mn-lt"/>
          <a:ea typeface="+mn-ea"/>
          <a:cs typeface="+mn-cs"/>
        </a:defRPr>
      </a:lvl6pPr>
      <a:lvl7pPr marL="1928744" eaLnBrk="1" hangingPunct="1">
        <a:defRPr>
          <a:latin typeface="+mn-lt"/>
          <a:ea typeface="+mn-ea"/>
          <a:cs typeface="+mn-cs"/>
        </a:defRPr>
      </a:lvl7pPr>
      <a:lvl8pPr marL="2250201" eaLnBrk="1" hangingPunct="1">
        <a:defRPr>
          <a:latin typeface="+mn-lt"/>
          <a:ea typeface="+mn-ea"/>
          <a:cs typeface="+mn-cs"/>
        </a:defRPr>
      </a:lvl8pPr>
      <a:lvl9pPr marL="2571659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321457" eaLnBrk="1" hangingPunct="1">
        <a:defRPr>
          <a:latin typeface="+mn-lt"/>
          <a:ea typeface="+mn-ea"/>
          <a:cs typeface="+mn-cs"/>
        </a:defRPr>
      </a:lvl2pPr>
      <a:lvl3pPr marL="642915" eaLnBrk="1" hangingPunct="1">
        <a:defRPr>
          <a:latin typeface="+mn-lt"/>
          <a:ea typeface="+mn-ea"/>
          <a:cs typeface="+mn-cs"/>
        </a:defRPr>
      </a:lvl3pPr>
      <a:lvl4pPr marL="964372" eaLnBrk="1" hangingPunct="1">
        <a:defRPr>
          <a:latin typeface="+mn-lt"/>
          <a:ea typeface="+mn-ea"/>
          <a:cs typeface="+mn-cs"/>
        </a:defRPr>
      </a:lvl4pPr>
      <a:lvl5pPr marL="1285829" eaLnBrk="1" hangingPunct="1">
        <a:defRPr>
          <a:latin typeface="+mn-lt"/>
          <a:ea typeface="+mn-ea"/>
          <a:cs typeface="+mn-cs"/>
        </a:defRPr>
      </a:lvl5pPr>
      <a:lvl6pPr marL="1607287" eaLnBrk="1" hangingPunct="1">
        <a:defRPr>
          <a:latin typeface="+mn-lt"/>
          <a:ea typeface="+mn-ea"/>
          <a:cs typeface="+mn-cs"/>
        </a:defRPr>
      </a:lvl6pPr>
      <a:lvl7pPr marL="1928744" eaLnBrk="1" hangingPunct="1">
        <a:defRPr>
          <a:latin typeface="+mn-lt"/>
          <a:ea typeface="+mn-ea"/>
          <a:cs typeface="+mn-cs"/>
        </a:defRPr>
      </a:lvl7pPr>
      <a:lvl8pPr marL="2250201" eaLnBrk="1" hangingPunct="1">
        <a:defRPr>
          <a:latin typeface="+mn-lt"/>
          <a:ea typeface="+mn-ea"/>
          <a:cs typeface="+mn-cs"/>
        </a:defRPr>
      </a:lvl8pPr>
      <a:lvl9pPr marL="2571659" eaLnBrk="1" hangingPunct="1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3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 graphic with the earth, sun and a dove holding an olive branch.">
            <a:extLst>
              <a:ext uri="{FF2B5EF4-FFF2-40B4-BE49-F238E27FC236}">
                <a16:creationId xmlns:a16="http://schemas.microsoft.com/office/drawing/2014/main" id="{36EE346B-67EC-49BF-B1B2-8CA2E89C168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7384"/>
            <a:ext cx="12192000" cy="6263778"/>
          </a:xfrm>
          <a:noFill/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B779672-770B-4073-ACCC-9C48000736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3841" y="5057680"/>
            <a:ext cx="12243589" cy="740434"/>
          </a:xfrm>
        </p:spPr>
        <p:txBody>
          <a:bodyPr vert="horz" lIns="91440" tIns="45720" rIns="91440" bIns="45720" rtlCol="0" anchor="ctr" anchorCtr="0">
            <a:noAutofit/>
          </a:bodyPr>
          <a:lstStyle/>
          <a:p>
            <a:pPr algn="ctr"/>
            <a:r>
              <a:rPr lang="en-US" sz="4400"/>
              <a:t>A PRAYER SERVICE FOR PEACE</a:t>
            </a:r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FDAD3DB4-CBEF-41F2-8DAE-A0E6683C6DB9}"/>
              </a:ext>
            </a:extLst>
          </p:cNvPr>
          <p:cNvSpPr txBox="1">
            <a:spLocks/>
          </p:cNvSpPr>
          <p:nvPr/>
        </p:nvSpPr>
        <p:spPr>
          <a:xfrm>
            <a:off x="102943" y="6440602"/>
            <a:ext cx="4847861" cy="247722"/>
          </a:xfrm>
          <a:prstGeom prst="rect">
            <a:avLst/>
          </a:prstGeom>
        </p:spPr>
        <p:txBody>
          <a:bodyPr lIns="91440" tIns="45720" rIns="91440" bIns="45720" anchor="ctr">
            <a:noAutofit/>
          </a:bodyPr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950" kern="1200">
                <a:solidFill>
                  <a:schemeClr val="bg1"/>
                </a:solidFill>
                <a:latin typeface="Arial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050" kern="1200">
                <a:solidFill>
                  <a:schemeClr val="tx1"/>
                </a:solidFill>
                <a:latin typeface="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050" kern="1200">
                <a:solidFill>
                  <a:schemeClr val="tx1"/>
                </a:solidFill>
                <a:latin typeface="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050" kern="1200">
                <a:solidFill>
                  <a:schemeClr val="tx1"/>
                </a:solidFill>
                <a:latin typeface="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050" kern="1200">
                <a:solidFill>
                  <a:schemeClr val="tx1"/>
                </a:solidFill>
                <a:latin typeface="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>
                <a:cs typeface="Arial"/>
              </a:rPr>
              <a:t>Image: ivector / Shutterstock.com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09767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A2DA02F-1A51-47BB-B8C0-92D2B2F6FB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sz="4000"/>
              <a:t>Gospel acclamation</a:t>
            </a:r>
            <a:endParaRPr lang="en-AU" sz="400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C8C4E50-D9F3-456D-A715-2FF6B11FC95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1601416"/>
            <a:ext cx="11305256" cy="4347864"/>
          </a:xfrm>
        </p:spPr>
        <p:txBody>
          <a:bodyPr lIns="91440" tIns="45720" rIns="91440" bIns="45720" anchor="t"/>
          <a:lstStyle/>
          <a:p>
            <a:pPr fontAlgn="base"/>
            <a:r>
              <a:rPr lang="en-US" sz="3200" i="1" dirty="0"/>
              <a:t>John 14:27</a:t>
            </a:r>
          </a:p>
          <a:p>
            <a:pPr fontAlgn="base"/>
            <a:r>
              <a:rPr lang="en-US" sz="3200" dirty="0"/>
              <a:t>  </a:t>
            </a:r>
          </a:p>
          <a:p>
            <a:pPr fontAlgn="base"/>
            <a:r>
              <a:rPr lang="en-US" sz="3200" dirty="0"/>
              <a:t>Alleluia, alleluia! </a:t>
            </a:r>
          </a:p>
          <a:p>
            <a:pPr fontAlgn="base"/>
            <a:r>
              <a:rPr lang="en-US" sz="3200" dirty="0"/>
              <a:t>Peace I leave with you, says the Lord, </a:t>
            </a:r>
          </a:p>
          <a:p>
            <a:pPr fontAlgn="base"/>
            <a:r>
              <a:rPr lang="en-US" sz="3200" dirty="0"/>
              <a:t>my own peace I give you. </a:t>
            </a:r>
          </a:p>
          <a:p>
            <a:pPr fontAlgn="base"/>
            <a:r>
              <a:rPr lang="en-US" sz="3200" b="1" dirty="0"/>
              <a:t>Alleluia</a:t>
            </a:r>
            <a:r>
              <a:rPr lang="en-US" sz="32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6147203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graphic with the earth, sun and a dove holding an olive branch.">
            <a:extLst>
              <a:ext uri="{FF2B5EF4-FFF2-40B4-BE49-F238E27FC236}">
                <a16:creationId xmlns:a16="http://schemas.microsoft.com/office/drawing/2014/main" id="{A1BC63F4-ED1F-4673-9B3C-F81561ADA7D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4636"/>
            <a:ext cx="12192000" cy="6241948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7E7875A6-D030-4356-8215-FE23A92BAA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800" y="410400"/>
            <a:ext cx="7872875" cy="1143000"/>
          </a:xfrm>
        </p:spPr>
        <p:txBody>
          <a:bodyPr/>
          <a:lstStyle/>
          <a:p>
            <a:r>
              <a:rPr lang="en-US">
                <a:solidFill>
                  <a:srgbClr val="0C244C"/>
                </a:solidFill>
              </a:rPr>
              <a:t>gospel reading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AA9F2F0-4A72-734E-8454-EE95C2C1441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2943" y="6440602"/>
            <a:ext cx="4847861" cy="247722"/>
          </a:xfrm>
        </p:spPr>
        <p:txBody>
          <a:bodyPr lIns="91440" tIns="45720" rIns="91440" bIns="45720" anchor="ctr">
            <a:noAutofit/>
          </a:bodyPr>
          <a:lstStyle/>
          <a:p>
            <a:pPr algn="l"/>
            <a:r>
              <a:rPr lang="en-US">
                <a:cs typeface="Arial"/>
              </a:rPr>
              <a:t>Image: </a:t>
            </a:r>
            <a:r>
              <a:rPr lang="en-US" err="1">
                <a:cs typeface="Arial"/>
              </a:rPr>
              <a:t>ivector</a:t>
            </a:r>
            <a:r>
              <a:rPr lang="en-US">
                <a:cs typeface="Arial"/>
              </a:rPr>
              <a:t> / Shutterstock.com</a:t>
            </a:r>
            <a:endParaRPr lang="en-US"/>
          </a:p>
        </p:txBody>
      </p:sp>
      <p:sp>
        <p:nvSpPr>
          <p:cNvPr id="8" name="Round Diagonal Corner Rectangle 1">
            <a:extLst>
              <a:ext uri="{FF2B5EF4-FFF2-40B4-BE49-F238E27FC236}">
                <a16:creationId xmlns:a16="http://schemas.microsoft.com/office/drawing/2014/main" id="{E2B1175E-B471-46D8-96F0-7A3C54019B4B}"/>
              </a:ext>
            </a:extLst>
          </p:cNvPr>
          <p:cNvSpPr/>
          <p:nvPr/>
        </p:nvSpPr>
        <p:spPr>
          <a:xfrm rot="16200000">
            <a:off x="1914053" y="-32869"/>
            <a:ext cx="1638087" cy="4709583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AFF0795F-616F-4B9E-98F3-DFCA5CB4ECB1}"/>
              </a:ext>
            </a:extLst>
          </p:cNvPr>
          <p:cNvSpPr txBox="1">
            <a:spLocks/>
          </p:cNvSpPr>
          <p:nvPr/>
        </p:nvSpPr>
        <p:spPr>
          <a:xfrm>
            <a:off x="661915" y="1739013"/>
            <a:ext cx="4137941" cy="1204027"/>
          </a:xfrm>
          <a:prstGeom prst="rect">
            <a:avLst/>
          </a:prstGeom>
          <a:noFill/>
        </p:spPr>
        <p:txBody>
          <a:bodyPr anchor="ctr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788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en-US" sz="3200">
                <a:solidFill>
                  <a:srgbClr val="0C244C"/>
                </a:solidFill>
              </a:rPr>
              <a:t>John 6:16-21</a:t>
            </a:r>
          </a:p>
          <a:p>
            <a:pPr fontAlgn="base"/>
            <a:r>
              <a:rPr lang="en-US" sz="2400" i="1">
                <a:solidFill>
                  <a:srgbClr val="0C244C"/>
                </a:solidFill>
              </a:rPr>
              <a:t>Jesus Walks on the Water</a:t>
            </a:r>
          </a:p>
        </p:txBody>
      </p:sp>
    </p:spTree>
    <p:extLst>
      <p:ext uri="{BB962C8B-B14F-4D97-AF65-F5344CB8AC3E}">
        <p14:creationId xmlns:p14="http://schemas.microsoft.com/office/powerpoint/2010/main" val="15824776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graphic with the earth, sun and a dove holding an olive branch.">
            <a:extLst>
              <a:ext uri="{FF2B5EF4-FFF2-40B4-BE49-F238E27FC236}">
                <a16:creationId xmlns:a16="http://schemas.microsoft.com/office/drawing/2014/main" id="{A1BC63F4-ED1F-4673-9B3C-F81561ADA7D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4636"/>
            <a:ext cx="12192000" cy="6241948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7E7875A6-D030-4356-8215-FE23A92BAA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800" y="410400"/>
            <a:ext cx="7872875" cy="1143000"/>
          </a:xfrm>
        </p:spPr>
        <p:txBody>
          <a:bodyPr/>
          <a:lstStyle/>
          <a:p>
            <a:r>
              <a:rPr lang="en-US">
                <a:solidFill>
                  <a:srgbClr val="0C244C"/>
                </a:solidFill>
              </a:rPr>
              <a:t>Reflection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AA9F2F0-4A72-734E-8454-EE95C2C1441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2943" y="6440602"/>
            <a:ext cx="4847861" cy="247722"/>
          </a:xfrm>
        </p:spPr>
        <p:txBody>
          <a:bodyPr lIns="91440" tIns="45720" rIns="91440" bIns="45720" anchor="ctr">
            <a:noAutofit/>
          </a:bodyPr>
          <a:lstStyle/>
          <a:p>
            <a:pPr algn="l"/>
            <a:r>
              <a:rPr lang="en-US">
                <a:cs typeface="Arial"/>
              </a:rPr>
              <a:t>Image: </a:t>
            </a:r>
            <a:r>
              <a:rPr lang="en-US" err="1">
                <a:cs typeface="Arial"/>
              </a:rPr>
              <a:t>ivector</a:t>
            </a:r>
            <a:r>
              <a:rPr lang="en-US">
                <a:cs typeface="Arial"/>
              </a:rPr>
              <a:t> / Shutterstock.com</a:t>
            </a:r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9750055-9B1C-4872-8FD6-4E86D9D6F07F}"/>
              </a:ext>
            </a:extLst>
          </p:cNvPr>
          <p:cNvGrpSpPr/>
          <p:nvPr/>
        </p:nvGrpSpPr>
        <p:grpSpPr>
          <a:xfrm>
            <a:off x="6850902" y="850083"/>
            <a:ext cx="4680000" cy="4680000"/>
            <a:chOff x="7065717" y="1266554"/>
            <a:chExt cx="4142851" cy="4034654"/>
          </a:xfrm>
        </p:grpSpPr>
        <p:sp>
          <p:nvSpPr>
            <p:cNvPr id="5" name="Round Diagonal Corner Rectangle 1">
              <a:extLst>
                <a:ext uri="{FF2B5EF4-FFF2-40B4-BE49-F238E27FC236}">
                  <a16:creationId xmlns:a16="http://schemas.microsoft.com/office/drawing/2014/main" id="{D48840D4-6567-497A-9C38-560C68AF8DB4}"/>
                </a:ext>
              </a:extLst>
            </p:cNvPr>
            <p:cNvSpPr/>
            <p:nvPr/>
          </p:nvSpPr>
          <p:spPr>
            <a:xfrm rot="16200000">
              <a:off x="7119816" y="1212455"/>
              <a:ext cx="4034654" cy="4142851"/>
            </a:xfrm>
            <a:prstGeom prst="round2DiagRect">
              <a:avLst>
                <a:gd name="adj1" fmla="val 16667"/>
                <a:gd name="adj2" fmla="val 0"/>
              </a:avLst>
            </a:prstGeom>
            <a:solidFill>
              <a:srgbClr val="C3DD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41AF212E-25D2-48AA-BE46-29AAC5AD6253}"/>
                </a:ext>
              </a:extLst>
            </p:cNvPr>
            <p:cNvSpPr/>
            <p:nvPr/>
          </p:nvSpPr>
          <p:spPr>
            <a:xfrm>
              <a:off x="7446775" y="1986493"/>
              <a:ext cx="3557883" cy="24676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800" b="1">
                  <a:solidFill>
                    <a:srgbClr val="0C244C"/>
                  </a:solidFill>
                  <a:latin typeface="Garamond" panose="02020404030301010803" pitchFamily="18" charset="0"/>
                </a:rPr>
                <a:t>How much our human family needs to learn to live together in harmony and peace, without all of us having to be the same!</a:t>
              </a:r>
            </a:p>
            <a:p>
              <a:endParaRPr lang="en-US" sz="2000">
                <a:solidFill>
                  <a:srgbClr val="0C244C"/>
                </a:solidFill>
                <a:latin typeface="Garamond" panose="02020404030301010803" pitchFamily="18" charset="0"/>
              </a:endParaRPr>
            </a:p>
            <a:p>
              <a:r>
                <a:rPr lang="en-US" sz="2000">
                  <a:solidFill>
                    <a:srgbClr val="0C244C"/>
                  </a:solidFill>
                  <a:latin typeface="Garamond" panose="02020404030301010803" pitchFamily="18" charset="0"/>
                </a:rPr>
                <a:t>Pope Francis, </a:t>
              </a:r>
              <a:r>
                <a:rPr lang="en-US" sz="2000" i="1">
                  <a:solidFill>
                    <a:srgbClr val="0C244C"/>
                  </a:solidFill>
                  <a:latin typeface="Garamond" panose="02020404030301010803" pitchFamily="18" charset="0"/>
                </a:rPr>
                <a:t>Fratelli </a:t>
              </a:r>
              <a:r>
                <a:rPr lang="en-US" sz="2000" i="1" err="1">
                  <a:solidFill>
                    <a:srgbClr val="0C244C"/>
                  </a:solidFill>
                  <a:latin typeface="Garamond" panose="02020404030301010803" pitchFamily="18" charset="0"/>
                </a:rPr>
                <a:t>Tutti</a:t>
              </a:r>
              <a:r>
                <a:rPr lang="en-US" sz="2000" i="1">
                  <a:solidFill>
                    <a:srgbClr val="0C244C"/>
                  </a:solidFill>
                  <a:latin typeface="Garamond" panose="02020404030301010803" pitchFamily="18" charset="0"/>
                </a:rPr>
                <a:t> </a:t>
              </a:r>
              <a:r>
                <a:rPr lang="en-US" sz="2000">
                  <a:solidFill>
                    <a:srgbClr val="0C244C"/>
                  </a:solidFill>
                  <a:latin typeface="Garamond" panose="02020404030301010803" pitchFamily="18" charset="0"/>
                </a:rPr>
                <a:t>n100</a:t>
              </a:r>
              <a:endParaRPr lang="en-AU" sz="2000">
                <a:solidFill>
                  <a:srgbClr val="0C244C"/>
                </a:solidFill>
                <a:latin typeface="Garamond" panose="02020404030301010803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80717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reen leaves made of folded paper. ">
            <a:extLst>
              <a:ext uri="{FF2B5EF4-FFF2-40B4-BE49-F238E27FC236}">
                <a16:creationId xmlns:a16="http://schemas.microsoft.com/office/drawing/2014/main" id="{A1BC63F4-ED1F-4673-9B3C-F81561ADA7D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2626"/>
            <a:ext cx="12192000" cy="6249938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7E7875A6-D030-4356-8215-FE23A92BAA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368" y="411948"/>
            <a:ext cx="7872875" cy="1143000"/>
          </a:xfrm>
        </p:spPr>
        <p:txBody>
          <a:bodyPr/>
          <a:lstStyle/>
          <a:p>
            <a:r>
              <a:rPr lang="en-US"/>
              <a:t>Intercessory prayer</a:t>
            </a:r>
          </a:p>
        </p:txBody>
      </p:sp>
    </p:spTree>
    <p:extLst>
      <p:ext uri="{BB962C8B-B14F-4D97-AF65-F5344CB8AC3E}">
        <p14:creationId xmlns:p14="http://schemas.microsoft.com/office/powerpoint/2010/main" val="12804514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Young students sit with hands held in prayer in their classroom in Nepal.">
            <a:extLst>
              <a:ext uri="{FF2B5EF4-FFF2-40B4-BE49-F238E27FC236}">
                <a16:creationId xmlns:a16="http://schemas.microsoft.com/office/drawing/2014/main" id="{A1BC63F4-ED1F-4673-9B3C-F81561ADA7D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999" cy="6246150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7E7875A6-D030-4356-8215-FE23A92BAA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368" y="411948"/>
            <a:ext cx="7872875" cy="1143000"/>
          </a:xfrm>
        </p:spPr>
        <p:txBody>
          <a:bodyPr/>
          <a:lstStyle/>
          <a:p>
            <a:r>
              <a:rPr lang="en-US"/>
              <a:t>The lord’s prayer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AA9F2F0-4A72-734E-8454-EE95C2C1441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2943" y="6440602"/>
            <a:ext cx="5489001" cy="247722"/>
          </a:xfrm>
        </p:spPr>
        <p:txBody>
          <a:bodyPr lIns="91440" tIns="45720" rIns="91440" bIns="45720" anchor="ctr">
            <a:noAutofit/>
          </a:bodyPr>
          <a:lstStyle/>
          <a:p>
            <a:pPr algn="l"/>
            <a:r>
              <a:rPr lang="en-US">
                <a:cs typeface="Arial"/>
              </a:rPr>
              <a:t>Children in Nepal praying at school following an earthquake. Image: Ben White, CAFOD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1364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graphic with the earth, sun and a dove holding an olive branch.">
            <a:extLst>
              <a:ext uri="{FF2B5EF4-FFF2-40B4-BE49-F238E27FC236}">
                <a16:creationId xmlns:a16="http://schemas.microsoft.com/office/drawing/2014/main" id="{A1BC63F4-ED1F-4673-9B3C-F81561ADA7D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4636"/>
            <a:ext cx="12192000" cy="6241948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7E7875A6-D030-4356-8215-FE23A92BAA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800" y="410400"/>
            <a:ext cx="7872875" cy="1143000"/>
          </a:xfrm>
        </p:spPr>
        <p:txBody>
          <a:bodyPr/>
          <a:lstStyle/>
          <a:p>
            <a:r>
              <a:rPr lang="en-US">
                <a:solidFill>
                  <a:srgbClr val="0C244C"/>
                </a:solidFill>
              </a:rPr>
              <a:t>Sign of peace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AA9F2F0-4A72-734E-8454-EE95C2C1441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2943" y="6440602"/>
            <a:ext cx="4847861" cy="247722"/>
          </a:xfrm>
        </p:spPr>
        <p:txBody>
          <a:bodyPr lIns="91440" tIns="45720" rIns="91440" bIns="45720" anchor="ctr">
            <a:noAutofit/>
          </a:bodyPr>
          <a:lstStyle/>
          <a:p>
            <a:pPr algn="l"/>
            <a:r>
              <a:rPr lang="en-US">
                <a:cs typeface="Arial"/>
              </a:rPr>
              <a:t>Image: </a:t>
            </a:r>
            <a:r>
              <a:rPr lang="en-US" err="1">
                <a:cs typeface="Arial"/>
              </a:rPr>
              <a:t>ivector</a:t>
            </a:r>
            <a:r>
              <a:rPr lang="en-US">
                <a:cs typeface="Arial"/>
              </a:rPr>
              <a:t> / Shutterstock.com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3537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A2DA02F-1A51-47BB-B8C0-92D2B2F6FB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sz="4000"/>
              <a:t>blessing</a:t>
            </a:r>
            <a:endParaRPr lang="en-AU" sz="4000"/>
          </a:p>
        </p:txBody>
      </p:sp>
      <p:pic>
        <p:nvPicPr>
          <p:cNvPr id="4" name="Picture 2" descr="A line drawing of a dove holding a small olive branch in its beak. ">
            <a:extLst>
              <a:ext uri="{FF2B5EF4-FFF2-40B4-BE49-F238E27FC236}">
                <a16:creationId xmlns:a16="http://schemas.microsoft.com/office/drawing/2014/main" id="{EDD2B88F-34CA-4651-84F4-8B0B6F675CF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12224" y="1412776"/>
            <a:ext cx="3596540" cy="3100465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C8C4E50-D9F3-456D-A715-2FF6B11FC95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1601416"/>
            <a:ext cx="11305256" cy="4347864"/>
          </a:xfrm>
        </p:spPr>
        <p:txBody>
          <a:bodyPr/>
          <a:lstStyle/>
          <a:p>
            <a:pPr fontAlgn="base"/>
            <a:r>
              <a:rPr lang="en-US" sz="3200"/>
              <a:t>God,  </a:t>
            </a:r>
          </a:p>
          <a:p>
            <a:pPr fontAlgn="base"/>
            <a:r>
              <a:rPr lang="en-US" sz="3200"/>
              <a:t>you made all of creation </a:t>
            </a:r>
          </a:p>
          <a:p>
            <a:pPr fontAlgn="base"/>
            <a:r>
              <a:rPr lang="en-US" sz="3200"/>
              <a:t>for love and life together.  </a:t>
            </a:r>
          </a:p>
          <a:p>
            <a:pPr fontAlgn="base"/>
            <a:r>
              <a:rPr lang="en-US" sz="3200"/>
              <a:t>May we dream about the world as you do  </a:t>
            </a:r>
          </a:p>
          <a:p>
            <a:pPr fontAlgn="base"/>
            <a:r>
              <a:rPr lang="en-US" sz="3200"/>
              <a:t>so that our words and actions  </a:t>
            </a:r>
          </a:p>
          <a:p>
            <a:pPr fontAlgn="base"/>
            <a:r>
              <a:rPr lang="en-US" sz="3200"/>
              <a:t>make way for peace.  </a:t>
            </a:r>
          </a:p>
          <a:p>
            <a:pPr fontAlgn="base"/>
            <a:r>
              <a:rPr lang="en-US" sz="3200"/>
              <a:t>In the name of Christ,  </a:t>
            </a:r>
          </a:p>
          <a:p>
            <a:pPr fontAlgn="base"/>
            <a:r>
              <a:rPr lang="en-US" sz="3200" b="1"/>
              <a:t>Amen.</a:t>
            </a:r>
            <a:r>
              <a:rPr lang="en-US" sz="3200"/>
              <a:t>  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4CF4B95-A4AB-40CC-8463-E87555DA08B1}"/>
              </a:ext>
            </a:extLst>
          </p:cNvPr>
          <p:cNvSpPr txBox="1">
            <a:spLocks/>
          </p:cNvSpPr>
          <p:nvPr/>
        </p:nvSpPr>
        <p:spPr>
          <a:xfrm>
            <a:off x="102943" y="6440602"/>
            <a:ext cx="4847861" cy="247722"/>
          </a:xfrm>
          <a:prstGeom prst="rect">
            <a:avLst/>
          </a:prstGeom>
        </p:spPr>
        <p:txBody>
          <a:bodyPr lIns="91440" tIns="45720" rIns="91440" bIns="45720" anchor="ctr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950">
                <a:solidFill>
                  <a:schemeClr val="bg1"/>
                </a:solidFill>
                <a:cs typeface="Arial"/>
              </a:rPr>
              <a:t>Image: </a:t>
            </a:r>
            <a:r>
              <a:rPr lang="en-US" sz="950" err="1">
                <a:solidFill>
                  <a:schemeClr val="bg1"/>
                </a:solidFill>
                <a:cs typeface="Arial"/>
              </a:rPr>
              <a:t>Eli_Oz</a:t>
            </a:r>
            <a:r>
              <a:rPr lang="en-US" sz="950">
                <a:solidFill>
                  <a:schemeClr val="bg1"/>
                </a:solidFill>
                <a:cs typeface="Arial"/>
              </a:rPr>
              <a:t> / Shutterstock.com</a:t>
            </a:r>
            <a:endParaRPr lang="en-US" sz="95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9200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graphic with the earth, sun and a dove holding an olive branch.">
            <a:extLst>
              <a:ext uri="{FF2B5EF4-FFF2-40B4-BE49-F238E27FC236}">
                <a16:creationId xmlns:a16="http://schemas.microsoft.com/office/drawing/2014/main" id="{A1BC63F4-ED1F-4673-9B3C-F81561ADA7D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4636"/>
            <a:ext cx="12192000" cy="6241948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7E7875A6-D030-4356-8215-FE23A92BAA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800" y="410400"/>
            <a:ext cx="7872875" cy="1143000"/>
          </a:xfrm>
        </p:spPr>
        <p:txBody>
          <a:bodyPr/>
          <a:lstStyle/>
          <a:p>
            <a:r>
              <a:rPr lang="en-US">
                <a:solidFill>
                  <a:srgbClr val="0C244C"/>
                </a:solidFill>
              </a:rPr>
              <a:t>SONG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AA9F2F0-4A72-734E-8454-EE95C2C1441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2943" y="6440602"/>
            <a:ext cx="4847861" cy="247722"/>
          </a:xfrm>
        </p:spPr>
        <p:txBody>
          <a:bodyPr lIns="91440" tIns="45720" rIns="91440" bIns="45720" anchor="ctr">
            <a:noAutofit/>
          </a:bodyPr>
          <a:lstStyle/>
          <a:p>
            <a:pPr algn="l"/>
            <a:r>
              <a:rPr lang="en-US">
                <a:cs typeface="Arial"/>
              </a:rPr>
              <a:t>Image: </a:t>
            </a:r>
            <a:r>
              <a:rPr lang="en-US" err="1">
                <a:cs typeface="Arial"/>
              </a:rPr>
              <a:t>ivector</a:t>
            </a:r>
            <a:r>
              <a:rPr lang="en-US">
                <a:cs typeface="Arial"/>
              </a:rPr>
              <a:t> / Shutterstock.com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8865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3DD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29EB0375-4AA3-4576-B719-185C0B2A8C67}"/>
              </a:ext>
            </a:extLst>
          </p:cNvPr>
          <p:cNvGrpSpPr/>
          <p:nvPr/>
        </p:nvGrpSpPr>
        <p:grpSpPr>
          <a:xfrm>
            <a:off x="3585191" y="2112567"/>
            <a:ext cx="5268965" cy="2021803"/>
            <a:chOff x="3013080" y="3151434"/>
            <a:chExt cx="7493639" cy="2875453"/>
          </a:xfrm>
        </p:grpSpPr>
        <p:sp>
          <p:nvSpPr>
            <p:cNvPr id="2" name="bg object 17">
              <a:extLst>
                <a:ext uri="{FF2B5EF4-FFF2-40B4-BE49-F238E27FC236}">
                  <a16:creationId xmlns:a16="http://schemas.microsoft.com/office/drawing/2014/main" id="{1A7E4A2C-B20C-8C4D-A6F0-CE14D79E3113}"/>
                </a:ext>
              </a:extLst>
            </p:cNvPr>
            <p:cNvSpPr/>
            <p:nvPr/>
          </p:nvSpPr>
          <p:spPr>
            <a:xfrm>
              <a:off x="3013080" y="3151434"/>
              <a:ext cx="452755" cy="452120"/>
            </a:xfrm>
            <a:custGeom>
              <a:avLst/>
              <a:gdLst/>
              <a:ahLst/>
              <a:cxnLst/>
              <a:rect l="l" t="t" r="r" b="b"/>
              <a:pathLst>
                <a:path w="452754" h="452120">
                  <a:moveTo>
                    <a:pt x="452742" y="180340"/>
                  </a:moveTo>
                  <a:lnTo>
                    <a:pt x="272135" y="180340"/>
                  </a:lnTo>
                  <a:lnTo>
                    <a:pt x="272135" y="0"/>
                  </a:lnTo>
                  <a:lnTo>
                    <a:pt x="180619" y="0"/>
                  </a:lnTo>
                  <a:lnTo>
                    <a:pt x="180619" y="180340"/>
                  </a:lnTo>
                  <a:lnTo>
                    <a:pt x="0" y="180340"/>
                  </a:lnTo>
                  <a:lnTo>
                    <a:pt x="0" y="271780"/>
                  </a:lnTo>
                  <a:lnTo>
                    <a:pt x="180619" y="271780"/>
                  </a:lnTo>
                  <a:lnTo>
                    <a:pt x="180619" y="452120"/>
                  </a:lnTo>
                  <a:lnTo>
                    <a:pt x="272135" y="452120"/>
                  </a:lnTo>
                  <a:lnTo>
                    <a:pt x="272135" y="271780"/>
                  </a:lnTo>
                  <a:lnTo>
                    <a:pt x="452742" y="271780"/>
                  </a:lnTo>
                  <a:lnTo>
                    <a:pt x="452742" y="180340"/>
                  </a:lnTo>
                  <a:close/>
                </a:path>
              </a:pathLst>
            </a:custGeom>
            <a:solidFill>
              <a:srgbClr val="762000"/>
            </a:solidFill>
          </p:spPr>
          <p:txBody>
            <a:bodyPr wrap="square" lIns="0" tIns="0" rIns="0" bIns="0" rtlCol="0"/>
            <a:lstStyle/>
            <a:p>
              <a:pPr defTabSz="642915"/>
              <a:endParaRPr sz="1266">
                <a:solidFill>
                  <a:srgbClr val="762000"/>
                </a:solidFill>
                <a:latin typeface="Calibri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F4D89453-3D27-FC41-B4F5-67302E9167F0}"/>
                </a:ext>
              </a:extLst>
            </p:cNvPr>
            <p:cNvSpPr txBox="1"/>
            <p:nvPr/>
          </p:nvSpPr>
          <p:spPr>
            <a:xfrm>
              <a:off x="3893778" y="3601062"/>
              <a:ext cx="6612941" cy="839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42915"/>
              <a:r>
                <a:rPr lang="en-US" sz="3234" b="1">
                  <a:solidFill>
                    <a:srgbClr val="762000"/>
                  </a:solidFill>
                  <a:latin typeface="Arial" panose="020B0604020202020204" pitchFamily="34" charset="0"/>
                </a:rPr>
                <a:t>END POVERTY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5415296-8344-1440-832E-609648B77BB3}"/>
                </a:ext>
              </a:extLst>
            </p:cNvPr>
            <p:cNvSpPr txBox="1"/>
            <p:nvPr/>
          </p:nvSpPr>
          <p:spPr>
            <a:xfrm>
              <a:off x="3893778" y="4216839"/>
              <a:ext cx="6612941" cy="839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42915"/>
              <a:r>
                <a:rPr lang="en-US" sz="3234" b="1">
                  <a:solidFill>
                    <a:srgbClr val="762000"/>
                  </a:solidFill>
                  <a:latin typeface="Arial" panose="020B0604020202020204" pitchFamily="34" charset="0"/>
                </a:rPr>
                <a:t>PROMOTE JUSTICE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881D93A-49AA-8C40-ABDD-BE6D26E9BDE2}"/>
                </a:ext>
              </a:extLst>
            </p:cNvPr>
            <p:cNvSpPr txBox="1"/>
            <p:nvPr/>
          </p:nvSpPr>
          <p:spPr>
            <a:xfrm>
              <a:off x="3893778" y="4890247"/>
              <a:ext cx="5415614" cy="839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42915"/>
              <a:r>
                <a:rPr lang="en-US" sz="3234" b="1">
                  <a:solidFill>
                    <a:srgbClr val="762000"/>
                  </a:solidFill>
                  <a:latin typeface="Arial" panose="020B0604020202020204" pitchFamily="34" charset="0"/>
                </a:rPr>
                <a:t>UPHOLD DIGNITY</a:t>
              </a:r>
            </a:p>
          </p:txBody>
        </p:sp>
        <p:sp>
          <p:nvSpPr>
            <p:cNvPr id="13" name="Freeform: Shape 5">
              <a:extLst>
                <a:ext uri="{FF2B5EF4-FFF2-40B4-BE49-F238E27FC236}">
                  <a16:creationId xmlns:a16="http://schemas.microsoft.com/office/drawing/2014/main" id="{F1847F57-5170-41AE-A7C2-D22D49497A54}"/>
                </a:ext>
              </a:extLst>
            </p:cNvPr>
            <p:cNvSpPr/>
            <p:nvPr/>
          </p:nvSpPr>
          <p:spPr>
            <a:xfrm>
              <a:off x="9742507" y="5698122"/>
              <a:ext cx="328765" cy="328765"/>
            </a:xfrm>
            <a:custGeom>
              <a:avLst/>
              <a:gdLst>
                <a:gd name="connsiteX0" fmla="*/ 121539 w 180975"/>
                <a:gd name="connsiteY0" fmla="*/ 20670 h 180975"/>
                <a:gd name="connsiteX1" fmla="*/ 121539 w 180975"/>
                <a:gd name="connsiteY1" fmla="*/ 107824 h 180975"/>
                <a:gd name="connsiteX2" fmla="*/ 107918 w 180975"/>
                <a:gd name="connsiteY2" fmla="*/ 121445 h 180975"/>
                <a:gd name="connsiteX3" fmla="*/ 20764 w 180975"/>
                <a:gd name="connsiteY3" fmla="*/ 121445 h 180975"/>
                <a:gd name="connsiteX4" fmla="*/ 7144 w 180975"/>
                <a:gd name="connsiteY4" fmla="*/ 135066 h 180975"/>
                <a:gd name="connsiteX5" fmla="*/ 7144 w 180975"/>
                <a:gd name="connsiteY5" fmla="*/ 165831 h 180975"/>
                <a:gd name="connsiteX6" fmla="*/ 20764 w 180975"/>
                <a:gd name="connsiteY6" fmla="*/ 179452 h 180975"/>
                <a:gd name="connsiteX7" fmla="*/ 121539 w 180975"/>
                <a:gd name="connsiteY7" fmla="*/ 179452 h 180975"/>
                <a:gd name="connsiteX8" fmla="*/ 165925 w 180975"/>
                <a:gd name="connsiteY8" fmla="*/ 179452 h 180975"/>
                <a:gd name="connsiteX9" fmla="*/ 179546 w 180975"/>
                <a:gd name="connsiteY9" fmla="*/ 165831 h 180975"/>
                <a:gd name="connsiteX10" fmla="*/ 179546 w 180975"/>
                <a:gd name="connsiteY10" fmla="*/ 121540 h 180975"/>
                <a:gd name="connsiteX11" fmla="*/ 179546 w 180975"/>
                <a:gd name="connsiteY11" fmla="*/ 20766 h 180975"/>
                <a:gd name="connsiteX12" fmla="*/ 165925 w 180975"/>
                <a:gd name="connsiteY12" fmla="*/ 7145 h 180975"/>
                <a:gd name="connsiteX13" fmla="*/ 135160 w 180975"/>
                <a:gd name="connsiteY13" fmla="*/ 7145 h 180975"/>
                <a:gd name="connsiteX14" fmla="*/ 121539 w 180975"/>
                <a:gd name="connsiteY14" fmla="*/ 20670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0975" h="180975">
                  <a:moveTo>
                    <a:pt x="121539" y="20670"/>
                  </a:moveTo>
                  <a:lnTo>
                    <a:pt x="121539" y="107824"/>
                  </a:lnTo>
                  <a:cubicBezTo>
                    <a:pt x="121539" y="115349"/>
                    <a:pt x="115443" y="121445"/>
                    <a:pt x="107918" y="121445"/>
                  </a:cubicBezTo>
                  <a:lnTo>
                    <a:pt x="20764" y="121445"/>
                  </a:lnTo>
                  <a:cubicBezTo>
                    <a:pt x="13240" y="121445"/>
                    <a:pt x="7144" y="127541"/>
                    <a:pt x="7144" y="135066"/>
                  </a:cubicBezTo>
                  <a:lnTo>
                    <a:pt x="7144" y="165831"/>
                  </a:lnTo>
                  <a:cubicBezTo>
                    <a:pt x="7144" y="173356"/>
                    <a:pt x="13240" y="179452"/>
                    <a:pt x="20764" y="179452"/>
                  </a:cubicBezTo>
                  <a:lnTo>
                    <a:pt x="121539" y="179452"/>
                  </a:lnTo>
                  <a:lnTo>
                    <a:pt x="165925" y="179452"/>
                  </a:lnTo>
                  <a:cubicBezTo>
                    <a:pt x="173450" y="179452"/>
                    <a:pt x="179546" y="173356"/>
                    <a:pt x="179546" y="165831"/>
                  </a:cubicBezTo>
                  <a:lnTo>
                    <a:pt x="179546" y="121540"/>
                  </a:lnTo>
                  <a:lnTo>
                    <a:pt x="179546" y="20766"/>
                  </a:lnTo>
                  <a:cubicBezTo>
                    <a:pt x="179546" y="13241"/>
                    <a:pt x="173450" y="7145"/>
                    <a:pt x="165925" y="7145"/>
                  </a:cubicBezTo>
                  <a:lnTo>
                    <a:pt x="135160" y="7145"/>
                  </a:lnTo>
                  <a:cubicBezTo>
                    <a:pt x="127635" y="7050"/>
                    <a:pt x="121539" y="13146"/>
                    <a:pt x="121539" y="20670"/>
                  </a:cubicBezTo>
                  <a:close/>
                </a:path>
              </a:pathLst>
            </a:custGeom>
            <a:solidFill>
              <a:srgbClr val="762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642915"/>
              <a:endParaRPr lang="en-AU" sz="1266">
                <a:solidFill>
                  <a:prstClr val="black"/>
                </a:solidFill>
                <a:latin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319284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3B1A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533A97-96FA-DB42-B88B-2247555B7E9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lIns="91440" tIns="45720" rIns="91440" bIns="45720" anchor="t">
            <a:noAutofit/>
          </a:bodyPr>
          <a:lstStyle/>
          <a:p>
            <a:r>
              <a:rPr lang="en-US" dirty="0"/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21464902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Three children holding candles in the darkness.">
            <a:extLst>
              <a:ext uri="{FF2B5EF4-FFF2-40B4-BE49-F238E27FC236}">
                <a16:creationId xmlns:a16="http://schemas.microsoft.com/office/drawing/2014/main" id="{A1BC63F4-ED1F-4673-9B3C-F81561ADA7D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7E7875A6-D030-4356-8215-FE23A92BAA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800" y="410400"/>
            <a:ext cx="7872875" cy="1143000"/>
          </a:xfrm>
        </p:spPr>
        <p:txBody>
          <a:bodyPr/>
          <a:lstStyle/>
          <a:p>
            <a:r>
              <a:rPr lang="en-US"/>
              <a:t>WELCOME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AA9F2F0-4A72-734E-8454-EE95C2C1441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2943" y="6440602"/>
            <a:ext cx="4847861" cy="247722"/>
          </a:xfrm>
        </p:spPr>
        <p:txBody>
          <a:bodyPr lIns="91440" tIns="45720" rIns="91440" bIns="45720" anchor="ctr">
            <a:noAutofit/>
          </a:bodyPr>
          <a:lstStyle/>
          <a:p>
            <a:pPr algn="l"/>
            <a:r>
              <a:rPr lang="en-US">
                <a:cs typeface="Arial"/>
              </a:rPr>
              <a:t>Image: Africa Studio / Shutterstock.com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0829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The feet of a person carrying two large bags.">
            <a:extLst>
              <a:ext uri="{FF2B5EF4-FFF2-40B4-BE49-F238E27FC236}">
                <a16:creationId xmlns:a16="http://schemas.microsoft.com/office/drawing/2014/main" id="{A1BC63F4-ED1F-4673-9B3C-F81561ADA7D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245046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7E7875A6-D030-4356-8215-FE23A92BAA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800" y="410400"/>
            <a:ext cx="7872875" cy="1143000"/>
          </a:xfrm>
        </p:spPr>
        <p:txBody>
          <a:bodyPr/>
          <a:lstStyle/>
          <a:p>
            <a:r>
              <a:rPr lang="en-US"/>
              <a:t>INTRODUCTION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AA9F2F0-4A72-734E-8454-EE95C2C1441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2943" y="6440602"/>
            <a:ext cx="4847861" cy="247722"/>
          </a:xfrm>
        </p:spPr>
        <p:txBody>
          <a:bodyPr lIns="91440" tIns="45720" rIns="91440" bIns="45720" anchor="ctr">
            <a:noAutofit/>
          </a:bodyPr>
          <a:lstStyle/>
          <a:p>
            <a:pPr algn="l"/>
            <a:r>
              <a:rPr lang="en-US">
                <a:cs typeface="Arial"/>
              </a:rPr>
              <a:t>Image: </a:t>
            </a:r>
            <a:r>
              <a:rPr lang="en-US" err="1">
                <a:cs typeface="Arial"/>
              </a:rPr>
              <a:t>Kyttan</a:t>
            </a:r>
            <a:r>
              <a:rPr lang="en-US">
                <a:cs typeface="Arial"/>
              </a:rPr>
              <a:t> / Shutterstock.com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2843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graphic with the earth, sun and a dove holding an olive branch.">
            <a:extLst>
              <a:ext uri="{FF2B5EF4-FFF2-40B4-BE49-F238E27FC236}">
                <a16:creationId xmlns:a16="http://schemas.microsoft.com/office/drawing/2014/main" id="{A1BC63F4-ED1F-4673-9B3C-F81561ADA7D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4636"/>
            <a:ext cx="12192000" cy="6241948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7E7875A6-D030-4356-8215-FE23A92BAA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800" y="410400"/>
            <a:ext cx="7872875" cy="1143000"/>
          </a:xfrm>
        </p:spPr>
        <p:txBody>
          <a:bodyPr/>
          <a:lstStyle/>
          <a:p>
            <a:r>
              <a:rPr lang="en-US">
                <a:solidFill>
                  <a:srgbClr val="0C244C"/>
                </a:solidFill>
              </a:rPr>
              <a:t>SONG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AA9F2F0-4A72-734E-8454-EE95C2C1441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2943" y="6440602"/>
            <a:ext cx="4847861" cy="247722"/>
          </a:xfrm>
        </p:spPr>
        <p:txBody>
          <a:bodyPr lIns="91440" tIns="45720" rIns="91440" bIns="45720" anchor="ctr">
            <a:noAutofit/>
          </a:bodyPr>
          <a:lstStyle/>
          <a:p>
            <a:pPr algn="l"/>
            <a:r>
              <a:rPr lang="en-US" dirty="0">
                <a:cs typeface="Arial"/>
              </a:rPr>
              <a:t>Image: </a:t>
            </a:r>
            <a:r>
              <a:rPr lang="en-US" dirty="0" err="1">
                <a:cs typeface="Arial"/>
              </a:rPr>
              <a:t>ivector</a:t>
            </a:r>
            <a:r>
              <a:rPr lang="en-US" dirty="0">
                <a:cs typeface="Arial"/>
              </a:rPr>
              <a:t> / Shutterstock.com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45418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A2DA02F-1A51-47BB-B8C0-92D2B2F6FB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sz="4000" dirty="0"/>
              <a:t>OPENING PRAYER</a:t>
            </a:r>
            <a:endParaRPr lang="en-AU" sz="4000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C8C4E50-D9F3-456D-A715-2FF6B11FC95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lIns="91440" tIns="45720" rIns="91440" bIns="45720" anchor="t"/>
          <a:lstStyle/>
          <a:p>
            <a:pPr fontAlgn="base">
              <a:lnSpc>
                <a:spcPct val="150000"/>
              </a:lnSpc>
              <a:spcBef>
                <a:spcPts val="0"/>
              </a:spcBef>
            </a:pPr>
            <a:r>
              <a:rPr lang="en-US" sz="3200" dirty="0"/>
              <a:t>God who cares for all the world: </a:t>
            </a:r>
          </a:p>
          <a:p>
            <a:pPr fontAlgn="base">
              <a:lnSpc>
                <a:spcPct val="150000"/>
              </a:lnSpc>
              <a:spcBef>
                <a:spcPts val="0"/>
              </a:spcBef>
            </a:pPr>
            <a:r>
              <a:rPr lang="en-US" sz="3200" dirty="0"/>
              <a:t>We pray for people, families, communities and nations involved in war.  </a:t>
            </a:r>
          </a:p>
          <a:p>
            <a:pPr fontAlgn="base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3200" dirty="0"/>
              <a:t>Bring an end to fighting, there and in every place.  </a:t>
            </a:r>
          </a:p>
          <a:p>
            <a:pPr fontAlgn="base">
              <a:lnSpc>
                <a:spcPct val="150000"/>
              </a:lnSpc>
              <a:spcBef>
                <a:spcPts val="0"/>
              </a:spcBef>
            </a:pPr>
            <a:r>
              <a:rPr lang="en-US" sz="3200" b="1" dirty="0"/>
              <a:t>ALL: God, let there be love. 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4514000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A2DA02F-1A51-47BB-B8C0-92D2B2F6FB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sz="4000"/>
              <a:t>OPENING PRAYER</a:t>
            </a:r>
            <a:endParaRPr lang="en-AU" sz="400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C8C4E50-D9F3-456D-A715-2FF6B11FC95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1601416"/>
            <a:ext cx="11305256" cy="4347864"/>
          </a:xfrm>
        </p:spPr>
        <p:txBody>
          <a:bodyPr lIns="91440" tIns="45720" rIns="91440" bIns="45720" anchor="t"/>
          <a:lstStyle/>
          <a:p>
            <a:pPr fontAlgn="base">
              <a:lnSpc>
                <a:spcPct val="150000"/>
              </a:lnSpc>
              <a:spcBef>
                <a:spcPts val="0"/>
              </a:spcBef>
            </a:pPr>
            <a:r>
              <a:rPr lang="en-US" sz="3200"/>
              <a:t>God who cries with those who weep:  </a:t>
            </a:r>
          </a:p>
          <a:p>
            <a:pPr fontAlgn="base">
              <a:lnSpc>
                <a:spcPct val="150000"/>
              </a:lnSpc>
              <a:spcBef>
                <a:spcPts val="0"/>
              </a:spcBef>
            </a:pPr>
            <a:r>
              <a:rPr lang="en-US" sz="3200"/>
              <a:t>We pray for people who feel hurt, hungry, sad, lonely or lost.  </a:t>
            </a:r>
          </a:p>
          <a:p>
            <a:pPr fontAlgn="base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3200"/>
              <a:t>Bring help and care and comfort to all who need it.  </a:t>
            </a:r>
          </a:p>
          <a:p>
            <a:pPr fontAlgn="base">
              <a:lnSpc>
                <a:spcPct val="150000"/>
              </a:lnSpc>
              <a:spcBef>
                <a:spcPts val="0"/>
              </a:spcBef>
            </a:pPr>
            <a:r>
              <a:rPr lang="en-US" sz="3200" b="1"/>
              <a:t>ALL: God, let there be hope.  </a:t>
            </a:r>
          </a:p>
        </p:txBody>
      </p:sp>
    </p:spTree>
    <p:extLst>
      <p:ext uri="{BB962C8B-B14F-4D97-AF65-F5344CB8AC3E}">
        <p14:creationId xmlns:p14="http://schemas.microsoft.com/office/powerpoint/2010/main" val="7634759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A2DA02F-1A51-47BB-B8C0-92D2B2F6FB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sz="4000"/>
              <a:t>OPENING PRAYER</a:t>
            </a:r>
            <a:endParaRPr lang="en-AU" sz="400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C8C4E50-D9F3-456D-A715-2FF6B11FC95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1601416"/>
            <a:ext cx="11305256" cy="4347864"/>
          </a:xfrm>
        </p:spPr>
        <p:txBody>
          <a:bodyPr lIns="91440" tIns="45720" rIns="91440" bIns="45720" anchor="t"/>
          <a:lstStyle/>
          <a:p>
            <a:pPr fontAlgn="base">
              <a:lnSpc>
                <a:spcPct val="150000"/>
              </a:lnSpc>
              <a:spcBef>
                <a:spcPts val="0"/>
              </a:spcBef>
            </a:pPr>
            <a:r>
              <a:rPr lang="en-US" sz="3200"/>
              <a:t>God who draws near to us all:  </a:t>
            </a:r>
          </a:p>
          <a:p>
            <a:pPr fontAlgn="base">
              <a:lnSpc>
                <a:spcPct val="150000"/>
              </a:lnSpc>
              <a:spcBef>
                <a:spcPts val="0"/>
              </a:spcBef>
            </a:pPr>
            <a:r>
              <a:rPr lang="en-US" sz="3200"/>
              <a:t>We pray for people standing alongside others in need.  </a:t>
            </a:r>
          </a:p>
          <a:p>
            <a:pPr fontAlgn="base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3200"/>
              <a:t>Bring courage and compassion to leaders and other helpers who have power to make the world better for everyone.  </a:t>
            </a:r>
          </a:p>
          <a:p>
            <a:pPr fontAlgn="base">
              <a:lnSpc>
                <a:spcPct val="150000"/>
              </a:lnSpc>
              <a:spcBef>
                <a:spcPts val="0"/>
              </a:spcBef>
            </a:pPr>
            <a:r>
              <a:rPr lang="en-US" sz="3200" b="1"/>
              <a:t>ALL: God, let there be peace. </a:t>
            </a:r>
            <a:r>
              <a:rPr lang="en-US" sz="320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5171742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A2DA02F-1A51-47BB-B8C0-92D2B2F6FB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sz="4000"/>
              <a:t>Responsorial psalm</a:t>
            </a:r>
            <a:endParaRPr lang="en-AU" sz="400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C8C4E50-D9F3-456D-A715-2FF6B11FC95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1601416"/>
            <a:ext cx="11305256" cy="4347864"/>
          </a:xfrm>
        </p:spPr>
        <p:txBody>
          <a:bodyPr/>
          <a:lstStyle/>
          <a:p>
            <a:pPr fontAlgn="base">
              <a:lnSpc>
                <a:spcPct val="150000"/>
              </a:lnSpc>
              <a:spcBef>
                <a:spcPts val="0"/>
              </a:spcBef>
            </a:pPr>
            <a:r>
              <a:rPr lang="en-US" sz="3200" i="1"/>
              <a:t>Response: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0B76108-72DC-45AA-B4DC-09889B6E874C}"/>
              </a:ext>
            </a:extLst>
          </p:cNvPr>
          <p:cNvSpPr/>
          <p:nvPr/>
        </p:nvSpPr>
        <p:spPr>
          <a:xfrm>
            <a:off x="338416" y="2644170"/>
            <a:ext cx="113772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8000" cap="none" spc="0">
                <a:ln w="38100">
                  <a:noFill/>
                  <a:prstDash val="solid"/>
                </a:ln>
                <a:solidFill>
                  <a:schemeClr val="bg1"/>
                </a:solidFill>
                <a:effectLst/>
                <a:latin typeface="Arial Black" panose="020B0A04020102020204" pitchFamily="34" charset="0"/>
              </a:rPr>
              <a:t>BRA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4787A45-EC87-4F88-AE2D-E2EFA4EF82F9}"/>
              </a:ext>
            </a:extLst>
          </p:cNvPr>
          <p:cNvSpPr/>
          <p:nvPr/>
        </p:nvSpPr>
        <p:spPr>
          <a:xfrm>
            <a:off x="407368" y="2828836"/>
            <a:ext cx="11161240" cy="1200329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/>
          <a:p>
            <a:r>
              <a:rPr lang="en-US" sz="7200" cap="none" spc="0">
                <a:ln w="38100">
                  <a:noFill/>
                  <a:prstDash val="solid"/>
                </a:ln>
                <a:solidFill>
                  <a:srgbClr val="0C244C"/>
                </a:solidFill>
                <a:effectLst/>
                <a:latin typeface="Arial Black" panose="020B0A04020102020204" pitchFamily="34" charset="0"/>
              </a:rPr>
              <a:t>BRAVO, GOD! BRAVO!</a:t>
            </a:r>
          </a:p>
        </p:txBody>
      </p:sp>
    </p:spTree>
    <p:extLst>
      <p:ext uri="{BB962C8B-B14F-4D97-AF65-F5344CB8AC3E}">
        <p14:creationId xmlns:p14="http://schemas.microsoft.com/office/powerpoint/2010/main" val="21315633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graphic with the earth, sun and a dove holding an olive branch.">
            <a:extLst>
              <a:ext uri="{FF2B5EF4-FFF2-40B4-BE49-F238E27FC236}">
                <a16:creationId xmlns:a16="http://schemas.microsoft.com/office/drawing/2014/main" id="{A1BC63F4-ED1F-4673-9B3C-F81561ADA7D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4636"/>
            <a:ext cx="12192000" cy="6241948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7E7875A6-D030-4356-8215-FE23A92BAA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800" y="410400"/>
            <a:ext cx="7872875" cy="1143000"/>
          </a:xfrm>
        </p:spPr>
        <p:txBody>
          <a:bodyPr/>
          <a:lstStyle/>
          <a:p>
            <a:r>
              <a:rPr lang="en-US" dirty="0">
                <a:solidFill>
                  <a:srgbClr val="0C244C"/>
                </a:solidFill>
              </a:rPr>
              <a:t>First reading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AA9F2F0-4A72-734E-8454-EE95C2C1441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2943" y="6440602"/>
            <a:ext cx="4847861" cy="247722"/>
          </a:xfrm>
        </p:spPr>
        <p:txBody>
          <a:bodyPr lIns="91440" tIns="45720" rIns="91440" bIns="45720" anchor="ctr">
            <a:noAutofit/>
          </a:bodyPr>
          <a:lstStyle/>
          <a:p>
            <a:pPr algn="l"/>
            <a:r>
              <a:rPr lang="en-US">
                <a:cs typeface="Arial"/>
              </a:rPr>
              <a:t>Image: </a:t>
            </a:r>
            <a:r>
              <a:rPr lang="en-US" err="1">
                <a:cs typeface="Arial"/>
              </a:rPr>
              <a:t>ivector</a:t>
            </a:r>
            <a:r>
              <a:rPr lang="en-US">
                <a:cs typeface="Arial"/>
              </a:rPr>
              <a:t> / Shutterstock.com</a:t>
            </a:r>
            <a:endParaRPr lang="en-US"/>
          </a:p>
        </p:txBody>
      </p:sp>
      <p:sp>
        <p:nvSpPr>
          <p:cNvPr id="8" name="Round Diagonal Corner Rectangle 1">
            <a:extLst>
              <a:ext uri="{FF2B5EF4-FFF2-40B4-BE49-F238E27FC236}">
                <a16:creationId xmlns:a16="http://schemas.microsoft.com/office/drawing/2014/main" id="{E2B1175E-B471-46D8-96F0-7A3C54019B4B}"/>
              </a:ext>
            </a:extLst>
          </p:cNvPr>
          <p:cNvSpPr/>
          <p:nvPr/>
        </p:nvSpPr>
        <p:spPr>
          <a:xfrm rot="16200000">
            <a:off x="1590018" y="291167"/>
            <a:ext cx="1638087" cy="4061513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AFF0795F-616F-4B9E-98F3-DFCA5CB4ECB1}"/>
              </a:ext>
            </a:extLst>
          </p:cNvPr>
          <p:cNvSpPr txBox="1">
            <a:spLocks/>
          </p:cNvSpPr>
          <p:nvPr/>
        </p:nvSpPr>
        <p:spPr>
          <a:xfrm>
            <a:off x="661915" y="1739013"/>
            <a:ext cx="5112568" cy="1204027"/>
          </a:xfrm>
          <a:prstGeom prst="rect">
            <a:avLst/>
          </a:prstGeom>
          <a:noFill/>
        </p:spPr>
        <p:txBody>
          <a:bodyPr anchor="ctr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788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en-US" sz="3200">
                <a:solidFill>
                  <a:srgbClr val="0C244C"/>
                </a:solidFill>
              </a:rPr>
              <a:t>Revelation 22:1-2</a:t>
            </a:r>
          </a:p>
          <a:p>
            <a:pPr fontAlgn="base"/>
            <a:r>
              <a:rPr lang="en-US" sz="2400" i="1">
                <a:solidFill>
                  <a:srgbClr val="0C244C"/>
                </a:solidFill>
              </a:rPr>
              <a:t>The River of Life</a:t>
            </a:r>
          </a:p>
        </p:txBody>
      </p:sp>
    </p:spTree>
    <p:extLst>
      <p:ext uri="{BB962C8B-B14F-4D97-AF65-F5344CB8AC3E}">
        <p14:creationId xmlns:p14="http://schemas.microsoft.com/office/powerpoint/2010/main" val="3403166324"/>
      </p:ext>
    </p:extLst>
  </p:cSld>
  <p:clrMapOvr>
    <a:masterClrMapping/>
  </p:clrMapOvr>
</p:sld>
</file>

<file path=ppt/theme/theme1.xml><?xml version="1.0" encoding="utf-8"?>
<a:theme xmlns:a="http://schemas.openxmlformats.org/drawingml/2006/main" name="Education PPT 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ducation PPT Template" id="{2F90A112-E7F6-BC42-8CD5-5C3B570A3003}" vid="{3B365C36-3C37-6946-9ED8-AF5DEA2842EB}"/>
    </a:ext>
  </a:extLst>
</a:theme>
</file>

<file path=ppt/theme/theme2.xml><?xml version="1.0" encoding="utf-8"?>
<a:theme xmlns:a="http://schemas.openxmlformats.org/drawingml/2006/main" name="Maro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roon" id="{F0295F11-2DA2-B64A-9C4D-F2C70264CD3F}" vid="{6E10210B-2B63-BE43-B208-473950DA47FB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Resource_Type xmlns="de95e100-9dbe-48b4-b085-f305a627acc8"/>
    <Resource_x0020_Audience xmlns="de95e100-9dbe-48b4-b085-f305a627acc8"/>
    <Topic xmlns="de95e100-9dbe-48b4-b085-f305a627acc8"/>
    <Document_x0020_Status xmlns="de95e100-9dbe-48b4-b085-f305a627acc8" xsi:nil="true"/>
    <Curriuculum xmlns="de95e100-9dbe-48b4-b085-f305a627acc8"/>
    <Cross-Curriculum_x0020_Priorities xmlns="de95e100-9dbe-48b4-b085-f305a627acc8"/>
    <General_x0020_Capabilities xmlns="de95e100-9dbe-48b4-b085-f305a627acc8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Resource_" ma:contentTypeID="0x010100BACA152E651ABC4691AF96B08BEF87731400C9E04D470FBA0A4EA63FB87E75DF7CEB" ma:contentTypeVersion="2" ma:contentTypeDescription="" ma:contentTypeScope="" ma:versionID="c0fff845f7252a5d39d02ded65991c39">
  <xsd:schema xmlns:xsd="http://www.w3.org/2001/XMLSchema" xmlns:xs="http://www.w3.org/2001/XMLSchema" xmlns:p="http://schemas.microsoft.com/office/2006/metadata/properties" xmlns:ns2="de95e100-9dbe-48b4-b085-f305a627acc8" targetNamespace="http://schemas.microsoft.com/office/2006/metadata/properties" ma:root="true" ma:fieldsID="3b301aec21df692c8ca45dbec3c08f3f" ns2:_="">
    <xsd:import namespace="de95e100-9dbe-48b4-b085-f305a627acc8"/>
    <xsd:element name="properties">
      <xsd:complexType>
        <xsd:sequence>
          <xsd:element name="documentManagement">
            <xsd:complexType>
              <xsd:all>
                <xsd:element ref="ns2:Topic" minOccurs="0"/>
                <xsd:element ref="ns2:Resource_Type" minOccurs="0"/>
                <xsd:element ref="ns2:Resource_x0020_Audience" minOccurs="0"/>
                <xsd:element ref="ns2:Curriuculum" minOccurs="0"/>
                <xsd:element ref="ns2:Cross-Curriculum_x0020_Priorities" minOccurs="0"/>
                <xsd:element ref="ns2:General_x0020_Capabilities" minOccurs="0"/>
                <xsd:element ref="ns2:Document_x0020_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e95e100-9dbe-48b4-b085-f305a627acc8" elementFormDefault="qualified">
    <xsd:import namespace="http://schemas.microsoft.com/office/2006/documentManagement/types"/>
    <xsd:import namespace="http://schemas.microsoft.com/office/infopath/2007/PartnerControls"/>
    <xsd:element name="Topic" ma:index="8" nillable="true" ma:displayName="Topic" ma:format="Dropdown" ma:list="cb48af89-160e-4948-ad81-e294473081ef" ma:internalName="Topic" ma:showField="Topi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Resource_Type" ma:index="9" nillable="true" ma:displayName="Resource Type_" ma:list="{1f41bed9-0dd6-455b-9701-4d26cdfe7883}" ma:internalName="Resource_Type" ma:showField="ResourceType" ma:web="de95e100-9dbe-48b4-b085-f305a627acc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Resource_x0020_Audience" ma:index="10" nillable="true" ma:displayName="Resource Audience" ma:list="{1f41bed9-0dd6-455b-9701-4d26cdfe7883}" ma:internalName="Resource_x0020_Audience" ma:showField="ResourceAudience" ma:web="de95e100-9dbe-48b4-b085-f305a627acc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Curriuculum" ma:index="11" nillable="true" ma:displayName="Curriuculum" ma:list="{1f41bed9-0dd6-455b-9701-4d26cdfe7883}" ma:internalName="Curriuculum" ma:showField="Curriculum" ma:web="de95e100-9dbe-48b4-b085-f305a627acc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Cross-Curriculum_x0020_Priorities" ma:index="12" nillable="true" ma:displayName="Cross-Curriculum Priorities" ma:list="{1f41bed9-0dd6-455b-9701-4d26cdfe7883}" ma:internalName="Cross_x002d_Curriculum_x0020_Priorities" ma:showField="Cross_x002d_CurriculumPriorities" ma:web="de95e100-9dbe-48b4-b085-f305a627acc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General_x0020_Capabilities" ma:index="13" nillable="true" ma:displayName="General Capabilities" ma:list="{1f41bed9-0dd6-455b-9701-4d26cdfe7883}" ma:internalName="General_x0020_Capabilities" ma:showField="GeneralCapabilities" ma:web="de95e100-9dbe-48b4-b085-f305a627acc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Document_x0020_Status" ma:index="14" nillable="true" ma:displayName="Document Status" ma:list="{cb48af89-160e-4948-ad81-e294473081ef}" ma:internalName="Document_x0020_Status" ma:showField="DocumentStatus" ma:web="de95e100-9dbe-48b4-b085-f305a627acc8">
      <xsd:simpleType>
        <xsd:restriction base="dms:Lookup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9CE9FC7-F488-4CBC-BC57-3C13B4B4EA8E}">
  <ds:schemaRefs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www.w3.org/XML/1998/namespace"/>
    <ds:schemaRef ds:uri="de95e100-9dbe-48b4-b085-f305a627acc8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D0EAE2F4-0643-4DA9-BA4B-613C71CE71B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e95e100-9dbe-48b4-b085-f305a627acc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010F89C-9F27-40E2-B07B-DA746ED61B3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</TotalTime>
  <Words>442</Words>
  <Application>Microsoft Office PowerPoint</Application>
  <PresentationFormat>Widescreen</PresentationFormat>
  <Paragraphs>71</Paragraphs>
  <Slides>19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1" baseType="lpstr">
      <vt:lpstr>Education PPT Template</vt:lpstr>
      <vt:lpstr>Maroon</vt:lpstr>
      <vt:lpstr>A PRAYER SERVICE FOR PEACE</vt:lpstr>
      <vt:lpstr>WELCOME</vt:lpstr>
      <vt:lpstr>INTRODUCTION</vt:lpstr>
      <vt:lpstr>SONG</vt:lpstr>
      <vt:lpstr>OPENING PRAYER</vt:lpstr>
      <vt:lpstr>OPENING PRAYER</vt:lpstr>
      <vt:lpstr>OPENING PRAYER</vt:lpstr>
      <vt:lpstr>Responsorial psalm</vt:lpstr>
      <vt:lpstr>First reading</vt:lpstr>
      <vt:lpstr>Gospel acclamation</vt:lpstr>
      <vt:lpstr>gospel reading</vt:lpstr>
      <vt:lpstr>Reflection</vt:lpstr>
      <vt:lpstr>Intercessory prayer</vt:lpstr>
      <vt:lpstr>The lord’s prayer</vt:lpstr>
      <vt:lpstr>Sign of peace</vt:lpstr>
      <vt:lpstr>blessing</vt:lpstr>
      <vt:lpstr>SONG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Marlin Communications</dc:creator>
  <cp:lastModifiedBy>Rebekah Pryor</cp:lastModifiedBy>
  <cp:revision>17</cp:revision>
  <dcterms:created xsi:type="dcterms:W3CDTF">2014-11-30T23:21:17Z</dcterms:created>
  <dcterms:modified xsi:type="dcterms:W3CDTF">2022-03-17T00:23:34Z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0x010100BACA152E651ABC4691AF96B08BEF87731400C9E04D470FBA0A4EA63FB87E75DF7CEB</vt:lpwstr>
  </property>
  <property fmtid="{D5CDD505-2E9C-101B-9397-08002B2CF9AE}" pid="3" name="_dlc_DocIdItemGuid">
    <vt:lpwstr>d7ee03d9-074b-4786-bb99-1c6adf13a550</vt:lpwstr>
  </property>
  <property fmtid="{D5CDD505-2E9C-101B-9397-08002B2CF9AE}" pid="4" name="Order">
    <vt:r8>8300</vt:r8>
  </property>
  <property fmtid="{D5CDD505-2E9C-101B-9397-08002B2CF9AE}" pid="5" name="_ExtendedDescription">
    <vt:lpwstr/>
  </property>
</Properties>
</file>