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2.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7" r:id="rId4"/>
    <p:sldMasterId id="2147483816" r:id="rId5"/>
    <p:sldMasterId id="2147483834" r:id="rId6"/>
  </p:sldMasterIdLst>
  <p:notesMasterIdLst>
    <p:notesMasterId r:id="rId32"/>
  </p:notesMasterIdLst>
  <p:handoutMasterIdLst>
    <p:handoutMasterId r:id="rId33"/>
  </p:handoutMasterIdLst>
  <p:sldIdLst>
    <p:sldId id="282" r:id="rId7"/>
    <p:sldId id="329" r:id="rId8"/>
    <p:sldId id="484" r:id="rId9"/>
    <p:sldId id="478" r:id="rId10"/>
    <p:sldId id="499" r:id="rId11"/>
    <p:sldId id="479" r:id="rId12"/>
    <p:sldId id="325" r:id="rId13"/>
    <p:sldId id="338" r:id="rId14"/>
    <p:sldId id="344" r:id="rId15"/>
    <p:sldId id="509" r:id="rId16"/>
    <p:sldId id="475" r:id="rId17"/>
    <p:sldId id="513" r:id="rId18"/>
    <p:sldId id="343" r:id="rId19"/>
    <p:sldId id="512" r:id="rId20"/>
    <p:sldId id="486" r:id="rId21"/>
    <p:sldId id="506" r:id="rId22"/>
    <p:sldId id="485" r:id="rId23"/>
    <p:sldId id="481" r:id="rId24"/>
    <p:sldId id="335" r:id="rId25"/>
    <p:sldId id="326" r:id="rId26"/>
    <p:sldId id="348" r:id="rId27"/>
    <p:sldId id="482" r:id="rId28"/>
    <p:sldId id="327" r:id="rId29"/>
    <p:sldId id="339" r:id="rId30"/>
    <p:sldId id="272"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95" userDrawn="1">
          <p15:clr>
            <a:srgbClr val="A4A3A4"/>
          </p15:clr>
        </p15:guide>
        <p15:guide id="2" orient="horz" pos="4020" userDrawn="1">
          <p15:clr>
            <a:srgbClr val="A4A3A4"/>
          </p15:clr>
        </p15:guide>
        <p15:guide id="3" pos="5352" userDrawn="1">
          <p15:clr>
            <a:srgbClr val="A4A3A4"/>
          </p15:clr>
        </p15:guide>
        <p15:guide id="4" pos="704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3C21B81-68C7-CDC9-5D1E-2BF4DC3C010B}" name="Nicole Dobrohotoff" initials="ND" userId="S::nicoled@caritas.org.au::2dc4cf58-dc7e-422a-950b-38460c74cb76" providerId="AD"/>
  <p188:author id="{3C04C5D0-6B92-D3F0-FBBC-961B512960A2}" name="Dr Rebekah Pryor" initials="DP" userId="S::rebekah.pryor@caritas.org.au::8d859597-0c52-4ddc-b3e3-bd9b1ef69f3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Nicole Dobrohotoff" initials="ND" lastIdx="14" clrIdx="0">
    <p:extLst>
      <p:ext uri="{19B8F6BF-5375-455C-9EA6-DF929625EA0E}">
        <p15:presenceInfo xmlns:p15="http://schemas.microsoft.com/office/powerpoint/2012/main" userId="S-1-5-21-568877940-3399399001-4121681156-2163" providerId="AD"/>
      </p:ext>
    </p:extLst>
  </p:cmAuthor>
  <p:cmAuthor id="2" name="Nicole Dobrohotoff" initials="ND [2]" lastIdx="9" clrIdx="1">
    <p:extLst>
      <p:ext uri="{19B8F6BF-5375-455C-9EA6-DF929625EA0E}">
        <p15:presenceInfo xmlns:p15="http://schemas.microsoft.com/office/powerpoint/2012/main" userId="S::nicoled@caritas.org.au::2dc4cf58-dc7e-422a-950b-38460c74cb76" providerId="AD"/>
      </p:ext>
    </p:extLst>
  </p:cmAuthor>
  <p:cmAuthor id="3" name="Dr Rebekah Pryor" initials="DRP" lastIdx="1" clrIdx="2">
    <p:extLst>
      <p:ext uri="{19B8F6BF-5375-455C-9EA6-DF929625EA0E}">
        <p15:presenceInfo xmlns:p15="http://schemas.microsoft.com/office/powerpoint/2012/main" userId="S-1-5-21-568877940-3399399001-4121681156-7401" providerId="AD"/>
      </p:ext>
    </p:extLst>
  </p:cmAuthor>
  <p:cmAuthor id="4" name="Dr Rebekah Pryor" initials="DP" lastIdx="3" clrIdx="3">
    <p:extLst>
      <p:ext uri="{19B8F6BF-5375-455C-9EA6-DF929625EA0E}">
        <p15:presenceInfo xmlns:p15="http://schemas.microsoft.com/office/powerpoint/2012/main" userId="S::rebekah.pryor@caritas.org.au::8d859597-0c52-4ddc-b3e3-bd9b1ef69f34" providerId="AD"/>
      </p:ext>
    </p:extLst>
  </p:cmAuthor>
  <p:cmAuthor id="5" name="Kiri Olsen" initials="KO" lastIdx="1" clrIdx="4">
    <p:extLst>
      <p:ext uri="{19B8F6BF-5375-455C-9EA6-DF929625EA0E}">
        <p15:presenceInfo xmlns:p15="http://schemas.microsoft.com/office/powerpoint/2012/main" userId="S::kiri.olsen@caritas.org.au::dd5d6bfb-7d55-493f-a26c-f74a27cf4315" providerId="AD"/>
      </p:ext>
    </p:extLst>
  </p:cmAuthor>
  <p:cmAuthor id="6" name="Christine Rhazi" initials="CR" lastIdx="1" clrIdx="5">
    <p:extLst>
      <p:ext uri="{19B8F6BF-5375-455C-9EA6-DF929625EA0E}">
        <p15:presenceInfo xmlns:p15="http://schemas.microsoft.com/office/powerpoint/2012/main" userId="S::christine.rhazi@caritas.org.au::35f5991c-de65-4aaf-ad61-0287e391aff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6075"/>
    <a:srgbClr val="762000"/>
    <a:srgbClr val="0C244C"/>
    <a:srgbClr val="68C6A4"/>
    <a:srgbClr val="63B1A4"/>
    <a:srgbClr val="FBC858"/>
    <a:srgbClr val="DF918A"/>
    <a:srgbClr val="CD594F"/>
    <a:srgbClr val="C3DDD7"/>
    <a:srgbClr val="82B5B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86086C-F90E-A157-1501-E737B2B5A137}" v="32" dt="2023-06-27T03:20:23.363"/>
    <p1510:client id="{1CC5501E-0D82-FD4E-6895-918C46F4438F}" v="3" dt="2023-06-27T03:14:58.435"/>
    <p1510:client id="{33F9BEC5-2F43-390C-9D73-0A4F217044C2}" v="25" dt="2023-06-27T03:39:07.727"/>
    <p1510:client id="{93C3DD84-9785-5193-2CD6-097483B02901}" v="1" dt="2023-06-27T01:38:06.022"/>
    <p1510:client id="{ACFDFFA9-84B5-6B74-6719-C839EDCA4B87}" v="5" dt="2023-07-04T01:05:57.3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4041" autoAdjust="0"/>
  </p:normalViewPr>
  <p:slideViewPr>
    <p:cSldViewPr snapToGrid="0">
      <p:cViewPr varScale="1">
        <p:scale>
          <a:sx n="62" d="100"/>
          <a:sy n="62" d="100"/>
        </p:scale>
        <p:origin x="2436" y="72"/>
      </p:cViewPr>
      <p:guideLst>
        <p:guide orient="horz" pos="2795"/>
        <p:guide orient="horz" pos="4020"/>
        <p:guide pos="5352"/>
        <p:guide pos="7045"/>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microsoft.com/office/2015/10/relationships/revisionInfo" Target="revisionInfo.xml"/><Relationship Id="rId21" Type="http://schemas.openxmlformats.org/officeDocument/2006/relationships/slide" Target="slides/slide15.xml"/><Relationship Id="rId34"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presProps" Target="presProps.xml"/><Relationship Id="rId8" Type="http://schemas.openxmlformats.org/officeDocument/2006/relationships/slide" Target="slides/slide2.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7C48E9-2B28-5D4E-82F4-795B3652695B}" type="datetimeFigureOut">
              <a:rPr lang="en-US" smtClean="0"/>
              <a:t>7/4/2023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CB809C2-3DA2-7445-A632-60F53831D2BC}" type="slidenum">
              <a:rPr lang="en-US" smtClean="0"/>
              <a:t>‹#›</a:t>
            </a:fld>
            <a:endParaRPr lang="en-US"/>
          </a:p>
        </p:txBody>
      </p:sp>
    </p:spTree>
    <p:extLst>
      <p:ext uri="{BB962C8B-B14F-4D97-AF65-F5344CB8AC3E}">
        <p14:creationId xmlns:p14="http://schemas.microsoft.com/office/powerpoint/2010/main" val="2802549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A601E1-AFEE-AA40-B9D6-E7C3110FECAB}" type="datetimeFigureOut">
              <a:rPr lang="en-US" smtClean="0"/>
              <a:t>7/4/2023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0689D6-08F4-9246-8340-6E1C330F9F5D}" type="slidenum">
              <a:rPr lang="en-US" smtClean="0"/>
              <a:t>‹#›</a:t>
            </a:fld>
            <a:endParaRPr lang="en-US"/>
          </a:p>
        </p:txBody>
      </p:sp>
    </p:spTree>
    <p:extLst>
      <p:ext uri="{BB962C8B-B14F-4D97-AF65-F5344CB8AC3E}">
        <p14:creationId xmlns:p14="http://schemas.microsoft.com/office/powerpoint/2010/main" val="219132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8" Type="http://schemas.openxmlformats.org/officeDocument/2006/relationships/hyperlink" Target="https://v9.australiancurriculum.edu.au/teacher-resources/understand-this-general-capability/personal-and-social-capability" TargetMode="External"/><Relationship Id="rId3" Type="http://schemas.openxmlformats.org/officeDocument/2006/relationships/hyperlink" Target="https://vimeo.com/744469022" TargetMode="External"/><Relationship Id="rId7" Type="http://schemas.openxmlformats.org/officeDocument/2006/relationships/hyperlink" Target="https://v9.australiancurriculum.edu.au/teacher-resources/understand-this-general-capability/ethical-understanding"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5" Type="http://schemas.openxmlformats.org/officeDocument/2006/relationships/hyperlink" Target="https://v9.australiancurriculum.edu.au/f-10-curriculum/cross-curriculum-priorities/aboriginal-and-torres-strait-islander-histories-and-cultures?organising-idea=0" TargetMode="External"/><Relationship Id="rId4" Type="http://schemas.openxmlformats.org/officeDocument/2006/relationships/hyperlink" Target="https://www.caritas.org.au/learn/cst-toolkit/" TargetMode="External"/></Relationships>
</file>

<file path=ppt/notesSlides/_rels/notesSlide12.xml.rels><?xml version="1.0" encoding="UTF-8" standalone="yes"?>
<Relationships xmlns="http://schemas.openxmlformats.org/package/2006/relationships"><Relationship Id="rId8" Type="http://schemas.openxmlformats.org/officeDocument/2006/relationships/hyperlink" Target="https://v9.australiancurriculum.edu.au/f-10-curriculum.html/learning-areas/hass-f-6/year-4/content-description?subject-identifier=HASHASY4&amp;content-description-code=AC9HS4K09&amp;detailed-content-descriptions=0&amp;hide-ccp=0&amp;hide-gc=0&amp;side-by-side=1&amp;strands-start-index=0&amp;subjects-start-index=0&amp;view=quick" TargetMode="External"/><Relationship Id="rId13" Type="http://schemas.openxmlformats.org/officeDocument/2006/relationships/hyperlink" Target="https://v9.australiancurriculum.edu.au/f-10-curriculum/general-capabilities/intercultural-understanding?element=0&amp;sub-element=0" TargetMode="External"/><Relationship Id="rId3" Type="http://schemas.openxmlformats.org/officeDocument/2006/relationships/hyperlink" Target="https://ulurustatement.org/the-statement/view-the-statement/" TargetMode="External"/><Relationship Id="rId7" Type="http://schemas.openxmlformats.org/officeDocument/2006/relationships/hyperlink" Target="https://v9.australiancurriculum.edu.au/f-10-curriculum.html/learning-areas/hass-f-6/year-4/content-description?subject-identifier=HASHASY4&amp;content-description-code=AC9HS4K08&amp;detailed-content-descriptions=0&amp;hide-ccp=0&amp;hide-gc=0&amp;side-by-side=1&amp;strands-start-index=0&amp;subjects-start-index=0&amp;view=quick" TargetMode="External"/><Relationship Id="rId12" Type="http://schemas.openxmlformats.org/officeDocument/2006/relationships/hyperlink" Target="https://v9.australiancurriculum.edu.au/f-10-curriculum/cross-curriculum-priorities/aboriginal-and-torres-strait-islander-histories-and-cultures?organising-idea=0"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hass-f-6/year-4/content-description?subject-identifier=HASHASY4&amp;content-description-code=AC9HS4K07&amp;detailed-content-descriptions=0&amp;hide-ccp=0&amp;hide-gc=0&amp;side-by-side=1&amp;strands-start-index=0&amp;subjects-start-index=0&amp;view=quick" TargetMode="External"/><Relationship Id="rId11" Type="http://schemas.openxmlformats.org/officeDocument/2006/relationships/hyperlink" Target="https://v9.australiancurriculum.edu.au/f-10-curriculum.html/learning-areas/hass-f-6/year-6/content-description?subject-identifier=HASHASY6&amp;content-description-code=AC9HS6K06&amp;detailed-content-descriptions=0&amp;hide-ccp=0&amp;hide-gc=0&amp;side-by-side=1&amp;strands-start-index=0&amp;subjects-start-index=0&amp;view=quick" TargetMode="External"/><Relationship Id="rId5" Type="http://schemas.openxmlformats.org/officeDocument/2006/relationships/hyperlink" Target="https://v9.australiancurriculum.edu.au/f-10-curriculum.html/learning-areas/hass-f-6/year-3/content-description?subject-identifier=HASHASY3&amp;content-description-code=AC9HS3K07&amp;detailed-content-descriptions=0&amp;hide-ccp=0&amp;hide-gc=0&amp;side-by-side=1&amp;strands-start-index=0&amp;subjects-start-index=0&amp;view=quick" TargetMode="External"/><Relationship Id="rId10" Type="http://schemas.openxmlformats.org/officeDocument/2006/relationships/hyperlink" Target="https://v9.australiancurriculum.edu.au/f-10-curriculum.html/learning-areas/hass-f-6/year-5/content-description?subject-identifier=HASHASY5&amp;content-description-code=AC9HS5K07&amp;detailed-content-descriptions=0&amp;hide-ccp=0&amp;hide-gc=0&amp;side-by-side=1&amp;strands-start-index=0&amp;subjects-start-index=0&amp;view=quick" TargetMode="External"/><Relationship Id="rId4" Type="http://schemas.openxmlformats.org/officeDocument/2006/relationships/hyperlink" Target="https://v9.australiancurriculum.edu.au/f-10-curriculum.html/learning-areas/hass-f-6/year-3/content-description?subject-identifier=HASHASY3&amp;content-description-code=AC9HS3K06&amp;detailed-content-descriptions=0&amp;hide-ccp=0&amp;hide-gc=0&amp;side-by-side=1&amp;strands-start-index=0&amp;subjects-start-index=0&amp;view=quick" TargetMode="External"/><Relationship Id="rId9" Type="http://schemas.openxmlformats.org/officeDocument/2006/relationships/hyperlink" Target="https://v9.australiancurriculum.edu.au/f-10-curriculum.html/learning-areas/hass-f-6/year-5/content-description?subject-identifier=HASHASY5&amp;content-description-code=AC9HS5K06&amp;detailed-content-descriptions=0&amp;hide-ccp=0&amp;hide-gc=0&amp;side-by-side=1&amp;strands-start-index=0&amp;subjects-start-index=0&amp;view=quick" TargetMode="External"/></Relationships>
</file>

<file path=ppt/notesSlides/_rels/notesSlide13.xml.rels><?xml version="1.0" encoding="UTF-8" standalone="yes"?>
<Relationships xmlns="http://schemas.openxmlformats.org/package/2006/relationships"><Relationship Id="rId8" Type="http://schemas.openxmlformats.org/officeDocument/2006/relationships/hyperlink" Target="https://v9.australiancurriculum.edu.au/f-10-curriculum.html/learning-areas/hass-f-6/year-4/content-description?subject-identifier=HASHASY4&amp;content-description-code=AC9HS4K07&amp;detailed-content-descriptions=0&amp;hide-ccp=0&amp;hide-gc=0&amp;side-by-side=1&amp;strands-start-index=0&amp;subjects-start-index=0&amp;view=quick" TargetMode="External"/><Relationship Id="rId13" Type="http://schemas.openxmlformats.org/officeDocument/2006/relationships/hyperlink" Target="https://v9.australiancurriculum.edu.au/f-10-curriculum.html/learning-areas/hass-f-6/year-6/content-description?subject-identifier=HASHASY6&amp;content-description-code=AC9HS6K06&amp;detailed-content-descriptions=0&amp;hide-ccp=0&amp;hide-gc=0&amp;side-by-side=1&amp;strands-start-index=0&amp;subjects-start-index=0&amp;view=quick" TargetMode="External"/><Relationship Id="rId3" Type="http://schemas.openxmlformats.org/officeDocument/2006/relationships/hyperlink" Target="https://youtu.be/_veMXe_Rqtw" TargetMode="External"/><Relationship Id="rId7" Type="http://schemas.openxmlformats.org/officeDocument/2006/relationships/hyperlink" Target="https://v9.australiancurriculum.edu.au/f-10-curriculum.html/learning-areas/hass-f-6/year-3/content-description?subject-identifier=HASHASY3&amp;content-description-code=AC9HS3K07&amp;detailed-content-descriptions=0&amp;hide-ccp=0&amp;hide-gc=0&amp;side-by-side=1&amp;strands-start-index=0&amp;subjects-start-index=0&amp;view=quick" TargetMode="External"/><Relationship Id="rId12" Type="http://schemas.openxmlformats.org/officeDocument/2006/relationships/hyperlink" Target="https://v9.australiancurriculum.edu.au/f-10-curriculum.html/learning-areas/hass-f-6/year-5/content-description?subject-identifier=HASHASY5&amp;content-description-code=AC9HS5K07&amp;detailed-content-descriptions=0&amp;hide-ccp=0&amp;hide-gc=0&amp;side-by-side=1&amp;strands-start-index=0&amp;subjects-start-index=0&amp;view=quick"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hass-f-6/year-3/content-description?subject-identifier=HASHASY3&amp;content-description-code=AC9HS3K06&amp;detailed-content-descriptions=0&amp;hide-ccp=0&amp;hide-gc=0&amp;side-by-side=1&amp;strands-start-index=0&amp;subjects-start-index=0&amp;view=quick" TargetMode="External"/><Relationship Id="rId11" Type="http://schemas.openxmlformats.org/officeDocument/2006/relationships/hyperlink" Target="https://v9.australiancurriculum.edu.au/f-10-curriculum.html/learning-areas/hass-f-6/year-5/content-description?subject-identifier=HASHASY5&amp;content-description-code=AC9HS5K06&amp;detailed-content-descriptions=0&amp;hide-ccp=0&amp;hide-gc=0&amp;side-by-side=1&amp;strands-start-index=0&amp;subjects-start-index=0&amp;view=quick" TargetMode="External"/><Relationship Id="rId5" Type="http://schemas.openxmlformats.org/officeDocument/2006/relationships/hyperlink" Target="https://indigenousvoice.church/activities/" TargetMode="External"/><Relationship Id="rId15" Type="http://schemas.openxmlformats.org/officeDocument/2006/relationships/hyperlink" Target="https://v9.australiancurriculum.edu.au/f-10-curriculum/general-capabilities/intercultural-understanding?element=0&amp;sub-element=0" TargetMode="External"/><Relationship Id="rId10" Type="http://schemas.openxmlformats.org/officeDocument/2006/relationships/hyperlink" Target="https://v9.australiancurriculum.edu.au/f-10-curriculum.html/learning-areas/hass-f-6/year-4/content-description?subject-identifier=HASHASY4&amp;content-description-code=AC9HS4K09&amp;detailed-content-descriptions=0&amp;hide-ccp=0&amp;hide-gc=0&amp;side-by-side=1&amp;strands-start-index=0&amp;subjects-start-index=0&amp;view=quick" TargetMode="External"/><Relationship Id="rId4" Type="http://schemas.openxmlformats.org/officeDocument/2006/relationships/hyperlink" Target="http://www.indigenousvoice.church/" TargetMode="External"/><Relationship Id="rId9" Type="http://schemas.openxmlformats.org/officeDocument/2006/relationships/hyperlink" Target="https://v9.australiancurriculum.edu.au/f-10-curriculum.html/learning-areas/hass-f-6/year-4/content-description?subject-identifier=HASHASY4&amp;content-description-code=AC9HS4K08&amp;detailed-content-descriptions=0&amp;hide-ccp=0&amp;hide-gc=0&amp;side-by-side=1&amp;strands-start-index=0&amp;subjects-start-index=0&amp;view=quick" TargetMode="External"/><Relationship Id="rId14" Type="http://schemas.openxmlformats.org/officeDocument/2006/relationships/hyperlink" Target="https://v9.australiancurriculum.edu.au/f-10-curriculum/cross-curriculum-priorities/aboriginal-and-torres-strait-islander-histories-and-cultures?organising-idea=0" TargetMode="External"/></Relationships>
</file>

<file path=ppt/notesSlides/_rels/notesSlide14.xml.rels><?xml version="1.0" encoding="UTF-8" standalone="yes"?>
<Relationships xmlns="http://schemas.openxmlformats.org/package/2006/relationships"><Relationship Id="rId8" Type="http://schemas.openxmlformats.org/officeDocument/2006/relationships/hyperlink" Target="https://v9.australiancurriculum.edu.au/f-10-curriculum.html/learning-areas/hass-f-6/year-5/content-description?subject-identifier=HASHASY5&amp;content-description-code=AC9HS5K06&amp;detailed-content-descriptions=0&amp;hide-ccp=0&amp;hide-gc=0&amp;side-by-side=1&amp;strands-start-index=0&amp;subjects-start-index=0&amp;view=quick" TargetMode="External"/><Relationship Id="rId3" Type="http://schemas.openxmlformats.org/officeDocument/2006/relationships/hyperlink" Target="https://v9.australiancurriculum.edu.au/f-10-curriculum.html/learning-areas/hass-f-6/year-3/content-description?subject-identifier=HASHASY3&amp;content-description-code=AC9HS3K06&amp;detailed-content-descriptions=0&amp;hide-ccp=0&amp;hide-gc=0&amp;side-by-side=1&amp;strands-start-index=0&amp;subjects-start-index=0&amp;view=quick" TargetMode="External"/><Relationship Id="rId7" Type="http://schemas.openxmlformats.org/officeDocument/2006/relationships/hyperlink" Target="https://v9.australiancurriculum.edu.au/f-10-curriculum.html/learning-areas/hass-f-6/year-4/content-description?subject-identifier=HASHASY4&amp;content-description-code=AC9HS4K09&amp;detailed-content-descriptions=0&amp;hide-ccp=0&amp;hide-gc=0&amp;side-by-side=1&amp;strands-start-index=0&amp;subjects-start-index=0&amp;view=quick"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hass-f-6/year-4/content-description?subject-identifier=HASHASY4&amp;content-description-code=AC9HS4K08&amp;detailed-content-descriptions=0&amp;hide-ccp=0&amp;hide-gc=0&amp;side-by-side=1&amp;strands-start-index=0&amp;subjects-start-index=0&amp;view=quick" TargetMode="External"/><Relationship Id="rId5" Type="http://schemas.openxmlformats.org/officeDocument/2006/relationships/hyperlink" Target="https://v9.australiancurriculum.edu.au/f-10-curriculum.html/learning-areas/hass-f-6/year-4/content-description?subject-identifier=HASHASY4&amp;content-description-code=AC9HS4K07&amp;detailed-content-descriptions=0&amp;hide-ccp=0&amp;hide-gc=0&amp;side-by-side=1&amp;strands-start-index=0&amp;subjects-start-index=0&amp;view=quick" TargetMode="External"/><Relationship Id="rId10" Type="http://schemas.openxmlformats.org/officeDocument/2006/relationships/hyperlink" Target="https://v9.australiancurriculum.edu.au/f-10-curriculum.html/learning-areas/hass-f-6/year-6/content-description?subject-identifier=HASHASY6&amp;content-description-code=AC9HS6K06&amp;detailed-content-descriptions=0&amp;hide-ccp=0&amp;hide-gc=0&amp;side-by-side=1&amp;strands-start-index=0&amp;subjects-start-index=0&amp;view=quick" TargetMode="External"/><Relationship Id="rId4" Type="http://schemas.openxmlformats.org/officeDocument/2006/relationships/hyperlink" Target="https://v9.australiancurriculum.edu.au/f-10-curriculum.html/learning-areas/hass-f-6/year-3/content-description?subject-identifier=HASHASY3&amp;content-description-code=AC9HS3K07&amp;detailed-content-descriptions=0&amp;hide-ccp=0&amp;hide-gc=0&amp;side-by-side=1&amp;strands-start-index=0&amp;subjects-start-index=0&amp;view=quick" TargetMode="External"/><Relationship Id="rId9" Type="http://schemas.openxmlformats.org/officeDocument/2006/relationships/hyperlink" Target="https://v9.australiancurriculum.edu.au/f-10-curriculum.html/learning-areas/hass-f-6/year-5/content-description?subject-identifier=HASHASY5&amp;content-description-code=AC9HS5K07&amp;detailed-content-descriptions=0&amp;hide-ccp=0&amp;hide-gc=0&amp;side-by-side=1&amp;strands-start-index=0&amp;subjects-start-index=0&amp;view=quick" TargetMode="External"/></Relationships>
</file>

<file path=ppt/notesSlides/_rels/notesSlide15.xml.rels><?xml version="1.0" encoding="UTF-8" standalone="yes"?>
<Relationships xmlns="http://schemas.openxmlformats.org/package/2006/relationships"><Relationship Id="rId8" Type="http://schemas.openxmlformats.org/officeDocument/2006/relationships/hyperlink" Target="https://v9.australiancurriculum.edu.au/f-10-curriculum.html/learning-areas/hass-f-6/year-5/content-description?subject-identifier=HASHASY5&amp;content-description-code=AC9HS5K06&amp;detailed-content-descriptions=0&amp;hide-ccp=0&amp;hide-gc=0&amp;side-by-side=1&amp;strands-start-index=0&amp;subjects-start-index=0&amp;view=quick" TargetMode="External"/><Relationship Id="rId3" Type="http://schemas.openxmlformats.org/officeDocument/2006/relationships/hyperlink" Target="https://v9.australiancurriculum.edu.au/f-10-curriculum.html/learning-areas/hass-f-6/year-3/content-description?subject-identifier=HASHASY3&amp;content-description-code=AC9HS3K06&amp;detailed-content-descriptions=0&amp;hide-ccp=0&amp;hide-gc=0&amp;side-by-side=1&amp;strands-start-index=0&amp;subjects-start-index=0&amp;view=quick" TargetMode="External"/><Relationship Id="rId7" Type="http://schemas.openxmlformats.org/officeDocument/2006/relationships/hyperlink" Target="https://v9.australiancurriculum.edu.au/f-10-curriculum.html/learning-areas/hass-f-6/year-4/content-description?subject-identifier=HASHASY4&amp;content-description-code=AC9HS4K09&amp;detailed-content-descriptions=0&amp;hide-ccp=0&amp;hide-gc=0&amp;side-by-side=1&amp;strands-start-index=0&amp;subjects-start-index=0&amp;view=quick" TargetMode="External"/><Relationship Id="rId12" Type="http://schemas.openxmlformats.org/officeDocument/2006/relationships/hyperlink" Target="https://v9.australiancurriculum.edu.au/f-10-curriculum/general-capabilities/intercultural-understanding?element=0&amp;sub-element=0"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hass-f-6/year-4/content-description?subject-identifier=HASHASY4&amp;content-description-code=AC9HS4K08&amp;detailed-content-descriptions=0&amp;hide-ccp=0&amp;hide-gc=0&amp;side-by-side=1&amp;strands-start-index=0&amp;subjects-start-index=0&amp;view=quick" TargetMode="External"/><Relationship Id="rId11" Type="http://schemas.openxmlformats.org/officeDocument/2006/relationships/hyperlink" Target="https://v9.australiancurriculum.edu.au/f-10-curriculum/cross-curriculum-priorities/aboriginal-and-torres-strait-islander-histories-and-cultures?organising-idea=0" TargetMode="External"/><Relationship Id="rId5" Type="http://schemas.openxmlformats.org/officeDocument/2006/relationships/hyperlink" Target="https://v9.australiancurriculum.edu.au/f-10-curriculum.html/learning-areas/hass-f-6/year-4/content-description?subject-identifier=HASHASY4&amp;content-description-code=AC9HS4K07&amp;detailed-content-descriptions=0&amp;hide-ccp=0&amp;hide-gc=0&amp;side-by-side=1&amp;strands-start-index=0&amp;subjects-start-index=0&amp;view=quick" TargetMode="External"/><Relationship Id="rId10" Type="http://schemas.openxmlformats.org/officeDocument/2006/relationships/hyperlink" Target="https://v9.australiancurriculum.edu.au/f-10-curriculum.html/learning-areas/hass-f-6/year-6/content-description?subject-identifier=HASHASY6&amp;content-description-code=AC9HS6K06&amp;detailed-content-descriptions=0&amp;hide-ccp=0&amp;hide-gc=0&amp;side-by-side=1&amp;strands-start-index=0&amp;subjects-start-index=0&amp;view=quick" TargetMode="External"/><Relationship Id="rId4" Type="http://schemas.openxmlformats.org/officeDocument/2006/relationships/hyperlink" Target="https://v9.australiancurriculum.edu.au/f-10-curriculum.html/learning-areas/hass-f-6/year-3/content-description?subject-identifier=HASHASY3&amp;content-description-code=AC9HS3K07&amp;detailed-content-descriptions=0&amp;hide-ccp=0&amp;hide-gc=0&amp;side-by-side=1&amp;strands-start-index=0&amp;subjects-start-index=0&amp;view=quick" TargetMode="External"/><Relationship Id="rId9" Type="http://schemas.openxmlformats.org/officeDocument/2006/relationships/hyperlink" Target="https://v9.australiancurriculum.edu.au/f-10-curriculum.html/learning-areas/hass-f-6/year-5/content-description?subject-identifier=HASHASY5&amp;content-description-code=AC9HS5K07&amp;detailed-content-descriptions=0&amp;hide-ccp=0&amp;hide-gc=0&amp;side-by-side=1&amp;strands-start-index=0&amp;subjects-start-index=0&amp;view=quick"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v9.australiancurriculum.edu.au/f-10-curriculum/cross-curriculum-priorities/aboriginal-and-torres-strait-islander-histories-and-cultures?organising-idea=0"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v9.australiancurriculum.edu.au/f-10-curriculum/general-capabilities/intercultural-understanding?element=0&amp;sub-element=0" TargetMode="External"/></Relationships>
</file>

<file path=ppt/notesSlides/_rels/notesSlide17.xml.rels><?xml version="1.0" encoding="UTF-8" standalone="yes"?>
<Relationships xmlns="http://schemas.openxmlformats.org/package/2006/relationships"><Relationship Id="rId8" Type="http://schemas.openxmlformats.org/officeDocument/2006/relationships/hyperlink" Target="https://v9.australiancurriculum.edu.au/f-10-curriculum.html/learning-areas/hass-f-6/year-4/content-description?subject-identifier=HASHASY4&amp;content-description-code=AC9HS4K08&amp;detailed-content-descriptions=0&amp;hide-ccp=0&amp;hide-gc=0&amp;side-by-side=1&amp;strands-start-index=0&amp;subjects-start-index=0&amp;view=quick" TargetMode="External"/><Relationship Id="rId13" Type="http://schemas.openxmlformats.org/officeDocument/2006/relationships/hyperlink" Target="https://v9.australiancurriculum.edu.au/f-10-curriculum/cross-curriculum-priorities/aboriginal-and-torres-strait-islander-histories-and-cultures?organising-idea=0" TargetMode="External"/><Relationship Id="rId3" Type="http://schemas.openxmlformats.org/officeDocument/2006/relationships/hyperlink" Target="https://www.caritas.org.au/resources/school-resources/stolen-generations/" TargetMode="External"/><Relationship Id="rId7" Type="http://schemas.openxmlformats.org/officeDocument/2006/relationships/hyperlink" Target="https://v9.australiancurriculum.edu.au/f-10-curriculum.html/learning-areas/hass-f-6/year-4/content-description?subject-identifier=HASHASY4&amp;content-description-code=AC9HS4K07&amp;detailed-content-descriptions=0&amp;hide-ccp=0&amp;hide-gc=0&amp;side-by-side=1&amp;strands-start-index=0&amp;subjects-start-index=0&amp;view=quick" TargetMode="External"/><Relationship Id="rId12" Type="http://schemas.openxmlformats.org/officeDocument/2006/relationships/hyperlink" Target="https://v9.australiancurriculum.edu.au/f-10-curriculum.html/learning-areas/hass-f-6/year-6/content-description?subject-identifier=HASHASY6&amp;content-description-code=AC9HS6K06&amp;detailed-content-descriptions=0&amp;hide-ccp=0&amp;hide-gc=0&amp;side-by-side=1&amp;strands-start-index=0&amp;subjects-start-index=0&amp;view=quick"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hass-f-6/year-3/content-description?subject-identifier=HASHASY3&amp;content-description-code=AC9HS3K07&amp;detailed-content-descriptions=0&amp;hide-ccp=0&amp;hide-gc=0&amp;side-by-side=1&amp;strands-start-index=0&amp;subjects-start-index=0&amp;view=quick" TargetMode="External"/><Relationship Id="rId11" Type="http://schemas.openxmlformats.org/officeDocument/2006/relationships/hyperlink" Target="https://v9.australiancurriculum.edu.au/f-10-curriculum.html/learning-areas/hass-f-6/year-5/content-description?subject-identifier=HASHASY5&amp;content-description-code=AC9HS5K07&amp;detailed-content-descriptions=0&amp;hide-ccp=0&amp;hide-gc=0&amp;side-by-side=1&amp;strands-start-index=0&amp;subjects-start-index=0&amp;view=quick" TargetMode="External"/><Relationship Id="rId5" Type="http://schemas.openxmlformats.org/officeDocument/2006/relationships/hyperlink" Target="https://v9.australiancurriculum.edu.au/f-10-curriculum.html/learning-areas/hass-f-6/year-3/content-description?subject-identifier=HASHASY3&amp;content-description-code=AC9HS3K06&amp;detailed-content-descriptions=0&amp;hide-ccp=0&amp;hide-gc=0&amp;side-by-side=1&amp;strands-start-index=0&amp;subjects-start-index=0&amp;view=quick" TargetMode="External"/><Relationship Id="rId10" Type="http://schemas.openxmlformats.org/officeDocument/2006/relationships/hyperlink" Target="https://v9.australiancurriculum.edu.au/f-10-curriculum.html/learning-areas/hass-f-6/year-5/content-description?subject-identifier=HASHASY5&amp;content-description-code=AC9HS5K06&amp;detailed-content-descriptions=0&amp;hide-ccp=0&amp;hide-gc=0&amp;side-by-side=1&amp;strands-start-index=0&amp;subjects-start-index=0&amp;view=quick" TargetMode="External"/><Relationship Id="rId4" Type="http://schemas.openxmlformats.org/officeDocument/2006/relationships/hyperlink" Target="https://kinchelaboyshome.org.au/what-we-do/education-program/resources/" TargetMode="External"/><Relationship Id="rId9" Type="http://schemas.openxmlformats.org/officeDocument/2006/relationships/hyperlink" Target="https://v9.australiancurriculum.edu.au/f-10-curriculum.html/learning-areas/hass-f-6/year-4/content-description?subject-identifier=HASHASY4&amp;content-description-code=AC9HS4K09&amp;detailed-content-descriptions=0&amp;hide-ccp=0&amp;hide-gc=0&amp;side-by-side=1&amp;strands-start-index=0&amp;subjects-start-index=0&amp;view=quick" TargetMode="External"/><Relationship Id="rId14" Type="http://schemas.openxmlformats.org/officeDocument/2006/relationships/hyperlink" Target="https://v9.australiancurriculum.edu.au/f-10-curriculum/general-capabilities/intercultural-understanding?element=0&amp;sub-element=0"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8" Type="http://schemas.openxmlformats.org/officeDocument/2006/relationships/hyperlink" Target="https://v9.australiancurriculum.edu.au/f-10-curriculum.html/learning-areas/hass-f-6/year-3/content-description?subject-identifier=HASHASY3&amp;content-description-code=AC9HS3K07&amp;detailed-content-descriptions=0&amp;hide-ccp=0&amp;hide-gc=0&amp;side-by-side=1&amp;strands-start-index=0&amp;subjects-start-index=0&amp;view=quick" TargetMode="External"/><Relationship Id="rId13" Type="http://schemas.openxmlformats.org/officeDocument/2006/relationships/hyperlink" Target="https://v9.australiancurriculum.edu.au/f-10-curriculum.html/learning-areas/hass-f-6/year-5/content-description?subject-identifier=HASHASY5&amp;content-description-code=AC9HS5K07&amp;detailed-content-descriptions=0&amp;hide-ccp=0&amp;hide-gc=0&amp;side-by-side=1&amp;strands-start-index=0&amp;subjects-start-index=0&amp;view=quick" TargetMode="External"/><Relationship Id="rId18" Type="http://schemas.openxmlformats.org/officeDocument/2006/relationships/hyperlink" Target="https://v9.australiancurriculum.edu.au/f-10-curriculum.html/learning-areas/digital-technologies/year-1_year-2/content-description?subject-identifier=TECTDIY12&amp;content-description-code=AC9TDI2P05&amp;detailed-content-descriptions=0&amp;hide-ccp=0&amp;hide-gc=0&amp;side-by-side=1&amp;strands-start-index=0&amp;subjects-start-index=0&amp;view=quick" TargetMode="External"/><Relationship Id="rId3" Type="http://schemas.openxmlformats.org/officeDocument/2006/relationships/hyperlink" Target="https://www.abc.net.au/education/collections/dust-echoes/" TargetMode="External"/><Relationship Id="rId21" Type="http://schemas.openxmlformats.org/officeDocument/2006/relationships/hyperlink" Target="https://v9.australiancurriculum.edu.au/f-10-curriculum.html/learning-areas/digital-technologies/year-5_year-6/content-description?subject-identifier=TECTDIY56&amp;content-description-code=AC9TDI6P01&amp;detailed-content-descriptions=0&amp;hide-ccp=0&amp;hide-gc=0&amp;side-by-side=1&amp;strands-start-index=0&amp;subjects-start-index=0&amp;view=quick" TargetMode="External"/><Relationship Id="rId7" Type="http://schemas.openxmlformats.org/officeDocument/2006/relationships/hyperlink" Target="https://v9.australiancurriculum.edu.au/f-10-curriculum.html/learning-areas/hass-f-6/year-3/content-description?subject-identifier=HASHASY3&amp;content-description-code=AC9HS3K06&amp;detailed-content-descriptions=0&amp;hide-ccp=0&amp;hide-gc=0&amp;side-by-side=1&amp;strands-start-index=0&amp;subjects-start-index=0&amp;view=quick" TargetMode="External"/><Relationship Id="rId12" Type="http://schemas.openxmlformats.org/officeDocument/2006/relationships/hyperlink" Target="https://v9.australiancurriculum.edu.au/f-10-curriculum.html/learning-areas/hass-f-6/year-5/content-description?subject-identifier=HASHASY5&amp;content-description-code=AC9HS5K06&amp;detailed-content-descriptions=0&amp;hide-ccp=0&amp;hide-gc=0&amp;side-by-side=1&amp;strands-start-index=0&amp;subjects-start-index=0&amp;view=quick" TargetMode="External"/><Relationship Id="rId17" Type="http://schemas.openxmlformats.org/officeDocument/2006/relationships/hyperlink" Target="https://v9.australiancurriculum.edu.au/f-10-curriculum.html/learning-areas/digital-technologies/year-1_year-2/content-description?subject-identifier=TECTDIY12&amp;content-description-code=AC9TDI2P04&amp;detailed-content-descriptions=0&amp;hide-ccp=0&amp;hide-gc=0&amp;side-by-side=1&amp;strands-start-index=0&amp;subjects-start-index=0&amp;view=quick" TargetMode="External"/><Relationship Id="rId25" Type="http://schemas.openxmlformats.org/officeDocument/2006/relationships/hyperlink" Target="http://www.naidoc.org.au/" TargetMode="External"/><Relationship Id="rId2" Type="http://schemas.openxmlformats.org/officeDocument/2006/relationships/slide" Target="../slides/slide19.xml"/><Relationship Id="rId16" Type="http://schemas.openxmlformats.org/officeDocument/2006/relationships/hyperlink" Target="https://v9.australiancurriculum.edu.au/f-10-curriculum.html/learning-areas/digital-technologies/year-1_year-2/content-description?subject-identifier=TECTDIY12&amp;content-description-code=AC9TDI2K01&amp;detailed-content-descriptions=0&amp;hide-ccp=0&amp;hide-gc=0&amp;side-by-side=1&amp;strands-start-index=0&amp;subjects-start-index=0&amp;view=quick" TargetMode="External"/><Relationship Id="rId20" Type="http://schemas.openxmlformats.org/officeDocument/2006/relationships/hyperlink" Target="https://v9.australiancurriculum.edu.au/f-10-curriculum.html/learning-areas/digital-technologies/year-3_year-4/content-description?subject-identifier=TECTDIY34&amp;content-description-code=AC9TDI4P03&amp;detailed-content-descriptions=0&amp;hide-ccp=0&amp;hide-gc=0&amp;side-by-side=1&amp;strands-start-index=0&amp;subjects-start-index=0&amp;view=quick" TargetMode="External"/><Relationship Id="rId1" Type="http://schemas.openxmlformats.org/officeDocument/2006/relationships/notesMaster" Target="../notesMasters/notesMaster1.xml"/><Relationship Id="rId6" Type="http://schemas.openxmlformats.org/officeDocument/2006/relationships/hyperlink" Target="https://v9.australiancurriculum.edu.au/f-10-curriculum/general-capabilities/intercultural-understanding?element=0&amp;sub-element=0" TargetMode="External"/><Relationship Id="rId11" Type="http://schemas.openxmlformats.org/officeDocument/2006/relationships/hyperlink" Target="https://v9.australiancurriculum.edu.au/f-10-curriculum.html/learning-areas/hass-f-6/year-4/content-description?subject-identifier=HASHASY4&amp;content-description-code=AC9HS4K09&amp;detailed-content-descriptions=0&amp;hide-ccp=0&amp;hide-gc=0&amp;side-by-side=1&amp;strands-start-index=0&amp;subjects-start-index=0&amp;view=quick" TargetMode="External"/><Relationship Id="rId24" Type="http://schemas.openxmlformats.org/officeDocument/2006/relationships/hyperlink" Target="https://v9.australiancurriculum.edu.au/f-10-curriculum.html/learning-areas/digital-technologies/year-5_year-6/content-description?subject-identifier=TECTDIY56&amp;content-description-code=AC9TDI6P08&amp;detailed-content-descriptions=0&amp;hide-ccp=0&amp;hide-gc=0&amp;side-by-side=1&amp;strands-start-index=0&amp;subjects-start-index=0&amp;view=quick" TargetMode="External"/><Relationship Id="rId5" Type="http://schemas.openxmlformats.org/officeDocument/2006/relationships/hyperlink" Target="https://v9.australiancurriculum.edu.au/f-10-curriculum/cross-curriculum-priorities/aboriginal-and-torres-strait-islander-histories-and-cultures?organising-idea=0" TargetMode="External"/><Relationship Id="rId15" Type="http://schemas.openxmlformats.org/officeDocument/2006/relationships/hyperlink" Target="https://v9.australiancurriculum.edu.au/f-10-curriculum.html/learning-areas/digital-technologies/foundation-year/content-description?subject-identifier=TECTDIFY&amp;content-description-code=AC9TDIFK01&amp;detailed-content-descriptions=0&amp;hide-ccp=0&amp;hide-gc=0&amp;side-by-side=1&amp;strands-start-index=0&amp;subjects-start-index=0&amp;view=quick" TargetMode="External"/><Relationship Id="rId23" Type="http://schemas.openxmlformats.org/officeDocument/2006/relationships/hyperlink" Target="https://v9.australiancurriculum.edu.au/f-10-curriculum.html/learning-areas/digital-technologies/year-5_year-6/content-description?subject-identifier=TECTDIY56&amp;content-description-code=AC9TDI6P07&amp;detailed-content-descriptions=0&amp;hide-ccp=0&amp;hide-gc=0&amp;side-by-side=1&amp;strands-start-index=0&amp;subjects-start-index=0&amp;view=quick" TargetMode="External"/><Relationship Id="rId10" Type="http://schemas.openxmlformats.org/officeDocument/2006/relationships/hyperlink" Target="https://v9.australiancurriculum.edu.au/f-10-curriculum.html/learning-areas/hass-f-6/year-4/content-description?subject-identifier=HASHASY4&amp;content-description-code=AC9HS4K08&amp;detailed-content-descriptions=0&amp;hide-ccp=0&amp;hide-gc=0&amp;side-by-side=1&amp;strands-start-index=0&amp;subjects-start-index=0&amp;view=quick" TargetMode="External"/><Relationship Id="rId19" Type="http://schemas.openxmlformats.org/officeDocument/2006/relationships/hyperlink" Target="https://v9.australiancurriculum.edu.au/f-10-curriculum.html/learning-areas/digital-technologies/year-3_year-4/content-description?subject-identifier=TECTDIY34&amp;content-description-code=AC9TDI4P01&amp;detailed-content-descriptions=0&amp;hide-ccp=0&amp;hide-gc=0&amp;side-by-side=1&amp;strands-start-index=0&amp;subjects-start-index=0&amp;view=quick" TargetMode="External"/><Relationship Id="rId4" Type="http://schemas.openxmlformats.org/officeDocument/2006/relationships/hyperlink" Target="https://www.caritas.org.au/resources/school-resources/?audience=Primary&amp;resourceTopics=First+Nations+Australians&amp;resourceType=Story%2FCase+Study" TargetMode="External"/><Relationship Id="rId9" Type="http://schemas.openxmlformats.org/officeDocument/2006/relationships/hyperlink" Target="https://v9.australiancurriculum.edu.au/f-10-curriculum.html/learning-areas/hass-f-6/year-4/content-description?subject-identifier=HASHASY4&amp;content-description-code=AC9HS4K07&amp;detailed-content-descriptions=0&amp;hide-ccp=0&amp;hide-gc=0&amp;side-by-side=1&amp;strands-start-index=0&amp;subjects-start-index=0&amp;view=quick" TargetMode="External"/><Relationship Id="rId14" Type="http://schemas.openxmlformats.org/officeDocument/2006/relationships/hyperlink" Target="https://v9.australiancurriculum.edu.au/f-10-curriculum.html/learning-areas/hass-f-6/year-6/content-description?subject-identifier=HASHASY6&amp;content-description-code=AC9HS6K06&amp;detailed-content-descriptions=0&amp;hide-ccp=0&amp;hide-gc=0&amp;side-by-side=1&amp;strands-start-index=0&amp;subjects-start-index=0&amp;view=quick" TargetMode="External"/><Relationship Id="rId22" Type="http://schemas.openxmlformats.org/officeDocument/2006/relationships/hyperlink" Target="https://v9.australiancurriculum.edu.au/f-10-curriculum.html/learning-areas/digital-technologies/year-5_year-6/content-description?subject-identifier=TECTDIY56&amp;content-description-code=AC9TDI6P04&amp;detailed-content-descriptions=0&amp;hide-ccp=0&amp;hide-gc=0&amp;side-by-side=1&amp;strands-start-index=0&amp;subjects-start-index=0&amp;view=quick"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youtube.com/watch?v=A2Uy0k2TYNs&amp;t=1s" TargetMode="External"/><Relationship Id="rId2" Type="http://schemas.openxmlformats.org/officeDocument/2006/relationships/slide" Target="../slides/slide20.xml"/><Relationship Id="rId1" Type="http://schemas.openxmlformats.org/officeDocument/2006/relationships/notesMaster" Target="../notesMasters/notesMaster1.xml"/><Relationship Id="rId6" Type="http://schemas.openxmlformats.org/officeDocument/2006/relationships/hyperlink" Target="https://v9.australiancurriculum.edu.au/f-10-curriculum/general-capabilities/intercultural-understanding?element=0&amp;sub-element=0" TargetMode="External"/><Relationship Id="rId5" Type="http://schemas.openxmlformats.org/officeDocument/2006/relationships/hyperlink" Target="https://v9.australiancurriculum.edu.au/f-10-curriculum/cross-curriculum-priorities/aboriginal-and-torres-strait-islander-histories-and-cultures?organising-idea=0" TargetMode="External"/><Relationship Id="rId4" Type="http://schemas.openxmlformats.org/officeDocument/2006/relationships/hyperlink" Target="https://www.caritas.org.au/resources/school-resources/?audience=Primary&amp;resourceTopics=First+Nations+Australians" TargetMode="External"/></Relationships>
</file>

<file path=ppt/notesSlides/_rels/notesSlide21.xml.rels><?xml version="1.0" encoding="UTF-8" standalone="yes"?>
<Relationships xmlns="http://schemas.openxmlformats.org/package/2006/relationships"><Relationship Id="rId8" Type="http://schemas.openxmlformats.org/officeDocument/2006/relationships/hyperlink" Target="https://v9.australiancurriculum.edu.au/f-10-curriculum.html/learning-areas/hass-f-6/year-4/content-description?subject-identifier=HASHASY4&amp;content-description-code=AC9HS4K07&amp;detailed-content-descriptions=0&amp;hide-ccp=0&amp;hide-gc=0&amp;side-by-side=1&amp;strands-start-index=0&amp;subjects-start-index=0&amp;view=quick" TargetMode="External"/><Relationship Id="rId13" Type="http://schemas.openxmlformats.org/officeDocument/2006/relationships/hyperlink" Target="https://v9.australiancurriculum.edu.au/f-10-curriculum.html/learning-areas/hass-f-6/year-6/content-description?subject-identifier=HASHASY6&amp;content-description-code=AC9HS6K06&amp;detailed-content-descriptions=0&amp;hide-ccp=0&amp;hide-gc=0&amp;side-by-side=1&amp;strands-start-index=0&amp;subjects-start-index=0&amp;view=quick" TargetMode="External"/><Relationship Id="rId3" Type="http://schemas.openxmlformats.org/officeDocument/2006/relationships/hyperlink" Target="https://www.caritas.org.au/learn/cst-toolkit/" TargetMode="External"/><Relationship Id="rId7" Type="http://schemas.openxmlformats.org/officeDocument/2006/relationships/hyperlink" Target="https://v9.australiancurriculum.edu.au/f-10-curriculum.html/learning-areas/hass-f-6/year-3/content-description?subject-identifier=HASHASY3&amp;content-description-code=AC9HS3K07&amp;detailed-content-descriptions=0&amp;hide-ccp=0&amp;hide-gc=0&amp;side-by-side=1&amp;strands-start-index=0&amp;subjects-start-index=0&amp;view=quick" TargetMode="External"/><Relationship Id="rId12" Type="http://schemas.openxmlformats.org/officeDocument/2006/relationships/hyperlink" Target="https://v9.australiancurriculum.edu.au/f-10-curriculum.html/learning-areas/hass-f-6/year-5/content-description?subject-identifier=HASHASY5&amp;content-description-code=AC9HS5K07&amp;detailed-content-descriptions=0&amp;hide-ccp=0&amp;hide-gc=0&amp;side-by-side=1&amp;strands-start-index=0&amp;subjects-start-index=0&amp;view=quick" TargetMode="External"/><Relationship Id="rId2" Type="http://schemas.openxmlformats.org/officeDocument/2006/relationships/slide" Target="../slides/slide21.xm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hass-f-6/year-3/content-description?subject-identifier=HASHASY3&amp;content-description-code=AC9HS3K06&amp;detailed-content-descriptions=0&amp;hide-ccp=0&amp;hide-gc=0&amp;side-by-side=1&amp;strands-start-index=0&amp;subjects-start-index=0&amp;view=quick" TargetMode="External"/><Relationship Id="rId11" Type="http://schemas.openxmlformats.org/officeDocument/2006/relationships/hyperlink" Target="https://v9.australiancurriculum.edu.au/f-10-curriculum.html/learning-areas/hass-f-6/year-5/content-description?subject-identifier=HASHASY5&amp;content-description-code=AC9HS5K06&amp;detailed-content-descriptions=0&amp;hide-ccp=0&amp;hide-gc=0&amp;side-by-side=1&amp;strands-start-index=0&amp;subjects-start-index=0&amp;view=quick" TargetMode="External"/><Relationship Id="rId5" Type="http://schemas.openxmlformats.org/officeDocument/2006/relationships/hyperlink" Target="https://v9.australiancurriculum.edu.au/f-10-curriculum/general-capabilities/intercultural-understanding?element=0&amp;sub-element=0" TargetMode="External"/><Relationship Id="rId10" Type="http://schemas.openxmlformats.org/officeDocument/2006/relationships/hyperlink" Target="https://v9.australiancurriculum.edu.au/f-10-curriculum.html/learning-areas/hass-f-6/year-4/content-description?subject-identifier=HASHASY4&amp;content-description-code=AC9HS4K09&amp;detailed-content-descriptions=0&amp;hide-ccp=0&amp;hide-gc=0&amp;side-by-side=1&amp;strands-start-index=0&amp;subjects-start-index=0&amp;view=quick" TargetMode="External"/><Relationship Id="rId4" Type="http://schemas.openxmlformats.org/officeDocument/2006/relationships/hyperlink" Target="https://v9.australiancurriculum.edu.au/f-10-curriculum/cross-curriculum-priorities/aboriginal-and-torres-strait-islander-histories-and-cultures?organising-idea=0" TargetMode="External"/><Relationship Id="rId9" Type="http://schemas.openxmlformats.org/officeDocument/2006/relationships/hyperlink" Target="https://v9.australiancurriculum.edu.au/f-10-curriculum.html/learning-areas/hass-f-6/year-4/content-description?subject-identifier=HASHASY4&amp;content-description-code=AC9HS4K08&amp;detailed-content-descriptions=0&amp;hide-ccp=0&amp;hide-gc=0&amp;side-by-side=1&amp;strands-start-index=0&amp;subjects-start-index=0&amp;view=quick" TargetMode="Externa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youtu.be/XON8LhkfT9A" TargetMode="External"/><Relationship Id="rId2" Type="http://schemas.openxmlformats.org/officeDocument/2006/relationships/slide" Target="../slides/slide23.xml"/><Relationship Id="rId1" Type="http://schemas.openxmlformats.org/officeDocument/2006/relationships/notesMaster" Target="../notesMasters/notesMaster1.xml"/><Relationship Id="rId5" Type="http://schemas.openxmlformats.org/officeDocument/2006/relationships/hyperlink" Target="https://v9.australiancurriculum.edu.au/f-10-curriculum/general-capabilities/intercultural-understanding?element=0&amp;sub-element=0" TargetMode="External"/><Relationship Id="rId4" Type="http://schemas.openxmlformats.org/officeDocument/2006/relationships/hyperlink" Target="https://v9.australiancurriculum.edu.au/f-10-curriculum/cross-curriculum-priorities/aboriginal-and-torres-strait-islander-histories-and-cultures?organising-idea=0"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ulurustatement.org/the-statement/"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8" Type="http://schemas.openxmlformats.org/officeDocument/2006/relationships/hyperlink" Target="https://v9.australiancurriculum.edu.au/f-10-curriculum.html/learning-areas/hass-f-6/year-2/content-description?subject-identifier=HASHASY2&amp;content-description-code=AC9HS2K02&amp;detailed-content-descriptions=0&amp;hide-ccp=0&amp;hide-gc=0&amp;side-by-side=1&amp;strands-start-index=0&amp;subjects-start-index=0&amp;view=quick" TargetMode="External"/><Relationship Id="rId13" Type="http://schemas.openxmlformats.org/officeDocument/2006/relationships/hyperlink" Target="https://v9.australiancurriculum.edu.au/f-10-curriculum.html/learning-areas/hass-f-6/year-5/content-description?subject-identifier=HASHASY5&amp;content-description-code=AC9HS5K03&amp;detailed-content-descriptions=0&amp;hide-ccp=0&amp;hide-gc=0&amp;side-by-side=1&amp;strands-start-index=0&amp;subjects-start-index=0&amp;view=quick" TargetMode="External"/><Relationship Id="rId3" Type="http://schemas.openxmlformats.org/officeDocument/2006/relationships/hyperlink" Target="https://ulurustatement.org/the-statement/" TargetMode="External"/><Relationship Id="rId7" Type="http://schemas.openxmlformats.org/officeDocument/2006/relationships/hyperlink" Target="https://v9.australiancurriculum.edu.au/f-10-curriculum.html/learning-areas/hass-f-6/year-2/content-description?subject-identifier=HASHASY2&amp;content-description-code=AC9HS2K01&amp;detailed-content-descriptions=0&amp;hide-ccp=0&amp;hide-gc=0&amp;side-by-side=1&amp;strands-start-index=0&amp;subjects-start-index=0&amp;view=quick" TargetMode="External"/><Relationship Id="rId12" Type="http://schemas.openxmlformats.org/officeDocument/2006/relationships/hyperlink" Target="https://v9.australiancurriculum.edu.au/f-10-curriculum.html/learning-areas/hass-f-6/year-5/content-description?subject-identifier=HASHASY5&amp;content-description-code=AC9HS5K02&amp;detailed-content-descriptions=0&amp;hide-ccp=0&amp;hide-gc=0&amp;side-by-side=1&amp;strands-start-index=0&amp;subjects-start-index=0&amp;view=quick"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hass-f-6/year-1/content-description?subject-identifier=HASHASY1&amp;content-description-code=AC9HS1K02&amp;detailed-content-descriptions=0&amp;hide-ccp=0&amp;hide-gc=0&amp;side-by-side=1&amp;strands-start-index=0&amp;subjects-start-index=0&amp;view=quick" TargetMode="External"/><Relationship Id="rId11" Type="http://schemas.openxmlformats.org/officeDocument/2006/relationships/hyperlink" Target="https://v9.australiancurriculum.edu.au/f-10-curriculum.html/learning-areas/hass-f-6/year-4/content-description?subject-identifier=HASHASY4&amp;content-description-code=AC9HS4K04&amp;detailed-content-descriptions=0&amp;hide-ccp=0&amp;hide-gc=0&amp;side-by-side=1&amp;strands-start-index=0&amp;subjects-start-index=0&amp;view=quick" TargetMode="External"/><Relationship Id="rId5" Type="http://schemas.openxmlformats.org/officeDocument/2006/relationships/hyperlink" Target="https://v9.australiancurriculum.edu.au/f-10-curriculum.html/learning-areas/hass-f-6/year-1/content-description?subject-identifier=HASHASY1&amp;content-description-code=AC9HS1K01&amp;detailed-content-descriptions=0&amp;hide-ccp=0&amp;hide-gc=0&amp;side-by-side=1&amp;strands-start-index=0&amp;subjects-start-index=0&amp;view=quick" TargetMode="External"/><Relationship Id="rId15" Type="http://schemas.openxmlformats.org/officeDocument/2006/relationships/hyperlink" Target="http://www.ulurustatement.org/" TargetMode="External"/><Relationship Id="rId10" Type="http://schemas.openxmlformats.org/officeDocument/2006/relationships/hyperlink" Target="https://v9.australiancurriculum.edu.au/f-10-curriculum.html/learning-areas/hass-f-6/year-4/content-description?subject-identifier=HASHASY4&amp;content-description-code=AC9HS4K01&amp;detailed-content-descriptions=0&amp;hide-ccp=0&amp;hide-gc=0&amp;side-by-side=1&amp;strands-start-index=0&amp;subjects-start-index=0&amp;view=quick" TargetMode="External"/><Relationship Id="rId4" Type="http://schemas.openxmlformats.org/officeDocument/2006/relationships/hyperlink" Target="https://v9.australiancurriculum.edu.au/f-10-curriculum.html/learning-areas/hass-f-6/foundation-year/content-description?subject-identifier=HASHASFY&amp;content-description-code=AC9HSFK01&amp;detailed-content-descriptions=0&amp;hide-ccp=0&amp;hide-gc=0&amp;side-by-side=1&amp;strands-start-index=0&amp;subjects-start-index=0&amp;view=quick" TargetMode="External"/><Relationship Id="rId9" Type="http://schemas.openxmlformats.org/officeDocument/2006/relationships/hyperlink" Target="https://v9.australiancurriculum.edu.au/f-10-curriculum.html/learning-areas/hass-f-6/year-3/content-description?subject-identifier=HASHASY3&amp;content-description-code=AC9HS3K02&amp;detailed-content-descriptions=0&amp;hide-ccp=0&amp;hide-gc=0&amp;side-by-side=1&amp;strands-start-index=0&amp;subjects-start-index=0&amp;view=quick" TargetMode="External"/><Relationship Id="rId14" Type="http://schemas.openxmlformats.org/officeDocument/2006/relationships/hyperlink" Target="https://v9.australiancurriculum.edu.au/f-10-curriculum.html/learning-areas/hass-f-6/year-6/content-description?subject-identifier=HASHASY6&amp;content-description-code=AC9HS6K02&amp;detailed-content-descriptions=0&amp;hide-ccp=0&amp;hide-gc=0&amp;side-by-side=1&amp;strands-start-index=0&amp;subjects-start-index=0&amp;view=quick" TargetMode="External"/></Relationships>
</file>

<file path=ppt/notesSlides/_rels/notesSlide8.xml.rels><?xml version="1.0" encoding="UTF-8" standalone="yes"?>
<Relationships xmlns="http://schemas.openxmlformats.org/package/2006/relationships"><Relationship Id="rId8" Type="http://schemas.openxmlformats.org/officeDocument/2006/relationships/hyperlink" Target="https://v9.australiancurriculum.edu.au/f-10-curriculum.html/learning-areas/hass-f-6/year-4/content-description?subject-identifier=HASHASY4&amp;content-description-code=AC9HS4K09&amp;detailed-content-descriptions=0&amp;hide-ccp=0&amp;hide-gc=0&amp;side-by-side=1&amp;strands-start-index=0&amp;subjects-start-index=0&amp;view=quick" TargetMode="External"/><Relationship Id="rId3" Type="http://schemas.openxmlformats.org/officeDocument/2006/relationships/hyperlink" Target="https://ulurustatement.org/the-statement/" TargetMode="External"/><Relationship Id="rId7" Type="http://schemas.openxmlformats.org/officeDocument/2006/relationships/hyperlink" Target="https://v9.australiancurriculum.edu.au/f-10-curriculum.html/learning-areas/hass-f-6/year-4/content-description?subject-identifier=HASHASY4&amp;content-description-code=AC9HS4K08&amp;detailed-content-descriptions=0&amp;hide-ccp=0&amp;hide-gc=0&amp;side-by-side=1&amp;strands-start-index=0&amp;subjects-start-index=0&amp;view=quick"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hass-f-6/year-4/content-description?subject-identifier=HASHASY4&amp;content-description-code=AC9HS4K07&amp;detailed-content-descriptions=0&amp;hide-ccp=0&amp;hide-gc=0&amp;side-by-side=1&amp;strands-start-index=0&amp;subjects-start-index=0&amp;view=quick" TargetMode="External"/><Relationship Id="rId11" Type="http://schemas.openxmlformats.org/officeDocument/2006/relationships/hyperlink" Target="https://v9.australiancurriculum.edu.au/f-10-curriculum.html/learning-areas/hass-f-6/year-6/content-description?subject-identifier=HASHASY6&amp;content-description-code=AC9HS6K06&amp;detailed-content-descriptions=0&amp;hide-ccp=0&amp;hide-gc=0&amp;side-by-side=1&amp;strands-start-index=0&amp;subjects-start-index=0&amp;view=quick" TargetMode="External"/><Relationship Id="rId5" Type="http://schemas.openxmlformats.org/officeDocument/2006/relationships/hyperlink" Target="https://v9.australiancurriculum.edu.au/f-10-curriculum.html/learning-areas/hass-f-6/year-3/content-description?subject-identifier=HASHASY3&amp;content-description-code=AC9HS3K07&amp;detailed-content-descriptions=0&amp;hide-ccp=0&amp;hide-gc=0&amp;side-by-side=1&amp;strands-start-index=0&amp;subjects-start-index=0&amp;view=quick" TargetMode="External"/><Relationship Id="rId10" Type="http://schemas.openxmlformats.org/officeDocument/2006/relationships/hyperlink" Target="https://v9.australiancurriculum.edu.au/f-10-curriculum.html/learning-areas/hass-f-6/year-5/content-description?subject-identifier=HASHASY5&amp;content-description-code=AC9HS5K07&amp;detailed-content-descriptions=0&amp;hide-ccp=0&amp;hide-gc=0&amp;side-by-side=1&amp;strands-start-index=0&amp;subjects-start-index=0&amp;view=quick" TargetMode="External"/><Relationship Id="rId4" Type="http://schemas.openxmlformats.org/officeDocument/2006/relationships/hyperlink" Target="https://v9.australiancurriculum.edu.au/f-10-curriculum.html/learning-areas/hass-f-6/year-3/content-description?subject-identifier=HASHASY3&amp;content-description-code=AC9HS3K06&amp;detailed-content-descriptions=0&amp;hide-ccp=0&amp;hide-gc=0&amp;side-by-side=1&amp;strands-start-index=0&amp;subjects-start-index=0&amp;view=quick" TargetMode="External"/><Relationship Id="rId9" Type="http://schemas.openxmlformats.org/officeDocument/2006/relationships/hyperlink" Target="https://v9.australiancurriculum.edu.au/f-10-curriculum.html/learning-areas/hass-f-6/year-5/content-description?subject-identifier=HASHASY5&amp;content-description-code=AC9HS5K06&amp;detailed-content-descriptions=0&amp;hide-ccp=0&amp;hide-gc=0&amp;side-by-side=1&amp;strands-start-index=0&amp;subjects-start-index=0&amp;view=quick" TargetMode="External"/></Relationships>
</file>

<file path=ppt/notesSlides/_rels/notesSlide9.xml.rels><?xml version="1.0" encoding="UTF-8" standalone="yes"?>
<Relationships xmlns="http://schemas.openxmlformats.org/package/2006/relationships"><Relationship Id="rId8" Type="http://schemas.openxmlformats.org/officeDocument/2006/relationships/hyperlink" Target="https://v9.australiancurriculum.edu.au/f-10-curriculum.html/learning-areas/english/year-5/content-description?subject-identifier=ENGENGY5&amp;content-description-code=AC9E5LE01&amp;detailed-content-descriptions=0&amp;hide-ccp=0&amp;hide-gc=0&amp;side-by-side=1&amp;strands-start-index=0&amp;subjects-start-index=0&amp;view=quick" TargetMode="External"/><Relationship Id="rId3" Type="http://schemas.openxmlformats.org/officeDocument/2006/relationships/hyperlink" Target="https://www.youtube.com/watch?v=MEqbxdtS13Q" TargetMode="External"/><Relationship Id="rId7" Type="http://schemas.openxmlformats.org/officeDocument/2006/relationships/hyperlink" Target="https://v9.australiancurriculum.edu.au/f-10-curriculum.html/learning-areas/english/year-4/content-description?subject-identifier=ENGENGY4&amp;content-description-code=AC9E4LE01&amp;detailed-content-descriptions=0&amp;hide-ccp=0&amp;hide-gc=0&amp;side-by-side=1&amp;strands-start-index=0&amp;subjects-start-index=0&amp;view=quick"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english/year-3/content-description?subject-identifier=ENGENGY3&amp;content-description-code=AC9E3LE01&amp;detailed-content-descriptions=0&amp;hide-ccp=0&amp;hide-gc=0&amp;side-by-side=1&amp;strands-start-index=0&amp;subjects-start-index=0&amp;view=quick" TargetMode="External"/><Relationship Id="rId5" Type="http://schemas.openxmlformats.org/officeDocument/2006/relationships/hyperlink" Target="https://v9.australiancurriculum.edu.au/f-10-curriculum/general-capabilities/intercultural-understanding?element=0&amp;sub-element=0" TargetMode="External"/><Relationship Id="rId10" Type="http://schemas.openxmlformats.org/officeDocument/2006/relationships/hyperlink" Target="https://ulurustatement.org/education/faqs/" TargetMode="External"/><Relationship Id="rId4" Type="http://schemas.openxmlformats.org/officeDocument/2006/relationships/hyperlink" Target="https://v9.australiancurriculum.edu.au/f-10-curriculum/cross-curriculum-priorities/aboriginal-and-torres-strait-islander-histories-and-cultures?organising-idea=0" TargetMode="External"/><Relationship Id="rId9" Type="http://schemas.openxmlformats.org/officeDocument/2006/relationships/hyperlink" Target="https://v9.australiancurriculum.edu.au/f-10-curriculum.html/learning-areas/english/year-6/content-description?subject-identifier=ENGENGY6&amp;content-description-code=AC9E6LE01&amp;detailed-content-descriptions=0&amp;hide-ccp=0&amp;hide-gc=0&amp;side-by-side=1&amp;strands-start-index=0&amp;subjects-start-index=0&amp;view=quick"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AU" altLang="en-US" sz="1200">
              <a:latin typeface="Arial"/>
              <a:ea typeface="Roboto Light"/>
              <a:cs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AU" altLang="en-US" sz="1200"/>
          </a:p>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1</a:t>
            </a:fld>
            <a:endParaRPr lang="en-US"/>
          </a:p>
        </p:txBody>
      </p:sp>
    </p:spTree>
    <p:extLst>
      <p:ext uri="{BB962C8B-B14F-4D97-AF65-F5344CB8AC3E}">
        <p14:creationId xmlns:p14="http://schemas.microsoft.com/office/powerpoint/2010/main" val="40006996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b="1" dirty="0"/>
              <a:t>JUDGE – Reflect in light of CSTs: Are Gospel values being upheld or denied?</a:t>
            </a:r>
            <a:endParaRPr lang="en-AU"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AU" b="0" u="sng" dirty="0"/>
          </a:p>
          <a:p>
            <a:pPr marL="0" marR="0" lvl="0" indent="0" algn="l" defTabSz="457200" rtl="0" eaLnBrk="1" fontAlgn="auto" latinLnBrk="0" hangingPunct="1">
              <a:lnSpc>
                <a:spcPct val="100000"/>
              </a:lnSpc>
              <a:spcBef>
                <a:spcPts val="0"/>
              </a:spcBef>
              <a:spcAft>
                <a:spcPts val="0"/>
              </a:spcAft>
              <a:buClrTx/>
              <a:buSzTx/>
              <a:buFontTx/>
              <a:buNone/>
              <a:tabLst/>
              <a:defRPr/>
            </a:pPr>
            <a:r>
              <a:rPr lang="en-AU" b="0" u="none" dirty="0"/>
              <a:t>SEE </a:t>
            </a:r>
            <a:r>
              <a:rPr lang="en-AU" b="0" dirty="0"/>
              <a:t>– </a:t>
            </a:r>
            <a:r>
              <a:rPr lang="en-AU" b="1" u="sng" dirty="0"/>
              <a:t>JUDGE</a:t>
            </a:r>
            <a:r>
              <a:rPr lang="en-AU" dirty="0"/>
              <a:t> </a:t>
            </a:r>
            <a:r>
              <a:rPr lang="en-AU" b="0" dirty="0"/>
              <a:t>– </a:t>
            </a:r>
            <a:r>
              <a:rPr lang="en-AU" b="0" u="none" dirty="0"/>
              <a:t>ACT – PRAY</a:t>
            </a:r>
            <a:r>
              <a:rPr lang="en-AU" b="0" dirty="0"/>
              <a:t> </a:t>
            </a:r>
            <a:endParaRPr lang="en-US" b="0" dirty="0"/>
          </a:p>
          <a:p>
            <a:pPr>
              <a:spcAft>
                <a:spcPts val="600"/>
              </a:spcAft>
            </a:pPr>
            <a:r>
              <a:rPr lang="en-AU" dirty="0"/>
              <a:t> </a:t>
            </a:r>
            <a:endParaRPr lang="en-AU" dirty="0">
              <a:cs typeface="Calibri"/>
            </a:endParaRPr>
          </a:p>
          <a:p>
            <a:pPr>
              <a:spcAft>
                <a:spcPts val="600"/>
              </a:spcAft>
            </a:pPr>
            <a:endParaRPr lang="en-AU" b="1" dirty="0"/>
          </a:p>
          <a:p>
            <a:pPr>
              <a:spcAft>
                <a:spcPts val="600"/>
              </a:spcAft>
            </a:pPr>
            <a:r>
              <a:rPr lang="en-AU" b="1" dirty="0"/>
              <a:t>Image: </a:t>
            </a:r>
            <a:r>
              <a:rPr lang="en-AU" dirty="0"/>
              <a:t>Pandanus weavings made by artists at </a:t>
            </a:r>
            <a:r>
              <a:rPr lang="en-AU" dirty="0" err="1"/>
              <a:t>Djilpin</a:t>
            </a:r>
            <a:r>
              <a:rPr lang="en-AU" dirty="0"/>
              <a:t> Arts. Photo: Richard Wainwright/Caritas Australia</a:t>
            </a:r>
          </a:p>
          <a:p>
            <a:endParaRPr lang="en-AU" dirty="0">
              <a:cs typeface="Calibri"/>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90689D6-08F4-9246-8340-6E1C330F9F5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161092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AU" b="0" u="none" dirty="0"/>
              <a:t>SEE</a:t>
            </a:r>
            <a:r>
              <a:rPr lang="en-AU" dirty="0"/>
              <a:t> – </a:t>
            </a:r>
            <a:r>
              <a:rPr lang="en-AU" b="1" u="sng" dirty="0"/>
              <a:t>JUDGE</a:t>
            </a:r>
            <a:r>
              <a:rPr lang="en-AU" dirty="0"/>
              <a:t> – ACT – PRAY </a:t>
            </a:r>
            <a:endParaRPr lang="en-US" dirty="0">
              <a:cs typeface="Calibri"/>
            </a:endParaRPr>
          </a:p>
          <a:p>
            <a:pPr>
              <a:spcAft>
                <a:spcPts val="600"/>
              </a:spcAft>
            </a:pPr>
            <a:endParaRPr lang="en-AU" dirty="0"/>
          </a:p>
          <a:p>
            <a:pPr marL="0" indent="0">
              <a:lnSpc>
                <a:spcPct val="100000"/>
              </a:lnSpc>
              <a:spcBef>
                <a:spcPts val="0"/>
              </a:spcBef>
              <a:spcAft>
                <a:spcPts val="600"/>
              </a:spcAft>
              <a:buNone/>
            </a:pPr>
            <a:r>
              <a:rPr lang="en-AU" b="1" dirty="0"/>
              <a:t>Explore </a:t>
            </a:r>
            <a:r>
              <a:rPr lang="en-AU" dirty="0"/>
              <a:t>the Catholic Social Teaching principles of Participation and Subsidiarity using this slide or watch </a:t>
            </a:r>
            <a:r>
              <a:rPr lang="en-AU" dirty="0">
                <a:hlinkClick r:id="rId3"/>
              </a:rPr>
              <a:t>this short film explaining the principles</a:t>
            </a:r>
            <a:r>
              <a:rPr lang="en-AU" dirty="0"/>
              <a:t>. </a:t>
            </a:r>
          </a:p>
          <a:p>
            <a:pPr marL="0" indent="0">
              <a:lnSpc>
                <a:spcPct val="100000"/>
              </a:lnSpc>
              <a:spcBef>
                <a:spcPts val="0"/>
              </a:spcBef>
              <a:spcAft>
                <a:spcPts val="600"/>
              </a:spcAft>
              <a:buNone/>
            </a:pPr>
            <a:endParaRPr lang="en-AU" b="1" dirty="0"/>
          </a:p>
          <a:p>
            <a:pPr marL="0" indent="0">
              <a:lnSpc>
                <a:spcPct val="100000"/>
              </a:lnSpc>
              <a:spcBef>
                <a:spcPts val="0"/>
              </a:spcBef>
              <a:spcAft>
                <a:spcPts val="600"/>
              </a:spcAft>
              <a:buNone/>
            </a:pPr>
            <a:r>
              <a:rPr lang="en-AU" b="1" dirty="0"/>
              <a:t>Discuss</a:t>
            </a:r>
            <a:r>
              <a:rPr lang="en-AU" dirty="0"/>
              <a:t>:</a:t>
            </a:r>
          </a:p>
          <a:p>
            <a:pPr marL="171450" indent="-171450">
              <a:lnSpc>
                <a:spcPct val="100000"/>
              </a:lnSpc>
              <a:spcBef>
                <a:spcPts val="0"/>
              </a:spcBef>
              <a:spcAft>
                <a:spcPts val="600"/>
              </a:spcAft>
              <a:buFont typeface="Arial" panose="020B0604020202020204" pitchFamily="34" charset="0"/>
              <a:buChar char="•"/>
            </a:pPr>
            <a:r>
              <a:rPr lang="en-AU" dirty="0"/>
              <a:t>What do you think the phrase 'Nothing about us without us' means? </a:t>
            </a:r>
            <a:endParaRPr lang="en-AU" dirty="0">
              <a:cs typeface="Calibri"/>
            </a:endParaRPr>
          </a:p>
          <a:p>
            <a:pPr marL="171450" indent="-171450">
              <a:lnSpc>
                <a:spcPct val="100000"/>
              </a:lnSpc>
              <a:spcBef>
                <a:spcPts val="0"/>
              </a:spcBef>
              <a:spcAft>
                <a:spcPts val="600"/>
              </a:spcAft>
              <a:buFont typeface="Arial" panose="020B0604020202020204" pitchFamily="34" charset="0"/>
              <a:buChar char="•"/>
            </a:pPr>
            <a:r>
              <a:rPr lang="en-AU" dirty="0"/>
              <a:t>Why is the participation of First Nations Peoples in decision-making important?</a:t>
            </a:r>
          </a:p>
          <a:p>
            <a:pPr marL="0" indent="0">
              <a:lnSpc>
                <a:spcPct val="100000"/>
              </a:lnSpc>
              <a:spcBef>
                <a:spcPts val="0"/>
              </a:spcBef>
              <a:spcAft>
                <a:spcPts val="600"/>
              </a:spcAft>
              <a:buNone/>
            </a:pPr>
            <a:endParaRPr lang="en-AU" b="1" dirty="0"/>
          </a:p>
          <a:p>
            <a:pPr marL="0" indent="0">
              <a:lnSpc>
                <a:spcPct val="100000"/>
              </a:lnSpc>
              <a:spcBef>
                <a:spcPts val="0"/>
              </a:spcBef>
              <a:spcAft>
                <a:spcPts val="600"/>
              </a:spcAft>
              <a:buNone/>
            </a:pPr>
            <a:r>
              <a:rPr lang="en-AU" b="1" dirty="0"/>
              <a:t>Go further: </a:t>
            </a:r>
            <a:r>
              <a:rPr lang="en-AU" dirty="0"/>
              <a:t>For more on Catholic Social Teaching principles and how they related to Caritas Australia’s work in social and ecological justice, explore our </a:t>
            </a:r>
            <a:r>
              <a:rPr lang="en-AU" dirty="0">
                <a:hlinkClick r:id="rId4"/>
              </a:rPr>
              <a:t>CST Toolkit</a:t>
            </a:r>
            <a:r>
              <a:rPr lang="en-AU" dirty="0"/>
              <a:t>, which includes learning sequences for Primary and Secondary students. </a:t>
            </a:r>
            <a:endParaRPr lang="en-AU" dirty="0">
              <a:cs typeface="Calibri"/>
            </a:endParaRPr>
          </a:p>
          <a:p>
            <a:pPr marL="0" indent="0">
              <a:lnSpc>
                <a:spcPct val="100000"/>
              </a:lnSpc>
              <a:spcBef>
                <a:spcPts val="0"/>
              </a:spcBef>
              <a:spcAft>
                <a:spcPts val="600"/>
              </a:spcAft>
              <a:buNone/>
            </a:pPr>
            <a:endParaRPr lang="en-AU" sz="1000" b="1" dirty="0"/>
          </a:p>
          <a:p>
            <a:pPr marL="0" indent="0">
              <a:lnSpc>
                <a:spcPct val="100000"/>
              </a:lnSpc>
              <a:spcBef>
                <a:spcPts val="0"/>
              </a:spcBef>
              <a:spcAft>
                <a:spcPts val="600"/>
              </a:spcAft>
              <a:buNone/>
            </a:pPr>
            <a:r>
              <a:rPr lang="en-AU" sz="1000" b="1" dirty="0"/>
              <a:t>Curriculum Links: </a:t>
            </a:r>
            <a:r>
              <a:rPr lang="en-AU" sz="1000" dirty="0">
                <a:hlinkClick r:id="rId5"/>
              </a:rPr>
              <a:t>Aboriginal and Torres Strait Islander histories and cultures</a:t>
            </a:r>
            <a:r>
              <a:rPr lang="en-AU" sz="1000" dirty="0"/>
              <a:t>, </a:t>
            </a:r>
            <a:r>
              <a:rPr lang="en-AU" sz="1000" dirty="0">
                <a:hlinkClick r:id="rId6"/>
              </a:rPr>
              <a:t>Civics and </a:t>
            </a:r>
            <a:r>
              <a:rPr lang="en-AU" sz="1000" dirty="0">
                <a:hlinkClick r:id="rId6">
                  <a:extLst>
                    <a:ext uri="{A12FA001-AC4F-418D-AE19-62706E023703}">
                      <ahyp:hlinkClr xmlns:ahyp="http://schemas.microsoft.com/office/drawing/2018/hyperlinkcolor" val="tx"/>
                    </a:ext>
                  </a:extLst>
                </a:hlinkClick>
              </a:rPr>
              <a:t>Citizenship</a:t>
            </a:r>
            <a:r>
              <a:rPr lang="en-AU" sz="1000" dirty="0"/>
              <a:t>, </a:t>
            </a:r>
            <a:r>
              <a:rPr lang="en-AU" sz="1000" dirty="0">
                <a:hlinkClick r:id="rId7"/>
              </a:rPr>
              <a:t>Ethical Understanding</a:t>
            </a:r>
            <a:r>
              <a:rPr lang="en-AU" sz="1000" dirty="0"/>
              <a:t>, </a:t>
            </a:r>
            <a:r>
              <a:rPr lang="en-AU" sz="1000" dirty="0">
                <a:hlinkClick r:id="rId8"/>
              </a:rPr>
              <a:t>Personal and Social Capability</a:t>
            </a:r>
            <a:endParaRPr lang="en-AU" sz="1000" dirty="0">
              <a:cs typeface="Calibri"/>
            </a:endParaRPr>
          </a:p>
          <a:p>
            <a:pPr>
              <a:spcAft>
                <a:spcPts val="600"/>
              </a:spcAft>
            </a:pPr>
            <a:endParaRPr lang="en-AU" dirty="0"/>
          </a:p>
          <a:p>
            <a:endParaRPr lang="en-AU" dirty="0">
              <a:cs typeface="Calibri"/>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90689D6-08F4-9246-8340-6E1C330F9F5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986742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AU" b="0" u="none" dirty="0"/>
              <a:t>SEE</a:t>
            </a:r>
            <a:r>
              <a:rPr lang="en-AU" dirty="0"/>
              <a:t> – </a:t>
            </a:r>
            <a:r>
              <a:rPr lang="en-AU" b="1" u="sng" dirty="0"/>
              <a:t>JUDGE</a:t>
            </a:r>
            <a:r>
              <a:rPr lang="en-AU" dirty="0"/>
              <a:t> – ACT – PRAY </a:t>
            </a:r>
            <a:endParaRPr lang="en-US" dirty="0">
              <a:cs typeface="Calibri"/>
            </a:endParaRPr>
          </a:p>
          <a:p>
            <a:endParaRPr lang="en-AU" dirty="0"/>
          </a:p>
          <a:p>
            <a:pPr marL="0" indent="0">
              <a:lnSpc>
                <a:spcPct val="100000"/>
              </a:lnSpc>
              <a:spcBef>
                <a:spcPts val="0"/>
              </a:spcBef>
              <a:spcAft>
                <a:spcPts val="600"/>
              </a:spcAft>
              <a:buNone/>
            </a:pPr>
            <a:r>
              <a:rPr lang="en-AU" b="1" dirty="0"/>
              <a:t>VOICE</a:t>
            </a:r>
          </a:p>
          <a:p>
            <a:pPr marL="0" indent="0">
              <a:lnSpc>
                <a:spcPct val="100000"/>
              </a:lnSpc>
              <a:spcBef>
                <a:spcPts val="0"/>
              </a:spcBef>
              <a:spcAft>
                <a:spcPts val="600"/>
              </a:spcAft>
              <a:buNone/>
            </a:pPr>
            <a:endParaRPr lang="en-AU" b="1" dirty="0"/>
          </a:p>
          <a:p>
            <a:pPr marL="0" indent="0">
              <a:lnSpc>
                <a:spcPct val="100000"/>
              </a:lnSpc>
              <a:spcBef>
                <a:spcPts val="0"/>
              </a:spcBef>
              <a:spcAft>
                <a:spcPts val="600"/>
              </a:spcAft>
              <a:buNone/>
            </a:pPr>
            <a:r>
              <a:rPr lang="en-AU" b="1" dirty="0"/>
              <a:t>Play</a:t>
            </a:r>
            <a:r>
              <a:rPr lang="en-AU" dirty="0"/>
              <a:t> an active listening game, such as ‘True or False?’. Choose 2 students to read out a list of true and false statements (such as those listed below) relating to content already covered. Have the rest of the class indicate whether they think they are true or false by moving to the front of the room if they think it is true, or the back of the room if they think it is false. Use statements like:</a:t>
            </a:r>
          </a:p>
          <a:p>
            <a:pPr marL="0" indent="0">
              <a:lnSpc>
                <a:spcPct val="100000"/>
              </a:lnSpc>
              <a:spcBef>
                <a:spcPts val="0"/>
              </a:spcBef>
              <a:spcAft>
                <a:spcPts val="600"/>
              </a:spcAft>
              <a:buNone/>
            </a:pPr>
            <a:endParaRPr lang="en-AU" dirty="0">
              <a:cs typeface="Calibri"/>
            </a:endParaRPr>
          </a:p>
          <a:p>
            <a:pPr marL="171450" indent="-171450">
              <a:lnSpc>
                <a:spcPct val="100000"/>
              </a:lnSpc>
              <a:spcBef>
                <a:spcPts val="0"/>
              </a:spcBef>
              <a:spcAft>
                <a:spcPts val="600"/>
              </a:spcAft>
              <a:buFont typeface="Arial" panose="020B0604020202020204" pitchFamily="34" charset="0"/>
              <a:buChar char="•"/>
            </a:pPr>
            <a:r>
              <a:rPr lang="en-AU" dirty="0"/>
              <a:t>Uluru is a place in New South Wales. </a:t>
            </a:r>
            <a:r>
              <a:rPr lang="en-AU" i="1" u="sng" dirty="0"/>
              <a:t>FALSE</a:t>
            </a:r>
            <a:r>
              <a:rPr lang="en-AU" i="1" dirty="0"/>
              <a:t>: It’s in the Northern Territory!</a:t>
            </a:r>
          </a:p>
          <a:p>
            <a:pPr marL="171450" indent="-171450">
              <a:lnSpc>
                <a:spcPct val="100000"/>
              </a:lnSpc>
              <a:spcBef>
                <a:spcPts val="0"/>
              </a:spcBef>
              <a:spcAft>
                <a:spcPts val="600"/>
              </a:spcAft>
              <a:buFont typeface="Arial" panose="020B0604020202020204" pitchFamily="34" charset="0"/>
              <a:buChar char="•"/>
            </a:pPr>
            <a:r>
              <a:rPr lang="en-AU" dirty="0">
                <a:latin typeface="Arial"/>
                <a:cs typeface="Arial"/>
              </a:rPr>
              <a:t>Australia’s First Nations Peoples form the world’s oldest living cultures. </a:t>
            </a:r>
            <a:r>
              <a:rPr lang="en-AU" i="1" u="sng" dirty="0">
                <a:latin typeface="Arial"/>
                <a:cs typeface="Arial"/>
              </a:rPr>
              <a:t>TRUE</a:t>
            </a:r>
            <a:r>
              <a:rPr lang="en-AU" i="1" dirty="0">
                <a:latin typeface="Arial"/>
                <a:cs typeface="Arial"/>
              </a:rPr>
              <a:t>: First Nations Peoples have occupied the continent we now call Australia for more than 60,000 years.  </a:t>
            </a:r>
          </a:p>
          <a:p>
            <a:pPr marL="171450" indent="-171450">
              <a:lnSpc>
                <a:spcPct val="100000"/>
              </a:lnSpc>
              <a:spcBef>
                <a:spcPts val="0"/>
              </a:spcBef>
              <a:spcAft>
                <a:spcPts val="600"/>
              </a:spcAft>
              <a:buFont typeface="Arial" panose="020B0604020202020204" pitchFamily="34" charset="0"/>
              <a:buChar char="•"/>
            </a:pPr>
            <a:r>
              <a:rPr lang="en-AU" dirty="0">
                <a:latin typeface="Arial"/>
                <a:cs typeface="Arial"/>
              </a:rPr>
              <a:t>The Statement From the Heart was written and signed by one person. </a:t>
            </a:r>
            <a:r>
              <a:rPr lang="en-AU" i="1" u="sng" dirty="0">
                <a:latin typeface="Arial"/>
                <a:cs typeface="Arial"/>
              </a:rPr>
              <a:t>FALSE</a:t>
            </a:r>
            <a:r>
              <a:rPr lang="en-AU" i="1" dirty="0">
                <a:latin typeface="Arial"/>
                <a:cs typeface="Arial"/>
              </a:rPr>
              <a:t>: “In May 2017, over 250 Aboriginal and Torres Strait Islander Delegates from all points of the Southern Sky gathered in </a:t>
            </a:r>
            <a:r>
              <a:rPr lang="en-AU" i="1" dirty="0" err="1">
                <a:latin typeface="Arial"/>
                <a:cs typeface="Arial"/>
              </a:rPr>
              <a:t>Mutitjulu</a:t>
            </a:r>
            <a:r>
              <a:rPr lang="en-AU" i="1" dirty="0">
                <a:latin typeface="Arial"/>
                <a:cs typeface="Arial"/>
              </a:rPr>
              <a:t> in the shadow of Uluru and put their signatures on a historic statement.” </a:t>
            </a:r>
            <a:r>
              <a:rPr lang="en-AU" sz="1000" i="1" dirty="0">
                <a:latin typeface="Arial"/>
                <a:cs typeface="Arial"/>
                <a:hlinkClick r:id="rId3"/>
              </a:rPr>
              <a:t>Source</a:t>
            </a:r>
            <a:endParaRPr lang="en-AU" i="1" dirty="0">
              <a:latin typeface="Arial"/>
              <a:cs typeface="Arial"/>
            </a:endParaRPr>
          </a:p>
          <a:p>
            <a:pPr marL="171450" indent="-171450">
              <a:lnSpc>
                <a:spcPct val="100000"/>
              </a:lnSpc>
              <a:spcBef>
                <a:spcPts val="0"/>
              </a:spcBef>
              <a:spcAft>
                <a:spcPts val="600"/>
              </a:spcAft>
              <a:buFont typeface="Arial" panose="020B0604020202020204" pitchFamily="34" charset="0"/>
              <a:buChar char="•"/>
            </a:pPr>
            <a:r>
              <a:rPr lang="en-AU" dirty="0">
                <a:latin typeface="Arial"/>
                <a:cs typeface="Arial"/>
              </a:rPr>
              <a:t>The colours of the Aboriginal flag are black, blue and yellow. </a:t>
            </a:r>
            <a:r>
              <a:rPr lang="en-AU" i="1" u="sng" dirty="0">
                <a:latin typeface="Arial"/>
                <a:cs typeface="Arial"/>
              </a:rPr>
              <a:t>FALSE</a:t>
            </a:r>
            <a:r>
              <a:rPr lang="en-AU" i="1" dirty="0">
                <a:latin typeface="Arial"/>
                <a:cs typeface="Arial"/>
              </a:rPr>
              <a:t>: The colours of the Aboriginal flag are black, red and yellow. The Torres Strait Islander flag is green, blue, black and white.</a:t>
            </a:r>
          </a:p>
          <a:p>
            <a:pPr marL="171450" indent="-171450">
              <a:lnSpc>
                <a:spcPct val="100000"/>
              </a:lnSpc>
              <a:spcBef>
                <a:spcPts val="0"/>
              </a:spcBef>
              <a:spcAft>
                <a:spcPts val="600"/>
              </a:spcAft>
              <a:buFont typeface="Arial" panose="020B0604020202020204" pitchFamily="34" charset="0"/>
              <a:buChar char="•"/>
            </a:pPr>
            <a:r>
              <a:rPr lang="en-AU" dirty="0"/>
              <a:t>The things the Statement calls for are often summed up in three words: Voice. Treaty. Truth. </a:t>
            </a:r>
            <a:r>
              <a:rPr lang="en-AU" i="1" u="sng" dirty="0"/>
              <a:t>TRUE</a:t>
            </a:r>
            <a:r>
              <a:rPr lang="en-AU" i="1" dirty="0"/>
              <a:t>: The Statement calls for a First Nations Voice to be written into law and a Makarrata Commission that focuses on agreement- or treaty-making and truth-telling.</a:t>
            </a:r>
            <a:endParaRPr lang="en-AU" dirty="0"/>
          </a:p>
          <a:p>
            <a:pPr marL="0" lvl="0" indent="0" defTabSz="457200">
              <a:lnSpc>
                <a:spcPct val="100000"/>
              </a:lnSpc>
              <a:spcBef>
                <a:spcPts val="0"/>
              </a:spcBef>
              <a:spcAft>
                <a:spcPts val="600"/>
              </a:spcAft>
              <a:buNone/>
              <a:defRPr/>
            </a:pPr>
            <a:endParaRPr lang="en-US" sz="1000" b="1" dirty="0"/>
          </a:p>
          <a:p>
            <a:pPr marL="0" lvl="0" indent="0" defTabSz="457200">
              <a:lnSpc>
                <a:spcPct val="100000"/>
              </a:lnSpc>
              <a:spcBef>
                <a:spcPts val="0"/>
              </a:spcBef>
              <a:spcAft>
                <a:spcPts val="600"/>
              </a:spcAft>
              <a:buNone/>
              <a:defRPr/>
            </a:pPr>
            <a:r>
              <a:rPr lang="en-AU" sz="1000" b="1" dirty="0"/>
              <a:t>Curriculum Links: </a:t>
            </a:r>
            <a:r>
              <a:rPr lang="en-US" sz="1000" b="1" dirty="0"/>
              <a:t>Civics and Citizenship F 3–4 </a:t>
            </a:r>
            <a:r>
              <a:rPr lang="en-US" sz="1000" dirty="0">
                <a:hlinkClick r:id="rId4">
                  <a:extLst>
                    <a:ext uri="{A12FA001-AC4F-418D-AE19-62706E023703}">
                      <ahyp:hlinkClr xmlns:ahyp="http://schemas.microsoft.com/office/drawing/2018/hyperlinkcolor" val="tx"/>
                    </a:ext>
                  </a:extLst>
                </a:hlinkClick>
              </a:rPr>
              <a:t>AC9HS3K06</a:t>
            </a:r>
            <a:r>
              <a:rPr lang="en-US" sz="1000" dirty="0"/>
              <a:t>, </a:t>
            </a:r>
            <a:r>
              <a:rPr lang="en-US" sz="1000" dirty="0">
                <a:hlinkClick r:id="rId5">
                  <a:extLst>
                    <a:ext uri="{A12FA001-AC4F-418D-AE19-62706E023703}">
                      <ahyp:hlinkClr xmlns:ahyp="http://schemas.microsoft.com/office/drawing/2018/hyperlinkcolor" val="tx"/>
                    </a:ext>
                  </a:extLst>
                </a:hlinkClick>
              </a:rPr>
              <a:t>AC9HS3K07</a:t>
            </a:r>
            <a:r>
              <a:rPr lang="en-US" sz="1000" dirty="0"/>
              <a:t>, </a:t>
            </a:r>
            <a:r>
              <a:rPr lang="en-US" sz="1000" dirty="0">
                <a:hlinkClick r:id="rId6">
                  <a:extLst>
                    <a:ext uri="{A12FA001-AC4F-418D-AE19-62706E023703}">
                      <ahyp:hlinkClr xmlns:ahyp="http://schemas.microsoft.com/office/drawing/2018/hyperlinkcolor" val="tx"/>
                    </a:ext>
                  </a:extLst>
                </a:hlinkClick>
              </a:rPr>
              <a:t>AC9HS4K07</a:t>
            </a:r>
            <a:r>
              <a:rPr lang="en-US" sz="1000" dirty="0"/>
              <a:t>, </a:t>
            </a:r>
            <a:r>
              <a:rPr lang="en-US" sz="1000" dirty="0">
                <a:hlinkClick r:id="rId7">
                  <a:extLst>
                    <a:ext uri="{A12FA001-AC4F-418D-AE19-62706E023703}">
                      <ahyp:hlinkClr xmlns:ahyp="http://schemas.microsoft.com/office/drawing/2018/hyperlinkcolor" val="tx"/>
                    </a:ext>
                  </a:extLst>
                </a:hlinkClick>
              </a:rPr>
              <a:t>AC9HS4K08</a:t>
            </a:r>
            <a:r>
              <a:rPr lang="en-US" sz="1000" dirty="0"/>
              <a:t>, </a:t>
            </a:r>
            <a:r>
              <a:rPr lang="en-US" sz="1000" dirty="0">
                <a:hlinkClick r:id="rId8">
                  <a:extLst>
                    <a:ext uri="{A12FA001-AC4F-418D-AE19-62706E023703}">
                      <ahyp:hlinkClr xmlns:ahyp="http://schemas.microsoft.com/office/drawing/2018/hyperlinkcolor" val="tx"/>
                    </a:ext>
                  </a:extLst>
                </a:hlinkClick>
              </a:rPr>
              <a:t>AC9HS4K09</a:t>
            </a:r>
            <a:r>
              <a:rPr lang="en-US" sz="1000" dirty="0"/>
              <a:t>. </a:t>
            </a:r>
            <a:r>
              <a:rPr lang="en-US" sz="1000" b="1" dirty="0"/>
              <a:t>Y 5–6 </a:t>
            </a:r>
            <a:r>
              <a:rPr lang="en-US" sz="1000" dirty="0">
                <a:hlinkClick r:id="rId9">
                  <a:extLst>
                    <a:ext uri="{A12FA001-AC4F-418D-AE19-62706E023703}">
                      <ahyp:hlinkClr xmlns:ahyp="http://schemas.microsoft.com/office/drawing/2018/hyperlinkcolor" val="tx"/>
                    </a:ext>
                  </a:extLst>
                </a:hlinkClick>
              </a:rPr>
              <a:t>AC9HS5K06</a:t>
            </a:r>
            <a:r>
              <a:rPr lang="en-US" sz="1000" dirty="0"/>
              <a:t>, </a:t>
            </a:r>
            <a:r>
              <a:rPr lang="en-US" sz="1000" dirty="0">
                <a:hlinkClick r:id="rId10">
                  <a:extLst>
                    <a:ext uri="{A12FA001-AC4F-418D-AE19-62706E023703}">
                      <ahyp:hlinkClr xmlns:ahyp="http://schemas.microsoft.com/office/drawing/2018/hyperlinkcolor" val="tx"/>
                    </a:ext>
                  </a:extLst>
                </a:hlinkClick>
              </a:rPr>
              <a:t>AC9HS5K07</a:t>
            </a:r>
            <a:r>
              <a:rPr lang="en-US" sz="1000" dirty="0"/>
              <a:t>, </a:t>
            </a:r>
            <a:r>
              <a:rPr lang="en-US" sz="1000" dirty="0">
                <a:hlinkClick r:id="rId11">
                  <a:extLst>
                    <a:ext uri="{A12FA001-AC4F-418D-AE19-62706E023703}">
                      <ahyp:hlinkClr xmlns:ahyp="http://schemas.microsoft.com/office/drawing/2018/hyperlinkcolor" val="tx"/>
                    </a:ext>
                  </a:extLst>
                </a:hlinkClick>
              </a:rPr>
              <a:t>AC9HS6K06</a:t>
            </a:r>
            <a:r>
              <a:rPr lang="en-US" sz="1000" dirty="0"/>
              <a:t>. </a:t>
            </a:r>
            <a:r>
              <a:rPr lang="en-AU" sz="1000" dirty="0">
                <a:hlinkClick r:id="rId12">
                  <a:extLst>
                    <a:ext uri="{A12FA001-AC4F-418D-AE19-62706E023703}">
                      <ahyp:hlinkClr xmlns:ahyp="http://schemas.microsoft.com/office/drawing/2018/hyperlinkcolor" val="tx"/>
                    </a:ext>
                  </a:extLst>
                </a:hlinkClick>
              </a:rPr>
              <a:t>Aboriginal and Torres Strait Islander histories and cultures</a:t>
            </a:r>
            <a:r>
              <a:rPr lang="en-AU" sz="1000" dirty="0"/>
              <a:t>. </a:t>
            </a:r>
            <a:r>
              <a:rPr lang="en-AU" sz="1000" dirty="0">
                <a:hlinkClick r:id="rId13">
                  <a:extLst>
                    <a:ext uri="{A12FA001-AC4F-418D-AE19-62706E023703}">
                      <ahyp:hlinkClr xmlns:ahyp="http://schemas.microsoft.com/office/drawing/2018/hyperlinkcolor" val="tx"/>
                    </a:ext>
                  </a:extLst>
                </a:hlinkClick>
              </a:rPr>
              <a:t>Intercultural Understanding</a:t>
            </a:r>
            <a:r>
              <a:rPr lang="en-AU" sz="1000" dirty="0"/>
              <a:t>.</a:t>
            </a:r>
            <a:r>
              <a:rPr lang="en-US" sz="1000" dirty="0"/>
              <a:t> </a:t>
            </a:r>
            <a:endParaRPr lang="en-US" sz="1000" b="1" dirty="0"/>
          </a:p>
          <a:p>
            <a:pPr marL="0" lvl="0" indent="0" defTabSz="457200">
              <a:lnSpc>
                <a:spcPct val="100000"/>
              </a:lnSpc>
              <a:spcBef>
                <a:spcPts val="0"/>
              </a:spcBef>
              <a:spcAft>
                <a:spcPts val="600"/>
              </a:spcAft>
              <a:buNone/>
              <a:defRPr/>
            </a:pPr>
            <a:endParaRPr lang="en-US" sz="1000" b="1" dirty="0"/>
          </a:p>
          <a:p>
            <a:pPr marL="0" marR="0" lvl="0" indent="0" algn="l" defTabSz="457200" rtl="0" eaLnBrk="1" fontAlgn="auto" latinLnBrk="0" hangingPunct="1">
              <a:lnSpc>
                <a:spcPct val="100000"/>
              </a:lnSpc>
              <a:spcBef>
                <a:spcPts val="0"/>
              </a:spcBef>
              <a:spcAft>
                <a:spcPts val="600"/>
              </a:spcAft>
              <a:buClrTx/>
              <a:buSzTx/>
              <a:buFontTx/>
              <a:buNone/>
              <a:tabLst/>
              <a:defRPr/>
            </a:pPr>
            <a:r>
              <a:rPr lang="en-US" sz="1000" b="1" dirty="0"/>
              <a:t>Image: </a:t>
            </a:r>
            <a:r>
              <a:rPr lang="en-US" sz="1000" dirty="0">
                <a:latin typeface="Arial"/>
                <a:cs typeface="Arial"/>
              </a:rPr>
              <a:t>Janice, a proud </a:t>
            </a:r>
            <a:r>
              <a:rPr lang="en-US" sz="1000" dirty="0" err="1">
                <a:latin typeface="Arial"/>
                <a:cs typeface="Arial"/>
              </a:rPr>
              <a:t>Wagilak</a:t>
            </a:r>
            <a:r>
              <a:rPr lang="en-US" sz="1000" dirty="0">
                <a:latin typeface="Arial"/>
                <a:cs typeface="Arial"/>
              </a:rPr>
              <a:t> woman, guides a group of students through the </a:t>
            </a:r>
            <a:r>
              <a:rPr lang="en-US" sz="1000" dirty="0" err="1">
                <a:latin typeface="Arial"/>
                <a:cs typeface="Arial"/>
              </a:rPr>
              <a:t>Djilpin</a:t>
            </a:r>
            <a:r>
              <a:rPr lang="en-US" sz="1000" dirty="0">
                <a:latin typeface="Arial"/>
                <a:cs typeface="Arial"/>
              </a:rPr>
              <a:t> Arts museum. Janice is an arts worker. She performs traditional dances, leads guided tours of the art collection and works in the art shop. She is committed to sharing her stories and knowledge with younger generations, to keep her culture strong</a:t>
            </a:r>
            <a:r>
              <a:rPr lang="en-AU" sz="1000" dirty="0">
                <a:latin typeface="Arial"/>
                <a:cs typeface="Arial"/>
              </a:rPr>
              <a:t>. Photo: Richard Wainwright/Caritas Australia</a:t>
            </a:r>
            <a:endParaRPr lang="en-AU" sz="1000" dirty="0"/>
          </a:p>
          <a:p>
            <a:pPr marL="0" lvl="0" indent="0" defTabSz="457200">
              <a:lnSpc>
                <a:spcPct val="100000"/>
              </a:lnSpc>
              <a:spcBef>
                <a:spcPts val="0"/>
              </a:spcBef>
              <a:spcAft>
                <a:spcPts val="600"/>
              </a:spcAft>
              <a:buNone/>
              <a:defRPr/>
            </a:pPr>
            <a:endParaRPr lang="en-US" sz="1000" b="1" dirty="0"/>
          </a:p>
        </p:txBody>
      </p:sp>
      <p:sp>
        <p:nvSpPr>
          <p:cNvPr id="4" name="Slide Number Placeholder 3"/>
          <p:cNvSpPr>
            <a:spLocks noGrp="1"/>
          </p:cNvSpPr>
          <p:nvPr>
            <p:ph type="sldNum" sz="quarter" idx="5"/>
          </p:nvPr>
        </p:nvSpPr>
        <p:spPr/>
        <p:txBody>
          <a:bodyPr/>
          <a:lstStyle/>
          <a:p>
            <a:fld id="{490689D6-08F4-9246-8340-6E1C330F9F5D}" type="slidenum">
              <a:rPr lang="en-US" smtClean="0"/>
              <a:t>12</a:t>
            </a:fld>
            <a:endParaRPr lang="en-US"/>
          </a:p>
        </p:txBody>
      </p:sp>
    </p:spTree>
    <p:extLst>
      <p:ext uri="{BB962C8B-B14F-4D97-AF65-F5344CB8AC3E}">
        <p14:creationId xmlns:p14="http://schemas.microsoft.com/office/powerpoint/2010/main" val="35258455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14400" eaLnBrk="0" fontAlgn="base" hangingPunct="0">
              <a:lnSpc>
                <a:spcPct val="100000"/>
              </a:lnSpc>
              <a:spcBef>
                <a:spcPts val="0"/>
              </a:spcBef>
              <a:buNone/>
              <a:defRPr/>
            </a:pPr>
            <a:r>
              <a:rPr lang="en-AU" b="0" dirty="0">
                <a:solidFill>
                  <a:schemeClr val="tx1">
                    <a:lumMod val="85000"/>
                    <a:lumOff val="15000"/>
                  </a:schemeClr>
                </a:solidFill>
              </a:rPr>
              <a:t>SEE – </a:t>
            </a:r>
            <a:r>
              <a:rPr lang="en-AU" b="1" u="sng" dirty="0">
                <a:solidFill>
                  <a:schemeClr val="tx1">
                    <a:lumMod val="85000"/>
                    <a:lumOff val="15000"/>
                  </a:schemeClr>
                </a:solidFill>
              </a:rPr>
              <a:t>JUDGE</a:t>
            </a:r>
            <a:r>
              <a:rPr lang="en-AU" b="1" dirty="0">
                <a:solidFill>
                  <a:schemeClr val="tx1">
                    <a:lumMod val="85000"/>
                    <a:lumOff val="15000"/>
                  </a:schemeClr>
                </a:solidFill>
              </a:rPr>
              <a:t> </a:t>
            </a:r>
            <a:r>
              <a:rPr lang="en-AU" b="0" dirty="0">
                <a:solidFill>
                  <a:schemeClr val="tx1">
                    <a:lumMod val="85000"/>
                    <a:lumOff val="15000"/>
                  </a:schemeClr>
                </a:solidFill>
              </a:rPr>
              <a:t>– ACT – PRAY </a:t>
            </a:r>
          </a:p>
          <a:p>
            <a:pPr marL="0" indent="0">
              <a:lnSpc>
                <a:spcPct val="100000"/>
              </a:lnSpc>
              <a:buNone/>
            </a:pPr>
            <a:endParaRPr lang="en-AU" b="1" dirty="0">
              <a:solidFill>
                <a:schemeClr val="tx1">
                  <a:lumMod val="85000"/>
                  <a:lumOff val="15000"/>
                </a:schemeClr>
              </a:solidFill>
            </a:endParaRPr>
          </a:p>
          <a:p>
            <a:pPr marL="0" indent="0">
              <a:lnSpc>
                <a:spcPct val="100000"/>
              </a:lnSpc>
              <a:spcBef>
                <a:spcPts val="0"/>
              </a:spcBef>
              <a:spcAft>
                <a:spcPts val="600"/>
              </a:spcAft>
              <a:buNone/>
            </a:pPr>
            <a:r>
              <a:rPr lang="en-AU" b="1" dirty="0"/>
              <a:t>Discuss</a:t>
            </a:r>
            <a:r>
              <a:rPr lang="en-AU" dirty="0"/>
              <a:t>: </a:t>
            </a:r>
          </a:p>
          <a:p>
            <a:pPr marL="171450" indent="-171450">
              <a:lnSpc>
                <a:spcPct val="100000"/>
              </a:lnSpc>
              <a:spcBef>
                <a:spcPts val="0"/>
              </a:spcBef>
              <a:spcAft>
                <a:spcPts val="600"/>
              </a:spcAft>
              <a:buFont typeface="Arial" panose="020B0604020202020204" pitchFamily="34" charset="0"/>
              <a:buChar char="•"/>
            </a:pPr>
            <a:r>
              <a:rPr lang="en-AU" dirty="0"/>
              <a:t>Why is it important to be able to use your voice and have your voice heard? </a:t>
            </a:r>
          </a:p>
          <a:p>
            <a:pPr marL="171450" indent="-171450">
              <a:lnSpc>
                <a:spcPct val="100000"/>
              </a:lnSpc>
              <a:spcBef>
                <a:spcPts val="0"/>
              </a:spcBef>
              <a:spcAft>
                <a:spcPts val="600"/>
              </a:spcAft>
              <a:buFont typeface="Arial" panose="020B0604020202020204" pitchFamily="34" charset="0"/>
              <a:buChar char="•"/>
            </a:pPr>
            <a:r>
              <a:rPr lang="en-AU" dirty="0"/>
              <a:t>Why is a First Nations Voice important? List as many reasons as you can think of.</a:t>
            </a:r>
          </a:p>
          <a:p>
            <a:pPr marL="171450" indent="-171450">
              <a:lnSpc>
                <a:spcPct val="100000"/>
              </a:lnSpc>
              <a:spcBef>
                <a:spcPts val="0"/>
              </a:spcBef>
              <a:spcAft>
                <a:spcPts val="600"/>
              </a:spcAft>
              <a:buFont typeface="Arial" panose="020B0604020202020204" pitchFamily="34" charset="0"/>
              <a:buChar char="•"/>
            </a:pPr>
            <a:r>
              <a:rPr lang="en-AU" dirty="0"/>
              <a:t>How will a First Nations Voice help First Nations People to better participate in decisions that affect their lives? </a:t>
            </a:r>
          </a:p>
          <a:p>
            <a:pPr marL="171450" indent="-171450" defTabSz="914400" eaLnBrk="0" fontAlgn="base" hangingPunct="0">
              <a:lnSpc>
                <a:spcPct val="100000"/>
              </a:lnSpc>
              <a:spcBef>
                <a:spcPts val="0"/>
              </a:spcBef>
              <a:spcAft>
                <a:spcPts val="600"/>
              </a:spcAft>
              <a:buFont typeface="Arial" panose="020B0604020202020204" pitchFamily="34" charset="0"/>
              <a:buChar char="•"/>
              <a:defRPr/>
            </a:pPr>
            <a:endParaRPr lang="en-AU" sz="1000" dirty="0"/>
          </a:p>
          <a:p>
            <a:pPr marL="0" indent="0">
              <a:lnSpc>
                <a:spcPct val="100000"/>
              </a:lnSpc>
              <a:spcBef>
                <a:spcPts val="0"/>
              </a:spcBef>
              <a:spcAft>
                <a:spcPts val="600"/>
              </a:spcAft>
              <a:buNone/>
            </a:pPr>
            <a:r>
              <a:rPr lang="en-AU" b="1" dirty="0"/>
              <a:t>Note to Teachers: </a:t>
            </a:r>
            <a:r>
              <a:rPr lang="en-AU" dirty="0"/>
              <a:t>Deepen your own understanding of what a First Nations Voice means by listening to </a:t>
            </a:r>
            <a:r>
              <a:rPr lang="en-US" dirty="0"/>
              <a:t>First Nations educators working in Catholic schools across Australia, featured in this </a:t>
            </a:r>
            <a:r>
              <a:rPr lang="en-US" dirty="0">
                <a:hlinkClick r:id="rId3"/>
              </a:rPr>
              <a:t>short video from Australian Catholic Magazine</a:t>
            </a:r>
            <a:r>
              <a:rPr lang="en-US" dirty="0"/>
              <a:t> and/or </a:t>
            </a:r>
            <a:r>
              <a:rPr lang="en-AU" dirty="0"/>
              <a:t>by exploring NATSICC’s new website </a:t>
            </a:r>
            <a:r>
              <a:rPr lang="en-AU" u="sng" dirty="0">
                <a:hlinkClick r:id="rId4"/>
              </a:rPr>
              <a:t>www.indigenousvoice.church</a:t>
            </a:r>
            <a:r>
              <a:rPr lang="en-AU" dirty="0"/>
              <a:t>, which includes </a:t>
            </a:r>
            <a:r>
              <a:rPr lang="en-AU" dirty="0">
                <a:hlinkClick r:id="rId5"/>
              </a:rPr>
              <a:t>activities and resources</a:t>
            </a:r>
            <a:r>
              <a:rPr lang="en-AU" dirty="0"/>
              <a:t> such as Youth Activities, Kitchen Table Conversations, CSTs for the Journey and The Voice Prayer.  </a:t>
            </a:r>
          </a:p>
          <a:p>
            <a:pPr marL="0" indent="0">
              <a:lnSpc>
                <a:spcPct val="100000"/>
              </a:lnSpc>
              <a:spcBef>
                <a:spcPts val="0"/>
              </a:spcBef>
              <a:spcAft>
                <a:spcPts val="600"/>
              </a:spcAft>
              <a:buNone/>
            </a:pPr>
            <a:endParaRPr lang="en-AU" dirty="0"/>
          </a:p>
          <a:p>
            <a:pPr marL="0" marR="0" lvl="0" indent="0" algn="l" defTabSz="457200" rtl="0" eaLnBrk="1" fontAlgn="auto" latinLnBrk="0" hangingPunct="1">
              <a:lnSpc>
                <a:spcPct val="100000"/>
              </a:lnSpc>
              <a:spcBef>
                <a:spcPts val="0"/>
              </a:spcBef>
              <a:spcAft>
                <a:spcPts val="600"/>
              </a:spcAft>
              <a:buClrTx/>
              <a:buSzTx/>
              <a:buFontTx/>
              <a:buNone/>
              <a:tabLst/>
              <a:defRPr/>
            </a:pPr>
            <a:r>
              <a:rPr lang="en-AU" sz="1200" b="1" dirty="0"/>
              <a:t>Curriculum Links: </a:t>
            </a:r>
            <a:r>
              <a:rPr lang="en-US" sz="1200" b="1" dirty="0"/>
              <a:t>Civics and Citizenship F 3–4 </a:t>
            </a:r>
            <a:r>
              <a:rPr lang="en-US" sz="1200" dirty="0">
                <a:hlinkClick r:id="rId6">
                  <a:extLst>
                    <a:ext uri="{A12FA001-AC4F-418D-AE19-62706E023703}">
                      <ahyp:hlinkClr xmlns:ahyp="http://schemas.microsoft.com/office/drawing/2018/hyperlinkcolor" val="tx"/>
                    </a:ext>
                  </a:extLst>
                </a:hlinkClick>
              </a:rPr>
              <a:t>AC9HS3K06</a:t>
            </a:r>
            <a:r>
              <a:rPr lang="en-US" sz="1200" dirty="0"/>
              <a:t>, </a:t>
            </a:r>
            <a:r>
              <a:rPr lang="en-US" sz="1200" dirty="0">
                <a:hlinkClick r:id="rId7">
                  <a:extLst>
                    <a:ext uri="{A12FA001-AC4F-418D-AE19-62706E023703}">
                      <ahyp:hlinkClr xmlns:ahyp="http://schemas.microsoft.com/office/drawing/2018/hyperlinkcolor" val="tx"/>
                    </a:ext>
                  </a:extLst>
                </a:hlinkClick>
              </a:rPr>
              <a:t>AC9HS3K07</a:t>
            </a:r>
            <a:r>
              <a:rPr lang="en-US" sz="1200" dirty="0"/>
              <a:t>, </a:t>
            </a:r>
            <a:r>
              <a:rPr lang="en-US" sz="1200" dirty="0">
                <a:hlinkClick r:id="rId8">
                  <a:extLst>
                    <a:ext uri="{A12FA001-AC4F-418D-AE19-62706E023703}">
                      <ahyp:hlinkClr xmlns:ahyp="http://schemas.microsoft.com/office/drawing/2018/hyperlinkcolor" val="tx"/>
                    </a:ext>
                  </a:extLst>
                </a:hlinkClick>
              </a:rPr>
              <a:t>AC9HS4K07</a:t>
            </a:r>
            <a:r>
              <a:rPr lang="en-US" sz="1200" dirty="0"/>
              <a:t>, </a:t>
            </a:r>
            <a:r>
              <a:rPr lang="en-US" sz="1200" dirty="0">
                <a:hlinkClick r:id="rId9">
                  <a:extLst>
                    <a:ext uri="{A12FA001-AC4F-418D-AE19-62706E023703}">
                      <ahyp:hlinkClr xmlns:ahyp="http://schemas.microsoft.com/office/drawing/2018/hyperlinkcolor" val="tx"/>
                    </a:ext>
                  </a:extLst>
                </a:hlinkClick>
              </a:rPr>
              <a:t>AC9HS4K08</a:t>
            </a:r>
            <a:r>
              <a:rPr lang="en-US" sz="1200" dirty="0"/>
              <a:t>, </a:t>
            </a:r>
            <a:r>
              <a:rPr lang="en-US" sz="1200" dirty="0">
                <a:hlinkClick r:id="rId10">
                  <a:extLst>
                    <a:ext uri="{A12FA001-AC4F-418D-AE19-62706E023703}">
                      <ahyp:hlinkClr xmlns:ahyp="http://schemas.microsoft.com/office/drawing/2018/hyperlinkcolor" val="tx"/>
                    </a:ext>
                  </a:extLst>
                </a:hlinkClick>
              </a:rPr>
              <a:t>AC9HS4K09</a:t>
            </a:r>
            <a:r>
              <a:rPr lang="en-US" sz="1200" dirty="0"/>
              <a:t>. </a:t>
            </a:r>
            <a:r>
              <a:rPr lang="en-US" sz="1200" b="1" dirty="0"/>
              <a:t>Y 5–6 </a:t>
            </a:r>
            <a:r>
              <a:rPr lang="en-US" sz="1200" dirty="0">
                <a:hlinkClick r:id="rId11">
                  <a:extLst>
                    <a:ext uri="{A12FA001-AC4F-418D-AE19-62706E023703}">
                      <ahyp:hlinkClr xmlns:ahyp="http://schemas.microsoft.com/office/drawing/2018/hyperlinkcolor" val="tx"/>
                    </a:ext>
                  </a:extLst>
                </a:hlinkClick>
              </a:rPr>
              <a:t>AC9HS5K06</a:t>
            </a:r>
            <a:r>
              <a:rPr lang="en-US" sz="1200" dirty="0"/>
              <a:t>, </a:t>
            </a:r>
            <a:r>
              <a:rPr lang="en-US" sz="1200" dirty="0">
                <a:hlinkClick r:id="rId12">
                  <a:extLst>
                    <a:ext uri="{A12FA001-AC4F-418D-AE19-62706E023703}">
                      <ahyp:hlinkClr xmlns:ahyp="http://schemas.microsoft.com/office/drawing/2018/hyperlinkcolor" val="tx"/>
                    </a:ext>
                  </a:extLst>
                </a:hlinkClick>
              </a:rPr>
              <a:t>AC9HS5K07</a:t>
            </a:r>
            <a:r>
              <a:rPr lang="en-US" sz="1200" dirty="0"/>
              <a:t>, </a:t>
            </a:r>
            <a:r>
              <a:rPr lang="en-US" sz="1200" dirty="0">
                <a:hlinkClick r:id="rId13">
                  <a:extLst>
                    <a:ext uri="{A12FA001-AC4F-418D-AE19-62706E023703}">
                      <ahyp:hlinkClr xmlns:ahyp="http://schemas.microsoft.com/office/drawing/2018/hyperlinkcolor" val="tx"/>
                    </a:ext>
                  </a:extLst>
                </a:hlinkClick>
              </a:rPr>
              <a:t>AC9HS6K06</a:t>
            </a:r>
            <a:r>
              <a:rPr lang="en-US" sz="1200" dirty="0"/>
              <a:t>. </a:t>
            </a:r>
            <a:r>
              <a:rPr lang="en-AU" sz="1200" dirty="0">
                <a:hlinkClick r:id="rId14">
                  <a:extLst>
                    <a:ext uri="{A12FA001-AC4F-418D-AE19-62706E023703}">
                      <ahyp:hlinkClr xmlns:ahyp="http://schemas.microsoft.com/office/drawing/2018/hyperlinkcolor" val="tx"/>
                    </a:ext>
                  </a:extLst>
                </a:hlinkClick>
              </a:rPr>
              <a:t>Aboriginal and Torres Strait Islander histories and cultures</a:t>
            </a:r>
            <a:r>
              <a:rPr lang="en-AU" sz="1200" dirty="0"/>
              <a:t>. </a:t>
            </a:r>
            <a:r>
              <a:rPr lang="en-AU" sz="1200" dirty="0">
                <a:hlinkClick r:id="rId15">
                  <a:extLst>
                    <a:ext uri="{A12FA001-AC4F-418D-AE19-62706E023703}">
                      <ahyp:hlinkClr xmlns:ahyp="http://schemas.microsoft.com/office/drawing/2018/hyperlinkcolor" val="tx"/>
                    </a:ext>
                  </a:extLst>
                </a:hlinkClick>
              </a:rPr>
              <a:t>Intercultural Understanding</a:t>
            </a:r>
            <a:r>
              <a:rPr lang="en-AU" sz="1200" dirty="0"/>
              <a:t>.</a:t>
            </a:r>
            <a:r>
              <a:rPr lang="en-US" sz="1200" dirty="0"/>
              <a:t> </a:t>
            </a:r>
          </a:p>
          <a:p>
            <a:pPr marL="0" indent="0">
              <a:lnSpc>
                <a:spcPct val="100000"/>
              </a:lnSpc>
              <a:spcBef>
                <a:spcPts val="0"/>
              </a:spcBef>
              <a:spcAft>
                <a:spcPts val="600"/>
              </a:spcAft>
              <a:buNone/>
            </a:pP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13</a:t>
            </a:fld>
            <a:endParaRPr lang="en-US"/>
          </a:p>
        </p:txBody>
      </p:sp>
    </p:spTree>
    <p:extLst>
      <p:ext uri="{BB962C8B-B14F-4D97-AF65-F5344CB8AC3E}">
        <p14:creationId xmlns:p14="http://schemas.microsoft.com/office/powerpoint/2010/main" val="2660877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AU" b="0" u="none" dirty="0"/>
              <a:t>SEE</a:t>
            </a:r>
            <a:r>
              <a:rPr lang="en-AU" dirty="0"/>
              <a:t> – </a:t>
            </a:r>
            <a:r>
              <a:rPr lang="en-AU" b="1" u="sng" dirty="0"/>
              <a:t>JUDGE</a:t>
            </a:r>
            <a:r>
              <a:rPr lang="en-AU" dirty="0"/>
              <a:t> – ACT – PRAY </a:t>
            </a:r>
            <a:endParaRPr lang="en-US" dirty="0">
              <a:cs typeface="Calibri"/>
            </a:endParaRPr>
          </a:p>
          <a:p>
            <a:endParaRPr lang="en-AU" dirty="0"/>
          </a:p>
          <a:p>
            <a:r>
              <a:rPr lang="en-AU" b="1" dirty="0"/>
              <a:t>TREATY</a:t>
            </a:r>
          </a:p>
          <a:p>
            <a:endParaRPr lang="en-AU" b="1" dirty="0"/>
          </a:p>
          <a:p>
            <a:pPr>
              <a:spcAft>
                <a:spcPts val="600"/>
              </a:spcAft>
            </a:pPr>
            <a:r>
              <a:rPr lang="en-AU" b="1" dirty="0"/>
              <a:t>Design</a:t>
            </a:r>
            <a:r>
              <a:rPr lang="en-AU"/>
              <a:t> a classroom agreement. Divide students into small groups, giving each group three different coloured pieces of paper (e.g. yellow, green, pink). Have them discuss and decide on three things they think are important to make their classroom a safe, fair and fun place for everyone to be. Have students write these down on three different coloured pieces of paper (e.g. yellow=safety, green=fair, pink=fun). Once done, invite each group to stick their three ideas on the classroom wall or board, grouping all the yellow ideas together, all the green ideas together, all the pink ideas together. Allow students to read one anothers' ideas. Then reflect together:</a:t>
            </a:r>
            <a:endParaRPr lang="en-AU">
              <a:cs typeface="Calibri"/>
            </a:endParaRPr>
          </a:p>
          <a:p>
            <a:pPr marL="0" indent="0">
              <a:lnSpc>
                <a:spcPct val="100000"/>
              </a:lnSpc>
              <a:spcBef>
                <a:spcPts val="0"/>
              </a:spcBef>
              <a:spcAft>
                <a:spcPts val="600"/>
              </a:spcAft>
              <a:buNone/>
            </a:pPr>
            <a:endParaRPr lang="en-AU" dirty="0"/>
          </a:p>
          <a:p>
            <a:pPr marL="171450" indent="-171450">
              <a:lnSpc>
                <a:spcPct val="100000"/>
              </a:lnSpc>
              <a:spcBef>
                <a:spcPts val="0"/>
              </a:spcBef>
              <a:spcAft>
                <a:spcPts val="600"/>
              </a:spcAft>
              <a:buFont typeface="Arial" panose="020B0604020202020204" pitchFamily="34" charset="0"/>
              <a:buChar char="•"/>
            </a:pPr>
            <a:r>
              <a:rPr lang="en-AU" dirty="0"/>
              <a:t>Was it easy or difficult for your small group to decide which three ideas were most important?</a:t>
            </a:r>
          </a:p>
          <a:p>
            <a:pPr marL="171450" indent="-171450">
              <a:lnSpc>
                <a:spcPct val="100000"/>
              </a:lnSpc>
              <a:spcBef>
                <a:spcPts val="0"/>
              </a:spcBef>
              <a:spcAft>
                <a:spcPts val="600"/>
              </a:spcAft>
              <a:buFont typeface="Arial" panose="020B0604020202020204" pitchFamily="34" charset="0"/>
              <a:buChar char="•"/>
            </a:pPr>
            <a:r>
              <a:rPr lang="en-AU" dirty="0"/>
              <a:t>Looking at the whole class’s collection, are there any ideas that are the same or similar? If so, place them on top of each other. </a:t>
            </a:r>
          </a:p>
          <a:p>
            <a:pPr marL="171450" indent="-171450">
              <a:lnSpc>
                <a:spcPct val="100000"/>
              </a:lnSpc>
              <a:spcBef>
                <a:spcPts val="0"/>
              </a:spcBef>
              <a:spcAft>
                <a:spcPts val="600"/>
              </a:spcAft>
              <a:buFont typeface="Arial" panose="020B0604020202020204" pitchFamily="34" charset="0"/>
              <a:buChar char="•"/>
            </a:pPr>
            <a:r>
              <a:rPr lang="en-AU" dirty="0"/>
              <a:t>How many ideas can we all agree on?</a:t>
            </a:r>
          </a:p>
          <a:p>
            <a:pPr marL="0" indent="0">
              <a:lnSpc>
                <a:spcPct val="100000"/>
              </a:lnSpc>
              <a:spcBef>
                <a:spcPts val="0"/>
              </a:spcBef>
              <a:spcAft>
                <a:spcPts val="600"/>
              </a:spcAft>
              <a:buNone/>
            </a:pPr>
            <a:endParaRPr lang="en-AU" dirty="0"/>
          </a:p>
          <a:p>
            <a:pPr marL="0" indent="0">
              <a:lnSpc>
                <a:spcPct val="100000"/>
              </a:lnSpc>
              <a:spcBef>
                <a:spcPts val="0"/>
              </a:spcBef>
              <a:spcAft>
                <a:spcPts val="600"/>
              </a:spcAft>
              <a:buNone/>
            </a:pPr>
            <a:r>
              <a:rPr lang="en-AU" dirty="0"/>
              <a:t>Once you settle on an agreed set of ideas to ensure your classroom is a safe, fair and fun place for everyone to be, decide if, as a class, you should commit to putting these ideas into practice. (You could decide on trying it for one day, week or term.) Decide by inviting each student to vote for or against the idea. (You can do this via a show of hands or by having students write their vote down.) </a:t>
            </a:r>
          </a:p>
          <a:p>
            <a:pPr marL="0" indent="0">
              <a:lnSpc>
                <a:spcPct val="100000"/>
              </a:lnSpc>
              <a:spcBef>
                <a:spcPts val="0"/>
              </a:spcBef>
              <a:spcAft>
                <a:spcPts val="600"/>
              </a:spcAft>
              <a:buNone/>
              <a:defRPr/>
            </a:pPr>
            <a:endParaRPr lang="en-AU" sz="1000" b="1" dirty="0"/>
          </a:p>
          <a:p>
            <a:pPr marL="0" indent="0">
              <a:lnSpc>
                <a:spcPct val="100000"/>
              </a:lnSpc>
              <a:spcBef>
                <a:spcPts val="0"/>
              </a:spcBef>
              <a:spcAft>
                <a:spcPts val="600"/>
              </a:spcAft>
              <a:buNone/>
              <a:defRPr/>
            </a:pPr>
            <a:r>
              <a:rPr lang="en-AU" sz="1000" b="1" dirty="0"/>
              <a:t>Curriculum Links: </a:t>
            </a:r>
            <a:r>
              <a:rPr lang="en-US" sz="1000" b="1" dirty="0"/>
              <a:t>Civics and Citizenship F 3–4 </a:t>
            </a:r>
            <a:r>
              <a:rPr lang="en-US" sz="1000" dirty="0">
                <a:hlinkClick r:id="rId3"/>
              </a:rPr>
              <a:t>AC9HS3K06</a:t>
            </a:r>
            <a:r>
              <a:rPr lang="en-US" sz="1000" dirty="0"/>
              <a:t>, </a:t>
            </a:r>
            <a:r>
              <a:rPr lang="en-US" sz="1000" dirty="0">
                <a:hlinkClick r:id="rId4"/>
              </a:rPr>
              <a:t>AC9HS3K07</a:t>
            </a:r>
            <a:r>
              <a:rPr lang="en-US" sz="1000" dirty="0"/>
              <a:t>, </a:t>
            </a:r>
            <a:r>
              <a:rPr lang="en-US" sz="1000" dirty="0">
                <a:hlinkClick r:id="rId5"/>
              </a:rPr>
              <a:t>AC9HS4K07</a:t>
            </a:r>
            <a:r>
              <a:rPr lang="en-US" sz="1000" dirty="0"/>
              <a:t>, </a:t>
            </a:r>
            <a:r>
              <a:rPr lang="en-US" sz="1000" dirty="0">
                <a:hlinkClick r:id="rId6"/>
              </a:rPr>
              <a:t>AC9HS4K08</a:t>
            </a:r>
            <a:r>
              <a:rPr lang="en-US" sz="1000" dirty="0"/>
              <a:t>, </a:t>
            </a:r>
            <a:r>
              <a:rPr lang="en-US" sz="1000" dirty="0">
                <a:hlinkClick r:id="rId7"/>
              </a:rPr>
              <a:t>AC9HS4K09</a:t>
            </a:r>
            <a:r>
              <a:rPr lang="en-US" sz="1000" dirty="0"/>
              <a:t>. </a:t>
            </a:r>
            <a:r>
              <a:rPr lang="en-US" sz="1000" b="1" dirty="0"/>
              <a:t>Y 5–6 </a:t>
            </a:r>
            <a:r>
              <a:rPr lang="en-US" sz="1000" dirty="0">
                <a:hlinkClick r:id="rId8"/>
              </a:rPr>
              <a:t>AC9HS5K06</a:t>
            </a:r>
            <a:r>
              <a:rPr lang="en-US" sz="1000" dirty="0"/>
              <a:t>, </a:t>
            </a:r>
            <a:r>
              <a:rPr lang="en-US" sz="1000" dirty="0">
                <a:hlinkClick r:id="rId9"/>
              </a:rPr>
              <a:t>AC9HS5K07</a:t>
            </a:r>
            <a:r>
              <a:rPr lang="en-US" sz="1000" dirty="0"/>
              <a:t>, </a:t>
            </a:r>
            <a:r>
              <a:rPr lang="en-US" sz="1000" dirty="0">
                <a:hlinkClick r:id="rId10"/>
              </a:rPr>
              <a:t>AC9HS6K06</a:t>
            </a:r>
            <a:r>
              <a:rPr lang="en-US" sz="1000" dirty="0"/>
              <a:t>.</a:t>
            </a:r>
            <a:endParaRPr lang="en-AU" sz="1000" dirty="0"/>
          </a:p>
          <a:p>
            <a:pPr marL="0" indent="0">
              <a:lnSpc>
                <a:spcPct val="100000"/>
              </a:lnSpc>
              <a:spcBef>
                <a:spcPts val="0"/>
              </a:spcBef>
              <a:spcAft>
                <a:spcPts val="600"/>
              </a:spcAft>
              <a:buNone/>
            </a:pPr>
            <a:endParaRPr lang="en-US" sz="1000" b="1" dirty="0"/>
          </a:p>
          <a:p>
            <a:pPr marL="0" indent="0">
              <a:lnSpc>
                <a:spcPct val="100000"/>
              </a:lnSpc>
              <a:spcBef>
                <a:spcPts val="0"/>
              </a:spcBef>
              <a:spcAft>
                <a:spcPts val="600"/>
              </a:spcAft>
              <a:buNone/>
            </a:pPr>
            <a:endParaRPr lang="en-US" sz="1000" b="1" dirty="0"/>
          </a:p>
          <a:p>
            <a:pPr marL="0" indent="0">
              <a:lnSpc>
                <a:spcPct val="100000"/>
              </a:lnSpc>
              <a:spcBef>
                <a:spcPts val="0"/>
              </a:spcBef>
              <a:spcAft>
                <a:spcPts val="600"/>
              </a:spcAft>
              <a:buNone/>
            </a:pPr>
            <a:r>
              <a:rPr lang="en-US" sz="1000" b="1" dirty="0"/>
              <a:t>Image: </a:t>
            </a:r>
            <a:r>
              <a:rPr lang="en-US" sz="1000" dirty="0" err="1">
                <a:latin typeface="Arial"/>
                <a:cs typeface="Arial"/>
              </a:rPr>
              <a:t>Tereesa</a:t>
            </a:r>
            <a:r>
              <a:rPr lang="en-US" sz="1000" dirty="0">
                <a:latin typeface="Arial"/>
                <a:cs typeface="Arial"/>
              </a:rPr>
              <a:t> (second from right) talks with four of the Elders at </a:t>
            </a:r>
            <a:r>
              <a:rPr lang="en-US" sz="1000" dirty="0" err="1">
                <a:latin typeface="Arial"/>
                <a:cs typeface="Arial"/>
              </a:rPr>
              <a:t>Baabayn</a:t>
            </a:r>
            <a:r>
              <a:rPr lang="en-US" sz="1000" dirty="0">
                <a:latin typeface="Arial"/>
                <a:cs typeface="Arial"/>
              </a:rPr>
              <a:t> Aboriginal Corporation, who established </a:t>
            </a:r>
            <a:r>
              <a:rPr lang="en-US" sz="1000" dirty="0" err="1">
                <a:latin typeface="Arial"/>
                <a:cs typeface="Arial"/>
              </a:rPr>
              <a:t>Baabayn</a:t>
            </a:r>
            <a:r>
              <a:rPr lang="en-US" sz="1000" dirty="0">
                <a:latin typeface="Arial"/>
                <a:cs typeface="Arial"/>
              </a:rPr>
              <a:t> as a place of healing, connection and belonging for First Nations Peoples in Western Sydney. </a:t>
            </a:r>
            <a:r>
              <a:rPr lang="en-US" sz="1000" dirty="0" err="1">
                <a:latin typeface="Arial"/>
                <a:cs typeface="Arial"/>
              </a:rPr>
              <a:t>Tereesa</a:t>
            </a:r>
            <a:r>
              <a:rPr lang="en-US" sz="1000" dirty="0">
                <a:latin typeface="Arial"/>
                <a:cs typeface="Arial"/>
              </a:rPr>
              <a:t> was part of the </a:t>
            </a:r>
            <a:r>
              <a:rPr lang="en-US" sz="1000" dirty="0" err="1">
                <a:latin typeface="Arial"/>
                <a:cs typeface="Arial"/>
              </a:rPr>
              <a:t>Yo</a:t>
            </a:r>
            <a:r>
              <a:rPr lang="en-AU" sz="1000" dirty="0" err="1">
                <a:latin typeface="Arial"/>
                <a:cs typeface="Arial"/>
              </a:rPr>
              <a:t>ung</a:t>
            </a:r>
            <a:r>
              <a:rPr lang="en-AU" sz="1000" dirty="0">
                <a:latin typeface="Arial"/>
                <a:cs typeface="Arial"/>
              </a:rPr>
              <a:t> Mums and Bubs program. Photo: Richard Wainwright/Caritas Australia</a:t>
            </a:r>
            <a:endParaRPr lang="en-AU" dirty="0"/>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14</a:t>
            </a:fld>
            <a:endParaRPr lang="en-US"/>
          </a:p>
        </p:txBody>
      </p:sp>
    </p:spTree>
    <p:extLst>
      <p:ext uri="{BB962C8B-B14F-4D97-AF65-F5344CB8AC3E}">
        <p14:creationId xmlns:p14="http://schemas.microsoft.com/office/powerpoint/2010/main" val="35322296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14400" eaLnBrk="0" fontAlgn="base" hangingPunct="0">
              <a:lnSpc>
                <a:spcPct val="100000"/>
              </a:lnSpc>
              <a:spcBef>
                <a:spcPts val="0"/>
              </a:spcBef>
              <a:buNone/>
              <a:defRPr/>
            </a:pPr>
            <a:r>
              <a:rPr lang="en-AU" b="0" dirty="0">
                <a:solidFill>
                  <a:schemeClr val="tx1">
                    <a:lumMod val="85000"/>
                    <a:lumOff val="15000"/>
                  </a:schemeClr>
                </a:solidFill>
              </a:rPr>
              <a:t>SEE – </a:t>
            </a:r>
            <a:r>
              <a:rPr lang="en-AU" b="1" u="sng" dirty="0">
                <a:solidFill>
                  <a:schemeClr val="tx1">
                    <a:lumMod val="85000"/>
                    <a:lumOff val="15000"/>
                  </a:schemeClr>
                </a:solidFill>
              </a:rPr>
              <a:t>JUDGE</a:t>
            </a:r>
            <a:r>
              <a:rPr lang="en-AU" b="1" dirty="0">
                <a:solidFill>
                  <a:schemeClr val="tx1">
                    <a:lumMod val="85000"/>
                    <a:lumOff val="15000"/>
                  </a:schemeClr>
                </a:solidFill>
              </a:rPr>
              <a:t> </a:t>
            </a:r>
            <a:r>
              <a:rPr lang="en-AU" b="0" dirty="0">
                <a:solidFill>
                  <a:schemeClr val="tx1">
                    <a:lumMod val="85000"/>
                    <a:lumOff val="15000"/>
                  </a:schemeClr>
                </a:solidFill>
              </a:rPr>
              <a:t>– ACT – PRAY </a:t>
            </a:r>
          </a:p>
          <a:p>
            <a:pPr marL="0" indent="0">
              <a:lnSpc>
                <a:spcPct val="100000"/>
              </a:lnSpc>
              <a:buNone/>
            </a:pPr>
            <a:endParaRPr lang="en-AU" b="1" dirty="0">
              <a:solidFill>
                <a:schemeClr val="tx1">
                  <a:lumMod val="85000"/>
                  <a:lumOff val="15000"/>
                </a:schemeClr>
              </a:solidFill>
            </a:endParaRPr>
          </a:p>
          <a:p>
            <a:pPr marL="0" indent="0">
              <a:lnSpc>
                <a:spcPct val="100000"/>
              </a:lnSpc>
              <a:spcBef>
                <a:spcPts val="0"/>
              </a:spcBef>
              <a:spcAft>
                <a:spcPts val="600"/>
              </a:spcAft>
              <a:buNone/>
            </a:pPr>
            <a:r>
              <a:rPr lang="en-AU" b="1" dirty="0"/>
              <a:t>Discuss</a:t>
            </a:r>
            <a:r>
              <a:rPr lang="en-AU" dirty="0"/>
              <a:t>: </a:t>
            </a:r>
          </a:p>
          <a:p>
            <a:pPr marL="171450" indent="-171450">
              <a:lnSpc>
                <a:spcPct val="100000"/>
              </a:lnSpc>
              <a:spcBef>
                <a:spcPts val="0"/>
              </a:spcBef>
              <a:spcAft>
                <a:spcPts val="600"/>
              </a:spcAft>
              <a:buFont typeface="Arial" panose="020B0604020202020204" pitchFamily="34" charset="0"/>
              <a:buChar char="•"/>
            </a:pPr>
            <a:r>
              <a:rPr lang="en-AU" dirty="0"/>
              <a:t>Think about the decisions you get to participate in, at home, in the classroom, in the playground. </a:t>
            </a:r>
          </a:p>
          <a:p>
            <a:pPr marL="171450" indent="-171450">
              <a:lnSpc>
                <a:spcPct val="100000"/>
              </a:lnSpc>
              <a:spcBef>
                <a:spcPts val="0"/>
              </a:spcBef>
              <a:spcAft>
                <a:spcPts val="600"/>
              </a:spcAft>
              <a:buFont typeface="Arial" panose="020B0604020202020204" pitchFamily="34" charset="0"/>
              <a:buChar char="•"/>
            </a:pPr>
            <a:r>
              <a:rPr lang="en-AU" dirty="0"/>
              <a:t>How does it feel when you work with others to decide what your family, class or friendship group does? How does it feel when you are left out of the decisions that affect you?</a:t>
            </a:r>
          </a:p>
          <a:p>
            <a:pPr marL="171450" lvl="0" indent="-171450" defTabSz="457200">
              <a:lnSpc>
                <a:spcPct val="100000"/>
              </a:lnSpc>
              <a:spcBef>
                <a:spcPts val="0"/>
              </a:spcBef>
              <a:spcAft>
                <a:spcPts val="600"/>
              </a:spcAft>
              <a:buFont typeface="Arial" panose="020B0604020202020204" pitchFamily="34" charset="0"/>
              <a:buChar char="•"/>
              <a:defRPr/>
            </a:pPr>
            <a:r>
              <a:rPr lang="en-AU" dirty="0"/>
              <a:t>Making and keeping agreements you make with others takes courage and trust. Sometimes, it can be hard to agree on things, especially when people have done the wrong thing, broken others’ trust or caused them pain. How can talking about the truth help? </a:t>
            </a:r>
          </a:p>
          <a:p>
            <a:pPr marL="0" indent="0" defTabSz="914400" eaLnBrk="0" fontAlgn="base" hangingPunct="0">
              <a:lnSpc>
                <a:spcPct val="100000"/>
              </a:lnSpc>
              <a:spcBef>
                <a:spcPts val="0"/>
              </a:spcBef>
              <a:spcAft>
                <a:spcPts val="600"/>
              </a:spcAft>
              <a:buNone/>
              <a:defRPr/>
            </a:pPr>
            <a:endParaRPr lang="en-AU" sz="900" b="1" dirty="0"/>
          </a:p>
          <a:p>
            <a:pPr marL="0" indent="0" defTabSz="914400" eaLnBrk="0" fontAlgn="base" hangingPunct="0">
              <a:lnSpc>
                <a:spcPct val="100000"/>
              </a:lnSpc>
              <a:spcBef>
                <a:spcPts val="0"/>
              </a:spcBef>
              <a:spcAft>
                <a:spcPts val="600"/>
              </a:spcAft>
              <a:buNone/>
              <a:defRPr/>
            </a:pPr>
            <a:r>
              <a:rPr lang="en-AU" sz="900" b="1" dirty="0"/>
              <a:t>Curriculum Links: </a:t>
            </a:r>
            <a:r>
              <a:rPr lang="en-US" sz="900" b="1" dirty="0"/>
              <a:t>Civics and Citizenship F 3–4 </a:t>
            </a:r>
            <a:r>
              <a:rPr lang="en-US" sz="900" dirty="0">
                <a:hlinkClick r:id="rId3">
                  <a:extLst>
                    <a:ext uri="{A12FA001-AC4F-418D-AE19-62706E023703}">
                      <ahyp:hlinkClr xmlns:ahyp="http://schemas.microsoft.com/office/drawing/2018/hyperlinkcolor" val="tx"/>
                    </a:ext>
                  </a:extLst>
                </a:hlinkClick>
              </a:rPr>
              <a:t>AC9HS3K06</a:t>
            </a:r>
            <a:r>
              <a:rPr lang="en-US" sz="900" dirty="0"/>
              <a:t>, </a:t>
            </a:r>
            <a:r>
              <a:rPr lang="en-US" sz="900" dirty="0">
                <a:hlinkClick r:id="rId4">
                  <a:extLst>
                    <a:ext uri="{A12FA001-AC4F-418D-AE19-62706E023703}">
                      <ahyp:hlinkClr xmlns:ahyp="http://schemas.microsoft.com/office/drawing/2018/hyperlinkcolor" val="tx"/>
                    </a:ext>
                  </a:extLst>
                </a:hlinkClick>
              </a:rPr>
              <a:t>AC9HS3K07</a:t>
            </a:r>
            <a:r>
              <a:rPr lang="en-US" sz="900" dirty="0"/>
              <a:t>, </a:t>
            </a:r>
            <a:r>
              <a:rPr lang="en-US" sz="900" dirty="0">
                <a:hlinkClick r:id="rId5">
                  <a:extLst>
                    <a:ext uri="{A12FA001-AC4F-418D-AE19-62706E023703}">
                      <ahyp:hlinkClr xmlns:ahyp="http://schemas.microsoft.com/office/drawing/2018/hyperlinkcolor" val="tx"/>
                    </a:ext>
                  </a:extLst>
                </a:hlinkClick>
              </a:rPr>
              <a:t>AC9HS4K07</a:t>
            </a:r>
            <a:r>
              <a:rPr lang="en-US" sz="900" dirty="0"/>
              <a:t>, </a:t>
            </a:r>
            <a:r>
              <a:rPr lang="en-US" sz="900" dirty="0">
                <a:hlinkClick r:id="rId6">
                  <a:extLst>
                    <a:ext uri="{A12FA001-AC4F-418D-AE19-62706E023703}">
                      <ahyp:hlinkClr xmlns:ahyp="http://schemas.microsoft.com/office/drawing/2018/hyperlinkcolor" val="tx"/>
                    </a:ext>
                  </a:extLst>
                </a:hlinkClick>
              </a:rPr>
              <a:t>AC9HS4K08</a:t>
            </a:r>
            <a:r>
              <a:rPr lang="en-US" sz="900" dirty="0"/>
              <a:t>, </a:t>
            </a:r>
            <a:r>
              <a:rPr lang="en-US" sz="900" dirty="0">
                <a:hlinkClick r:id="rId7">
                  <a:extLst>
                    <a:ext uri="{A12FA001-AC4F-418D-AE19-62706E023703}">
                      <ahyp:hlinkClr xmlns:ahyp="http://schemas.microsoft.com/office/drawing/2018/hyperlinkcolor" val="tx"/>
                    </a:ext>
                  </a:extLst>
                </a:hlinkClick>
              </a:rPr>
              <a:t>AC9HS4K09</a:t>
            </a:r>
            <a:r>
              <a:rPr lang="en-US" sz="900" dirty="0"/>
              <a:t>. </a:t>
            </a:r>
            <a:r>
              <a:rPr lang="en-US" sz="900" b="1" dirty="0"/>
              <a:t>Y 5–6 </a:t>
            </a:r>
            <a:r>
              <a:rPr lang="en-US" sz="900" dirty="0">
                <a:hlinkClick r:id="rId8">
                  <a:extLst>
                    <a:ext uri="{A12FA001-AC4F-418D-AE19-62706E023703}">
                      <ahyp:hlinkClr xmlns:ahyp="http://schemas.microsoft.com/office/drawing/2018/hyperlinkcolor" val="tx"/>
                    </a:ext>
                  </a:extLst>
                </a:hlinkClick>
              </a:rPr>
              <a:t>AC9HS5K06</a:t>
            </a:r>
            <a:r>
              <a:rPr lang="en-US" sz="900" dirty="0"/>
              <a:t>, </a:t>
            </a:r>
            <a:r>
              <a:rPr lang="en-US" sz="900" dirty="0">
                <a:hlinkClick r:id="rId9">
                  <a:extLst>
                    <a:ext uri="{A12FA001-AC4F-418D-AE19-62706E023703}">
                      <ahyp:hlinkClr xmlns:ahyp="http://schemas.microsoft.com/office/drawing/2018/hyperlinkcolor" val="tx"/>
                    </a:ext>
                  </a:extLst>
                </a:hlinkClick>
              </a:rPr>
              <a:t>AC9HS5K07</a:t>
            </a:r>
            <a:r>
              <a:rPr lang="en-US" sz="900" dirty="0"/>
              <a:t>, </a:t>
            </a:r>
            <a:r>
              <a:rPr lang="en-US" sz="900" dirty="0">
                <a:hlinkClick r:id="rId10">
                  <a:extLst>
                    <a:ext uri="{A12FA001-AC4F-418D-AE19-62706E023703}">
                      <ahyp:hlinkClr xmlns:ahyp="http://schemas.microsoft.com/office/drawing/2018/hyperlinkcolor" val="tx"/>
                    </a:ext>
                  </a:extLst>
                </a:hlinkClick>
              </a:rPr>
              <a:t>AC9HS6K06</a:t>
            </a:r>
            <a:r>
              <a:rPr lang="en-US" sz="900" dirty="0"/>
              <a:t>. </a:t>
            </a:r>
            <a:r>
              <a:rPr lang="en-AU" sz="900" dirty="0">
                <a:hlinkClick r:id="rId11">
                  <a:extLst>
                    <a:ext uri="{A12FA001-AC4F-418D-AE19-62706E023703}">
                      <ahyp:hlinkClr xmlns:ahyp="http://schemas.microsoft.com/office/drawing/2018/hyperlinkcolor" val="tx"/>
                    </a:ext>
                  </a:extLst>
                </a:hlinkClick>
              </a:rPr>
              <a:t>Aboriginal and Torres Strait Islander histories and cultures</a:t>
            </a:r>
            <a:r>
              <a:rPr lang="en-AU" sz="900" dirty="0"/>
              <a:t>. </a:t>
            </a:r>
            <a:r>
              <a:rPr lang="en-AU" sz="900" dirty="0">
                <a:hlinkClick r:id="rId12">
                  <a:extLst>
                    <a:ext uri="{A12FA001-AC4F-418D-AE19-62706E023703}">
                      <ahyp:hlinkClr xmlns:ahyp="http://schemas.microsoft.com/office/drawing/2018/hyperlinkcolor" val="tx"/>
                    </a:ext>
                  </a:extLst>
                </a:hlinkClick>
              </a:rPr>
              <a:t>Intercultural Understanding</a:t>
            </a:r>
            <a:r>
              <a:rPr lang="en-AU" sz="900" dirty="0"/>
              <a:t>.</a:t>
            </a:r>
            <a:r>
              <a:rPr lang="en-US" sz="900" dirty="0"/>
              <a:t> </a:t>
            </a:r>
            <a:endParaRPr lang="en-AU" sz="900" dirty="0"/>
          </a:p>
          <a:p>
            <a:endParaRPr lang="en-AU" baseline="0" dirty="0"/>
          </a:p>
        </p:txBody>
      </p:sp>
      <p:sp>
        <p:nvSpPr>
          <p:cNvPr id="4" name="Slide Number Placeholder 3"/>
          <p:cNvSpPr>
            <a:spLocks noGrp="1"/>
          </p:cNvSpPr>
          <p:nvPr>
            <p:ph type="sldNum" sz="quarter" idx="5"/>
          </p:nvPr>
        </p:nvSpPr>
        <p:spPr/>
        <p:txBody>
          <a:bodyPr/>
          <a:lstStyle/>
          <a:p>
            <a:fld id="{490689D6-08F4-9246-8340-6E1C330F9F5D}" type="slidenum">
              <a:rPr lang="en-US" smtClean="0"/>
              <a:t>15</a:t>
            </a:fld>
            <a:endParaRPr lang="en-US"/>
          </a:p>
        </p:txBody>
      </p:sp>
    </p:spTree>
    <p:extLst>
      <p:ext uri="{BB962C8B-B14F-4D97-AF65-F5344CB8AC3E}">
        <p14:creationId xmlns:p14="http://schemas.microsoft.com/office/powerpoint/2010/main" val="18887298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AU" b="0" u="none" dirty="0"/>
              <a:t>SEE</a:t>
            </a:r>
            <a:r>
              <a:rPr lang="en-AU" dirty="0"/>
              <a:t> – </a:t>
            </a:r>
            <a:r>
              <a:rPr lang="en-AU" b="1" u="sng" dirty="0"/>
              <a:t>JUDGE</a:t>
            </a:r>
            <a:r>
              <a:rPr lang="en-AU" dirty="0"/>
              <a:t> – ACT – PRAY </a:t>
            </a:r>
            <a:endParaRPr lang="en-US" dirty="0">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457200" rtl="0" eaLnBrk="1" fontAlgn="auto" latinLnBrk="0" hangingPunct="1">
              <a:lnSpc>
                <a:spcPct val="100000"/>
              </a:lnSpc>
              <a:spcBef>
                <a:spcPts val="0"/>
              </a:spcBef>
              <a:spcAft>
                <a:spcPts val="0"/>
              </a:spcAft>
              <a:buClrTx/>
              <a:buSzTx/>
              <a:buFontTx/>
              <a:buNone/>
              <a:tabLst/>
              <a:defRPr/>
            </a:pPr>
            <a:r>
              <a:rPr lang="en-AU" b="1" dirty="0"/>
              <a:t>TRUTH</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AU" b="1" dirty="0"/>
          </a:p>
          <a:p>
            <a:pPr marL="0" lvl="0" indent="0" defTabSz="457200">
              <a:lnSpc>
                <a:spcPct val="100000"/>
              </a:lnSpc>
              <a:spcBef>
                <a:spcPts val="0"/>
              </a:spcBef>
              <a:spcAft>
                <a:spcPts val="600"/>
              </a:spcAft>
              <a:buNone/>
              <a:defRPr/>
            </a:pPr>
            <a:r>
              <a:rPr lang="en-AU" b="1" dirty="0"/>
              <a:t>Explore </a:t>
            </a:r>
            <a:r>
              <a:rPr lang="en-AU" dirty="0"/>
              <a:t>the idea of freedom by asking students to finish this phrase: “When I… I feel as free as a bird.” Ask what makes that experience or action feel freeing. Are there any commonalities in students’ responses? Start to build a word cloud to define ‘freedom’.</a:t>
            </a:r>
          </a:p>
          <a:p>
            <a:pPr marL="0" lvl="0" indent="0" defTabSz="457200">
              <a:lnSpc>
                <a:spcPct val="100000"/>
              </a:lnSpc>
              <a:spcBef>
                <a:spcPts val="0"/>
              </a:spcBef>
              <a:spcAft>
                <a:spcPts val="600"/>
              </a:spcAft>
              <a:buNone/>
              <a:defRPr/>
            </a:pPr>
            <a:endParaRPr lang="en-AU" b="1" dirty="0"/>
          </a:p>
          <a:p>
            <a:pPr marL="0" lvl="0" indent="0" defTabSz="457200">
              <a:lnSpc>
                <a:spcPct val="100000"/>
              </a:lnSpc>
              <a:spcBef>
                <a:spcPts val="0"/>
              </a:spcBef>
              <a:spcAft>
                <a:spcPts val="600"/>
              </a:spcAft>
              <a:buNone/>
              <a:defRPr/>
            </a:pPr>
            <a:r>
              <a:rPr lang="en-AU" b="1" dirty="0"/>
              <a:t>Reflect</a:t>
            </a:r>
            <a:r>
              <a:rPr lang="en-AU" dirty="0"/>
              <a:t> on what Jesus said to those who followed him: “If you stick with this, living out what I tell you, you are my disciples for sure. Then you will experience for yourselves the truth, and the truth will free you.” (John 8:31-32, </a:t>
            </a:r>
            <a:r>
              <a:rPr lang="en-AU" i="1" dirty="0"/>
              <a:t>The Message</a:t>
            </a:r>
            <a:r>
              <a:rPr lang="en-AU" dirty="0"/>
              <a:t>)</a:t>
            </a:r>
          </a:p>
          <a:p>
            <a:pPr marL="0" lvl="0" indent="0" defTabSz="457200">
              <a:lnSpc>
                <a:spcPct val="100000"/>
              </a:lnSpc>
              <a:spcBef>
                <a:spcPts val="0"/>
              </a:spcBef>
              <a:spcAft>
                <a:spcPts val="600"/>
              </a:spcAft>
              <a:buNone/>
              <a:defRPr/>
            </a:pPr>
            <a:r>
              <a:rPr lang="en-AU" dirty="0"/>
              <a:t>Much later, Paul, one of Jesus’s followers, wrote: “God wants us to grow up, to know the whole truth and tell it in love—like Christ in everything.” (Ephesians 4:15, </a:t>
            </a:r>
            <a:r>
              <a:rPr lang="en-AU" i="1" dirty="0"/>
              <a:t>The Message</a:t>
            </a:r>
            <a:r>
              <a:rPr lang="en-AU" dirty="0"/>
              <a:t>)</a:t>
            </a:r>
          </a:p>
          <a:p>
            <a:pPr marL="0" lvl="0" indent="0" defTabSz="457200">
              <a:lnSpc>
                <a:spcPct val="100000"/>
              </a:lnSpc>
              <a:spcBef>
                <a:spcPts val="0"/>
              </a:spcBef>
              <a:spcAft>
                <a:spcPts val="600"/>
              </a:spcAft>
              <a:buNone/>
              <a:defRPr/>
            </a:pPr>
            <a:endParaRPr lang="en-AU" b="1" dirty="0"/>
          </a:p>
          <a:p>
            <a:pPr marL="0" lvl="0" indent="0" defTabSz="457200">
              <a:lnSpc>
                <a:spcPct val="100000"/>
              </a:lnSpc>
              <a:spcBef>
                <a:spcPts val="0"/>
              </a:spcBef>
              <a:spcAft>
                <a:spcPts val="600"/>
              </a:spcAft>
              <a:buNone/>
              <a:defRPr/>
            </a:pPr>
            <a:r>
              <a:rPr lang="en-AU" b="1" dirty="0"/>
              <a:t>Discuss</a:t>
            </a:r>
            <a:r>
              <a:rPr lang="en-AU" dirty="0"/>
              <a:t>: </a:t>
            </a:r>
          </a:p>
          <a:p>
            <a:pPr marL="171450" lvl="0" indent="-171450" defTabSz="457200">
              <a:lnSpc>
                <a:spcPct val="100000"/>
              </a:lnSpc>
              <a:spcBef>
                <a:spcPts val="0"/>
              </a:spcBef>
              <a:spcAft>
                <a:spcPts val="600"/>
              </a:spcAft>
              <a:buFont typeface="Arial" panose="020B0604020202020204" pitchFamily="34" charset="0"/>
              <a:buChar char="•"/>
              <a:defRPr/>
            </a:pPr>
            <a:r>
              <a:rPr lang="en-AU" dirty="0"/>
              <a:t>What does it feel like when you’re not sure if something is true?</a:t>
            </a:r>
          </a:p>
          <a:p>
            <a:pPr marL="171450" lvl="0" indent="-171450" defTabSz="457200">
              <a:lnSpc>
                <a:spcPct val="100000"/>
              </a:lnSpc>
              <a:spcBef>
                <a:spcPts val="0"/>
              </a:spcBef>
              <a:spcAft>
                <a:spcPts val="600"/>
              </a:spcAft>
              <a:buFont typeface="Arial" panose="020B0604020202020204" pitchFamily="34" charset="0"/>
              <a:buChar char="•"/>
              <a:defRPr/>
            </a:pPr>
            <a:r>
              <a:rPr lang="en-AU" dirty="0"/>
              <a:t>How can the truth make people feel free?</a:t>
            </a:r>
          </a:p>
          <a:p>
            <a:pPr marL="171450" lvl="0" indent="-171450" defTabSz="457200">
              <a:lnSpc>
                <a:spcPct val="100000"/>
              </a:lnSpc>
              <a:spcBef>
                <a:spcPts val="0"/>
              </a:spcBef>
              <a:spcAft>
                <a:spcPts val="600"/>
              </a:spcAft>
              <a:buFont typeface="Arial" panose="020B0604020202020204" pitchFamily="34" charset="0"/>
              <a:buChar char="•"/>
              <a:defRPr/>
            </a:pPr>
            <a:r>
              <a:rPr lang="en-AU" dirty="0"/>
              <a:t>What difference does love make to speaking and hearing truth?</a:t>
            </a:r>
          </a:p>
          <a:p>
            <a:pPr marL="171450" lvl="0" indent="-171450" defTabSz="457200">
              <a:lnSpc>
                <a:spcPct val="100000"/>
              </a:lnSpc>
              <a:spcBef>
                <a:spcPts val="0"/>
              </a:spcBef>
              <a:spcAft>
                <a:spcPts val="600"/>
              </a:spcAft>
              <a:buFont typeface="Arial" panose="020B0604020202020204" pitchFamily="34" charset="0"/>
              <a:buChar char="•"/>
              <a:defRPr/>
            </a:pPr>
            <a:r>
              <a:rPr lang="en-AU" dirty="0"/>
              <a:t>Think about what you know so far about the histories of Australia’s First Peoples. How might truth and love help in healing hurts and helping all Australians to get along better?</a:t>
            </a:r>
          </a:p>
          <a:p>
            <a:pPr marL="0" indent="0">
              <a:lnSpc>
                <a:spcPct val="100000"/>
              </a:lnSpc>
              <a:spcBef>
                <a:spcPts val="0"/>
              </a:spcBef>
              <a:spcAft>
                <a:spcPts val="600"/>
              </a:spcAft>
              <a:buNone/>
              <a:defRPr/>
            </a:pPr>
            <a:endParaRPr lang="en-AU" sz="1000" b="1" dirty="0"/>
          </a:p>
          <a:p>
            <a:pPr marL="0" indent="0">
              <a:lnSpc>
                <a:spcPct val="100000"/>
              </a:lnSpc>
              <a:spcBef>
                <a:spcPts val="0"/>
              </a:spcBef>
              <a:spcAft>
                <a:spcPts val="600"/>
              </a:spcAft>
              <a:buNone/>
              <a:defRPr/>
            </a:pPr>
            <a:r>
              <a:rPr lang="en-AU" sz="1000" b="1" dirty="0"/>
              <a:t>Curriculum Links: </a:t>
            </a:r>
            <a:r>
              <a:rPr lang="en-AU" sz="1000" dirty="0">
                <a:hlinkClick r:id="rId3"/>
              </a:rPr>
              <a:t>Aboriginal and Torres Strait Islander histories and cultures</a:t>
            </a:r>
            <a:r>
              <a:rPr lang="en-AU" sz="1000" dirty="0"/>
              <a:t>. </a:t>
            </a:r>
            <a:r>
              <a:rPr lang="en-AU" sz="1000" dirty="0">
                <a:hlinkClick r:id="rId4"/>
              </a:rPr>
              <a:t>Intercultural Understanding</a:t>
            </a:r>
            <a:r>
              <a:rPr lang="en-AU" sz="1000" dirty="0"/>
              <a:t>.</a:t>
            </a:r>
            <a:endParaRPr lang="en-AU" sz="1000" dirty="0">
              <a:cs typeface="Calibri"/>
            </a:endParaRPr>
          </a:p>
          <a:p>
            <a:pPr marL="0" lvl="0" indent="0" defTabSz="457200">
              <a:lnSpc>
                <a:spcPct val="100000"/>
              </a:lnSpc>
              <a:spcBef>
                <a:spcPts val="0"/>
              </a:spcBef>
              <a:spcAft>
                <a:spcPts val="600"/>
              </a:spcAft>
              <a:buNone/>
              <a:defRPr/>
            </a:pPr>
            <a:endParaRPr lang="en-US" sz="1000" b="1" dirty="0"/>
          </a:p>
          <a:p>
            <a:pPr marL="0" lvl="0" indent="0" defTabSz="457200">
              <a:lnSpc>
                <a:spcPct val="100000"/>
              </a:lnSpc>
              <a:spcBef>
                <a:spcPts val="0"/>
              </a:spcBef>
              <a:spcAft>
                <a:spcPts val="600"/>
              </a:spcAft>
              <a:buNone/>
              <a:defRPr/>
            </a:pPr>
            <a:endParaRPr lang="en-US" sz="1000" b="1" dirty="0"/>
          </a:p>
          <a:p>
            <a:pPr>
              <a:spcAft>
                <a:spcPts val="600"/>
              </a:spcAft>
              <a:defRPr/>
            </a:pPr>
            <a:r>
              <a:rPr lang="en-US" sz="1000" b="1" dirty="0"/>
              <a:t>Image: </a:t>
            </a:r>
            <a:r>
              <a:rPr lang="en-US" sz="1000" dirty="0" err="1">
                <a:cs typeface="Calibri"/>
              </a:rPr>
              <a:t>Kinchela</a:t>
            </a:r>
            <a:r>
              <a:rPr lang="en-US" sz="1000" dirty="0">
                <a:cs typeface="Calibri"/>
              </a:rPr>
              <a:t> Boys Home survivor Uncle Richard Campbell, #28, working on his painting about The Good Samaritan. Photo: Nicole Clements/Caritas Australia</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16</a:t>
            </a:fld>
            <a:endParaRPr lang="en-US"/>
          </a:p>
        </p:txBody>
      </p:sp>
    </p:spTree>
    <p:extLst>
      <p:ext uri="{BB962C8B-B14F-4D97-AF65-F5344CB8AC3E}">
        <p14:creationId xmlns:p14="http://schemas.microsoft.com/office/powerpoint/2010/main" val="11802212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14400" eaLnBrk="0" fontAlgn="base" hangingPunct="0">
              <a:lnSpc>
                <a:spcPct val="100000"/>
              </a:lnSpc>
              <a:spcBef>
                <a:spcPts val="0"/>
              </a:spcBef>
              <a:buNone/>
              <a:defRPr/>
            </a:pPr>
            <a:r>
              <a:rPr lang="en-AU" b="0" dirty="0">
                <a:solidFill>
                  <a:schemeClr val="tx1">
                    <a:lumMod val="85000"/>
                    <a:lumOff val="15000"/>
                  </a:schemeClr>
                </a:solidFill>
              </a:rPr>
              <a:t>SEE – </a:t>
            </a:r>
            <a:r>
              <a:rPr lang="en-AU" b="1" u="sng" dirty="0">
                <a:solidFill>
                  <a:schemeClr val="tx1">
                    <a:lumMod val="85000"/>
                    <a:lumOff val="15000"/>
                  </a:schemeClr>
                </a:solidFill>
              </a:rPr>
              <a:t>JUDGE</a:t>
            </a:r>
            <a:r>
              <a:rPr lang="en-AU" b="1" dirty="0">
                <a:solidFill>
                  <a:schemeClr val="tx1">
                    <a:lumMod val="85000"/>
                    <a:lumOff val="15000"/>
                  </a:schemeClr>
                </a:solidFill>
              </a:rPr>
              <a:t> </a:t>
            </a:r>
            <a:r>
              <a:rPr lang="en-AU" b="0" dirty="0">
                <a:solidFill>
                  <a:schemeClr val="tx1">
                    <a:lumMod val="85000"/>
                    <a:lumOff val="15000"/>
                  </a:schemeClr>
                </a:solidFill>
              </a:rPr>
              <a:t>– ACT – PRAY </a:t>
            </a:r>
          </a:p>
          <a:p>
            <a:pPr marL="0" indent="0">
              <a:lnSpc>
                <a:spcPct val="100000"/>
              </a:lnSpc>
              <a:buNone/>
            </a:pPr>
            <a:endParaRPr lang="en-AU" b="1" dirty="0">
              <a:solidFill>
                <a:schemeClr val="tx1">
                  <a:lumMod val="85000"/>
                  <a:lumOff val="15000"/>
                </a:schemeClr>
              </a:solidFill>
            </a:endParaRPr>
          </a:p>
          <a:p>
            <a:pPr marL="0" indent="0">
              <a:lnSpc>
                <a:spcPct val="100000"/>
              </a:lnSpc>
              <a:spcBef>
                <a:spcPts val="0"/>
              </a:spcBef>
              <a:spcAft>
                <a:spcPts val="600"/>
              </a:spcAft>
              <a:buNone/>
            </a:pPr>
            <a:r>
              <a:rPr lang="en-AU" b="1" dirty="0"/>
              <a:t>Discuss</a:t>
            </a:r>
            <a:r>
              <a:rPr lang="en-AU" dirty="0"/>
              <a:t>: </a:t>
            </a:r>
          </a:p>
          <a:p>
            <a:pPr marL="171450" indent="-171450">
              <a:lnSpc>
                <a:spcPct val="100000"/>
              </a:lnSpc>
              <a:spcBef>
                <a:spcPts val="0"/>
              </a:spcBef>
              <a:spcAft>
                <a:spcPts val="600"/>
              </a:spcAft>
              <a:buFont typeface="Arial" panose="020B0604020202020204" pitchFamily="34" charset="0"/>
              <a:buChar char="•"/>
            </a:pPr>
            <a:r>
              <a:rPr lang="en-AU" dirty="0"/>
              <a:t>Why is a First Nations Voice important? List as many reasons as you can think of.</a:t>
            </a:r>
          </a:p>
          <a:p>
            <a:pPr marL="171450" indent="-171450">
              <a:lnSpc>
                <a:spcPct val="100000"/>
              </a:lnSpc>
              <a:spcBef>
                <a:spcPts val="0"/>
              </a:spcBef>
              <a:spcAft>
                <a:spcPts val="600"/>
              </a:spcAft>
              <a:buFont typeface="Arial" panose="020B0604020202020204" pitchFamily="34" charset="0"/>
              <a:buChar char="•"/>
            </a:pPr>
            <a:r>
              <a:rPr lang="en-AU" dirty="0"/>
              <a:t>How will a First Nations Voice and a Makarrata Commission help First Nations People to better participate in decisions that affect their lives? </a:t>
            </a:r>
          </a:p>
          <a:p>
            <a:pPr marL="0" indent="0" defTabSz="914400" eaLnBrk="0" fontAlgn="base" hangingPunct="0">
              <a:lnSpc>
                <a:spcPct val="100000"/>
              </a:lnSpc>
              <a:spcBef>
                <a:spcPts val="0"/>
              </a:spcBef>
              <a:spcAft>
                <a:spcPts val="600"/>
              </a:spcAft>
              <a:buNone/>
              <a:defRPr/>
            </a:pPr>
            <a:endParaRPr lang="en-AU" b="1" dirty="0"/>
          </a:p>
          <a:p>
            <a:pPr marL="0" indent="0" defTabSz="914400" eaLnBrk="0" fontAlgn="base" hangingPunct="0">
              <a:lnSpc>
                <a:spcPct val="100000"/>
              </a:lnSpc>
              <a:spcBef>
                <a:spcPts val="0"/>
              </a:spcBef>
              <a:spcAft>
                <a:spcPts val="600"/>
              </a:spcAft>
              <a:buNone/>
              <a:defRPr/>
            </a:pPr>
            <a:r>
              <a:rPr lang="en-AU" b="1" dirty="0"/>
              <a:t>Learn more </a:t>
            </a:r>
            <a:r>
              <a:rPr lang="en-AU" dirty="0"/>
              <a:t>about Australia’s Stolen Generations, guiding your upper primary students through this difficult part of our nation’s history and ongoing story with our </a:t>
            </a:r>
            <a:r>
              <a:rPr lang="en-AU" dirty="0">
                <a:hlinkClick r:id="rId3"/>
              </a:rPr>
              <a:t>Stolen Generations – Upper Primary resource</a:t>
            </a:r>
            <a:r>
              <a:rPr lang="en-AU" dirty="0"/>
              <a:t>. </a:t>
            </a:r>
            <a:endParaRPr lang="en-AU" b="1" dirty="0"/>
          </a:p>
          <a:p>
            <a:pPr marL="0" indent="0" defTabSz="914400" eaLnBrk="0" fontAlgn="base" hangingPunct="0">
              <a:lnSpc>
                <a:spcPct val="100000"/>
              </a:lnSpc>
              <a:spcBef>
                <a:spcPts val="0"/>
              </a:spcBef>
              <a:spcAft>
                <a:spcPts val="600"/>
              </a:spcAft>
              <a:buNone/>
              <a:defRPr/>
            </a:pPr>
            <a:endParaRPr lang="en-AU" b="1" dirty="0"/>
          </a:p>
          <a:p>
            <a:pPr marL="0" indent="0" defTabSz="914400" eaLnBrk="0" fontAlgn="base" hangingPunct="0">
              <a:lnSpc>
                <a:spcPct val="100000"/>
              </a:lnSpc>
              <a:spcBef>
                <a:spcPts val="0"/>
              </a:spcBef>
              <a:spcAft>
                <a:spcPts val="600"/>
              </a:spcAft>
              <a:buNone/>
              <a:defRPr/>
            </a:pPr>
            <a:r>
              <a:rPr lang="en-AU" b="1" dirty="0"/>
              <a:t>Note to Teachers:</a:t>
            </a:r>
            <a:r>
              <a:rPr lang="en-AU" b="0" dirty="0"/>
              <a:t> Go </a:t>
            </a:r>
            <a:r>
              <a:rPr lang="en-AU" dirty="0"/>
              <a:t>further by purchasing a syllabus package or lesson plans developed by Caritas Australia’s First Australian Program partner Kinchela Boys Home Aboriginal Corporation (KBHAC) and available to order directly from their website. Visit </a:t>
            </a:r>
            <a:r>
              <a:rPr lang="en-AU" dirty="0">
                <a:hlinkClick r:id="rId4"/>
              </a:rPr>
              <a:t>KBHAC Education Resources page</a:t>
            </a:r>
            <a:r>
              <a:rPr lang="en-AU" dirty="0"/>
              <a:t> for more information.</a:t>
            </a:r>
          </a:p>
          <a:p>
            <a:pPr marL="0" indent="0" defTabSz="914400" eaLnBrk="0" fontAlgn="base" hangingPunct="0">
              <a:lnSpc>
                <a:spcPct val="100000"/>
              </a:lnSpc>
              <a:spcBef>
                <a:spcPts val="0"/>
              </a:spcBef>
              <a:spcAft>
                <a:spcPts val="600"/>
              </a:spcAft>
              <a:buNone/>
              <a:defRPr/>
            </a:pPr>
            <a:endParaRPr lang="en-AU" sz="1000" b="1" dirty="0"/>
          </a:p>
          <a:p>
            <a:pPr marL="0" indent="0" defTabSz="914400" eaLnBrk="0" fontAlgn="base" hangingPunct="0">
              <a:lnSpc>
                <a:spcPct val="100000"/>
              </a:lnSpc>
              <a:spcBef>
                <a:spcPts val="0"/>
              </a:spcBef>
              <a:spcAft>
                <a:spcPts val="600"/>
              </a:spcAft>
              <a:buNone/>
              <a:defRPr/>
            </a:pPr>
            <a:r>
              <a:rPr lang="en-AU" sz="1000" b="1" dirty="0"/>
              <a:t>Curriculum Links: </a:t>
            </a:r>
            <a:r>
              <a:rPr lang="en-US" sz="1000" b="1" dirty="0"/>
              <a:t>Civics and Citizenship F 3–4 </a:t>
            </a:r>
            <a:r>
              <a:rPr lang="en-US" sz="1000" dirty="0">
                <a:hlinkClick r:id="rId5">
                  <a:extLst>
                    <a:ext uri="{A12FA001-AC4F-418D-AE19-62706E023703}">
                      <ahyp:hlinkClr xmlns:ahyp="http://schemas.microsoft.com/office/drawing/2018/hyperlinkcolor" val="tx"/>
                    </a:ext>
                  </a:extLst>
                </a:hlinkClick>
              </a:rPr>
              <a:t>AC9HS3K06</a:t>
            </a:r>
            <a:r>
              <a:rPr lang="en-US" sz="1000" dirty="0"/>
              <a:t>, </a:t>
            </a:r>
            <a:r>
              <a:rPr lang="en-US" sz="1000" dirty="0">
                <a:hlinkClick r:id="rId6">
                  <a:extLst>
                    <a:ext uri="{A12FA001-AC4F-418D-AE19-62706E023703}">
                      <ahyp:hlinkClr xmlns:ahyp="http://schemas.microsoft.com/office/drawing/2018/hyperlinkcolor" val="tx"/>
                    </a:ext>
                  </a:extLst>
                </a:hlinkClick>
              </a:rPr>
              <a:t>AC9HS3K07</a:t>
            </a:r>
            <a:r>
              <a:rPr lang="en-US" sz="1000" dirty="0"/>
              <a:t>, </a:t>
            </a:r>
            <a:r>
              <a:rPr lang="en-US" sz="1000" dirty="0">
                <a:hlinkClick r:id="rId7">
                  <a:extLst>
                    <a:ext uri="{A12FA001-AC4F-418D-AE19-62706E023703}">
                      <ahyp:hlinkClr xmlns:ahyp="http://schemas.microsoft.com/office/drawing/2018/hyperlinkcolor" val="tx"/>
                    </a:ext>
                  </a:extLst>
                </a:hlinkClick>
              </a:rPr>
              <a:t>AC9HS4K07</a:t>
            </a:r>
            <a:r>
              <a:rPr lang="en-US" sz="1000" dirty="0"/>
              <a:t>, </a:t>
            </a:r>
            <a:r>
              <a:rPr lang="en-US" sz="1000" dirty="0">
                <a:hlinkClick r:id="rId8">
                  <a:extLst>
                    <a:ext uri="{A12FA001-AC4F-418D-AE19-62706E023703}">
                      <ahyp:hlinkClr xmlns:ahyp="http://schemas.microsoft.com/office/drawing/2018/hyperlinkcolor" val="tx"/>
                    </a:ext>
                  </a:extLst>
                </a:hlinkClick>
              </a:rPr>
              <a:t>AC9HS4K08</a:t>
            </a:r>
            <a:r>
              <a:rPr lang="en-US" sz="1000" dirty="0"/>
              <a:t>, </a:t>
            </a:r>
            <a:r>
              <a:rPr lang="en-US" sz="1000" dirty="0">
                <a:hlinkClick r:id="rId9">
                  <a:extLst>
                    <a:ext uri="{A12FA001-AC4F-418D-AE19-62706E023703}">
                      <ahyp:hlinkClr xmlns:ahyp="http://schemas.microsoft.com/office/drawing/2018/hyperlinkcolor" val="tx"/>
                    </a:ext>
                  </a:extLst>
                </a:hlinkClick>
              </a:rPr>
              <a:t>AC9HS4K09</a:t>
            </a:r>
            <a:r>
              <a:rPr lang="en-US" sz="1000" dirty="0"/>
              <a:t>. </a:t>
            </a:r>
            <a:r>
              <a:rPr lang="en-US" sz="1000" b="1" dirty="0"/>
              <a:t>Y 5–6 </a:t>
            </a:r>
            <a:r>
              <a:rPr lang="en-US" sz="1000" dirty="0">
                <a:hlinkClick r:id="rId10">
                  <a:extLst>
                    <a:ext uri="{A12FA001-AC4F-418D-AE19-62706E023703}">
                      <ahyp:hlinkClr xmlns:ahyp="http://schemas.microsoft.com/office/drawing/2018/hyperlinkcolor" val="tx"/>
                    </a:ext>
                  </a:extLst>
                </a:hlinkClick>
              </a:rPr>
              <a:t>AC9HS5K06</a:t>
            </a:r>
            <a:r>
              <a:rPr lang="en-US" sz="1000" dirty="0"/>
              <a:t>, </a:t>
            </a:r>
            <a:r>
              <a:rPr lang="en-US" sz="1000" dirty="0">
                <a:hlinkClick r:id="rId11">
                  <a:extLst>
                    <a:ext uri="{A12FA001-AC4F-418D-AE19-62706E023703}">
                      <ahyp:hlinkClr xmlns:ahyp="http://schemas.microsoft.com/office/drawing/2018/hyperlinkcolor" val="tx"/>
                    </a:ext>
                  </a:extLst>
                </a:hlinkClick>
              </a:rPr>
              <a:t>AC9HS5K07</a:t>
            </a:r>
            <a:r>
              <a:rPr lang="en-US" sz="1000" dirty="0"/>
              <a:t>, </a:t>
            </a:r>
            <a:r>
              <a:rPr lang="en-US" sz="1000" dirty="0">
                <a:hlinkClick r:id="rId12">
                  <a:extLst>
                    <a:ext uri="{A12FA001-AC4F-418D-AE19-62706E023703}">
                      <ahyp:hlinkClr xmlns:ahyp="http://schemas.microsoft.com/office/drawing/2018/hyperlinkcolor" val="tx"/>
                    </a:ext>
                  </a:extLst>
                </a:hlinkClick>
              </a:rPr>
              <a:t>AC9HS6K06</a:t>
            </a:r>
            <a:r>
              <a:rPr lang="en-US" sz="1000" dirty="0"/>
              <a:t>. </a:t>
            </a:r>
            <a:r>
              <a:rPr lang="en-AU" sz="1000" dirty="0">
                <a:hlinkClick r:id="rId13">
                  <a:extLst>
                    <a:ext uri="{A12FA001-AC4F-418D-AE19-62706E023703}">
                      <ahyp:hlinkClr xmlns:ahyp="http://schemas.microsoft.com/office/drawing/2018/hyperlinkcolor" val="tx"/>
                    </a:ext>
                  </a:extLst>
                </a:hlinkClick>
              </a:rPr>
              <a:t>Aboriginal and Torres Strait Islander histories and cultures</a:t>
            </a:r>
            <a:r>
              <a:rPr lang="en-AU" sz="1000" dirty="0"/>
              <a:t>. </a:t>
            </a:r>
            <a:r>
              <a:rPr lang="en-AU" sz="1000" dirty="0">
                <a:hlinkClick r:id="rId14">
                  <a:extLst>
                    <a:ext uri="{A12FA001-AC4F-418D-AE19-62706E023703}">
                      <ahyp:hlinkClr xmlns:ahyp="http://schemas.microsoft.com/office/drawing/2018/hyperlinkcolor" val="tx"/>
                    </a:ext>
                  </a:extLst>
                </a:hlinkClick>
              </a:rPr>
              <a:t>Intercultural Understanding</a:t>
            </a:r>
            <a:r>
              <a:rPr lang="en-AU" sz="1000" dirty="0"/>
              <a:t>.</a:t>
            </a:r>
            <a:r>
              <a:rPr lang="en-US" sz="1000" dirty="0"/>
              <a:t> </a:t>
            </a:r>
            <a:endParaRPr lang="en-AU" sz="1000" dirty="0"/>
          </a:p>
          <a:p>
            <a:endParaRPr lang="en-AU" baseline="0" dirty="0"/>
          </a:p>
        </p:txBody>
      </p:sp>
      <p:sp>
        <p:nvSpPr>
          <p:cNvPr id="4" name="Slide Number Placeholder 3"/>
          <p:cNvSpPr>
            <a:spLocks noGrp="1"/>
          </p:cNvSpPr>
          <p:nvPr>
            <p:ph type="sldNum" sz="quarter" idx="5"/>
          </p:nvPr>
        </p:nvSpPr>
        <p:spPr/>
        <p:txBody>
          <a:bodyPr/>
          <a:lstStyle/>
          <a:p>
            <a:fld id="{490689D6-08F4-9246-8340-6E1C330F9F5D}" type="slidenum">
              <a:rPr lang="en-US" smtClean="0"/>
              <a:t>17</a:t>
            </a:fld>
            <a:endParaRPr lang="en-US"/>
          </a:p>
        </p:txBody>
      </p:sp>
    </p:spTree>
    <p:extLst>
      <p:ext uri="{BB962C8B-B14F-4D97-AF65-F5344CB8AC3E}">
        <p14:creationId xmlns:p14="http://schemas.microsoft.com/office/powerpoint/2010/main" val="23749318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930" indent="-74930">
              <a:lnSpc>
                <a:spcPct val="113999"/>
              </a:lnSpc>
              <a:spcBef>
                <a:spcPts val="329"/>
              </a:spcBef>
              <a:spcAft>
                <a:spcPts val="424"/>
              </a:spcAft>
            </a:pPr>
            <a:r>
              <a:rPr lang="en-AU" b="1" dirty="0"/>
              <a:t>ACT – Respond with compassion: What can we do to serve those most in need?</a:t>
            </a:r>
            <a:endParaRPr lang="en-AU" dirty="0"/>
          </a:p>
          <a:p>
            <a:pPr>
              <a:spcAft>
                <a:spcPts val="600"/>
              </a:spcAft>
            </a:pPr>
            <a:endParaRPr lang="en-AU" dirty="0"/>
          </a:p>
          <a:p>
            <a:pPr>
              <a:spcAft>
                <a:spcPts val="600"/>
              </a:spcAft>
            </a:pPr>
            <a:r>
              <a:rPr lang="en-AU" dirty="0"/>
              <a:t>SEE – JUDGE – </a:t>
            </a:r>
            <a:r>
              <a:rPr lang="en-AU" b="1" u="sng" dirty="0"/>
              <a:t>ACT</a:t>
            </a:r>
            <a:r>
              <a:rPr lang="en-AU" dirty="0"/>
              <a:t> – PRAY </a:t>
            </a:r>
          </a:p>
          <a:p>
            <a:pPr>
              <a:spcBef>
                <a:spcPct val="30000"/>
              </a:spcBef>
              <a:spcAft>
                <a:spcPct val="0"/>
              </a:spcAft>
            </a:pPr>
            <a:endParaRPr lang="en-AU" dirty="0"/>
          </a:p>
          <a:p>
            <a:pPr>
              <a:spcBef>
                <a:spcPct val="30000"/>
              </a:spcBef>
              <a:spcAft>
                <a:spcPct val="0"/>
              </a:spcAft>
            </a:pPr>
            <a:endParaRPr lang="en-AU" dirty="0"/>
          </a:p>
          <a:p>
            <a:pPr>
              <a:spcBef>
                <a:spcPct val="30000"/>
              </a:spcBef>
              <a:spcAft>
                <a:spcPct val="0"/>
              </a:spcAft>
            </a:pPr>
            <a:r>
              <a:rPr lang="en-AU" b="1" dirty="0"/>
              <a:t>Image: </a:t>
            </a:r>
            <a:r>
              <a:rPr lang="en-AU" dirty="0"/>
              <a:t>Pandanus weavings made by artists at </a:t>
            </a:r>
            <a:r>
              <a:rPr lang="en-AU" dirty="0" err="1"/>
              <a:t>Djilpin</a:t>
            </a:r>
            <a:r>
              <a:rPr lang="en-AU" dirty="0"/>
              <a:t> Arts. Photo: Richard Wainwright/Caritas Australia</a:t>
            </a:r>
            <a:endParaRPr lang="en-US" dirty="0"/>
          </a:p>
          <a:p>
            <a:pPr>
              <a:spcAft>
                <a:spcPts val="600"/>
              </a:spcAft>
            </a:pPr>
            <a:endParaRPr lang="en-AU" dirty="0"/>
          </a:p>
          <a:p>
            <a:endParaRPr lang="en-AU" dirty="0"/>
          </a:p>
          <a:p>
            <a:pPr marL="74930" indent="-74930">
              <a:lnSpc>
                <a:spcPct val="113999"/>
              </a:lnSpc>
              <a:spcBef>
                <a:spcPts val="329"/>
              </a:spcBef>
              <a:spcAft>
                <a:spcPts val="424"/>
              </a:spcAft>
            </a:pPr>
            <a:endParaRPr lang="en-AU" b="1" dirty="0">
              <a:cs typeface="Calibri"/>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90689D6-08F4-9246-8340-6E1C330F9F5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989934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eaLnBrk="0" fontAlgn="base" hangingPunct="0">
              <a:defRPr/>
            </a:pPr>
            <a:r>
              <a:rPr lang="en-AU" b="0" dirty="0">
                <a:solidFill>
                  <a:schemeClr val="tx1">
                    <a:lumMod val="85000"/>
                    <a:lumOff val="15000"/>
                  </a:schemeClr>
                </a:solidFill>
              </a:rPr>
              <a:t>SEE – JUDGE – </a:t>
            </a:r>
            <a:r>
              <a:rPr lang="en-AU" b="1" u="sng" dirty="0">
                <a:solidFill>
                  <a:schemeClr val="tx1">
                    <a:lumMod val="85000"/>
                    <a:lumOff val="15000"/>
                  </a:schemeClr>
                </a:solidFill>
              </a:rPr>
              <a:t>ACT</a:t>
            </a:r>
            <a:r>
              <a:rPr lang="en-AU" b="1" dirty="0">
                <a:solidFill>
                  <a:schemeClr val="tx1">
                    <a:lumMod val="85000"/>
                    <a:lumOff val="15000"/>
                  </a:schemeClr>
                </a:solidFill>
              </a:rPr>
              <a:t> </a:t>
            </a:r>
            <a:r>
              <a:rPr lang="en-AU" b="0" dirty="0">
                <a:solidFill>
                  <a:schemeClr val="tx1">
                    <a:lumMod val="85000"/>
                    <a:lumOff val="15000"/>
                  </a:schemeClr>
                </a:solidFill>
              </a:rPr>
              <a:t>– PRAY</a:t>
            </a:r>
            <a:r>
              <a:rPr lang="en-AU" dirty="0">
                <a:solidFill>
                  <a:schemeClr val="tx1">
                    <a:lumMod val="85000"/>
                    <a:lumOff val="15000"/>
                  </a:schemeClr>
                </a:solidFill>
              </a:rPr>
              <a:t> </a:t>
            </a:r>
            <a:endParaRPr lang="en-AU" b="0" dirty="0">
              <a:solidFill>
                <a:schemeClr val="tx1">
                  <a:lumMod val="85000"/>
                  <a:lumOff val="15000"/>
                </a:schemeClr>
              </a:solidFill>
            </a:endParaRPr>
          </a:p>
          <a:p>
            <a:pPr marL="0" indent="0" defTabSz="914400" eaLnBrk="0" fontAlgn="base" hangingPunct="0">
              <a:lnSpc>
                <a:spcPct val="100000"/>
              </a:lnSpc>
              <a:spcBef>
                <a:spcPts val="0"/>
              </a:spcBef>
              <a:buNone/>
              <a:defRPr/>
            </a:pPr>
            <a:endParaRPr lang="en-AU" dirty="0">
              <a:solidFill>
                <a:schemeClr val="tx1">
                  <a:lumMod val="85000"/>
                  <a:lumOff val="15000"/>
                </a:schemeClr>
              </a:solidFill>
            </a:endParaRPr>
          </a:p>
          <a:p>
            <a:pPr marL="0" indent="0">
              <a:lnSpc>
                <a:spcPct val="100000"/>
              </a:lnSpc>
              <a:spcBef>
                <a:spcPts val="0"/>
              </a:spcBef>
              <a:spcAft>
                <a:spcPts val="600"/>
              </a:spcAft>
              <a:buNone/>
            </a:pPr>
            <a:r>
              <a:rPr lang="en-AU" b="1" dirty="0"/>
              <a:t>Discuss </a:t>
            </a:r>
            <a:r>
              <a:rPr lang="en-AU" dirty="0"/>
              <a:t>this year’s NAIDOC Week theme. How will your school celebrate Aboriginal and Torres Strait Islander cultures during NAIDOC week? How could your school act in solidarity with First Nations Peoples throughout the year? Start a plan for your school.</a:t>
            </a:r>
            <a:endParaRPr lang="en-AU" dirty="0">
              <a:cs typeface="Calibri"/>
            </a:endParaRPr>
          </a:p>
          <a:p>
            <a:pPr marL="0" indent="0">
              <a:lnSpc>
                <a:spcPct val="100000"/>
              </a:lnSpc>
              <a:spcBef>
                <a:spcPts val="0"/>
              </a:spcBef>
              <a:spcAft>
                <a:spcPts val="600"/>
              </a:spcAft>
              <a:buNone/>
            </a:pPr>
            <a:endParaRPr lang="en-AU" b="1" dirty="0"/>
          </a:p>
          <a:p>
            <a:pPr marL="0" indent="0">
              <a:lnSpc>
                <a:spcPct val="100000"/>
              </a:lnSpc>
              <a:spcBef>
                <a:spcPts val="0"/>
              </a:spcBef>
              <a:spcAft>
                <a:spcPts val="600"/>
              </a:spcAft>
              <a:buNone/>
            </a:pPr>
            <a:r>
              <a:rPr lang="en-AU" b="1" dirty="0"/>
              <a:t>Learning Task: Digital Exhibition</a:t>
            </a:r>
            <a:endParaRPr lang="en-AU" b="1" dirty="0">
              <a:cs typeface="Calibri"/>
            </a:endParaRPr>
          </a:p>
          <a:p>
            <a:pPr marL="0" indent="0">
              <a:lnSpc>
                <a:spcPct val="100000"/>
              </a:lnSpc>
              <a:spcBef>
                <a:spcPts val="0"/>
              </a:spcBef>
              <a:spcAft>
                <a:spcPts val="600"/>
              </a:spcAft>
              <a:buNone/>
              <a:defRPr/>
            </a:pPr>
            <a:r>
              <a:rPr lang="en-AU" b="1" i="1" dirty="0"/>
              <a:t>Create</a:t>
            </a:r>
            <a:r>
              <a:rPr lang="en-AU" dirty="0"/>
              <a:t> a Digital Exhibition around your school. Create and display QR codes that feature information on Australia’s First Nations Peoples and Cultures. Use photographs, recordings of your own or videos or interactive images. Feature Dreaming stories from </a:t>
            </a:r>
            <a:r>
              <a:rPr lang="en-AU" dirty="0">
                <a:hlinkClick r:id="rId3"/>
              </a:rPr>
              <a:t>Dust Echoes</a:t>
            </a:r>
            <a:r>
              <a:rPr lang="en-AU" dirty="0"/>
              <a:t> and stories of change, using Australian </a:t>
            </a:r>
            <a:r>
              <a:rPr lang="en-US" dirty="0">
                <a:hlinkClick r:id="rId4"/>
              </a:rPr>
              <a:t>case studies from our School Resources page</a:t>
            </a:r>
            <a:r>
              <a:rPr lang="en-AU" dirty="0"/>
              <a:t>. </a:t>
            </a:r>
            <a:endParaRPr lang="en-AU" dirty="0">
              <a:cs typeface="Calibri"/>
            </a:endParaRPr>
          </a:p>
          <a:p>
            <a:pPr marL="0" indent="0">
              <a:lnSpc>
                <a:spcPct val="100000"/>
              </a:lnSpc>
              <a:spcBef>
                <a:spcPts val="0"/>
              </a:spcBef>
              <a:spcAft>
                <a:spcPts val="600"/>
              </a:spcAft>
              <a:buNone/>
            </a:pPr>
            <a:r>
              <a:rPr lang="en-AU" b="1" i="1" dirty="0"/>
              <a:t>Plan</a:t>
            </a:r>
            <a:r>
              <a:rPr lang="en-AU" b="1" dirty="0"/>
              <a:t> </a:t>
            </a:r>
            <a:r>
              <a:rPr lang="en-AU" dirty="0"/>
              <a:t>where you will place the QR codes, for example, near some native Australian plants, Aboriginal or Torres Strait Islander art, a sacred space or garden?</a:t>
            </a:r>
            <a:endParaRPr lang="en-AU" dirty="0">
              <a:cs typeface="Calibri"/>
            </a:endParaRPr>
          </a:p>
          <a:p>
            <a:pPr marL="0" indent="0">
              <a:lnSpc>
                <a:spcPct val="100000"/>
              </a:lnSpc>
              <a:spcBef>
                <a:spcPts val="0"/>
              </a:spcBef>
              <a:spcAft>
                <a:spcPts val="600"/>
              </a:spcAft>
              <a:buNone/>
            </a:pPr>
            <a:r>
              <a:rPr lang="en-AU" b="1" i="1" dirty="0"/>
              <a:t>Invite</a:t>
            </a:r>
            <a:r>
              <a:rPr lang="en-AU" dirty="0"/>
              <a:t> members of your school or community to download a QR code scanner on their device and enjoy the exhibition by exploring the school grounds. </a:t>
            </a:r>
            <a:endParaRPr lang="en-AU" dirty="0">
              <a:cs typeface="Calibri"/>
            </a:endParaRPr>
          </a:p>
          <a:p>
            <a:pPr marL="0" indent="0" defTabSz="914400" eaLnBrk="0" fontAlgn="base" hangingPunct="0">
              <a:lnSpc>
                <a:spcPct val="100000"/>
              </a:lnSpc>
              <a:spcBef>
                <a:spcPts val="0"/>
              </a:spcBef>
              <a:spcAft>
                <a:spcPts val="600"/>
              </a:spcAft>
              <a:buNone/>
              <a:defRPr/>
            </a:pPr>
            <a:endParaRPr lang="en-AU" sz="900" b="1" dirty="0"/>
          </a:p>
          <a:p>
            <a:pPr marL="0" indent="0" defTabSz="914400" eaLnBrk="0" fontAlgn="base" hangingPunct="0">
              <a:lnSpc>
                <a:spcPct val="100000"/>
              </a:lnSpc>
              <a:spcBef>
                <a:spcPts val="0"/>
              </a:spcBef>
              <a:spcAft>
                <a:spcPts val="600"/>
              </a:spcAft>
              <a:buNone/>
              <a:defRPr/>
            </a:pPr>
            <a:r>
              <a:rPr lang="en-AU" sz="900" b="1" dirty="0"/>
              <a:t>Curriculum Links: </a:t>
            </a:r>
            <a:r>
              <a:rPr lang="en-AU" sz="900" dirty="0">
                <a:hlinkClick r:id="rId5">
                  <a:extLst>
                    <a:ext uri="{A12FA001-AC4F-418D-AE19-62706E023703}">
                      <ahyp:hlinkClr xmlns:ahyp="http://schemas.microsoft.com/office/drawing/2018/hyperlinkcolor" val="tx"/>
                    </a:ext>
                  </a:extLst>
                </a:hlinkClick>
              </a:rPr>
              <a:t>Aboriginal and Torres Strait Islander histories and cultures</a:t>
            </a:r>
            <a:r>
              <a:rPr lang="en-AU" sz="900" dirty="0"/>
              <a:t>, </a:t>
            </a:r>
            <a:r>
              <a:rPr lang="en-AU" sz="900" dirty="0">
                <a:hlinkClick r:id="rId6">
                  <a:extLst>
                    <a:ext uri="{A12FA001-AC4F-418D-AE19-62706E023703}">
                      <ahyp:hlinkClr xmlns:ahyp="http://schemas.microsoft.com/office/drawing/2018/hyperlinkcolor" val="tx"/>
                    </a:ext>
                  </a:extLst>
                </a:hlinkClick>
              </a:rPr>
              <a:t>Intercultural Understanding</a:t>
            </a:r>
            <a:r>
              <a:rPr lang="en-AU" sz="900" dirty="0"/>
              <a:t>. </a:t>
            </a:r>
            <a:r>
              <a:rPr lang="en-US" sz="900" b="1" dirty="0"/>
              <a:t>Civics and Citizenship F 3–4 </a:t>
            </a:r>
            <a:r>
              <a:rPr lang="en-US" sz="900" dirty="0">
                <a:hlinkClick r:id="rId7">
                  <a:extLst>
                    <a:ext uri="{A12FA001-AC4F-418D-AE19-62706E023703}">
                      <ahyp:hlinkClr xmlns:ahyp="http://schemas.microsoft.com/office/drawing/2018/hyperlinkcolor" val="tx"/>
                    </a:ext>
                  </a:extLst>
                </a:hlinkClick>
              </a:rPr>
              <a:t>AC9HS3K06</a:t>
            </a:r>
            <a:r>
              <a:rPr lang="en-US" sz="900" dirty="0"/>
              <a:t>, </a:t>
            </a:r>
            <a:r>
              <a:rPr lang="en-US" sz="900" dirty="0">
                <a:hlinkClick r:id="rId8">
                  <a:extLst>
                    <a:ext uri="{A12FA001-AC4F-418D-AE19-62706E023703}">
                      <ahyp:hlinkClr xmlns:ahyp="http://schemas.microsoft.com/office/drawing/2018/hyperlinkcolor" val="tx"/>
                    </a:ext>
                  </a:extLst>
                </a:hlinkClick>
              </a:rPr>
              <a:t>AC9HS3K07</a:t>
            </a:r>
            <a:r>
              <a:rPr lang="en-US" sz="900" dirty="0"/>
              <a:t>, </a:t>
            </a:r>
            <a:r>
              <a:rPr lang="en-US" sz="900" dirty="0">
                <a:hlinkClick r:id="rId9">
                  <a:extLst>
                    <a:ext uri="{A12FA001-AC4F-418D-AE19-62706E023703}">
                      <ahyp:hlinkClr xmlns:ahyp="http://schemas.microsoft.com/office/drawing/2018/hyperlinkcolor" val="tx"/>
                    </a:ext>
                  </a:extLst>
                </a:hlinkClick>
              </a:rPr>
              <a:t>AC9HS4K07</a:t>
            </a:r>
            <a:r>
              <a:rPr lang="en-US" sz="900" dirty="0"/>
              <a:t>, </a:t>
            </a:r>
            <a:r>
              <a:rPr lang="en-US" sz="900" dirty="0">
                <a:hlinkClick r:id="rId10">
                  <a:extLst>
                    <a:ext uri="{A12FA001-AC4F-418D-AE19-62706E023703}">
                      <ahyp:hlinkClr xmlns:ahyp="http://schemas.microsoft.com/office/drawing/2018/hyperlinkcolor" val="tx"/>
                    </a:ext>
                  </a:extLst>
                </a:hlinkClick>
              </a:rPr>
              <a:t>AC9HS4K08</a:t>
            </a:r>
            <a:r>
              <a:rPr lang="en-US" sz="900" dirty="0"/>
              <a:t>, </a:t>
            </a:r>
            <a:r>
              <a:rPr lang="en-US" sz="900" dirty="0">
                <a:hlinkClick r:id="rId11">
                  <a:extLst>
                    <a:ext uri="{A12FA001-AC4F-418D-AE19-62706E023703}">
                      <ahyp:hlinkClr xmlns:ahyp="http://schemas.microsoft.com/office/drawing/2018/hyperlinkcolor" val="tx"/>
                    </a:ext>
                  </a:extLst>
                </a:hlinkClick>
              </a:rPr>
              <a:t>AC9HS4K09</a:t>
            </a:r>
            <a:r>
              <a:rPr lang="en-US" sz="900" dirty="0"/>
              <a:t>. </a:t>
            </a:r>
            <a:r>
              <a:rPr lang="en-US" sz="900" b="1" dirty="0"/>
              <a:t>Y 5–6 </a:t>
            </a:r>
            <a:r>
              <a:rPr lang="en-US" sz="900" dirty="0">
                <a:hlinkClick r:id="rId12">
                  <a:extLst>
                    <a:ext uri="{A12FA001-AC4F-418D-AE19-62706E023703}">
                      <ahyp:hlinkClr xmlns:ahyp="http://schemas.microsoft.com/office/drawing/2018/hyperlinkcolor" val="tx"/>
                    </a:ext>
                  </a:extLst>
                </a:hlinkClick>
              </a:rPr>
              <a:t>AC9HS5K06</a:t>
            </a:r>
            <a:r>
              <a:rPr lang="en-US" sz="900" dirty="0"/>
              <a:t>, </a:t>
            </a:r>
            <a:r>
              <a:rPr lang="en-US" sz="900" dirty="0">
                <a:hlinkClick r:id="rId13">
                  <a:extLst>
                    <a:ext uri="{A12FA001-AC4F-418D-AE19-62706E023703}">
                      <ahyp:hlinkClr xmlns:ahyp="http://schemas.microsoft.com/office/drawing/2018/hyperlinkcolor" val="tx"/>
                    </a:ext>
                  </a:extLst>
                </a:hlinkClick>
              </a:rPr>
              <a:t>AC9HS5K07</a:t>
            </a:r>
            <a:r>
              <a:rPr lang="en-US" sz="900" dirty="0"/>
              <a:t>, </a:t>
            </a:r>
            <a:r>
              <a:rPr lang="en-US" sz="900" dirty="0">
                <a:hlinkClick r:id="rId14">
                  <a:extLst>
                    <a:ext uri="{A12FA001-AC4F-418D-AE19-62706E023703}">
                      <ahyp:hlinkClr xmlns:ahyp="http://schemas.microsoft.com/office/drawing/2018/hyperlinkcolor" val="tx"/>
                    </a:ext>
                  </a:extLst>
                </a:hlinkClick>
              </a:rPr>
              <a:t>AC9HS6K06</a:t>
            </a:r>
            <a:r>
              <a:rPr lang="en-US" sz="900" dirty="0"/>
              <a:t>. </a:t>
            </a:r>
            <a:r>
              <a:rPr lang="en-US" sz="900" b="1" dirty="0"/>
              <a:t>Digital Technologies F </a:t>
            </a:r>
            <a:r>
              <a:rPr lang="en-US" sz="900" dirty="0">
                <a:hlinkClick r:id="rId15">
                  <a:extLst>
                    <a:ext uri="{A12FA001-AC4F-418D-AE19-62706E023703}">
                      <ahyp:hlinkClr xmlns:ahyp="http://schemas.microsoft.com/office/drawing/2018/hyperlinkcolor" val="tx"/>
                    </a:ext>
                  </a:extLst>
                </a:hlinkClick>
              </a:rPr>
              <a:t>AC9TDIFK01</a:t>
            </a:r>
            <a:r>
              <a:rPr lang="en-US" sz="900" dirty="0"/>
              <a:t>. </a:t>
            </a:r>
            <a:r>
              <a:rPr lang="en-US" sz="900" b="1" dirty="0"/>
              <a:t>Y 1–2 </a:t>
            </a:r>
            <a:r>
              <a:rPr lang="en-US" sz="900" dirty="0">
                <a:hlinkClick r:id="rId16">
                  <a:extLst>
                    <a:ext uri="{A12FA001-AC4F-418D-AE19-62706E023703}">
                      <ahyp:hlinkClr xmlns:ahyp="http://schemas.microsoft.com/office/drawing/2018/hyperlinkcolor" val="tx"/>
                    </a:ext>
                  </a:extLst>
                </a:hlinkClick>
              </a:rPr>
              <a:t>AC9TDI2K01</a:t>
            </a:r>
            <a:r>
              <a:rPr lang="en-US" sz="900" dirty="0"/>
              <a:t>, </a:t>
            </a:r>
            <a:r>
              <a:rPr lang="en-US" sz="900" dirty="0">
                <a:hlinkClick r:id="rId17">
                  <a:extLst>
                    <a:ext uri="{A12FA001-AC4F-418D-AE19-62706E023703}">
                      <ahyp:hlinkClr xmlns:ahyp="http://schemas.microsoft.com/office/drawing/2018/hyperlinkcolor" val="tx"/>
                    </a:ext>
                  </a:extLst>
                </a:hlinkClick>
              </a:rPr>
              <a:t>AC9TDI2P04</a:t>
            </a:r>
            <a:r>
              <a:rPr lang="en-US" sz="900" dirty="0"/>
              <a:t>, </a:t>
            </a:r>
            <a:r>
              <a:rPr lang="en-US" sz="900" dirty="0">
                <a:hlinkClick r:id="rId18">
                  <a:extLst>
                    <a:ext uri="{A12FA001-AC4F-418D-AE19-62706E023703}">
                      <ahyp:hlinkClr xmlns:ahyp="http://schemas.microsoft.com/office/drawing/2018/hyperlinkcolor" val="tx"/>
                    </a:ext>
                  </a:extLst>
                </a:hlinkClick>
              </a:rPr>
              <a:t>AC9TDI2P05</a:t>
            </a:r>
            <a:r>
              <a:rPr lang="en-US" sz="900" dirty="0"/>
              <a:t>. </a:t>
            </a:r>
            <a:r>
              <a:rPr lang="en-US" sz="900" b="1" dirty="0"/>
              <a:t>Y 3–4 </a:t>
            </a:r>
            <a:r>
              <a:rPr lang="en-US" sz="900" dirty="0">
                <a:hlinkClick r:id="rId19">
                  <a:extLst>
                    <a:ext uri="{A12FA001-AC4F-418D-AE19-62706E023703}">
                      <ahyp:hlinkClr xmlns:ahyp="http://schemas.microsoft.com/office/drawing/2018/hyperlinkcolor" val="tx"/>
                    </a:ext>
                  </a:extLst>
                </a:hlinkClick>
              </a:rPr>
              <a:t>AC9TDI4P01</a:t>
            </a:r>
            <a:r>
              <a:rPr lang="en-US" sz="900" dirty="0"/>
              <a:t>, </a:t>
            </a:r>
            <a:r>
              <a:rPr lang="en-US" sz="900" dirty="0">
                <a:hlinkClick r:id="rId20">
                  <a:extLst>
                    <a:ext uri="{A12FA001-AC4F-418D-AE19-62706E023703}">
                      <ahyp:hlinkClr xmlns:ahyp="http://schemas.microsoft.com/office/drawing/2018/hyperlinkcolor" val="tx"/>
                    </a:ext>
                  </a:extLst>
                </a:hlinkClick>
              </a:rPr>
              <a:t>AC9TDI4P03</a:t>
            </a:r>
            <a:r>
              <a:rPr lang="en-US" sz="900" dirty="0"/>
              <a:t>. </a:t>
            </a:r>
            <a:r>
              <a:rPr lang="en-US" sz="900" b="1" dirty="0"/>
              <a:t>Y 5–6 </a:t>
            </a:r>
            <a:r>
              <a:rPr lang="en-US" sz="900" dirty="0">
                <a:hlinkClick r:id="rId21">
                  <a:extLst>
                    <a:ext uri="{A12FA001-AC4F-418D-AE19-62706E023703}">
                      <ahyp:hlinkClr xmlns:ahyp="http://schemas.microsoft.com/office/drawing/2018/hyperlinkcolor" val="tx"/>
                    </a:ext>
                  </a:extLst>
                </a:hlinkClick>
              </a:rPr>
              <a:t>AC9TDI6P01</a:t>
            </a:r>
            <a:r>
              <a:rPr lang="en-US" sz="900" dirty="0"/>
              <a:t>, </a:t>
            </a:r>
            <a:r>
              <a:rPr lang="en-US" sz="900" dirty="0">
                <a:hlinkClick r:id="rId22">
                  <a:extLst>
                    <a:ext uri="{A12FA001-AC4F-418D-AE19-62706E023703}">
                      <ahyp:hlinkClr xmlns:ahyp="http://schemas.microsoft.com/office/drawing/2018/hyperlinkcolor" val="tx"/>
                    </a:ext>
                  </a:extLst>
                </a:hlinkClick>
              </a:rPr>
              <a:t>AC9TDI6P04</a:t>
            </a:r>
            <a:r>
              <a:rPr lang="en-US" sz="900" dirty="0"/>
              <a:t>, </a:t>
            </a:r>
            <a:r>
              <a:rPr lang="en-US" sz="900" dirty="0">
                <a:hlinkClick r:id="rId23">
                  <a:extLst>
                    <a:ext uri="{A12FA001-AC4F-418D-AE19-62706E023703}">
                      <ahyp:hlinkClr xmlns:ahyp="http://schemas.microsoft.com/office/drawing/2018/hyperlinkcolor" val="tx"/>
                    </a:ext>
                  </a:extLst>
                </a:hlinkClick>
              </a:rPr>
              <a:t>AC9TDI6P07</a:t>
            </a:r>
            <a:r>
              <a:rPr lang="en-US" sz="900" dirty="0"/>
              <a:t>, </a:t>
            </a:r>
            <a:r>
              <a:rPr lang="en-US" sz="900" dirty="0">
                <a:hlinkClick r:id="rId24">
                  <a:extLst>
                    <a:ext uri="{A12FA001-AC4F-418D-AE19-62706E023703}">
                      <ahyp:hlinkClr xmlns:ahyp="http://schemas.microsoft.com/office/drawing/2018/hyperlinkcolor" val="tx"/>
                    </a:ext>
                  </a:extLst>
                </a:hlinkClick>
              </a:rPr>
              <a:t>AC9TDI6P08</a:t>
            </a:r>
            <a:r>
              <a:rPr lang="en-US" sz="900" dirty="0"/>
              <a:t>.</a:t>
            </a:r>
          </a:p>
          <a:p>
            <a:pPr marL="0" lvl="0" indent="0" defTabSz="914400" eaLnBrk="0" fontAlgn="base" hangingPunct="0">
              <a:lnSpc>
                <a:spcPct val="100000"/>
              </a:lnSpc>
              <a:spcBef>
                <a:spcPct val="30000"/>
              </a:spcBef>
              <a:spcAft>
                <a:spcPct val="0"/>
              </a:spcAft>
              <a:buNone/>
              <a:defRPr/>
            </a:pPr>
            <a:endParaRPr lang="en-US" sz="1000" b="1" kern="0" dirty="0">
              <a:latin typeface="Arial"/>
              <a:cs typeface="Arial"/>
            </a:endParaRPr>
          </a:p>
          <a:p>
            <a:pPr marL="0" lvl="0" indent="0" defTabSz="914400" eaLnBrk="0" fontAlgn="base" hangingPunct="0">
              <a:lnSpc>
                <a:spcPct val="100000"/>
              </a:lnSpc>
              <a:spcBef>
                <a:spcPct val="30000"/>
              </a:spcBef>
              <a:spcAft>
                <a:spcPct val="0"/>
              </a:spcAft>
              <a:buNone/>
              <a:defRPr/>
            </a:pPr>
            <a:endParaRPr lang="en-US" sz="1000" b="1" kern="0" dirty="0">
              <a:latin typeface="Arial"/>
              <a:cs typeface="Arial"/>
            </a:endParaRPr>
          </a:p>
          <a:p>
            <a:pPr marL="0" lvl="0" indent="0" defTabSz="914400" eaLnBrk="0" fontAlgn="base" hangingPunct="0">
              <a:lnSpc>
                <a:spcPct val="100000"/>
              </a:lnSpc>
              <a:spcBef>
                <a:spcPct val="30000"/>
              </a:spcBef>
              <a:spcAft>
                <a:spcPct val="0"/>
              </a:spcAft>
              <a:buNone/>
              <a:defRPr/>
            </a:pPr>
            <a:r>
              <a:rPr lang="en-US" sz="1000" b="1" kern="0" dirty="0">
                <a:latin typeface="Arial"/>
                <a:cs typeface="Arial"/>
              </a:rPr>
              <a:t>Image:</a:t>
            </a:r>
            <a:r>
              <a:rPr lang="en-AU" sz="1000" b="1" dirty="0">
                <a:latin typeface="Arial"/>
                <a:cs typeface="Arial"/>
              </a:rPr>
              <a:t> </a:t>
            </a:r>
            <a:r>
              <a:rPr lang="en-AU" sz="1000" u="sng" dirty="0">
                <a:latin typeface="Arial"/>
                <a:cs typeface="Arial"/>
                <a:hlinkClick r:id="rId25"/>
              </a:rPr>
              <a:t>www.naidoc.org.au</a:t>
            </a:r>
            <a:endParaRPr lang="en-US" sz="1000" u="sng" kern="0" dirty="0">
              <a:latin typeface="Arial"/>
              <a:cs typeface="Aria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19</a:t>
            </a:fld>
            <a:endParaRPr lang="en-US"/>
          </a:p>
        </p:txBody>
      </p:sp>
    </p:spTree>
    <p:extLst>
      <p:ext uri="{BB962C8B-B14F-4D97-AF65-F5344CB8AC3E}">
        <p14:creationId xmlns:p14="http://schemas.microsoft.com/office/powerpoint/2010/main" val="29814126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2</a:t>
            </a:fld>
            <a:endParaRPr lang="en-US"/>
          </a:p>
        </p:txBody>
      </p:sp>
    </p:spTree>
    <p:extLst>
      <p:ext uri="{BB962C8B-B14F-4D97-AF65-F5344CB8AC3E}">
        <p14:creationId xmlns:p14="http://schemas.microsoft.com/office/powerpoint/2010/main" val="21662195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eaLnBrk="0" fontAlgn="base" hangingPunct="0">
              <a:defRPr/>
            </a:pPr>
            <a:r>
              <a:rPr lang="en-AU" u="none" dirty="0">
                <a:solidFill>
                  <a:schemeClr val="tx1">
                    <a:lumMod val="85000"/>
                    <a:lumOff val="15000"/>
                  </a:schemeClr>
                </a:solidFill>
              </a:rPr>
              <a:t>SEE</a:t>
            </a:r>
            <a:r>
              <a:rPr lang="en-AU" b="0" dirty="0">
                <a:solidFill>
                  <a:schemeClr val="tx1">
                    <a:lumMod val="85000"/>
                    <a:lumOff val="15000"/>
                  </a:schemeClr>
                </a:solidFill>
              </a:rPr>
              <a:t> – JUDGE – </a:t>
            </a:r>
            <a:r>
              <a:rPr lang="en-AU" b="1" u="sng" dirty="0">
                <a:solidFill>
                  <a:schemeClr val="tx1">
                    <a:lumMod val="85000"/>
                    <a:lumOff val="15000"/>
                  </a:schemeClr>
                </a:solidFill>
              </a:rPr>
              <a:t>ACT</a:t>
            </a:r>
            <a:r>
              <a:rPr lang="en-AU" b="1" dirty="0">
                <a:solidFill>
                  <a:schemeClr val="tx1">
                    <a:lumMod val="85000"/>
                    <a:lumOff val="15000"/>
                  </a:schemeClr>
                </a:solidFill>
              </a:rPr>
              <a:t> </a:t>
            </a:r>
            <a:r>
              <a:rPr lang="en-AU" b="0" dirty="0">
                <a:solidFill>
                  <a:schemeClr val="tx1">
                    <a:lumMod val="85000"/>
                    <a:lumOff val="15000"/>
                  </a:schemeClr>
                </a:solidFill>
              </a:rPr>
              <a:t>– PRAY</a:t>
            </a:r>
            <a:r>
              <a:rPr lang="en-AU" dirty="0">
                <a:solidFill>
                  <a:schemeClr val="tx1">
                    <a:lumMod val="85000"/>
                    <a:lumOff val="15000"/>
                  </a:schemeClr>
                </a:solidFill>
              </a:rPr>
              <a:t> </a:t>
            </a:r>
            <a:endParaRPr lang="en-AU" b="0" dirty="0">
              <a:solidFill>
                <a:schemeClr val="tx1">
                  <a:lumMod val="85000"/>
                  <a:lumOff val="15000"/>
                </a:schemeClr>
              </a:solidFill>
            </a:endParaRPr>
          </a:p>
          <a:p>
            <a:pPr marL="0" indent="0" defTabSz="914400" eaLnBrk="0" fontAlgn="base" hangingPunct="0">
              <a:lnSpc>
                <a:spcPct val="100000"/>
              </a:lnSpc>
              <a:spcBef>
                <a:spcPts val="0"/>
              </a:spcBef>
              <a:buNone/>
              <a:defRPr/>
            </a:pPr>
            <a:endParaRPr lang="en-AU" dirty="0">
              <a:solidFill>
                <a:schemeClr val="tx1">
                  <a:lumMod val="85000"/>
                  <a:lumOff val="15000"/>
                </a:schemeClr>
              </a:solidFill>
            </a:endParaRPr>
          </a:p>
          <a:p>
            <a:pPr marL="0" indent="0">
              <a:lnSpc>
                <a:spcPct val="100000"/>
              </a:lnSpc>
              <a:spcBef>
                <a:spcPts val="0"/>
              </a:spcBef>
              <a:spcAft>
                <a:spcPts val="600"/>
              </a:spcAft>
              <a:buNone/>
            </a:pPr>
            <a:r>
              <a:rPr lang="en-AU" b="1" dirty="0"/>
              <a:t>Watch</a:t>
            </a:r>
            <a:r>
              <a:rPr lang="en-AU" dirty="0"/>
              <a:t> Caritas Australia’s </a:t>
            </a:r>
            <a:r>
              <a:rPr lang="en-AU" dirty="0">
                <a:hlinkClick r:id="rId3"/>
              </a:rPr>
              <a:t>Programs Snapshot: First Australians</a:t>
            </a:r>
            <a:r>
              <a:rPr lang="en-AU" dirty="0"/>
              <a:t> video. You might also like to explore our other related resources, including about human rights issues faced by First Nations People today. These can be found on our </a:t>
            </a:r>
            <a:r>
              <a:rPr lang="en-AU" dirty="0">
                <a:hlinkClick r:id="rId4"/>
              </a:rPr>
              <a:t>Resources page</a:t>
            </a:r>
            <a:r>
              <a:rPr lang="en-AU" dirty="0"/>
              <a:t>.</a:t>
            </a:r>
            <a:endParaRPr lang="en-AU" u="sng" dirty="0">
              <a:cs typeface="Calibri"/>
            </a:endParaRPr>
          </a:p>
          <a:p>
            <a:pPr marL="0" indent="0">
              <a:lnSpc>
                <a:spcPct val="100000"/>
              </a:lnSpc>
              <a:spcBef>
                <a:spcPts val="0"/>
              </a:spcBef>
              <a:spcAft>
                <a:spcPts val="600"/>
              </a:spcAft>
              <a:buNone/>
            </a:pPr>
            <a:endParaRPr lang="en-AU" b="1" dirty="0"/>
          </a:p>
          <a:p>
            <a:pPr marL="0" indent="0">
              <a:lnSpc>
                <a:spcPct val="100000"/>
              </a:lnSpc>
              <a:spcBef>
                <a:spcPts val="0"/>
              </a:spcBef>
              <a:spcAft>
                <a:spcPts val="600"/>
              </a:spcAft>
              <a:buNone/>
            </a:pPr>
            <a:r>
              <a:rPr lang="en-AU" b="1" dirty="0"/>
              <a:t>Why does Caritas Australia use the term ‘First Australians’? </a:t>
            </a:r>
            <a:r>
              <a:rPr lang="en-AU" dirty="0"/>
              <a:t>In 2012 a Bill was introduced into the Federal Parliament for an Act to provide for the recognition of Aboriginal and Torres Strait Islander Peoples. The Bill states “The Parliament, on behalf of the people of Australia, recognises that the continent and the islands now known as Australia were first occupied by Aboriginal and Torres Strait Islander peoples”.</a:t>
            </a:r>
            <a:endParaRPr lang="en-AU" dirty="0">
              <a:cs typeface="Calibri"/>
            </a:endParaRPr>
          </a:p>
          <a:p>
            <a:pPr marL="0" indent="0">
              <a:lnSpc>
                <a:spcPct val="100000"/>
              </a:lnSpc>
              <a:spcBef>
                <a:spcPts val="0"/>
              </a:spcBef>
              <a:spcAft>
                <a:spcPts val="600"/>
              </a:spcAft>
              <a:buNone/>
            </a:pPr>
            <a:r>
              <a:rPr lang="en-AU" dirty="0"/>
              <a:t>At Caritas Australia, the name change has been requested by our Aboriginal and Torres Strait Islander Partners who feel that the term ‘Indigenous’ is a generic term and does not express their unique belonging to the country in which our organisation is based.</a:t>
            </a:r>
            <a:endParaRPr lang="en-AU" dirty="0">
              <a:cs typeface="Calibri"/>
            </a:endParaRPr>
          </a:p>
          <a:p>
            <a:pPr marL="0" indent="0">
              <a:lnSpc>
                <a:spcPct val="100000"/>
              </a:lnSpc>
              <a:spcBef>
                <a:spcPts val="0"/>
              </a:spcBef>
              <a:spcAft>
                <a:spcPts val="600"/>
              </a:spcAft>
              <a:buNone/>
            </a:pPr>
            <a:endParaRPr lang="en-AU" sz="1000" b="1" dirty="0"/>
          </a:p>
          <a:p>
            <a:pPr marL="0" indent="0">
              <a:lnSpc>
                <a:spcPct val="100000"/>
              </a:lnSpc>
              <a:spcBef>
                <a:spcPts val="0"/>
              </a:spcBef>
              <a:spcAft>
                <a:spcPts val="600"/>
              </a:spcAft>
              <a:buNone/>
            </a:pPr>
            <a:r>
              <a:rPr lang="en-AU" sz="1000" b="1" dirty="0"/>
              <a:t>Curriculum Links: </a:t>
            </a:r>
            <a:r>
              <a:rPr lang="en-AU" sz="1000" dirty="0">
                <a:hlinkClick r:id="rId5">
                  <a:extLst>
                    <a:ext uri="{A12FA001-AC4F-418D-AE19-62706E023703}">
                      <ahyp:hlinkClr xmlns:ahyp="http://schemas.microsoft.com/office/drawing/2018/hyperlinkcolor" val="tx"/>
                    </a:ext>
                  </a:extLst>
                </a:hlinkClick>
              </a:rPr>
              <a:t>Aboriginal and Torres Strait Islander histories and cultures</a:t>
            </a:r>
            <a:r>
              <a:rPr lang="en-AU" sz="1000" dirty="0"/>
              <a:t>. </a:t>
            </a:r>
            <a:r>
              <a:rPr lang="en-AU" sz="1000" dirty="0">
                <a:hlinkClick r:id="rId6">
                  <a:extLst>
                    <a:ext uri="{A12FA001-AC4F-418D-AE19-62706E023703}">
                      <ahyp:hlinkClr xmlns:ahyp="http://schemas.microsoft.com/office/drawing/2018/hyperlinkcolor" val="tx"/>
                    </a:ext>
                  </a:extLst>
                </a:hlinkClick>
              </a:rPr>
              <a:t>Intercultural Understanding</a:t>
            </a:r>
            <a:r>
              <a:rPr lang="en-AU" sz="1000" dirty="0"/>
              <a:t>.</a:t>
            </a:r>
            <a:endParaRPr lang="en-AU" sz="1000" dirty="0">
              <a:cs typeface="Calibri"/>
            </a:endParaRPr>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20</a:t>
            </a:fld>
            <a:endParaRPr lang="en-US"/>
          </a:p>
        </p:txBody>
      </p:sp>
    </p:spTree>
    <p:extLst>
      <p:ext uri="{BB962C8B-B14F-4D97-AF65-F5344CB8AC3E}">
        <p14:creationId xmlns:p14="http://schemas.microsoft.com/office/powerpoint/2010/main" val="19605597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eaLnBrk="0" fontAlgn="base" hangingPunct="0">
              <a:defRPr/>
            </a:pPr>
            <a:r>
              <a:rPr lang="en-AU" b="0" dirty="0">
                <a:solidFill>
                  <a:schemeClr val="tx1">
                    <a:lumMod val="85000"/>
                    <a:lumOff val="15000"/>
                  </a:schemeClr>
                </a:solidFill>
              </a:rPr>
              <a:t>SEE – </a:t>
            </a:r>
            <a:r>
              <a:rPr lang="en-AU" dirty="0">
                <a:solidFill>
                  <a:schemeClr val="tx1">
                    <a:lumMod val="85000"/>
                    <a:lumOff val="15000"/>
                  </a:schemeClr>
                </a:solidFill>
              </a:rPr>
              <a:t>JUDGE </a:t>
            </a:r>
            <a:r>
              <a:rPr lang="en-AU" b="0" dirty="0">
                <a:solidFill>
                  <a:schemeClr val="tx1">
                    <a:lumMod val="85000"/>
                    <a:lumOff val="15000"/>
                  </a:schemeClr>
                </a:solidFill>
              </a:rPr>
              <a:t>– </a:t>
            </a:r>
            <a:r>
              <a:rPr lang="en-AU" b="1" u="sng" dirty="0">
                <a:solidFill>
                  <a:schemeClr val="tx1">
                    <a:lumMod val="85000"/>
                    <a:lumOff val="15000"/>
                  </a:schemeClr>
                </a:solidFill>
              </a:rPr>
              <a:t>ACT</a:t>
            </a:r>
            <a:r>
              <a:rPr lang="en-AU" b="0" dirty="0">
                <a:solidFill>
                  <a:schemeClr val="tx1">
                    <a:lumMod val="85000"/>
                    <a:lumOff val="15000"/>
                  </a:schemeClr>
                </a:solidFill>
              </a:rPr>
              <a:t> – PRAY</a:t>
            </a:r>
            <a:r>
              <a:rPr lang="en-AU" dirty="0">
                <a:solidFill>
                  <a:schemeClr val="tx1">
                    <a:lumMod val="85000"/>
                    <a:lumOff val="15000"/>
                  </a:schemeClr>
                </a:solidFill>
              </a:rPr>
              <a:t> </a:t>
            </a:r>
            <a:endParaRPr lang="en-AU" b="0" dirty="0">
              <a:solidFill>
                <a:schemeClr val="tx1">
                  <a:lumMod val="85000"/>
                  <a:lumOff val="15000"/>
                </a:schemeClr>
              </a:solidFill>
            </a:endParaRPr>
          </a:p>
          <a:p>
            <a:pPr marL="0" indent="0">
              <a:lnSpc>
                <a:spcPct val="100000"/>
              </a:lnSpc>
              <a:buNone/>
            </a:pPr>
            <a:endParaRPr lang="en-AU" b="1" dirty="0">
              <a:solidFill>
                <a:schemeClr val="tx1">
                  <a:lumMod val="85000"/>
                  <a:lumOff val="15000"/>
                </a:schemeClr>
              </a:solidFill>
            </a:endParaRPr>
          </a:p>
          <a:p>
            <a:pPr marL="0" indent="0">
              <a:lnSpc>
                <a:spcPct val="100000"/>
              </a:lnSpc>
              <a:spcBef>
                <a:spcPts val="0"/>
              </a:spcBef>
              <a:spcAft>
                <a:spcPts val="600"/>
              </a:spcAft>
              <a:buNone/>
            </a:pPr>
            <a:r>
              <a:rPr lang="en-AU" b="1" dirty="0"/>
              <a:t>Investigate: </a:t>
            </a:r>
            <a:r>
              <a:rPr lang="en-AU" dirty="0"/>
              <a:t>As a class, investigate what the phrase 'closing the gap' means. Why is this important? What difference could it make?</a:t>
            </a:r>
            <a:r>
              <a:rPr lang="en-AU" b="1" dirty="0"/>
              <a:t> </a:t>
            </a:r>
            <a:endParaRPr lang="en-AU" dirty="0"/>
          </a:p>
          <a:p>
            <a:pPr marL="0" indent="0">
              <a:lnSpc>
                <a:spcPct val="100000"/>
              </a:lnSpc>
              <a:spcBef>
                <a:spcPts val="0"/>
              </a:spcBef>
              <a:spcAft>
                <a:spcPts val="600"/>
              </a:spcAft>
              <a:buNone/>
            </a:pPr>
            <a:endParaRPr lang="en-AU" b="1" dirty="0"/>
          </a:p>
          <a:p>
            <a:pPr marL="0" indent="0">
              <a:lnSpc>
                <a:spcPct val="100000"/>
              </a:lnSpc>
              <a:spcBef>
                <a:spcPts val="0"/>
              </a:spcBef>
              <a:spcAft>
                <a:spcPts val="600"/>
              </a:spcAft>
              <a:buNone/>
            </a:pPr>
            <a:r>
              <a:rPr lang="en-AU" b="1" dirty="0"/>
              <a:t>Go further: </a:t>
            </a:r>
            <a:r>
              <a:rPr lang="en-AU" dirty="0"/>
              <a:t>When First Nations Peoples lead and participate in decisions that affect them, they able to use their strengths to come up with great solutions to the challenges they face. It also helps their Culture and communities to grow strong and healthy. This is subsidiarity and participation in action! Use Caritas Australia’s </a:t>
            </a:r>
            <a:r>
              <a:rPr lang="en-AU" dirty="0">
                <a:hlinkClick r:id="rId3"/>
              </a:rPr>
              <a:t>CST Toolkit</a:t>
            </a:r>
            <a:r>
              <a:rPr lang="en-AU" dirty="0"/>
              <a:t> to understand the Catholic Social Teaching principles of Subsidiarity and Participation. Invite students to consider how these ideas in practice help contribute to positive and just outcomes for First Nations Peoples.</a:t>
            </a:r>
          </a:p>
          <a:p>
            <a:pPr marL="0" indent="0" defTabSz="914400" eaLnBrk="0" fontAlgn="base" hangingPunct="0">
              <a:lnSpc>
                <a:spcPct val="100000"/>
              </a:lnSpc>
              <a:spcBef>
                <a:spcPts val="0"/>
              </a:spcBef>
              <a:spcAft>
                <a:spcPts val="600"/>
              </a:spcAft>
              <a:buNone/>
              <a:defRPr/>
            </a:pPr>
            <a:endParaRPr lang="en-AU" sz="1000" b="1" dirty="0"/>
          </a:p>
          <a:p>
            <a:pPr marL="0" indent="0" defTabSz="914400" eaLnBrk="0" fontAlgn="base" hangingPunct="0">
              <a:lnSpc>
                <a:spcPct val="100000"/>
              </a:lnSpc>
              <a:spcBef>
                <a:spcPts val="0"/>
              </a:spcBef>
              <a:spcAft>
                <a:spcPts val="600"/>
              </a:spcAft>
              <a:buNone/>
              <a:defRPr/>
            </a:pPr>
            <a:r>
              <a:rPr lang="en-AU" sz="1000" b="1" dirty="0"/>
              <a:t>Curriculum Links: </a:t>
            </a:r>
            <a:r>
              <a:rPr lang="en-AU" sz="1000" dirty="0">
                <a:hlinkClick r:id="rId4">
                  <a:extLst>
                    <a:ext uri="{A12FA001-AC4F-418D-AE19-62706E023703}">
                      <ahyp:hlinkClr xmlns:ahyp="http://schemas.microsoft.com/office/drawing/2018/hyperlinkcolor" val="tx"/>
                    </a:ext>
                  </a:extLst>
                </a:hlinkClick>
              </a:rPr>
              <a:t>Aboriginal and Torres Strait Islander histories and cultures</a:t>
            </a:r>
            <a:r>
              <a:rPr lang="en-AU" sz="1000" dirty="0"/>
              <a:t>. </a:t>
            </a:r>
            <a:r>
              <a:rPr lang="en-AU" sz="1000" dirty="0">
                <a:hlinkClick r:id="rId5">
                  <a:extLst>
                    <a:ext uri="{A12FA001-AC4F-418D-AE19-62706E023703}">
                      <ahyp:hlinkClr xmlns:ahyp="http://schemas.microsoft.com/office/drawing/2018/hyperlinkcolor" val="tx"/>
                    </a:ext>
                  </a:extLst>
                </a:hlinkClick>
              </a:rPr>
              <a:t>Intercultural Understanding</a:t>
            </a:r>
            <a:r>
              <a:rPr lang="en-AU" sz="1000" dirty="0"/>
              <a:t>. </a:t>
            </a:r>
            <a:r>
              <a:rPr lang="en-US" sz="1000" b="1" dirty="0"/>
              <a:t>Civics and Citizenship F 3–4 </a:t>
            </a:r>
            <a:r>
              <a:rPr lang="en-US" sz="1000" dirty="0">
                <a:hlinkClick r:id="rId6">
                  <a:extLst>
                    <a:ext uri="{A12FA001-AC4F-418D-AE19-62706E023703}">
                      <ahyp:hlinkClr xmlns:ahyp="http://schemas.microsoft.com/office/drawing/2018/hyperlinkcolor" val="tx"/>
                    </a:ext>
                  </a:extLst>
                </a:hlinkClick>
              </a:rPr>
              <a:t>AC9HS3K06</a:t>
            </a:r>
            <a:r>
              <a:rPr lang="en-US" sz="1000" dirty="0"/>
              <a:t>, </a:t>
            </a:r>
            <a:r>
              <a:rPr lang="en-US" sz="1000" dirty="0">
                <a:hlinkClick r:id="rId7">
                  <a:extLst>
                    <a:ext uri="{A12FA001-AC4F-418D-AE19-62706E023703}">
                      <ahyp:hlinkClr xmlns:ahyp="http://schemas.microsoft.com/office/drawing/2018/hyperlinkcolor" val="tx"/>
                    </a:ext>
                  </a:extLst>
                </a:hlinkClick>
              </a:rPr>
              <a:t>AC9HS3K07</a:t>
            </a:r>
            <a:r>
              <a:rPr lang="en-US" sz="1000" dirty="0"/>
              <a:t>, </a:t>
            </a:r>
            <a:r>
              <a:rPr lang="en-US" sz="1000" dirty="0">
                <a:hlinkClick r:id="rId8">
                  <a:extLst>
                    <a:ext uri="{A12FA001-AC4F-418D-AE19-62706E023703}">
                      <ahyp:hlinkClr xmlns:ahyp="http://schemas.microsoft.com/office/drawing/2018/hyperlinkcolor" val="tx"/>
                    </a:ext>
                  </a:extLst>
                </a:hlinkClick>
              </a:rPr>
              <a:t>AC9HS4K07</a:t>
            </a:r>
            <a:r>
              <a:rPr lang="en-US" sz="1000" dirty="0"/>
              <a:t>, </a:t>
            </a:r>
            <a:r>
              <a:rPr lang="en-US" sz="1000" dirty="0">
                <a:hlinkClick r:id="rId9">
                  <a:extLst>
                    <a:ext uri="{A12FA001-AC4F-418D-AE19-62706E023703}">
                      <ahyp:hlinkClr xmlns:ahyp="http://schemas.microsoft.com/office/drawing/2018/hyperlinkcolor" val="tx"/>
                    </a:ext>
                  </a:extLst>
                </a:hlinkClick>
              </a:rPr>
              <a:t>AC9HS4K08</a:t>
            </a:r>
            <a:r>
              <a:rPr lang="en-US" sz="1000" dirty="0"/>
              <a:t>, </a:t>
            </a:r>
            <a:r>
              <a:rPr lang="en-US" sz="1000" dirty="0">
                <a:hlinkClick r:id="rId10">
                  <a:extLst>
                    <a:ext uri="{A12FA001-AC4F-418D-AE19-62706E023703}">
                      <ahyp:hlinkClr xmlns:ahyp="http://schemas.microsoft.com/office/drawing/2018/hyperlinkcolor" val="tx"/>
                    </a:ext>
                  </a:extLst>
                </a:hlinkClick>
              </a:rPr>
              <a:t>AC9HS4K09</a:t>
            </a:r>
            <a:r>
              <a:rPr lang="en-US" sz="1000" dirty="0"/>
              <a:t>. </a:t>
            </a:r>
            <a:r>
              <a:rPr lang="en-US" sz="1000" b="1" dirty="0"/>
              <a:t>Y 5–6 </a:t>
            </a:r>
            <a:r>
              <a:rPr lang="en-US" sz="1000" dirty="0">
                <a:hlinkClick r:id="rId11">
                  <a:extLst>
                    <a:ext uri="{A12FA001-AC4F-418D-AE19-62706E023703}">
                      <ahyp:hlinkClr xmlns:ahyp="http://schemas.microsoft.com/office/drawing/2018/hyperlinkcolor" val="tx"/>
                    </a:ext>
                  </a:extLst>
                </a:hlinkClick>
              </a:rPr>
              <a:t>AC9HS5K06</a:t>
            </a:r>
            <a:r>
              <a:rPr lang="en-US" sz="1000" dirty="0"/>
              <a:t>, </a:t>
            </a:r>
            <a:r>
              <a:rPr lang="en-US" sz="1000" dirty="0">
                <a:hlinkClick r:id="rId12">
                  <a:extLst>
                    <a:ext uri="{A12FA001-AC4F-418D-AE19-62706E023703}">
                      <ahyp:hlinkClr xmlns:ahyp="http://schemas.microsoft.com/office/drawing/2018/hyperlinkcolor" val="tx"/>
                    </a:ext>
                  </a:extLst>
                </a:hlinkClick>
              </a:rPr>
              <a:t>AC9HS5K07</a:t>
            </a:r>
            <a:r>
              <a:rPr lang="en-US" sz="1000" dirty="0"/>
              <a:t>, </a:t>
            </a:r>
            <a:r>
              <a:rPr lang="en-US" sz="1000" dirty="0">
                <a:hlinkClick r:id="rId13">
                  <a:extLst>
                    <a:ext uri="{A12FA001-AC4F-418D-AE19-62706E023703}">
                      <ahyp:hlinkClr xmlns:ahyp="http://schemas.microsoft.com/office/drawing/2018/hyperlinkcolor" val="tx"/>
                    </a:ext>
                  </a:extLst>
                </a:hlinkClick>
              </a:rPr>
              <a:t>AC9HS6K06</a:t>
            </a:r>
            <a:r>
              <a:rPr lang="en-US" sz="1000" dirty="0"/>
              <a:t>. </a:t>
            </a:r>
            <a:endParaRPr lang="en-AU" sz="1000" dirty="0"/>
          </a:p>
        </p:txBody>
      </p:sp>
      <p:sp>
        <p:nvSpPr>
          <p:cNvPr id="4" name="Slide Number Placeholder 3"/>
          <p:cNvSpPr>
            <a:spLocks noGrp="1"/>
          </p:cNvSpPr>
          <p:nvPr>
            <p:ph type="sldNum" sz="quarter" idx="5"/>
          </p:nvPr>
        </p:nvSpPr>
        <p:spPr/>
        <p:txBody>
          <a:bodyPr/>
          <a:lstStyle/>
          <a:p>
            <a:fld id="{490689D6-08F4-9246-8340-6E1C330F9F5D}" type="slidenum">
              <a:rPr lang="en-US" smtClean="0"/>
              <a:t>21</a:t>
            </a:fld>
            <a:endParaRPr lang="en-US"/>
          </a:p>
        </p:txBody>
      </p:sp>
    </p:spTree>
    <p:extLst>
      <p:ext uri="{BB962C8B-B14F-4D97-AF65-F5344CB8AC3E}">
        <p14:creationId xmlns:p14="http://schemas.microsoft.com/office/powerpoint/2010/main" val="13584677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930" indent="-74930">
              <a:lnSpc>
                <a:spcPct val="113999"/>
              </a:lnSpc>
              <a:spcBef>
                <a:spcPts val="329"/>
              </a:spcBef>
              <a:spcAft>
                <a:spcPts val="424"/>
              </a:spcAft>
            </a:pPr>
            <a:r>
              <a:rPr lang="en-AU" b="1" dirty="0"/>
              <a:t>PRAY – Shaping the reflection-action process through faith: What are the concerns of my heart? </a:t>
            </a:r>
            <a:endParaRPr lang="en-AU" dirty="0"/>
          </a:p>
          <a:p>
            <a:pPr>
              <a:spcAft>
                <a:spcPts val="600"/>
              </a:spcAft>
            </a:pPr>
            <a:endParaRPr lang="en-AU" dirty="0"/>
          </a:p>
          <a:p>
            <a:pPr>
              <a:spcAft>
                <a:spcPts val="600"/>
              </a:spcAft>
            </a:pPr>
            <a:r>
              <a:rPr lang="en-AU" dirty="0"/>
              <a:t>SEE – JUDGE – ACT – </a:t>
            </a:r>
            <a:r>
              <a:rPr lang="en-AU" b="1" u="sng" dirty="0"/>
              <a:t>PRAY</a:t>
            </a:r>
            <a:r>
              <a:rPr lang="en-AU" dirty="0"/>
              <a:t> </a:t>
            </a:r>
            <a:endParaRPr lang="en-US" dirty="0"/>
          </a:p>
          <a:p>
            <a:pPr>
              <a:spcAft>
                <a:spcPts val="600"/>
              </a:spcAft>
            </a:pPr>
            <a:endParaRPr lang="en-AU" dirty="0"/>
          </a:p>
          <a:p>
            <a:pPr marL="0" indent="0">
              <a:lnSpc>
                <a:spcPct val="100000"/>
              </a:lnSpc>
              <a:spcBef>
                <a:spcPts val="0"/>
              </a:spcBef>
              <a:spcAft>
                <a:spcPts val="600"/>
              </a:spcAft>
              <a:buNone/>
              <a:defRPr/>
            </a:pPr>
            <a:r>
              <a:rPr lang="en-AU" b="1" dirty="0"/>
              <a:t>Reflect</a:t>
            </a:r>
            <a:r>
              <a:rPr lang="en-AU" dirty="0"/>
              <a:t> on all you have learnt and celebrated about First Nations Peoples and cultures. </a:t>
            </a:r>
            <a:endParaRPr lang="en-AU" dirty="0">
              <a:cs typeface="Calibri"/>
            </a:endParaRPr>
          </a:p>
          <a:p>
            <a:pPr marL="0" indent="0">
              <a:lnSpc>
                <a:spcPct val="100000"/>
              </a:lnSpc>
              <a:spcBef>
                <a:spcPts val="0"/>
              </a:spcBef>
              <a:spcAft>
                <a:spcPts val="600"/>
              </a:spcAft>
              <a:buNone/>
              <a:defRPr/>
            </a:pPr>
            <a:endParaRPr lang="en-AU" b="1" dirty="0"/>
          </a:p>
          <a:p>
            <a:pPr marL="0" indent="0">
              <a:lnSpc>
                <a:spcPct val="100000"/>
              </a:lnSpc>
              <a:spcBef>
                <a:spcPts val="0"/>
              </a:spcBef>
              <a:spcAft>
                <a:spcPts val="600"/>
              </a:spcAft>
              <a:buNone/>
              <a:defRPr/>
            </a:pPr>
            <a:r>
              <a:rPr lang="en-AU" b="1" dirty="0"/>
              <a:t>Invite </a:t>
            </a:r>
            <a:r>
              <a:rPr lang="en-AU" dirty="0"/>
              <a:t>students to write their own prayers of gratitude and celebration of Australian First Nations Peoples and intercessions about the challenges First Nations Peoples continue to face and the journey of reconciliation that they and all Australians share together. Finally, gather your thoughts and intentions together with the NATSICC Voice Prayer (find the link on Slide 23).</a:t>
            </a:r>
            <a:endParaRPr lang="en-AU" dirty="0">
              <a:cs typeface="Calibri"/>
            </a:endParaRPr>
          </a:p>
          <a:p>
            <a:pPr marL="0" indent="0">
              <a:lnSpc>
                <a:spcPct val="100000"/>
              </a:lnSpc>
              <a:spcBef>
                <a:spcPts val="0"/>
              </a:spcBef>
              <a:spcAft>
                <a:spcPts val="600"/>
              </a:spcAft>
              <a:buNone/>
            </a:pPr>
            <a:endParaRPr lang="en-AU" sz="1000" b="1" dirty="0"/>
          </a:p>
          <a:p>
            <a:pPr marL="0" indent="0">
              <a:lnSpc>
                <a:spcPct val="100000"/>
              </a:lnSpc>
              <a:spcBef>
                <a:spcPts val="0"/>
              </a:spcBef>
              <a:spcAft>
                <a:spcPts val="600"/>
              </a:spcAft>
              <a:buNone/>
            </a:pPr>
            <a:endParaRPr lang="en-AU" sz="1000" b="1" dirty="0"/>
          </a:p>
          <a:p>
            <a:pPr marL="0" indent="0">
              <a:lnSpc>
                <a:spcPct val="100000"/>
              </a:lnSpc>
              <a:spcBef>
                <a:spcPts val="0"/>
              </a:spcBef>
              <a:spcAft>
                <a:spcPts val="600"/>
              </a:spcAft>
              <a:buNone/>
            </a:pPr>
            <a:r>
              <a:rPr lang="en-AU" sz="1000" b="1" dirty="0"/>
              <a:t>Image: </a:t>
            </a:r>
            <a:r>
              <a:rPr lang="en-AU" sz="1000" dirty="0"/>
              <a:t>Pandanus weavings made by artists at </a:t>
            </a:r>
            <a:r>
              <a:rPr lang="en-AU" sz="1000" dirty="0" err="1"/>
              <a:t>Djilpin</a:t>
            </a:r>
            <a:r>
              <a:rPr lang="en-AU" sz="1000" dirty="0"/>
              <a:t> Arts. Photo: Richard Wainwright/Caritas Australia</a:t>
            </a:r>
            <a:r>
              <a:rPr lang="en-US" sz="1000" dirty="0"/>
              <a:t> </a:t>
            </a:r>
            <a:endParaRPr lang="en-AU" sz="1000" dirty="0"/>
          </a:p>
          <a:p>
            <a:endParaRPr lang="en-AU" dirty="0"/>
          </a:p>
          <a:p>
            <a:pPr>
              <a:spcBef>
                <a:spcPct val="30000"/>
              </a:spcBef>
              <a:spcAft>
                <a:spcPct val="0"/>
              </a:spcAft>
            </a:pPr>
            <a:endParaRPr lang="en-AU" dirty="0"/>
          </a:p>
          <a:p>
            <a:pPr marL="74930" indent="-74930">
              <a:lnSpc>
                <a:spcPct val="113999"/>
              </a:lnSpc>
              <a:spcBef>
                <a:spcPts val="329"/>
              </a:spcBef>
              <a:spcAft>
                <a:spcPts val="424"/>
              </a:spcAft>
            </a:pPr>
            <a:endParaRPr lang="en-AU" b="1" dirty="0">
              <a:cs typeface="Calibri"/>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90689D6-08F4-9246-8340-6E1C330F9F5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725231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eaLnBrk="0" fontAlgn="base" hangingPunct="0">
              <a:defRPr/>
            </a:pPr>
            <a:r>
              <a:rPr lang="en-AU" b="0" dirty="0">
                <a:solidFill>
                  <a:schemeClr val="tx1">
                    <a:lumMod val="85000"/>
                    <a:lumOff val="15000"/>
                  </a:schemeClr>
                </a:solidFill>
              </a:rPr>
              <a:t>SEE – JUDGE – ACT – </a:t>
            </a:r>
            <a:r>
              <a:rPr lang="en-AU" b="1" u="sng" dirty="0">
                <a:solidFill>
                  <a:schemeClr val="tx1">
                    <a:lumMod val="85000"/>
                    <a:lumOff val="15000"/>
                  </a:schemeClr>
                </a:solidFill>
              </a:rPr>
              <a:t>PRAY</a:t>
            </a:r>
            <a:r>
              <a:rPr lang="en-AU" dirty="0">
                <a:solidFill>
                  <a:schemeClr val="tx1">
                    <a:lumMod val="85000"/>
                    <a:lumOff val="15000"/>
                  </a:schemeClr>
                </a:solidFill>
              </a:rPr>
              <a:t> </a:t>
            </a:r>
            <a:endParaRPr lang="en-AU" b="0" dirty="0">
              <a:solidFill>
                <a:schemeClr val="tx1">
                  <a:lumMod val="85000"/>
                  <a:lumOff val="15000"/>
                </a:schemeClr>
              </a:solidFill>
            </a:endParaRPr>
          </a:p>
          <a:p>
            <a:pPr marL="0" indent="0">
              <a:lnSpc>
                <a:spcPct val="100000"/>
              </a:lnSpc>
              <a:spcBef>
                <a:spcPts val="0"/>
              </a:spcBef>
              <a:buNone/>
            </a:pPr>
            <a:endParaRPr lang="en-AU" b="1" dirty="0">
              <a:solidFill>
                <a:schemeClr val="tx1">
                  <a:lumMod val="85000"/>
                  <a:lumOff val="15000"/>
                </a:schemeClr>
              </a:solidFill>
            </a:endParaRPr>
          </a:p>
          <a:p>
            <a:pPr marL="0" indent="0">
              <a:lnSpc>
                <a:spcPct val="100000"/>
              </a:lnSpc>
              <a:spcBef>
                <a:spcPts val="0"/>
              </a:spcBef>
              <a:spcAft>
                <a:spcPts val="600"/>
              </a:spcAft>
              <a:buNone/>
            </a:pPr>
            <a:r>
              <a:rPr lang="en-AU" b="1" dirty="0"/>
              <a:t>Pray</a:t>
            </a:r>
            <a:r>
              <a:rPr lang="en-AU" dirty="0"/>
              <a:t> this prayer, written and produced as </a:t>
            </a:r>
            <a:r>
              <a:rPr lang="en-AU" dirty="0">
                <a:hlinkClick r:id="rId3"/>
              </a:rPr>
              <a:t>a short video by the National Aboriginal and Torres Strait Islander Catholic Council (NATSICC)</a:t>
            </a:r>
            <a:r>
              <a:rPr lang="en-AU" dirty="0"/>
              <a:t>. Use it with your students as a way of expressing your collective commitment to keep learning about, celebrating and standing in solidarity with First Nations Australians.</a:t>
            </a:r>
            <a:endParaRPr lang="en-AU" dirty="0">
              <a:cs typeface="Calibri"/>
            </a:endParaRPr>
          </a:p>
          <a:p>
            <a:pPr marL="0" indent="0">
              <a:lnSpc>
                <a:spcPct val="100000"/>
              </a:lnSpc>
              <a:spcBef>
                <a:spcPts val="0"/>
              </a:spcBef>
              <a:spcAft>
                <a:spcPts val="600"/>
              </a:spcAft>
              <a:buNone/>
            </a:pPr>
            <a:endParaRPr lang="en-AU" sz="900" b="1" dirty="0"/>
          </a:p>
          <a:p>
            <a:pPr marL="0" indent="0">
              <a:lnSpc>
                <a:spcPct val="100000"/>
              </a:lnSpc>
              <a:spcBef>
                <a:spcPts val="0"/>
              </a:spcBef>
              <a:spcAft>
                <a:spcPts val="600"/>
              </a:spcAft>
              <a:buNone/>
            </a:pPr>
            <a:r>
              <a:rPr lang="en-AU" sz="900" b="1" dirty="0"/>
              <a:t>Curriculum Links: </a:t>
            </a:r>
            <a:r>
              <a:rPr lang="en-AU" sz="900" dirty="0">
                <a:hlinkClick r:id="rId4">
                  <a:extLst>
                    <a:ext uri="{A12FA001-AC4F-418D-AE19-62706E023703}">
                      <ahyp:hlinkClr xmlns:ahyp="http://schemas.microsoft.com/office/drawing/2018/hyperlinkcolor" val="tx"/>
                    </a:ext>
                  </a:extLst>
                </a:hlinkClick>
              </a:rPr>
              <a:t>Aboriginal and Torres Strait Islander histories and cultures</a:t>
            </a:r>
            <a:r>
              <a:rPr lang="en-AU" sz="900" dirty="0"/>
              <a:t>. </a:t>
            </a:r>
            <a:r>
              <a:rPr lang="en-AU" sz="900" dirty="0">
                <a:hlinkClick r:id="rId5">
                  <a:extLst>
                    <a:ext uri="{A12FA001-AC4F-418D-AE19-62706E023703}">
                      <ahyp:hlinkClr xmlns:ahyp="http://schemas.microsoft.com/office/drawing/2018/hyperlinkcolor" val="tx"/>
                    </a:ext>
                  </a:extLst>
                </a:hlinkClick>
              </a:rPr>
              <a:t>Intercultural Understanding</a:t>
            </a:r>
            <a:r>
              <a:rPr lang="en-AU" sz="900" dirty="0"/>
              <a:t>.</a:t>
            </a:r>
            <a:endParaRPr lang="en-AU" sz="900"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23</a:t>
            </a:fld>
            <a:endParaRPr lang="en-US"/>
          </a:p>
        </p:txBody>
      </p:sp>
    </p:spTree>
    <p:extLst>
      <p:ext uri="{BB962C8B-B14F-4D97-AF65-F5344CB8AC3E}">
        <p14:creationId xmlns:p14="http://schemas.microsoft.com/office/powerpoint/2010/main" val="3713700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dirty="0">
                <a:latin typeface="Arial"/>
                <a:ea typeface="Roboto Light"/>
                <a:cs typeface="Arial"/>
              </a:rPr>
              <a:t>Share this </a:t>
            </a:r>
            <a:r>
              <a:rPr lang="en-AU" b="1" dirty="0">
                <a:latin typeface="Arial"/>
                <a:ea typeface="Roboto Light"/>
                <a:cs typeface="Arial"/>
              </a:rPr>
              <a:t>complaints and feedback advice </a:t>
            </a:r>
            <a:r>
              <a:rPr lang="en-AU" dirty="0">
                <a:latin typeface="Arial"/>
                <a:ea typeface="Roboto Light"/>
                <a:cs typeface="Arial"/>
              </a:rPr>
              <a:t>with students before continuing with next slides.</a:t>
            </a:r>
            <a:endParaRPr lang="en-US" dirty="0">
              <a:latin typeface="Arial"/>
              <a:ea typeface="Roboto Light"/>
              <a:cs typeface="Arial"/>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3</a:t>
            </a:fld>
            <a:endParaRPr lang="en-US"/>
          </a:p>
        </p:txBody>
      </p:sp>
    </p:spTree>
    <p:extLst>
      <p:ext uri="{BB962C8B-B14F-4D97-AF65-F5344CB8AC3E}">
        <p14:creationId xmlns:p14="http://schemas.microsoft.com/office/powerpoint/2010/main" val="1998604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dirty="0">
                <a:latin typeface="Arial"/>
                <a:ea typeface="Roboto Light"/>
                <a:cs typeface="Arial"/>
              </a:rPr>
              <a:t>Share this</a:t>
            </a:r>
            <a:r>
              <a:rPr lang="en-AU" b="1" dirty="0">
                <a:latin typeface="Arial"/>
                <a:ea typeface="Roboto Light"/>
                <a:cs typeface="Arial"/>
              </a:rPr>
              <a:t> content advice </a:t>
            </a:r>
            <a:r>
              <a:rPr lang="en-AU" dirty="0">
                <a:latin typeface="Arial"/>
                <a:ea typeface="Roboto Light"/>
                <a:cs typeface="Arial"/>
              </a:rPr>
              <a:t>with students before continuing with next slides.</a:t>
            </a:r>
          </a:p>
        </p:txBody>
      </p:sp>
      <p:sp>
        <p:nvSpPr>
          <p:cNvPr id="4" name="Slide Number Placeholder 3"/>
          <p:cNvSpPr>
            <a:spLocks noGrp="1"/>
          </p:cNvSpPr>
          <p:nvPr>
            <p:ph type="sldNum" sz="quarter" idx="5"/>
          </p:nvPr>
        </p:nvSpPr>
        <p:spPr/>
        <p:txBody>
          <a:bodyPr/>
          <a:lstStyle/>
          <a:p>
            <a:fld id="{490689D6-08F4-9246-8340-6E1C330F9F5D}" type="slidenum">
              <a:rPr lang="en-US" smtClean="0"/>
              <a:t>4</a:t>
            </a:fld>
            <a:endParaRPr lang="en-US"/>
          </a:p>
        </p:txBody>
      </p:sp>
    </p:spTree>
    <p:extLst>
      <p:ext uri="{BB962C8B-B14F-4D97-AF65-F5344CB8AC3E}">
        <p14:creationId xmlns:p14="http://schemas.microsoft.com/office/powerpoint/2010/main" val="1330815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defTabSz="457200">
              <a:lnSpc>
                <a:spcPct val="100000"/>
              </a:lnSpc>
              <a:spcBef>
                <a:spcPts val="0"/>
              </a:spcBef>
              <a:spcAft>
                <a:spcPts val="600"/>
              </a:spcAft>
              <a:buNone/>
              <a:defRPr/>
            </a:pPr>
            <a:r>
              <a:rPr lang="en-US" b="1" dirty="0"/>
              <a:t>Introduce </a:t>
            </a:r>
            <a:r>
              <a:rPr lang="en-US" dirty="0"/>
              <a:t>this</a:t>
            </a:r>
            <a:r>
              <a:rPr lang="en-AU" dirty="0">
                <a:latin typeface="Arial"/>
                <a:ea typeface="Roboto Light"/>
                <a:cs typeface="Arial"/>
              </a:rPr>
              <a:t> resource by explaining its focus on the Uluru Statement From the Heart and the three key things it calls for: Voice, Treaty, Truth. </a:t>
            </a:r>
          </a:p>
          <a:p>
            <a:pPr marL="0" lvl="0" indent="0" defTabSz="457200">
              <a:lnSpc>
                <a:spcPct val="100000"/>
              </a:lnSpc>
              <a:spcBef>
                <a:spcPts val="0"/>
              </a:spcBef>
              <a:spcAft>
                <a:spcPts val="600"/>
              </a:spcAft>
              <a:buNone/>
              <a:defRPr/>
            </a:pPr>
            <a:endParaRPr lang="en-AU" dirty="0">
              <a:latin typeface="Arial"/>
              <a:ea typeface="Roboto Light"/>
              <a:cs typeface="Arial"/>
            </a:endParaRPr>
          </a:p>
          <a:p>
            <a:pPr marL="0" lvl="0" indent="0" defTabSz="457200">
              <a:lnSpc>
                <a:spcPct val="100000"/>
              </a:lnSpc>
              <a:spcBef>
                <a:spcPts val="0"/>
              </a:spcBef>
              <a:spcAft>
                <a:spcPts val="600"/>
              </a:spcAft>
              <a:buNone/>
              <a:defRPr/>
            </a:pPr>
            <a:r>
              <a:rPr lang="en-AU" b="1" dirty="0">
                <a:latin typeface="Arial"/>
                <a:ea typeface="Roboto Light"/>
                <a:cs typeface="Arial"/>
              </a:rPr>
              <a:t>Explain</a:t>
            </a:r>
            <a:r>
              <a:rPr lang="en-AU" dirty="0">
                <a:latin typeface="Arial"/>
                <a:ea typeface="Roboto Light"/>
                <a:cs typeface="Arial"/>
              </a:rPr>
              <a:t> how the presentation and activities follow the</a:t>
            </a:r>
            <a:r>
              <a:rPr lang="en-AU" altLang="en-US" dirty="0">
                <a:latin typeface="Arial"/>
                <a:ea typeface="Roboto Light"/>
                <a:cs typeface="Arial"/>
              </a:rPr>
              <a:t> SEE – JUDGE – ACT – PRAY cycle that helps us not just to learn about an idea or issue but let it also guide our actions.</a:t>
            </a:r>
          </a:p>
          <a:p>
            <a:pPr marL="0" indent="0">
              <a:lnSpc>
                <a:spcPct val="100000"/>
              </a:lnSpc>
              <a:spcBef>
                <a:spcPts val="0"/>
              </a:spcBef>
              <a:spcAft>
                <a:spcPts val="600"/>
              </a:spcAft>
              <a:buNone/>
              <a:defRPr/>
            </a:pPr>
            <a:endParaRPr lang="en-US" sz="1000" b="1" dirty="0"/>
          </a:p>
          <a:p>
            <a:pPr marL="0" indent="0">
              <a:lnSpc>
                <a:spcPct val="100000"/>
              </a:lnSpc>
              <a:spcBef>
                <a:spcPts val="0"/>
              </a:spcBef>
              <a:spcAft>
                <a:spcPts val="600"/>
              </a:spcAft>
              <a:buNone/>
              <a:defRPr/>
            </a:pPr>
            <a:endParaRPr lang="en-US" sz="1000" b="1" dirty="0"/>
          </a:p>
          <a:p>
            <a:pPr marL="0" indent="0">
              <a:lnSpc>
                <a:spcPct val="100000"/>
              </a:lnSpc>
              <a:spcBef>
                <a:spcPts val="0"/>
              </a:spcBef>
              <a:spcAft>
                <a:spcPts val="600"/>
              </a:spcAft>
              <a:buNone/>
              <a:defRPr/>
            </a:pPr>
            <a:r>
              <a:rPr lang="en-US" sz="1000" b="1" dirty="0"/>
              <a:t>Image: </a:t>
            </a:r>
            <a:r>
              <a:rPr lang="en-US" sz="1000" dirty="0">
                <a:cs typeface="Calibri"/>
              </a:rPr>
              <a:t>Detail of the Uluru Statement From the Heart. </a:t>
            </a:r>
            <a:r>
              <a:rPr lang="en-US" sz="1000" dirty="0">
                <a:cs typeface="Arial"/>
              </a:rPr>
              <a:t>Photo: </a:t>
            </a:r>
            <a:r>
              <a:rPr lang="en-US" sz="1000" dirty="0">
                <a:cs typeface="Arial"/>
                <a:hlinkClick r:id="rId3"/>
              </a:rPr>
              <a:t>ulurustatement.org</a:t>
            </a:r>
            <a:endParaRPr lang="en-US" sz="1000" dirty="0">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5</a:t>
            </a:fld>
            <a:endParaRPr lang="en-US"/>
          </a:p>
        </p:txBody>
      </p:sp>
    </p:spTree>
    <p:extLst>
      <p:ext uri="{BB962C8B-B14F-4D97-AF65-F5344CB8AC3E}">
        <p14:creationId xmlns:p14="http://schemas.microsoft.com/office/powerpoint/2010/main" val="42745961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930" indent="-74930">
              <a:lnSpc>
                <a:spcPct val="113999"/>
              </a:lnSpc>
              <a:spcBef>
                <a:spcPts val="329"/>
              </a:spcBef>
              <a:spcAft>
                <a:spcPts val="424"/>
              </a:spcAft>
            </a:pPr>
            <a:r>
              <a:rPr lang="en-AU" b="1" dirty="0"/>
              <a:t>SEE – Understand the issue: Are we listening to the people most affected?</a:t>
            </a:r>
            <a:endParaRPr lang="en-AU" dirty="0"/>
          </a:p>
          <a:p>
            <a:pPr>
              <a:spcAft>
                <a:spcPts val="600"/>
              </a:spcAft>
            </a:pPr>
            <a:endParaRPr lang="en-AU" b="1" u="sng" dirty="0"/>
          </a:p>
          <a:p>
            <a:pPr>
              <a:spcAft>
                <a:spcPts val="600"/>
              </a:spcAft>
            </a:pPr>
            <a:r>
              <a:rPr lang="en-AU" b="1" u="sng" dirty="0"/>
              <a:t>SEE</a:t>
            </a:r>
            <a:r>
              <a:rPr lang="en-AU" dirty="0"/>
              <a:t> – JUDGE – ACT – PRAY </a:t>
            </a:r>
            <a:endParaRPr lang="en-AU" dirty="0">
              <a:cs typeface="Calibri"/>
            </a:endParaRPr>
          </a:p>
          <a:p>
            <a:pPr>
              <a:spcAft>
                <a:spcPts val="600"/>
              </a:spcAft>
            </a:pPr>
            <a:endParaRPr lang="en-AU" b="1" dirty="0"/>
          </a:p>
          <a:p>
            <a:pPr>
              <a:spcAft>
                <a:spcPts val="600"/>
              </a:spcAft>
            </a:pPr>
            <a:endParaRPr lang="en-AU" b="1" dirty="0"/>
          </a:p>
          <a:p>
            <a:pPr>
              <a:spcAft>
                <a:spcPts val="600"/>
              </a:spcAft>
            </a:pPr>
            <a:r>
              <a:rPr lang="en-AU" b="1" dirty="0"/>
              <a:t>Image: </a:t>
            </a:r>
            <a:r>
              <a:rPr lang="en-AU" dirty="0"/>
              <a:t>Pandanus weavings made by artists at </a:t>
            </a:r>
            <a:r>
              <a:rPr lang="en-AU" dirty="0" err="1"/>
              <a:t>Djilpin</a:t>
            </a:r>
            <a:r>
              <a:rPr lang="en-AU" dirty="0"/>
              <a:t> Arts. Photo: Richard Wainwright/Caritas Australia</a:t>
            </a:r>
          </a:p>
          <a:p>
            <a:endParaRPr lang="en-AU" dirty="0">
              <a:cs typeface="Calibri"/>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90689D6-08F4-9246-8340-6E1C330F9F5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62348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lang="en-AU" b="1" u="sng" dirty="0">
                <a:solidFill>
                  <a:schemeClr val="tx1">
                    <a:lumMod val="85000"/>
                    <a:lumOff val="15000"/>
                  </a:schemeClr>
                </a:solidFill>
              </a:rPr>
              <a:t>SEE</a:t>
            </a:r>
            <a:r>
              <a:rPr lang="en-AU" b="0" dirty="0">
                <a:solidFill>
                  <a:schemeClr val="tx1">
                    <a:lumMod val="85000"/>
                    <a:lumOff val="15000"/>
                  </a:schemeClr>
                </a:solidFill>
              </a:rPr>
              <a:t> – JUDGE – ACT</a:t>
            </a:r>
            <a:r>
              <a:rPr lang="en-AU" b="1" dirty="0">
                <a:solidFill>
                  <a:schemeClr val="tx1">
                    <a:lumMod val="85000"/>
                    <a:lumOff val="15000"/>
                  </a:schemeClr>
                </a:solidFill>
              </a:rPr>
              <a:t> </a:t>
            </a:r>
            <a:r>
              <a:rPr lang="en-AU" b="0" dirty="0">
                <a:solidFill>
                  <a:schemeClr val="tx1">
                    <a:lumMod val="85000"/>
                    <a:lumOff val="15000"/>
                  </a:schemeClr>
                </a:solidFill>
              </a:rPr>
              <a:t>– PRAY </a:t>
            </a:r>
          </a:p>
          <a:p>
            <a:pPr marL="0" indent="0">
              <a:lnSpc>
                <a:spcPct val="100000"/>
              </a:lnSpc>
              <a:spcBef>
                <a:spcPts val="0"/>
              </a:spcBef>
              <a:buNone/>
            </a:pPr>
            <a:endParaRPr lang="en-AU" b="1" dirty="0">
              <a:solidFill>
                <a:schemeClr val="tx1">
                  <a:lumMod val="85000"/>
                  <a:lumOff val="15000"/>
                </a:schemeClr>
              </a:solidFill>
            </a:endParaRPr>
          </a:p>
          <a:p>
            <a:pPr marL="0" lvl="0" indent="0" defTabSz="457200">
              <a:lnSpc>
                <a:spcPct val="100000"/>
              </a:lnSpc>
              <a:spcBef>
                <a:spcPts val="0"/>
              </a:spcBef>
              <a:spcAft>
                <a:spcPts val="600"/>
              </a:spcAft>
              <a:buNone/>
              <a:defRPr/>
            </a:pPr>
            <a:r>
              <a:rPr lang="en-AU" b="1" dirty="0"/>
              <a:t>Listen: </a:t>
            </a:r>
            <a:r>
              <a:rPr lang="en-AU" dirty="0"/>
              <a:t>The Uluru Statement From the Heart is an invitation from First Nations Peoples issued to all Australians on 26 May 2017.* Go to the </a:t>
            </a:r>
            <a:r>
              <a:rPr lang="en-AU" dirty="0">
                <a:hlinkClick r:id="rId3"/>
              </a:rPr>
              <a:t>Uluru Statement website</a:t>
            </a:r>
            <a:r>
              <a:rPr lang="en-AU" dirty="0"/>
              <a:t> and scroll down to listen Professor Megan Davis, member of the Referendum Council, reading the Uluru Statement From the Heart for the first time in history on the floor of the First Nations Constitutional Convention.</a:t>
            </a:r>
            <a:endParaRPr lang="en-AU" u="sng" dirty="0"/>
          </a:p>
          <a:p>
            <a:pPr marL="0" indent="0">
              <a:lnSpc>
                <a:spcPct val="100000"/>
              </a:lnSpc>
              <a:spcBef>
                <a:spcPts val="0"/>
              </a:spcBef>
              <a:spcAft>
                <a:spcPts val="600"/>
              </a:spcAft>
              <a:buNone/>
            </a:pPr>
            <a:endParaRPr lang="en-AU" b="1" dirty="0"/>
          </a:p>
          <a:p>
            <a:pPr marL="0" indent="0">
              <a:lnSpc>
                <a:spcPct val="100000"/>
              </a:lnSpc>
              <a:spcBef>
                <a:spcPts val="0"/>
              </a:spcBef>
              <a:spcAft>
                <a:spcPts val="600"/>
              </a:spcAft>
              <a:buNone/>
            </a:pPr>
            <a:r>
              <a:rPr lang="en-AU" b="1" dirty="0"/>
              <a:t>Investigate</a:t>
            </a:r>
            <a:r>
              <a:rPr lang="en-AU" dirty="0"/>
              <a:t> where The Uluru Statement was written, who created the artwork and who was involved in writing and signing it. </a:t>
            </a:r>
          </a:p>
          <a:p>
            <a:pPr marL="0" indent="0">
              <a:lnSpc>
                <a:spcPct val="100000"/>
              </a:lnSpc>
              <a:spcBef>
                <a:spcPts val="0"/>
              </a:spcBef>
              <a:spcAft>
                <a:spcPts val="600"/>
              </a:spcAft>
              <a:buNone/>
            </a:pPr>
            <a:endParaRPr lang="en-AU" sz="1000" b="1" dirty="0"/>
          </a:p>
          <a:p>
            <a:pPr marL="0" indent="0">
              <a:lnSpc>
                <a:spcPct val="100000"/>
              </a:lnSpc>
              <a:spcBef>
                <a:spcPts val="0"/>
              </a:spcBef>
              <a:spcAft>
                <a:spcPts val="600"/>
              </a:spcAft>
              <a:buNone/>
            </a:pPr>
            <a:r>
              <a:rPr lang="en-AU" sz="1000" b="1" dirty="0"/>
              <a:t>Curriculum Links: </a:t>
            </a:r>
            <a:r>
              <a:rPr lang="en-US" sz="1000" b="1" dirty="0"/>
              <a:t>History F–2</a:t>
            </a:r>
            <a:r>
              <a:rPr lang="en-US" sz="1000" dirty="0"/>
              <a:t> </a:t>
            </a:r>
            <a:r>
              <a:rPr lang="en-US" sz="1000" dirty="0">
                <a:hlinkClick r:id="rId4"/>
              </a:rPr>
              <a:t>AC9HSFK01</a:t>
            </a:r>
            <a:r>
              <a:rPr lang="en-US" sz="1000" dirty="0"/>
              <a:t>, </a:t>
            </a:r>
            <a:r>
              <a:rPr lang="en-US" sz="1000" dirty="0">
                <a:hlinkClick r:id="rId5">
                  <a:extLst>
                    <a:ext uri="{A12FA001-AC4F-418D-AE19-62706E023703}">
                      <ahyp:hlinkClr xmlns:ahyp="http://schemas.microsoft.com/office/drawing/2018/hyperlinkcolor" val="tx"/>
                    </a:ext>
                  </a:extLst>
                </a:hlinkClick>
              </a:rPr>
              <a:t>AC9HS1K01</a:t>
            </a:r>
            <a:r>
              <a:rPr lang="en-US" sz="1000" dirty="0"/>
              <a:t>, </a:t>
            </a:r>
            <a:r>
              <a:rPr lang="en-US" sz="1000" dirty="0">
                <a:hlinkClick r:id="rId6">
                  <a:extLst>
                    <a:ext uri="{A12FA001-AC4F-418D-AE19-62706E023703}">
                      <ahyp:hlinkClr xmlns:ahyp="http://schemas.microsoft.com/office/drawing/2018/hyperlinkcolor" val="tx"/>
                    </a:ext>
                  </a:extLst>
                </a:hlinkClick>
              </a:rPr>
              <a:t>AC9HS1K02</a:t>
            </a:r>
            <a:r>
              <a:rPr lang="en-US" sz="1000" dirty="0"/>
              <a:t>, </a:t>
            </a:r>
            <a:r>
              <a:rPr lang="en-US" sz="1000" dirty="0">
                <a:hlinkClick r:id="rId7">
                  <a:extLst>
                    <a:ext uri="{A12FA001-AC4F-418D-AE19-62706E023703}">
                      <ahyp:hlinkClr xmlns:ahyp="http://schemas.microsoft.com/office/drawing/2018/hyperlinkcolor" val="tx"/>
                    </a:ext>
                  </a:extLst>
                </a:hlinkClick>
              </a:rPr>
              <a:t>AC9HS2K01</a:t>
            </a:r>
            <a:r>
              <a:rPr lang="en-US" sz="1000" dirty="0"/>
              <a:t>, </a:t>
            </a:r>
            <a:r>
              <a:rPr lang="en-US" sz="1000" dirty="0">
                <a:hlinkClick r:id="rId8">
                  <a:extLst>
                    <a:ext uri="{A12FA001-AC4F-418D-AE19-62706E023703}">
                      <ahyp:hlinkClr xmlns:ahyp="http://schemas.microsoft.com/office/drawing/2018/hyperlinkcolor" val="tx"/>
                    </a:ext>
                  </a:extLst>
                </a:hlinkClick>
              </a:rPr>
              <a:t>AC9HS2K02</a:t>
            </a:r>
            <a:r>
              <a:rPr lang="en-US" sz="1000" dirty="0"/>
              <a:t>. </a:t>
            </a:r>
            <a:r>
              <a:rPr lang="en-US" sz="1000" b="1" dirty="0"/>
              <a:t>Y 3–4 </a:t>
            </a:r>
            <a:r>
              <a:rPr lang="en-US" sz="1000" dirty="0">
                <a:hlinkClick r:id="rId9">
                  <a:extLst>
                    <a:ext uri="{A12FA001-AC4F-418D-AE19-62706E023703}">
                      <ahyp:hlinkClr xmlns:ahyp="http://schemas.microsoft.com/office/drawing/2018/hyperlinkcolor" val="tx"/>
                    </a:ext>
                  </a:extLst>
                </a:hlinkClick>
              </a:rPr>
              <a:t>AC9HS3K02</a:t>
            </a:r>
            <a:r>
              <a:rPr lang="en-US" sz="1000" dirty="0"/>
              <a:t>, </a:t>
            </a:r>
            <a:r>
              <a:rPr lang="en-US" sz="1000" dirty="0">
                <a:hlinkClick r:id="rId10">
                  <a:extLst>
                    <a:ext uri="{A12FA001-AC4F-418D-AE19-62706E023703}">
                      <ahyp:hlinkClr xmlns:ahyp="http://schemas.microsoft.com/office/drawing/2018/hyperlinkcolor" val="tx"/>
                    </a:ext>
                  </a:extLst>
                </a:hlinkClick>
              </a:rPr>
              <a:t>AC9HS4K01</a:t>
            </a:r>
            <a:r>
              <a:rPr lang="en-US" sz="1000" dirty="0"/>
              <a:t>, </a:t>
            </a:r>
            <a:r>
              <a:rPr lang="en-US" sz="1000" dirty="0">
                <a:hlinkClick r:id="rId11">
                  <a:extLst>
                    <a:ext uri="{A12FA001-AC4F-418D-AE19-62706E023703}">
                      <ahyp:hlinkClr xmlns:ahyp="http://schemas.microsoft.com/office/drawing/2018/hyperlinkcolor" val="tx"/>
                    </a:ext>
                  </a:extLst>
                </a:hlinkClick>
              </a:rPr>
              <a:t>AC9HS4K04</a:t>
            </a:r>
            <a:r>
              <a:rPr lang="en-US" sz="1000" dirty="0"/>
              <a:t>. </a:t>
            </a:r>
            <a:r>
              <a:rPr lang="en-US" sz="1000" b="1" dirty="0"/>
              <a:t>Y 5–6 </a:t>
            </a:r>
            <a:r>
              <a:rPr lang="en-US" sz="1000" dirty="0">
                <a:hlinkClick r:id="rId12">
                  <a:extLst>
                    <a:ext uri="{A12FA001-AC4F-418D-AE19-62706E023703}">
                      <ahyp:hlinkClr xmlns:ahyp="http://schemas.microsoft.com/office/drawing/2018/hyperlinkcolor" val="tx"/>
                    </a:ext>
                  </a:extLst>
                </a:hlinkClick>
              </a:rPr>
              <a:t>AC9HS5K02</a:t>
            </a:r>
            <a:r>
              <a:rPr lang="en-US" sz="1000" dirty="0"/>
              <a:t>, </a:t>
            </a:r>
            <a:r>
              <a:rPr lang="en-US" sz="1000" dirty="0">
                <a:hlinkClick r:id="rId13">
                  <a:extLst>
                    <a:ext uri="{A12FA001-AC4F-418D-AE19-62706E023703}">
                      <ahyp:hlinkClr xmlns:ahyp="http://schemas.microsoft.com/office/drawing/2018/hyperlinkcolor" val="tx"/>
                    </a:ext>
                  </a:extLst>
                </a:hlinkClick>
              </a:rPr>
              <a:t>AC9HS5K03</a:t>
            </a:r>
            <a:r>
              <a:rPr lang="en-US" sz="1000" dirty="0"/>
              <a:t>, </a:t>
            </a:r>
            <a:r>
              <a:rPr lang="en-US" sz="1000" dirty="0">
                <a:hlinkClick r:id="rId14">
                  <a:extLst>
                    <a:ext uri="{A12FA001-AC4F-418D-AE19-62706E023703}">
                      <ahyp:hlinkClr xmlns:ahyp="http://schemas.microsoft.com/office/drawing/2018/hyperlinkcolor" val="tx"/>
                    </a:ext>
                  </a:extLst>
                </a:hlinkClick>
              </a:rPr>
              <a:t>AC9HS6K02</a:t>
            </a:r>
            <a:r>
              <a:rPr lang="en-US" sz="1000" dirty="0"/>
              <a:t>. </a:t>
            </a:r>
            <a:endParaRPr lang="en-AU" sz="1000" b="1" dirty="0"/>
          </a:p>
          <a:p>
            <a:pPr marL="0" indent="0">
              <a:lnSpc>
                <a:spcPct val="100000"/>
              </a:lnSpc>
              <a:spcBef>
                <a:spcPts val="0"/>
              </a:spcBef>
              <a:spcAft>
                <a:spcPts val="600"/>
              </a:spcAft>
              <a:buNone/>
            </a:pPr>
            <a:endParaRPr lang="en-AU" sz="1000" b="1" dirty="0"/>
          </a:p>
          <a:p>
            <a:pPr marL="0" indent="0">
              <a:lnSpc>
                <a:spcPct val="100000"/>
              </a:lnSpc>
              <a:spcBef>
                <a:spcPts val="0"/>
              </a:spcBef>
              <a:spcAft>
                <a:spcPts val="600"/>
              </a:spcAft>
              <a:buNone/>
            </a:pPr>
            <a:endParaRPr lang="en-AU" sz="1000" b="1" dirty="0"/>
          </a:p>
          <a:p>
            <a:pPr marL="0" indent="0">
              <a:lnSpc>
                <a:spcPct val="100000"/>
              </a:lnSpc>
              <a:spcBef>
                <a:spcPts val="0"/>
              </a:spcBef>
              <a:spcAft>
                <a:spcPts val="600"/>
              </a:spcAft>
              <a:buNone/>
            </a:pPr>
            <a:r>
              <a:rPr lang="en-AU" sz="1000" b="1" dirty="0"/>
              <a:t>Source *</a:t>
            </a:r>
            <a:r>
              <a:rPr lang="en-AU" sz="1000" dirty="0">
                <a:hlinkClick r:id="rId15"/>
              </a:rPr>
              <a:t>The Uluru Statement</a:t>
            </a:r>
            <a:endParaRPr lang="en-AU" b="0" u="sng" dirty="0">
              <a:solidFill>
                <a:schemeClr val="tx1">
                  <a:lumMod val="85000"/>
                  <a:lumOff val="15000"/>
                </a:schemeClr>
              </a:solidFill>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7</a:t>
            </a:fld>
            <a:endParaRPr lang="en-US"/>
          </a:p>
        </p:txBody>
      </p:sp>
    </p:spTree>
    <p:extLst>
      <p:ext uri="{BB962C8B-B14F-4D97-AF65-F5344CB8AC3E}">
        <p14:creationId xmlns:p14="http://schemas.microsoft.com/office/powerpoint/2010/main" val="636655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eaLnBrk="0" fontAlgn="base" hangingPunct="0">
              <a:defRPr/>
            </a:pPr>
            <a:r>
              <a:rPr lang="en-AU" b="1" u="sng" dirty="0"/>
              <a:t>SEE</a:t>
            </a:r>
            <a:r>
              <a:rPr lang="en-AU" b="0" dirty="0"/>
              <a:t> – </a:t>
            </a:r>
            <a:r>
              <a:rPr lang="en-AU" dirty="0"/>
              <a:t>JUDGE</a:t>
            </a:r>
            <a:r>
              <a:rPr lang="en-AU" b="0" dirty="0"/>
              <a:t> – ACT – PRAY</a:t>
            </a:r>
            <a:r>
              <a:rPr lang="en-AU" dirty="0"/>
              <a:t> </a:t>
            </a:r>
            <a:endParaRPr lang="en-AU" b="0" dirty="0"/>
          </a:p>
          <a:p>
            <a:pPr marL="0" indent="0">
              <a:lnSpc>
                <a:spcPct val="100000"/>
              </a:lnSpc>
              <a:spcBef>
                <a:spcPts val="0"/>
              </a:spcBef>
              <a:buNone/>
            </a:pPr>
            <a:endParaRPr lang="en-AU" b="1" dirty="0"/>
          </a:p>
          <a:p>
            <a:pPr marL="0" indent="0">
              <a:lnSpc>
                <a:spcPct val="100000"/>
              </a:lnSpc>
              <a:spcBef>
                <a:spcPts val="0"/>
              </a:spcBef>
              <a:spcAft>
                <a:spcPts val="600"/>
              </a:spcAft>
              <a:buNone/>
            </a:pPr>
            <a:r>
              <a:rPr lang="en-AU" b="1" dirty="0"/>
              <a:t>Listen </a:t>
            </a:r>
            <a:r>
              <a:rPr lang="en-AU" dirty="0"/>
              <a:t>to the Statement From the Heart being read aloud. Visit this </a:t>
            </a:r>
            <a:r>
              <a:rPr lang="en-AU" dirty="0">
                <a:hlinkClick r:id="rId3"/>
              </a:rPr>
              <a:t>website</a:t>
            </a:r>
            <a:r>
              <a:rPr lang="en-AU" dirty="0"/>
              <a:t> and scroll down to listen Professor Megan Davis, member of the Referendum Council, reading the Statement From the Heart for the first time in history on the floor of the First Nations Constitutional Convention.</a:t>
            </a:r>
          </a:p>
          <a:p>
            <a:pPr marL="0" indent="0">
              <a:lnSpc>
                <a:spcPct val="100000"/>
              </a:lnSpc>
              <a:spcBef>
                <a:spcPts val="0"/>
              </a:spcBef>
              <a:spcAft>
                <a:spcPts val="600"/>
              </a:spcAft>
              <a:buNone/>
            </a:pPr>
            <a:endParaRPr lang="en-AU" dirty="0"/>
          </a:p>
          <a:p>
            <a:pPr marL="0" indent="0">
              <a:lnSpc>
                <a:spcPct val="100000"/>
              </a:lnSpc>
              <a:spcBef>
                <a:spcPts val="0"/>
              </a:spcBef>
              <a:spcAft>
                <a:spcPts val="600"/>
              </a:spcAft>
              <a:buNone/>
            </a:pPr>
            <a:r>
              <a:rPr lang="en-AU" sz="900" b="1" dirty="0"/>
              <a:t>Curriculum Links: </a:t>
            </a:r>
            <a:r>
              <a:rPr lang="en-US" sz="900" b="1" dirty="0"/>
              <a:t>Civics and Citizenship F 3–4 </a:t>
            </a:r>
            <a:r>
              <a:rPr lang="en-US" sz="900" dirty="0">
                <a:hlinkClick r:id="rId4">
                  <a:extLst>
                    <a:ext uri="{A12FA001-AC4F-418D-AE19-62706E023703}">
                      <ahyp:hlinkClr xmlns:ahyp="http://schemas.microsoft.com/office/drawing/2018/hyperlinkcolor" val="tx"/>
                    </a:ext>
                  </a:extLst>
                </a:hlinkClick>
              </a:rPr>
              <a:t>AC9HS3K06</a:t>
            </a:r>
            <a:r>
              <a:rPr lang="en-US" sz="900" dirty="0"/>
              <a:t>, </a:t>
            </a:r>
            <a:r>
              <a:rPr lang="en-US" sz="900" dirty="0">
                <a:hlinkClick r:id="rId5">
                  <a:extLst>
                    <a:ext uri="{A12FA001-AC4F-418D-AE19-62706E023703}">
                      <ahyp:hlinkClr xmlns:ahyp="http://schemas.microsoft.com/office/drawing/2018/hyperlinkcolor" val="tx"/>
                    </a:ext>
                  </a:extLst>
                </a:hlinkClick>
              </a:rPr>
              <a:t>AC9HS3K07</a:t>
            </a:r>
            <a:r>
              <a:rPr lang="en-US" sz="900" dirty="0"/>
              <a:t>, </a:t>
            </a:r>
            <a:r>
              <a:rPr lang="en-US" sz="900" dirty="0">
                <a:hlinkClick r:id="rId6">
                  <a:extLst>
                    <a:ext uri="{A12FA001-AC4F-418D-AE19-62706E023703}">
                      <ahyp:hlinkClr xmlns:ahyp="http://schemas.microsoft.com/office/drawing/2018/hyperlinkcolor" val="tx"/>
                    </a:ext>
                  </a:extLst>
                </a:hlinkClick>
              </a:rPr>
              <a:t>AC9HS4K07</a:t>
            </a:r>
            <a:r>
              <a:rPr lang="en-US" sz="900" dirty="0"/>
              <a:t>, </a:t>
            </a:r>
            <a:r>
              <a:rPr lang="en-US" sz="900" dirty="0">
                <a:hlinkClick r:id="rId7">
                  <a:extLst>
                    <a:ext uri="{A12FA001-AC4F-418D-AE19-62706E023703}">
                      <ahyp:hlinkClr xmlns:ahyp="http://schemas.microsoft.com/office/drawing/2018/hyperlinkcolor" val="tx"/>
                    </a:ext>
                  </a:extLst>
                </a:hlinkClick>
              </a:rPr>
              <a:t>AC9HS4K08</a:t>
            </a:r>
            <a:r>
              <a:rPr lang="en-US" sz="900" dirty="0"/>
              <a:t>, </a:t>
            </a:r>
            <a:r>
              <a:rPr lang="en-US" sz="900" dirty="0">
                <a:hlinkClick r:id="rId8">
                  <a:extLst>
                    <a:ext uri="{A12FA001-AC4F-418D-AE19-62706E023703}">
                      <ahyp:hlinkClr xmlns:ahyp="http://schemas.microsoft.com/office/drawing/2018/hyperlinkcolor" val="tx"/>
                    </a:ext>
                  </a:extLst>
                </a:hlinkClick>
              </a:rPr>
              <a:t>AC9HS4K09</a:t>
            </a:r>
            <a:r>
              <a:rPr lang="en-US" sz="900" dirty="0"/>
              <a:t>.  </a:t>
            </a:r>
            <a:r>
              <a:rPr lang="en-US" sz="900" b="1" dirty="0"/>
              <a:t>Y 5–6 </a:t>
            </a:r>
            <a:r>
              <a:rPr lang="en-US" sz="900" dirty="0">
                <a:hlinkClick r:id="rId9">
                  <a:extLst>
                    <a:ext uri="{A12FA001-AC4F-418D-AE19-62706E023703}">
                      <ahyp:hlinkClr xmlns:ahyp="http://schemas.microsoft.com/office/drawing/2018/hyperlinkcolor" val="tx"/>
                    </a:ext>
                  </a:extLst>
                </a:hlinkClick>
              </a:rPr>
              <a:t>AC9HS5K06</a:t>
            </a:r>
            <a:r>
              <a:rPr lang="en-US" sz="900" dirty="0"/>
              <a:t>, </a:t>
            </a:r>
            <a:r>
              <a:rPr lang="en-US" sz="900" dirty="0">
                <a:hlinkClick r:id="rId10">
                  <a:extLst>
                    <a:ext uri="{A12FA001-AC4F-418D-AE19-62706E023703}">
                      <ahyp:hlinkClr xmlns:ahyp="http://schemas.microsoft.com/office/drawing/2018/hyperlinkcolor" val="tx"/>
                    </a:ext>
                  </a:extLst>
                </a:hlinkClick>
              </a:rPr>
              <a:t>AC9HS5K07</a:t>
            </a:r>
            <a:r>
              <a:rPr lang="en-US" sz="900" dirty="0"/>
              <a:t>, </a:t>
            </a:r>
            <a:r>
              <a:rPr lang="en-US" sz="900" dirty="0">
                <a:hlinkClick r:id="rId11">
                  <a:extLst>
                    <a:ext uri="{A12FA001-AC4F-418D-AE19-62706E023703}">
                      <ahyp:hlinkClr xmlns:ahyp="http://schemas.microsoft.com/office/drawing/2018/hyperlinkcolor" val="tx"/>
                    </a:ext>
                  </a:extLst>
                </a:hlinkClick>
              </a:rPr>
              <a:t>AC9HS6K06</a:t>
            </a:r>
            <a:r>
              <a:rPr lang="en-US" sz="900" dirty="0"/>
              <a:t>.</a:t>
            </a:r>
            <a:endParaRPr lang="en-US" sz="900" b="1" dirty="0"/>
          </a:p>
        </p:txBody>
      </p:sp>
      <p:sp>
        <p:nvSpPr>
          <p:cNvPr id="4" name="Slide Number Placeholder 3"/>
          <p:cNvSpPr>
            <a:spLocks noGrp="1"/>
          </p:cNvSpPr>
          <p:nvPr>
            <p:ph type="sldNum" sz="quarter" idx="5"/>
          </p:nvPr>
        </p:nvSpPr>
        <p:spPr/>
        <p:txBody>
          <a:bodyPr/>
          <a:lstStyle/>
          <a:p>
            <a:fld id="{490689D6-08F4-9246-8340-6E1C330F9F5D}" type="slidenum">
              <a:rPr lang="en-US" smtClean="0"/>
              <a:t>8</a:t>
            </a:fld>
            <a:endParaRPr lang="en-US"/>
          </a:p>
        </p:txBody>
      </p:sp>
    </p:spTree>
    <p:extLst>
      <p:ext uri="{BB962C8B-B14F-4D97-AF65-F5344CB8AC3E}">
        <p14:creationId xmlns:p14="http://schemas.microsoft.com/office/powerpoint/2010/main" val="2906562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14400" eaLnBrk="0" fontAlgn="base" hangingPunct="0">
              <a:lnSpc>
                <a:spcPct val="100000"/>
              </a:lnSpc>
              <a:spcBef>
                <a:spcPts val="0"/>
              </a:spcBef>
              <a:buNone/>
              <a:defRPr/>
            </a:pPr>
            <a:r>
              <a:rPr lang="en-AU" b="1" u="sng" dirty="0">
                <a:solidFill>
                  <a:schemeClr val="tx1">
                    <a:lumMod val="85000"/>
                    <a:lumOff val="15000"/>
                  </a:schemeClr>
                </a:solidFill>
              </a:rPr>
              <a:t>SEE</a:t>
            </a:r>
            <a:r>
              <a:rPr lang="en-AU" b="1" dirty="0">
                <a:solidFill>
                  <a:schemeClr val="tx1">
                    <a:lumMod val="85000"/>
                    <a:lumOff val="15000"/>
                  </a:schemeClr>
                </a:solidFill>
              </a:rPr>
              <a:t> </a:t>
            </a:r>
            <a:r>
              <a:rPr lang="en-AU" b="0" dirty="0">
                <a:solidFill>
                  <a:schemeClr val="tx1">
                    <a:lumMod val="85000"/>
                    <a:lumOff val="15000"/>
                  </a:schemeClr>
                </a:solidFill>
              </a:rPr>
              <a:t>–</a:t>
            </a:r>
            <a:r>
              <a:rPr lang="en-AU" b="1" dirty="0">
                <a:solidFill>
                  <a:schemeClr val="tx1">
                    <a:lumMod val="85000"/>
                    <a:lumOff val="15000"/>
                  </a:schemeClr>
                </a:solidFill>
              </a:rPr>
              <a:t> </a:t>
            </a:r>
            <a:r>
              <a:rPr lang="en-AU" dirty="0">
                <a:solidFill>
                  <a:schemeClr val="tx1">
                    <a:lumMod val="85000"/>
                    <a:lumOff val="15000"/>
                  </a:schemeClr>
                </a:solidFill>
              </a:rPr>
              <a:t>JUDGE </a:t>
            </a:r>
            <a:r>
              <a:rPr lang="en-AU" b="0" dirty="0">
                <a:solidFill>
                  <a:schemeClr val="tx1">
                    <a:lumMod val="85000"/>
                    <a:lumOff val="15000"/>
                  </a:schemeClr>
                </a:solidFill>
              </a:rPr>
              <a:t>–</a:t>
            </a:r>
            <a:r>
              <a:rPr lang="en-AU" b="1" dirty="0">
                <a:solidFill>
                  <a:schemeClr val="tx1">
                    <a:lumMod val="85000"/>
                    <a:lumOff val="15000"/>
                  </a:schemeClr>
                </a:solidFill>
              </a:rPr>
              <a:t> </a:t>
            </a:r>
            <a:r>
              <a:rPr lang="en-AU" b="0" dirty="0">
                <a:solidFill>
                  <a:schemeClr val="tx1">
                    <a:lumMod val="85000"/>
                    <a:lumOff val="15000"/>
                  </a:schemeClr>
                </a:solidFill>
              </a:rPr>
              <a:t>ACT – PRAY</a:t>
            </a:r>
          </a:p>
          <a:p>
            <a:pPr marL="0" indent="0" defTabSz="914400" eaLnBrk="0" fontAlgn="base" hangingPunct="0">
              <a:lnSpc>
                <a:spcPct val="100000"/>
              </a:lnSpc>
              <a:spcBef>
                <a:spcPts val="0"/>
              </a:spcBef>
              <a:buNone/>
              <a:defRPr/>
            </a:pPr>
            <a:endParaRPr lang="en-AU" b="0" dirty="0">
              <a:solidFill>
                <a:schemeClr val="tx1">
                  <a:lumMod val="85000"/>
                  <a:lumOff val="15000"/>
                </a:schemeClr>
              </a:solidFill>
            </a:endParaRPr>
          </a:p>
          <a:p>
            <a:pPr marL="0" indent="0">
              <a:lnSpc>
                <a:spcPct val="100000"/>
              </a:lnSpc>
              <a:spcBef>
                <a:spcPts val="0"/>
              </a:spcBef>
              <a:spcAft>
                <a:spcPts val="600"/>
              </a:spcAft>
              <a:buNone/>
            </a:pPr>
            <a:r>
              <a:rPr lang="en-AU" b="1" dirty="0"/>
              <a:t>See</a:t>
            </a:r>
            <a:r>
              <a:rPr lang="en-AU" dirty="0"/>
              <a:t> Thomas Mayor read his book, </a:t>
            </a:r>
            <a:r>
              <a:rPr lang="en-AU" i="1" dirty="0">
                <a:hlinkClick r:id="rId3"/>
              </a:rPr>
              <a:t>Finding Our Heart</a:t>
            </a:r>
            <a:r>
              <a:rPr lang="en-AU" i="1" dirty="0"/>
              <a:t>.</a:t>
            </a:r>
            <a:endParaRPr lang="en-AU" u="sng" dirty="0"/>
          </a:p>
          <a:p>
            <a:pPr marL="0" indent="0">
              <a:lnSpc>
                <a:spcPct val="100000"/>
              </a:lnSpc>
              <a:spcBef>
                <a:spcPts val="0"/>
              </a:spcBef>
              <a:spcAft>
                <a:spcPts val="600"/>
              </a:spcAft>
              <a:buNone/>
            </a:pPr>
            <a:endParaRPr lang="en-AU" b="1" dirty="0"/>
          </a:p>
          <a:p>
            <a:pPr marL="0" indent="0">
              <a:lnSpc>
                <a:spcPct val="100000"/>
              </a:lnSpc>
              <a:spcBef>
                <a:spcPts val="0"/>
              </a:spcBef>
              <a:spcAft>
                <a:spcPts val="600"/>
              </a:spcAft>
              <a:buNone/>
            </a:pPr>
            <a:r>
              <a:rPr lang="en-AU" b="1" dirty="0"/>
              <a:t>Discuss: </a:t>
            </a:r>
          </a:p>
          <a:p>
            <a:pPr marL="171450" indent="-171450">
              <a:lnSpc>
                <a:spcPct val="100000"/>
              </a:lnSpc>
              <a:spcBef>
                <a:spcPts val="0"/>
              </a:spcBef>
              <a:spcAft>
                <a:spcPts val="600"/>
              </a:spcAft>
              <a:buFont typeface="Arial" panose="020B0604020202020204" pitchFamily="34" charset="0"/>
              <a:buChar char="•"/>
            </a:pPr>
            <a:r>
              <a:rPr lang="en-AU" dirty="0"/>
              <a:t>The author says that his book is “For the children who will teach us how to find our collective heart.” What do you think the author means by “collective heart”?</a:t>
            </a:r>
          </a:p>
          <a:p>
            <a:pPr marL="171450" indent="-171450">
              <a:lnSpc>
                <a:spcPct val="100000"/>
              </a:lnSpc>
              <a:spcBef>
                <a:spcPts val="0"/>
              </a:spcBef>
              <a:spcAft>
                <a:spcPts val="600"/>
              </a:spcAft>
              <a:buFont typeface="Arial" panose="020B0604020202020204" pitchFamily="34" charset="0"/>
              <a:buChar char="•"/>
            </a:pPr>
            <a:r>
              <a:rPr lang="en-AU" dirty="0"/>
              <a:t>Where is “the heart of the nation”?</a:t>
            </a:r>
          </a:p>
          <a:p>
            <a:pPr marL="171450" indent="-171450">
              <a:lnSpc>
                <a:spcPct val="100000"/>
              </a:lnSpc>
              <a:spcBef>
                <a:spcPts val="0"/>
              </a:spcBef>
              <a:spcAft>
                <a:spcPts val="600"/>
              </a:spcAft>
              <a:buFont typeface="Arial" panose="020B0604020202020204" pitchFamily="34" charset="0"/>
              <a:buChar char="•"/>
            </a:pPr>
            <a:r>
              <a:rPr lang="en-AU" dirty="0"/>
              <a:t>How will you share what you’ve learnt about The Uluru Statement From the Heart with others in your family, friendship circles and school community?</a:t>
            </a:r>
          </a:p>
          <a:p>
            <a:pPr marL="0" indent="0">
              <a:lnSpc>
                <a:spcPct val="100000"/>
              </a:lnSpc>
              <a:spcBef>
                <a:spcPts val="0"/>
              </a:spcBef>
              <a:spcAft>
                <a:spcPts val="600"/>
              </a:spcAft>
              <a:buNone/>
            </a:pPr>
            <a:endParaRPr lang="en-AU" sz="900" b="1" dirty="0"/>
          </a:p>
          <a:p>
            <a:pPr marL="0" indent="0">
              <a:lnSpc>
                <a:spcPct val="100000"/>
              </a:lnSpc>
              <a:spcBef>
                <a:spcPts val="0"/>
              </a:spcBef>
              <a:spcAft>
                <a:spcPts val="600"/>
              </a:spcAft>
              <a:buNone/>
            </a:pPr>
            <a:r>
              <a:rPr lang="en-AU" sz="900" b="1" dirty="0"/>
              <a:t>Curriculum Links: </a:t>
            </a:r>
            <a:r>
              <a:rPr lang="en-AU" sz="900" dirty="0">
                <a:hlinkClick r:id="rId4">
                  <a:extLst>
                    <a:ext uri="{A12FA001-AC4F-418D-AE19-62706E023703}">
                      <ahyp:hlinkClr xmlns:ahyp="http://schemas.microsoft.com/office/drawing/2018/hyperlinkcolor" val="tx"/>
                    </a:ext>
                  </a:extLst>
                </a:hlinkClick>
              </a:rPr>
              <a:t>Aboriginal and Torres Strait Islander histories and cultures</a:t>
            </a:r>
            <a:r>
              <a:rPr lang="en-AU" sz="900" dirty="0"/>
              <a:t>, </a:t>
            </a:r>
            <a:r>
              <a:rPr lang="en-AU" sz="900" dirty="0">
                <a:hlinkClick r:id="rId5">
                  <a:extLst>
                    <a:ext uri="{A12FA001-AC4F-418D-AE19-62706E023703}">
                      <ahyp:hlinkClr xmlns:ahyp="http://schemas.microsoft.com/office/drawing/2018/hyperlinkcolor" val="tx"/>
                    </a:ext>
                  </a:extLst>
                </a:hlinkClick>
              </a:rPr>
              <a:t>Intercultural Understanding</a:t>
            </a:r>
            <a:r>
              <a:rPr lang="en-AU" sz="900" b="1" dirty="0"/>
              <a:t>. </a:t>
            </a:r>
            <a:r>
              <a:rPr lang="en-US" sz="900" b="1" dirty="0"/>
              <a:t>Y 3–4 </a:t>
            </a:r>
            <a:r>
              <a:rPr lang="en-US" sz="900" dirty="0">
                <a:hlinkClick r:id="rId6">
                  <a:extLst>
                    <a:ext uri="{A12FA001-AC4F-418D-AE19-62706E023703}">
                      <ahyp:hlinkClr xmlns:ahyp="http://schemas.microsoft.com/office/drawing/2018/hyperlinkcolor" val="tx"/>
                    </a:ext>
                  </a:extLst>
                </a:hlinkClick>
              </a:rPr>
              <a:t>AC9E3LE01</a:t>
            </a:r>
            <a:r>
              <a:rPr lang="en-US" sz="900" dirty="0"/>
              <a:t>, </a:t>
            </a:r>
            <a:r>
              <a:rPr lang="en-US" sz="900" dirty="0">
                <a:hlinkClick r:id="rId7">
                  <a:extLst>
                    <a:ext uri="{A12FA001-AC4F-418D-AE19-62706E023703}">
                      <ahyp:hlinkClr xmlns:ahyp="http://schemas.microsoft.com/office/drawing/2018/hyperlinkcolor" val="tx"/>
                    </a:ext>
                  </a:extLst>
                </a:hlinkClick>
              </a:rPr>
              <a:t>AC9E4LE01</a:t>
            </a:r>
            <a:r>
              <a:rPr lang="en-US" sz="900" dirty="0"/>
              <a:t>. </a:t>
            </a:r>
            <a:r>
              <a:rPr lang="en-US" sz="900" b="1" dirty="0"/>
              <a:t>Y 5–6</a:t>
            </a:r>
            <a:r>
              <a:rPr lang="en-US" sz="900" dirty="0"/>
              <a:t> </a:t>
            </a:r>
            <a:r>
              <a:rPr lang="en-US" sz="900" dirty="0">
                <a:hlinkClick r:id="rId8">
                  <a:extLst>
                    <a:ext uri="{A12FA001-AC4F-418D-AE19-62706E023703}">
                      <ahyp:hlinkClr xmlns:ahyp="http://schemas.microsoft.com/office/drawing/2018/hyperlinkcolor" val="tx"/>
                    </a:ext>
                  </a:extLst>
                </a:hlinkClick>
              </a:rPr>
              <a:t>AC9E5LE01</a:t>
            </a:r>
            <a:r>
              <a:rPr lang="en-US" sz="900" dirty="0"/>
              <a:t>, </a:t>
            </a:r>
            <a:r>
              <a:rPr lang="en-US" sz="900" dirty="0">
                <a:hlinkClick r:id="rId9">
                  <a:extLst>
                    <a:ext uri="{A12FA001-AC4F-418D-AE19-62706E023703}">
                      <ahyp:hlinkClr xmlns:ahyp="http://schemas.microsoft.com/office/drawing/2018/hyperlinkcolor" val="tx"/>
                    </a:ext>
                  </a:extLst>
                </a:hlinkClick>
              </a:rPr>
              <a:t>AC9E6LE01</a:t>
            </a:r>
            <a:r>
              <a:rPr lang="en-US" sz="900" dirty="0"/>
              <a:t>.</a:t>
            </a:r>
          </a:p>
          <a:p>
            <a:pPr marL="0" indent="0" defTabSz="457200">
              <a:lnSpc>
                <a:spcPct val="100000"/>
              </a:lnSpc>
              <a:spcBef>
                <a:spcPts val="0"/>
              </a:spcBef>
              <a:spcAft>
                <a:spcPts val="600"/>
              </a:spcAft>
              <a:buNone/>
              <a:defRPr/>
            </a:pPr>
            <a:endParaRPr lang="en-AU" sz="900" b="1" dirty="0"/>
          </a:p>
          <a:p>
            <a:pPr marL="0" indent="0" defTabSz="457200">
              <a:lnSpc>
                <a:spcPct val="100000"/>
              </a:lnSpc>
              <a:spcBef>
                <a:spcPts val="0"/>
              </a:spcBef>
              <a:spcAft>
                <a:spcPts val="600"/>
              </a:spcAft>
              <a:buNone/>
              <a:defRPr/>
            </a:pPr>
            <a:endParaRPr lang="en-AU" sz="900" b="1" dirty="0"/>
          </a:p>
          <a:p>
            <a:pPr marL="0" indent="0" defTabSz="457200">
              <a:lnSpc>
                <a:spcPct val="100000"/>
              </a:lnSpc>
              <a:spcBef>
                <a:spcPts val="0"/>
              </a:spcBef>
              <a:spcAft>
                <a:spcPts val="600"/>
              </a:spcAft>
              <a:buNone/>
              <a:defRPr/>
            </a:pPr>
            <a:r>
              <a:rPr lang="en-AU" sz="900" b="1" dirty="0"/>
              <a:t>Source *</a:t>
            </a:r>
            <a:r>
              <a:rPr lang="en-US" sz="900" dirty="0">
                <a:hlinkClick r:id="rId10"/>
              </a:rPr>
              <a:t>The Uluru Statement – Education – FAQs</a:t>
            </a:r>
            <a:endParaRPr lang="en-AU" sz="1400" b="1" dirty="0">
              <a:ea typeface="Roboto Medium"/>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900" b="0" dirty="0">
              <a:solidFill>
                <a:schemeClr val="tx1">
                  <a:lumMod val="85000"/>
                  <a:lumOff val="15000"/>
                </a:schemeClr>
              </a:solidFill>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9</a:t>
            </a:fld>
            <a:endParaRPr lang="en-US"/>
          </a:p>
        </p:txBody>
      </p:sp>
    </p:spTree>
    <p:extLst>
      <p:ext uri="{BB962C8B-B14F-4D97-AF65-F5344CB8AC3E}">
        <p14:creationId xmlns:p14="http://schemas.microsoft.com/office/powerpoint/2010/main" val="30390986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4_Title Slide">
    <p:bg>
      <p:bgPr>
        <a:solidFill>
          <a:srgbClr val="DF918A"/>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b"/>
          <a:lstStyle>
            <a:lvl1pPr algn="ctr">
              <a:defRPr sz="4500" b="1" cap="all" baseline="0">
                <a:solidFill>
                  <a:srgbClr val="0C244C"/>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A967270C-4AD2-3848-B52F-626C968E72C5}"/>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3811076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8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Title 1">
            <a:extLst>
              <a:ext uri="{FF2B5EF4-FFF2-40B4-BE49-F238E27FC236}">
                <a16:creationId xmlns:a16="http://schemas.microsoft.com/office/drawing/2014/main" id="{91EAD4AF-BB97-A34D-BC26-D259E43EFCDF}"/>
              </a:ext>
            </a:extLst>
          </p:cNvPr>
          <p:cNvSpPr>
            <a:spLocks noGrp="1"/>
          </p:cNvSpPr>
          <p:nvPr>
            <p:ph type="ctrTitle" hasCustomPrompt="1"/>
          </p:nvPr>
        </p:nvSpPr>
        <p:spPr>
          <a:xfrm>
            <a:off x="408871" y="3256101"/>
            <a:ext cx="9144000" cy="1264424"/>
          </a:xfrm>
          <a:prstGeom prst="rect">
            <a:avLst/>
          </a:prstGeom>
        </p:spPr>
        <p:txBody>
          <a:bodyPr anchor="b"/>
          <a:lstStyle>
            <a:lvl1pPr algn="l">
              <a:defRPr sz="4000" b="1" cap="all" baseline="0">
                <a:solidFill>
                  <a:srgbClr val="0C244C"/>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679445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9_Title Slide">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1D2D03C4-E117-484F-81D3-479BECBE7857}"/>
              </a:ext>
            </a:extLst>
          </p:cNvPr>
          <p:cNvSpPr/>
          <p:nvPr/>
        </p:nvSpPr>
        <p:spPr>
          <a:xfrm>
            <a:off x="0" y="2974999"/>
            <a:ext cx="12192000" cy="326231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7" name="Group 26">
            <a:extLst>
              <a:ext uri="{FF2B5EF4-FFF2-40B4-BE49-F238E27FC236}">
                <a16:creationId xmlns:a16="http://schemas.microsoft.com/office/drawing/2014/main" id="{21D1CEC8-FE6C-C547-8A44-EA0E876652E9}"/>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8" name="Freeform: Shape 6">
              <a:extLst>
                <a:ext uri="{FF2B5EF4-FFF2-40B4-BE49-F238E27FC236}">
                  <a16:creationId xmlns:a16="http://schemas.microsoft.com/office/drawing/2014/main" id="{7B32C52B-801B-C247-90DF-E05E9D49F22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9" name="Group 28">
              <a:extLst>
                <a:ext uri="{FF2B5EF4-FFF2-40B4-BE49-F238E27FC236}">
                  <a16:creationId xmlns:a16="http://schemas.microsoft.com/office/drawing/2014/main" id="{F95AB615-4C18-914D-8AC1-6B779BB35333}"/>
                </a:ext>
              </a:extLst>
            </p:cNvPr>
            <p:cNvGrpSpPr/>
            <p:nvPr/>
          </p:nvGrpSpPr>
          <p:grpSpPr>
            <a:xfrm>
              <a:off x="958955" y="2060848"/>
              <a:ext cx="196444" cy="196444"/>
              <a:chOff x="519961" y="1999640"/>
              <a:chExt cx="196444" cy="196444"/>
            </a:xfrm>
            <a:grpFill/>
          </p:grpSpPr>
          <p:sp>
            <p:nvSpPr>
              <p:cNvPr id="30" name="Freeform: Shape 7">
                <a:extLst>
                  <a:ext uri="{FF2B5EF4-FFF2-40B4-BE49-F238E27FC236}">
                    <a16:creationId xmlns:a16="http://schemas.microsoft.com/office/drawing/2014/main" id="{7A8CDFC4-1C1E-4848-B87C-A6BB053FF88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1" name="Freeform: Shape 8">
                <a:extLst>
                  <a:ext uri="{FF2B5EF4-FFF2-40B4-BE49-F238E27FC236}">
                    <a16:creationId xmlns:a16="http://schemas.microsoft.com/office/drawing/2014/main" id="{43A62944-0409-8E44-9C40-AB5870860DE5}"/>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2" name="Freeform: Shape 9">
                <a:extLst>
                  <a:ext uri="{FF2B5EF4-FFF2-40B4-BE49-F238E27FC236}">
                    <a16:creationId xmlns:a16="http://schemas.microsoft.com/office/drawing/2014/main" id="{96733F5D-E834-6745-A36D-EC5FE82ECD38}"/>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3" name="Freeform: Shape 10">
                <a:extLst>
                  <a:ext uri="{FF2B5EF4-FFF2-40B4-BE49-F238E27FC236}">
                    <a16:creationId xmlns:a16="http://schemas.microsoft.com/office/drawing/2014/main" id="{C94B10BE-C81B-E24A-8B6A-1545902DFB5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256100"/>
            <a:ext cx="9144000" cy="1264424"/>
          </a:xfrm>
          <a:prstGeom prst="rect">
            <a:avLst/>
          </a:prstGeom>
        </p:spPr>
        <p:txBody>
          <a:bodyPr anchor="b"/>
          <a:lstStyle>
            <a:lvl1pPr algn="l">
              <a:defRPr sz="4000" b="1" cap="all" baseline="0">
                <a:solidFill>
                  <a:srgbClr val="0C244C"/>
                </a:solidFill>
              </a:defRPr>
            </a:lvl1pPr>
          </a:lstStyle>
          <a:p>
            <a:r>
              <a:rPr lang="en-US"/>
              <a:t>Click to edit </a:t>
            </a:r>
            <a:br>
              <a:rPr lang="en-US"/>
            </a:br>
            <a:r>
              <a:rPr lang="en-US"/>
              <a:t>Master title style</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25591593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2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b"/>
          <a:lstStyle>
            <a:lvl1pPr algn="l">
              <a:defRPr sz="4000"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0945523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6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b"/>
          <a:lstStyle>
            <a:lvl1pPr algn="l">
              <a:defRPr sz="4000"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1164946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7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D86075"/>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0662080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9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C3DDD7"/>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658907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0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34300247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21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32532626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C3DDD7"/>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12EFCC48-8CC8-4B59-B2A1-D9D5939A217A}"/>
              </a:ext>
            </a:extLst>
          </p:cNvPr>
          <p:cNvSpPr/>
          <p:nvPr userDrawn="1"/>
        </p:nvSpPr>
        <p:spPr>
          <a:xfrm rot="16200000">
            <a:off x="3739020"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9" name="TextBox 8">
            <a:extLst>
              <a:ext uri="{FF2B5EF4-FFF2-40B4-BE49-F238E27FC236}">
                <a16:creationId xmlns:a16="http://schemas.microsoft.com/office/drawing/2014/main" id="{5FC8CC55-2CE4-BA42-B7E3-B85B1556D911}"/>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
        <p:nvSpPr>
          <p:cNvPr id="12" name="Text Placeholder 9">
            <a:extLst>
              <a:ext uri="{FF2B5EF4-FFF2-40B4-BE49-F238E27FC236}">
                <a16:creationId xmlns:a16="http://schemas.microsoft.com/office/drawing/2014/main" id="{E1DA04A6-A94E-4982-9D86-43F28DC6EEC1}"/>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01612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DF918A"/>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
        <p:nvSpPr>
          <p:cNvPr id="18" name="Round Diagonal Corner Rectangle 17">
            <a:extLst>
              <a:ext uri="{FF2B5EF4-FFF2-40B4-BE49-F238E27FC236}">
                <a16:creationId xmlns:a16="http://schemas.microsoft.com/office/drawing/2014/main" id="{4E7F82F3-B891-184C-80DC-B7E4400DB9F6}"/>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ext Placeholder 9">
            <a:extLst>
              <a:ext uri="{FF2B5EF4-FFF2-40B4-BE49-F238E27FC236}">
                <a16:creationId xmlns:a16="http://schemas.microsoft.com/office/drawing/2014/main" id="{565BA8AC-4514-BB41-98A5-9BAB38A2A395}"/>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35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350">
                <a:solidFill>
                  <a:srgbClr val="0C244C"/>
                </a:solidFill>
                <a:latin typeface="Arial"/>
                <a:cs typeface="Arial"/>
              </a:defRPr>
            </a:lvl3pPr>
            <a:lvl4pPr marL="324000" indent="-171450">
              <a:spcBef>
                <a:spcPts val="188"/>
              </a:spcBef>
              <a:buFont typeface="Arial"/>
              <a:buChar char="•"/>
              <a:defRPr sz="1350">
                <a:solidFill>
                  <a:srgbClr val="0C244C"/>
                </a:solidFill>
                <a:latin typeface="Arial"/>
                <a:cs typeface="Arial"/>
              </a:defRPr>
            </a:lvl4pPr>
            <a:lvl5pPr marL="445500" indent="-135000">
              <a:spcBef>
                <a:spcPts val="188"/>
              </a:spcBef>
              <a:buFont typeface="Arial"/>
              <a:buChar char="•"/>
              <a:defRPr sz="135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extBox 8">
            <a:extLst>
              <a:ext uri="{FF2B5EF4-FFF2-40B4-BE49-F238E27FC236}">
                <a16:creationId xmlns:a16="http://schemas.microsoft.com/office/drawing/2014/main" id="{B275A1F4-7805-2342-8F12-CB347FD74952}"/>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
        <p:nvSpPr>
          <p:cNvPr id="10" name="Round Diagonal Corner Rectangle 8">
            <a:extLst>
              <a:ext uri="{FF2B5EF4-FFF2-40B4-BE49-F238E27FC236}">
                <a16:creationId xmlns:a16="http://schemas.microsoft.com/office/drawing/2014/main" id="{0DF7B0C4-B96C-924C-9342-7F328E798948}"/>
              </a:ext>
            </a:extLst>
          </p:cNvPr>
          <p:cNvSpPr/>
          <p:nvPr userDrawn="1"/>
        </p:nvSpPr>
        <p:spPr>
          <a:xfrm rot="16200000">
            <a:off x="372420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A1ECAD9F-FB32-4C4E-87A3-45D3E3162180}"/>
              </a:ext>
            </a:extLst>
          </p:cNvPr>
          <p:cNvSpPr>
            <a:spLocks noGrp="1"/>
          </p:cNvSpPr>
          <p:nvPr>
            <p:ph type="body" sz="quarter" idx="11"/>
          </p:nvPr>
        </p:nvSpPr>
        <p:spPr>
          <a:xfrm>
            <a:off x="991948"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573867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p:bg>
      <p:bgPr>
        <a:solidFill>
          <a:srgbClr val="C3DDD7"/>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b"/>
          <a:lstStyle>
            <a:lvl1pPr algn="ctr">
              <a:defRPr sz="4500" b="1" cap="all" baseline="0">
                <a:solidFill>
                  <a:srgbClr val="0C244C"/>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41421455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rgbClr val="63B1A4"/>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Round Diagonal Corner Rectangle 8">
            <a:extLst>
              <a:ext uri="{FF2B5EF4-FFF2-40B4-BE49-F238E27FC236}">
                <a16:creationId xmlns:a16="http://schemas.microsoft.com/office/drawing/2014/main" id="{B95DA3EC-004A-4445-AD27-45ABC57A49A9}"/>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ext Placeholder 9">
            <a:extLst>
              <a:ext uri="{FF2B5EF4-FFF2-40B4-BE49-F238E27FC236}">
                <a16:creationId xmlns:a16="http://schemas.microsoft.com/office/drawing/2014/main" id="{12BC0069-C49C-4E18-A1FE-778E150FFE53}"/>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0896268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5_Title Slide">
    <p:bg>
      <p:bgPr>
        <a:solidFill>
          <a:srgbClr val="D86075"/>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Round Diagonal Corner Rectangle 8">
            <a:extLst>
              <a:ext uri="{FF2B5EF4-FFF2-40B4-BE49-F238E27FC236}">
                <a16:creationId xmlns:a16="http://schemas.microsoft.com/office/drawing/2014/main" id="{E94B0F26-9B7E-504C-8292-D79BA3B092BB}"/>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a:extLst>
              <a:ext uri="{FF2B5EF4-FFF2-40B4-BE49-F238E27FC236}">
                <a16:creationId xmlns:a16="http://schemas.microsoft.com/office/drawing/2014/main" id="{CD587743-3AD6-7E45-A11C-FE5AA9797640}"/>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9085906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9" name="Title Placeholder 1">
            <a:extLst>
              <a:ext uri="{FF2B5EF4-FFF2-40B4-BE49-F238E27FC236}">
                <a16:creationId xmlns:a16="http://schemas.microsoft.com/office/drawing/2014/main" id="{675FA2BE-CB3B-CA47-B4D3-B1DEB10CC74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335360" y="1916832"/>
            <a:ext cx="5328592"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23" name="Picture Placeholder 2">
            <a:extLst>
              <a:ext uri="{FF2B5EF4-FFF2-40B4-BE49-F238E27FC236}">
                <a16:creationId xmlns:a16="http://schemas.microsoft.com/office/drawing/2014/main" id="{37FD9524-6EA9-5240-A6C2-5DBC06F63B0E}"/>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4" name="Picture Placeholder 2">
            <a:extLst>
              <a:ext uri="{FF2B5EF4-FFF2-40B4-BE49-F238E27FC236}">
                <a16:creationId xmlns:a16="http://schemas.microsoft.com/office/drawing/2014/main" id="{8C819CE2-73D4-2940-BAA8-05CB0AB6A9F2}"/>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2">
            <a:extLst>
              <a:ext uri="{FF2B5EF4-FFF2-40B4-BE49-F238E27FC236}">
                <a16:creationId xmlns:a16="http://schemas.microsoft.com/office/drawing/2014/main" id="{5A1F8534-9648-394B-80DA-D4B07A9CDF5C}"/>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920751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23" name="Text Placeholder 15">
            <a:extLst>
              <a:ext uri="{FF2B5EF4-FFF2-40B4-BE49-F238E27FC236}">
                <a16:creationId xmlns:a16="http://schemas.microsoft.com/office/drawing/2014/main" id="{2D3ED194-6F2C-4445-AECD-B6F9893128DA}"/>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Picture Placeholder 2">
            <a:extLst>
              <a:ext uri="{FF2B5EF4-FFF2-40B4-BE49-F238E27FC236}">
                <a16:creationId xmlns:a16="http://schemas.microsoft.com/office/drawing/2014/main" id="{80A3EA6F-48F9-F34A-BD42-0BF07B8832A3}"/>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5" name="Picture Placeholder 2">
            <a:extLst>
              <a:ext uri="{FF2B5EF4-FFF2-40B4-BE49-F238E27FC236}">
                <a16:creationId xmlns:a16="http://schemas.microsoft.com/office/drawing/2014/main" id="{F6BA20C9-A7E8-DE4D-AFF9-A3E46DF6D01F}"/>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2">
            <a:extLst>
              <a:ext uri="{FF2B5EF4-FFF2-40B4-BE49-F238E27FC236}">
                <a16:creationId xmlns:a16="http://schemas.microsoft.com/office/drawing/2014/main" id="{D1FBB4C9-5310-124D-BF32-CE5F9DA0BA0A}"/>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Title Placeholder 1">
            <a:extLst>
              <a:ext uri="{FF2B5EF4-FFF2-40B4-BE49-F238E27FC236}">
                <a16:creationId xmlns:a16="http://schemas.microsoft.com/office/drawing/2014/main" id="{2342B15A-0AE0-E646-BE62-B7541DC6B2C0}"/>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2157574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7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9" name="Text Placeholder 15">
            <a:extLst>
              <a:ext uri="{FF2B5EF4-FFF2-40B4-BE49-F238E27FC236}">
                <a16:creationId xmlns:a16="http://schemas.microsoft.com/office/drawing/2014/main" id="{C9727188-CADF-AB4C-9249-B8FF11DB17E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0" name="Picture Placeholder 2">
            <a:extLst>
              <a:ext uri="{FF2B5EF4-FFF2-40B4-BE49-F238E27FC236}">
                <a16:creationId xmlns:a16="http://schemas.microsoft.com/office/drawing/2014/main" id="{9ED5AAC2-A68E-DF4F-BA18-AC7D29486787}"/>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2">
            <a:extLst>
              <a:ext uri="{FF2B5EF4-FFF2-40B4-BE49-F238E27FC236}">
                <a16:creationId xmlns:a16="http://schemas.microsoft.com/office/drawing/2014/main" id="{0938F181-0B81-2347-8BCE-C5AB8CE3A3E9}"/>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Picture Placeholder 2">
            <a:extLst>
              <a:ext uri="{FF2B5EF4-FFF2-40B4-BE49-F238E27FC236}">
                <a16:creationId xmlns:a16="http://schemas.microsoft.com/office/drawing/2014/main" id="{E3202EFA-E4D7-604A-9FDD-137B74F3D529}"/>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3" name="Title Placeholder 1">
            <a:extLst>
              <a:ext uri="{FF2B5EF4-FFF2-40B4-BE49-F238E27FC236}">
                <a16:creationId xmlns:a16="http://schemas.microsoft.com/office/drawing/2014/main" id="{08E09726-2E48-E342-8EC9-CD24A905813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41672177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28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rgbClr val="DF918A"/>
            </a:solidFill>
          </a:ln>
        </p:spPr>
        <p:style>
          <a:lnRef idx="1">
            <a:schemeClr val="accent1"/>
          </a:lnRef>
          <a:fillRef idx="0">
            <a:schemeClr val="accent1"/>
          </a:fillRef>
          <a:effectRef idx="0">
            <a:schemeClr val="accent1"/>
          </a:effectRef>
          <a:fontRef idx="minor">
            <a:schemeClr val="tx1"/>
          </a:fontRef>
        </p:style>
      </p:cxnSp>
      <p:sp>
        <p:nvSpPr>
          <p:cNvPr id="17" name="Text Placeholder 15">
            <a:extLst>
              <a:ext uri="{FF2B5EF4-FFF2-40B4-BE49-F238E27FC236}">
                <a16:creationId xmlns:a16="http://schemas.microsoft.com/office/drawing/2014/main" id="{04739F08-D58A-B343-A247-B26E09648F8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1B1E8647-9616-6E4A-B6D7-C12A72792A3C}"/>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2">
            <a:extLst>
              <a:ext uri="{FF2B5EF4-FFF2-40B4-BE49-F238E27FC236}">
                <a16:creationId xmlns:a16="http://schemas.microsoft.com/office/drawing/2014/main" id="{DA735A87-4EDD-3840-994F-98EA81E273B7}"/>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2">
            <a:extLst>
              <a:ext uri="{FF2B5EF4-FFF2-40B4-BE49-F238E27FC236}">
                <a16:creationId xmlns:a16="http://schemas.microsoft.com/office/drawing/2014/main" id="{B3858B14-CD67-B946-B0F0-B2889D7C3C48}"/>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Title Placeholder 1">
            <a:extLst>
              <a:ext uri="{FF2B5EF4-FFF2-40B4-BE49-F238E27FC236}">
                <a16:creationId xmlns:a16="http://schemas.microsoft.com/office/drawing/2014/main" id="{485D9E6F-D907-6D42-ABFF-18D955373AD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3856858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0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81BC7A7A-1FB2-9745-8A86-AF39BA138C62}"/>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335360" y="1916832"/>
            <a:ext cx="5328592"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12" name="Title Placeholder 1">
            <a:extLst>
              <a:ext uri="{FF2B5EF4-FFF2-40B4-BE49-F238E27FC236}">
                <a16:creationId xmlns:a16="http://schemas.microsoft.com/office/drawing/2014/main" id="{5C78746F-8078-0245-9577-F176122399ED}"/>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491561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31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A964E8A9-F70A-4146-974B-8F61BF96448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6912247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32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4" name="Picture Placeholder 2">
            <a:extLst>
              <a:ext uri="{FF2B5EF4-FFF2-40B4-BE49-F238E27FC236}">
                <a16:creationId xmlns:a16="http://schemas.microsoft.com/office/drawing/2014/main" id="{F5403EF0-98D8-6B4B-B1CE-3A22FD24B378}"/>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F2D6F13C-AB98-FA45-9ED4-003FACDBBA51}"/>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6782F49C-297E-5140-9598-28E9540BF86F}"/>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675575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3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247862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_Title Slide">
    <p:bg>
      <p:bgPr>
        <a:solidFill>
          <a:srgbClr val="DF918A"/>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551384" y="413792"/>
            <a:ext cx="11055789" cy="710952"/>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551384" y="1233891"/>
            <a:ext cx="11055789" cy="4104456"/>
          </a:xfrm>
          <a:prstGeom prst="rect">
            <a:avLst/>
          </a:prstGeom>
        </p:spPr>
        <p:txBody>
          <a:bodyPr/>
          <a:lstStyle>
            <a:lvl1pPr marL="0" indent="0">
              <a:buFontTx/>
              <a:buNone/>
              <a:defRPr sz="1800" cap="none" baseline="0">
                <a:solidFill>
                  <a:schemeClr val="bg1">
                    <a:lumMod val="95000"/>
                  </a:schemeClr>
                </a:solidFill>
                <a:latin typeface="Arial"/>
                <a:cs typeface="Arial"/>
              </a:defRPr>
            </a:lvl1pPr>
            <a:lvl2pPr marL="0" indent="0">
              <a:spcBef>
                <a:spcPts val="188"/>
              </a:spcBef>
              <a:buFontTx/>
              <a:buNone/>
              <a:defRPr sz="1800" cap="all">
                <a:solidFill>
                  <a:schemeClr val="bg1">
                    <a:lumMod val="95000"/>
                  </a:schemeClr>
                </a:solidFill>
                <a:latin typeface="Arial"/>
                <a:cs typeface="Arial"/>
              </a:defRPr>
            </a:lvl2pPr>
            <a:lvl3pPr marL="0" indent="-135000">
              <a:spcBef>
                <a:spcPts val="188"/>
              </a:spcBef>
              <a:buFont typeface="Arial"/>
              <a:buChar char="•"/>
              <a:defRPr sz="1800">
                <a:solidFill>
                  <a:schemeClr val="bg1">
                    <a:lumMod val="95000"/>
                  </a:schemeClr>
                </a:solidFill>
                <a:latin typeface="Arial"/>
                <a:cs typeface="Arial"/>
              </a:defRPr>
            </a:lvl3pPr>
            <a:lvl4pPr marL="324000" indent="-171450">
              <a:spcBef>
                <a:spcPts val="188"/>
              </a:spcBef>
              <a:buFont typeface="Arial"/>
              <a:buChar char="•"/>
              <a:defRPr sz="1800">
                <a:solidFill>
                  <a:schemeClr val="bg1">
                    <a:lumMod val="95000"/>
                  </a:schemeClr>
                </a:solidFill>
                <a:latin typeface="Arial"/>
                <a:cs typeface="Arial"/>
              </a:defRPr>
            </a:lvl4pPr>
            <a:lvl5pPr marL="445500" indent="-135000">
              <a:spcBef>
                <a:spcPts val="188"/>
              </a:spcBef>
              <a:buFont typeface="Arial"/>
              <a:buChar char="•"/>
              <a:defRPr sz="1800">
                <a:solidFill>
                  <a:schemeClr val="bg1">
                    <a:lumMod val="95000"/>
                  </a:schemeClr>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551384" y="5338347"/>
            <a:ext cx="6087237" cy="819150"/>
          </a:xfrm>
          <a:prstGeom prst="rect">
            <a:avLst/>
          </a:prstGeom>
        </p:spPr>
        <p:txBody>
          <a:bodyPr anchor="b">
            <a:noAutofit/>
          </a:bodyPr>
          <a:lstStyle>
            <a:lvl1pPr marL="0" indent="0">
              <a:buFontTx/>
              <a:buNone/>
              <a:defRPr sz="950">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Click to edit Master text styles</a:t>
            </a:r>
          </a:p>
        </p:txBody>
      </p:sp>
      <p:sp>
        <p:nvSpPr>
          <p:cNvPr id="9" name="TextBox 8">
            <a:extLst>
              <a:ext uri="{FF2B5EF4-FFF2-40B4-BE49-F238E27FC236}">
                <a16:creationId xmlns:a16="http://schemas.microsoft.com/office/drawing/2014/main" id="{EF355D99-04FC-9E43-8704-13C14E52B367}"/>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31741682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55822"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A16FE2FA-60A7-824D-989C-1DE14DD4ACC3}"/>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E25E6694-41CC-5246-8950-1FCBC5A42DA5}"/>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66F85165-9A8B-4B48-92D5-DD4A6F5AFF4B}"/>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15">
            <a:extLst>
              <a:ext uri="{FF2B5EF4-FFF2-40B4-BE49-F238E27FC236}">
                <a16:creationId xmlns:a16="http://schemas.microsoft.com/office/drawing/2014/main" id="{F0ABBF8E-2FA1-4143-A3D1-85D857940BF7}"/>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Text Placeholder 15">
            <a:extLst>
              <a:ext uri="{FF2B5EF4-FFF2-40B4-BE49-F238E27FC236}">
                <a16:creationId xmlns:a16="http://schemas.microsoft.com/office/drawing/2014/main" id="{90FE50E2-7287-AF48-8B7F-254A7F65FA15}"/>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5" name="Text Placeholder 15">
            <a:extLst>
              <a:ext uri="{FF2B5EF4-FFF2-40B4-BE49-F238E27FC236}">
                <a16:creationId xmlns:a16="http://schemas.microsoft.com/office/drawing/2014/main" id="{E059A0B8-5DBB-0547-9898-6107ECB32B61}"/>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16134087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1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
        <p:nvSpPr>
          <p:cNvPr id="19" name="Picture Placeholder 4">
            <a:extLst>
              <a:ext uri="{FF2B5EF4-FFF2-40B4-BE49-F238E27FC236}">
                <a16:creationId xmlns:a16="http://schemas.microsoft.com/office/drawing/2014/main" id="{D8D8473A-26AF-C249-A308-51D1233C19AA}"/>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8C347D0D-9ADF-F04D-A7A9-763015C2FBE9}"/>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Picture Placeholder 4">
            <a:extLst>
              <a:ext uri="{FF2B5EF4-FFF2-40B4-BE49-F238E27FC236}">
                <a16:creationId xmlns:a16="http://schemas.microsoft.com/office/drawing/2014/main" id="{338317EF-8420-7944-BC72-E01F1749B189}"/>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3" name="Text Placeholder 15">
            <a:extLst>
              <a:ext uri="{FF2B5EF4-FFF2-40B4-BE49-F238E27FC236}">
                <a16:creationId xmlns:a16="http://schemas.microsoft.com/office/drawing/2014/main" id="{75B2FE88-A057-1C45-BF75-BA661C6AE81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Text Placeholder 15">
            <a:extLst>
              <a:ext uri="{FF2B5EF4-FFF2-40B4-BE49-F238E27FC236}">
                <a16:creationId xmlns:a16="http://schemas.microsoft.com/office/drawing/2014/main" id="{3A588400-871F-F44A-B832-D2DAB6AF61AD}"/>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5" name="Text Placeholder 15">
            <a:extLst>
              <a:ext uri="{FF2B5EF4-FFF2-40B4-BE49-F238E27FC236}">
                <a16:creationId xmlns:a16="http://schemas.microsoft.com/office/drawing/2014/main" id="{F1C8C285-4546-2C4E-8423-946982299F56}"/>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17655526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68612"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8" name="Picture Placeholder 4">
            <a:extLst>
              <a:ext uri="{FF2B5EF4-FFF2-40B4-BE49-F238E27FC236}">
                <a16:creationId xmlns:a16="http://schemas.microsoft.com/office/drawing/2014/main" id="{EA1537EA-C36C-4C48-9C17-DE22BD9EC20C}"/>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3A687291-0CBA-8646-91E4-32C02AB4A5AC}"/>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F5167438-FB8A-1D4B-BB24-9F2B40AFF33E}"/>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Text Placeholder 15">
            <a:extLst>
              <a:ext uri="{FF2B5EF4-FFF2-40B4-BE49-F238E27FC236}">
                <a16:creationId xmlns:a16="http://schemas.microsoft.com/office/drawing/2014/main" id="{3564D09F-C382-5F46-A844-6305CD1B99A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3" name="Text Placeholder 15">
            <a:extLst>
              <a:ext uri="{FF2B5EF4-FFF2-40B4-BE49-F238E27FC236}">
                <a16:creationId xmlns:a16="http://schemas.microsoft.com/office/drawing/2014/main" id="{1E4B44F8-F3D8-7E40-8BC0-84AEE1138FF7}"/>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4" name="Text Placeholder 15">
            <a:extLst>
              <a:ext uri="{FF2B5EF4-FFF2-40B4-BE49-F238E27FC236}">
                <a16:creationId xmlns:a16="http://schemas.microsoft.com/office/drawing/2014/main" id="{B8E350C7-D56C-BB4A-923E-E08A439FDFB8}"/>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7017313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568611"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FDC2E9A5-4FC2-DB40-89CB-67A9A1EC11B7}"/>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9D71FB35-CDC5-B64B-9E71-A1098C4880A4}"/>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DEFC1B93-E9EB-F044-9954-5927089FF3B1}"/>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06754A93-30EC-D149-8F70-4D6C61C51083}"/>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6" name="Text Placeholder 15">
            <a:extLst>
              <a:ext uri="{FF2B5EF4-FFF2-40B4-BE49-F238E27FC236}">
                <a16:creationId xmlns:a16="http://schemas.microsoft.com/office/drawing/2014/main" id="{5A29D6DF-68BB-6C4D-AAA4-B639652E83EA}"/>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Text Placeholder 15">
            <a:extLst>
              <a:ext uri="{FF2B5EF4-FFF2-40B4-BE49-F238E27FC236}">
                <a16:creationId xmlns:a16="http://schemas.microsoft.com/office/drawing/2014/main" id="{15A68DEF-DF3E-0F48-A2EE-0609932A4F43}"/>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33765015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4" name="Title Placeholder 1">
            <a:extLst>
              <a:ext uri="{FF2B5EF4-FFF2-40B4-BE49-F238E27FC236}">
                <a16:creationId xmlns:a16="http://schemas.microsoft.com/office/drawing/2014/main" id="{55D59D9D-FC3D-CB46-9DA4-5F755258DEAC}"/>
              </a:ext>
            </a:extLst>
          </p:cNvPr>
          <p:cNvSpPr txBox="1">
            <a:spLocks/>
          </p:cNvSpPr>
          <p:nvPr/>
        </p:nvSpPr>
        <p:spPr>
          <a:xfrm>
            <a:off x="614842" y="382352"/>
            <a:ext cx="9217024" cy="504056"/>
          </a:xfrm>
          <a:prstGeom prst="rect">
            <a:avLst/>
          </a:prstGeom>
        </p:spPr>
        <p:txBody>
          <a:bodyPr vert="horz" lIns="91440" tIns="45720" rIns="91440" bIns="45720" rtlCol="0" anchor="t"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D86075"/>
                </a:solidFill>
              </a:rPr>
              <a:t>Click to edit Master title style</a:t>
            </a:r>
            <a:endParaRPr lang="en-US">
              <a:solidFill>
                <a:srgbClr val="D86075"/>
              </a:solidFill>
            </a:endParaRPr>
          </a:p>
        </p:txBody>
      </p:sp>
      <p:sp>
        <p:nvSpPr>
          <p:cNvPr id="10" name="TextBox 9">
            <a:extLst>
              <a:ext uri="{FF2B5EF4-FFF2-40B4-BE49-F238E27FC236}">
                <a16:creationId xmlns:a16="http://schemas.microsoft.com/office/drawing/2014/main" id="{97E84819-4C54-574F-8060-6984CD25582B}"/>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17580051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DF918A"/>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Placeholder 1">
            <a:extLst>
              <a:ext uri="{FF2B5EF4-FFF2-40B4-BE49-F238E27FC236}">
                <a16:creationId xmlns:a16="http://schemas.microsoft.com/office/drawing/2014/main" id="{EF26B9D4-44A7-DE48-9C31-0BB04BA68670}"/>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1057447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t"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0C244C"/>
                </a:solidFill>
              </a:rPr>
              <a:t>Click to edit Master title style</a:t>
            </a:r>
            <a:endParaRPr lang="en-US">
              <a:solidFill>
                <a:srgbClr val="0C244C"/>
              </a:solidFill>
            </a:endParaRPr>
          </a:p>
        </p:txBody>
      </p:sp>
    </p:spTree>
    <p:extLst>
      <p:ext uri="{BB962C8B-B14F-4D97-AF65-F5344CB8AC3E}">
        <p14:creationId xmlns:p14="http://schemas.microsoft.com/office/powerpoint/2010/main" val="9954141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3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t"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0C244C"/>
                </a:solidFill>
              </a:rPr>
              <a:t>Click to edit Master title style</a:t>
            </a:r>
            <a:endParaRPr lang="en-US">
              <a:solidFill>
                <a:srgbClr val="0C244C"/>
              </a:solidFill>
            </a:endParaRPr>
          </a:p>
        </p:txBody>
      </p:sp>
    </p:spTree>
    <p:extLst>
      <p:ext uri="{BB962C8B-B14F-4D97-AF65-F5344CB8AC3E}">
        <p14:creationId xmlns:p14="http://schemas.microsoft.com/office/powerpoint/2010/main" val="26951213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2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63B1A4"/>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5767193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9" name="Round Diagonal Corner Rectangle 8">
            <a:extLst>
              <a:ext uri="{FF2B5EF4-FFF2-40B4-BE49-F238E27FC236}">
                <a16:creationId xmlns:a16="http://schemas.microsoft.com/office/drawing/2014/main" id="{42FEA488-D4E2-0343-A83D-08BB48D2752D}"/>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0" name="Title Placeholder 1">
            <a:extLst>
              <a:ext uri="{FF2B5EF4-FFF2-40B4-BE49-F238E27FC236}">
                <a16:creationId xmlns:a16="http://schemas.microsoft.com/office/drawing/2014/main" id="{504D441F-8D27-9645-844D-1967EBCD637A}"/>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11" name="Text Placeholder 9">
            <a:extLst>
              <a:ext uri="{FF2B5EF4-FFF2-40B4-BE49-F238E27FC236}">
                <a16:creationId xmlns:a16="http://schemas.microsoft.com/office/drawing/2014/main" id="{F1713762-D6C6-CB4B-8881-EB8E8FA871AE}"/>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65830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Title Slide">
    <p:bg>
      <p:bgPr>
        <a:solidFill>
          <a:srgbClr val="C3DDD7"/>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551384" y="413792"/>
            <a:ext cx="11055789" cy="710952"/>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551384" y="1233891"/>
            <a:ext cx="11055789" cy="4104456"/>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551384" y="5338347"/>
            <a:ext cx="6087237" cy="819150"/>
          </a:xfrm>
          <a:prstGeom prst="rect">
            <a:avLst/>
          </a:prstGeom>
        </p:spPr>
        <p:txBody>
          <a:bodyPr anchor="b">
            <a:noAutofit/>
          </a:bodyPr>
          <a:lstStyle>
            <a:lvl1pPr marL="0" indent="0">
              <a:buFontTx/>
              <a:buNone/>
              <a:defRPr sz="95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Click to edit Master text styles</a:t>
            </a:r>
          </a:p>
        </p:txBody>
      </p:sp>
      <p:sp>
        <p:nvSpPr>
          <p:cNvPr id="9" name="TextBox 8">
            <a:extLst>
              <a:ext uri="{FF2B5EF4-FFF2-40B4-BE49-F238E27FC236}">
                <a16:creationId xmlns:a16="http://schemas.microsoft.com/office/drawing/2014/main" id="{D85E4D10-669F-B44A-829C-549EADDE5760}"/>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33355870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63CED192-F6AA-F84B-A24E-F2B1462C0185}"/>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2126A5E3-F8BB-9847-A268-2C44D477175C}"/>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5B616937-BF51-4049-AF81-62EC6F0226C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6522317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1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1875176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7B889128-811C-DE4A-B7A2-B59A0C053A56}"/>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FEB1C999-967E-FC4C-BAD0-5FB4A50DC688}"/>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B9889083-EE2F-7A4E-A509-D04642586167}"/>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D86075"/>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3582734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1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D86075"/>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37962872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1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4" y="0"/>
            <a:ext cx="11705553"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4165079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2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3" y="0"/>
            <a:ext cx="11705550"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5239615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1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73552B9F-8377-FB4F-8941-AB38DB9617E2}"/>
              </a:ext>
            </a:extLst>
          </p:cNvPr>
          <p:cNvSpPr/>
          <p:nvPr/>
        </p:nvSpPr>
        <p:spPr>
          <a:xfrm flipH="1">
            <a:off x="-4" y="0"/>
            <a:ext cx="11705553"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6599E6-9DC6-BA42-B07B-A51823709D52}"/>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19918660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2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4CC5ADD0-5755-9341-A794-D9405AB1CE9B}"/>
              </a:ext>
            </a:extLst>
          </p:cNvPr>
          <p:cNvSpPr/>
          <p:nvPr/>
        </p:nvSpPr>
        <p:spPr>
          <a:xfrm flipH="1">
            <a:off x="-3" y="0"/>
            <a:ext cx="11705550"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CB631168-B793-ED49-B934-593139FB844D}"/>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4070183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4851871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2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0714209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0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b"/>
          <a:lstStyle>
            <a:lvl1pPr algn="l">
              <a:defRPr sz="4000"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345208423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2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31653805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2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3B006B63-8E25-D245-AC46-2D9232FE60EF}"/>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E9AE0E48-35E1-674B-9BA8-70FDCA86D08C}"/>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2368D3C0-A3CA-1842-B423-E84646E29129}"/>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B290A2BC-7D5D-A24B-B48D-1F07B9826428}"/>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F3A597FB-2E42-6541-9B9F-09CAB4F3DCF5}"/>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9274349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2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282736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7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0"/>
            <a:ext cx="12192000" cy="6290658"/>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itle Placeholder 1">
            <a:extLst>
              <a:ext uri="{FF2B5EF4-FFF2-40B4-BE49-F238E27FC236}">
                <a16:creationId xmlns:a16="http://schemas.microsoft.com/office/drawing/2014/main" id="{87BCE467-8FF7-7945-878B-23B94E0DB33B}"/>
              </a:ext>
            </a:extLst>
          </p:cNvPr>
          <p:cNvSpPr>
            <a:spLocks noGrp="1"/>
          </p:cNvSpPr>
          <p:nvPr>
            <p:ph type="title"/>
          </p:nvPr>
        </p:nvSpPr>
        <p:spPr>
          <a:xfrm>
            <a:off x="719403" y="413792"/>
            <a:ext cx="7872875" cy="1143000"/>
          </a:xfrm>
          <a:prstGeom prst="rect">
            <a:avLst/>
          </a:prstGeom>
        </p:spPr>
        <p:txBody>
          <a:bodyPr vert="horz" lIns="91440" tIns="45720" rIns="91440" bIns="45720" rtlCol="0" anchor="ctr" anchorCtr="0">
            <a:noAutofit/>
          </a:bodyPr>
          <a:lstStyle>
            <a:lvl1pPr algn="l">
              <a:defRPr sz="4000" b="1" i="0" cap="all" normalizeH="0" baseline="0">
                <a:solidFill>
                  <a:schemeClr val="bg1"/>
                </a:solidFill>
                <a:latin typeface="Arial"/>
                <a:cs typeface="Arial"/>
              </a:defRPr>
            </a:lvl1pPr>
          </a:lstStyle>
          <a:p>
            <a:r>
              <a:rPr lang="en-GB"/>
              <a:t>Click to edit Master title style</a:t>
            </a:r>
            <a:endParaRPr lang="en-US"/>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5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6" name="TextBox 5">
            <a:extLst>
              <a:ext uri="{FF2B5EF4-FFF2-40B4-BE49-F238E27FC236}">
                <a16:creationId xmlns:a16="http://schemas.microsoft.com/office/drawing/2014/main" id="{3139E716-9E10-714C-83A4-72BF32D9A06F}"/>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5799057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8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27384"/>
            <a:ext cx="12192000" cy="6336704"/>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9" name="Round Diagonal Corner Rectangle 1">
            <a:extLst>
              <a:ext uri="{FF2B5EF4-FFF2-40B4-BE49-F238E27FC236}">
                <a16:creationId xmlns:a16="http://schemas.microsoft.com/office/drawing/2014/main" id="{3F88AE3B-7175-C041-AAAD-12637C94CFDB}"/>
              </a:ext>
            </a:extLst>
          </p:cNvPr>
          <p:cNvSpPr/>
          <p:nvPr userDrawn="1"/>
        </p:nvSpPr>
        <p:spPr>
          <a:xfrm rot="16200000">
            <a:off x="1251736" y="1336494"/>
            <a:ext cx="4071888" cy="4944532"/>
          </a:xfrm>
          <a:prstGeom prst="round2Diag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5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1127448" y="2118083"/>
            <a:ext cx="4128459" cy="2952328"/>
          </a:xfrm>
          <a:prstGeom prst="rect">
            <a:avLst/>
          </a:prstGeom>
        </p:spPr>
        <p:txBody>
          <a:bodyPr>
            <a:noAutofit/>
          </a:bodyPr>
          <a:lstStyle>
            <a:lvl1pPr marL="0" indent="0" algn="l">
              <a:buFontTx/>
              <a:buNone/>
              <a:defRPr sz="1800" b="0">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45EB2F5-E211-E341-AB58-42AECA97C666}"/>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42218406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1"/>
            <a:ext cx="12192000" cy="6326709"/>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5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9" name="Round Diagonal Corner Rectangle 1">
            <a:extLst>
              <a:ext uri="{FF2B5EF4-FFF2-40B4-BE49-F238E27FC236}">
                <a16:creationId xmlns:a16="http://schemas.microsoft.com/office/drawing/2014/main" id="{84FC0CDD-8383-D347-AA8B-B45D50C06531}"/>
              </a:ext>
            </a:extLst>
          </p:cNvPr>
          <p:cNvSpPr/>
          <p:nvPr userDrawn="1"/>
        </p:nvSpPr>
        <p:spPr>
          <a:xfrm rot="16200000">
            <a:off x="1251736" y="1336494"/>
            <a:ext cx="4071888" cy="4944532"/>
          </a:xfrm>
          <a:prstGeom prst="round2Diag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911425" y="2348880"/>
            <a:ext cx="4128459" cy="3024336"/>
          </a:xfrm>
          <a:prstGeom prst="rect">
            <a:avLst/>
          </a:prstGeom>
        </p:spPr>
        <p:txBody>
          <a:bodyPr>
            <a:noAutofit/>
          </a:bodyPr>
          <a:lstStyle>
            <a:lvl1pPr marL="0" indent="0" algn="l">
              <a:buFontTx/>
              <a:buNone/>
              <a:defRPr sz="1800" b="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9630329-6122-484E-ADA4-5A38BAD4F037}"/>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275062932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p:nvPr>
        </p:nvSpPr>
        <p:spPr>
          <a:xfrm>
            <a:off x="3623735" y="2004538"/>
            <a:ext cx="4944532" cy="2648599"/>
          </a:xfrm>
          <a:prstGeom prst="rect">
            <a:avLst/>
          </a:prstGeom>
        </p:spPr>
        <p:txBody>
          <a:bodyPr>
            <a:noAutofit/>
          </a:bodyPr>
          <a:lstStyle>
            <a:lvl1pPr marL="0" indent="0" algn="l">
              <a:buFontTx/>
              <a:buNone/>
              <a:defRPr sz="1800" b="1">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20537618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5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hasCustomPrompt="1"/>
          </p:nvPr>
        </p:nvSpPr>
        <p:spPr>
          <a:xfrm>
            <a:off x="3623734" y="2276873"/>
            <a:ext cx="4944532" cy="698745"/>
          </a:xfrm>
          <a:prstGeom prst="rect">
            <a:avLst/>
          </a:prstGeom>
        </p:spPr>
        <p:txBody>
          <a:bodyPr>
            <a:noAutofit/>
          </a:bodyPr>
          <a:lstStyle>
            <a:lvl1pPr marL="0" indent="0" algn="ctr">
              <a:buFontTx/>
              <a:buNone/>
              <a:defRPr sz="4000" b="1">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Thank You</a:t>
            </a:r>
          </a:p>
        </p:txBody>
      </p:sp>
      <p:sp>
        <p:nvSpPr>
          <p:cNvPr id="12" name="TextBox 11">
            <a:extLst>
              <a:ext uri="{FF2B5EF4-FFF2-40B4-BE49-F238E27FC236}">
                <a16:creationId xmlns:a16="http://schemas.microsoft.com/office/drawing/2014/main" id="{1BD5E7FF-3B06-CE47-BAE2-8A738E6E3752}"/>
              </a:ext>
            </a:extLst>
          </p:cNvPr>
          <p:cNvSpPr txBox="1"/>
          <p:nvPr/>
        </p:nvSpPr>
        <p:spPr>
          <a:xfrm>
            <a:off x="4378171" y="4218572"/>
            <a:ext cx="3435658" cy="369332"/>
          </a:xfrm>
          <a:prstGeom prst="rect">
            <a:avLst/>
          </a:prstGeom>
          <a:no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AU" sz="1800" b="0" i="0" kern="1200" spc="225">
                <a:solidFill>
                  <a:schemeClr val="bg1"/>
                </a:solidFill>
                <a:latin typeface="Arial" panose="020B0604020202020204" pitchFamily="34" charset="0"/>
                <a:ea typeface="Roboto light" pitchFamily="2" charset="0"/>
                <a:cs typeface="Arial" panose="020B0604020202020204" pitchFamily="34" charset="0"/>
              </a:rPr>
              <a:t>www.caritas.org.au</a:t>
            </a:r>
          </a:p>
        </p:txBody>
      </p:sp>
      <p:sp>
        <p:nvSpPr>
          <p:cNvPr id="10" name="Freeform: Shape 3">
            <a:extLst>
              <a:ext uri="{FF2B5EF4-FFF2-40B4-BE49-F238E27FC236}">
                <a16:creationId xmlns:a16="http://schemas.microsoft.com/office/drawing/2014/main" id="{F426E386-A88B-9643-8DBF-4D88CDF2CEDC}"/>
              </a:ext>
            </a:extLst>
          </p:cNvPr>
          <p:cNvSpPr/>
          <p:nvPr/>
        </p:nvSpPr>
        <p:spPr>
          <a:xfrm>
            <a:off x="4499638" y="2076410"/>
            <a:ext cx="276225" cy="276225"/>
          </a:xfrm>
          <a:custGeom>
            <a:avLst/>
            <a:gdLst>
              <a:gd name="connsiteX0" fmla="*/ 114872 w 276225"/>
              <a:gd name="connsiteY0" fmla="*/ 21336 h 276225"/>
              <a:gd name="connsiteX1" fmla="*/ 114872 w 276225"/>
              <a:gd name="connsiteY1" fmla="*/ 100679 h 276225"/>
              <a:gd name="connsiteX2" fmla="*/ 100679 w 276225"/>
              <a:gd name="connsiteY2" fmla="*/ 114872 h 276225"/>
              <a:gd name="connsiteX3" fmla="*/ 21336 w 276225"/>
              <a:gd name="connsiteY3" fmla="*/ 114872 h 276225"/>
              <a:gd name="connsiteX4" fmla="*/ 7144 w 276225"/>
              <a:gd name="connsiteY4" fmla="*/ 129064 h 276225"/>
              <a:gd name="connsiteX5" fmla="*/ 7144 w 276225"/>
              <a:gd name="connsiteY5" fmla="*/ 155258 h 276225"/>
              <a:gd name="connsiteX6" fmla="*/ 21336 w 276225"/>
              <a:gd name="connsiteY6" fmla="*/ 169450 h 276225"/>
              <a:gd name="connsiteX7" fmla="*/ 100679 w 276225"/>
              <a:gd name="connsiteY7" fmla="*/ 169450 h 276225"/>
              <a:gd name="connsiteX8" fmla="*/ 114872 w 276225"/>
              <a:gd name="connsiteY8" fmla="*/ 183642 h 276225"/>
              <a:gd name="connsiteX9" fmla="*/ 114872 w 276225"/>
              <a:gd name="connsiteY9" fmla="*/ 262985 h 276225"/>
              <a:gd name="connsiteX10" fmla="*/ 129064 w 276225"/>
              <a:gd name="connsiteY10" fmla="*/ 277178 h 276225"/>
              <a:gd name="connsiteX11" fmla="*/ 155258 w 276225"/>
              <a:gd name="connsiteY11" fmla="*/ 277178 h 276225"/>
              <a:gd name="connsiteX12" fmla="*/ 169450 w 276225"/>
              <a:gd name="connsiteY12" fmla="*/ 262985 h 276225"/>
              <a:gd name="connsiteX13" fmla="*/ 169450 w 276225"/>
              <a:gd name="connsiteY13" fmla="*/ 183642 h 276225"/>
              <a:gd name="connsiteX14" fmla="*/ 183642 w 276225"/>
              <a:gd name="connsiteY14" fmla="*/ 169450 h 276225"/>
              <a:gd name="connsiteX15" fmla="*/ 262985 w 276225"/>
              <a:gd name="connsiteY15" fmla="*/ 169450 h 276225"/>
              <a:gd name="connsiteX16" fmla="*/ 277178 w 276225"/>
              <a:gd name="connsiteY16" fmla="*/ 155258 h 276225"/>
              <a:gd name="connsiteX17" fmla="*/ 277178 w 276225"/>
              <a:gd name="connsiteY17" fmla="*/ 129064 h 276225"/>
              <a:gd name="connsiteX18" fmla="*/ 262985 w 276225"/>
              <a:gd name="connsiteY18" fmla="*/ 114872 h 276225"/>
              <a:gd name="connsiteX19" fmla="*/ 183642 w 276225"/>
              <a:gd name="connsiteY19" fmla="*/ 114872 h 276225"/>
              <a:gd name="connsiteX20" fmla="*/ 169450 w 276225"/>
              <a:gd name="connsiteY20" fmla="*/ 100679 h 276225"/>
              <a:gd name="connsiteX21" fmla="*/ 169450 w 276225"/>
              <a:gd name="connsiteY21" fmla="*/ 21336 h 276225"/>
              <a:gd name="connsiteX22" fmla="*/ 155258 w 276225"/>
              <a:gd name="connsiteY22" fmla="*/ 7144 h 276225"/>
              <a:gd name="connsiteX23" fmla="*/ 129064 w 276225"/>
              <a:gd name="connsiteY23" fmla="*/ 7144 h 276225"/>
              <a:gd name="connsiteX24" fmla="*/ 114872 w 276225"/>
              <a:gd name="connsiteY24" fmla="*/ 2133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225" h="276225">
                <a:moveTo>
                  <a:pt x="114872" y="21336"/>
                </a:moveTo>
                <a:lnTo>
                  <a:pt x="114872" y="100679"/>
                </a:lnTo>
                <a:cubicBezTo>
                  <a:pt x="114872" y="108490"/>
                  <a:pt x="108490" y="114872"/>
                  <a:pt x="100679" y="114872"/>
                </a:cubicBezTo>
                <a:lnTo>
                  <a:pt x="21336" y="114872"/>
                </a:lnTo>
                <a:cubicBezTo>
                  <a:pt x="13526" y="114872"/>
                  <a:pt x="7144" y="121253"/>
                  <a:pt x="7144" y="129064"/>
                </a:cubicBezTo>
                <a:lnTo>
                  <a:pt x="7144" y="155258"/>
                </a:lnTo>
                <a:cubicBezTo>
                  <a:pt x="7144" y="163068"/>
                  <a:pt x="13526" y="169450"/>
                  <a:pt x="21336" y="169450"/>
                </a:cubicBezTo>
                <a:lnTo>
                  <a:pt x="100679" y="169450"/>
                </a:lnTo>
                <a:cubicBezTo>
                  <a:pt x="108490" y="169450"/>
                  <a:pt x="114872" y="175831"/>
                  <a:pt x="114872" y="183642"/>
                </a:cubicBezTo>
                <a:lnTo>
                  <a:pt x="114872" y="262985"/>
                </a:lnTo>
                <a:cubicBezTo>
                  <a:pt x="114872" y="270796"/>
                  <a:pt x="121253" y="277178"/>
                  <a:pt x="129064" y="277178"/>
                </a:cubicBezTo>
                <a:lnTo>
                  <a:pt x="155258" y="277178"/>
                </a:lnTo>
                <a:cubicBezTo>
                  <a:pt x="163068" y="277178"/>
                  <a:pt x="169450" y="270796"/>
                  <a:pt x="169450" y="262985"/>
                </a:cubicBezTo>
                <a:lnTo>
                  <a:pt x="169450" y="183642"/>
                </a:lnTo>
                <a:cubicBezTo>
                  <a:pt x="169450" y="175831"/>
                  <a:pt x="175831" y="169450"/>
                  <a:pt x="183642" y="169450"/>
                </a:cubicBezTo>
                <a:lnTo>
                  <a:pt x="262985" y="169450"/>
                </a:lnTo>
                <a:cubicBezTo>
                  <a:pt x="270796" y="169450"/>
                  <a:pt x="277178" y="163068"/>
                  <a:pt x="277178" y="155258"/>
                </a:cubicBezTo>
                <a:lnTo>
                  <a:pt x="277178" y="129064"/>
                </a:lnTo>
                <a:cubicBezTo>
                  <a:pt x="277178" y="121253"/>
                  <a:pt x="270796" y="114872"/>
                  <a:pt x="262985" y="114872"/>
                </a:cubicBezTo>
                <a:lnTo>
                  <a:pt x="183642" y="114872"/>
                </a:lnTo>
                <a:cubicBezTo>
                  <a:pt x="175831" y="114872"/>
                  <a:pt x="169450" y="108490"/>
                  <a:pt x="169450" y="100679"/>
                </a:cubicBezTo>
                <a:lnTo>
                  <a:pt x="169450" y="21336"/>
                </a:lnTo>
                <a:cubicBezTo>
                  <a:pt x="169450" y="13526"/>
                  <a:pt x="163068" y="7144"/>
                  <a:pt x="155258" y="7144"/>
                </a:cubicBezTo>
                <a:lnTo>
                  <a:pt x="129064" y="7144"/>
                </a:lnTo>
                <a:cubicBezTo>
                  <a:pt x="121253" y="7144"/>
                  <a:pt x="114872" y="13526"/>
                  <a:pt x="114872" y="21336"/>
                </a:cubicBezTo>
                <a:close/>
              </a:path>
            </a:pathLst>
          </a:custGeom>
          <a:solidFill>
            <a:schemeClr val="bg1"/>
          </a:solidFill>
          <a:ln w="9525" cap="flat">
            <a:noFill/>
            <a:prstDash val="solid"/>
            <a:miter/>
          </a:ln>
        </p:spPr>
        <p:txBody>
          <a:bodyPr rtlCol="0" anchor="ctr"/>
          <a:lstStyle/>
          <a:p>
            <a:endParaRPr lang="en-AU"/>
          </a:p>
        </p:txBody>
      </p:sp>
      <p:pic>
        <p:nvPicPr>
          <p:cNvPr id="2" name="Picture 1">
            <a:extLst>
              <a:ext uri="{FF2B5EF4-FFF2-40B4-BE49-F238E27FC236}">
                <a16:creationId xmlns:a16="http://schemas.microsoft.com/office/drawing/2014/main" id="{D7391A73-72E7-9D48-BB43-16F1429F02A7}"/>
              </a:ext>
            </a:extLst>
          </p:cNvPr>
          <p:cNvPicPr>
            <a:picLocks noChangeAspect="1"/>
          </p:cNvPicPr>
          <p:nvPr/>
        </p:nvPicPr>
        <p:blipFill>
          <a:blip r:embed="rId2"/>
          <a:stretch>
            <a:fillRect/>
          </a:stretch>
        </p:blipFill>
        <p:spPr>
          <a:xfrm>
            <a:off x="4569096" y="3153669"/>
            <a:ext cx="3053808" cy="837935"/>
          </a:xfrm>
          <a:prstGeom prst="rect">
            <a:avLst/>
          </a:prstGeom>
        </p:spPr>
      </p:pic>
    </p:spTree>
    <p:extLst>
      <p:ext uri="{BB962C8B-B14F-4D97-AF65-F5344CB8AC3E}">
        <p14:creationId xmlns:p14="http://schemas.microsoft.com/office/powerpoint/2010/main" val="228834052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22241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269981"/>
            <a:ext cx="12192000" cy="7127981"/>
          </a:xfrm>
          <a:custGeom>
            <a:avLst/>
            <a:gdLst/>
            <a:ahLst/>
            <a:cxnLst/>
            <a:rect l="l" t="t" r="r" b="b"/>
            <a:pathLst>
              <a:path w="13004800" h="9753600">
                <a:moveTo>
                  <a:pt x="13004800" y="0"/>
                </a:moveTo>
                <a:lnTo>
                  <a:pt x="0" y="0"/>
                </a:lnTo>
                <a:lnTo>
                  <a:pt x="0" y="9753600"/>
                </a:lnTo>
                <a:lnTo>
                  <a:pt x="13004800" y="9753600"/>
                </a:lnTo>
                <a:lnTo>
                  <a:pt x="13004800" y="0"/>
                </a:lnTo>
                <a:close/>
              </a:path>
            </a:pathLst>
          </a:custGeom>
          <a:solidFill>
            <a:srgbClr val="762000"/>
          </a:solidFill>
        </p:spPr>
        <p:txBody>
          <a:bodyPr wrap="square" lIns="0" tIns="0" rIns="0" bIns="0" rtlCol="0"/>
          <a:lstStyle/>
          <a:p>
            <a:endParaRPr sz="1266"/>
          </a:p>
        </p:txBody>
      </p:sp>
      <p:pic>
        <p:nvPicPr>
          <p:cNvPr id="4" name="Picture 3">
            <a:extLst>
              <a:ext uri="{FF2B5EF4-FFF2-40B4-BE49-F238E27FC236}">
                <a16:creationId xmlns:a16="http://schemas.microsoft.com/office/drawing/2014/main" id="{4176FC47-9FBB-4582-9F94-183889C455E8}"/>
              </a:ext>
            </a:extLst>
          </p:cNvPr>
          <p:cNvPicPr>
            <a:picLocks noChangeAspect="1"/>
          </p:cNvPicPr>
          <p:nvPr userDrawn="1"/>
        </p:nvPicPr>
        <p:blipFill>
          <a:blip r:embed="rId2"/>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2955087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1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lnSpc>
                <a:spcPct val="100000"/>
              </a:lnSpc>
              <a:defRPr sz="4000"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5814734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Title Only">
    <p:bg>
      <p:bgPr>
        <a:solidFill>
          <a:srgbClr val="E5DBCB"/>
        </a:solidFill>
        <a:effectLst/>
      </p:bgPr>
    </p:bg>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31CFC8E2-F8BD-744D-B390-3DDBA3C50E2D}"/>
              </a:ext>
            </a:extLst>
          </p:cNvPr>
          <p:cNvSpPr>
            <a:spLocks noGrp="1"/>
          </p:cNvSpPr>
          <p:nvPr>
            <p:ph type="title"/>
          </p:nvPr>
        </p:nvSpPr>
        <p:spPr>
          <a:xfrm>
            <a:off x="837903" y="2474338"/>
            <a:ext cx="10516195" cy="535777"/>
          </a:xfrm>
          <a:prstGeom prst="rect">
            <a:avLst/>
          </a:prstGeom>
        </p:spPr>
        <p:txBody>
          <a:bodyPr/>
          <a:lstStyle>
            <a:lvl1pPr>
              <a:defRPr sz="2812" b="1">
                <a:solidFill>
                  <a:srgbClr val="E5DBCB"/>
                </a:solidFill>
                <a:latin typeface="Arial" panose="020B0604020202020204" pitchFamily="34" charset="0"/>
                <a:cs typeface="Arial" panose="020B0604020202020204" pitchFamily="34" charset="0"/>
              </a:defRPr>
            </a:lvl1pPr>
          </a:lstStyle>
          <a:p>
            <a:r>
              <a:rPr lang="en-GB"/>
              <a:t>Click to edit Master title style</a:t>
            </a:r>
            <a:endParaRPr lang="en-US"/>
          </a:p>
        </p:txBody>
      </p:sp>
      <p:pic>
        <p:nvPicPr>
          <p:cNvPr id="16" name="Picture 15">
            <a:extLst>
              <a:ext uri="{FF2B5EF4-FFF2-40B4-BE49-F238E27FC236}">
                <a16:creationId xmlns:a16="http://schemas.microsoft.com/office/drawing/2014/main" id="{347FE6EA-47C9-4046-8C59-D292AD931B10}"/>
              </a:ext>
            </a:extLst>
          </p:cNvPr>
          <p:cNvPicPr>
            <a:picLocks noChangeAspect="1"/>
          </p:cNvPicPr>
          <p:nvPr userDrawn="1"/>
        </p:nvPicPr>
        <p:blipFill>
          <a:blip r:embed="rId2"/>
          <a:stretch>
            <a:fillRect/>
          </a:stretch>
        </p:blipFill>
        <p:spPr>
          <a:xfrm>
            <a:off x="10699017" y="6468983"/>
            <a:ext cx="1135024" cy="252851"/>
          </a:xfrm>
          <a:prstGeom prst="rect">
            <a:avLst/>
          </a:prstGeom>
        </p:spPr>
      </p:pic>
      <p:sp>
        <p:nvSpPr>
          <p:cNvPr id="8" name="Text Placeholder 3">
            <a:extLst>
              <a:ext uri="{FF2B5EF4-FFF2-40B4-BE49-F238E27FC236}">
                <a16:creationId xmlns:a16="http://schemas.microsoft.com/office/drawing/2014/main" id="{2A47CADB-789C-A34C-B233-7F4AB8E5A268}"/>
              </a:ext>
            </a:extLst>
          </p:cNvPr>
          <p:cNvSpPr>
            <a:spLocks noGrp="1"/>
          </p:cNvSpPr>
          <p:nvPr>
            <p:ph type="body" sz="half" idx="10"/>
          </p:nvPr>
        </p:nvSpPr>
        <p:spPr>
          <a:xfrm>
            <a:off x="861715" y="3351075"/>
            <a:ext cx="10516195" cy="535777"/>
          </a:xfrm>
          <a:prstGeom prst="rect">
            <a:avLst/>
          </a:prstGeom>
        </p:spPr>
        <p:txBody>
          <a:bodyPr/>
          <a:lstStyle>
            <a:lvl1pPr marL="0" indent="0">
              <a:buNone/>
              <a:defRPr sz="1969">
                <a:solidFill>
                  <a:srgbClr val="E5DBCB"/>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78138512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2A4C3A94-BAD1-A84D-A77A-FB679380A73C}"/>
              </a:ext>
            </a:extLst>
          </p:cNvPr>
          <p:cNvSpPr/>
          <p:nvPr/>
        </p:nvSpPr>
        <p:spPr>
          <a:xfrm>
            <a:off x="0" y="0"/>
            <a:ext cx="12192000" cy="2286000"/>
          </a:xfrm>
          <a:custGeom>
            <a:avLst/>
            <a:gdLst/>
            <a:ahLst/>
            <a:cxnLst/>
            <a:rect l="l" t="t" r="r" b="b"/>
            <a:pathLst>
              <a:path w="13004800" h="3251200">
                <a:moveTo>
                  <a:pt x="13004800" y="0"/>
                </a:moveTo>
                <a:lnTo>
                  <a:pt x="0" y="0"/>
                </a:lnTo>
                <a:lnTo>
                  <a:pt x="0" y="3251200"/>
                </a:lnTo>
                <a:lnTo>
                  <a:pt x="13004800" y="3251200"/>
                </a:lnTo>
                <a:lnTo>
                  <a:pt x="13004800" y="0"/>
                </a:lnTo>
                <a:close/>
              </a:path>
            </a:pathLst>
          </a:custGeom>
          <a:solidFill>
            <a:srgbClr val="E5DBCB"/>
          </a:solidFill>
        </p:spPr>
        <p:txBody>
          <a:bodyPr wrap="square" lIns="0" tIns="0" rIns="0" bIns="0" rtlCol="0"/>
          <a:lstStyle/>
          <a:p>
            <a:endParaRPr sz="1266"/>
          </a:p>
        </p:txBody>
      </p:sp>
      <p:sp>
        <p:nvSpPr>
          <p:cNvPr id="6" name="Picture Placeholder 5">
            <a:extLst>
              <a:ext uri="{FF2B5EF4-FFF2-40B4-BE49-F238E27FC236}">
                <a16:creationId xmlns:a16="http://schemas.microsoft.com/office/drawing/2014/main" id="{85CF1635-04C7-7448-8F27-D3361B9ACFAC}"/>
              </a:ext>
            </a:extLst>
          </p:cNvPr>
          <p:cNvSpPr>
            <a:spLocks noGrp="1"/>
          </p:cNvSpPr>
          <p:nvPr>
            <p:ph type="pic" sz="quarter" idx="10"/>
          </p:nvPr>
        </p:nvSpPr>
        <p:spPr>
          <a:xfrm>
            <a:off x="0" y="2286000"/>
            <a:ext cx="12192000" cy="4036219"/>
          </a:xfrm>
          <a:prstGeom prst="rect">
            <a:avLst/>
          </a:prstGeom>
        </p:spPr>
        <p:txBody>
          <a:bodyPr/>
          <a:lstStyle/>
          <a:p>
            <a:r>
              <a:rPr lang="en-GB"/>
              <a:t>Click icon to add picture</a:t>
            </a:r>
            <a:endParaRPr lang="en-US"/>
          </a:p>
        </p:txBody>
      </p:sp>
      <p:sp>
        <p:nvSpPr>
          <p:cNvPr id="3" name="Title 2">
            <a:extLst>
              <a:ext uri="{FF2B5EF4-FFF2-40B4-BE49-F238E27FC236}">
                <a16:creationId xmlns:a16="http://schemas.microsoft.com/office/drawing/2014/main" id="{308665DB-DF27-4A4E-9599-B5B71F21634F}"/>
              </a:ext>
            </a:extLst>
          </p:cNvPr>
          <p:cNvSpPr>
            <a:spLocks noGrp="1"/>
          </p:cNvSpPr>
          <p:nvPr>
            <p:ph type="title"/>
          </p:nvPr>
        </p:nvSpPr>
        <p:spPr>
          <a:xfrm>
            <a:off x="452438" y="1232297"/>
            <a:ext cx="10516195" cy="482203"/>
          </a:xfrm>
          <a:prstGeom prst="rect">
            <a:avLst/>
          </a:prstGeom>
        </p:spPr>
        <p:txBody>
          <a:bodyPr/>
          <a:lstStyle>
            <a:lvl1pPr>
              <a:defRPr sz="2672" b="1">
                <a:solidFill>
                  <a:srgbClr val="762000"/>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8177669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5CF1635-04C7-7448-8F27-D3361B9ACFAC}"/>
              </a:ext>
            </a:extLst>
          </p:cNvPr>
          <p:cNvSpPr>
            <a:spLocks noGrp="1"/>
          </p:cNvSpPr>
          <p:nvPr>
            <p:ph type="pic" sz="quarter" idx="10"/>
          </p:nvPr>
        </p:nvSpPr>
        <p:spPr>
          <a:xfrm>
            <a:off x="0" y="0"/>
            <a:ext cx="12192000" cy="2286000"/>
          </a:xfrm>
          <a:prstGeom prst="rect">
            <a:avLst/>
          </a:prstGeom>
        </p:spPr>
        <p:txBody>
          <a:bodyPr/>
          <a:lstStyle/>
          <a:p>
            <a:r>
              <a:rPr lang="en-GB"/>
              <a:t>Click icon to add picture</a:t>
            </a:r>
            <a:endParaRPr lang="en-US"/>
          </a:p>
        </p:txBody>
      </p:sp>
      <p:sp>
        <p:nvSpPr>
          <p:cNvPr id="4" name="object 3">
            <a:extLst>
              <a:ext uri="{FF2B5EF4-FFF2-40B4-BE49-F238E27FC236}">
                <a16:creationId xmlns:a16="http://schemas.microsoft.com/office/drawing/2014/main" id="{2A4C3A94-BAD1-A84D-A77A-FB679380A73C}"/>
              </a:ext>
            </a:extLst>
          </p:cNvPr>
          <p:cNvSpPr/>
          <p:nvPr/>
        </p:nvSpPr>
        <p:spPr>
          <a:xfrm>
            <a:off x="0" y="2271388"/>
            <a:ext cx="12192000" cy="4050831"/>
          </a:xfrm>
          <a:custGeom>
            <a:avLst/>
            <a:gdLst/>
            <a:ahLst/>
            <a:cxnLst/>
            <a:rect l="l" t="t" r="r" b="b"/>
            <a:pathLst>
              <a:path w="13004800" h="3251200">
                <a:moveTo>
                  <a:pt x="13004800" y="0"/>
                </a:moveTo>
                <a:lnTo>
                  <a:pt x="0" y="0"/>
                </a:lnTo>
                <a:lnTo>
                  <a:pt x="0" y="3251200"/>
                </a:lnTo>
                <a:lnTo>
                  <a:pt x="13004800" y="3251200"/>
                </a:lnTo>
                <a:lnTo>
                  <a:pt x="13004800" y="0"/>
                </a:lnTo>
                <a:close/>
              </a:path>
            </a:pathLst>
          </a:custGeom>
          <a:solidFill>
            <a:srgbClr val="762000"/>
          </a:solidFill>
        </p:spPr>
        <p:txBody>
          <a:bodyPr wrap="square" lIns="0" tIns="0" rIns="0" bIns="0" rtlCol="0"/>
          <a:lstStyle/>
          <a:p>
            <a:endParaRPr sz="1266"/>
          </a:p>
        </p:txBody>
      </p:sp>
      <p:sp>
        <p:nvSpPr>
          <p:cNvPr id="3" name="Title 2">
            <a:extLst>
              <a:ext uri="{FF2B5EF4-FFF2-40B4-BE49-F238E27FC236}">
                <a16:creationId xmlns:a16="http://schemas.microsoft.com/office/drawing/2014/main" id="{308665DB-DF27-4A4E-9599-B5B71F21634F}"/>
              </a:ext>
            </a:extLst>
          </p:cNvPr>
          <p:cNvSpPr>
            <a:spLocks noGrp="1"/>
          </p:cNvSpPr>
          <p:nvPr>
            <p:ph type="title"/>
          </p:nvPr>
        </p:nvSpPr>
        <p:spPr>
          <a:xfrm>
            <a:off x="837903" y="2625328"/>
            <a:ext cx="10516195" cy="482203"/>
          </a:xfrm>
          <a:prstGeom prst="rect">
            <a:avLst/>
          </a:prstGeom>
        </p:spPr>
        <p:txBody>
          <a:bodyPr/>
          <a:lstStyle>
            <a:lvl1pPr>
              <a:defRPr sz="2672" b="1">
                <a:solidFill>
                  <a:srgbClr val="E5DBCB"/>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8" name="Text Placeholder 3">
            <a:extLst>
              <a:ext uri="{FF2B5EF4-FFF2-40B4-BE49-F238E27FC236}">
                <a16:creationId xmlns:a16="http://schemas.microsoft.com/office/drawing/2014/main" id="{888A5EF9-5333-4E42-8D9D-0AD8DAF18127}"/>
              </a:ext>
            </a:extLst>
          </p:cNvPr>
          <p:cNvSpPr>
            <a:spLocks noGrp="1"/>
          </p:cNvSpPr>
          <p:nvPr>
            <p:ph type="body" sz="half" idx="11"/>
          </p:nvPr>
        </p:nvSpPr>
        <p:spPr>
          <a:xfrm>
            <a:off x="861715" y="3262405"/>
            <a:ext cx="10516195" cy="713119"/>
          </a:xfrm>
          <a:prstGeom prst="rect">
            <a:avLst/>
          </a:prstGeom>
        </p:spPr>
        <p:txBody>
          <a:bodyPr/>
          <a:lstStyle>
            <a:lvl1pPr marL="0" indent="0">
              <a:buNone/>
              <a:defRPr sz="1969">
                <a:solidFill>
                  <a:srgbClr val="E5DBCB"/>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421765473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B3D24A-A257-0244-929D-991D26CD0651}"/>
              </a:ext>
            </a:extLst>
          </p:cNvPr>
          <p:cNvSpPr/>
          <p:nvPr/>
        </p:nvSpPr>
        <p:spPr>
          <a:xfrm>
            <a:off x="1" y="-19801"/>
            <a:ext cx="4302323" cy="6342019"/>
          </a:xfrm>
          <a:prstGeom prst="rect">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19" name="Holder 3">
            <a:extLst>
              <a:ext uri="{FF2B5EF4-FFF2-40B4-BE49-F238E27FC236}">
                <a16:creationId xmlns:a16="http://schemas.microsoft.com/office/drawing/2014/main" id="{40DBD631-BA29-BE40-8B11-B919145B490E}"/>
              </a:ext>
            </a:extLst>
          </p:cNvPr>
          <p:cNvSpPr txBox="1">
            <a:spLocks/>
          </p:cNvSpPr>
          <p:nvPr/>
        </p:nvSpPr>
        <p:spPr>
          <a:xfrm>
            <a:off x="5101063" y="1821656"/>
            <a:ext cx="6509917" cy="194797"/>
          </a:xfrm>
          <a:prstGeom prst="rect">
            <a:avLst/>
          </a:prstGeom>
        </p:spPr>
        <p:txBody>
          <a:bodyPr wrap="square" lIns="0" tIns="0" rIns="0" bIns="0">
            <a:spAutoFit/>
          </a:bodyPr>
          <a:lstStyle>
            <a:lvl1pPr marL="0">
              <a:defRPr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endParaRPr lang="en-AU" sz="1266" kern="0"/>
          </a:p>
        </p:txBody>
      </p:sp>
      <p:sp>
        <p:nvSpPr>
          <p:cNvPr id="20" name="Text Placeholder 3">
            <a:extLst>
              <a:ext uri="{FF2B5EF4-FFF2-40B4-BE49-F238E27FC236}">
                <a16:creationId xmlns:a16="http://schemas.microsoft.com/office/drawing/2014/main" id="{FC71D308-35EE-6742-B7B9-63114E7C12DD}"/>
              </a:ext>
            </a:extLst>
          </p:cNvPr>
          <p:cNvSpPr>
            <a:spLocks noGrp="1"/>
          </p:cNvSpPr>
          <p:nvPr>
            <p:ph type="body" sz="half" idx="2"/>
          </p:nvPr>
        </p:nvSpPr>
        <p:spPr>
          <a:xfrm>
            <a:off x="5101063" y="1792367"/>
            <a:ext cx="6209874" cy="3811860"/>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21" name="Text Placeholder 3">
            <a:extLst>
              <a:ext uri="{FF2B5EF4-FFF2-40B4-BE49-F238E27FC236}">
                <a16:creationId xmlns:a16="http://schemas.microsoft.com/office/drawing/2014/main" id="{F5F276B7-317A-5B4E-BE55-C6B50CE8515B}"/>
              </a:ext>
            </a:extLst>
          </p:cNvPr>
          <p:cNvSpPr>
            <a:spLocks noGrp="1"/>
          </p:cNvSpPr>
          <p:nvPr>
            <p:ph type="body" sz="half" idx="10"/>
          </p:nvPr>
        </p:nvSpPr>
        <p:spPr>
          <a:xfrm>
            <a:off x="552376" y="1745361"/>
            <a:ext cx="3171033" cy="3811860"/>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8" name="Title 1">
            <a:extLst>
              <a:ext uri="{FF2B5EF4-FFF2-40B4-BE49-F238E27FC236}">
                <a16:creationId xmlns:a16="http://schemas.microsoft.com/office/drawing/2014/main" id="{0808A8D8-01D5-DE48-A14A-0D305A997C89}"/>
              </a:ext>
            </a:extLst>
          </p:cNvPr>
          <p:cNvSpPr>
            <a:spLocks noGrp="1"/>
          </p:cNvSpPr>
          <p:nvPr>
            <p:ph type="title"/>
          </p:nvPr>
        </p:nvSpPr>
        <p:spPr>
          <a:xfrm>
            <a:off x="567531" y="375047"/>
            <a:ext cx="3528219" cy="937617"/>
          </a:xfrm>
          <a:prstGeom prst="rect">
            <a:avLst/>
          </a:prstGeom>
        </p:spPr>
        <p:txBody>
          <a:bodyPr/>
          <a:lstStyle>
            <a:lvl1pPr>
              <a:defRPr sz="2461" b="1">
                <a:solidFill>
                  <a:srgbClr val="404040"/>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373288227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B3D24A-A257-0244-929D-991D26CD0651}"/>
              </a:ext>
            </a:extLst>
          </p:cNvPr>
          <p:cNvSpPr/>
          <p:nvPr/>
        </p:nvSpPr>
        <p:spPr>
          <a:xfrm>
            <a:off x="1" y="0"/>
            <a:ext cx="4302323" cy="6322219"/>
          </a:xfrm>
          <a:prstGeom prst="rect">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6" name="Picture Placeholder 5">
            <a:extLst>
              <a:ext uri="{FF2B5EF4-FFF2-40B4-BE49-F238E27FC236}">
                <a16:creationId xmlns:a16="http://schemas.microsoft.com/office/drawing/2014/main" id="{F8254C09-A383-FD4E-AA86-65587D5F261C}"/>
              </a:ext>
            </a:extLst>
          </p:cNvPr>
          <p:cNvSpPr>
            <a:spLocks noGrp="1"/>
          </p:cNvSpPr>
          <p:nvPr>
            <p:ph type="pic" sz="quarter" idx="10"/>
          </p:nvPr>
        </p:nvSpPr>
        <p:spPr>
          <a:xfrm>
            <a:off x="4302622" y="0"/>
            <a:ext cx="7889378" cy="6322219"/>
          </a:xfrm>
          <a:prstGeom prst="rect">
            <a:avLst/>
          </a:prstGeom>
        </p:spPr>
        <p:txBody>
          <a:bodyPr/>
          <a:lstStyle/>
          <a:p>
            <a:r>
              <a:rPr lang="en-GB"/>
              <a:t>Click icon to add picture</a:t>
            </a:r>
            <a:endParaRPr lang="en-US"/>
          </a:p>
        </p:txBody>
      </p:sp>
      <p:sp>
        <p:nvSpPr>
          <p:cNvPr id="7" name="Title 1">
            <a:extLst>
              <a:ext uri="{FF2B5EF4-FFF2-40B4-BE49-F238E27FC236}">
                <a16:creationId xmlns:a16="http://schemas.microsoft.com/office/drawing/2014/main" id="{0446A2C3-151E-5B4C-B9D9-93D73435EF89}"/>
              </a:ext>
            </a:extLst>
          </p:cNvPr>
          <p:cNvSpPr>
            <a:spLocks noGrp="1"/>
          </p:cNvSpPr>
          <p:nvPr>
            <p:ph type="title"/>
          </p:nvPr>
        </p:nvSpPr>
        <p:spPr>
          <a:xfrm>
            <a:off x="567531" y="375047"/>
            <a:ext cx="3528219" cy="937617"/>
          </a:xfrm>
          <a:prstGeom prst="rect">
            <a:avLst/>
          </a:prstGeom>
        </p:spPr>
        <p:txBody>
          <a:bodyPr/>
          <a:lstStyle>
            <a:lvl1pPr>
              <a:defRPr sz="2461"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8" name="Text Placeholder 3">
            <a:extLst>
              <a:ext uri="{FF2B5EF4-FFF2-40B4-BE49-F238E27FC236}">
                <a16:creationId xmlns:a16="http://schemas.microsoft.com/office/drawing/2014/main" id="{AF5A4DA5-3E98-994E-A88C-A4FCD80318DA}"/>
              </a:ext>
            </a:extLst>
          </p:cNvPr>
          <p:cNvSpPr>
            <a:spLocks noGrp="1"/>
          </p:cNvSpPr>
          <p:nvPr>
            <p:ph type="body" sz="half" idx="11"/>
          </p:nvPr>
        </p:nvSpPr>
        <p:spPr>
          <a:xfrm>
            <a:off x="552376" y="1745361"/>
            <a:ext cx="3171033" cy="3811860"/>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80497972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B3D24A-A257-0244-929D-991D26CD0651}"/>
              </a:ext>
            </a:extLst>
          </p:cNvPr>
          <p:cNvSpPr/>
          <p:nvPr/>
        </p:nvSpPr>
        <p:spPr>
          <a:xfrm>
            <a:off x="0" y="0"/>
            <a:ext cx="5453063" cy="6322219"/>
          </a:xfrm>
          <a:prstGeom prst="rect">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6" name="Picture Placeholder 5">
            <a:extLst>
              <a:ext uri="{FF2B5EF4-FFF2-40B4-BE49-F238E27FC236}">
                <a16:creationId xmlns:a16="http://schemas.microsoft.com/office/drawing/2014/main" id="{F8254C09-A383-FD4E-AA86-65587D5F261C}"/>
              </a:ext>
            </a:extLst>
          </p:cNvPr>
          <p:cNvSpPr>
            <a:spLocks noGrp="1"/>
          </p:cNvSpPr>
          <p:nvPr>
            <p:ph type="pic" sz="quarter" idx="10"/>
          </p:nvPr>
        </p:nvSpPr>
        <p:spPr>
          <a:xfrm>
            <a:off x="5453062" y="0"/>
            <a:ext cx="6738938" cy="6322219"/>
          </a:xfrm>
          <a:prstGeom prst="rect">
            <a:avLst/>
          </a:prstGeom>
        </p:spPr>
        <p:txBody>
          <a:bodyPr/>
          <a:lstStyle/>
          <a:p>
            <a:r>
              <a:rPr lang="en-GB"/>
              <a:t>Click icon to add picture</a:t>
            </a:r>
            <a:endParaRPr lang="en-US"/>
          </a:p>
        </p:txBody>
      </p:sp>
      <p:sp>
        <p:nvSpPr>
          <p:cNvPr id="7" name="Title 1">
            <a:extLst>
              <a:ext uri="{FF2B5EF4-FFF2-40B4-BE49-F238E27FC236}">
                <a16:creationId xmlns:a16="http://schemas.microsoft.com/office/drawing/2014/main" id="{0446A2C3-151E-5B4C-B9D9-93D73435EF89}"/>
              </a:ext>
            </a:extLst>
          </p:cNvPr>
          <p:cNvSpPr>
            <a:spLocks noGrp="1"/>
          </p:cNvSpPr>
          <p:nvPr>
            <p:ph type="title"/>
          </p:nvPr>
        </p:nvSpPr>
        <p:spPr>
          <a:xfrm>
            <a:off x="567531" y="375047"/>
            <a:ext cx="3528219" cy="937617"/>
          </a:xfrm>
          <a:prstGeom prst="rect">
            <a:avLst/>
          </a:prstGeom>
        </p:spPr>
        <p:txBody>
          <a:bodyPr/>
          <a:lstStyle>
            <a:lvl1pPr>
              <a:defRPr sz="2461"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8" name="Text Placeholder 3">
            <a:extLst>
              <a:ext uri="{FF2B5EF4-FFF2-40B4-BE49-F238E27FC236}">
                <a16:creationId xmlns:a16="http://schemas.microsoft.com/office/drawing/2014/main" id="{AF5A4DA5-3E98-994E-A88C-A4FCD80318DA}"/>
              </a:ext>
            </a:extLst>
          </p:cNvPr>
          <p:cNvSpPr>
            <a:spLocks noGrp="1"/>
          </p:cNvSpPr>
          <p:nvPr>
            <p:ph type="body" sz="half" idx="11"/>
          </p:nvPr>
        </p:nvSpPr>
        <p:spPr>
          <a:xfrm>
            <a:off x="552376" y="1446610"/>
            <a:ext cx="4400624" cy="4110611"/>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192600099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ound Single Corner Rectangle 10">
            <a:extLst>
              <a:ext uri="{FF2B5EF4-FFF2-40B4-BE49-F238E27FC236}">
                <a16:creationId xmlns:a16="http://schemas.microsoft.com/office/drawing/2014/main" id="{A54D3892-4BE9-3D46-848D-C1FECDD94F0E}"/>
              </a:ext>
            </a:extLst>
          </p:cNvPr>
          <p:cNvSpPr/>
          <p:nvPr userDrawn="1"/>
        </p:nvSpPr>
        <p:spPr>
          <a:xfrm>
            <a:off x="1" y="0"/>
            <a:ext cx="6095999" cy="6322219"/>
          </a:xfrm>
          <a:prstGeom prst="round1Rect">
            <a:avLst>
              <a:gd name="adj" fmla="val 23287"/>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4" name="Title 1">
            <a:extLst>
              <a:ext uri="{FF2B5EF4-FFF2-40B4-BE49-F238E27FC236}">
                <a16:creationId xmlns:a16="http://schemas.microsoft.com/office/drawing/2014/main" id="{84BAA95B-9127-2B4A-8F38-2585F1445020}"/>
              </a:ext>
            </a:extLst>
          </p:cNvPr>
          <p:cNvSpPr>
            <a:spLocks noGrp="1"/>
          </p:cNvSpPr>
          <p:nvPr>
            <p:ph type="title"/>
          </p:nvPr>
        </p:nvSpPr>
        <p:spPr>
          <a:xfrm>
            <a:off x="567530" y="365002"/>
            <a:ext cx="4028283" cy="947663"/>
          </a:xfrm>
          <a:prstGeom prst="rect">
            <a:avLst/>
          </a:prstGeom>
        </p:spPr>
        <p:txBody>
          <a:bodyPr/>
          <a:lstStyle>
            <a:lvl1pPr>
              <a:defRPr sz="2672" b="1">
                <a:solidFill>
                  <a:srgbClr val="404040"/>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5" name="Text Placeholder 3">
            <a:extLst>
              <a:ext uri="{FF2B5EF4-FFF2-40B4-BE49-F238E27FC236}">
                <a16:creationId xmlns:a16="http://schemas.microsoft.com/office/drawing/2014/main" id="{E5094AE9-3C1C-2040-8B76-05F0F15670FB}"/>
              </a:ext>
            </a:extLst>
          </p:cNvPr>
          <p:cNvSpPr>
            <a:spLocks noGrp="1"/>
          </p:cNvSpPr>
          <p:nvPr>
            <p:ph type="body" sz="half" idx="11"/>
          </p:nvPr>
        </p:nvSpPr>
        <p:spPr>
          <a:xfrm>
            <a:off x="552376" y="1745361"/>
            <a:ext cx="4972124" cy="4201811"/>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8" name="Text Placeholder 3">
            <a:extLst>
              <a:ext uri="{FF2B5EF4-FFF2-40B4-BE49-F238E27FC236}">
                <a16:creationId xmlns:a16="http://schemas.microsoft.com/office/drawing/2014/main" id="{24C0B974-A769-2046-81AB-F134BAB354C8}"/>
              </a:ext>
            </a:extLst>
          </p:cNvPr>
          <p:cNvSpPr>
            <a:spLocks noGrp="1"/>
          </p:cNvSpPr>
          <p:nvPr>
            <p:ph type="body" sz="half" idx="12"/>
          </p:nvPr>
        </p:nvSpPr>
        <p:spPr>
          <a:xfrm>
            <a:off x="6683012" y="1745361"/>
            <a:ext cx="4972124" cy="4201811"/>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95183678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Round Single Corner Rectangle 10">
            <a:extLst>
              <a:ext uri="{FF2B5EF4-FFF2-40B4-BE49-F238E27FC236}">
                <a16:creationId xmlns:a16="http://schemas.microsoft.com/office/drawing/2014/main" id="{A54D3892-4BE9-3D46-848D-C1FECDD94F0E}"/>
              </a:ext>
            </a:extLst>
          </p:cNvPr>
          <p:cNvSpPr/>
          <p:nvPr/>
        </p:nvSpPr>
        <p:spPr>
          <a:xfrm>
            <a:off x="1" y="0"/>
            <a:ext cx="6095999" cy="6322219"/>
          </a:xfrm>
          <a:prstGeom prst="round1Rect">
            <a:avLst>
              <a:gd name="adj" fmla="val 23287"/>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4" name="Title 1">
            <a:extLst>
              <a:ext uri="{FF2B5EF4-FFF2-40B4-BE49-F238E27FC236}">
                <a16:creationId xmlns:a16="http://schemas.microsoft.com/office/drawing/2014/main" id="{84BAA95B-9127-2B4A-8F38-2585F1445020}"/>
              </a:ext>
            </a:extLst>
          </p:cNvPr>
          <p:cNvSpPr>
            <a:spLocks noGrp="1"/>
          </p:cNvSpPr>
          <p:nvPr>
            <p:ph type="title"/>
          </p:nvPr>
        </p:nvSpPr>
        <p:spPr>
          <a:xfrm>
            <a:off x="567530" y="365002"/>
            <a:ext cx="4028283" cy="947663"/>
          </a:xfrm>
          <a:prstGeom prst="rect">
            <a:avLst/>
          </a:prstGeom>
        </p:spPr>
        <p:txBody>
          <a:bodyPr/>
          <a:lstStyle>
            <a:lvl1pPr>
              <a:defRPr sz="2672" b="1">
                <a:solidFill>
                  <a:srgbClr val="404040"/>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7" name="Picture Placeholder 5">
            <a:extLst>
              <a:ext uri="{FF2B5EF4-FFF2-40B4-BE49-F238E27FC236}">
                <a16:creationId xmlns:a16="http://schemas.microsoft.com/office/drawing/2014/main" id="{A96BED09-5A6D-9C48-8ECB-AAA749AF46F7}"/>
              </a:ext>
            </a:extLst>
          </p:cNvPr>
          <p:cNvSpPr>
            <a:spLocks noGrp="1"/>
          </p:cNvSpPr>
          <p:nvPr>
            <p:ph type="pic" sz="quarter" idx="10"/>
          </p:nvPr>
        </p:nvSpPr>
        <p:spPr>
          <a:xfrm>
            <a:off x="6648375" y="1745360"/>
            <a:ext cx="5010371" cy="4201811"/>
          </a:xfrm>
          <a:prstGeom prst="rect">
            <a:avLst/>
          </a:prstGeom>
        </p:spPr>
        <p:txBody>
          <a:bodyPr/>
          <a:lstStyle/>
          <a:p>
            <a:r>
              <a:rPr lang="en-GB"/>
              <a:t>Click icon to add picture</a:t>
            </a:r>
            <a:endParaRPr lang="en-US"/>
          </a:p>
        </p:txBody>
      </p:sp>
      <p:sp>
        <p:nvSpPr>
          <p:cNvPr id="8" name="Text Placeholder 3">
            <a:extLst>
              <a:ext uri="{FF2B5EF4-FFF2-40B4-BE49-F238E27FC236}">
                <a16:creationId xmlns:a16="http://schemas.microsoft.com/office/drawing/2014/main" id="{93A29FE1-FE84-4747-83E5-A7F8FA6BA7F7}"/>
              </a:ext>
            </a:extLst>
          </p:cNvPr>
          <p:cNvSpPr>
            <a:spLocks noGrp="1"/>
          </p:cNvSpPr>
          <p:nvPr>
            <p:ph type="body" sz="half" idx="11"/>
          </p:nvPr>
        </p:nvSpPr>
        <p:spPr>
          <a:xfrm>
            <a:off x="552376" y="1745361"/>
            <a:ext cx="4972124" cy="4201811"/>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34490243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94CB5152-B6B0-D240-B013-4F3D0B9D4E3F}"/>
              </a:ext>
            </a:extLst>
          </p:cNvPr>
          <p:cNvSpPr/>
          <p:nvPr/>
        </p:nvSpPr>
        <p:spPr>
          <a:xfrm>
            <a:off x="0" y="0"/>
            <a:ext cx="12192000" cy="6322219"/>
          </a:xfrm>
          <a:custGeom>
            <a:avLst/>
            <a:gdLst/>
            <a:ahLst/>
            <a:cxnLst/>
            <a:rect l="l" t="t" r="r" b="b"/>
            <a:pathLst>
              <a:path w="13004800" h="8991600">
                <a:moveTo>
                  <a:pt x="13004800" y="0"/>
                </a:moveTo>
                <a:lnTo>
                  <a:pt x="0" y="0"/>
                </a:lnTo>
                <a:lnTo>
                  <a:pt x="0" y="8991600"/>
                </a:lnTo>
                <a:lnTo>
                  <a:pt x="13004800" y="8991600"/>
                </a:lnTo>
                <a:lnTo>
                  <a:pt x="13004800" y="0"/>
                </a:lnTo>
                <a:close/>
              </a:path>
            </a:pathLst>
          </a:custGeom>
          <a:solidFill>
            <a:srgbClr val="E5DBCB"/>
          </a:solidFill>
        </p:spPr>
        <p:txBody>
          <a:bodyPr wrap="square" lIns="0" tIns="0" rIns="0" bIns="0" rtlCol="0"/>
          <a:lstStyle/>
          <a:p>
            <a:endParaRPr sz="1266">
              <a:solidFill>
                <a:srgbClr val="7D9292"/>
              </a:solidFill>
            </a:endParaRPr>
          </a:p>
        </p:txBody>
      </p:sp>
      <p:sp>
        <p:nvSpPr>
          <p:cNvPr id="9" name="object 10">
            <a:extLst>
              <a:ext uri="{FF2B5EF4-FFF2-40B4-BE49-F238E27FC236}">
                <a16:creationId xmlns:a16="http://schemas.microsoft.com/office/drawing/2014/main" id="{271C3A81-C965-1144-84FE-37FF060858B9}"/>
              </a:ext>
            </a:extLst>
          </p:cNvPr>
          <p:cNvSpPr/>
          <p:nvPr/>
        </p:nvSpPr>
        <p:spPr>
          <a:xfrm>
            <a:off x="595641" y="937617"/>
            <a:ext cx="11001047" cy="4982766"/>
          </a:xfrm>
          <a:custGeom>
            <a:avLst/>
            <a:gdLst/>
            <a:ahLst/>
            <a:cxnLst/>
            <a:rect l="l" t="t" r="r" b="b"/>
            <a:pathLst>
              <a:path w="12244705" h="7086600">
                <a:moveTo>
                  <a:pt x="11101349" y="0"/>
                </a:moveTo>
                <a:lnTo>
                  <a:pt x="0" y="0"/>
                </a:lnTo>
                <a:lnTo>
                  <a:pt x="0" y="5943600"/>
                </a:lnTo>
                <a:lnTo>
                  <a:pt x="1002" y="5991916"/>
                </a:lnTo>
                <a:lnTo>
                  <a:pt x="3984" y="6039721"/>
                </a:lnTo>
                <a:lnTo>
                  <a:pt x="8905" y="6086976"/>
                </a:lnTo>
                <a:lnTo>
                  <a:pt x="15726" y="6133640"/>
                </a:lnTo>
                <a:lnTo>
                  <a:pt x="24406" y="6179674"/>
                </a:lnTo>
                <a:lnTo>
                  <a:pt x="34907" y="6225037"/>
                </a:lnTo>
                <a:lnTo>
                  <a:pt x="47189" y="6269692"/>
                </a:lnTo>
                <a:lnTo>
                  <a:pt x="61212" y="6313597"/>
                </a:lnTo>
                <a:lnTo>
                  <a:pt x="76936" y="6356713"/>
                </a:lnTo>
                <a:lnTo>
                  <a:pt x="94321" y="6399001"/>
                </a:lnTo>
                <a:lnTo>
                  <a:pt x="113329" y="6440420"/>
                </a:lnTo>
                <a:lnTo>
                  <a:pt x="133919" y="6480932"/>
                </a:lnTo>
                <a:lnTo>
                  <a:pt x="156051" y="6520496"/>
                </a:lnTo>
                <a:lnTo>
                  <a:pt x="179687" y="6559072"/>
                </a:lnTo>
                <a:lnTo>
                  <a:pt x="204786" y="6596622"/>
                </a:lnTo>
                <a:lnTo>
                  <a:pt x="231308" y="6633105"/>
                </a:lnTo>
                <a:lnTo>
                  <a:pt x="259214" y="6668482"/>
                </a:lnTo>
                <a:lnTo>
                  <a:pt x="288465" y="6702713"/>
                </a:lnTo>
                <a:lnTo>
                  <a:pt x="319020" y="6735759"/>
                </a:lnTo>
                <a:lnTo>
                  <a:pt x="350840" y="6767579"/>
                </a:lnTo>
                <a:lnTo>
                  <a:pt x="383886" y="6798134"/>
                </a:lnTo>
                <a:lnTo>
                  <a:pt x="418117" y="6827385"/>
                </a:lnTo>
                <a:lnTo>
                  <a:pt x="453494" y="6855291"/>
                </a:lnTo>
                <a:lnTo>
                  <a:pt x="489977" y="6881813"/>
                </a:lnTo>
                <a:lnTo>
                  <a:pt x="527527" y="6906912"/>
                </a:lnTo>
                <a:lnTo>
                  <a:pt x="566103" y="6930548"/>
                </a:lnTo>
                <a:lnTo>
                  <a:pt x="605667" y="6952680"/>
                </a:lnTo>
                <a:lnTo>
                  <a:pt x="646179" y="6973270"/>
                </a:lnTo>
                <a:lnTo>
                  <a:pt x="687598" y="6992278"/>
                </a:lnTo>
                <a:lnTo>
                  <a:pt x="729886" y="7009663"/>
                </a:lnTo>
                <a:lnTo>
                  <a:pt x="773002" y="7025387"/>
                </a:lnTo>
                <a:lnTo>
                  <a:pt x="816907" y="7039410"/>
                </a:lnTo>
                <a:lnTo>
                  <a:pt x="861562" y="7051692"/>
                </a:lnTo>
                <a:lnTo>
                  <a:pt x="906925" y="7062193"/>
                </a:lnTo>
                <a:lnTo>
                  <a:pt x="952959" y="7070873"/>
                </a:lnTo>
                <a:lnTo>
                  <a:pt x="999623" y="7077694"/>
                </a:lnTo>
                <a:lnTo>
                  <a:pt x="1046878" y="7082615"/>
                </a:lnTo>
                <a:lnTo>
                  <a:pt x="1094683" y="7085597"/>
                </a:lnTo>
                <a:lnTo>
                  <a:pt x="1143000" y="7086600"/>
                </a:lnTo>
                <a:lnTo>
                  <a:pt x="12244349" y="7086600"/>
                </a:lnTo>
                <a:lnTo>
                  <a:pt x="12244349" y="1143000"/>
                </a:lnTo>
                <a:lnTo>
                  <a:pt x="12243346" y="1094683"/>
                </a:lnTo>
                <a:lnTo>
                  <a:pt x="12240364" y="1046878"/>
                </a:lnTo>
                <a:lnTo>
                  <a:pt x="12235443" y="999623"/>
                </a:lnTo>
                <a:lnTo>
                  <a:pt x="12228623" y="952959"/>
                </a:lnTo>
                <a:lnTo>
                  <a:pt x="12219942" y="906925"/>
                </a:lnTo>
                <a:lnTo>
                  <a:pt x="12209441" y="861562"/>
                </a:lnTo>
                <a:lnTo>
                  <a:pt x="12197159" y="816907"/>
                </a:lnTo>
                <a:lnTo>
                  <a:pt x="12183137" y="773002"/>
                </a:lnTo>
                <a:lnTo>
                  <a:pt x="12167413" y="729886"/>
                </a:lnTo>
                <a:lnTo>
                  <a:pt x="12150027" y="687598"/>
                </a:lnTo>
                <a:lnTo>
                  <a:pt x="12131019" y="646179"/>
                </a:lnTo>
                <a:lnTo>
                  <a:pt x="12110429" y="605667"/>
                </a:lnTo>
                <a:lnTo>
                  <a:pt x="12088297" y="566103"/>
                </a:lnTo>
                <a:lnTo>
                  <a:pt x="12064661" y="527527"/>
                </a:lnTo>
                <a:lnTo>
                  <a:pt x="12039563" y="489977"/>
                </a:lnTo>
                <a:lnTo>
                  <a:pt x="12013040" y="453494"/>
                </a:lnTo>
                <a:lnTo>
                  <a:pt x="11985134" y="418117"/>
                </a:lnTo>
                <a:lnTo>
                  <a:pt x="11955883" y="383886"/>
                </a:lnTo>
                <a:lnTo>
                  <a:pt x="11925328" y="350840"/>
                </a:lnTo>
                <a:lnTo>
                  <a:pt x="11893508" y="319020"/>
                </a:lnTo>
                <a:lnTo>
                  <a:pt x="11860463" y="288465"/>
                </a:lnTo>
                <a:lnTo>
                  <a:pt x="11826232" y="259214"/>
                </a:lnTo>
                <a:lnTo>
                  <a:pt x="11790855" y="231308"/>
                </a:lnTo>
                <a:lnTo>
                  <a:pt x="11754371" y="204786"/>
                </a:lnTo>
                <a:lnTo>
                  <a:pt x="11716822" y="179687"/>
                </a:lnTo>
                <a:lnTo>
                  <a:pt x="11678245" y="156051"/>
                </a:lnTo>
                <a:lnTo>
                  <a:pt x="11638681" y="133919"/>
                </a:lnTo>
                <a:lnTo>
                  <a:pt x="11598170" y="113329"/>
                </a:lnTo>
                <a:lnTo>
                  <a:pt x="11556750" y="94321"/>
                </a:lnTo>
                <a:lnTo>
                  <a:pt x="11514463" y="76936"/>
                </a:lnTo>
                <a:lnTo>
                  <a:pt x="11471346" y="61212"/>
                </a:lnTo>
                <a:lnTo>
                  <a:pt x="11427441" y="47189"/>
                </a:lnTo>
                <a:lnTo>
                  <a:pt x="11382787" y="34907"/>
                </a:lnTo>
                <a:lnTo>
                  <a:pt x="11337423" y="24406"/>
                </a:lnTo>
                <a:lnTo>
                  <a:pt x="11291389" y="15726"/>
                </a:lnTo>
                <a:lnTo>
                  <a:pt x="11244725" y="8905"/>
                </a:lnTo>
                <a:lnTo>
                  <a:pt x="11197471" y="3984"/>
                </a:lnTo>
                <a:lnTo>
                  <a:pt x="11149665" y="1002"/>
                </a:lnTo>
                <a:lnTo>
                  <a:pt x="11101349" y="0"/>
                </a:lnTo>
                <a:close/>
              </a:path>
            </a:pathLst>
          </a:custGeom>
          <a:solidFill>
            <a:srgbClr val="FFFFFF"/>
          </a:solidFill>
        </p:spPr>
        <p:txBody>
          <a:bodyPr wrap="square" lIns="0" tIns="0" rIns="0" bIns="0" rtlCol="0"/>
          <a:lstStyle/>
          <a:p>
            <a:endParaRPr sz="1266"/>
          </a:p>
        </p:txBody>
      </p:sp>
      <p:sp>
        <p:nvSpPr>
          <p:cNvPr id="10" name="Title 1">
            <a:extLst>
              <a:ext uri="{FF2B5EF4-FFF2-40B4-BE49-F238E27FC236}">
                <a16:creationId xmlns:a16="http://schemas.microsoft.com/office/drawing/2014/main" id="{ACA6DB7A-499B-9845-988C-1FB13887AEE7}"/>
              </a:ext>
            </a:extLst>
          </p:cNvPr>
          <p:cNvSpPr>
            <a:spLocks noGrp="1"/>
          </p:cNvSpPr>
          <p:nvPr>
            <p:ph type="title"/>
          </p:nvPr>
        </p:nvSpPr>
        <p:spPr>
          <a:xfrm>
            <a:off x="567530" y="254496"/>
            <a:ext cx="7385832" cy="562570"/>
          </a:xfrm>
          <a:prstGeom prst="rect">
            <a:avLst/>
          </a:prstGeom>
        </p:spPr>
        <p:txBody>
          <a:bodyPr/>
          <a:lstStyle>
            <a:lvl1pPr>
              <a:defRPr sz="2672" b="1">
                <a:solidFill>
                  <a:srgbClr val="762000"/>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11" name="Text Placeholder 3">
            <a:extLst>
              <a:ext uri="{FF2B5EF4-FFF2-40B4-BE49-F238E27FC236}">
                <a16:creationId xmlns:a16="http://schemas.microsoft.com/office/drawing/2014/main" id="{E3D2A790-CC80-D547-9306-B2F765D6799E}"/>
              </a:ext>
            </a:extLst>
          </p:cNvPr>
          <p:cNvSpPr>
            <a:spLocks noGrp="1"/>
          </p:cNvSpPr>
          <p:nvPr>
            <p:ph type="body" sz="half" idx="2"/>
          </p:nvPr>
        </p:nvSpPr>
        <p:spPr>
          <a:xfrm>
            <a:off x="952500" y="1232297"/>
            <a:ext cx="10215563" cy="4446984"/>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43014805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6FD4CBE5-4DCB-4A44-BE5E-2607C20751B1}"/>
              </a:ext>
            </a:extLst>
          </p:cNvPr>
          <p:cNvSpPr>
            <a:spLocks noGrp="1"/>
          </p:cNvSpPr>
          <p:nvPr>
            <p:ph type="body" sz="half" idx="2"/>
          </p:nvPr>
        </p:nvSpPr>
        <p:spPr>
          <a:xfrm>
            <a:off x="523875" y="1578054"/>
            <a:ext cx="11144250" cy="4422696"/>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7" name="Title 1">
            <a:extLst>
              <a:ext uri="{FF2B5EF4-FFF2-40B4-BE49-F238E27FC236}">
                <a16:creationId xmlns:a16="http://schemas.microsoft.com/office/drawing/2014/main" id="{D9238096-96B3-B943-89ED-70DA73287C44}"/>
              </a:ext>
            </a:extLst>
          </p:cNvPr>
          <p:cNvSpPr>
            <a:spLocks noGrp="1"/>
          </p:cNvSpPr>
          <p:nvPr>
            <p:ph type="title"/>
          </p:nvPr>
        </p:nvSpPr>
        <p:spPr>
          <a:xfrm>
            <a:off x="567530" y="535781"/>
            <a:ext cx="7385832" cy="562570"/>
          </a:xfrm>
          <a:prstGeom prst="rect">
            <a:avLst/>
          </a:prstGeom>
        </p:spPr>
        <p:txBody>
          <a:bodyPr/>
          <a:lstStyle>
            <a:lvl1pPr>
              <a:defRPr sz="2672"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16843933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2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b"/>
          <a:lstStyle>
            <a:lvl1pPr algn="l">
              <a:defRPr sz="4000" b="1" cap="all" baseline="0">
                <a:solidFill>
                  <a:schemeClr val="bg1"/>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AD61DED6-6F59-4313-9750-39CDEA464BCF}"/>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111022069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D6AF932-C907-F244-89A1-2F0122D48F67}"/>
              </a:ext>
            </a:extLst>
          </p:cNvPr>
          <p:cNvSpPr>
            <a:spLocks noGrp="1"/>
          </p:cNvSpPr>
          <p:nvPr>
            <p:ph type="title"/>
          </p:nvPr>
        </p:nvSpPr>
        <p:spPr>
          <a:xfrm>
            <a:off x="567530" y="535781"/>
            <a:ext cx="7385832" cy="562570"/>
          </a:xfrm>
          <a:prstGeom prst="rect">
            <a:avLst/>
          </a:prstGeom>
        </p:spPr>
        <p:txBody>
          <a:bodyPr/>
          <a:lstStyle>
            <a:lvl1pPr>
              <a:defRPr sz="2672"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7" name="Text Placeholder 3">
            <a:extLst>
              <a:ext uri="{FF2B5EF4-FFF2-40B4-BE49-F238E27FC236}">
                <a16:creationId xmlns:a16="http://schemas.microsoft.com/office/drawing/2014/main" id="{3F274B70-CF4E-5542-8B45-18C01CA224DE}"/>
              </a:ext>
            </a:extLst>
          </p:cNvPr>
          <p:cNvSpPr>
            <a:spLocks noGrp="1"/>
          </p:cNvSpPr>
          <p:nvPr>
            <p:ph type="body" sz="half" idx="2"/>
          </p:nvPr>
        </p:nvSpPr>
        <p:spPr>
          <a:xfrm>
            <a:off x="4774407" y="1578054"/>
            <a:ext cx="6865217" cy="4422696"/>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8" name="Text Placeholder 3">
            <a:extLst>
              <a:ext uri="{FF2B5EF4-FFF2-40B4-BE49-F238E27FC236}">
                <a16:creationId xmlns:a16="http://schemas.microsoft.com/office/drawing/2014/main" id="{CA987DEA-1BAA-9A4A-9807-BE878F8FA9A7}"/>
              </a:ext>
            </a:extLst>
          </p:cNvPr>
          <p:cNvSpPr>
            <a:spLocks noGrp="1"/>
          </p:cNvSpPr>
          <p:nvPr>
            <p:ph type="body" sz="half" idx="10"/>
          </p:nvPr>
        </p:nvSpPr>
        <p:spPr>
          <a:xfrm>
            <a:off x="552376" y="1531048"/>
            <a:ext cx="3286200" cy="4472653"/>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280083421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3" name="Round Diagonal Corner Rectangle 14">
            <a:extLst>
              <a:ext uri="{FF2B5EF4-FFF2-40B4-BE49-F238E27FC236}">
                <a16:creationId xmlns:a16="http://schemas.microsoft.com/office/drawing/2014/main" id="{B169922D-317A-F04E-9D2E-6B0E4401DA11}"/>
              </a:ext>
            </a:extLst>
          </p:cNvPr>
          <p:cNvSpPr/>
          <p:nvPr/>
        </p:nvSpPr>
        <p:spPr>
          <a:xfrm flipH="1">
            <a:off x="-5" y="0"/>
            <a:ext cx="10170498" cy="1232297"/>
          </a:xfrm>
          <a:prstGeom prst="round2DiagRect">
            <a:avLst>
              <a:gd name="adj1" fmla="val 42510"/>
              <a:gd name="adj2" fmla="val 0"/>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solidFill>
                <a:srgbClr val="C3DDD7"/>
              </a:solidFill>
            </a:endParaRPr>
          </a:p>
        </p:txBody>
      </p:sp>
      <p:sp>
        <p:nvSpPr>
          <p:cNvPr id="5" name="Picture Placeholder 4">
            <a:extLst>
              <a:ext uri="{FF2B5EF4-FFF2-40B4-BE49-F238E27FC236}">
                <a16:creationId xmlns:a16="http://schemas.microsoft.com/office/drawing/2014/main" id="{418E8412-2C06-BF47-92C2-8FB5BC4D918D}"/>
              </a:ext>
            </a:extLst>
          </p:cNvPr>
          <p:cNvSpPr>
            <a:spLocks noGrp="1"/>
          </p:cNvSpPr>
          <p:nvPr>
            <p:ph type="pic" sz="quarter" idx="13"/>
          </p:nvPr>
        </p:nvSpPr>
        <p:spPr>
          <a:xfrm>
            <a:off x="4381500" y="1567161"/>
            <a:ext cx="3419048" cy="4147379"/>
          </a:xfrm>
          <a:prstGeom prst="rect">
            <a:avLst/>
          </a:prstGeom>
        </p:spPr>
        <p:txBody>
          <a:bodyPr vert="horz"/>
          <a:lstStyle>
            <a:lvl1pPr>
              <a:defRPr sz="554">
                <a:latin typeface="Arial"/>
                <a:cs typeface="Arial"/>
              </a:defRPr>
            </a:lvl1pPr>
          </a:lstStyle>
          <a:p>
            <a:r>
              <a:rPr lang="en-GB"/>
              <a:t>Click icon to add picture</a:t>
            </a:r>
            <a:endParaRPr lang="en-US"/>
          </a:p>
        </p:txBody>
      </p:sp>
      <p:sp>
        <p:nvSpPr>
          <p:cNvPr id="6" name="Picture Placeholder 4">
            <a:extLst>
              <a:ext uri="{FF2B5EF4-FFF2-40B4-BE49-F238E27FC236}">
                <a16:creationId xmlns:a16="http://schemas.microsoft.com/office/drawing/2014/main" id="{9C888353-3042-214A-9A36-C0914127F13A}"/>
              </a:ext>
            </a:extLst>
          </p:cNvPr>
          <p:cNvSpPr>
            <a:spLocks noGrp="1"/>
          </p:cNvSpPr>
          <p:nvPr>
            <p:ph type="pic" sz="quarter" idx="14"/>
          </p:nvPr>
        </p:nvSpPr>
        <p:spPr>
          <a:xfrm>
            <a:off x="8195470" y="1567161"/>
            <a:ext cx="3419048" cy="4147379"/>
          </a:xfrm>
          <a:prstGeom prst="rect">
            <a:avLst/>
          </a:prstGeom>
        </p:spPr>
        <p:txBody>
          <a:bodyPr vert="horz"/>
          <a:lstStyle>
            <a:lvl1pPr>
              <a:defRPr sz="554">
                <a:latin typeface="Arial"/>
                <a:cs typeface="Arial"/>
              </a:defRPr>
            </a:lvl1pPr>
          </a:lstStyle>
          <a:p>
            <a:r>
              <a:rPr lang="en-GB"/>
              <a:t>Click icon to add picture</a:t>
            </a:r>
            <a:endParaRPr lang="en-US"/>
          </a:p>
        </p:txBody>
      </p:sp>
      <p:sp>
        <p:nvSpPr>
          <p:cNvPr id="7" name="Picture Placeholder 4">
            <a:extLst>
              <a:ext uri="{FF2B5EF4-FFF2-40B4-BE49-F238E27FC236}">
                <a16:creationId xmlns:a16="http://schemas.microsoft.com/office/drawing/2014/main" id="{41FEA056-2464-554C-BF2C-BF0CAE9D54AE}"/>
              </a:ext>
            </a:extLst>
          </p:cNvPr>
          <p:cNvSpPr>
            <a:spLocks noGrp="1"/>
          </p:cNvSpPr>
          <p:nvPr>
            <p:ph type="pic" sz="quarter" idx="15"/>
          </p:nvPr>
        </p:nvSpPr>
        <p:spPr>
          <a:xfrm>
            <a:off x="567529" y="1567160"/>
            <a:ext cx="3419048" cy="4147379"/>
          </a:xfrm>
          <a:prstGeom prst="rect">
            <a:avLst/>
          </a:prstGeom>
        </p:spPr>
        <p:txBody>
          <a:bodyPr vert="horz"/>
          <a:lstStyle>
            <a:lvl1pPr>
              <a:defRPr sz="554">
                <a:latin typeface="Arial"/>
                <a:cs typeface="Arial"/>
              </a:defRPr>
            </a:lvl1pPr>
          </a:lstStyle>
          <a:p>
            <a:r>
              <a:rPr lang="en-GB"/>
              <a:t>Click icon to add picture</a:t>
            </a:r>
            <a:endParaRPr lang="en-US"/>
          </a:p>
        </p:txBody>
      </p:sp>
      <p:sp>
        <p:nvSpPr>
          <p:cNvPr id="8" name="Text Placeholder 15">
            <a:extLst>
              <a:ext uri="{FF2B5EF4-FFF2-40B4-BE49-F238E27FC236}">
                <a16:creationId xmlns:a16="http://schemas.microsoft.com/office/drawing/2014/main" id="{D42A0009-3A56-C545-8DB2-395775BC310B}"/>
              </a:ext>
            </a:extLst>
          </p:cNvPr>
          <p:cNvSpPr>
            <a:spLocks noGrp="1"/>
          </p:cNvSpPr>
          <p:nvPr>
            <p:ph type="body" sz="quarter" idx="11"/>
          </p:nvPr>
        </p:nvSpPr>
        <p:spPr>
          <a:xfrm>
            <a:off x="586742" y="5843675"/>
            <a:ext cx="3410659" cy="181940"/>
          </a:xfrm>
          <a:prstGeom prst="rect">
            <a:avLst/>
          </a:prstGeom>
        </p:spPr>
        <p:txBody>
          <a:bodyPr>
            <a:noAutofit/>
          </a:bodyPr>
          <a:lstStyle>
            <a:lvl1pPr marL="0" indent="0">
              <a:buFontTx/>
              <a:buNone/>
              <a:defRPr sz="633" baseline="0">
                <a:solidFill>
                  <a:schemeClr val="tx1"/>
                </a:solidFill>
                <a:latin typeface="Arial"/>
                <a:cs typeface="Arial"/>
              </a:defRPr>
            </a:lvl1pPr>
            <a:lvl2pPr marL="241093" indent="0">
              <a:buFontTx/>
              <a:buNone/>
              <a:defRPr sz="738">
                <a:latin typeface=""/>
              </a:defRPr>
            </a:lvl2pPr>
            <a:lvl3pPr marL="482186" indent="0">
              <a:buFontTx/>
              <a:buNone/>
              <a:defRPr sz="738">
                <a:latin typeface=""/>
              </a:defRPr>
            </a:lvl3pPr>
            <a:lvl4pPr marL="723279" indent="0">
              <a:buFontTx/>
              <a:buNone/>
              <a:defRPr sz="738">
                <a:latin typeface=""/>
              </a:defRPr>
            </a:lvl4pPr>
            <a:lvl5pPr marL="964372" indent="0">
              <a:buFontTx/>
              <a:buNone/>
              <a:defRPr sz="738">
                <a:latin typeface=""/>
              </a:defRPr>
            </a:lvl5pPr>
          </a:lstStyle>
          <a:p>
            <a:pPr lvl="0"/>
            <a:r>
              <a:rPr lang="en-GB"/>
              <a:t>Click to edit Master text styles</a:t>
            </a:r>
          </a:p>
        </p:txBody>
      </p:sp>
      <p:sp>
        <p:nvSpPr>
          <p:cNvPr id="9" name="Text Placeholder 15">
            <a:extLst>
              <a:ext uri="{FF2B5EF4-FFF2-40B4-BE49-F238E27FC236}">
                <a16:creationId xmlns:a16="http://schemas.microsoft.com/office/drawing/2014/main" id="{6B696367-8FB6-F14F-B0D0-3745F9EEE5AA}"/>
              </a:ext>
            </a:extLst>
          </p:cNvPr>
          <p:cNvSpPr>
            <a:spLocks noGrp="1"/>
          </p:cNvSpPr>
          <p:nvPr>
            <p:ph type="body" sz="quarter" idx="16"/>
          </p:nvPr>
        </p:nvSpPr>
        <p:spPr>
          <a:xfrm>
            <a:off x="4397466" y="5843675"/>
            <a:ext cx="3410659" cy="181940"/>
          </a:xfrm>
          <a:prstGeom prst="rect">
            <a:avLst/>
          </a:prstGeom>
        </p:spPr>
        <p:txBody>
          <a:bodyPr>
            <a:noAutofit/>
          </a:bodyPr>
          <a:lstStyle>
            <a:lvl1pPr marL="0" indent="0">
              <a:buFontTx/>
              <a:buNone/>
              <a:defRPr sz="633" baseline="0">
                <a:solidFill>
                  <a:schemeClr val="tx1"/>
                </a:solidFill>
                <a:latin typeface="Arial"/>
                <a:cs typeface="Arial"/>
              </a:defRPr>
            </a:lvl1pPr>
            <a:lvl2pPr marL="241093" indent="0">
              <a:buFontTx/>
              <a:buNone/>
              <a:defRPr sz="738">
                <a:latin typeface=""/>
              </a:defRPr>
            </a:lvl2pPr>
            <a:lvl3pPr marL="482186" indent="0">
              <a:buFontTx/>
              <a:buNone/>
              <a:defRPr sz="738">
                <a:latin typeface=""/>
              </a:defRPr>
            </a:lvl3pPr>
            <a:lvl4pPr marL="723279" indent="0">
              <a:buFontTx/>
              <a:buNone/>
              <a:defRPr sz="738">
                <a:latin typeface=""/>
              </a:defRPr>
            </a:lvl4pPr>
            <a:lvl5pPr marL="964372" indent="0">
              <a:buFontTx/>
              <a:buNone/>
              <a:defRPr sz="738">
                <a:latin typeface=""/>
              </a:defRPr>
            </a:lvl5pPr>
          </a:lstStyle>
          <a:p>
            <a:pPr lvl="0"/>
            <a:r>
              <a:rPr lang="en-GB"/>
              <a:t>Click to edit Master text styles</a:t>
            </a:r>
          </a:p>
        </p:txBody>
      </p:sp>
      <p:sp>
        <p:nvSpPr>
          <p:cNvPr id="10" name="Text Placeholder 15">
            <a:extLst>
              <a:ext uri="{FF2B5EF4-FFF2-40B4-BE49-F238E27FC236}">
                <a16:creationId xmlns:a16="http://schemas.microsoft.com/office/drawing/2014/main" id="{32323A13-C6D9-3A40-8D0A-9BBCD33A5B9E}"/>
              </a:ext>
            </a:extLst>
          </p:cNvPr>
          <p:cNvSpPr>
            <a:spLocks noGrp="1"/>
          </p:cNvSpPr>
          <p:nvPr>
            <p:ph type="body" sz="quarter" idx="17"/>
          </p:nvPr>
        </p:nvSpPr>
        <p:spPr>
          <a:xfrm>
            <a:off x="8194599" y="5843675"/>
            <a:ext cx="3410659" cy="181940"/>
          </a:xfrm>
          <a:prstGeom prst="rect">
            <a:avLst/>
          </a:prstGeom>
        </p:spPr>
        <p:txBody>
          <a:bodyPr>
            <a:noAutofit/>
          </a:bodyPr>
          <a:lstStyle>
            <a:lvl1pPr marL="0" indent="0">
              <a:buFontTx/>
              <a:buNone/>
              <a:defRPr sz="633" baseline="0">
                <a:solidFill>
                  <a:schemeClr val="tx1"/>
                </a:solidFill>
                <a:latin typeface="Arial"/>
                <a:cs typeface="Arial"/>
              </a:defRPr>
            </a:lvl1pPr>
            <a:lvl2pPr marL="241093" indent="0">
              <a:buFontTx/>
              <a:buNone/>
              <a:defRPr sz="738">
                <a:latin typeface=""/>
              </a:defRPr>
            </a:lvl2pPr>
            <a:lvl3pPr marL="482186" indent="0">
              <a:buFontTx/>
              <a:buNone/>
              <a:defRPr sz="738">
                <a:latin typeface=""/>
              </a:defRPr>
            </a:lvl3pPr>
            <a:lvl4pPr marL="723279" indent="0">
              <a:buFontTx/>
              <a:buNone/>
              <a:defRPr sz="738">
                <a:latin typeface=""/>
              </a:defRPr>
            </a:lvl4pPr>
            <a:lvl5pPr marL="964372" indent="0">
              <a:buFontTx/>
              <a:buNone/>
              <a:defRPr sz="738">
                <a:latin typeface=""/>
              </a:defRPr>
            </a:lvl5pPr>
          </a:lstStyle>
          <a:p>
            <a:pPr lvl="0"/>
            <a:r>
              <a:rPr lang="en-GB"/>
              <a:t>Click to edit Master text styles</a:t>
            </a:r>
          </a:p>
        </p:txBody>
      </p:sp>
      <p:sp>
        <p:nvSpPr>
          <p:cNvPr id="11" name="Title 1">
            <a:extLst>
              <a:ext uri="{FF2B5EF4-FFF2-40B4-BE49-F238E27FC236}">
                <a16:creationId xmlns:a16="http://schemas.microsoft.com/office/drawing/2014/main" id="{FE214036-393C-6E45-93BE-70014E745DFB}"/>
              </a:ext>
            </a:extLst>
          </p:cNvPr>
          <p:cNvSpPr>
            <a:spLocks noGrp="1"/>
          </p:cNvSpPr>
          <p:nvPr>
            <p:ph type="title"/>
          </p:nvPr>
        </p:nvSpPr>
        <p:spPr>
          <a:xfrm>
            <a:off x="567530" y="334863"/>
            <a:ext cx="7385832" cy="562570"/>
          </a:xfrm>
          <a:prstGeom prst="rect">
            <a:avLst/>
          </a:prstGeom>
        </p:spPr>
        <p:txBody>
          <a:bodyPr/>
          <a:lstStyle>
            <a:lvl1pPr>
              <a:defRPr sz="2672" b="1">
                <a:solidFill>
                  <a:srgbClr val="762000"/>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228495322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5_Custom Layout">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386D2BC9-9F55-D646-B7DF-6CF21B2AE708}"/>
              </a:ext>
            </a:extLst>
          </p:cNvPr>
          <p:cNvSpPr>
            <a:spLocks noGrp="1"/>
          </p:cNvSpPr>
          <p:nvPr>
            <p:ph type="body" sz="half" idx="2"/>
          </p:nvPr>
        </p:nvSpPr>
        <p:spPr>
          <a:xfrm>
            <a:off x="584848" y="1552548"/>
            <a:ext cx="11011839" cy="4394624"/>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5" name="Round Diagonal Corner Rectangle 14">
            <a:extLst>
              <a:ext uri="{FF2B5EF4-FFF2-40B4-BE49-F238E27FC236}">
                <a16:creationId xmlns:a16="http://schemas.microsoft.com/office/drawing/2014/main" id="{BE6D4F8D-C719-7949-92CF-46499FDAF294}"/>
              </a:ext>
            </a:extLst>
          </p:cNvPr>
          <p:cNvSpPr/>
          <p:nvPr/>
        </p:nvSpPr>
        <p:spPr>
          <a:xfrm flipH="1">
            <a:off x="-5" y="0"/>
            <a:ext cx="10170498" cy="1232297"/>
          </a:xfrm>
          <a:prstGeom prst="round2DiagRect">
            <a:avLst>
              <a:gd name="adj1" fmla="val 42510"/>
              <a:gd name="adj2" fmla="val 0"/>
            </a:avLst>
          </a:prstGeom>
          <a:solidFill>
            <a:srgbClr val="E5DBC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solidFill>
                <a:srgbClr val="C3DDD7"/>
              </a:solidFill>
            </a:endParaRPr>
          </a:p>
        </p:txBody>
      </p:sp>
      <p:sp>
        <p:nvSpPr>
          <p:cNvPr id="6" name="Title 1">
            <a:extLst>
              <a:ext uri="{FF2B5EF4-FFF2-40B4-BE49-F238E27FC236}">
                <a16:creationId xmlns:a16="http://schemas.microsoft.com/office/drawing/2014/main" id="{BE586DA3-45B5-5E4E-A1D8-F3B11490F32B}"/>
              </a:ext>
            </a:extLst>
          </p:cNvPr>
          <p:cNvSpPr>
            <a:spLocks noGrp="1"/>
          </p:cNvSpPr>
          <p:nvPr>
            <p:ph type="title"/>
          </p:nvPr>
        </p:nvSpPr>
        <p:spPr>
          <a:xfrm>
            <a:off x="567530" y="334863"/>
            <a:ext cx="7385832" cy="562570"/>
          </a:xfrm>
          <a:prstGeom prst="rect">
            <a:avLst/>
          </a:prstGeom>
        </p:spPr>
        <p:txBody>
          <a:bodyPr/>
          <a:lstStyle>
            <a:lvl1pPr>
              <a:defRPr sz="2672" b="1">
                <a:solidFill>
                  <a:srgbClr val="762000"/>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384982126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7_Custom Layout">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7A375350-5B64-5441-8015-DECDC39935C7}"/>
              </a:ext>
            </a:extLst>
          </p:cNvPr>
          <p:cNvSpPr>
            <a:spLocks noGrp="1"/>
          </p:cNvSpPr>
          <p:nvPr>
            <p:ph type="pic" sz="quarter" idx="10"/>
          </p:nvPr>
        </p:nvSpPr>
        <p:spPr>
          <a:xfrm>
            <a:off x="1" y="1"/>
            <a:ext cx="12192000" cy="6322219"/>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32034164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737373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p:cSld name="Blank">
    <p:bg>
      <p:bgPr>
        <a:solidFill>
          <a:srgbClr val="E5DBCB"/>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747909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Title Only">
    <p:bg>
      <p:bgPr>
        <a:solidFill>
          <a:srgbClr val="E5DBCB"/>
        </a:solidFill>
        <a:effectLst/>
      </p:bgPr>
    </p:bg>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31CFC8E2-F8BD-744D-B390-3DDBA3C50E2D}"/>
              </a:ext>
            </a:extLst>
          </p:cNvPr>
          <p:cNvSpPr>
            <a:spLocks noGrp="1"/>
          </p:cNvSpPr>
          <p:nvPr>
            <p:ph type="title"/>
          </p:nvPr>
        </p:nvSpPr>
        <p:spPr>
          <a:xfrm>
            <a:off x="837903" y="2474338"/>
            <a:ext cx="10516195" cy="535777"/>
          </a:xfrm>
          <a:prstGeom prst="rect">
            <a:avLst/>
          </a:prstGeom>
        </p:spPr>
        <p:txBody>
          <a:bodyPr/>
          <a:lstStyle>
            <a:lvl1pPr>
              <a:defRPr sz="2812" b="1">
                <a:solidFill>
                  <a:srgbClr val="E5DBCB"/>
                </a:solidFill>
                <a:latin typeface="Arial" panose="020B0604020202020204" pitchFamily="34" charset="0"/>
                <a:cs typeface="Arial" panose="020B0604020202020204" pitchFamily="34" charset="0"/>
              </a:defRPr>
            </a:lvl1pPr>
          </a:lstStyle>
          <a:p>
            <a:r>
              <a:rPr lang="en-GB"/>
              <a:t>Click to edit Master title style</a:t>
            </a:r>
            <a:endParaRPr lang="en-US"/>
          </a:p>
        </p:txBody>
      </p:sp>
      <p:pic>
        <p:nvPicPr>
          <p:cNvPr id="16" name="Picture 15">
            <a:extLst>
              <a:ext uri="{FF2B5EF4-FFF2-40B4-BE49-F238E27FC236}">
                <a16:creationId xmlns:a16="http://schemas.microsoft.com/office/drawing/2014/main" id="{347FE6EA-47C9-4046-8C59-D292AD931B10}"/>
              </a:ext>
            </a:extLst>
          </p:cNvPr>
          <p:cNvPicPr>
            <a:picLocks noChangeAspect="1"/>
          </p:cNvPicPr>
          <p:nvPr userDrawn="1"/>
        </p:nvPicPr>
        <p:blipFill>
          <a:blip r:embed="rId2"/>
          <a:stretch>
            <a:fillRect/>
          </a:stretch>
        </p:blipFill>
        <p:spPr>
          <a:xfrm>
            <a:off x="10699017" y="6468983"/>
            <a:ext cx="1135024" cy="252851"/>
          </a:xfrm>
          <a:prstGeom prst="rect">
            <a:avLst/>
          </a:prstGeom>
        </p:spPr>
      </p:pic>
      <p:sp>
        <p:nvSpPr>
          <p:cNvPr id="8" name="Text Placeholder 3">
            <a:extLst>
              <a:ext uri="{FF2B5EF4-FFF2-40B4-BE49-F238E27FC236}">
                <a16:creationId xmlns:a16="http://schemas.microsoft.com/office/drawing/2014/main" id="{2A47CADB-789C-A34C-B233-7F4AB8E5A268}"/>
              </a:ext>
            </a:extLst>
          </p:cNvPr>
          <p:cNvSpPr>
            <a:spLocks noGrp="1"/>
          </p:cNvSpPr>
          <p:nvPr>
            <p:ph type="body" sz="half" idx="10"/>
          </p:nvPr>
        </p:nvSpPr>
        <p:spPr>
          <a:xfrm>
            <a:off x="861715" y="3351075"/>
            <a:ext cx="10516195" cy="535777"/>
          </a:xfrm>
          <a:prstGeom prst="rect">
            <a:avLst/>
          </a:prstGeom>
        </p:spPr>
        <p:txBody>
          <a:bodyPr/>
          <a:lstStyle>
            <a:lvl1pPr marL="0" indent="0">
              <a:buNone/>
              <a:defRPr sz="1969">
                <a:solidFill>
                  <a:srgbClr val="E5DBCB"/>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12848805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2A4C3A94-BAD1-A84D-A77A-FB679380A73C}"/>
              </a:ext>
            </a:extLst>
          </p:cNvPr>
          <p:cNvSpPr/>
          <p:nvPr/>
        </p:nvSpPr>
        <p:spPr>
          <a:xfrm>
            <a:off x="0" y="0"/>
            <a:ext cx="12192000" cy="2286000"/>
          </a:xfrm>
          <a:custGeom>
            <a:avLst/>
            <a:gdLst/>
            <a:ahLst/>
            <a:cxnLst/>
            <a:rect l="l" t="t" r="r" b="b"/>
            <a:pathLst>
              <a:path w="13004800" h="3251200">
                <a:moveTo>
                  <a:pt x="13004800" y="0"/>
                </a:moveTo>
                <a:lnTo>
                  <a:pt x="0" y="0"/>
                </a:lnTo>
                <a:lnTo>
                  <a:pt x="0" y="3251200"/>
                </a:lnTo>
                <a:lnTo>
                  <a:pt x="13004800" y="3251200"/>
                </a:lnTo>
                <a:lnTo>
                  <a:pt x="13004800" y="0"/>
                </a:lnTo>
                <a:close/>
              </a:path>
            </a:pathLst>
          </a:custGeom>
          <a:solidFill>
            <a:srgbClr val="E5DBCB"/>
          </a:solidFill>
        </p:spPr>
        <p:txBody>
          <a:bodyPr wrap="square" lIns="0" tIns="0" rIns="0" bIns="0" rtlCol="0"/>
          <a:lstStyle/>
          <a:p>
            <a:endParaRPr sz="1266"/>
          </a:p>
        </p:txBody>
      </p:sp>
      <p:sp>
        <p:nvSpPr>
          <p:cNvPr id="6" name="Picture Placeholder 5">
            <a:extLst>
              <a:ext uri="{FF2B5EF4-FFF2-40B4-BE49-F238E27FC236}">
                <a16:creationId xmlns:a16="http://schemas.microsoft.com/office/drawing/2014/main" id="{85CF1635-04C7-7448-8F27-D3361B9ACFAC}"/>
              </a:ext>
            </a:extLst>
          </p:cNvPr>
          <p:cNvSpPr>
            <a:spLocks noGrp="1"/>
          </p:cNvSpPr>
          <p:nvPr>
            <p:ph type="pic" sz="quarter" idx="10"/>
          </p:nvPr>
        </p:nvSpPr>
        <p:spPr>
          <a:xfrm>
            <a:off x="0" y="2286000"/>
            <a:ext cx="12192000" cy="4036219"/>
          </a:xfrm>
          <a:prstGeom prst="rect">
            <a:avLst/>
          </a:prstGeom>
        </p:spPr>
        <p:txBody>
          <a:bodyPr/>
          <a:lstStyle/>
          <a:p>
            <a:r>
              <a:rPr lang="en-GB"/>
              <a:t>Click icon to add picture</a:t>
            </a:r>
            <a:endParaRPr lang="en-US"/>
          </a:p>
        </p:txBody>
      </p:sp>
      <p:sp>
        <p:nvSpPr>
          <p:cNvPr id="3" name="Title 2">
            <a:extLst>
              <a:ext uri="{FF2B5EF4-FFF2-40B4-BE49-F238E27FC236}">
                <a16:creationId xmlns:a16="http://schemas.microsoft.com/office/drawing/2014/main" id="{308665DB-DF27-4A4E-9599-B5B71F21634F}"/>
              </a:ext>
            </a:extLst>
          </p:cNvPr>
          <p:cNvSpPr>
            <a:spLocks noGrp="1"/>
          </p:cNvSpPr>
          <p:nvPr>
            <p:ph type="title"/>
          </p:nvPr>
        </p:nvSpPr>
        <p:spPr>
          <a:xfrm>
            <a:off x="452438" y="1232297"/>
            <a:ext cx="10516195" cy="482203"/>
          </a:xfrm>
          <a:prstGeom prst="rect">
            <a:avLst/>
          </a:prstGeom>
        </p:spPr>
        <p:txBody>
          <a:bodyPr/>
          <a:lstStyle>
            <a:lvl1pPr>
              <a:defRPr sz="2672" b="1">
                <a:solidFill>
                  <a:srgbClr val="762000"/>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400083609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5CF1635-04C7-7448-8F27-D3361B9ACFAC}"/>
              </a:ext>
            </a:extLst>
          </p:cNvPr>
          <p:cNvSpPr>
            <a:spLocks noGrp="1"/>
          </p:cNvSpPr>
          <p:nvPr>
            <p:ph type="pic" sz="quarter" idx="10"/>
          </p:nvPr>
        </p:nvSpPr>
        <p:spPr>
          <a:xfrm>
            <a:off x="0" y="0"/>
            <a:ext cx="12192000" cy="2286000"/>
          </a:xfrm>
          <a:prstGeom prst="rect">
            <a:avLst/>
          </a:prstGeom>
        </p:spPr>
        <p:txBody>
          <a:bodyPr/>
          <a:lstStyle/>
          <a:p>
            <a:r>
              <a:rPr lang="en-GB"/>
              <a:t>Click icon to add picture</a:t>
            </a:r>
            <a:endParaRPr lang="en-US"/>
          </a:p>
        </p:txBody>
      </p:sp>
      <p:sp>
        <p:nvSpPr>
          <p:cNvPr id="4" name="object 3">
            <a:extLst>
              <a:ext uri="{FF2B5EF4-FFF2-40B4-BE49-F238E27FC236}">
                <a16:creationId xmlns:a16="http://schemas.microsoft.com/office/drawing/2014/main" id="{2A4C3A94-BAD1-A84D-A77A-FB679380A73C}"/>
              </a:ext>
            </a:extLst>
          </p:cNvPr>
          <p:cNvSpPr/>
          <p:nvPr/>
        </p:nvSpPr>
        <p:spPr>
          <a:xfrm>
            <a:off x="0" y="2271388"/>
            <a:ext cx="12192000" cy="4050831"/>
          </a:xfrm>
          <a:custGeom>
            <a:avLst/>
            <a:gdLst/>
            <a:ahLst/>
            <a:cxnLst/>
            <a:rect l="l" t="t" r="r" b="b"/>
            <a:pathLst>
              <a:path w="13004800" h="3251200">
                <a:moveTo>
                  <a:pt x="13004800" y="0"/>
                </a:moveTo>
                <a:lnTo>
                  <a:pt x="0" y="0"/>
                </a:lnTo>
                <a:lnTo>
                  <a:pt x="0" y="3251200"/>
                </a:lnTo>
                <a:lnTo>
                  <a:pt x="13004800" y="3251200"/>
                </a:lnTo>
                <a:lnTo>
                  <a:pt x="13004800" y="0"/>
                </a:lnTo>
                <a:close/>
              </a:path>
            </a:pathLst>
          </a:custGeom>
          <a:solidFill>
            <a:srgbClr val="762000"/>
          </a:solidFill>
        </p:spPr>
        <p:txBody>
          <a:bodyPr wrap="square" lIns="0" tIns="0" rIns="0" bIns="0" rtlCol="0"/>
          <a:lstStyle/>
          <a:p>
            <a:endParaRPr sz="1266"/>
          </a:p>
        </p:txBody>
      </p:sp>
      <p:sp>
        <p:nvSpPr>
          <p:cNvPr id="3" name="Title 2">
            <a:extLst>
              <a:ext uri="{FF2B5EF4-FFF2-40B4-BE49-F238E27FC236}">
                <a16:creationId xmlns:a16="http://schemas.microsoft.com/office/drawing/2014/main" id="{308665DB-DF27-4A4E-9599-B5B71F21634F}"/>
              </a:ext>
            </a:extLst>
          </p:cNvPr>
          <p:cNvSpPr>
            <a:spLocks noGrp="1"/>
          </p:cNvSpPr>
          <p:nvPr>
            <p:ph type="title"/>
          </p:nvPr>
        </p:nvSpPr>
        <p:spPr>
          <a:xfrm>
            <a:off x="837903" y="2625328"/>
            <a:ext cx="10516195" cy="482203"/>
          </a:xfrm>
          <a:prstGeom prst="rect">
            <a:avLst/>
          </a:prstGeom>
        </p:spPr>
        <p:txBody>
          <a:bodyPr/>
          <a:lstStyle>
            <a:lvl1pPr>
              <a:defRPr sz="2672" b="1">
                <a:solidFill>
                  <a:srgbClr val="E5DBCB"/>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8" name="Text Placeholder 3">
            <a:extLst>
              <a:ext uri="{FF2B5EF4-FFF2-40B4-BE49-F238E27FC236}">
                <a16:creationId xmlns:a16="http://schemas.microsoft.com/office/drawing/2014/main" id="{888A5EF9-5333-4E42-8D9D-0AD8DAF18127}"/>
              </a:ext>
            </a:extLst>
          </p:cNvPr>
          <p:cNvSpPr>
            <a:spLocks noGrp="1"/>
          </p:cNvSpPr>
          <p:nvPr>
            <p:ph type="body" sz="half" idx="11"/>
          </p:nvPr>
        </p:nvSpPr>
        <p:spPr>
          <a:xfrm>
            <a:off x="861715" y="3262405"/>
            <a:ext cx="10516195" cy="713119"/>
          </a:xfrm>
          <a:prstGeom prst="rect">
            <a:avLst/>
          </a:prstGeom>
        </p:spPr>
        <p:txBody>
          <a:bodyPr/>
          <a:lstStyle>
            <a:lvl1pPr marL="0" indent="0">
              <a:buNone/>
              <a:defRPr sz="1969">
                <a:solidFill>
                  <a:srgbClr val="E5DBCB"/>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110260384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B3D24A-A257-0244-929D-991D26CD0651}"/>
              </a:ext>
            </a:extLst>
          </p:cNvPr>
          <p:cNvSpPr/>
          <p:nvPr/>
        </p:nvSpPr>
        <p:spPr>
          <a:xfrm>
            <a:off x="1" y="-19801"/>
            <a:ext cx="4302323" cy="6342019"/>
          </a:xfrm>
          <a:prstGeom prst="rect">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19" name="Holder 3">
            <a:extLst>
              <a:ext uri="{FF2B5EF4-FFF2-40B4-BE49-F238E27FC236}">
                <a16:creationId xmlns:a16="http://schemas.microsoft.com/office/drawing/2014/main" id="{40DBD631-BA29-BE40-8B11-B919145B490E}"/>
              </a:ext>
            </a:extLst>
          </p:cNvPr>
          <p:cNvSpPr txBox="1">
            <a:spLocks/>
          </p:cNvSpPr>
          <p:nvPr/>
        </p:nvSpPr>
        <p:spPr>
          <a:xfrm>
            <a:off x="5101063" y="1821656"/>
            <a:ext cx="6509917" cy="194797"/>
          </a:xfrm>
          <a:prstGeom prst="rect">
            <a:avLst/>
          </a:prstGeom>
        </p:spPr>
        <p:txBody>
          <a:bodyPr wrap="square" lIns="0" tIns="0" rIns="0" bIns="0">
            <a:spAutoFit/>
          </a:bodyPr>
          <a:lstStyle>
            <a:lvl1pPr marL="0">
              <a:defRPr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endParaRPr lang="en-AU" sz="1266" kern="0"/>
          </a:p>
        </p:txBody>
      </p:sp>
      <p:sp>
        <p:nvSpPr>
          <p:cNvPr id="20" name="Text Placeholder 3">
            <a:extLst>
              <a:ext uri="{FF2B5EF4-FFF2-40B4-BE49-F238E27FC236}">
                <a16:creationId xmlns:a16="http://schemas.microsoft.com/office/drawing/2014/main" id="{FC71D308-35EE-6742-B7B9-63114E7C12DD}"/>
              </a:ext>
            </a:extLst>
          </p:cNvPr>
          <p:cNvSpPr>
            <a:spLocks noGrp="1"/>
          </p:cNvSpPr>
          <p:nvPr>
            <p:ph type="body" sz="half" idx="2"/>
          </p:nvPr>
        </p:nvSpPr>
        <p:spPr>
          <a:xfrm>
            <a:off x="5101063" y="1792367"/>
            <a:ext cx="6209874" cy="3811860"/>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21" name="Text Placeholder 3">
            <a:extLst>
              <a:ext uri="{FF2B5EF4-FFF2-40B4-BE49-F238E27FC236}">
                <a16:creationId xmlns:a16="http://schemas.microsoft.com/office/drawing/2014/main" id="{F5F276B7-317A-5B4E-BE55-C6B50CE8515B}"/>
              </a:ext>
            </a:extLst>
          </p:cNvPr>
          <p:cNvSpPr>
            <a:spLocks noGrp="1"/>
          </p:cNvSpPr>
          <p:nvPr>
            <p:ph type="body" sz="half" idx="10"/>
          </p:nvPr>
        </p:nvSpPr>
        <p:spPr>
          <a:xfrm>
            <a:off x="552376" y="1745361"/>
            <a:ext cx="3171033" cy="3811860"/>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8" name="Title 1">
            <a:extLst>
              <a:ext uri="{FF2B5EF4-FFF2-40B4-BE49-F238E27FC236}">
                <a16:creationId xmlns:a16="http://schemas.microsoft.com/office/drawing/2014/main" id="{0808A8D8-01D5-DE48-A14A-0D305A997C89}"/>
              </a:ext>
            </a:extLst>
          </p:cNvPr>
          <p:cNvSpPr>
            <a:spLocks noGrp="1"/>
          </p:cNvSpPr>
          <p:nvPr>
            <p:ph type="title"/>
          </p:nvPr>
        </p:nvSpPr>
        <p:spPr>
          <a:xfrm>
            <a:off x="567531" y="375047"/>
            <a:ext cx="3528219" cy="937617"/>
          </a:xfrm>
          <a:prstGeom prst="rect">
            <a:avLst/>
          </a:prstGeom>
        </p:spPr>
        <p:txBody>
          <a:bodyPr/>
          <a:lstStyle>
            <a:lvl1pPr>
              <a:defRPr sz="2461" b="1">
                <a:solidFill>
                  <a:srgbClr val="404040"/>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2052323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3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b"/>
          <a:lstStyle>
            <a:lvl1pPr algn="l">
              <a:defRPr sz="4000" b="1" cap="all" baseline="0">
                <a:solidFill>
                  <a:schemeClr val="bg1"/>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36603474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B3D24A-A257-0244-929D-991D26CD0651}"/>
              </a:ext>
            </a:extLst>
          </p:cNvPr>
          <p:cNvSpPr/>
          <p:nvPr/>
        </p:nvSpPr>
        <p:spPr>
          <a:xfrm>
            <a:off x="1" y="0"/>
            <a:ext cx="4302323" cy="6322219"/>
          </a:xfrm>
          <a:prstGeom prst="rect">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6" name="Picture Placeholder 5">
            <a:extLst>
              <a:ext uri="{FF2B5EF4-FFF2-40B4-BE49-F238E27FC236}">
                <a16:creationId xmlns:a16="http://schemas.microsoft.com/office/drawing/2014/main" id="{F8254C09-A383-FD4E-AA86-65587D5F261C}"/>
              </a:ext>
            </a:extLst>
          </p:cNvPr>
          <p:cNvSpPr>
            <a:spLocks noGrp="1"/>
          </p:cNvSpPr>
          <p:nvPr>
            <p:ph type="pic" sz="quarter" idx="10"/>
          </p:nvPr>
        </p:nvSpPr>
        <p:spPr>
          <a:xfrm>
            <a:off x="4302622" y="0"/>
            <a:ext cx="7889378" cy="6322219"/>
          </a:xfrm>
          <a:prstGeom prst="rect">
            <a:avLst/>
          </a:prstGeom>
        </p:spPr>
        <p:txBody>
          <a:bodyPr/>
          <a:lstStyle/>
          <a:p>
            <a:r>
              <a:rPr lang="en-GB"/>
              <a:t>Click icon to add picture</a:t>
            </a:r>
            <a:endParaRPr lang="en-US"/>
          </a:p>
        </p:txBody>
      </p:sp>
      <p:sp>
        <p:nvSpPr>
          <p:cNvPr id="7" name="Title 1">
            <a:extLst>
              <a:ext uri="{FF2B5EF4-FFF2-40B4-BE49-F238E27FC236}">
                <a16:creationId xmlns:a16="http://schemas.microsoft.com/office/drawing/2014/main" id="{0446A2C3-151E-5B4C-B9D9-93D73435EF89}"/>
              </a:ext>
            </a:extLst>
          </p:cNvPr>
          <p:cNvSpPr>
            <a:spLocks noGrp="1"/>
          </p:cNvSpPr>
          <p:nvPr>
            <p:ph type="title"/>
          </p:nvPr>
        </p:nvSpPr>
        <p:spPr>
          <a:xfrm>
            <a:off x="567531" y="375047"/>
            <a:ext cx="3528219" cy="937617"/>
          </a:xfrm>
          <a:prstGeom prst="rect">
            <a:avLst/>
          </a:prstGeom>
        </p:spPr>
        <p:txBody>
          <a:bodyPr/>
          <a:lstStyle>
            <a:lvl1pPr>
              <a:defRPr sz="2461"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8" name="Text Placeholder 3">
            <a:extLst>
              <a:ext uri="{FF2B5EF4-FFF2-40B4-BE49-F238E27FC236}">
                <a16:creationId xmlns:a16="http://schemas.microsoft.com/office/drawing/2014/main" id="{AF5A4DA5-3E98-994E-A88C-A4FCD80318DA}"/>
              </a:ext>
            </a:extLst>
          </p:cNvPr>
          <p:cNvSpPr>
            <a:spLocks noGrp="1"/>
          </p:cNvSpPr>
          <p:nvPr>
            <p:ph type="body" sz="half" idx="11"/>
          </p:nvPr>
        </p:nvSpPr>
        <p:spPr>
          <a:xfrm>
            <a:off x="552376" y="1745361"/>
            <a:ext cx="3171033" cy="3811860"/>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141954960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B3D24A-A257-0244-929D-991D26CD0651}"/>
              </a:ext>
            </a:extLst>
          </p:cNvPr>
          <p:cNvSpPr/>
          <p:nvPr/>
        </p:nvSpPr>
        <p:spPr>
          <a:xfrm>
            <a:off x="0" y="0"/>
            <a:ext cx="5453063" cy="6322219"/>
          </a:xfrm>
          <a:prstGeom prst="rect">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6" name="Picture Placeholder 5">
            <a:extLst>
              <a:ext uri="{FF2B5EF4-FFF2-40B4-BE49-F238E27FC236}">
                <a16:creationId xmlns:a16="http://schemas.microsoft.com/office/drawing/2014/main" id="{F8254C09-A383-FD4E-AA86-65587D5F261C}"/>
              </a:ext>
            </a:extLst>
          </p:cNvPr>
          <p:cNvSpPr>
            <a:spLocks noGrp="1"/>
          </p:cNvSpPr>
          <p:nvPr>
            <p:ph type="pic" sz="quarter" idx="10"/>
          </p:nvPr>
        </p:nvSpPr>
        <p:spPr>
          <a:xfrm>
            <a:off x="5453062" y="0"/>
            <a:ext cx="6738938" cy="6322219"/>
          </a:xfrm>
          <a:prstGeom prst="rect">
            <a:avLst/>
          </a:prstGeom>
        </p:spPr>
        <p:txBody>
          <a:bodyPr/>
          <a:lstStyle/>
          <a:p>
            <a:r>
              <a:rPr lang="en-GB"/>
              <a:t>Click icon to add picture</a:t>
            </a:r>
            <a:endParaRPr lang="en-US"/>
          </a:p>
        </p:txBody>
      </p:sp>
      <p:sp>
        <p:nvSpPr>
          <p:cNvPr id="7" name="Title 1">
            <a:extLst>
              <a:ext uri="{FF2B5EF4-FFF2-40B4-BE49-F238E27FC236}">
                <a16:creationId xmlns:a16="http://schemas.microsoft.com/office/drawing/2014/main" id="{0446A2C3-151E-5B4C-B9D9-93D73435EF89}"/>
              </a:ext>
            </a:extLst>
          </p:cNvPr>
          <p:cNvSpPr>
            <a:spLocks noGrp="1"/>
          </p:cNvSpPr>
          <p:nvPr>
            <p:ph type="title"/>
          </p:nvPr>
        </p:nvSpPr>
        <p:spPr>
          <a:xfrm>
            <a:off x="567531" y="375047"/>
            <a:ext cx="3528219" cy="937617"/>
          </a:xfrm>
          <a:prstGeom prst="rect">
            <a:avLst/>
          </a:prstGeom>
        </p:spPr>
        <p:txBody>
          <a:bodyPr/>
          <a:lstStyle>
            <a:lvl1pPr>
              <a:defRPr sz="2461"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8" name="Text Placeholder 3">
            <a:extLst>
              <a:ext uri="{FF2B5EF4-FFF2-40B4-BE49-F238E27FC236}">
                <a16:creationId xmlns:a16="http://schemas.microsoft.com/office/drawing/2014/main" id="{AF5A4DA5-3E98-994E-A88C-A4FCD80318DA}"/>
              </a:ext>
            </a:extLst>
          </p:cNvPr>
          <p:cNvSpPr>
            <a:spLocks noGrp="1"/>
          </p:cNvSpPr>
          <p:nvPr>
            <p:ph type="body" sz="half" idx="11"/>
          </p:nvPr>
        </p:nvSpPr>
        <p:spPr>
          <a:xfrm>
            <a:off x="552376" y="1446610"/>
            <a:ext cx="4400624" cy="4110611"/>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45374235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ound Single Corner Rectangle 10">
            <a:extLst>
              <a:ext uri="{FF2B5EF4-FFF2-40B4-BE49-F238E27FC236}">
                <a16:creationId xmlns:a16="http://schemas.microsoft.com/office/drawing/2014/main" id="{A54D3892-4BE9-3D46-848D-C1FECDD94F0E}"/>
              </a:ext>
            </a:extLst>
          </p:cNvPr>
          <p:cNvSpPr/>
          <p:nvPr userDrawn="1"/>
        </p:nvSpPr>
        <p:spPr>
          <a:xfrm>
            <a:off x="1" y="0"/>
            <a:ext cx="6095999" cy="6322219"/>
          </a:xfrm>
          <a:prstGeom prst="round1Rect">
            <a:avLst>
              <a:gd name="adj" fmla="val 23287"/>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4" name="Title 1">
            <a:extLst>
              <a:ext uri="{FF2B5EF4-FFF2-40B4-BE49-F238E27FC236}">
                <a16:creationId xmlns:a16="http://schemas.microsoft.com/office/drawing/2014/main" id="{84BAA95B-9127-2B4A-8F38-2585F1445020}"/>
              </a:ext>
            </a:extLst>
          </p:cNvPr>
          <p:cNvSpPr>
            <a:spLocks noGrp="1"/>
          </p:cNvSpPr>
          <p:nvPr>
            <p:ph type="title"/>
          </p:nvPr>
        </p:nvSpPr>
        <p:spPr>
          <a:xfrm>
            <a:off x="567530" y="365002"/>
            <a:ext cx="4028283" cy="947663"/>
          </a:xfrm>
          <a:prstGeom prst="rect">
            <a:avLst/>
          </a:prstGeom>
        </p:spPr>
        <p:txBody>
          <a:bodyPr/>
          <a:lstStyle>
            <a:lvl1pPr>
              <a:defRPr sz="2672" b="1">
                <a:solidFill>
                  <a:srgbClr val="404040"/>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5" name="Text Placeholder 3">
            <a:extLst>
              <a:ext uri="{FF2B5EF4-FFF2-40B4-BE49-F238E27FC236}">
                <a16:creationId xmlns:a16="http://schemas.microsoft.com/office/drawing/2014/main" id="{E5094AE9-3C1C-2040-8B76-05F0F15670FB}"/>
              </a:ext>
            </a:extLst>
          </p:cNvPr>
          <p:cNvSpPr>
            <a:spLocks noGrp="1"/>
          </p:cNvSpPr>
          <p:nvPr>
            <p:ph type="body" sz="half" idx="11"/>
          </p:nvPr>
        </p:nvSpPr>
        <p:spPr>
          <a:xfrm>
            <a:off x="552376" y="1745361"/>
            <a:ext cx="4972124" cy="4201811"/>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8" name="Text Placeholder 3">
            <a:extLst>
              <a:ext uri="{FF2B5EF4-FFF2-40B4-BE49-F238E27FC236}">
                <a16:creationId xmlns:a16="http://schemas.microsoft.com/office/drawing/2014/main" id="{24C0B974-A769-2046-81AB-F134BAB354C8}"/>
              </a:ext>
            </a:extLst>
          </p:cNvPr>
          <p:cNvSpPr>
            <a:spLocks noGrp="1"/>
          </p:cNvSpPr>
          <p:nvPr>
            <p:ph type="body" sz="half" idx="12"/>
          </p:nvPr>
        </p:nvSpPr>
        <p:spPr>
          <a:xfrm>
            <a:off x="6683012" y="1745361"/>
            <a:ext cx="4972124" cy="4201811"/>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4937162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Round Single Corner Rectangle 10">
            <a:extLst>
              <a:ext uri="{FF2B5EF4-FFF2-40B4-BE49-F238E27FC236}">
                <a16:creationId xmlns:a16="http://schemas.microsoft.com/office/drawing/2014/main" id="{A54D3892-4BE9-3D46-848D-C1FECDD94F0E}"/>
              </a:ext>
            </a:extLst>
          </p:cNvPr>
          <p:cNvSpPr/>
          <p:nvPr/>
        </p:nvSpPr>
        <p:spPr>
          <a:xfrm>
            <a:off x="1" y="0"/>
            <a:ext cx="6095999" cy="6322219"/>
          </a:xfrm>
          <a:prstGeom prst="round1Rect">
            <a:avLst>
              <a:gd name="adj" fmla="val 23287"/>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4" name="Title 1">
            <a:extLst>
              <a:ext uri="{FF2B5EF4-FFF2-40B4-BE49-F238E27FC236}">
                <a16:creationId xmlns:a16="http://schemas.microsoft.com/office/drawing/2014/main" id="{84BAA95B-9127-2B4A-8F38-2585F1445020}"/>
              </a:ext>
            </a:extLst>
          </p:cNvPr>
          <p:cNvSpPr>
            <a:spLocks noGrp="1"/>
          </p:cNvSpPr>
          <p:nvPr>
            <p:ph type="title"/>
          </p:nvPr>
        </p:nvSpPr>
        <p:spPr>
          <a:xfrm>
            <a:off x="567530" y="365002"/>
            <a:ext cx="4028283" cy="947663"/>
          </a:xfrm>
          <a:prstGeom prst="rect">
            <a:avLst/>
          </a:prstGeom>
        </p:spPr>
        <p:txBody>
          <a:bodyPr/>
          <a:lstStyle>
            <a:lvl1pPr>
              <a:defRPr sz="2672" b="1">
                <a:solidFill>
                  <a:srgbClr val="404040"/>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7" name="Picture Placeholder 5">
            <a:extLst>
              <a:ext uri="{FF2B5EF4-FFF2-40B4-BE49-F238E27FC236}">
                <a16:creationId xmlns:a16="http://schemas.microsoft.com/office/drawing/2014/main" id="{A96BED09-5A6D-9C48-8ECB-AAA749AF46F7}"/>
              </a:ext>
            </a:extLst>
          </p:cNvPr>
          <p:cNvSpPr>
            <a:spLocks noGrp="1"/>
          </p:cNvSpPr>
          <p:nvPr>
            <p:ph type="pic" sz="quarter" idx="10"/>
          </p:nvPr>
        </p:nvSpPr>
        <p:spPr>
          <a:xfrm>
            <a:off x="6648375" y="1745360"/>
            <a:ext cx="5010371" cy="4201811"/>
          </a:xfrm>
          <a:prstGeom prst="rect">
            <a:avLst/>
          </a:prstGeom>
        </p:spPr>
        <p:txBody>
          <a:bodyPr/>
          <a:lstStyle/>
          <a:p>
            <a:r>
              <a:rPr lang="en-GB"/>
              <a:t>Click icon to add picture</a:t>
            </a:r>
            <a:endParaRPr lang="en-US"/>
          </a:p>
        </p:txBody>
      </p:sp>
      <p:sp>
        <p:nvSpPr>
          <p:cNvPr id="8" name="Text Placeholder 3">
            <a:extLst>
              <a:ext uri="{FF2B5EF4-FFF2-40B4-BE49-F238E27FC236}">
                <a16:creationId xmlns:a16="http://schemas.microsoft.com/office/drawing/2014/main" id="{93A29FE1-FE84-4747-83E5-A7F8FA6BA7F7}"/>
              </a:ext>
            </a:extLst>
          </p:cNvPr>
          <p:cNvSpPr>
            <a:spLocks noGrp="1"/>
          </p:cNvSpPr>
          <p:nvPr>
            <p:ph type="body" sz="half" idx="11"/>
          </p:nvPr>
        </p:nvSpPr>
        <p:spPr>
          <a:xfrm>
            <a:off x="552376" y="1745361"/>
            <a:ext cx="4972124" cy="4201811"/>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264186981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94CB5152-B6B0-D240-B013-4F3D0B9D4E3F}"/>
              </a:ext>
            </a:extLst>
          </p:cNvPr>
          <p:cNvSpPr/>
          <p:nvPr/>
        </p:nvSpPr>
        <p:spPr>
          <a:xfrm>
            <a:off x="0" y="0"/>
            <a:ext cx="12192000" cy="6322219"/>
          </a:xfrm>
          <a:custGeom>
            <a:avLst/>
            <a:gdLst/>
            <a:ahLst/>
            <a:cxnLst/>
            <a:rect l="l" t="t" r="r" b="b"/>
            <a:pathLst>
              <a:path w="13004800" h="8991600">
                <a:moveTo>
                  <a:pt x="13004800" y="0"/>
                </a:moveTo>
                <a:lnTo>
                  <a:pt x="0" y="0"/>
                </a:lnTo>
                <a:lnTo>
                  <a:pt x="0" y="8991600"/>
                </a:lnTo>
                <a:lnTo>
                  <a:pt x="13004800" y="8991600"/>
                </a:lnTo>
                <a:lnTo>
                  <a:pt x="13004800" y="0"/>
                </a:lnTo>
                <a:close/>
              </a:path>
            </a:pathLst>
          </a:custGeom>
          <a:solidFill>
            <a:srgbClr val="E5DBCB"/>
          </a:solidFill>
        </p:spPr>
        <p:txBody>
          <a:bodyPr wrap="square" lIns="0" tIns="0" rIns="0" bIns="0" rtlCol="0"/>
          <a:lstStyle/>
          <a:p>
            <a:endParaRPr sz="1266">
              <a:solidFill>
                <a:srgbClr val="7D9292"/>
              </a:solidFill>
            </a:endParaRPr>
          </a:p>
        </p:txBody>
      </p:sp>
      <p:sp>
        <p:nvSpPr>
          <p:cNvPr id="9" name="object 10">
            <a:extLst>
              <a:ext uri="{FF2B5EF4-FFF2-40B4-BE49-F238E27FC236}">
                <a16:creationId xmlns:a16="http://schemas.microsoft.com/office/drawing/2014/main" id="{271C3A81-C965-1144-84FE-37FF060858B9}"/>
              </a:ext>
            </a:extLst>
          </p:cNvPr>
          <p:cNvSpPr/>
          <p:nvPr/>
        </p:nvSpPr>
        <p:spPr>
          <a:xfrm>
            <a:off x="595641" y="937617"/>
            <a:ext cx="11001047" cy="4982766"/>
          </a:xfrm>
          <a:custGeom>
            <a:avLst/>
            <a:gdLst/>
            <a:ahLst/>
            <a:cxnLst/>
            <a:rect l="l" t="t" r="r" b="b"/>
            <a:pathLst>
              <a:path w="12244705" h="7086600">
                <a:moveTo>
                  <a:pt x="11101349" y="0"/>
                </a:moveTo>
                <a:lnTo>
                  <a:pt x="0" y="0"/>
                </a:lnTo>
                <a:lnTo>
                  <a:pt x="0" y="5943600"/>
                </a:lnTo>
                <a:lnTo>
                  <a:pt x="1002" y="5991916"/>
                </a:lnTo>
                <a:lnTo>
                  <a:pt x="3984" y="6039721"/>
                </a:lnTo>
                <a:lnTo>
                  <a:pt x="8905" y="6086976"/>
                </a:lnTo>
                <a:lnTo>
                  <a:pt x="15726" y="6133640"/>
                </a:lnTo>
                <a:lnTo>
                  <a:pt x="24406" y="6179674"/>
                </a:lnTo>
                <a:lnTo>
                  <a:pt x="34907" y="6225037"/>
                </a:lnTo>
                <a:lnTo>
                  <a:pt x="47189" y="6269692"/>
                </a:lnTo>
                <a:lnTo>
                  <a:pt x="61212" y="6313597"/>
                </a:lnTo>
                <a:lnTo>
                  <a:pt x="76936" y="6356713"/>
                </a:lnTo>
                <a:lnTo>
                  <a:pt x="94321" y="6399001"/>
                </a:lnTo>
                <a:lnTo>
                  <a:pt x="113329" y="6440420"/>
                </a:lnTo>
                <a:lnTo>
                  <a:pt x="133919" y="6480932"/>
                </a:lnTo>
                <a:lnTo>
                  <a:pt x="156051" y="6520496"/>
                </a:lnTo>
                <a:lnTo>
                  <a:pt x="179687" y="6559072"/>
                </a:lnTo>
                <a:lnTo>
                  <a:pt x="204786" y="6596622"/>
                </a:lnTo>
                <a:lnTo>
                  <a:pt x="231308" y="6633105"/>
                </a:lnTo>
                <a:lnTo>
                  <a:pt x="259214" y="6668482"/>
                </a:lnTo>
                <a:lnTo>
                  <a:pt x="288465" y="6702713"/>
                </a:lnTo>
                <a:lnTo>
                  <a:pt x="319020" y="6735759"/>
                </a:lnTo>
                <a:lnTo>
                  <a:pt x="350840" y="6767579"/>
                </a:lnTo>
                <a:lnTo>
                  <a:pt x="383886" y="6798134"/>
                </a:lnTo>
                <a:lnTo>
                  <a:pt x="418117" y="6827385"/>
                </a:lnTo>
                <a:lnTo>
                  <a:pt x="453494" y="6855291"/>
                </a:lnTo>
                <a:lnTo>
                  <a:pt x="489977" y="6881813"/>
                </a:lnTo>
                <a:lnTo>
                  <a:pt x="527527" y="6906912"/>
                </a:lnTo>
                <a:lnTo>
                  <a:pt x="566103" y="6930548"/>
                </a:lnTo>
                <a:lnTo>
                  <a:pt x="605667" y="6952680"/>
                </a:lnTo>
                <a:lnTo>
                  <a:pt x="646179" y="6973270"/>
                </a:lnTo>
                <a:lnTo>
                  <a:pt x="687598" y="6992278"/>
                </a:lnTo>
                <a:lnTo>
                  <a:pt x="729886" y="7009663"/>
                </a:lnTo>
                <a:lnTo>
                  <a:pt x="773002" y="7025387"/>
                </a:lnTo>
                <a:lnTo>
                  <a:pt x="816907" y="7039410"/>
                </a:lnTo>
                <a:lnTo>
                  <a:pt x="861562" y="7051692"/>
                </a:lnTo>
                <a:lnTo>
                  <a:pt x="906925" y="7062193"/>
                </a:lnTo>
                <a:lnTo>
                  <a:pt x="952959" y="7070873"/>
                </a:lnTo>
                <a:lnTo>
                  <a:pt x="999623" y="7077694"/>
                </a:lnTo>
                <a:lnTo>
                  <a:pt x="1046878" y="7082615"/>
                </a:lnTo>
                <a:lnTo>
                  <a:pt x="1094683" y="7085597"/>
                </a:lnTo>
                <a:lnTo>
                  <a:pt x="1143000" y="7086600"/>
                </a:lnTo>
                <a:lnTo>
                  <a:pt x="12244349" y="7086600"/>
                </a:lnTo>
                <a:lnTo>
                  <a:pt x="12244349" y="1143000"/>
                </a:lnTo>
                <a:lnTo>
                  <a:pt x="12243346" y="1094683"/>
                </a:lnTo>
                <a:lnTo>
                  <a:pt x="12240364" y="1046878"/>
                </a:lnTo>
                <a:lnTo>
                  <a:pt x="12235443" y="999623"/>
                </a:lnTo>
                <a:lnTo>
                  <a:pt x="12228623" y="952959"/>
                </a:lnTo>
                <a:lnTo>
                  <a:pt x="12219942" y="906925"/>
                </a:lnTo>
                <a:lnTo>
                  <a:pt x="12209441" y="861562"/>
                </a:lnTo>
                <a:lnTo>
                  <a:pt x="12197159" y="816907"/>
                </a:lnTo>
                <a:lnTo>
                  <a:pt x="12183137" y="773002"/>
                </a:lnTo>
                <a:lnTo>
                  <a:pt x="12167413" y="729886"/>
                </a:lnTo>
                <a:lnTo>
                  <a:pt x="12150027" y="687598"/>
                </a:lnTo>
                <a:lnTo>
                  <a:pt x="12131019" y="646179"/>
                </a:lnTo>
                <a:lnTo>
                  <a:pt x="12110429" y="605667"/>
                </a:lnTo>
                <a:lnTo>
                  <a:pt x="12088297" y="566103"/>
                </a:lnTo>
                <a:lnTo>
                  <a:pt x="12064661" y="527527"/>
                </a:lnTo>
                <a:lnTo>
                  <a:pt x="12039563" y="489977"/>
                </a:lnTo>
                <a:lnTo>
                  <a:pt x="12013040" y="453494"/>
                </a:lnTo>
                <a:lnTo>
                  <a:pt x="11985134" y="418117"/>
                </a:lnTo>
                <a:lnTo>
                  <a:pt x="11955883" y="383886"/>
                </a:lnTo>
                <a:lnTo>
                  <a:pt x="11925328" y="350840"/>
                </a:lnTo>
                <a:lnTo>
                  <a:pt x="11893508" y="319020"/>
                </a:lnTo>
                <a:lnTo>
                  <a:pt x="11860463" y="288465"/>
                </a:lnTo>
                <a:lnTo>
                  <a:pt x="11826232" y="259214"/>
                </a:lnTo>
                <a:lnTo>
                  <a:pt x="11790855" y="231308"/>
                </a:lnTo>
                <a:lnTo>
                  <a:pt x="11754371" y="204786"/>
                </a:lnTo>
                <a:lnTo>
                  <a:pt x="11716822" y="179687"/>
                </a:lnTo>
                <a:lnTo>
                  <a:pt x="11678245" y="156051"/>
                </a:lnTo>
                <a:lnTo>
                  <a:pt x="11638681" y="133919"/>
                </a:lnTo>
                <a:lnTo>
                  <a:pt x="11598170" y="113329"/>
                </a:lnTo>
                <a:lnTo>
                  <a:pt x="11556750" y="94321"/>
                </a:lnTo>
                <a:lnTo>
                  <a:pt x="11514463" y="76936"/>
                </a:lnTo>
                <a:lnTo>
                  <a:pt x="11471346" y="61212"/>
                </a:lnTo>
                <a:lnTo>
                  <a:pt x="11427441" y="47189"/>
                </a:lnTo>
                <a:lnTo>
                  <a:pt x="11382787" y="34907"/>
                </a:lnTo>
                <a:lnTo>
                  <a:pt x="11337423" y="24406"/>
                </a:lnTo>
                <a:lnTo>
                  <a:pt x="11291389" y="15726"/>
                </a:lnTo>
                <a:lnTo>
                  <a:pt x="11244725" y="8905"/>
                </a:lnTo>
                <a:lnTo>
                  <a:pt x="11197471" y="3984"/>
                </a:lnTo>
                <a:lnTo>
                  <a:pt x="11149665" y="1002"/>
                </a:lnTo>
                <a:lnTo>
                  <a:pt x="11101349" y="0"/>
                </a:lnTo>
                <a:close/>
              </a:path>
            </a:pathLst>
          </a:custGeom>
          <a:solidFill>
            <a:srgbClr val="FFFFFF"/>
          </a:solidFill>
        </p:spPr>
        <p:txBody>
          <a:bodyPr wrap="square" lIns="0" tIns="0" rIns="0" bIns="0" rtlCol="0"/>
          <a:lstStyle/>
          <a:p>
            <a:endParaRPr sz="1266"/>
          </a:p>
        </p:txBody>
      </p:sp>
      <p:sp>
        <p:nvSpPr>
          <p:cNvPr id="10" name="Title 1">
            <a:extLst>
              <a:ext uri="{FF2B5EF4-FFF2-40B4-BE49-F238E27FC236}">
                <a16:creationId xmlns:a16="http://schemas.microsoft.com/office/drawing/2014/main" id="{ACA6DB7A-499B-9845-988C-1FB13887AEE7}"/>
              </a:ext>
            </a:extLst>
          </p:cNvPr>
          <p:cNvSpPr>
            <a:spLocks noGrp="1"/>
          </p:cNvSpPr>
          <p:nvPr>
            <p:ph type="title"/>
          </p:nvPr>
        </p:nvSpPr>
        <p:spPr>
          <a:xfrm>
            <a:off x="567530" y="254496"/>
            <a:ext cx="7385832" cy="562570"/>
          </a:xfrm>
          <a:prstGeom prst="rect">
            <a:avLst/>
          </a:prstGeom>
        </p:spPr>
        <p:txBody>
          <a:bodyPr/>
          <a:lstStyle>
            <a:lvl1pPr>
              <a:defRPr sz="2672" b="1">
                <a:solidFill>
                  <a:srgbClr val="762000"/>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11" name="Text Placeholder 3">
            <a:extLst>
              <a:ext uri="{FF2B5EF4-FFF2-40B4-BE49-F238E27FC236}">
                <a16:creationId xmlns:a16="http://schemas.microsoft.com/office/drawing/2014/main" id="{E3D2A790-CC80-D547-9306-B2F765D6799E}"/>
              </a:ext>
            </a:extLst>
          </p:cNvPr>
          <p:cNvSpPr>
            <a:spLocks noGrp="1"/>
          </p:cNvSpPr>
          <p:nvPr>
            <p:ph type="body" sz="half" idx="2"/>
          </p:nvPr>
        </p:nvSpPr>
        <p:spPr>
          <a:xfrm>
            <a:off x="952500" y="1232297"/>
            <a:ext cx="10215563" cy="4446984"/>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86886656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6FD4CBE5-4DCB-4A44-BE5E-2607C20751B1}"/>
              </a:ext>
            </a:extLst>
          </p:cNvPr>
          <p:cNvSpPr>
            <a:spLocks noGrp="1"/>
          </p:cNvSpPr>
          <p:nvPr>
            <p:ph type="body" sz="half" idx="2"/>
          </p:nvPr>
        </p:nvSpPr>
        <p:spPr>
          <a:xfrm>
            <a:off x="523875" y="1578054"/>
            <a:ext cx="11144250" cy="4422696"/>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7" name="Title 1">
            <a:extLst>
              <a:ext uri="{FF2B5EF4-FFF2-40B4-BE49-F238E27FC236}">
                <a16:creationId xmlns:a16="http://schemas.microsoft.com/office/drawing/2014/main" id="{D9238096-96B3-B943-89ED-70DA73287C44}"/>
              </a:ext>
            </a:extLst>
          </p:cNvPr>
          <p:cNvSpPr>
            <a:spLocks noGrp="1"/>
          </p:cNvSpPr>
          <p:nvPr>
            <p:ph type="title"/>
          </p:nvPr>
        </p:nvSpPr>
        <p:spPr>
          <a:xfrm>
            <a:off x="567530" y="535781"/>
            <a:ext cx="7385832" cy="562570"/>
          </a:xfrm>
          <a:prstGeom prst="rect">
            <a:avLst/>
          </a:prstGeom>
        </p:spPr>
        <p:txBody>
          <a:bodyPr/>
          <a:lstStyle>
            <a:lvl1pPr>
              <a:defRPr sz="2672"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248296169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D6AF932-C907-F244-89A1-2F0122D48F67}"/>
              </a:ext>
            </a:extLst>
          </p:cNvPr>
          <p:cNvSpPr>
            <a:spLocks noGrp="1"/>
          </p:cNvSpPr>
          <p:nvPr>
            <p:ph type="title"/>
          </p:nvPr>
        </p:nvSpPr>
        <p:spPr>
          <a:xfrm>
            <a:off x="567530" y="535781"/>
            <a:ext cx="7385832" cy="562570"/>
          </a:xfrm>
          <a:prstGeom prst="rect">
            <a:avLst/>
          </a:prstGeom>
        </p:spPr>
        <p:txBody>
          <a:bodyPr/>
          <a:lstStyle>
            <a:lvl1pPr>
              <a:defRPr sz="2672"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7" name="Text Placeholder 3">
            <a:extLst>
              <a:ext uri="{FF2B5EF4-FFF2-40B4-BE49-F238E27FC236}">
                <a16:creationId xmlns:a16="http://schemas.microsoft.com/office/drawing/2014/main" id="{3F274B70-CF4E-5542-8B45-18C01CA224DE}"/>
              </a:ext>
            </a:extLst>
          </p:cNvPr>
          <p:cNvSpPr>
            <a:spLocks noGrp="1"/>
          </p:cNvSpPr>
          <p:nvPr>
            <p:ph type="body" sz="half" idx="2"/>
          </p:nvPr>
        </p:nvSpPr>
        <p:spPr>
          <a:xfrm>
            <a:off x="4774407" y="1578054"/>
            <a:ext cx="6865217" cy="4422696"/>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8" name="Text Placeholder 3">
            <a:extLst>
              <a:ext uri="{FF2B5EF4-FFF2-40B4-BE49-F238E27FC236}">
                <a16:creationId xmlns:a16="http://schemas.microsoft.com/office/drawing/2014/main" id="{CA987DEA-1BAA-9A4A-9807-BE878F8FA9A7}"/>
              </a:ext>
            </a:extLst>
          </p:cNvPr>
          <p:cNvSpPr>
            <a:spLocks noGrp="1"/>
          </p:cNvSpPr>
          <p:nvPr>
            <p:ph type="body" sz="half" idx="10"/>
          </p:nvPr>
        </p:nvSpPr>
        <p:spPr>
          <a:xfrm>
            <a:off x="552376" y="1531048"/>
            <a:ext cx="3286200" cy="4472653"/>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113820091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3" name="Round Diagonal Corner Rectangle 14">
            <a:extLst>
              <a:ext uri="{FF2B5EF4-FFF2-40B4-BE49-F238E27FC236}">
                <a16:creationId xmlns:a16="http://schemas.microsoft.com/office/drawing/2014/main" id="{B169922D-317A-F04E-9D2E-6B0E4401DA11}"/>
              </a:ext>
            </a:extLst>
          </p:cNvPr>
          <p:cNvSpPr/>
          <p:nvPr/>
        </p:nvSpPr>
        <p:spPr>
          <a:xfrm flipH="1">
            <a:off x="-5" y="0"/>
            <a:ext cx="10170498" cy="1232297"/>
          </a:xfrm>
          <a:prstGeom prst="round2DiagRect">
            <a:avLst>
              <a:gd name="adj1" fmla="val 42510"/>
              <a:gd name="adj2" fmla="val 0"/>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solidFill>
                <a:srgbClr val="C3DDD7"/>
              </a:solidFill>
            </a:endParaRPr>
          </a:p>
        </p:txBody>
      </p:sp>
      <p:sp>
        <p:nvSpPr>
          <p:cNvPr id="5" name="Picture Placeholder 4">
            <a:extLst>
              <a:ext uri="{FF2B5EF4-FFF2-40B4-BE49-F238E27FC236}">
                <a16:creationId xmlns:a16="http://schemas.microsoft.com/office/drawing/2014/main" id="{418E8412-2C06-BF47-92C2-8FB5BC4D918D}"/>
              </a:ext>
            </a:extLst>
          </p:cNvPr>
          <p:cNvSpPr>
            <a:spLocks noGrp="1"/>
          </p:cNvSpPr>
          <p:nvPr>
            <p:ph type="pic" sz="quarter" idx="13"/>
          </p:nvPr>
        </p:nvSpPr>
        <p:spPr>
          <a:xfrm>
            <a:off x="4381500" y="1567161"/>
            <a:ext cx="3419048" cy="4147379"/>
          </a:xfrm>
          <a:prstGeom prst="rect">
            <a:avLst/>
          </a:prstGeom>
        </p:spPr>
        <p:txBody>
          <a:bodyPr vert="horz"/>
          <a:lstStyle>
            <a:lvl1pPr>
              <a:defRPr sz="554">
                <a:latin typeface="Arial"/>
                <a:cs typeface="Arial"/>
              </a:defRPr>
            </a:lvl1pPr>
          </a:lstStyle>
          <a:p>
            <a:r>
              <a:rPr lang="en-GB"/>
              <a:t>Click icon to add picture</a:t>
            </a:r>
            <a:endParaRPr lang="en-US"/>
          </a:p>
        </p:txBody>
      </p:sp>
      <p:sp>
        <p:nvSpPr>
          <p:cNvPr id="6" name="Picture Placeholder 4">
            <a:extLst>
              <a:ext uri="{FF2B5EF4-FFF2-40B4-BE49-F238E27FC236}">
                <a16:creationId xmlns:a16="http://schemas.microsoft.com/office/drawing/2014/main" id="{9C888353-3042-214A-9A36-C0914127F13A}"/>
              </a:ext>
            </a:extLst>
          </p:cNvPr>
          <p:cNvSpPr>
            <a:spLocks noGrp="1"/>
          </p:cNvSpPr>
          <p:nvPr>
            <p:ph type="pic" sz="quarter" idx="14"/>
          </p:nvPr>
        </p:nvSpPr>
        <p:spPr>
          <a:xfrm>
            <a:off x="8195470" y="1567161"/>
            <a:ext cx="3419048" cy="4147379"/>
          </a:xfrm>
          <a:prstGeom prst="rect">
            <a:avLst/>
          </a:prstGeom>
        </p:spPr>
        <p:txBody>
          <a:bodyPr vert="horz"/>
          <a:lstStyle>
            <a:lvl1pPr>
              <a:defRPr sz="554">
                <a:latin typeface="Arial"/>
                <a:cs typeface="Arial"/>
              </a:defRPr>
            </a:lvl1pPr>
          </a:lstStyle>
          <a:p>
            <a:r>
              <a:rPr lang="en-GB"/>
              <a:t>Click icon to add picture</a:t>
            </a:r>
            <a:endParaRPr lang="en-US"/>
          </a:p>
        </p:txBody>
      </p:sp>
      <p:sp>
        <p:nvSpPr>
          <p:cNvPr id="7" name="Picture Placeholder 4">
            <a:extLst>
              <a:ext uri="{FF2B5EF4-FFF2-40B4-BE49-F238E27FC236}">
                <a16:creationId xmlns:a16="http://schemas.microsoft.com/office/drawing/2014/main" id="{41FEA056-2464-554C-BF2C-BF0CAE9D54AE}"/>
              </a:ext>
            </a:extLst>
          </p:cNvPr>
          <p:cNvSpPr>
            <a:spLocks noGrp="1"/>
          </p:cNvSpPr>
          <p:nvPr>
            <p:ph type="pic" sz="quarter" idx="15"/>
          </p:nvPr>
        </p:nvSpPr>
        <p:spPr>
          <a:xfrm>
            <a:off x="567529" y="1567160"/>
            <a:ext cx="3419048" cy="4147379"/>
          </a:xfrm>
          <a:prstGeom prst="rect">
            <a:avLst/>
          </a:prstGeom>
        </p:spPr>
        <p:txBody>
          <a:bodyPr vert="horz"/>
          <a:lstStyle>
            <a:lvl1pPr>
              <a:defRPr sz="554">
                <a:latin typeface="Arial"/>
                <a:cs typeface="Arial"/>
              </a:defRPr>
            </a:lvl1pPr>
          </a:lstStyle>
          <a:p>
            <a:r>
              <a:rPr lang="en-GB"/>
              <a:t>Click icon to add picture</a:t>
            </a:r>
            <a:endParaRPr lang="en-US"/>
          </a:p>
        </p:txBody>
      </p:sp>
      <p:sp>
        <p:nvSpPr>
          <p:cNvPr id="8" name="Text Placeholder 15">
            <a:extLst>
              <a:ext uri="{FF2B5EF4-FFF2-40B4-BE49-F238E27FC236}">
                <a16:creationId xmlns:a16="http://schemas.microsoft.com/office/drawing/2014/main" id="{D42A0009-3A56-C545-8DB2-395775BC310B}"/>
              </a:ext>
            </a:extLst>
          </p:cNvPr>
          <p:cNvSpPr>
            <a:spLocks noGrp="1"/>
          </p:cNvSpPr>
          <p:nvPr>
            <p:ph type="body" sz="quarter" idx="11"/>
          </p:nvPr>
        </p:nvSpPr>
        <p:spPr>
          <a:xfrm>
            <a:off x="586742" y="5843675"/>
            <a:ext cx="3410659" cy="181940"/>
          </a:xfrm>
          <a:prstGeom prst="rect">
            <a:avLst/>
          </a:prstGeom>
        </p:spPr>
        <p:txBody>
          <a:bodyPr>
            <a:noAutofit/>
          </a:bodyPr>
          <a:lstStyle>
            <a:lvl1pPr marL="0" indent="0">
              <a:buFontTx/>
              <a:buNone/>
              <a:defRPr sz="633" baseline="0">
                <a:solidFill>
                  <a:schemeClr val="tx1"/>
                </a:solidFill>
                <a:latin typeface="Arial"/>
                <a:cs typeface="Arial"/>
              </a:defRPr>
            </a:lvl1pPr>
            <a:lvl2pPr marL="241093" indent="0">
              <a:buFontTx/>
              <a:buNone/>
              <a:defRPr sz="738">
                <a:latin typeface=""/>
              </a:defRPr>
            </a:lvl2pPr>
            <a:lvl3pPr marL="482186" indent="0">
              <a:buFontTx/>
              <a:buNone/>
              <a:defRPr sz="738">
                <a:latin typeface=""/>
              </a:defRPr>
            </a:lvl3pPr>
            <a:lvl4pPr marL="723279" indent="0">
              <a:buFontTx/>
              <a:buNone/>
              <a:defRPr sz="738">
                <a:latin typeface=""/>
              </a:defRPr>
            </a:lvl4pPr>
            <a:lvl5pPr marL="964372" indent="0">
              <a:buFontTx/>
              <a:buNone/>
              <a:defRPr sz="738">
                <a:latin typeface=""/>
              </a:defRPr>
            </a:lvl5pPr>
          </a:lstStyle>
          <a:p>
            <a:pPr lvl="0"/>
            <a:r>
              <a:rPr lang="en-GB"/>
              <a:t>Click to edit Master text styles</a:t>
            </a:r>
          </a:p>
        </p:txBody>
      </p:sp>
      <p:sp>
        <p:nvSpPr>
          <p:cNvPr id="9" name="Text Placeholder 15">
            <a:extLst>
              <a:ext uri="{FF2B5EF4-FFF2-40B4-BE49-F238E27FC236}">
                <a16:creationId xmlns:a16="http://schemas.microsoft.com/office/drawing/2014/main" id="{6B696367-8FB6-F14F-B0D0-3745F9EEE5AA}"/>
              </a:ext>
            </a:extLst>
          </p:cNvPr>
          <p:cNvSpPr>
            <a:spLocks noGrp="1"/>
          </p:cNvSpPr>
          <p:nvPr>
            <p:ph type="body" sz="quarter" idx="16"/>
          </p:nvPr>
        </p:nvSpPr>
        <p:spPr>
          <a:xfrm>
            <a:off x="4397466" y="5843675"/>
            <a:ext cx="3410659" cy="181940"/>
          </a:xfrm>
          <a:prstGeom prst="rect">
            <a:avLst/>
          </a:prstGeom>
        </p:spPr>
        <p:txBody>
          <a:bodyPr>
            <a:noAutofit/>
          </a:bodyPr>
          <a:lstStyle>
            <a:lvl1pPr marL="0" indent="0">
              <a:buFontTx/>
              <a:buNone/>
              <a:defRPr sz="633" baseline="0">
                <a:solidFill>
                  <a:schemeClr val="tx1"/>
                </a:solidFill>
                <a:latin typeface="Arial"/>
                <a:cs typeface="Arial"/>
              </a:defRPr>
            </a:lvl1pPr>
            <a:lvl2pPr marL="241093" indent="0">
              <a:buFontTx/>
              <a:buNone/>
              <a:defRPr sz="738">
                <a:latin typeface=""/>
              </a:defRPr>
            </a:lvl2pPr>
            <a:lvl3pPr marL="482186" indent="0">
              <a:buFontTx/>
              <a:buNone/>
              <a:defRPr sz="738">
                <a:latin typeface=""/>
              </a:defRPr>
            </a:lvl3pPr>
            <a:lvl4pPr marL="723279" indent="0">
              <a:buFontTx/>
              <a:buNone/>
              <a:defRPr sz="738">
                <a:latin typeface=""/>
              </a:defRPr>
            </a:lvl4pPr>
            <a:lvl5pPr marL="964372" indent="0">
              <a:buFontTx/>
              <a:buNone/>
              <a:defRPr sz="738">
                <a:latin typeface=""/>
              </a:defRPr>
            </a:lvl5pPr>
          </a:lstStyle>
          <a:p>
            <a:pPr lvl="0"/>
            <a:r>
              <a:rPr lang="en-GB"/>
              <a:t>Click to edit Master text styles</a:t>
            </a:r>
          </a:p>
        </p:txBody>
      </p:sp>
      <p:sp>
        <p:nvSpPr>
          <p:cNvPr id="10" name="Text Placeholder 15">
            <a:extLst>
              <a:ext uri="{FF2B5EF4-FFF2-40B4-BE49-F238E27FC236}">
                <a16:creationId xmlns:a16="http://schemas.microsoft.com/office/drawing/2014/main" id="{32323A13-C6D9-3A40-8D0A-9BBCD33A5B9E}"/>
              </a:ext>
            </a:extLst>
          </p:cNvPr>
          <p:cNvSpPr>
            <a:spLocks noGrp="1"/>
          </p:cNvSpPr>
          <p:nvPr>
            <p:ph type="body" sz="quarter" idx="17"/>
          </p:nvPr>
        </p:nvSpPr>
        <p:spPr>
          <a:xfrm>
            <a:off x="8194599" y="5843675"/>
            <a:ext cx="3410659" cy="181940"/>
          </a:xfrm>
          <a:prstGeom prst="rect">
            <a:avLst/>
          </a:prstGeom>
        </p:spPr>
        <p:txBody>
          <a:bodyPr>
            <a:noAutofit/>
          </a:bodyPr>
          <a:lstStyle>
            <a:lvl1pPr marL="0" indent="0">
              <a:buFontTx/>
              <a:buNone/>
              <a:defRPr sz="633" baseline="0">
                <a:solidFill>
                  <a:schemeClr val="tx1"/>
                </a:solidFill>
                <a:latin typeface="Arial"/>
                <a:cs typeface="Arial"/>
              </a:defRPr>
            </a:lvl1pPr>
            <a:lvl2pPr marL="241093" indent="0">
              <a:buFontTx/>
              <a:buNone/>
              <a:defRPr sz="738">
                <a:latin typeface=""/>
              </a:defRPr>
            </a:lvl2pPr>
            <a:lvl3pPr marL="482186" indent="0">
              <a:buFontTx/>
              <a:buNone/>
              <a:defRPr sz="738">
                <a:latin typeface=""/>
              </a:defRPr>
            </a:lvl3pPr>
            <a:lvl4pPr marL="723279" indent="0">
              <a:buFontTx/>
              <a:buNone/>
              <a:defRPr sz="738">
                <a:latin typeface=""/>
              </a:defRPr>
            </a:lvl4pPr>
            <a:lvl5pPr marL="964372" indent="0">
              <a:buFontTx/>
              <a:buNone/>
              <a:defRPr sz="738">
                <a:latin typeface=""/>
              </a:defRPr>
            </a:lvl5pPr>
          </a:lstStyle>
          <a:p>
            <a:pPr lvl="0"/>
            <a:r>
              <a:rPr lang="en-GB"/>
              <a:t>Click to edit Master text styles</a:t>
            </a:r>
          </a:p>
        </p:txBody>
      </p:sp>
      <p:sp>
        <p:nvSpPr>
          <p:cNvPr id="11" name="Title 1">
            <a:extLst>
              <a:ext uri="{FF2B5EF4-FFF2-40B4-BE49-F238E27FC236}">
                <a16:creationId xmlns:a16="http://schemas.microsoft.com/office/drawing/2014/main" id="{FE214036-393C-6E45-93BE-70014E745DFB}"/>
              </a:ext>
            </a:extLst>
          </p:cNvPr>
          <p:cNvSpPr>
            <a:spLocks noGrp="1"/>
          </p:cNvSpPr>
          <p:nvPr>
            <p:ph type="title"/>
          </p:nvPr>
        </p:nvSpPr>
        <p:spPr>
          <a:xfrm>
            <a:off x="567530" y="334863"/>
            <a:ext cx="7385832" cy="562570"/>
          </a:xfrm>
          <a:prstGeom prst="rect">
            <a:avLst/>
          </a:prstGeom>
        </p:spPr>
        <p:txBody>
          <a:bodyPr/>
          <a:lstStyle>
            <a:lvl1pPr>
              <a:defRPr sz="2672" b="1">
                <a:solidFill>
                  <a:srgbClr val="762000"/>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91468853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5_Custom Layout">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386D2BC9-9F55-D646-B7DF-6CF21B2AE708}"/>
              </a:ext>
            </a:extLst>
          </p:cNvPr>
          <p:cNvSpPr>
            <a:spLocks noGrp="1"/>
          </p:cNvSpPr>
          <p:nvPr>
            <p:ph type="body" sz="half" idx="2"/>
          </p:nvPr>
        </p:nvSpPr>
        <p:spPr>
          <a:xfrm>
            <a:off x="584848" y="1552548"/>
            <a:ext cx="11011839" cy="4394624"/>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5" name="Round Diagonal Corner Rectangle 14">
            <a:extLst>
              <a:ext uri="{FF2B5EF4-FFF2-40B4-BE49-F238E27FC236}">
                <a16:creationId xmlns:a16="http://schemas.microsoft.com/office/drawing/2014/main" id="{BE6D4F8D-C719-7949-92CF-46499FDAF294}"/>
              </a:ext>
            </a:extLst>
          </p:cNvPr>
          <p:cNvSpPr/>
          <p:nvPr/>
        </p:nvSpPr>
        <p:spPr>
          <a:xfrm flipH="1">
            <a:off x="-5" y="0"/>
            <a:ext cx="10170498" cy="1232297"/>
          </a:xfrm>
          <a:prstGeom prst="round2DiagRect">
            <a:avLst>
              <a:gd name="adj1" fmla="val 42510"/>
              <a:gd name="adj2" fmla="val 0"/>
            </a:avLst>
          </a:prstGeom>
          <a:solidFill>
            <a:srgbClr val="E5DBC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solidFill>
                <a:srgbClr val="C3DDD7"/>
              </a:solidFill>
            </a:endParaRPr>
          </a:p>
        </p:txBody>
      </p:sp>
      <p:sp>
        <p:nvSpPr>
          <p:cNvPr id="6" name="Title 1">
            <a:extLst>
              <a:ext uri="{FF2B5EF4-FFF2-40B4-BE49-F238E27FC236}">
                <a16:creationId xmlns:a16="http://schemas.microsoft.com/office/drawing/2014/main" id="{BE586DA3-45B5-5E4E-A1D8-F3B11490F32B}"/>
              </a:ext>
            </a:extLst>
          </p:cNvPr>
          <p:cNvSpPr>
            <a:spLocks noGrp="1"/>
          </p:cNvSpPr>
          <p:nvPr>
            <p:ph type="title"/>
          </p:nvPr>
        </p:nvSpPr>
        <p:spPr>
          <a:xfrm>
            <a:off x="567530" y="334863"/>
            <a:ext cx="7385832" cy="562570"/>
          </a:xfrm>
          <a:prstGeom prst="rect">
            <a:avLst/>
          </a:prstGeom>
        </p:spPr>
        <p:txBody>
          <a:bodyPr/>
          <a:lstStyle>
            <a:lvl1pPr>
              <a:defRPr sz="2672" b="1">
                <a:solidFill>
                  <a:srgbClr val="762000"/>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347705200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7_Custom Layout">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7A375350-5B64-5441-8015-DECDC39935C7}"/>
              </a:ext>
            </a:extLst>
          </p:cNvPr>
          <p:cNvSpPr>
            <a:spLocks noGrp="1"/>
          </p:cNvSpPr>
          <p:nvPr>
            <p:ph type="pic" sz="quarter" idx="10"/>
          </p:nvPr>
        </p:nvSpPr>
        <p:spPr>
          <a:xfrm>
            <a:off x="1" y="1"/>
            <a:ext cx="12192000" cy="6322219"/>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26982397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3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4" name="Title 1">
            <a:extLst>
              <a:ext uri="{FF2B5EF4-FFF2-40B4-BE49-F238E27FC236}">
                <a16:creationId xmlns:a16="http://schemas.microsoft.com/office/drawing/2014/main" id="{DB7B3968-B42F-264E-9858-F96AD0256636}"/>
              </a:ext>
            </a:extLst>
          </p:cNvPr>
          <p:cNvSpPr>
            <a:spLocks noGrp="1"/>
          </p:cNvSpPr>
          <p:nvPr>
            <p:ph type="ctrTitle" hasCustomPrompt="1"/>
          </p:nvPr>
        </p:nvSpPr>
        <p:spPr>
          <a:xfrm>
            <a:off x="408871" y="3256100"/>
            <a:ext cx="9144000" cy="1440160"/>
          </a:xfrm>
          <a:prstGeom prst="rect">
            <a:avLst/>
          </a:prstGeom>
        </p:spPr>
        <p:txBody>
          <a:bodyPr anchor="b"/>
          <a:lstStyle>
            <a:lvl1pPr algn="l">
              <a:defRPr sz="4000"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07423150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635569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p:cSld name="Blank">
    <p:bg>
      <p:bgPr>
        <a:solidFill>
          <a:srgbClr val="E5DBCB"/>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913177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cSld name="3_Title Slide">
    <p:bg>
      <p:bgPr>
        <a:solidFill>
          <a:srgbClr val="C3DDD7"/>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1800">
                <a:solidFill>
                  <a:schemeClr val="accent3"/>
                </a:solidFill>
              </a:defRPr>
            </a:lvl1pPr>
            <a:lvl2pPr marL="278606" indent="0" algn="ctr">
              <a:buNone/>
              <a:defRPr sz="1219"/>
            </a:lvl2pPr>
            <a:lvl3pPr marL="557213" indent="0" algn="ctr">
              <a:buNone/>
              <a:defRPr sz="1097"/>
            </a:lvl3pPr>
            <a:lvl4pPr marL="835819" indent="0" algn="ctr">
              <a:buNone/>
              <a:defRPr sz="975"/>
            </a:lvl4pPr>
            <a:lvl5pPr marL="1114425" indent="0" algn="ctr">
              <a:buNone/>
              <a:defRPr sz="975"/>
            </a:lvl5pPr>
            <a:lvl6pPr marL="1393031" indent="0" algn="ctr">
              <a:buNone/>
              <a:defRPr sz="975"/>
            </a:lvl6pPr>
            <a:lvl7pPr marL="1671638" indent="0" algn="ctr">
              <a:buNone/>
              <a:defRPr sz="975"/>
            </a:lvl7pPr>
            <a:lvl8pPr marL="1950244" indent="0" algn="ctr">
              <a:buNone/>
              <a:defRPr sz="975"/>
            </a:lvl8pPr>
            <a:lvl9pPr marL="2228850" indent="0" algn="ctr">
              <a:buNone/>
              <a:defRPr sz="975"/>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1" y="6179421"/>
            <a:ext cx="226344" cy="317459"/>
          </a:xfrm>
          <a:prstGeom prst="rect">
            <a:avLst/>
          </a:prstGeom>
          <a:noFill/>
        </p:spPr>
        <p:txBody>
          <a:bodyPr wrap="none" rtlCol="0">
            <a:spAutoFit/>
          </a:bodyPr>
          <a:lstStyle/>
          <a:p>
            <a:r>
              <a:rPr lang="en-US" sz="1463"/>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b"/>
          <a:lstStyle>
            <a:lvl1pPr algn="ctr">
              <a:defRPr sz="3656" b="1" cap="all" baseline="0">
                <a:solidFill>
                  <a:srgbClr val="0C244C"/>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21"/>
            <a:ext cx="226344" cy="317459"/>
          </a:xfrm>
          <a:prstGeom prst="rect">
            <a:avLst/>
          </a:prstGeom>
          <a:noFill/>
        </p:spPr>
        <p:txBody>
          <a:bodyPr wrap="none" rtlCol="0">
            <a:spAutoFit/>
          </a:bodyPr>
          <a:lstStyle/>
          <a:p>
            <a:r>
              <a:rPr lang="en-US" sz="1463"/>
              <a:t> </a:t>
            </a:r>
          </a:p>
        </p:txBody>
      </p:sp>
    </p:spTree>
    <p:extLst>
      <p:ext uri="{BB962C8B-B14F-4D97-AF65-F5344CB8AC3E}">
        <p14:creationId xmlns:p14="http://schemas.microsoft.com/office/powerpoint/2010/main" val="239013996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image" Target="../media/image1.emf"/><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image" Target="../media/image2.emf"/><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theme" Target="../theme/theme2.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slideLayout" Target="../slideLayouts/slideLayout88.xml"/><Relationship Id="rId18" Type="http://schemas.openxmlformats.org/officeDocument/2006/relationships/theme" Target="../theme/theme3.xml"/><Relationship Id="rId3" Type="http://schemas.openxmlformats.org/officeDocument/2006/relationships/slideLayout" Target="../slideLayouts/slideLayout78.xml"/><Relationship Id="rId7" Type="http://schemas.openxmlformats.org/officeDocument/2006/relationships/slideLayout" Target="../slideLayouts/slideLayout82.xml"/><Relationship Id="rId12" Type="http://schemas.openxmlformats.org/officeDocument/2006/relationships/slideLayout" Target="../slideLayouts/slideLayout87.xml"/><Relationship Id="rId17" Type="http://schemas.openxmlformats.org/officeDocument/2006/relationships/slideLayout" Target="../slideLayouts/slideLayout92.xml"/><Relationship Id="rId2" Type="http://schemas.openxmlformats.org/officeDocument/2006/relationships/slideLayout" Target="../slideLayouts/slideLayout77.xml"/><Relationship Id="rId16" Type="http://schemas.openxmlformats.org/officeDocument/2006/relationships/slideLayout" Target="../slideLayouts/slideLayout91.xml"/><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5" Type="http://schemas.openxmlformats.org/officeDocument/2006/relationships/slideLayout" Target="../slideLayouts/slideLayout90.xml"/><Relationship Id="rId10" Type="http://schemas.openxmlformats.org/officeDocument/2006/relationships/slideLayout" Target="../slideLayouts/slideLayout85.xml"/><Relationship Id="rId19" Type="http://schemas.openxmlformats.org/officeDocument/2006/relationships/image" Target="../media/image2.emf"/><Relationship Id="rId4" Type="http://schemas.openxmlformats.org/officeDocument/2006/relationships/slideLayout" Target="../slideLayouts/slideLayout79.xml"/><Relationship Id="rId9" Type="http://schemas.openxmlformats.org/officeDocument/2006/relationships/slideLayout" Target="../slideLayouts/slideLayout84.xml"/><Relationship Id="rId14"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9" name="bg object 17">
            <a:extLst>
              <a:ext uri="{FF2B5EF4-FFF2-40B4-BE49-F238E27FC236}">
                <a16:creationId xmlns:a16="http://schemas.microsoft.com/office/drawing/2014/main" id="{6242D198-E2DD-0341-A688-39C5FF3F8A86}"/>
              </a:ext>
            </a:extLst>
          </p:cNvPr>
          <p:cNvSpPr/>
          <p:nvPr/>
        </p:nvSpPr>
        <p:spPr>
          <a:xfrm>
            <a:off x="0" y="6309322"/>
            <a:ext cx="12192000" cy="548679"/>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3" name="Picture 2">
            <a:extLst>
              <a:ext uri="{FF2B5EF4-FFF2-40B4-BE49-F238E27FC236}">
                <a16:creationId xmlns:a16="http://schemas.microsoft.com/office/drawing/2014/main" id="{883246BC-366E-CA46-8DD2-A93F93232E15}"/>
              </a:ext>
            </a:extLst>
          </p:cNvPr>
          <p:cNvPicPr>
            <a:picLocks noChangeAspect="1"/>
          </p:cNvPicPr>
          <p:nvPr/>
        </p:nvPicPr>
        <p:blipFill>
          <a:blip r:embed="rId61"/>
          <a:stretch>
            <a:fillRect/>
          </a:stretch>
        </p:blipFill>
        <p:spPr>
          <a:xfrm>
            <a:off x="10848528" y="6414549"/>
            <a:ext cx="1138684" cy="338223"/>
          </a:xfrm>
          <a:prstGeom prst="rect">
            <a:avLst/>
          </a:prstGeom>
        </p:spPr>
      </p:pic>
      <p:sp>
        <p:nvSpPr>
          <p:cNvPr id="4" name="bg object 17">
            <a:extLst>
              <a:ext uri="{FF2B5EF4-FFF2-40B4-BE49-F238E27FC236}">
                <a16:creationId xmlns:a16="http://schemas.microsoft.com/office/drawing/2014/main" id="{5CEE8032-5385-D94F-965F-00187829DB18}"/>
              </a:ext>
            </a:extLst>
          </p:cNvPr>
          <p:cNvSpPr/>
          <p:nvPr userDrawn="1"/>
        </p:nvSpPr>
        <p:spPr>
          <a:xfrm>
            <a:off x="0" y="6237312"/>
            <a:ext cx="12192000" cy="620693"/>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5" name="Picture 4">
            <a:extLst>
              <a:ext uri="{FF2B5EF4-FFF2-40B4-BE49-F238E27FC236}">
                <a16:creationId xmlns:a16="http://schemas.microsoft.com/office/drawing/2014/main" id="{2D4C7B6A-48AC-2145-8341-AE54C36320F8}"/>
              </a:ext>
            </a:extLst>
          </p:cNvPr>
          <p:cNvPicPr>
            <a:picLocks noChangeAspect="1"/>
          </p:cNvPicPr>
          <p:nvPr userDrawn="1"/>
        </p:nvPicPr>
        <p:blipFill>
          <a:blip r:embed="rId62"/>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746531459"/>
      </p:ext>
    </p:extLst>
  </p:cSld>
  <p:clrMap bg1="lt1" tx1="dk1" bg2="lt2" tx2="dk2" accent1="accent1" accent2="accent2" accent3="accent3" accent4="accent4" accent5="accent5" accent6="accent6" hlink="hlink" folHlink="folHlink"/>
  <p:sldLayoutIdLst>
    <p:sldLayoutId id="2147483758" r:id="rId1"/>
    <p:sldLayoutId id="2147483765" r:id="rId2"/>
    <p:sldLayoutId id="2147483759" r:id="rId3"/>
    <p:sldLayoutId id="2147483766" r:id="rId4"/>
    <p:sldLayoutId id="2147483760" r:id="rId5"/>
    <p:sldLayoutId id="2147483761" r:id="rId6"/>
    <p:sldLayoutId id="2147483762" r:id="rId7"/>
    <p:sldLayoutId id="2147483763" r:id="rId8"/>
    <p:sldLayoutId id="2147483764"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 id="2147483775" r:id="rId18"/>
    <p:sldLayoutId id="2147483776" r:id="rId19"/>
    <p:sldLayoutId id="2147483777" r:id="rId20"/>
    <p:sldLayoutId id="2147483778" r:id="rId21"/>
    <p:sldLayoutId id="2147483779" r:id="rId22"/>
    <p:sldLayoutId id="2147483780" r:id="rId23"/>
    <p:sldLayoutId id="2147483781" r:id="rId24"/>
    <p:sldLayoutId id="2147483782" r:id="rId25"/>
    <p:sldLayoutId id="2147483783" r:id="rId26"/>
    <p:sldLayoutId id="2147483784" r:id="rId27"/>
    <p:sldLayoutId id="2147483785" r:id="rId28"/>
    <p:sldLayoutId id="2147483786" r:id="rId29"/>
    <p:sldLayoutId id="2147483787" r:id="rId30"/>
    <p:sldLayoutId id="2147483788" r:id="rId31"/>
    <p:sldLayoutId id="2147483789" r:id="rId32"/>
    <p:sldLayoutId id="2147483790" r:id="rId33"/>
    <p:sldLayoutId id="2147483791" r:id="rId34"/>
    <p:sldLayoutId id="2147483792" r:id="rId35"/>
    <p:sldLayoutId id="2147483793" r:id="rId36"/>
    <p:sldLayoutId id="2147483794" r:id="rId37"/>
    <p:sldLayoutId id="2147483795" r:id="rId38"/>
    <p:sldLayoutId id="2147483796" r:id="rId39"/>
    <p:sldLayoutId id="2147483797" r:id="rId40"/>
    <p:sldLayoutId id="2147483798" r:id="rId41"/>
    <p:sldLayoutId id="2147483799" r:id="rId42"/>
    <p:sldLayoutId id="2147483800" r:id="rId43"/>
    <p:sldLayoutId id="2147483801" r:id="rId44"/>
    <p:sldLayoutId id="2147483802" r:id="rId45"/>
    <p:sldLayoutId id="2147483803" r:id="rId46"/>
    <p:sldLayoutId id="2147483804" r:id="rId47"/>
    <p:sldLayoutId id="2147483805" r:id="rId48"/>
    <p:sldLayoutId id="2147483806" r:id="rId49"/>
    <p:sldLayoutId id="2147483807" r:id="rId50"/>
    <p:sldLayoutId id="2147483808" r:id="rId51"/>
    <p:sldLayoutId id="2147483809" r:id="rId52"/>
    <p:sldLayoutId id="2147483810" r:id="rId53"/>
    <p:sldLayoutId id="2147483811" r:id="rId54"/>
    <p:sldLayoutId id="2147483812" r:id="rId55"/>
    <p:sldLayoutId id="2147483813" r:id="rId56"/>
    <p:sldLayoutId id="2147483814" r:id="rId57"/>
    <p:sldLayoutId id="2147483815" r:id="rId58"/>
    <p:sldLayoutId id="2147483833" r:id="rId59"/>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bg object 17">
            <a:extLst>
              <a:ext uri="{FF2B5EF4-FFF2-40B4-BE49-F238E27FC236}">
                <a16:creationId xmlns:a16="http://schemas.microsoft.com/office/drawing/2014/main" id="{4E50032B-BF3D-4247-9160-FC50E5CB9239}"/>
              </a:ext>
            </a:extLst>
          </p:cNvPr>
          <p:cNvSpPr/>
          <p:nvPr userDrawn="1"/>
        </p:nvSpPr>
        <p:spPr>
          <a:xfrm>
            <a:off x="0" y="6237312"/>
            <a:ext cx="12192000" cy="620693"/>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4" name="Picture 3">
            <a:extLst>
              <a:ext uri="{FF2B5EF4-FFF2-40B4-BE49-F238E27FC236}">
                <a16:creationId xmlns:a16="http://schemas.microsoft.com/office/drawing/2014/main" id="{C8F462C3-327C-4A79-B711-BDAC5200FBFB}"/>
              </a:ext>
            </a:extLst>
          </p:cNvPr>
          <p:cNvPicPr>
            <a:picLocks noChangeAspect="1"/>
          </p:cNvPicPr>
          <p:nvPr userDrawn="1"/>
        </p:nvPicPr>
        <p:blipFill>
          <a:blip r:embed="rId18"/>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317475845"/>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 id="2147483830" r:id="rId14"/>
    <p:sldLayoutId id="2147483831" r:id="rId15"/>
    <p:sldLayoutId id="2147483832" r:id="rId16"/>
  </p:sldLayoutIdLst>
  <p:txStyles>
    <p:titleStyle>
      <a:lvl1pPr eaLnBrk="1" hangingPunct="1">
        <a:defRPr baseline="0">
          <a:latin typeface="+mj-lt"/>
          <a:ea typeface="+mj-ea"/>
          <a:cs typeface="+mj-cs"/>
        </a:defRPr>
      </a:lvl1pPr>
    </p:titleStyle>
    <p:bodyStyle>
      <a:lvl1pPr marL="0" eaLnBrk="1" hangingPunct="1">
        <a:defRPr baseline="0">
          <a:solidFill>
            <a:schemeClr val="tx1">
              <a:lumMod val="85000"/>
              <a:lumOff val="15000"/>
            </a:schemeClr>
          </a:solidFill>
          <a:latin typeface="+mn-lt"/>
          <a:ea typeface="+mn-ea"/>
          <a:cs typeface="+mn-cs"/>
        </a:defRPr>
      </a:lvl1pPr>
      <a:lvl2pPr marL="321457" eaLnBrk="1" hangingPunct="1">
        <a:defRPr>
          <a:latin typeface="+mn-lt"/>
          <a:ea typeface="+mn-ea"/>
          <a:cs typeface="+mn-cs"/>
        </a:defRPr>
      </a:lvl2pPr>
      <a:lvl3pPr marL="642915" eaLnBrk="1" hangingPunct="1">
        <a:defRPr>
          <a:latin typeface="+mn-lt"/>
          <a:ea typeface="+mn-ea"/>
          <a:cs typeface="+mn-cs"/>
        </a:defRPr>
      </a:lvl3pPr>
      <a:lvl4pPr marL="964372" eaLnBrk="1" hangingPunct="1">
        <a:defRPr>
          <a:latin typeface="+mn-lt"/>
          <a:ea typeface="+mn-ea"/>
          <a:cs typeface="+mn-cs"/>
        </a:defRPr>
      </a:lvl4pPr>
      <a:lvl5pPr marL="1285829" eaLnBrk="1" hangingPunct="1">
        <a:defRPr>
          <a:latin typeface="+mn-lt"/>
          <a:ea typeface="+mn-ea"/>
          <a:cs typeface="+mn-cs"/>
        </a:defRPr>
      </a:lvl5pPr>
      <a:lvl6pPr marL="1607287" eaLnBrk="1" hangingPunct="1">
        <a:defRPr>
          <a:latin typeface="+mn-lt"/>
          <a:ea typeface="+mn-ea"/>
          <a:cs typeface="+mn-cs"/>
        </a:defRPr>
      </a:lvl6pPr>
      <a:lvl7pPr marL="1928744" eaLnBrk="1" hangingPunct="1">
        <a:defRPr>
          <a:latin typeface="+mn-lt"/>
          <a:ea typeface="+mn-ea"/>
          <a:cs typeface="+mn-cs"/>
        </a:defRPr>
      </a:lvl7pPr>
      <a:lvl8pPr marL="2250201" eaLnBrk="1" hangingPunct="1">
        <a:defRPr>
          <a:latin typeface="+mn-lt"/>
          <a:ea typeface="+mn-ea"/>
          <a:cs typeface="+mn-cs"/>
        </a:defRPr>
      </a:lvl8pPr>
      <a:lvl9pPr marL="2571659" eaLnBrk="1" hangingPunct="1">
        <a:defRPr>
          <a:latin typeface="+mn-lt"/>
          <a:ea typeface="+mn-ea"/>
          <a:cs typeface="+mn-cs"/>
        </a:defRPr>
      </a:lvl9pPr>
    </p:bodyStyle>
    <p:otherStyle>
      <a:lvl1pPr marL="0" eaLnBrk="1" hangingPunct="1">
        <a:defRPr>
          <a:latin typeface="+mn-lt"/>
          <a:ea typeface="+mn-ea"/>
          <a:cs typeface="+mn-cs"/>
        </a:defRPr>
      </a:lvl1pPr>
      <a:lvl2pPr marL="321457" eaLnBrk="1" hangingPunct="1">
        <a:defRPr>
          <a:latin typeface="+mn-lt"/>
          <a:ea typeface="+mn-ea"/>
          <a:cs typeface="+mn-cs"/>
        </a:defRPr>
      </a:lvl2pPr>
      <a:lvl3pPr marL="642915" eaLnBrk="1" hangingPunct="1">
        <a:defRPr>
          <a:latin typeface="+mn-lt"/>
          <a:ea typeface="+mn-ea"/>
          <a:cs typeface="+mn-cs"/>
        </a:defRPr>
      </a:lvl3pPr>
      <a:lvl4pPr marL="964372" eaLnBrk="1" hangingPunct="1">
        <a:defRPr>
          <a:latin typeface="+mn-lt"/>
          <a:ea typeface="+mn-ea"/>
          <a:cs typeface="+mn-cs"/>
        </a:defRPr>
      </a:lvl4pPr>
      <a:lvl5pPr marL="1285829" eaLnBrk="1" hangingPunct="1">
        <a:defRPr>
          <a:latin typeface="+mn-lt"/>
          <a:ea typeface="+mn-ea"/>
          <a:cs typeface="+mn-cs"/>
        </a:defRPr>
      </a:lvl5pPr>
      <a:lvl6pPr marL="1607287" eaLnBrk="1" hangingPunct="1">
        <a:defRPr>
          <a:latin typeface="+mn-lt"/>
          <a:ea typeface="+mn-ea"/>
          <a:cs typeface="+mn-cs"/>
        </a:defRPr>
      </a:lvl6pPr>
      <a:lvl7pPr marL="1928744" eaLnBrk="1" hangingPunct="1">
        <a:defRPr>
          <a:latin typeface="+mn-lt"/>
          <a:ea typeface="+mn-ea"/>
          <a:cs typeface="+mn-cs"/>
        </a:defRPr>
      </a:lvl7pPr>
      <a:lvl8pPr marL="2250201" eaLnBrk="1" hangingPunct="1">
        <a:defRPr>
          <a:latin typeface="+mn-lt"/>
          <a:ea typeface="+mn-ea"/>
          <a:cs typeface="+mn-cs"/>
        </a:defRPr>
      </a:lvl8pPr>
      <a:lvl9pPr marL="2571659" eaLnBrk="1" hangingPunct="1">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bg object 17">
            <a:extLst>
              <a:ext uri="{FF2B5EF4-FFF2-40B4-BE49-F238E27FC236}">
                <a16:creationId xmlns:a16="http://schemas.microsoft.com/office/drawing/2014/main" id="{4E50032B-BF3D-4247-9160-FC50E5CB9239}"/>
              </a:ext>
            </a:extLst>
          </p:cNvPr>
          <p:cNvSpPr/>
          <p:nvPr userDrawn="1"/>
        </p:nvSpPr>
        <p:spPr>
          <a:xfrm>
            <a:off x="0" y="6237312"/>
            <a:ext cx="12192000" cy="620693"/>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4" name="Picture 3">
            <a:extLst>
              <a:ext uri="{FF2B5EF4-FFF2-40B4-BE49-F238E27FC236}">
                <a16:creationId xmlns:a16="http://schemas.microsoft.com/office/drawing/2014/main" id="{C8F462C3-327C-4A79-B711-BDAC5200FBFB}"/>
              </a:ext>
            </a:extLst>
          </p:cNvPr>
          <p:cNvPicPr>
            <a:picLocks noChangeAspect="1"/>
          </p:cNvPicPr>
          <p:nvPr userDrawn="1"/>
        </p:nvPicPr>
        <p:blipFill>
          <a:blip r:embed="rId19"/>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2443059830"/>
      </p:ext>
    </p:extLst>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 id="2147483846" r:id="rId12"/>
    <p:sldLayoutId id="2147483847" r:id="rId13"/>
    <p:sldLayoutId id="2147483848" r:id="rId14"/>
    <p:sldLayoutId id="2147483849" r:id="rId15"/>
    <p:sldLayoutId id="2147483850" r:id="rId16"/>
    <p:sldLayoutId id="2147483851" r:id="rId17"/>
  </p:sldLayoutIdLst>
  <p:txStyles>
    <p:titleStyle>
      <a:lvl1pPr eaLnBrk="1" hangingPunct="1">
        <a:defRPr baseline="0">
          <a:latin typeface="+mj-lt"/>
          <a:ea typeface="+mj-ea"/>
          <a:cs typeface="+mj-cs"/>
        </a:defRPr>
      </a:lvl1pPr>
    </p:titleStyle>
    <p:bodyStyle>
      <a:lvl1pPr marL="0" eaLnBrk="1" hangingPunct="1">
        <a:defRPr baseline="0">
          <a:solidFill>
            <a:schemeClr val="tx1">
              <a:lumMod val="85000"/>
              <a:lumOff val="15000"/>
            </a:schemeClr>
          </a:solidFill>
          <a:latin typeface="+mn-lt"/>
          <a:ea typeface="+mn-ea"/>
          <a:cs typeface="+mn-cs"/>
        </a:defRPr>
      </a:lvl1pPr>
      <a:lvl2pPr marL="321457" eaLnBrk="1" hangingPunct="1">
        <a:defRPr>
          <a:latin typeface="+mn-lt"/>
          <a:ea typeface="+mn-ea"/>
          <a:cs typeface="+mn-cs"/>
        </a:defRPr>
      </a:lvl2pPr>
      <a:lvl3pPr marL="642915" eaLnBrk="1" hangingPunct="1">
        <a:defRPr>
          <a:latin typeface="+mn-lt"/>
          <a:ea typeface="+mn-ea"/>
          <a:cs typeface="+mn-cs"/>
        </a:defRPr>
      </a:lvl3pPr>
      <a:lvl4pPr marL="964372" eaLnBrk="1" hangingPunct="1">
        <a:defRPr>
          <a:latin typeface="+mn-lt"/>
          <a:ea typeface="+mn-ea"/>
          <a:cs typeface="+mn-cs"/>
        </a:defRPr>
      </a:lvl4pPr>
      <a:lvl5pPr marL="1285829" eaLnBrk="1" hangingPunct="1">
        <a:defRPr>
          <a:latin typeface="+mn-lt"/>
          <a:ea typeface="+mn-ea"/>
          <a:cs typeface="+mn-cs"/>
        </a:defRPr>
      </a:lvl5pPr>
      <a:lvl6pPr marL="1607287" eaLnBrk="1" hangingPunct="1">
        <a:defRPr>
          <a:latin typeface="+mn-lt"/>
          <a:ea typeface="+mn-ea"/>
          <a:cs typeface="+mn-cs"/>
        </a:defRPr>
      </a:lvl6pPr>
      <a:lvl7pPr marL="1928744" eaLnBrk="1" hangingPunct="1">
        <a:defRPr>
          <a:latin typeface="+mn-lt"/>
          <a:ea typeface="+mn-ea"/>
          <a:cs typeface="+mn-cs"/>
        </a:defRPr>
      </a:lvl7pPr>
      <a:lvl8pPr marL="2250201" eaLnBrk="1" hangingPunct="1">
        <a:defRPr>
          <a:latin typeface="+mn-lt"/>
          <a:ea typeface="+mn-ea"/>
          <a:cs typeface="+mn-cs"/>
        </a:defRPr>
      </a:lvl8pPr>
      <a:lvl9pPr marL="2571659" eaLnBrk="1" hangingPunct="1">
        <a:defRPr>
          <a:latin typeface="+mn-lt"/>
          <a:ea typeface="+mn-ea"/>
          <a:cs typeface="+mn-cs"/>
        </a:defRPr>
      </a:lvl9pPr>
    </p:bodyStyle>
    <p:otherStyle>
      <a:lvl1pPr marL="0" eaLnBrk="1" hangingPunct="1">
        <a:defRPr>
          <a:latin typeface="+mn-lt"/>
          <a:ea typeface="+mn-ea"/>
          <a:cs typeface="+mn-cs"/>
        </a:defRPr>
      </a:lvl1pPr>
      <a:lvl2pPr marL="321457" eaLnBrk="1" hangingPunct="1">
        <a:defRPr>
          <a:latin typeface="+mn-lt"/>
          <a:ea typeface="+mn-ea"/>
          <a:cs typeface="+mn-cs"/>
        </a:defRPr>
      </a:lvl2pPr>
      <a:lvl3pPr marL="642915" eaLnBrk="1" hangingPunct="1">
        <a:defRPr>
          <a:latin typeface="+mn-lt"/>
          <a:ea typeface="+mn-ea"/>
          <a:cs typeface="+mn-cs"/>
        </a:defRPr>
      </a:lvl3pPr>
      <a:lvl4pPr marL="964372" eaLnBrk="1" hangingPunct="1">
        <a:defRPr>
          <a:latin typeface="+mn-lt"/>
          <a:ea typeface="+mn-ea"/>
          <a:cs typeface="+mn-cs"/>
        </a:defRPr>
      </a:lvl4pPr>
      <a:lvl5pPr marL="1285829" eaLnBrk="1" hangingPunct="1">
        <a:defRPr>
          <a:latin typeface="+mn-lt"/>
          <a:ea typeface="+mn-ea"/>
          <a:cs typeface="+mn-cs"/>
        </a:defRPr>
      </a:lvl5pPr>
      <a:lvl6pPr marL="1607287" eaLnBrk="1" hangingPunct="1">
        <a:defRPr>
          <a:latin typeface="+mn-lt"/>
          <a:ea typeface="+mn-ea"/>
          <a:cs typeface="+mn-cs"/>
        </a:defRPr>
      </a:lvl6pPr>
      <a:lvl7pPr marL="1928744" eaLnBrk="1" hangingPunct="1">
        <a:defRPr>
          <a:latin typeface="+mn-lt"/>
          <a:ea typeface="+mn-ea"/>
          <a:cs typeface="+mn-cs"/>
        </a:defRPr>
      </a:lvl7pPr>
      <a:lvl8pPr marL="2250201" eaLnBrk="1" hangingPunct="1">
        <a:defRPr>
          <a:latin typeface="+mn-lt"/>
          <a:ea typeface="+mn-ea"/>
          <a:cs typeface="+mn-cs"/>
        </a:defRPr>
      </a:lvl8pPr>
      <a:lvl9pPr marL="2571659"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caritas.org.au/resources/school-resources/?audience=Primary&amp;resourceTopics=First+Nations+Australians" TargetMode="External"/><Relationship Id="rId2" Type="http://schemas.openxmlformats.org/officeDocument/2006/relationships/notesSlide" Target="../notesSlides/notesSlide1.xml"/><Relationship Id="rId1" Type="http://schemas.openxmlformats.org/officeDocument/2006/relationships/slideLayout" Target="../slideLayouts/slideLayout69.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53.xml"/></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svg"/><Relationship Id="rId12"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9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svg"/><Relationship Id="rId10" Type="http://schemas.openxmlformats.org/officeDocument/2006/relationships/image" Target="../media/image18.svg"/><Relationship Id="rId4" Type="http://schemas.openxmlformats.org/officeDocument/2006/relationships/image" Target="../media/image12.png"/><Relationship Id="rId9"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89.xml"/></Relationships>
</file>

<file path=ppt/slides/_rels/slide13.xml.rels><?xml version="1.0" encoding="UTF-8" standalone="yes"?>
<Relationships xmlns="http://schemas.openxmlformats.org/package/2006/relationships"><Relationship Id="rId3" Type="http://schemas.openxmlformats.org/officeDocument/2006/relationships/hyperlink" Target="https://www.abcfoundation.org.au/" TargetMode="External"/><Relationship Id="rId2" Type="http://schemas.openxmlformats.org/officeDocument/2006/relationships/notesSlide" Target="../notesSlides/notesSlide13.xml"/><Relationship Id="rId1" Type="http://schemas.openxmlformats.org/officeDocument/2006/relationships/slideLayout" Target="../slideLayouts/slideLayout72.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89.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72.xml"/><Relationship Id="rId4" Type="http://schemas.openxmlformats.org/officeDocument/2006/relationships/hyperlink" Target="https://www.caritas.org.au/about/where-we-work/australia/"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89.xml"/></Relationships>
</file>

<file path=ppt/slides/_rels/slide17.xml.rels><?xml version="1.0" encoding="UTF-8" standalone="yes"?>
<Relationships xmlns="http://schemas.openxmlformats.org/package/2006/relationships"><Relationship Id="rId3" Type="http://schemas.openxmlformats.org/officeDocument/2006/relationships/hyperlink" Target="https://kinchelaboyshome.org.au/what-we-do/education-program/" TargetMode="External"/><Relationship Id="rId2" Type="http://schemas.openxmlformats.org/officeDocument/2006/relationships/notesSlide" Target="../notesSlides/notesSlide17.xml"/><Relationship Id="rId1" Type="http://schemas.openxmlformats.org/officeDocument/2006/relationships/slideLayout" Target="../slideLayouts/slideLayout72.xml"/><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53.xml"/></Relationships>
</file>

<file path=ppt/slides/_rels/slide1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9.xml"/><Relationship Id="rId1" Type="http://schemas.openxmlformats.org/officeDocument/2006/relationships/slideLayout" Target="../slideLayouts/slideLayout72.xml"/><Relationship Id="rId5" Type="http://schemas.openxmlformats.org/officeDocument/2006/relationships/hyperlink" Target="https://www.youtube.com/watch?v=9QPDAIqYlbM" TargetMode="Externa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8" Type="http://schemas.openxmlformats.org/officeDocument/2006/relationships/hyperlink" Target="https://v9.australiancurriculum.edu.au/teacher-resources/understand-this-learning-area/humanities-and-social-sciences" TargetMode="External"/><Relationship Id="rId3" Type="http://schemas.openxmlformats.org/officeDocument/2006/relationships/hyperlink" Target="https://v9.australiancurriculum.edu.au/" TargetMode="External"/><Relationship Id="rId7" Type="http://schemas.openxmlformats.org/officeDocument/2006/relationships/hyperlink" Target="https://v9.australiancurriculum.edu.au/teacher-resources/understand-this-learning-area/the-arts" TargetMode="External"/><Relationship Id="rId2" Type="http://schemas.openxmlformats.org/officeDocument/2006/relationships/notesSlide" Target="../notesSlides/notesSlide2.xml"/><Relationship Id="rId1" Type="http://schemas.openxmlformats.org/officeDocument/2006/relationships/slideLayout" Target="../slideLayouts/slideLayout69.xml"/><Relationship Id="rId6" Type="http://schemas.openxmlformats.org/officeDocument/2006/relationships/hyperlink" Target="https://v9.australiancurriculum.edu.au/teacher-resources/understand-this-learning-area/english" TargetMode="External"/><Relationship Id="rId5" Type="http://schemas.openxmlformats.org/officeDocument/2006/relationships/hyperlink" Target="https://v9.australiancurriculum.edu.au/teacher-resources/understand-this-general-capability/intercultural-understanding" TargetMode="External"/><Relationship Id="rId4" Type="http://schemas.openxmlformats.org/officeDocument/2006/relationships/hyperlink" Target="https://v9.australiancurriculum.edu.au/teacher-resources/understand-this-cross-curriculum-priority/aboriginal-and-torres-strait-islander-histories-and-cultures" TargetMode="External"/><Relationship Id="rId9" Type="http://schemas.openxmlformats.org/officeDocument/2006/relationships/hyperlink" Target="https://v9.australiancurriculum.edu.au/teacher-resources/understand-this-learning-area/technologies"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s://www.youtube.com/watch?v=A2Uy0k2TYNs&amp;t=1s" TargetMode="External"/><Relationship Id="rId2" Type="http://schemas.openxmlformats.org/officeDocument/2006/relationships/notesSlide" Target="../notesSlides/notesSlide20.xml"/><Relationship Id="rId1" Type="http://schemas.openxmlformats.org/officeDocument/2006/relationships/slideLayout" Target="../slideLayouts/slideLayout72.x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72.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2.xml"/><Relationship Id="rId1" Type="http://schemas.openxmlformats.org/officeDocument/2006/relationships/slideLayout" Target="../slideLayouts/slideLayout53.xml"/></Relationships>
</file>

<file path=ppt/slides/_rels/slide23.xml.rels><?xml version="1.0" encoding="UTF-8" standalone="yes"?>
<Relationships xmlns="http://schemas.openxmlformats.org/package/2006/relationships"><Relationship Id="rId3" Type="http://schemas.openxmlformats.org/officeDocument/2006/relationships/hyperlink" Target="https://youtu.be/XON8LhkfT9A" TargetMode="External"/><Relationship Id="rId2" Type="http://schemas.openxmlformats.org/officeDocument/2006/relationships/notesSlide" Target="../notesSlides/notesSlide23.xml"/><Relationship Id="rId1" Type="http://schemas.openxmlformats.org/officeDocument/2006/relationships/slideLayout" Target="../slideLayouts/slideLayout72.xml"/><Relationship Id="rId5" Type="http://schemas.openxmlformats.org/officeDocument/2006/relationships/image" Target="../media/image9.emf"/><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9.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59.xml"/><Relationship Id="rId5" Type="http://schemas.openxmlformats.org/officeDocument/2006/relationships/image" Target="../media/image34.pn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hyperlink" Target="https://www.caritas.org.au/complaints/" TargetMode="External"/><Relationship Id="rId2" Type="http://schemas.openxmlformats.org/officeDocument/2006/relationships/notesSlide" Target="../notesSlides/notesSlide3.xml"/><Relationship Id="rId1" Type="http://schemas.openxmlformats.org/officeDocument/2006/relationships/slideLayout" Target="../slideLayouts/slideLayout69.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hyperlink" Target="mailto:education@caritas.org.au"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9.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6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5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2.xml"/><Relationship Id="rId4" Type="http://schemas.openxmlformats.org/officeDocument/2006/relationships/hyperlink" Target="https://ulurustatement.org/"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ulurustatement.org/the-statement/" TargetMode="External"/><Relationship Id="rId2" Type="http://schemas.openxmlformats.org/officeDocument/2006/relationships/notesSlide" Target="../notesSlides/notesSlide8.xml"/><Relationship Id="rId1" Type="http://schemas.openxmlformats.org/officeDocument/2006/relationships/slideLayout" Target="../slideLayouts/slideLayout72.xml"/><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MEqbxdtS13Q" TargetMode="External"/><Relationship Id="rId2" Type="http://schemas.openxmlformats.org/officeDocument/2006/relationships/notesSlide" Target="../notesSlides/notesSlide9.xml"/><Relationship Id="rId1" Type="http://schemas.openxmlformats.org/officeDocument/2006/relationships/slideLayout" Target="../slideLayouts/slideLayout72.xml"/><Relationship Id="rId6" Type="http://schemas.openxmlformats.org/officeDocument/2006/relationships/hyperlink" Target="https://www.hardiegrant.com/au/publishing/bookfinder/book/finding-our-heart-by-thomas-mayor/9781741177176" TargetMode="External"/><Relationship Id="rId5" Type="http://schemas.openxmlformats.org/officeDocument/2006/relationships/image" Target="../media/image9.emf"/><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23874" y="1578054"/>
            <a:ext cx="11221657" cy="4422696"/>
          </a:xfrm>
        </p:spPr>
        <p:txBody>
          <a:bodyPr lIns="91440" tIns="45720" rIns="91440" bIns="45720" anchor="t"/>
          <a:lstStyle/>
          <a:p>
            <a:pPr>
              <a:lnSpc>
                <a:spcPct val="114000"/>
              </a:lnSpc>
              <a:spcAft>
                <a:spcPts val="1200"/>
              </a:spcAft>
              <a:tabLst>
                <a:tab pos="3227388" algn="l"/>
              </a:tabLst>
            </a:pPr>
            <a:r>
              <a:rPr lang="en-AU" sz="1400" b="1" dirty="0">
                <a:latin typeface="Arial"/>
                <a:ea typeface="Roboto Light"/>
                <a:cs typeface="Arial"/>
              </a:rPr>
              <a:t>This resource focuses on three things that the Uluru Statement From the Heart calls for: Voice, Treaty, Truth. </a:t>
            </a:r>
            <a:r>
              <a:rPr lang="en-AU" sz="1400" dirty="0">
                <a:latin typeface="Arial"/>
                <a:ea typeface="Roboto Light"/>
                <a:cs typeface="Arial"/>
              </a:rPr>
              <a:t>Other related resources, including about human rights issues faced by First Nations Peoples today, can be found </a:t>
            </a:r>
            <a:r>
              <a:rPr lang="en-AU" sz="1400" dirty="0">
                <a:solidFill>
                  <a:srgbClr val="0070C0"/>
                </a:solidFill>
                <a:latin typeface="Arial"/>
                <a:ea typeface="Roboto Light"/>
                <a:cs typeface="Arial"/>
                <a:hlinkClick r:id="rId3">
                  <a:extLst>
                    <a:ext uri="{A12FA001-AC4F-418D-AE19-62706E023703}">
                      <ahyp:hlinkClr xmlns:ahyp="http://schemas.microsoft.com/office/drawing/2018/hyperlinkcolor" val="tx"/>
                    </a:ext>
                  </a:extLst>
                </a:hlinkClick>
              </a:rPr>
              <a:t>here</a:t>
            </a:r>
            <a:r>
              <a:rPr lang="en-AU" sz="1400" dirty="0">
                <a:latin typeface="Arial"/>
                <a:ea typeface="Roboto Light"/>
                <a:cs typeface="Arial"/>
              </a:rPr>
              <a:t>. </a:t>
            </a:r>
          </a:p>
          <a:p>
            <a:pPr>
              <a:lnSpc>
                <a:spcPct val="114000"/>
              </a:lnSpc>
              <a:spcAft>
                <a:spcPts val="1200"/>
              </a:spcAft>
              <a:tabLst>
                <a:tab pos="3227388" algn="l"/>
              </a:tabLst>
            </a:pPr>
            <a:r>
              <a:rPr lang="en-AU" altLang="en-US" sz="1400" dirty="0">
                <a:latin typeface="Arial"/>
                <a:ea typeface="Roboto Light"/>
                <a:cs typeface="Arial"/>
              </a:rPr>
              <a:t>This </a:t>
            </a:r>
            <a:r>
              <a:rPr lang="en-AU" altLang="en-US" sz="1400" i="1" dirty="0">
                <a:latin typeface="Arial"/>
                <a:ea typeface="Roboto Light"/>
                <a:cs typeface="Arial"/>
              </a:rPr>
              <a:t>Voice, Treaty, Truth </a:t>
            </a:r>
            <a:r>
              <a:rPr lang="en-AU" altLang="en-US" sz="1400" dirty="0">
                <a:latin typeface="Arial"/>
                <a:ea typeface="Roboto Light"/>
                <a:cs typeface="Arial"/>
              </a:rPr>
              <a:t>PowerPoint slide deck is intended as a </a:t>
            </a:r>
            <a:r>
              <a:rPr lang="en-AU" altLang="en-US" sz="1400" b="1" dirty="0">
                <a:latin typeface="Arial"/>
                <a:ea typeface="Roboto Light"/>
                <a:cs typeface="Arial"/>
              </a:rPr>
              <a:t>classroom presentation </a:t>
            </a:r>
            <a:r>
              <a:rPr lang="en-AU" altLang="en-US" sz="1400" dirty="0">
                <a:latin typeface="Arial"/>
                <a:ea typeface="Roboto Light"/>
                <a:cs typeface="Arial"/>
              </a:rPr>
              <a:t>to students. The accompanying </a:t>
            </a:r>
            <a:r>
              <a:rPr lang="en-AU" altLang="en-US" sz="1400" b="1" dirty="0">
                <a:latin typeface="Arial"/>
                <a:cs typeface="Arial"/>
              </a:rPr>
              <a:t>Teacher's Notes PDF </a:t>
            </a:r>
            <a:r>
              <a:rPr lang="en-AU" altLang="en-US" sz="1400" dirty="0">
                <a:latin typeface="Arial"/>
                <a:ea typeface="Roboto Light"/>
                <a:cs typeface="Arial"/>
              </a:rPr>
              <a:t>contains full </a:t>
            </a:r>
            <a:r>
              <a:rPr lang="en-AU" altLang="en-US" sz="1400" b="1" dirty="0">
                <a:latin typeface="Arial"/>
                <a:ea typeface="Roboto Light"/>
                <a:cs typeface="Arial"/>
              </a:rPr>
              <a:t>Curriculum Links </a:t>
            </a:r>
            <a:r>
              <a:rPr lang="en-AU" altLang="en-US" sz="1400" dirty="0">
                <a:latin typeface="Arial"/>
                <a:ea typeface="Roboto Light"/>
                <a:cs typeface="Arial"/>
              </a:rPr>
              <a:t>for each theme. It also identifies the stage of the </a:t>
            </a:r>
            <a:r>
              <a:rPr lang="en-AU" altLang="en-US" sz="1400" b="1" dirty="0">
                <a:latin typeface="Arial"/>
                <a:ea typeface="Roboto Light"/>
                <a:cs typeface="Arial"/>
              </a:rPr>
              <a:t>SEE – JUDGE – ACT – PRAY</a:t>
            </a:r>
            <a:r>
              <a:rPr lang="en-AU" altLang="en-US" sz="1400" dirty="0">
                <a:latin typeface="Arial"/>
                <a:ea typeface="Roboto Light"/>
                <a:cs typeface="Arial"/>
              </a:rPr>
              <a:t> learning inquiry cycle used in Caritas Australia’s education resources. </a:t>
            </a:r>
          </a:p>
          <a:p>
            <a:r>
              <a:rPr lang="en-AU" altLang="en-US" sz="1400" dirty="0">
                <a:latin typeface="Arial"/>
                <a:ea typeface="Roboto Light"/>
                <a:cs typeface="Arial"/>
              </a:rPr>
              <a:t>We use several terms when referring to Aboriginal and Torres Strait Islander People, including First Nations Peoples and First Australians. This choice is informed by the language of the Australian Curriculum and the preference of Caritas Australia’s First Australian program partners. </a:t>
            </a:r>
          </a:p>
          <a:p>
            <a:endParaRPr lang="en-AU" altLang="en-US" sz="1400" dirty="0">
              <a:latin typeface="Arial"/>
              <a:ea typeface="Roboto Light"/>
              <a:cs typeface="Arial"/>
            </a:endParaRPr>
          </a:p>
          <a:p>
            <a:pPr>
              <a:lnSpc>
                <a:spcPct val="114000"/>
              </a:lnSpc>
              <a:spcAft>
                <a:spcPts val="1200"/>
              </a:spcAft>
              <a:tabLst>
                <a:tab pos="3227388" algn="l"/>
              </a:tabLst>
            </a:pPr>
            <a:r>
              <a:rPr lang="en-AU" altLang="en-US" sz="1400" dirty="0">
                <a:latin typeface="Arial"/>
                <a:ea typeface="Roboto Light"/>
                <a:cs typeface="Arial"/>
              </a:rPr>
              <a:t>It is our hope that you will take part or all of the slides and use them in a way that best suits your purposes. As such, the slides are editable so that the content, case studies and tools included in this resource remain flexible for teachers and students to use in classroom instruction, independent student research or presentations. If you do edit this presentation, please ensure content and photos from this resource remain with the appropriate credit to Caritas Australia and the photographers. </a:t>
            </a:r>
            <a:endParaRPr lang="en-AU" altLang="en-US" sz="1400" dirty="0"/>
          </a:p>
          <a:p>
            <a:pPr>
              <a:lnSpc>
                <a:spcPct val="114000"/>
              </a:lnSpc>
              <a:spcAft>
                <a:spcPts val="1200"/>
              </a:spcAft>
            </a:pPr>
            <a:r>
              <a:rPr lang="en-AU" altLang="en-US" sz="1400" b="1" dirty="0">
                <a:latin typeface="Arial"/>
                <a:cs typeface="Arial"/>
              </a:rPr>
              <a:t>This presentation is most useful in ‘Presenter Mode’ where slides can be seen alongside the content in the Notes section.</a:t>
            </a:r>
          </a:p>
          <a:p>
            <a:pPr algn="l" rtl="0">
              <a:lnSpc>
                <a:spcPct val="114000"/>
              </a:lnSpc>
              <a:spcAft>
                <a:spcPts val="1200"/>
              </a:spcAft>
            </a:pPr>
            <a:endParaRPr lang="en-AU" altLang="en-US" sz="1000" dirty="0">
              <a:latin typeface="Arial"/>
              <a:ea typeface="Roboto Light"/>
              <a:cs typeface="Arial"/>
            </a:endParaRPr>
          </a:p>
          <a:p>
            <a:pPr algn="l" rtl="0">
              <a:lnSpc>
                <a:spcPct val="114000"/>
              </a:lnSpc>
              <a:spcAft>
                <a:spcPts val="1200"/>
              </a:spcAft>
            </a:pPr>
            <a:r>
              <a:rPr lang="en-AU" altLang="en-US" sz="1000" dirty="0">
                <a:latin typeface="Arial"/>
                <a:ea typeface="Roboto Light"/>
                <a:cs typeface="Arial"/>
              </a:rPr>
              <a:t>This resource was updated in June 2023 by Dr Rebekah Pryor, Nicole </a:t>
            </a:r>
            <a:r>
              <a:rPr lang="en-AU" altLang="en-US" sz="1000" dirty="0" err="1">
                <a:latin typeface="Arial"/>
                <a:ea typeface="Roboto Light"/>
                <a:cs typeface="Arial"/>
              </a:rPr>
              <a:t>Dobrohotoff</a:t>
            </a:r>
            <a:r>
              <a:rPr lang="en-AU" altLang="en-US" sz="1000" dirty="0">
                <a:latin typeface="Arial"/>
                <a:ea typeface="Roboto Light"/>
                <a:cs typeface="Arial"/>
              </a:rPr>
              <a:t> and Christine </a:t>
            </a:r>
            <a:r>
              <a:rPr lang="en-AU" altLang="en-US" sz="1000" dirty="0" err="1">
                <a:latin typeface="Arial"/>
                <a:ea typeface="Roboto Light"/>
                <a:cs typeface="Arial"/>
              </a:rPr>
              <a:t>Rhazi</a:t>
            </a:r>
            <a:r>
              <a:rPr lang="en-AU" altLang="en-US" sz="1000" dirty="0">
                <a:latin typeface="Arial"/>
                <a:ea typeface="Roboto Light"/>
                <a:cs typeface="Arial"/>
              </a:rPr>
              <a:t>, Caritas Australia.</a:t>
            </a:r>
          </a:p>
          <a:p>
            <a:pPr>
              <a:lnSpc>
                <a:spcPct val="114000"/>
              </a:lnSpc>
              <a:spcAft>
                <a:spcPts val="1200"/>
              </a:spcAft>
            </a:pPr>
            <a:endParaRPr lang="en-AU" altLang="en-US" sz="1400" b="1" dirty="0"/>
          </a:p>
          <a:p>
            <a:pPr>
              <a:lnSpc>
                <a:spcPct val="114000"/>
              </a:lnSpc>
              <a:spcAft>
                <a:spcPts val="1200"/>
              </a:spcAft>
            </a:pPr>
            <a:endParaRPr lang="en-AU" altLang="en-US" sz="1400" b="1" dirty="0">
              <a:latin typeface="Arial" panose="020B0604020202020204" pitchFamily="34" charset="0"/>
              <a:cs typeface="Arial" panose="020B0604020202020204" pitchFamily="34" charset="0"/>
            </a:endParaRPr>
          </a:p>
        </p:txBody>
      </p:sp>
      <p:sp>
        <p:nvSpPr>
          <p:cNvPr id="7" name="Title 4">
            <a:extLst>
              <a:ext uri="{FF2B5EF4-FFF2-40B4-BE49-F238E27FC236}">
                <a16:creationId xmlns:a16="http://schemas.microsoft.com/office/drawing/2014/main" id="{3CA24DDC-555B-4290-AB6C-4845466761EF}"/>
              </a:ext>
            </a:extLst>
          </p:cNvPr>
          <p:cNvSpPr txBox="1">
            <a:spLocks/>
          </p:cNvSpPr>
          <p:nvPr/>
        </p:nvSpPr>
        <p:spPr>
          <a:xfrm>
            <a:off x="567529" y="334863"/>
            <a:ext cx="8861283" cy="562570"/>
          </a:xfrm>
          <a:prstGeom prst="rect">
            <a:avLst/>
          </a:prstGeom>
        </p:spPr>
        <p:txBody>
          <a:bodyPr anchor="ctr"/>
          <a:lstStyle>
            <a:lvl1pPr eaLnBrk="1" hangingPunct="1">
              <a:defRPr sz="2672" b="1" baseline="0">
                <a:solidFill>
                  <a:schemeClr val="tx1">
                    <a:lumMod val="75000"/>
                    <a:lumOff val="25000"/>
                  </a:schemeClr>
                </a:solidFill>
                <a:latin typeface="Arial" panose="020B0604020202020204" pitchFamily="34" charset="0"/>
                <a:ea typeface="+mj-ea"/>
                <a:cs typeface="Arial" panose="020B0604020202020204" pitchFamily="34" charset="0"/>
              </a:defRPr>
            </a:lvl1pPr>
          </a:lstStyle>
          <a:p>
            <a:pPr defTabSz="914400"/>
            <a:r>
              <a:rPr lang="en-US" sz="4000" kern="0"/>
              <a:t>HOW TO USE THIS RESOURCE</a:t>
            </a:r>
            <a:endParaRPr lang="en-AU" sz="4000" kern="0"/>
          </a:p>
        </p:txBody>
      </p:sp>
    </p:spTree>
    <p:extLst>
      <p:ext uri="{BB962C8B-B14F-4D97-AF65-F5344CB8AC3E}">
        <p14:creationId xmlns:p14="http://schemas.microsoft.com/office/powerpoint/2010/main" val="3451400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close-up of colourful, round-woven pandanus mats.">
            <a:extLst>
              <a:ext uri="{FF2B5EF4-FFF2-40B4-BE49-F238E27FC236}">
                <a16:creationId xmlns:a16="http://schemas.microsoft.com/office/drawing/2014/main" id="{ADFDAB2D-209C-4A6E-9E01-001C76CE80CE}"/>
              </a:ext>
            </a:extLst>
          </p:cNvPr>
          <p:cNvPicPr>
            <a:picLocks noGrp="1" noChangeAspect="1"/>
          </p:cNvPicPr>
          <p:nvPr>
            <p:ph type="pic" sz="quarter" idx="10"/>
          </p:nvPr>
        </p:nvPicPr>
        <p:blipFill>
          <a:blip r:embed="rId3" cstate="hqprint">
            <a:extLst>
              <a:ext uri="{28A0092B-C50C-407E-A947-70E740481C1C}">
                <a14:useLocalDpi xmlns:a14="http://schemas.microsoft.com/office/drawing/2010/main"/>
              </a:ext>
            </a:extLst>
          </a:blip>
          <a:srcRect/>
          <a:stretch>
            <a:fillRect/>
          </a:stretch>
        </p:blipFill>
        <p:spPr/>
      </p:pic>
      <p:sp>
        <p:nvSpPr>
          <p:cNvPr id="6" name="Text Placeholder 5">
            <a:extLst>
              <a:ext uri="{FF2B5EF4-FFF2-40B4-BE49-F238E27FC236}">
                <a16:creationId xmlns:a16="http://schemas.microsoft.com/office/drawing/2014/main" id="{5FB00FDE-6234-4789-A81B-688242FB344A}"/>
              </a:ext>
            </a:extLst>
          </p:cNvPr>
          <p:cNvSpPr>
            <a:spLocks noGrp="1"/>
          </p:cNvSpPr>
          <p:nvPr>
            <p:ph type="body" sz="quarter" idx="11"/>
          </p:nvPr>
        </p:nvSpPr>
        <p:spPr>
          <a:xfrm>
            <a:off x="183492" y="5939330"/>
            <a:ext cx="4847861" cy="247722"/>
          </a:xfrm>
        </p:spPr>
        <p:txBody>
          <a:bodyPr/>
          <a:lstStyle/>
          <a:p>
            <a:pPr algn="l"/>
            <a:r>
              <a:rPr lang="en-US" sz="900"/>
              <a:t>Photo: Richard Wainwright/Caritas Australia</a:t>
            </a:r>
            <a:endParaRPr lang="en-AU" sz="900"/>
          </a:p>
        </p:txBody>
      </p:sp>
      <p:sp>
        <p:nvSpPr>
          <p:cNvPr id="7" name="Title 2">
            <a:extLst>
              <a:ext uri="{FF2B5EF4-FFF2-40B4-BE49-F238E27FC236}">
                <a16:creationId xmlns:a16="http://schemas.microsoft.com/office/drawing/2014/main" id="{2FFA725A-AB96-4A44-BCCC-12A9106FC742}"/>
              </a:ext>
            </a:extLst>
          </p:cNvPr>
          <p:cNvSpPr txBox="1">
            <a:spLocks/>
          </p:cNvSpPr>
          <p:nvPr/>
        </p:nvSpPr>
        <p:spPr>
          <a:xfrm>
            <a:off x="7664935" y="687386"/>
            <a:ext cx="3687445" cy="868932"/>
          </a:xfrm>
          <a:prstGeom prst="rect">
            <a:avLst/>
          </a:prstGeom>
        </p:spPr>
        <p:txBody>
          <a:bodyPr/>
          <a:lstStyle>
            <a:lvl1pPr eaLnBrk="1" hangingPunct="1">
              <a:defRPr baseline="0">
                <a:latin typeface="+mj-lt"/>
                <a:ea typeface="+mj-ea"/>
                <a:cs typeface="+mj-cs"/>
              </a:defRPr>
            </a:lvl1pPr>
          </a:lstStyle>
          <a:p>
            <a:pPr algn="r" defTabSz="914400"/>
            <a:r>
              <a:rPr lang="en-US" sz="4000" b="1" kern="0" dirty="0">
                <a:solidFill>
                  <a:schemeClr val="bg1"/>
                </a:solidFill>
                <a:latin typeface="Arial" panose="020B0604020202020204" pitchFamily="34" charset="0"/>
                <a:cs typeface="Arial" panose="020B0604020202020204" pitchFamily="34" charset="0"/>
              </a:rPr>
              <a:t>SEE</a:t>
            </a:r>
            <a:br>
              <a:rPr lang="en-US" sz="6600" b="1" kern="0" dirty="0">
                <a:solidFill>
                  <a:schemeClr val="bg1"/>
                </a:solidFill>
                <a:latin typeface="Arial" panose="020B0604020202020204" pitchFamily="34" charset="0"/>
                <a:cs typeface="Arial" panose="020B0604020202020204" pitchFamily="34" charset="0"/>
              </a:rPr>
            </a:br>
            <a:r>
              <a:rPr lang="en-US" sz="6600" b="1" kern="0" dirty="0">
                <a:solidFill>
                  <a:schemeClr val="bg1"/>
                </a:solidFill>
                <a:latin typeface="Arial" panose="020B0604020202020204" pitchFamily="34" charset="0"/>
                <a:cs typeface="Arial" panose="020B0604020202020204" pitchFamily="34" charset="0"/>
              </a:rPr>
              <a:t>JUDGE</a:t>
            </a:r>
          </a:p>
          <a:p>
            <a:pPr algn="r" defTabSz="914400"/>
            <a:r>
              <a:rPr lang="en-US" sz="4000" b="1" kern="0" dirty="0">
                <a:solidFill>
                  <a:schemeClr val="bg1"/>
                </a:solidFill>
                <a:latin typeface="Arial" panose="020B0604020202020204" pitchFamily="34" charset="0"/>
                <a:cs typeface="Arial" panose="020B0604020202020204" pitchFamily="34" charset="0"/>
              </a:rPr>
              <a:t>ACT</a:t>
            </a:r>
          </a:p>
          <a:p>
            <a:pPr algn="r" defTabSz="914400"/>
            <a:r>
              <a:rPr lang="en-US" sz="4000" b="1" kern="0" dirty="0">
                <a:solidFill>
                  <a:schemeClr val="bg1"/>
                </a:solidFill>
                <a:latin typeface="Arial" panose="020B0604020202020204" pitchFamily="34" charset="0"/>
                <a:cs typeface="Arial" panose="020B0604020202020204" pitchFamily="34" charset="0"/>
              </a:rPr>
              <a:t>PRAY</a:t>
            </a:r>
          </a:p>
        </p:txBody>
      </p:sp>
    </p:spTree>
    <p:extLst>
      <p:ext uri="{BB962C8B-B14F-4D97-AF65-F5344CB8AC3E}">
        <p14:creationId xmlns:p14="http://schemas.microsoft.com/office/powerpoint/2010/main" val="22680235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5DBCB"/>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2437DE79-D206-471C-A6A4-9C189D92AD8A}"/>
              </a:ext>
            </a:extLst>
          </p:cNvPr>
          <p:cNvGrpSpPr/>
          <p:nvPr/>
        </p:nvGrpSpPr>
        <p:grpSpPr>
          <a:xfrm>
            <a:off x="0" y="0"/>
            <a:ext cx="12192000" cy="6858000"/>
            <a:chOff x="0" y="0"/>
            <a:chExt cx="12192000" cy="6858000"/>
          </a:xfrm>
        </p:grpSpPr>
        <p:sp>
          <p:nvSpPr>
            <p:cNvPr id="3" name="Rectangle 2">
              <a:extLst>
                <a:ext uri="{FF2B5EF4-FFF2-40B4-BE49-F238E27FC236}">
                  <a16:creationId xmlns:a16="http://schemas.microsoft.com/office/drawing/2014/main" id="{95E1B43D-95AA-414D-8C40-D06CB07BAC42}"/>
                </a:ext>
              </a:extLst>
            </p:cNvPr>
            <p:cNvSpPr/>
            <p:nvPr/>
          </p:nvSpPr>
          <p:spPr>
            <a:xfrm>
              <a:off x="0" y="0"/>
              <a:ext cx="12192000" cy="6858000"/>
            </a:xfrm>
            <a:prstGeom prst="rect">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a:ea typeface="+mn-ea"/>
                <a:cs typeface="+mn-cs"/>
              </a:endParaRPr>
            </a:p>
          </p:txBody>
        </p:sp>
        <p:pic>
          <p:nvPicPr>
            <p:cNvPr id="27" name="Picture 3" descr="Shape, circle&#10;&#10;Description automatically generated">
              <a:extLst>
                <a:ext uri="{FF2B5EF4-FFF2-40B4-BE49-F238E27FC236}">
                  <a16:creationId xmlns:a16="http://schemas.microsoft.com/office/drawing/2014/main" id="{155BD443-EC3C-56BD-B7C2-47807E50C130}"/>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l="10214" r="3545"/>
            <a:stretch>
              <a:fillRect/>
            </a:stretch>
          </p:blipFill>
          <p:spPr bwMode="auto">
            <a:xfrm rot="10311059" flipH="1" flipV="1">
              <a:off x="1090859" y="1084835"/>
              <a:ext cx="9923139" cy="263748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11" name="Picture 3" descr="Shape, circle&#10;&#10;Description automatically generated">
              <a:extLst>
                <a:ext uri="{FF2B5EF4-FFF2-40B4-BE49-F238E27FC236}">
                  <a16:creationId xmlns:a16="http://schemas.microsoft.com/office/drawing/2014/main" id="{990D170D-CAE1-CBC0-7A9D-21A951BCDECA}"/>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l="10214" r="3545"/>
            <a:stretch>
              <a:fillRect/>
            </a:stretch>
          </p:blipFill>
          <p:spPr bwMode="auto">
            <a:xfrm rot="10311059" flipV="1">
              <a:off x="960506" y="3479812"/>
              <a:ext cx="10207295" cy="263748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A7C19F3A-588B-C26D-B9AE-BC715C346E5F}"/>
                </a:ext>
              </a:extLst>
            </p:cNvPr>
            <p:cNvSpPr txBox="1"/>
            <p:nvPr/>
          </p:nvSpPr>
          <p:spPr>
            <a:xfrm>
              <a:off x="1703512" y="124475"/>
              <a:ext cx="8784976" cy="646331"/>
            </a:xfrm>
            <a:prstGeom prst="rect">
              <a:avLst/>
            </a:prstGeom>
            <a:noFill/>
          </p:spPr>
          <p:txBody>
            <a:bodyPr wrap="square" lIns="91440" tIns="45720" rIns="91440" bIns="4572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AU" sz="3600" b="1"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mn-ea"/>
                  <a:cs typeface="Arial" panose="020B0604020202020204" pitchFamily="34" charset="0"/>
                </a:rPr>
                <a:t>CATHOLIC SOCIAL TEACHING</a:t>
              </a:r>
            </a:p>
          </p:txBody>
        </p:sp>
        <p:sp>
          <p:nvSpPr>
            <p:cNvPr id="17" name="TextBox 16">
              <a:extLst>
                <a:ext uri="{FF2B5EF4-FFF2-40B4-BE49-F238E27FC236}">
                  <a16:creationId xmlns:a16="http://schemas.microsoft.com/office/drawing/2014/main" id="{922A91E3-EACE-ECDA-F4AA-A15CADA95BEB}"/>
                </a:ext>
              </a:extLst>
            </p:cNvPr>
            <p:cNvSpPr txBox="1"/>
            <p:nvPr/>
          </p:nvSpPr>
          <p:spPr>
            <a:xfrm>
              <a:off x="1262995" y="777581"/>
              <a:ext cx="9666010" cy="1092607"/>
            </a:xfrm>
            <a:prstGeom prst="rect">
              <a:avLst/>
            </a:prstGeom>
            <a:noFill/>
          </p:spPr>
          <p:txBody>
            <a:bodyPr wrap="square" lIns="91440" tIns="45720" rIns="91440" bIns="4572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solidFill>
                    <a:prstClr val="black">
                      <a:lumMod val="75000"/>
                      <a:lumOff val="25000"/>
                    </a:prstClr>
                  </a:solidFill>
                  <a:effectLst/>
                  <a:uLnTx/>
                  <a:uFillTx/>
                  <a:latin typeface="Roboto Light" panose="02000000000000000000" pitchFamily="2" charset="0"/>
                  <a:ea typeface="Roboto Light" panose="02000000000000000000" pitchFamily="2" charset="0"/>
                  <a:cs typeface="Roboto Light" panose="02000000000000000000" pitchFamily="2" charset="0"/>
                </a:rPr>
                <a:t>Catholic Social Teaching principles (CST) cover all spheres of life – the economic, political, personal and spiritual. </a:t>
              </a:r>
            </a:p>
            <a:p>
              <a:pPr marL="0" marR="0" lvl="0" indent="0" algn="ctr" defTabSz="457200" rtl="0" eaLnBrk="1" fontAlgn="auto" latinLnBrk="0" hangingPunct="1">
                <a:lnSpc>
                  <a:spcPct val="100000"/>
                </a:lnSpc>
                <a:spcBef>
                  <a:spcPts val="0"/>
                </a:spcBef>
                <a:spcAft>
                  <a:spcPts val="600"/>
                </a:spcAft>
                <a:buClrTx/>
                <a:buSzTx/>
                <a:buFontTx/>
                <a:buNone/>
                <a:tabLst/>
                <a:defRPr/>
              </a:pPr>
              <a:r>
                <a:rPr kumimoji="0" lang="en-AU" sz="1400" b="0" i="0" u="none" strike="noStrike" kern="1200" cap="none" spc="0" normalizeH="0" baseline="0" noProof="0">
                  <a:ln>
                    <a:noFill/>
                  </a:ln>
                  <a:solidFill>
                    <a:prstClr val="black">
                      <a:lumMod val="75000"/>
                      <a:lumOff val="25000"/>
                    </a:prstClr>
                  </a:solidFill>
                  <a:effectLst/>
                  <a:uLnTx/>
                  <a:uFillTx/>
                  <a:latin typeface="Roboto Light" panose="02000000000000000000" pitchFamily="2" charset="0"/>
                  <a:ea typeface="Roboto Light" panose="02000000000000000000" pitchFamily="2" charset="0"/>
                  <a:cs typeface="Roboto Light" panose="02000000000000000000" pitchFamily="2" charset="0"/>
                </a:rPr>
                <a:t>The principles are inspired by the writings of the Pope and other Catholic leaders about social issues.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solidFill>
                    <a:srgbClr val="D86075"/>
                  </a:solidFill>
                  <a:effectLst/>
                  <a:uLnTx/>
                  <a:uFillTx/>
                  <a:latin typeface="Roboto Medium" panose="02000000000000000000" pitchFamily="2" charset="0"/>
                  <a:ea typeface="Roboto Medium" panose="02000000000000000000" pitchFamily="2" charset="0"/>
                  <a:cs typeface="Roboto Medium" panose="02000000000000000000" pitchFamily="2" charset="0"/>
                </a:rPr>
                <a:t>Caritas Australia’s work is shaped by the tradition of Catholic Social Teaching.</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panose="02000000000000000000" pitchFamily="2" charset="0"/>
                <a:ea typeface="Roboto Light" panose="02000000000000000000" pitchFamily="2" charset="0"/>
                <a:cs typeface="Roboto Light" panose="02000000000000000000" pitchFamily="2" charset="0"/>
              </a:endParaRPr>
            </a:p>
          </p:txBody>
        </p:sp>
        <p:sp>
          <p:nvSpPr>
            <p:cNvPr id="20" name="Round Diagonal Corner Rectangle 1">
              <a:extLst>
                <a:ext uri="{FF2B5EF4-FFF2-40B4-BE49-F238E27FC236}">
                  <a16:creationId xmlns:a16="http://schemas.microsoft.com/office/drawing/2014/main" id="{AA75DCB9-E3D7-B5DF-C659-BEA8143A363C}"/>
                </a:ext>
              </a:extLst>
            </p:cNvPr>
            <p:cNvSpPr/>
            <p:nvPr/>
          </p:nvSpPr>
          <p:spPr>
            <a:xfrm rot="16200000">
              <a:off x="3240366" y="644799"/>
              <a:ext cx="1507206" cy="3974113"/>
            </a:xfrm>
            <a:prstGeom prst="round2DiagRect">
              <a:avLst/>
            </a:prstGeom>
            <a:solidFill>
              <a:srgbClr val="C3DDD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463" b="0" i="0" u="none" strike="noStrike" kern="1200" cap="none" spc="0" normalizeH="0" baseline="0" noProof="0">
                <a:ln>
                  <a:noFill/>
                </a:ln>
                <a:solidFill>
                  <a:prstClr val="white"/>
                </a:solidFill>
                <a:effectLst/>
                <a:uLnTx/>
                <a:uFillTx/>
                <a:latin typeface="Calibri"/>
                <a:ea typeface="+mn-ea"/>
                <a:cs typeface="+mn-cs"/>
              </a:endParaRPr>
            </a:p>
          </p:txBody>
        </p:sp>
        <p:sp>
          <p:nvSpPr>
            <p:cNvPr id="23" name="TextBox 22">
              <a:extLst>
                <a:ext uri="{FF2B5EF4-FFF2-40B4-BE49-F238E27FC236}">
                  <a16:creationId xmlns:a16="http://schemas.microsoft.com/office/drawing/2014/main" id="{3627DB3A-AAC1-1045-AEC9-332908A12032}"/>
                </a:ext>
              </a:extLst>
            </p:cNvPr>
            <p:cNvSpPr txBox="1"/>
            <p:nvPr/>
          </p:nvSpPr>
          <p:spPr>
            <a:xfrm>
              <a:off x="2236608" y="2041564"/>
              <a:ext cx="3528392" cy="1180580"/>
            </a:xfrm>
            <a:prstGeom prst="rect">
              <a:avLst/>
            </a:prstGeom>
            <a:noFill/>
          </p:spPr>
          <p:txBody>
            <a:bodyPr wrap="square">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AU" sz="1800" b="1" i="0" u="none" strike="noStrike" kern="1200" cap="none" spc="0" normalizeH="0" baseline="0" noProof="0">
                  <a:ln>
                    <a:noFill/>
                  </a:ln>
                  <a:solidFill>
                    <a:prstClr val="black">
                      <a:lumMod val="75000"/>
                      <a:lumOff val="25000"/>
                    </a:prstClr>
                  </a:solidFill>
                  <a:effectLst/>
                  <a:uLnTx/>
                  <a:uFillTx/>
                  <a:latin typeface="Arial BOLD" panose="020B0704020202020204" pitchFamily="34" charset="0"/>
                  <a:ea typeface="Roboto Light" panose="02000000000000000000" pitchFamily="2" charset="0"/>
                  <a:cs typeface="Arial BOLD" panose="020B0704020202020204" pitchFamily="34" charset="0"/>
                </a:rPr>
                <a:t>Human Dignity</a:t>
              </a:r>
            </a:p>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AU" sz="1400" b="0" i="0" u="none" strike="noStrike" kern="1200" cap="none" spc="0" normalizeH="0" baseline="0" noProof="0">
                  <a:ln>
                    <a:noFill/>
                  </a:ln>
                  <a:solidFill>
                    <a:prstClr val="black">
                      <a:lumMod val="75000"/>
                      <a:lumOff val="25000"/>
                    </a:prstClr>
                  </a:solidFill>
                  <a:effectLst/>
                  <a:uLnTx/>
                  <a:uFillTx/>
                  <a:latin typeface="Roboto Light" panose="02000000000000000000" pitchFamily="2" charset="0"/>
                  <a:ea typeface="Roboto Light" panose="02000000000000000000" pitchFamily="2" charset="0"/>
                  <a:cs typeface="Roboto Light" panose="02000000000000000000" pitchFamily="2" charset="0"/>
                </a:rPr>
                <a:t>Every person is made in the image of God. We are all valuable and worthy of respect and fairness because we are all human.</a:t>
              </a:r>
            </a:p>
          </p:txBody>
        </p:sp>
        <p:sp>
          <p:nvSpPr>
            <p:cNvPr id="24" name="Round Diagonal Corner Rectangle 1">
              <a:extLst>
                <a:ext uri="{FF2B5EF4-FFF2-40B4-BE49-F238E27FC236}">
                  <a16:creationId xmlns:a16="http://schemas.microsoft.com/office/drawing/2014/main" id="{9AAD778F-592D-38AB-C7CE-798918E14D88}"/>
                </a:ext>
              </a:extLst>
            </p:cNvPr>
            <p:cNvSpPr/>
            <p:nvPr/>
          </p:nvSpPr>
          <p:spPr>
            <a:xfrm rot="16200000">
              <a:off x="3240366" y="2244337"/>
              <a:ext cx="1507206" cy="3974113"/>
            </a:xfrm>
            <a:prstGeom prst="round2DiagRect">
              <a:avLst/>
            </a:prstGeom>
            <a:solidFill>
              <a:srgbClr val="C3DDD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463" b="0" i="0" u="none" strike="noStrike" kern="1200" cap="none" spc="0" normalizeH="0" baseline="0" noProof="0">
                <a:ln>
                  <a:noFill/>
                </a:ln>
                <a:solidFill>
                  <a:prstClr val="white"/>
                </a:solidFill>
                <a:effectLst/>
                <a:uLnTx/>
                <a:uFillTx/>
                <a:latin typeface="Calibri"/>
                <a:ea typeface="+mn-ea"/>
                <a:cs typeface="+mn-cs"/>
              </a:endParaRPr>
            </a:p>
          </p:txBody>
        </p:sp>
        <p:sp>
          <p:nvSpPr>
            <p:cNvPr id="29" name="TextBox 28">
              <a:extLst>
                <a:ext uri="{FF2B5EF4-FFF2-40B4-BE49-F238E27FC236}">
                  <a16:creationId xmlns:a16="http://schemas.microsoft.com/office/drawing/2014/main" id="{9BDF10A5-361A-1AC4-AEEA-F214F5B2AC2B}"/>
                </a:ext>
              </a:extLst>
            </p:cNvPr>
            <p:cNvSpPr txBox="1"/>
            <p:nvPr/>
          </p:nvSpPr>
          <p:spPr>
            <a:xfrm>
              <a:off x="2236608" y="3641103"/>
              <a:ext cx="3528392" cy="1180580"/>
            </a:xfrm>
            <a:prstGeom prst="rect">
              <a:avLst/>
            </a:prstGeom>
            <a:noFill/>
          </p:spPr>
          <p:txBody>
            <a:bodyPr wrap="square">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AU" sz="1800" b="1" i="0" u="none" strike="noStrike" kern="1200" cap="none" spc="0" normalizeH="0" baseline="0" noProof="0">
                  <a:ln>
                    <a:noFill/>
                  </a:ln>
                  <a:solidFill>
                    <a:prstClr val="black">
                      <a:lumMod val="75000"/>
                      <a:lumOff val="25000"/>
                    </a:prstClr>
                  </a:solidFill>
                  <a:effectLst/>
                  <a:uLnTx/>
                  <a:uFillTx/>
                  <a:latin typeface="Arial BOLD" panose="020B0704020202020204" pitchFamily="34" charset="0"/>
                  <a:ea typeface="Roboto Light" panose="02000000000000000000" pitchFamily="2" charset="0"/>
                  <a:cs typeface="Arial BOLD" panose="020B0704020202020204" pitchFamily="34" charset="0"/>
                </a:rPr>
                <a:t>Care For Our Common Home</a:t>
              </a:r>
            </a:p>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AU" sz="1400" b="0" i="0" u="none" strike="noStrike" kern="1200" cap="none" spc="0" normalizeH="0" baseline="0" noProof="0">
                  <a:ln>
                    <a:noFill/>
                  </a:ln>
                  <a:solidFill>
                    <a:prstClr val="black">
                      <a:lumMod val="75000"/>
                      <a:lumOff val="25000"/>
                    </a:prstClr>
                  </a:solidFill>
                  <a:effectLst/>
                  <a:uLnTx/>
                  <a:uFillTx/>
                  <a:latin typeface="Roboto Light" panose="02000000000000000000" pitchFamily="2" charset="0"/>
                  <a:ea typeface="Roboto Light" panose="02000000000000000000" pitchFamily="2" charset="0"/>
                  <a:cs typeface="Roboto Light" panose="02000000000000000000" pitchFamily="2" charset="0"/>
                </a:rPr>
                <a:t>Earth is a gift from God that we should care for and protect; for current </a:t>
              </a:r>
              <a:br>
                <a:rPr kumimoji="0" lang="en-AU" sz="1400" b="0" i="0" u="none" strike="noStrike" kern="1200" cap="none" spc="0" normalizeH="0" baseline="0" noProof="0">
                  <a:ln>
                    <a:noFill/>
                  </a:ln>
                  <a:solidFill>
                    <a:prstClr val="black">
                      <a:lumMod val="75000"/>
                      <a:lumOff val="25000"/>
                    </a:prstClr>
                  </a:solidFill>
                  <a:effectLst/>
                  <a:uLnTx/>
                  <a:uFillTx/>
                  <a:latin typeface="Roboto Light" panose="02000000000000000000" pitchFamily="2" charset="0"/>
                  <a:ea typeface="Roboto Light" panose="02000000000000000000" pitchFamily="2" charset="0"/>
                  <a:cs typeface="Roboto Light" panose="02000000000000000000" pitchFamily="2" charset="0"/>
                </a:rPr>
              </a:br>
              <a:r>
                <a:rPr kumimoji="0" lang="en-AU" sz="1400" b="0" i="0" u="none" strike="noStrike" kern="1200" cap="none" spc="0" normalizeH="0" baseline="0" noProof="0">
                  <a:ln>
                    <a:noFill/>
                  </a:ln>
                  <a:solidFill>
                    <a:prstClr val="black">
                      <a:lumMod val="75000"/>
                      <a:lumOff val="25000"/>
                    </a:prstClr>
                  </a:solidFill>
                  <a:effectLst/>
                  <a:uLnTx/>
                  <a:uFillTx/>
                  <a:latin typeface="Roboto Light" panose="02000000000000000000" pitchFamily="2" charset="0"/>
                  <a:ea typeface="Roboto Light" panose="02000000000000000000" pitchFamily="2" charset="0"/>
                  <a:cs typeface="Roboto Light" panose="02000000000000000000" pitchFamily="2" charset="0"/>
                </a:rPr>
                <a:t>and future generations. </a:t>
              </a:r>
            </a:p>
          </p:txBody>
        </p:sp>
        <p:sp>
          <p:nvSpPr>
            <p:cNvPr id="32" name="Round Diagonal Corner Rectangle 1">
              <a:extLst>
                <a:ext uri="{FF2B5EF4-FFF2-40B4-BE49-F238E27FC236}">
                  <a16:creationId xmlns:a16="http://schemas.microsoft.com/office/drawing/2014/main" id="{9065909D-02A0-959E-A02E-E197BF034B57}"/>
                </a:ext>
              </a:extLst>
            </p:cNvPr>
            <p:cNvSpPr/>
            <p:nvPr/>
          </p:nvSpPr>
          <p:spPr>
            <a:xfrm rot="16200000">
              <a:off x="3240366" y="3843876"/>
              <a:ext cx="1507206" cy="3974113"/>
            </a:xfrm>
            <a:prstGeom prst="round2DiagRect">
              <a:avLst/>
            </a:prstGeom>
            <a:solidFill>
              <a:srgbClr val="C3DDD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463" b="0" i="0" u="none" strike="noStrike" kern="1200" cap="none" spc="0" normalizeH="0" baseline="0" noProof="0">
                <a:ln>
                  <a:noFill/>
                </a:ln>
                <a:solidFill>
                  <a:prstClr val="white"/>
                </a:solidFill>
                <a:effectLst/>
                <a:uLnTx/>
                <a:uFillTx/>
                <a:latin typeface="Calibri"/>
                <a:ea typeface="+mn-ea"/>
                <a:cs typeface="+mn-cs"/>
              </a:endParaRPr>
            </a:p>
          </p:txBody>
        </p:sp>
        <p:sp>
          <p:nvSpPr>
            <p:cNvPr id="33" name="TextBox 32">
              <a:extLst>
                <a:ext uri="{FF2B5EF4-FFF2-40B4-BE49-F238E27FC236}">
                  <a16:creationId xmlns:a16="http://schemas.microsoft.com/office/drawing/2014/main" id="{72AF59B4-AAB1-711C-9292-A0CA979F826B}"/>
                </a:ext>
              </a:extLst>
            </p:cNvPr>
            <p:cNvSpPr txBox="1"/>
            <p:nvPr/>
          </p:nvSpPr>
          <p:spPr>
            <a:xfrm>
              <a:off x="2236608" y="5240641"/>
              <a:ext cx="3528392" cy="1180580"/>
            </a:xfrm>
            <a:prstGeom prst="rect">
              <a:avLst/>
            </a:prstGeom>
            <a:noFill/>
          </p:spPr>
          <p:txBody>
            <a:bodyPr wrap="square">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AU" sz="1800" b="1" i="0" u="none" strike="noStrike" kern="1200" cap="none" spc="0" normalizeH="0" baseline="0" noProof="0">
                  <a:ln>
                    <a:noFill/>
                  </a:ln>
                  <a:solidFill>
                    <a:prstClr val="black">
                      <a:lumMod val="75000"/>
                      <a:lumOff val="25000"/>
                    </a:prstClr>
                  </a:solidFill>
                  <a:effectLst/>
                  <a:uLnTx/>
                  <a:uFillTx/>
                  <a:latin typeface="Arial BOLD" panose="020B0704020202020204" pitchFamily="34" charset="0"/>
                  <a:ea typeface="Roboto Light" panose="02000000000000000000" pitchFamily="2" charset="0"/>
                  <a:cs typeface="Arial BOLD" panose="020B0704020202020204" pitchFamily="34" charset="0"/>
                </a:rPr>
                <a:t>The Common Good</a:t>
              </a:r>
            </a:p>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AU" sz="1400" b="0" i="0" u="none" strike="noStrike" kern="1200" cap="none" spc="0" normalizeH="0" baseline="0" noProof="0">
                  <a:ln>
                    <a:noFill/>
                  </a:ln>
                  <a:solidFill>
                    <a:prstClr val="black">
                      <a:lumMod val="75000"/>
                      <a:lumOff val="25000"/>
                    </a:prstClr>
                  </a:solidFill>
                  <a:effectLst/>
                  <a:uLnTx/>
                  <a:uFillTx/>
                  <a:latin typeface="Roboto Light" panose="02000000000000000000" pitchFamily="2" charset="0"/>
                  <a:ea typeface="Roboto Light" panose="02000000000000000000" pitchFamily="2" charset="0"/>
                  <a:cs typeface="Roboto Light" panose="02000000000000000000" pitchFamily="2" charset="0"/>
                </a:rPr>
                <a:t>We should always try to think about what is good for everyone, not just ourselves. It’s about living together in a community.</a:t>
              </a:r>
            </a:p>
          </p:txBody>
        </p:sp>
        <p:sp>
          <p:nvSpPr>
            <p:cNvPr id="41" name="Round Diagonal Corner Rectangle 1">
              <a:extLst>
                <a:ext uri="{FF2B5EF4-FFF2-40B4-BE49-F238E27FC236}">
                  <a16:creationId xmlns:a16="http://schemas.microsoft.com/office/drawing/2014/main" id="{0F55D529-AFB7-83E1-B48A-3513182C42CC}"/>
                </a:ext>
              </a:extLst>
            </p:cNvPr>
            <p:cNvSpPr/>
            <p:nvPr/>
          </p:nvSpPr>
          <p:spPr>
            <a:xfrm rot="16200000">
              <a:off x="7382484" y="659387"/>
              <a:ext cx="1507206" cy="3974113"/>
            </a:xfrm>
            <a:prstGeom prst="round2DiagRect">
              <a:avLst/>
            </a:prstGeom>
            <a:solidFill>
              <a:srgbClr val="C3DDD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463" b="0" i="0" u="none" strike="noStrike" kern="1200" cap="none" spc="0" normalizeH="0" baseline="0" noProof="0">
                <a:ln>
                  <a:noFill/>
                </a:ln>
                <a:solidFill>
                  <a:prstClr val="white"/>
                </a:solidFill>
                <a:effectLst/>
                <a:uLnTx/>
                <a:uFillTx/>
                <a:latin typeface="Calibri"/>
                <a:ea typeface="+mn-ea"/>
                <a:cs typeface="+mn-cs"/>
              </a:endParaRPr>
            </a:p>
          </p:txBody>
        </p:sp>
        <p:sp>
          <p:nvSpPr>
            <p:cNvPr id="42" name="TextBox 41">
              <a:extLst>
                <a:ext uri="{FF2B5EF4-FFF2-40B4-BE49-F238E27FC236}">
                  <a16:creationId xmlns:a16="http://schemas.microsoft.com/office/drawing/2014/main" id="{6C91C859-B0EC-4595-300B-AE0BB80160B5}"/>
                </a:ext>
              </a:extLst>
            </p:cNvPr>
            <p:cNvSpPr txBox="1"/>
            <p:nvPr/>
          </p:nvSpPr>
          <p:spPr>
            <a:xfrm>
              <a:off x="6378726" y="2056152"/>
              <a:ext cx="3528392" cy="1180580"/>
            </a:xfrm>
            <a:prstGeom prst="rect">
              <a:avLst/>
            </a:prstGeom>
            <a:noFill/>
          </p:spPr>
          <p:txBody>
            <a:bodyPr wrap="square">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AU" sz="1800" b="1" i="0" u="none" strike="noStrike" kern="1200" cap="none" spc="0" normalizeH="0" baseline="0" noProof="0">
                  <a:ln>
                    <a:noFill/>
                  </a:ln>
                  <a:solidFill>
                    <a:prstClr val="black">
                      <a:lumMod val="75000"/>
                      <a:lumOff val="25000"/>
                    </a:prstClr>
                  </a:solidFill>
                  <a:effectLst/>
                  <a:uLnTx/>
                  <a:uFillTx/>
                  <a:latin typeface="Arial BOLD" panose="020B0704020202020204" pitchFamily="34" charset="0"/>
                  <a:ea typeface="Roboto Light" panose="02000000000000000000" pitchFamily="2" charset="0"/>
                  <a:cs typeface="Arial BOLD" panose="020B0704020202020204" pitchFamily="34" charset="0"/>
                </a:rPr>
                <a:t>Solidarity</a:t>
              </a:r>
            </a:p>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AU" sz="1400" b="0" i="0" u="none" strike="noStrike" kern="1200" cap="none" spc="0" normalizeH="0" baseline="0" noProof="0">
                  <a:ln>
                    <a:noFill/>
                  </a:ln>
                  <a:solidFill>
                    <a:prstClr val="black">
                      <a:lumMod val="75000"/>
                      <a:lumOff val="25000"/>
                    </a:prstClr>
                  </a:solidFill>
                  <a:effectLst/>
                  <a:uLnTx/>
                  <a:uFillTx/>
                  <a:latin typeface="Roboto Light" panose="02000000000000000000" pitchFamily="2" charset="0"/>
                  <a:ea typeface="Roboto Light" panose="02000000000000000000" pitchFamily="2" charset="0"/>
                  <a:cs typeface="Roboto Light" panose="02000000000000000000" pitchFamily="2" charset="0"/>
                </a:rPr>
                <a:t>We are all connected. </a:t>
              </a:r>
            </a:p>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AU" sz="1400" b="0" i="0" u="none" strike="noStrike" kern="1200" cap="none" spc="0" normalizeH="0" baseline="0" noProof="0">
                  <a:ln>
                    <a:noFill/>
                  </a:ln>
                  <a:solidFill>
                    <a:prstClr val="black">
                      <a:lumMod val="75000"/>
                      <a:lumOff val="25000"/>
                    </a:prstClr>
                  </a:solidFill>
                  <a:effectLst/>
                  <a:uLnTx/>
                  <a:uFillTx/>
                  <a:latin typeface="Roboto Light" panose="02000000000000000000" pitchFamily="2" charset="0"/>
                  <a:ea typeface="Roboto Light" panose="02000000000000000000" pitchFamily="2" charset="0"/>
                  <a:cs typeface="Roboto Light" panose="02000000000000000000" pitchFamily="2" charset="0"/>
                </a:rPr>
                <a:t>We need to work together and support each other as one human family. </a:t>
              </a:r>
            </a:p>
          </p:txBody>
        </p:sp>
        <p:sp>
          <p:nvSpPr>
            <p:cNvPr id="43" name="Round Diagonal Corner Rectangle 1">
              <a:extLst>
                <a:ext uri="{FF2B5EF4-FFF2-40B4-BE49-F238E27FC236}">
                  <a16:creationId xmlns:a16="http://schemas.microsoft.com/office/drawing/2014/main" id="{D947BC1C-E1F8-E36D-2347-8CBEEEBE56B5}"/>
                </a:ext>
              </a:extLst>
            </p:cNvPr>
            <p:cNvSpPr/>
            <p:nvPr/>
          </p:nvSpPr>
          <p:spPr>
            <a:xfrm rot="16200000">
              <a:off x="7382484" y="2258925"/>
              <a:ext cx="1507206" cy="3974113"/>
            </a:xfrm>
            <a:prstGeom prst="round2DiagRect">
              <a:avLst/>
            </a:prstGeom>
            <a:solidFill>
              <a:srgbClr val="C3DDD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463" b="0" i="0" u="none" strike="noStrike" kern="1200" cap="none" spc="0" normalizeH="0" baseline="0" noProof="0">
                <a:ln>
                  <a:noFill/>
                </a:ln>
                <a:solidFill>
                  <a:prstClr val="white"/>
                </a:solidFill>
                <a:effectLst/>
                <a:uLnTx/>
                <a:uFillTx/>
                <a:latin typeface="Calibri"/>
                <a:ea typeface="+mn-ea"/>
                <a:cs typeface="+mn-cs"/>
              </a:endParaRPr>
            </a:p>
          </p:txBody>
        </p:sp>
        <p:sp>
          <p:nvSpPr>
            <p:cNvPr id="44" name="TextBox 43">
              <a:extLst>
                <a:ext uri="{FF2B5EF4-FFF2-40B4-BE49-F238E27FC236}">
                  <a16:creationId xmlns:a16="http://schemas.microsoft.com/office/drawing/2014/main" id="{80A7AA31-034B-09C8-DABA-8EC8FD6854AC}"/>
                </a:ext>
              </a:extLst>
            </p:cNvPr>
            <p:cNvSpPr txBox="1"/>
            <p:nvPr/>
          </p:nvSpPr>
          <p:spPr>
            <a:xfrm>
              <a:off x="6265243" y="3628476"/>
              <a:ext cx="3755359" cy="1439112"/>
            </a:xfrm>
            <a:prstGeom prst="rect">
              <a:avLst/>
            </a:prstGeom>
            <a:noFill/>
          </p:spPr>
          <p:txBody>
            <a:bodyPr wrap="square">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AU" sz="1800" b="1" i="0" u="none" strike="noStrike" kern="1200" cap="none" spc="0" normalizeH="0" baseline="0" noProof="0">
                  <a:ln>
                    <a:noFill/>
                  </a:ln>
                  <a:solidFill>
                    <a:prstClr val="black">
                      <a:lumMod val="75000"/>
                      <a:lumOff val="25000"/>
                    </a:prstClr>
                  </a:solidFill>
                  <a:effectLst/>
                  <a:uLnTx/>
                  <a:uFillTx/>
                  <a:latin typeface="Arial BOLD" panose="020B0704020202020204" pitchFamily="34" charset="0"/>
                  <a:ea typeface="Roboto Light" panose="02000000000000000000" pitchFamily="2" charset="0"/>
                  <a:cs typeface="Arial BOLD" panose="020B0704020202020204" pitchFamily="34" charset="0"/>
                </a:rPr>
                <a:t>Preferential Option For The Poor</a:t>
              </a:r>
            </a:p>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AU" sz="1400" b="0" i="0" u="none" strike="noStrike" kern="1200" cap="none" spc="0" normalizeH="0" baseline="0" noProof="0">
                  <a:ln>
                    <a:noFill/>
                  </a:ln>
                  <a:solidFill>
                    <a:prstClr val="black">
                      <a:lumMod val="75000"/>
                      <a:lumOff val="25000"/>
                    </a:prstClr>
                  </a:solidFill>
                  <a:effectLst/>
                  <a:uLnTx/>
                  <a:uFillTx/>
                  <a:latin typeface="Roboto Light" panose="02000000000000000000" pitchFamily="2" charset="0"/>
                  <a:ea typeface="Roboto Light" panose="02000000000000000000" pitchFamily="2" charset="0"/>
                  <a:cs typeface="Roboto Light" panose="02000000000000000000" pitchFamily="2" charset="0"/>
                </a:rPr>
                <a:t>The Bible teaches us to take extra special care of the most vulnerable people in society. We should try to create a fairer world.</a:t>
              </a:r>
            </a:p>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en-AU" sz="1400" b="0" i="0" u="none" strike="noStrike" kern="1200" cap="none" spc="0" normalizeH="0" baseline="0" noProof="0">
                <a:ln>
                  <a:noFill/>
                </a:ln>
                <a:solidFill>
                  <a:prstClr val="black">
                    <a:lumMod val="75000"/>
                    <a:lumOff val="25000"/>
                  </a:prstClr>
                </a:solidFill>
                <a:effectLst/>
                <a:uLnTx/>
                <a:uFillTx/>
                <a:latin typeface="Roboto Light" panose="02000000000000000000" pitchFamily="2" charset="0"/>
                <a:ea typeface="Roboto Light" panose="02000000000000000000" pitchFamily="2" charset="0"/>
                <a:cs typeface="Roboto Light" panose="02000000000000000000" pitchFamily="2" charset="0"/>
              </a:endParaRPr>
            </a:p>
          </p:txBody>
        </p:sp>
        <p:sp>
          <p:nvSpPr>
            <p:cNvPr id="45" name="Round Diagonal Corner Rectangle 1">
              <a:extLst>
                <a:ext uri="{FF2B5EF4-FFF2-40B4-BE49-F238E27FC236}">
                  <a16:creationId xmlns:a16="http://schemas.microsoft.com/office/drawing/2014/main" id="{EEF8841F-E087-11D1-0CC0-7BE5AC644DAF}"/>
                </a:ext>
              </a:extLst>
            </p:cNvPr>
            <p:cNvSpPr/>
            <p:nvPr/>
          </p:nvSpPr>
          <p:spPr>
            <a:xfrm rot="16200000">
              <a:off x="7382484" y="3858464"/>
              <a:ext cx="1507206" cy="3974113"/>
            </a:xfrm>
            <a:prstGeom prst="round2DiagRect">
              <a:avLst/>
            </a:prstGeom>
            <a:solidFill>
              <a:srgbClr val="C3DDD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463" b="0" i="0" u="none" strike="noStrike" kern="1200" cap="none" spc="0" normalizeH="0" baseline="0" noProof="0">
                <a:ln>
                  <a:noFill/>
                </a:ln>
                <a:solidFill>
                  <a:prstClr val="white"/>
                </a:solidFill>
                <a:effectLst/>
                <a:uLnTx/>
                <a:uFillTx/>
                <a:latin typeface="Calibri"/>
                <a:ea typeface="+mn-ea"/>
                <a:cs typeface="+mn-cs"/>
              </a:endParaRPr>
            </a:p>
          </p:txBody>
        </p:sp>
        <p:sp>
          <p:nvSpPr>
            <p:cNvPr id="46" name="TextBox 45">
              <a:extLst>
                <a:ext uri="{FF2B5EF4-FFF2-40B4-BE49-F238E27FC236}">
                  <a16:creationId xmlns:a16="http://schemas.microsoft.com/office/drawing/2014/main" id="{178C0AA3-665F-023B-5E71-12D653885A80}"/>
                </a:ext>
              </a:extLst>
            </p:cNvPr>
            <p:cNvSpPr txBox="1"/>
            <p:nvPr/>
          </p:nvSpPr>
          <p:spPr>
            <a:xfrm>
              <a:off x="6166233" y="5239021"/>
              <a:ext cx="3939709" cy="1180580"/>
            </a:xfrm>
            <a:prstGeom prst="rect">
              <a:avLst/>
            </a:prstGeom>
            <a:noFill/>
          </p:spPr>
          <p:txBody>
            <a:bodyPr wrap="square">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AU" sz="1800" b="1" i="0" u="none" strike="noStrike" kern="1200" cap="none" spc="0" normalizeH="0" baseline="0" noProof="0">
                  <a:ln>
                    <a:noFill/>
                  </a:ln>
                  <a:solidFill>
                    <a:prstClr val="black">
                      <a:lumMod val="75000"/>
                      <a:lumOff val="25000"/>
                    </a:prstClr>
                  </a:solidFill>
                  <a:effectLst/>
                  <a:uLnTx/>
                  <a:uFillTx/>
                  <a:latin typeface="Arial BOLD" panose="020B0704020202020204" pitchFamily="34" charset="0"/>
                  <a:ea typeface="Roboto Light" panose="02000000000000000000" pitchFamily="2" charset="0"/>
                  <a:cs typeface="Arial BOLD" panose="020B0704020202020204" pitchFamily="34" charset="0"/>
                </a:rPr>
                <a:t>Subsidiarity and Participation</a:t>
              </a:r>
            </a:p>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lumMod val="75000"/>
                      <a:lumOff val="25000"/>
                    </a:prstClr>
                  </a:solidFill>
                  <a:effectLst/>
                  <a:uLnTx/>
                  <a:uFillTx/>
                  <a:latin typeface="Roboto Light" panose="02000000000000000000" pitchFamily="2" charset="0"/>
                  <a:ea typeface="Roboto Light" panose="02000000000000000000" pitchFamily="2" charset="0"/>
                  <a:cs typeface="Roboto Medium"/>
                </a:rPr>
                <a:t>All people should be able to participate in their community and have a say in decisions that affect them.</a:t>
              </a:r>
              <a:r>
                <a:rPr kumimoji="0" lang="en-AU" sz="1400" b="0" i="0" u="none" strike="noStrike" kern="1200" cap="none" spc="0" normalizeH="0" baseline="0" noProof="0">
                  <a:ln>
                    <a:noFill/>
                  </a:ln>
                  <a:solidFill>
                    <a:prstClr val="black">
                      <a:lumMod val="75000"/>
                      <a:lumOff val="25000"/>
                    </a:prstClr>
                  </a:solidFill>
                  <a:effectLst/>
                  <a:uLnTx/>
                  <a:uFillTx/>
                  <a:latin typeface="Roboto Light" panose="02000000000000000000" pitchFamily="2" charset="0"/>
                  <a:ea typeface="Roboto Light" panose="02000000000000000000" pitchFamily="2" charset="0"/>
                  <a:cs typeface="Roboto Light" panose="02000000000000000000" pitchFamily="2" charset="0"/>
                </a:rPr>
                <a:t> </a:t>
              </a:r>
            </a:p>
          </p:txBody>
        </p:sp>
        <p:pic>
          <p:nvPicPr>
            <p:cNvPr id="49" name="Graphic 48" descr="Woman">
              <a:extLst>
                <a:ext uri="{FF2B5EF4-FFF2-40B4-BE49-F238E27FC236}">
                  <a16:creationId xmlns:a16="http://schemas.microsoft.com/office/drawing/2014/main" id="{098680F4-F02E-A0D6-BA88-73BC6889E74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66120" y="2172598"/>
              <a:ext cx="914400" cy="914400"/>
            </a:xfrm>
            <a:prstGeom prst="rect">
              <a:avLst/>
            </a:prstGeom>
          </p:spPr>
        </p:pic>
        <p:grpSp>
          <p:nvGrpSpPr>
            <p:cNvPr id="50" name="Group 49">
              <a:extLst>
                <a:ext uri="{FF2B5EF4-FFF2-40B4-BE49-F238E27FC236}">
                  <a16:creationId xmlns:a16="http://schemas.microsoft.com/office/drawing/2014/main" id="{45072834-0839-F31B-AE16-4B5CED3B5679}"/>
                </a:ext>
              </a:extLst>
            </p:cNvPr>
            <p:cNvGrpSpPr/>
            <p:nvPr/>
          </p:nvGrpSpPr>
          <p:grpSpPr>
            <a:xfrm>
              <a:off x="10239458" y="3964246"/>
              <a:ext cx="689392" cy="557801"/>
              <a:chOff x="5019120" y="601723"/>
              <a:chExt cx="337239" cy="245701"/>
            </a:xfrm>
            <a:solidFill>
              <a:srgbClr val="D86075"/>
            </a:solidFill>
          </p:grpSpPr>
          <p:sp>
            <p:nvSpPr>
              <p:cNvPr id="51" name="Freeform: Shape 50">
                <a:extLst>
                  <a:ext uri="{FF2B5EF4-FFF2-40B4-BE49-F238E27FC236}">
                    <a16:creationId xmlns:a16="http://schemas.microsoft.com/office/drawing/2014/main" id="{B8ADF9FF-CE07-0DDE-02AC-66DD5A99ACBC}"/>
                  </a:ext>
                </a:extLst>
              </p:cNvPr>
              <p:cNvSpPr/>
              <p:nvPr/>
            </p:nvSpPr>
            <p:spPr>
              <a:xfrm>
                <a:off x="5019120" y="741435"/>
                <a:ext cx="337239" cy="105989"/>
              </a:xfrm>
              <a:custGeom>
                <a:avLst/>
                <a:gdLst>
                  <a:gd name="connsiteX0" fmla="*/ 2581 w 337239"/>
                  <a:gd name="connsiteY0" fmla="*/ 32698 h 105989"/>
                  <a:gd name="connsiteX1" fmla="*/ 31487 w 337239"/>
                  <a:gd name="connsiteY1" fmla="*/ 24351 h 105989"/>
                  <a:gd name="connsiteX2" fmla="*/ 59839 w 337239"/>
                  <a:gd name="connsiteY2" fmla="*/ 35480 h 105989"/>
                  <a:gd name="connsiteX3" fmla="*/ 100356 w 337239"/>
                  <a:gd name="connsiteY3" fmla="*/ 51294 h 105989"/>
                  <a:gd name="connsiteX4" fmla="*/ 108618 w 337239"/>
                  <a:gd name="connsiteY4" fmla="*/ 59809 h 105989"/>
                  <a:gd name="connsiteX5" fmla="*/ 114809 w 337239"/>
                  <a:gd name="connsiteY5" fmla="*/ 67951 h 105989"/>
                  <a:gd name="connsiteX6" fmla="*/ 135838 w 337239"/>
                  <a:gd name="connsiteY6" fmla="*/ 71480 h 105989"/>
                  <a:gd name="connsiteX7" fmla="*/ 137320 w 337239"/>
                  <a:gd name="connsiteY7" fmla="*/ 71179 h 105989"/>
                  <a:gd name="connsiteX8" fmla="*/ 205225 w 337239"/>
                  <a:gd name="connsiteY8" fmla="*/ 59315 h 105989"/>
                  <a:gd name="connsiteX9" fmla="*/ 208393 w 337239"/>
                  <a:gd name="connsiteY9" fmla="*/ 55329 h 105989"/>
                  <a:gd name="connsiteX10" fmla="*/ 205520 w 337239"/>
                  <a:gd name="connsiteY10" fmla="*/ 52444 h 105989"/>
                  <a:gd name="connsiteX11" fmla="*/ 204960 w 337239"/>
                  <a:gd name="connsiteY11" fmla="*/ 52498 h 105989"/>
                  <a:gd name="connsiteX12" fmla="*/ 136838 w 337239"/>
                  <a:gd name="connsiteY12" fmla="*/ 64422 h 105989"/>
                  <a:gd name="connsiteX13" fmla="*/ 118988 w 337239"/>
                  <a:gd name="connsiteY13" fmla="*/ 62085 h 105989"/>
                  <a:gd name="connsiteX14" fmla="*/ 112232 w 337239"/>
                  <a:gd name="connsiteY14" fmla="*/ 48692 h 105989"/>
                  <a:gd name="connsiteX15" fmla="*/ 118723 w 337239"/>
                  <a:gd name="connsiteY15" fmla="*/ 30626 h 105989"/>
                  <a:gd name="connsiteX16" fmla="*/ 141041 w 337239"/>
                  <a:gd name="connsiteY16" fmla="*/ 22484 h 105989"/>
                  <a:gd name="connsiteX17" fmla="*/ 212705 w 337239"/>
                  <a:gd name="connsiteY17" fmla="*/ 9970 h 105989"/>
                  <a:gd name="connsiteX18" fmla="*/ 227808 w 337239"/>
                  <a:gd name="connsiteY18" fmla="*/ 6260 h 105989"/>
                  <a:gd name="connsiteX19" fmla="*/ 260256 w 337239"/>
                  <a:gd name="connsiteY19" fmla="*/ 118 h 105989"/>
                  <a:gd name="connsiteX20" fmla="*/ 289162 w 337239"/>
                  <a:gd name="connsiteY20" fmla="*/ 10608 h 105989"/>
                  <a:gd name="connsiteX21" fmla="*/ 331317 w 337239"/>
                  <a:gd name="connsiteY21" fmla="*/ 41321 h 105989"/>
                  <a:gd name="connsiteX22" fmla="*/ 334629 w 337239"/>
                  <a:gd name="connsiteY22" fmla="*/ 61495 h 105989"/>
                  <a:gd name="connsiteX23" fmla="*/ 308661 w 337239"/>
                  <a:gd name="connsiteY23" fmla="*/ 98170 h 105989"/>
                  <a:gd name="connsiteX24" fmla="*/ 288388 w 337239"/>
                  <a:gd name="connsiteY24" fmla="*/ 101687 h 105989"/>
                  <a:gd name="connsiteX25" fmla="*/ 288186 w 337239"/>
                  <a:gd name="connsiteY25" fmla="*/ 101542 h 105989"/>
                  <a:gd name="connsiteX26" fmla="*/ 283537 w 337239"/>
                  <a:gd name="connsiteY26" fmla="*/ 98170 h 105989"/>
                  <a:gd name="connsiteX27" fmla="*/ 242346 w 337239"/>
                  <a:gd name="connsiteY27" fmla="*/ 89245 h 105989"/>
                  <a:gd name="connsiteX28" fmla="*/ 147967 w 337239"/>
                  <a:gd name="connsiteY28" fmla="*/ 105746 h 105989"/>
                  <a:gd name="connsiteX29" fmla="*/ 133056 w 337239"/>
                  <a:gd name="connsiteY29" fmla="*/ 104541 h 105989"/>
                  <a:gd name="connsiteX30" fmla="*/ 8759 w 337239"/>
                  <a:gd name="connsiteY30" fmla="*/ 57135 h 105989"/>
                  <a:gd name="connsiteX31" fmla="*/ 2581 w 337239"/>
                  <a:gd name="connsiteY31" fmla="*/ 32698 h 105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37239" h="105989">
                    <a:moveTo>
                      <a:pt x="2581" y="32698"/>
                    </a:moveTo>
                    <a:cubicBezTo>
                      <a:pt x="10566" y="18172"/>
                      <a:pt x="24116" y="21243"/>
                      <a:pt x="31487" y="24351"/>
                    </a:cubicBezTo>
                    <a:cubicBezTo>
                      <a:pt x="36124" y="26302"/>
                      <a:pt x="46590" y="30373"/>
                      <a:pt x="59839" y="35480"/>
                    </a:cubicBezTo>
                    <a:cubicBezTo>
                      <a:pt x="72052" y="40201"/>
                      <a:pt x="86734" y="45874"/>
                      <a:pt x="100356" y="51294"/>
                    </a:cubicBezTo>
                    <a:cubicBezTo>
                      <a:pt x="104175" y="52858"/>
                      <a:pt x="107170" y="55944"/>
                      <a:pt x="108618" y="59809"/>
                    </a:cubicBezTo>
                    <a:cubicBezTo>
                      <a:pt x="109847" y="63067"/>
                      <a:pt x="111998" y="65896"/>
                      <a:pt x="114809" y="67951"/>
                    </a:cubicBezTo>
                    <a:cubicBezTo>
                      <a:pt x="122120" y="73226"/>
                      <a:pt x="132093" y="72142"/>
                      <a:pt x="135838" y="71480"/>
                    </a:cubicBezTo>
                    <a:cubicBezTo>
                      <a:pt x="136694" y="71335"/>
                      <a:pt x="137223" y="71203"/>
                      <a:pt x="137320" y="71179"/>
                    </a:cubicBezTo>
                    <a:lnTo>
                      <a:pt x="205225" y="59315"/>
                    </a:lnTo>
                    <a:cubicBezTo>
                      <a:pt x="207103" y="58922"/>
                      <a:pt x="208434" y="57247"/>
                      <a:pt x="208393" y="55329"/>
                    </a:cubicBezTo>
                    <a:cubicBezTo>
                      <a:pt x="208396" y="53739"/>
                      <a:pt x="207110" y="52448"/>
                      <a:pt x="205520" y="52444"/>
                    </a:cubicBezTo>
                    <a:cubicBezTo>
                      <a:pt x="205332" y="52444"/>
                      <a:pt x="205145" y="52462"/>
                      <a:pt x="204960" y="52498"/>
                    </a:cubicBezTo>
                    <a:lnTo>
                      <a:pt x="136838" y="64422"/>
                    </a:lnTo>
                    <a:cubicBezTo>
                      <a:pt x="136513" y="64422"/>
                      <a:pt x="125781" y="67012"/>
                      <a:pt x="118988" y="62085"/>
                    </a:cubicBezTo>
                    <a:cubicBezTo>
                      <a:pt x="115724" y="59677"/>
                      <a:pt x="112677" y="53871"/>
                      <a:pt x="112232" y="48692"/>
                    </a:cubicBezTo>
                    <a:cubicBezTo>
                      <a:pt x="112087" y="41165"/>
                      <a:pt x="113641" y="34034"/>
                      <a:pt x="118723" y="30626"/>
                    </a:cubicBezTo>
                    <a:cubicBezTo>
                      <a:pt x="126745" y="25242"/>
                      <a:pt x="131514" y="24146"/>
                      <a:pt x="141041" y="22484"/>
                    </a:cubicBezTo>
                    <a:lnTo>
                      <a:pt x="212705" y="9970"/>
                    </a:lnTo>
                    <a:cubicBezTo>
                      <a:pt x="217149" y="9199"/>
                      <a:pt x="222340" y="7778"/>
                      <a:pt x="227808" y="6260"/>
                    </a:cubicBezTo>
                    <a:cubicBezTo>
                      <a:pt x="237998" y="3466"/>
                      <a:pt x="249488" y="238"/>
                      <a:pt x="260256" y="118"/>
                    </a:cubicBezTo>
                    <a:cubicBezTo>
                      <a:pt x="274094" y="-111"/>
                      <a:pt x="289053" y="10500"/>
                      <a:pt x="289162" y="10608"/>
                    </a:cubicBezTo>
                    <a:lnTo>
                      <a:pt x="331317" y="41321"/>
                    </a:lnTo>
                    <a:cubicBezTo>
                      <a:pt x="337749" y="46010"/>
                      <a:pt x="339225" y="54996"/>
                      <a:pt x="334629" y="61495"/>
                    </a:cubicBezTo>
                    <a:lnTo>
                      <a:pt x="308661" y="98170"/>
                    </a:lnTo>
                    <a:cubicBezTo>
                      <a:pt x="304034" y="104740"/>
                      <a:pt x="294958" y="106314"/>
                      <a:pt x="288388" y="101687"/>
                    </a:cubicBezTo>
                    <a:cubicBezTo>
                      <a:pt x="288320" y="101640"/>
                      <a:pt x="288253" y="101591"/>
                      <a:pt x="288186" y="101542"/>
                    </a:cubicBezTo>
                    <a:lnTo>
                      <a:pt x="283537" y="98170"/>
                    </a:lnTo>
                    <a:cubicBezTo>
                      <a:pt x="271975" y="89739"/>
                      <a:pt x="257353" y="86620"/>
                      <a:pt x="242346" y="89245"/>
                    </a:cubicBezTo>
                    <a:lnTo>
                      <a:pt x="147967" y="105746"/>
                    </a:lnTo>
                    <a:cubicBezTo>
                      <a:pt x="142978" y="106670"/>
                      <a:pt x="137832" y="106254"/>
                      <a:pt x="133056" y="104541"/>
                    </a:cubicBezTo>
                    <a:cubicBezTo>
                      <a:pt x="106005" y="94509"/>
                      <a:pt x="17094" y="61459"/>
                      <a:pt x="8759" y="57135"/>
                    </a:cubicBezTo>
                    <a:cubicBezTo>
                      <a:pt x="425" y="52811"/>
                      <a:pt x="-2406" y="41755"/>
                      <a:pt x="2581" y="32698"/>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52" name="Freeform: Shape 51">
                <a:extLst>
                  <a:ext uri="{FF2B5EF4-FFF2-40B4-BE49-F238E27FC236}">
                    <a16:creationId xmlns:a16="http://schemas.microsoft.com/office/drawing/2014/main" id="{C9F40F38-0238-9CF7-909A-42698AD723F4}"/>
                  </a:ext>
                </a:extLst>
              </p:cNvPr>
              <p:cNvSpPr/>
              <p:nvPr/>
            </p:nvSpPr>
            <p:spPr>
              <a:xfrm>
                <a:off x="5066680" y="726192"/>
                <a:ext cx="33724" cy="20475"/>
              </a:xfrm>
              <a:custGeom>
                <a:avLst/>
                <a:gdLst>
                  <a:gd name="connsiteX0" fmla="*/ 114 w 33723"/>
                  <a:gd name="connsiteY0" fmla="*/ 18673 h 20475"/>
                  <a:gd name="connsiteX1" fmla="*/ 29237 w 33723"/>
                  <a:gd name="connsiteY1" fmla="*/ 15939 h 20475"/>
                  <a:gd name="connsiteX2" fmla="*/ 32850 w 33723"/>
                  <a:gd name="connsiteY2" fmla="*/ 4750 h 20475"/>
                  <a:gd name="connsiteX3" fmla="*/ 17747 w 33723"/>
                  <a:gd name="connsiteY3" fmla="*/ 5774 h 20475"/>
                  <a:gd name="connsiteX4" fmla="*/ 114 w 33723"/>
                  <a:gd name="connsiteY4" fmla="*/ 18673 h 2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23" h="20475">
                    <a:moveTo>
                      <a:pt x="114" y="18673"/>
                    </a:moveTo>
                    <a:cubicBezTo>
                      <a:pt x="10472" y="23563"/>
                      <a:pt x="22902" y="21407"/>
                      <a:pt x="29237" y="15939"/>
                    </a:cubicBezTo>
                    <a:cubicBezTo>
                      <a:pt x="32670" y="12976"/>
                      <a:pt x="35055" y="9134"/>
                      <a:pt x="32850" y="4750"/>
                    </a:cubicBezTo>
                    <a:cubicBezTo>
                      <a:pt x="29237" y="-2296"/>
                      <a:pt x="20710" y="-791"/>
                      <a:pt x="17747" y="5774"/>
                    </a:cubicBezTo>
                    <a:cubicBezTo>
                      <a:pt x="15796" y="10061"/>
                      <a:pt x="12339" y="17854"/>
                      <a:pt x="114" y="18673"/>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53" name="Freeform: Shape 52">
                <a:extLst>
                  <a:ext uri="{FF2B5EF4-FFF2-40B4-BE49-F238E27FC236}">
                    <a16:creationId xmlns:a16="http://schemas.microsoft.com/office/drawing/2014/main" id="{D07727F0-A599-28F4-9C9E-4A1A27ACE359}"/>
                  </a:ext>
                </a:extLst>
              </p:cNvPr>
              <p:cNvSpPr/>
              <p:nvPr/>
            </p:nvSpPr>
            <p:spPr>
              <a:xfrm>
                <a:off x="5059875" y="700244"/>
                <a:ext cx="34928" cy="16862"/>
              </a:xfrm>
              <a:custGeom>
                <a:avLst/>
                <a:gdLst>
                  <a:gd name="connsiteX0" fmla="*/ 114 w 34928"/>
                  <a:gd name="connsiteY0" fmla="*/ 12173 h 16861"/>
                  <a:gd name="connsiteX1" fmla="*/ 26937 w 34928"/>
                  <a:gd name="connsiteY1" fmla="*/ 502 h 16861"/>
                  <a:gd name="connsiteX2" fmla="*/ 35488 w 34928"/>
                  <a:gd name="connsiteY2" fmla="*/ 8560 h 16861"/>
                  <a:gd name="connsiteX3" fmla="*/ 21770 w 34928"/>
                  <a:gd name="connsiteY3" fmla="*/ 14944 h 16861"/>
                  <a:gd name="connsiteX4" fmla="*/ 114 w 34928"/>
                  <a:gd name="connsiteY4" fmla="*/ 12173 h 16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28" h="16861">
                    <a:moveTo>
                      <a:pt x="114" y="12173"/>
                    </a:moveTo>
                    <a:cubicBezTo>
                      <a:pt x="6823" y="2875"/>
                      <a:pt x="18759" y="-1232"/>
                      <a:pt x="26937" y="502"/>
                    </a:cubicBezTo>
                    <a:cubicBezTo>
                      <a:pt x="31369" y="1442"/>
                      <a:pt x="35368" y="3658"/>
                      <a:pt x="35488" y="8560"/>
                    </a:cubicBezTo>
                    <a:cubicBezTo>
                      <a:pt x="35777" y="16449"/>
                      <a:pt x="27527" y="19267"/>
                      <a:pt x="21770" y="14944"/>
                    </a:cubicBezTo>
                    <a:cubicBezTo>
                      <a:pt x="18000" y="12101"/>
                      <a:pt x="11207" y="6958"/>
                      <a:pt x="114" y="12173"/>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54" name="Freeform: Shape 53">
                <a:extLst>
                  <a:ext uri="{FF2B5EF4-FFF2-40B4-BE49-F238E27FC236}">
                    <a16:creationId xmlns:a16="http://schemas.microsoft.com/office/drawing/2014/main" id="{CCE6709F-1B7F-D1F6-C54F-C825EEAB519C}"/>
                  </a:ext>
                </a:extLst>
              </p:cNvPr>
              <p:cNvSpPr/>
              <p:nvPr/>
            </p:nvSpPr>
            <p:spPr>
              <a:xfrm>
                <a:off x="5093117" y="723183"/>
                <a:ext cx="28906" cy="25293"/>
              </a:xfrm>
              <a:custGeom>
                <a:avLst/>
                <a:gdLst>
                  <a:gd name="connsiteX0" fmla="*/ 114 w 28906"/>
                  <a:gd name="connsiteY0" fmla="*/ 25886 h 25292"/>
                  <a:gd name="connsiteX1" fmla="*/ 27081 w 28906"/>
                  <a:gd name="connsiteY1" fmla="*/ 14552 h 25292"/>
                  <a:gd name="connsiteX2" fmla="*/ 27166 w 28906"/>
                  <a:gd name="connsiteY2" fmla="*/ 2785 h 25292"/>
                  <a:gd name="connsiteX3" fmla="*/ 13062 w 28906"/>
                  <a:gd name="connsiteY3" fmla="*/ 8301 h 25292"/>
                  <a:gd name="connsiteX4" fmla="*/ 114 w 28906"/>
                  <a:gd name="connsiteY4" fmla="*/ 25886 h 25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06" h="25292">
                    <a:moveTo>
                      <a:pt x="114" y="25886"/>
                    </a:moveTo>
                    <a:cubicBezTo>
                      <a:pt x="11472" y="27451"/>
                      <a:pt x="22685" y="21658"/>
                      <a:pt x="27081" y="14552"/>
                    </a:cubicBezTo>
                    <a:cubicBezTo>
                      <a:pt x="29490" y="10698"/>
                      <a:pt x="30586" y="6314"/>
                      <a:pt x="27166" y="2785"/>
                    </a:cubicBezTo>
                    <a:cubicBezTo>
                      <a:pt x="21649" y="-2864"/>
                      <a:pt x="13917" y="1147"/>
                      <a:pt x="13062" y="8301"/>
                    </a:cubicBezTo>
                    <a:cubicBezTo>
                      <a:pt x="12508" y="12974"/>
                      <a:pt x="11544" y="21453"/>
                      <a:pt x="114" y="25886"/>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55" name="Freeform: Shape 54">
                <a:extLst>
                  <a:ext uri="{FF2B5EF4-FFF2-40B4-BE49-F238E27FC236}">
                    <a16:creationId xmlns:a16="http://schemas.microsoft.com/office/drawing/2014/main" id="{1447008A-A73B-2A95-4270-2A5A8AE6208D}"/>
                  </a:ext>
                </a:extLst>
              </p:cNvPr>
              <p:cNvSpPr/>
              <p:nvPr/>
            </p:nvSpPr>
            <p:spPr>
              <a:xfrm>
                <a:off x="5083325" y="692493"/>
                <a:ext cx="34928" cy="19271"/>
              </a:xfrm>
              <a:custGeom>
                <a:avLst/>
                <a:gdLst>
                  <a:gd name="connsiteX0" fmla="*/ 114 w 34928"/>
                  <a:gd name="connsiteY0" fmla="*/ 5400 h 19270"/>
                  <a:gd name="connsiteX1" fmla="*/ 29273 w 34928"/>
                  <a:gd name="connsiteY1" fmla="*/ 3087 h 19270"/>
                  <a:gd name="connsiteX2" fmla="*/ 34741 w 34928"/>
                  <a:gd name="connsiteY2" fmla="*/ 13506 h 19270"/>
                  <a:gd name="connsiteX3" fmla="*/ 19686 w 34928"/>
                  <a:gd name="connsiteY3" fmla="*/ 15071 h 19270"/>
                  <a:gd name="connsiteX4" fmla="*/ 114 w 34928"/>
                  <a:gd name="connsiteY4" fmla="*/ 5400 h 19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28" h="19270">
                    <a:moveTo>
                      <a:pt x="114" y="5400"/>
                    </a:moveTo>
                    <a:cubicBezTo>
                      <a:pt x="9485" y="-1200"/>
                      <a:pt x="22107" y="-1200"/>
                      <a:pt x="29273" y="3087"/>
                    </a:cubicBezTo>
                    <a:cubicBezTo>
                      <a:pt x="33164" y="5424"/>
                      <a:pt x="36175" y="8796"/>
                      <a:pt x="34741" y="13506"/>
                    </a:cubicBezTo>
                    <a:cubicBezTo>
                      <a:pt x="32453" y="21045"/>
                      <a:pt x="23733" y="21033"/>
                      <a:pt x="19686" y="15071"/>
                    </a:cubicBezTo>
                    <a:cubicBezTo>
                      <a:pt x="17048" y="11121"/>
                      <a:pt x="12303" y="4027"/>
                      <a:pt x="114" y="5400"/>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56" name="Freeform: Shape 55">
                <a:extLst>
                  <a:ext uri="{FF2B5EF4-FFF2-40B4-BE49-F238E27FC236}">
                    <a16:creationId xmlns:a16="http://schemas.microsoft.com/office/drawing/2014/main" id="{7EEA7EDC-C879-ADFC-371E-C08DC1DD7B34}"/>
                  </a:ext>
                </a:extLst>
              </p:cNvPr>
              <p:cNvSpPr/>
              <p:nvPr/>
            </p:nvSpPr>
            <p:spPr>
              <a:xfrm>
                <a:off x="5115809" y="719975"/>
                <a:ext cx="26497" cy="27702"/>
              </a:xfrm>
              <a:custGeom>
                <a:avLst/>
                <a:gdLst>
                  <a:gd name="connsiteX0" fmla="*/ 114 w 26497"/>
                  <a:gd name="connsiteY0" fmla="*/ 28021 h 27701"/>
                  <a:gd name="connsiteX1" fmla="*/ 25732 w 26497"/>
                  <a:gd name="connsiteY1" fmla="*/ 13893 h 27701"/>
                  <a:gd name="connsiteX2" fmla="*/ 24528 w 26497"/>
                  <a:gd name="connsiteY2" fmla="*/ 2199 h 27701"/>
                  <a:gd name="connsiteX3" fmla="*/ 11098 w 26497"/>
                  <a:gd name="connsiteY3" fmla="*/ 9172 h 27701"/>
                  <a:gd name="connsiteX4" fmla="*/ 114 w 26497"/>
                  <a:gd name="connsiteY4" fmla="*/ 28021 h 27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97" h="27701">
                    <a:moveTo>
                      <a:pt x="114" y="28021"/>
                    </a:moveTo>
                    <a:cubicBezTo>
                      <a:pt x="11580" y="28383"/>
                      <a:pt x="22107" y="21433"/>
                      <a:pt x="25732" y="13893"/>
                    </a:cubicBezTo>
                    <a:cubicBezTo>
                      <a:pt x="27695" y="9810"/>
                      <a:pt x="28346" y="5330"/>
                      <a:pt x="24528" y="2199"/>
                    </a:cubicBezTo>
                    <a:cubicBezTo>
                      <a:pt x="18506" y="-2848"/>
                      <a:pt x="11195" y="1970"/>
                      <a:pt x="11098" y="9172"/>
                    </a:cubicBezTo>
                    <a:cubicBezTo>
                      <a:pt x="11074" y="13881"/>
                      <a:pt x="11014" y="22409"/>
                      <a:pt x="114" y="28021"/>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57" name="Freeform: Shape 56">
                <a:extLst>
                  <a:ext uri="{FF2B5EF4-FFF2-40B4-BE49-F238E27FC236}">
                    <a16:creationId xmlns:a16="http://schemas.microsoft.com/office/drawing/2014/main" id="{26455AD4-12F8-5909-293E-8B762E4EFFBE}"/>
                  </a:ext>
                </a:extLst>
              </p:cNvPr>
              <p:cNvSpPr/>
              <p:nvPr/>
            </p:nvSpPr>
            <p:spPr>
              <a:xfrm>
                <a:off x="5106101" y="684851"/>
                <a:ext cx="32519" cy="21680"/>
              </a:xfrm>
              <a:custGeom>
                <a:avLst/>
                <a:gdLst>
                  <a:gd name="connsiteX0" fmla="*/ 114 w 32519"/>
                  <a:gd name="connsiteY0" fmla="*/ 2202 h 21679"/>
                  <a:gd name="connsiteX1" fmla="*/ 29020 w 32519"/>
                  <a:gd name="connsiteY1" fmla="*/ 6538 h 21679"/>
                  <a:gd name="connsiteX2" fmla="*/ 31995 w 32519"/>
                  <a:gd name="connsiteY2" fmla="*/ 17920 h 21679"/>
                  <a:gd name="connsiteX3" fmla="*/ 16976 w 32519"/>
                  <a:gd name="connsiteY3" fmla="*/ 16041 h 21679"/>
                  <a:gd name="connsiteX4" fmla="*/ 114 w 32519"/>
                  <a:gd name="connsiteY4" fmla="*/ 2202 h 216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9" h="21679">
                    <a:moveTo>
                      <a:pt x="114" y="2202"/>
                    </a:moveTo>
                    <a:cubicBezTo>
                      <a:pt x="10737" y="-2122"/>
                      <a:pt x="22998" y="732"/>
                      <a:pt x="29020" y="6538"/>
                    </a:cubicBezTo>
                    <a:cubicBezTo>
                      <a:pt x="32284" y="9693"/>
                      <a:pt x="34452" y="13656"/>
                      <a:pt x="31995" y="17920"/>
                    </a:cubicBezTo>
                    <a:cubicBezTo>
                      <a:pt x="28057" y="24749"/>
                      <a:pt x="19566" y="22737"/>
                      <a:pt x="16976" y="16041"/>
                    </a:cubicBezTo>
                    <a:cubicBezTo>
                      <a:pt x="15278" y="11705"/>
                      <a:pt x="12267" y="3719"/>
                      <a:pt x="114" y="2202"/>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58" name="Freeform: Shape 57">
                <a:extLst>
                  <a:ext uri="{FF2B5EF4-FFF2-40B4-BE49-F238E27FC236}">
                    <a16:creationId xmlns:a16="http://schemas.microsoft.com/office/drawing/2014/main" id="{0B580199-4FA0-28BE-1BB2-540B311C5C1D}"/>
                  </a:ext>
                </a:extLst>
              </p:cNvPr>
              <p:cNvSpPr/>
              <p:nvPr/>
            </p:nvSpPr>
            <p:spPr>
              <a:xfrm>
                <a:off x="5138030" y="717239"/>
                <a:ext cx="24089" cy="24089"/>
              </a:xfrm>
              <a:custGeom>
                <a:avLst/>
                <a:gdLst>
                  <a:gd name="connsiteX0" fmla="*/ 114 w 24088"/>
                  <a:gd name="connsiteY0" fmla="*/ 24844 h 24088"/>
                  <a:gd name="connsiteX1" fmla="*/ 22805 w 24088"/>
                  <a:gd name="connsiteY1" fmla="*/ 12330 h 24088"/>
                  <a:gd name="connsiteX2" fmla="*/ 21782 w 24088"/>
                  <a:gd name="connsiteY2" fmla="*/ 1960 h 24088"/>
                  <a:gd name="connsiteX3" fmla="*/ 9870 w 24088"/>
                  <a:gd name="connsiteY3" fmla="*/ 8139 h 24088"/>
                  <a:gd name="connsiteX4" fmla="*/ 114 w 24088"/>
                  <a:gd name="connsiteY4" fmla="*/ 24844 h 24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88" h="24088">
                    <a:moveTo>
                      <a:pt x="114" y="24844"/>
                    </a:moveTo>
                    <a:cubicBezTo>
                      <a:pt x="10267" y="25157"/>
                      <a:pt x="19602" y="19003"/>
                      <a:pt x="22805" y="12330"/>
                    </a:cubicBezTo>
                    <a:cubicBezTo>
                      <a:pt x="24552" y="8717"/>
                      <a:pt x="25130" y="4742"/>
                      <a:pt x="21782" y="1960"/>
                    </a:cubicBezTo>
                    <a:cubicBezTo>
                      <a:pt x="16398" y="-2508"/>
                      <a:pt x="9966" y="1755"/>
                      <a:pt x="9870" y="8139"/>
                    </a:cubicBezTo>
                    <a:cubicBezTo>
                      <a:pt x="9822" y="12306"/>
                      <a:pt x="9774" y="19870"/>
                      <a:pt x="114" y="24844"/>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59" name="Freeform: Shape 58">
                <a:extLst>
                  <a:ext uri="{FF2B5EF4-FFF2-40B4-BE49-F238E27FC236}">
                    <a16:creationId xmlns:a16="http://schemas.microsoft.com/office/drawing/2014/main" id="{0FA550FA-A92B-4627-1025-27D2908BD358}"/>
                  </a:ext>
                </a:extLst>
              </p:cNvPr>
              <p:cNvSpPr/>
              <p:nvPr/>
            </p:nvSpPr>
            <p:spPr>
              <a:xfrm>
                <a:off x="5131020" y="683139"/>
                <a:ext cx="26497" cy="20475"/>
              </a:xfrm>
              <a:custGeom>
                <a:avLst/>
                <a:gdLst>
                  <a:gd name="connsiteX0" fmla="*/ 114 w 26497"/>
                  <a:gd name="connsiteY0" fmla="*/ 866 h 20475"/>
                  <a:gd name="connsiteX1" fmla="*/ 24877 w 26497"/>
                  <a:gd name="connsiteY1" fmla="*/ 8165 h 20475"/>
                  <a:gd name="connsiteX2" fmla="*/ 26082 w 26497"/>
                  <a:gd name="connsiteY2" fmla="*/ 18463 h 20475"/>
                  <a:gd name="connsiteX3" fmla="*/ 13182 w 26497"/>
                  <a:gd name="connsiteY3" fmla="*/ 15018 h 20475"/>
                  <a:gd name="connsiteX4" fmla="*/ 114 w 26497"/>
                  <a:gd name="connsiteY4" fmla="*/ 866 h 2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97" h="20475">
                    <a:moveTo>
                      <a:pt x="114" y="866"/>
                    </a:moveTo>
                    <a:cubicBezTo>
                      <a:pt x="9918" y="-1615"/>
                      <a:pt x="20324" y="2360"/>
                      <a:pt x="24877" y="8165"/>
                    </a:cubicBezTo>
                    <a:cubicBezTo>
                      <a:pt x="27286" y="11308"/>
                      <a:pt x="28767" y="15042"/>
                      <a:pt x="26082" y="18463"/>
                    </a:cubicBezTo>
                    <a:cubicBezTo>
                      <a:pt x="21806" y="23967"/>
                      <a:pt x="14628" y="21197"/>
                      <a:pt x="13182" y="15018"/>
                    </a:cubicBezTo>
                    <a:cubicBezTo>
                      <a:pt x="12255" y="10971"/>
                      <a:pt x="10581" y="3636"/>
                      <a:pt x="114" y="866"/>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60" name="Freeform: Shape 59">
                <a:extLst>
                  <a:ext uri="{FF2B5EF4-FFF2-40B4-BE49-F238E27FC236}">
                    <a16:creationId xmlns:a16="http://schemas.microsoft.com/office/drawing/2014/main" id="{D5F1351E-6B60-71D4-B85F-09FA53106A99}"/>
                  </a:ext>
                </a:extLst>
              </p:cNvPr>
              <p:cNvSpPr/>
              <p:nvPr/>
            </p:nvSpPr>
            <p:spPr>
              <a:xfrm>
                <a:off x="5158493" y="715931"/>
                <a:ext cx="18066" cy="22884"/>
              </a:xfrm>
              <a:custGeom>
                <a:avLst/>
                <a:gdLst>
                  <a:gd name="connsiteX0" fmla="*/ 114 w 18066"/>
                  <a:gd name="connsiteY0" fmla="*/ 23442 h 22884"/>
                  <a:gd name="connsiteX1" fmla="*/ 17843 w 18066"/>
                  <a:gd name="connsiteY1" fmla="*/ 9844 h 22884"/>
                  <a:gd name="connsiteX2" fmla="*/ 15627 w 18066"/>
                  <a:gd name="connsiteY2" fmla="*/ 1136 h 22884"/>
                  <a:gd name="connsiteX3" fmla="*/ 6281 w 18066"/>
                  <a:gd name="connsiteY3" fmla="*/ 7941 h 22884"/>
                  <a:gd name="connsiteX4" fmla="*/ 114 w 18066"/>
                  <a:gd name="connsiteY4" fmla="*/ 23442 h 22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6" h="22884">
                    <a:moveTo>
                      <a:pt x="114" y="23442"/>
                    </a:moveTo>
                    <a:cubicBezTo>
                      <a:pt x="8810" y="22394"/>
                      <a:pt x="15976" y="15951"/>
                      <a:pt x="17843" y="9844"/>
                    </a:cubicBezTo>
                    <a:cubicBezTo>
                      <a:pt x="18855" y="6532"/>
                      <a:pt x="18843" y="3075"/>
                      <a:pt x="15627" y="1136"/>
                    </a:cubicBezTo>
                    <a:cubicBezTo>
                      <a:pt x="10460" y="-1971"/>
                      <a:pt x="5534" y="2497"/>
                      <a:pt x="6281" y="7941"/>
                    </a:cubicBezTo>
                    <a:cubicBezTo>
                      <a:pt x="6738" y="11506"/>
                      <a:pt x="7702" y="17950"/>
                      <a:pt x="114" y="23442"/>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61" name="Freeform: Shape 60">
                <a:extLst>
                  <a:ext uri="{FF2B5EF4-FFF2-40B4-BE49-F238E27FC236}">
                    <a16:creationId xmlns:a16="http://schemas.microsoft.com/office/drawing/2014/main" id="{0C1ABED5-FEB5-CAC5-50DE-53FE35478544}"/>
                  </a:ext>
                </a:extLst>
              </p:cNvPr>
              <p:cNvSpPr/>
              <p:nvPr/>
            </p:nvSpPr>
            <p:spPr>
              <a:xfrm>
                <a:off x="5152809" y="681610"/>
                <a:ext cx="20475" cy="20475"/>
              </a:xfrm>
              <a:custGeom>
                <a:avLst/>
                <a:gdLst>
                  <a:gd name="connsiteX0" fmla="*/ 114 w 20475"/>
                  <a:gd name="connsiteY0" fmla="*/ 143 h 20475"/>
                  <a:gd name="connsiteX1" fmla="*/ 19831 w 20475"/>
                  <a:gd name="connsiteY1" fmla="*/ 10465 h 20475"/>
                  <a:gd name="connsiteX2" fmla="*/ 19132 w 20475"/>
                  <a:gd name="connsiteY2" fmla="*/ 19389 h 20475"/>
                  <a:gd name="connsiteX3" fmla="*/ 8798 w 20475"/>
                  <a:gd name="connsiteY3" fmla="*/ 14295 h 20475"/>
                  <a:gd name="connsiteX4" fmla="*/ 114 w 20475"/>
                  <a:gd name="connsiteY4" fmla="*/ 143 h 2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5" h="20475">
                    <a:moveTo>
                      <a:pt x="114" y="143"/>
                    </a:moveTo>
                    <a:cubicBezTo>
                      <a:pt x="8822" y="-315"/>
                      <a:pt x="16976" y="4792"/>
                      <a:pt x="19831" y="10465"/>
                    </a:cubicBezTo>
                    <a:cubicBezTo>
                      <a:pt x="21384" y="13548"/>
                      <a:pt x="21962" y="16932"/>
                      <a:pt x="19132" y="19389"/>
                    </a:cubicBezTo>
                    <a:cubicBezTo>
                      <a:pt x="14591" y="23316"/>
                      <a:pt x="8991" y="19775"/>
                      <a:pt x="8798" y="14295"/>
                    </a:cubicBezTo>
                    <a:cubicBezTo>
                      <a:pt x="8678" y="10718"/>
                      <a:pt x="8497" y="4238"/>
                      <a:pt x="114" y="143"/>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62" name="Freeform: Shape 61">
                <a:extLst>
                  <a:ext uri="{FF2B5EF4-FFF2-40B4-BE49-F238E27FC236}">
                    <a16:creationId xmlns:a16="http://schemas.microsoft.com/office/drawing/2014/main" id="{EFBE0FC2-EFD0-CCF2-D6BA-7925D3B28B0E}"/>
                  </a:ext>
                </a:extLst>
              </p:cNvPr>
              <p:cNvSpPr/>
              <p:nvPr/>
            </p:nvSpPr>
            <p:spPr>
              <a:xfrm>
                <a:off x="5045422" y="719701"/>
                <a:ext cx="28906" cy="14453"/>
              </a:xfrm>
              <a:custGeom>
                <a:avLst/>
                <a:gdLst>
                  <a:gd name="connsiteX0" fmla="*/ 114 w 28906"/>
                  <a:gd name="connsiteY0" fmla="*/ 13541 h 14453"/>
                  <a:gd name="connsiteX1" fmla="*/ 22408 w 28906"/>
                  <a:gd name="connsiteY1" fmla="*/ 13541 h 14453"/>
                  <a:gd name="connsiteX2" fmla="*/ 29635 w 28906"/>
                  <a:gd name="connsiteY2" fmla="*/ 4399 h 14453"/>
                  <a:gd name="connsiteX3" fmla="*/ 19120 w 28906"/>
                  <a:gd name="connsiteY3" fmla="*/ 786 h 14453"/>
                  <a:gd name="connsiteX4" fmla="*/ 114 w 28906"/>
                  <a:gd name="connsiteY4" fmla="*/ 13541 h 1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06" h="14453">
                    <a:moveTo>
                      <a:pt x="114" y="13541"/>
                    </a:moveTo>
                    <a:cubicBezTo>
                      <a:pt x="7184" y="14745"/>
                      <a:pt x="16374" y="15251"/>
                      <a:pt x="22408" y="13541"/>
                    </a:cubicBezTo>
                    <a:cubicBezTo>
                      <a:pt x="27105" y="12228"/>
                      <a:pt x="31236" y="9253"/>
                      <a:pt x="29635" y="4399"/>
                    </a:cubicBezTo>
                    <a:cubicBezTo>
                      <a:pt x="28129" y="-129"/>
                      <a:pt x="23323" y="-563"/>
                      <a:pt x="19120" y="786"/>
                    </a:cubicBezTo>
                    <a:cubicBezTo>
                      <a:pt x="13146" y="2617"/>
                      <a:pt x="5679" y="8567"/>
                      <a:pt x="114" y="13541"/>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63" name="Freeform: Shape 62">
                <a:extLst>
                  <a:ext uri="{FF2B5EF4-FFF2-40B4-BE49-F238E27FC236}">
                    <a16:creationId xmlns:a16="http://schemas.microsoft.com/office/drawing/2014/main" id="{2AA276CC-60BA-6AAF-5400-F2E9F2EF498F}"/>
                  </a:ext>
                </a:extLst>
              </p:cNvPr>
              <p:cNvSpPr/>
              <p:nvPr/>
            </p:nvSpPr>
            <p:spPr>
              <a:xfrm>
                <a:off x="5077138" y="704923"/>
                <a:ext cx="216797" cy="25293"/>
              </a:xfrm>
              <a:custGeom>
                <a:avLst/>
                <a:gdLst>
                  <a:gd name="connsiteX0" fmla="*/ 641 w 216796"/>
                  <a:gd name="connsiteY0" fmla="*/ 21080 h 25292"/>
                  <a:gd name="connsiteX1" fmla="*/ 28246 w 216796"/>
                  <a:gd name="connsiteY1" fmla="*/ 17828 h 25292"/>
                  <a:gd name="connsiteX2" fmla="*/ 55466 w 216796"/>
                  <a:gd name="connsiteY2" fmla="*/ 13528 h 25292"/>
                  <a:gd name="connsiteX3" fmla="*/ 68980 w 216796"/>
                  <a:gd name="connsiteY3" fmla="*/ 11457 h 25292"/>
                  <a:gd name="connsiteX4" fmla="*/ 82493 w 216796"/>
                  <a:gd name="connsiteY4" fmla="*/ 9518 h 25292"/>
                  <a:gd name="connsiteX5" fmla="*/ 96043 w 216796"/>
                  <a:gd name="connsiteY5" fmla="*/ 7940 h 25292"/>
                  <a:gd name="connsiteX6" fmla="*/ 102848 w 216796"/>
                  <a:gd name="connsiteY6" fmla="*/ 7446 h 25292"/>
                  <a:gd name="connsiteX7" fmla="*/ 109665 w 216796"/>
                  <a:gd name="connsiteY7" fmla="*/ 7085 h 25292"/>
                  <a:gd name="connsiteX8" fmla="*/ 164154 w 216796"/>
                  <a:gd name="connsiteY8" fmla="*/ 11035 h 25292"/>
                  <a:gd name="connsiteX9" fmla="*/ 217148 w 216796"/>
                  <a:gd name="connsiteY9" fmla="*/ 25573 h 25292"/>
                  <a:gd name="connsiteX10" fmla="*/ 217702 w 216796"/>
                  <a:gd name="connsiteY10" fmla="*/ 25320 h 25292"/>
                  <a:gd name="connsiteX11" fmla="*/ 217473 w 216796"/>
                  <a:gd name="connsiteY11" fmla="*/ 24766 h 25292"/>
                  <a:gd name="connsiteX12" fmla="*/ 164961 w 216796"/>
                  <a:gd name="connsiteY12" fmla="*/ 6784 h 25292"/>
                  <a:gd name="connsiteX13" fmla="*/ 109557 w 216796"/>
                  <a:gd name="connsiteY13" fmla="*/ 147 h 25292"/>
                  <a:gd name="connsiteX14" fmla="*/ 81542 w 216796"/>
                  <a:gd name="connsiteY14" fmla="*/ 978 h 25292"/>
                  <a:gd name="connsiteX15" fmla="*/ 67619 w 216796"/>
                  <a:gd name="connsiteY15" fmla="*/ 2532 h 25292"/>
                  <a:gd name="connsiteX16" fmla="*/ 53864 w 216796"/>
                  <a:gd name="connsiteY16" fmla="*/ 4941 h 25292"/>
                  <a:gd name="connsiteX17" fmla="*/ 40302 w 216796"/>
                  <a:gd name="connsiteY17" fmla="*/ 8133 h 25292"/>
                  <a:gd name="connsiteX18" fmla="*/ 26909 w 216796"/>
                  <a:gd name="connsiteY18" fmla="*/ 11746 h 25292"/>
                  <a:gd name="connsiteX19" fmla="*/ 412 w 216796"/>
                  <a:gd name="connsiteY19" fmla="*/ 20105 h 25292"/>
                  <a:gd name="connsiteX20" fmla="*/ 135 w 216796"/>
                  <a:gd name="connsiteY20" fmla="*/ 20659 h 25292"/>
                  <a:gd name="connsiteX21" fmla="*/ 600 w 216796"/>
                  <a:gd name="connsiteY21" fmla="*/ 21084 h 25292"/>
                  <a:gd name="connsiteX22" fmla="*/ 641 w 216796"/>
                  <a:gd name="connsiteY22" fmla="*/ 21080 h 25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6796" h="25292">
                    <a:moveTo>
                      <a:pt x="641" y="21080"/>
                    </a:moveTo>
                    <a:cubicBezTo>
                      <a:pt x="9927" y="20478"/>
                      <a:pt x="19141" y="19225"/>
                      <a:pt x="28246" y="17828"/>
                    </a:cubicBezTo>
                    <a:lnTo>
                      <a:pt x="55466" y="13528"/>
                    </a:lnTo>
                    <a:lnTo>
                      <a:pt x="68980" y="11457"/>
                    </a:lnTo>
                    <a:cubicBezTo>
                      <a:pt x="73496" y="10891"/>
                      <a:pt x="77989" y="10096"/>
                      <a:pt x="82493" y="9518"/>
                    </a:cubicBezTo>
                    <a:cubicBezTo>
                      <a:pt x="86998" y="8940"/>
                      <a:pt x="91515" y="8313"/>
                      <a:pt x="96043" y="7940"/>
                    </a:cubicBezTo>
                    <a:lnTo>
                      <a:pt x="102848" y="7446"/>
                    </a:lnTo>
                    <a:cubicBezTo>
                      <a:pt x="105125" y="7265"/>
                      <a:pt x="107389" y="7085"/>
                      <a:pt x="109665" y="7085"/>
                    </a:cubicBezTo>
                    <a:cubicBezTo>
                      <a:pt x="127918" y="6426"/>
                      <a:pt x="146187" y="7750"/>
                      <a:pt x="164154" y="11035"/>
                    </a:cubicBezTo>
                    <a:cubicBezTo>
                      <a:pt x="182191" y="14402"/>
                      <a:pt x="199917" y="19265"/>
                      <a:pt x="217148" y="25573"/>
                    </a:cubicBezTo>
                    <a:cubicBezTo>
                      <a:pt x="217371" y="25654"/>
                      <a:pt x="217618" y="25541"/>
                      <a:pt x="217702" y="25320"/>
                    </a:cubicBezTo>
                    <a:cubicBezTo>
                      <a:pt x="217780" y="25104"/>
                      <a:pt x="217681" y="24864"/>
                      <a:pt x="217473" y="24766"/>
                    </a:cubicBezTo>
                    <a:cubicBezTo>
                      <a:pt x="200539" y="17221"/>
                      <a:pt x="182965" y="11203"/>
                      <a:pt x="164961" y="6784"/>
                    </a:cubicBezTo>
                    <a:cubicBezTo>
                      <a:pt x="146787" y="2575"/>
                      <a:pt x="128210" y="349"/>
                      <a:pt x="109557" y="147"/>
                    </a:cubicBezTo>
                    <a:cubicBezTo>
                      <a:pt x="100222" y="3"/>
                      <a:pt x="90876" y="340"/>
                      <a:pt x="81542" y="978"/>
                    </a:cubicBezTo>
                    <a:cubicBezTo>
                      <a:pt x="76881" y="1316"/>
                      <a:pt x="72256" y="1954"/>
                      <a:pt x="67619" y="2532"/>
                    </a:cubicBezTo>
                    <a:cubicBezTo>
                      <a:pt x="62982" y="3110"/>
                      <a:pt x="58429" y="4110"/>
                      <a:pt x="53864" y="4941"/>
                    </a:cubicBezTo>
                    <a:cubicBezTo>
                      <a:pt x="49336" y="6013"/>
                      <a:pt x="44783" y="6964"/>
                      <a:pt x="40302" y="8133"/>
                    </a:cubicBezTo>
                    <a:cubicBezTo>
                      <a:pt x="35822" y="9301"/>
                      <a:pt x="31329" y="10457"/>
                      <a:pt x="26909" y="11746"/>
                    </a:cubicBezTo>
                    <a:cubicBezTo>
                      <a:pt x="18009" y="14335"/>
                      <a:pt x="9228" y="17070"/>
                      <a:pt x="412" y="20105"/>
                    </a:cubicBezTo>
                    <a:cubicBezTo>
                      <a:pt x="185" y="20185"/>
                      <a:pt x="63" y="20430"/>
                      <a:pt x="135" y="20659"/>
                    </a:cubicBezTo>
                    <a:cubicBezTo>
                      <a:pt x="146" y="20904"/>
                      <a:pt x="354" y="21095"/>
                      <a:pt x="600" y="21084"/>
                    </a:cubicBezTo>
                    <a:cubicBezTo>
                      <a:pt x="614" y="21083"/>
                      <a:pt x="627" y="21082"/>
                      <a:pt x="641" y="21080"/>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64" name="Freeform: Shape 63">
                <a:extLst>
                  <a:ext uri="{FF2B5EF4-FFF2-40B4-BE49-F238E27FC236}">
                    <a16:creationId xmlns:a16="http://schemas.microsoft.com/office/drawing/2014/main" id="{C12A14D1-B85D-2205-FAB4-F84002129445}"/>
                  </a:ext>
                </a:extLst>
              </p:cNvPr>
              <p:cNvSpPr/>
              <p:nvPr/>
            </p:nvSpPr>
            <p:spPr>
              <a:xfrm>
                <a:off x="5059947" y="627766"/>
                <a:ext cx="31315" cy="14453"/>
              </a:xfrm>
              <a:custGeom>
                <a:avLst/>
                <a:gdLst>
                  <a:gd name="connsiteX0" fmla="*/ 114 w 31315"/>
                  <a:gd name="connsiteY0" fmla="*/ 3618 h 14453"/>
                  <a:gd name="connsiteX1" fmla="*/ 23986 w 31315"/>
                  <a:gd name="connsiteY1" fmla="*/ 14976 h 14453"/>
                  <a:gd name="connsiteX2" fmla="*/ 31971 w 31315"/>
                  <a:gd name="connsiteY2" fmla="*/ 7954 h 14453"/>
                  <a:gd name="connsiteX3" fmla="*/ 19758 w 31315"/>
                  <a:gd name="connsiteY3" fmla="*/ 1764 h 14453"/>
                  <a:gd name="connsiteX4" fmla="*/ 114 w 31315"/>
                  <a:gd name="connsiteY4" fmla="*/ 3618 h 1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15" h="14453">
                    <a:moveTo>
                      <a:pt x="114" y="3618"/>
                    </a:moveTo>
                    <a:cubicBezTo>
                      <a:pt x="5883" y="12218"/>
                      <a:pt x="16542" y="16289"/>
                      <a:pt x="23986" y="14976"/>
                    </a:cubicBezTo>
                    <a:cubicBezTo>
                      <a:pt x="28021" y="14265"/>
                      <a:pt x="31658" y="12387"/>
                      <a:pt x="31971" y="7954"/>
                    </a:cubicBezTo>
                    <a:cubicBezTo>
                      <a:pt x="32465" y="836"/>
                      <a:pt x="25106" y="-1958"/>
                      <a:pt x="19758" y="1764"/>
                    </a:cubicBezTo>
                    <a:cubicBezTo>
                      <a:pt x="16265" y="4196"/>
                      <a:pt x="9978" y="8701"/>
                      <a:pt x="114" y="3618"/>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65" name="Freeform: Shape 64">
                <a:extLst>
                  <a:ext uri="{FF2B5EF4-FFF2-40B4-BE49-F238E27FC236}">
                    <a16:creationId xmlns:a16="http://schemas.microsoft.com/office/drawing/2014/main" id="{2E42B390-D778-0C45-B01E-41615942D7E3}"/>
                  </a:ext>
                </a:extLst>
              </p:cNvPr>
              <p:cNvSpPr/>
              <p:nvPr/>
            </p:nvSpPr>
            <p:spPr>
              <a:xfrm>
                <a:off x="5070330" y="601723"/>
                <a:ext cx="30111" cy="19271"/>
              </a:xfrm>
              <a:custGeom>
                <a:avLst/>
                <a:gdLst>
                  <a:gd name="connsiteX0" fmla="*/ 114 w 30110"/>
                  <a:gd name="connsiteY0" fmla="*/ 2224 h 19270"/>
                  <a:gd name="connsiteX1" fmla="*/ 26334 w 30110"/>
                  <a:gd name="connsiteY1" fmla="*/ 5572 h 19270"/>
                  <a:gd name="connsiteX2" fmla="*/ 29249 w 30110"/>
                  <a:gd name="connsiteY2" fmla="*/ 15798 h 19270"/>
                  <a:gd name="connsiteX3" fmla="*/ 15639 w 30110"/>
                  <a:gd name="connsiteY3" fmla="*/ 14401 h 19270"/>
                  <a:gd name="connsiteX4" fmla="*/ 114 w 30110"/>
                  <a:gd name="connsiteY4" fmla="*/ 2224 h 19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10" h="19270">
                    <a:moveTo>
                      <a:pt x="114" y="2224"/>
                    </a:moveTo>
                    <a:cubicBezTo>
                      <a:pt x="9617" y="-1895"/>
                      <a:pt x="20794" y="442"/>
                      <a:pt x="26334" y="5572"/>
                    </a:cubicBezTo>
                    <a:cubicBezTo>
                      <a:pt x="29345" y="8355"/>
                      <a:pt x="31393" y="11908"/>
                      <a:pt x="29249" y="15798"/>
                    </a:cubicBezTo>
                    <a:cubicBezTo>
                      <a:pt x="25817" y="22049"/>
                      <a:pt x="18120" y="20423"/>
                      <a:pt x="15639" y="14401"/>
                    </a:cubicBezTo>
                    <a:cubicBezTo>
                      <a:pt x="14025" y="10402"/>
                      <a:pt x="11134" y="3248"/>
                      <a:pt x="114" y="2224"/>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66" name="Freeform: Shape 65">
                <a:extLst>
                  <a:ext uri="{FF2B5EF4-FFF2-40B4-BE49-F238E27FC236}">
                    <a16:creationId xmlns:a16="http://schemas.microsoft.com/office/drawing/2014/main" id="{1CDC74AB-7436-66DA-834F-74A28AF9E6BE}"/>
                  </a:ext>
                </a:extLst>
              </p:cNvPr>
              <p:cNvSpPr/>
              <p:nvPr/>
            </p:nvSpPr>
            <p:spPr>
              <a:xfrm>
                <a:off x="5078291" y="635760"/>
                <a:ext cx="31315" cy="16862"/>
              </a:xfrm>
              <a:custGeom>
                <a:avLst/>
                <a:gdLst>
                  <a:gd name="connsiteX0" fmla="*/ 114 w 31315"/>
                  <a:gd name="connsiteY0" fmla="*/ 11233 h 16861"/>
                  <a:gd name="connsiteX1" fmla="*/ 26298 w 31315"/>
                  <a:gd name="connsiteY1" fmla="*/ 14919 h 16861"/>
                  <a:gd name="connsiteX2" fmla="*/ 31802 w 31315"/>
                  <a:gd name="connsiteY2" fmla="*/ 5825 h 16861"/>
                  <a:gd name="connsiteX3" fmla="*/ 18301 w 31315"/>
                  <a:gd name="connsiteY3" fmla="*/ 3585 h 16861"/>
                  <a:gd name="connsiteX4" fmla="*/ 114 w 31315"/>
                  <a:gd name="connsiteY4" fmla="*/ 11233 h 16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15" h="16861">
                    <a:moveTo>
                      <a:pt x="114" y="11233"/>
                    </a:moveTo>
                    <a:cubicBezTo>
                      <a:pt x="8196" y="17713"/>
                      <a:pt x="19590" y="18460"/>
                      <a:pt x="26298" y="14919"/>
                    </a:cubicBezTo>
                    <a:cubicBezTo>
                      <a:pt x="29912" y="13028"/>
                      <a:pt x="32838" y="10101"/>
                      <a:pt x="31802" y="5825"/>
                    </a:cubicBezTo>
                    <a:cubicBezTo>
                      <a:pt x="30140" y="-1112"/>
                      <a:pt x="22276" y="-1570"/>
                      <a:pt x="18301" y="3585"/>
                    </a:cubicBezTo>
                    <a:cubicBezTo>
                      <a:pt x="15699" y="6958"/>
                      <a:pt x="11062" y="13088"/>
                      <a:pt x="114" y="11233"/>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67" name="Freeform: Shape 66">
                <a:extLst>
                  <a:ext uri="{FF2B5EF4-FFF2-40B4-BE49-F238E27FC236}">
                    <a16:creationId xmlns:a16="http://schemas.microsoft.com/office/drawing/2014/main" id="{308223F3-EF11-6987-DF13-96AC30573C69}"/>
                  </a:ext>
                </a:extLst>
              </p:cNvPr>
              <p:cNvSpPr/>
              <p:nvPr/>
            </p:nvSpPr>
            <p:spPr>
              <a:xfrm>
                <a:off x="5094526" y="602159"/>
                <a:ext cx="25293" cy="24089"/>
              </a:xfrm>
              <a:custGeom>
                <a:avLst/>
                <a:gdLst>
                  <a:gd name="connsiteX0" fmla="*/ 114 w 25292"/>
                  <a:gd name="connsiteY0" fmla="*/ 187 h 24088"/>
                  <a:gd name="connsiteX1" fmla="*/ 23829 w 25292"/>
                  <a:gd name="connsiteY1" fmla="*/ 11894 h 24088"/>
                  <a:gd name="connsiteX2" fmla="*/ 23263 w 25292"/>
                  <a:gd name="connsiteY2" fmla="*/ 22505 h 24088"/>
                  <a:gd name="connsiteX3" fmla="*/ 10846 w 25292"/>
                  <a:gd name="connsiteY3" fmla="*/ 16760 h 24088"/>
                  <a:gd name="connsiteX4" fmla="*/ 114 w 25292"/>
                  <a:gd name="connsiteY4" fmla="*/ 187 h 24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92" h="24088">
                    <a:moveTo>
                      <a:pt x="114" y="187"/>
                    </a:moveTo>
                    <a:cubicBezTo>
                      <a:pt x="10448" y="-608"/>
                      <a:pt x="20252" y="5233"/>
                      <a:pt x="23829" y="11894"/>
                    </a:cubicBezTo>
                    <a:cubicBezTo>
                      <a:pt x="25768" y="15507"/>
                      <a:pt x="26551" y="19518"/>
                      <a:pt x="23263" y="22505"/>
                    </a:cubicBezTo>
                    <a:cubicBezTo>
                      <a:pt x="17976" y="27322"/>
                      <a:pt x="11219" y="23251"/>
                      <a:pt x="10846" y="16760"/>
                    </a:cubicBezTo>
                    <a:cubicBezTo>
                      <a:pt x="10593" y="12508"/>
                      <a:pt x="10195" y="4812"/>
                      <a:pt x="114" y="187"/>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68" name="Freeform: Shape 67">
                <a:extLst>
                  <a:ext uri="{FF2B5EF4-FFF2-40B4-BE49-F238E27FC236}">
                    <a16:creationId xmlns:a16="http://schemas.microsoft.com/office/drawing/2014/main" id="{0AE858E0-2ED1-0E25-8706-E9EE820BB209}"/>
                  </a:ext>
                </a:extLst>
              </p:cNvPr>
              <p:cNvSpPr/>
              <p:nvPr/>
            </p:nvSpPr>
            <p:spPr>
              <a:xfrm>
                <a:off x="5096610" y="643287"/>
                <a:ext cx="31315" cy="18066"/>
              </a:xfrm>
              <a:custGeom>
                <a:avLst/>
                <a:gdLst>
                  <a:gd name="connsiteX0" fmla="*/ 114 w 31315"/>
                  <a:gd name="connsiteY0" fmla="*/ 13860 h 18066"/>
                  <a:gd name="connsiteX1" fmla="*/ 26611 w 31315"/>
                  <a:gd name="connsiteY1" fmla="*/ 14751 h 18066"/>
                  <a:gd name="connsiteX2" fmla="*/ 31116 w 31315"/>
                  <a:gd name="connsiteY2" fmla="*/ 5115 h 18066"/>
                  <a:gd name="connsiteX3" fmla="*/ 17458 w 31315"/>
                  <a:gd name="connsiteY3" fmla="*/ 4320 h 18066"/>
                  <a:gd name="connsiteX4" fmla="*/ 114 w 31315"/>
                  <a:gd name="connsiteY4" fmla="*/ 13860 h 1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15" h="18066">
                    <a:moveTo>
                      <a:pt x="114" y="13860"/>
                    </a:moveTo>
                    <a:cubicBezTo>
                      <a:pt x="8846" y="19436"/>
                      <a:pt x="20252" y="18918"/>
                      <a:pt x="26611" y="14751"/>
                    </a:cubicBezTo>
                    <a:cubicBezTo>
                      <a:pt x="30020" y="12486"/>
                      <a:pt x="32634" y="9307"/>
                      <a:pt x="31116" y="5115"/>
                    </a:cubicBezTo>
                    <a:cubicBezTo>
                      <a:pt x="28707" y="-1605"/>
                      <a:pt x="20866" y="-1232"/>
                      <a:pt x="17458" y="4320"/>
                    </a:cubicBezTo>
                    <a:cubicBezTo>
                      <a:pt x="15169" y="7946"/>
                      <a:pt x="11183" y="14546"/>
                      <a:pt x="114" y="13860"/>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69" name="Freeform: Shape 68">
                <a:extLst>
                  <a:ext uri="{FF2B5EF4-FFF2-40B4-BE49-F238E27FC236}">
                    <a16:creationId xmlns:a16="http://schemas.microsoft.com/office/drawing/2014/main" id="{6CFB2253-A47C-765D-5253-8E6F6C705F93}"/>
                  </a:ext>
                </a:extLst>
              </p:cNvPr>
              <p:cNvSpPr/>
              <p:nvPr/>
            </p:nvSpPr>
            <p:spPr>
              <a:xfrm>
                <a:off x="5116724" y="604062"/>
                <a:ext cx="20475" cy="27702"/>
              </a:xfrm>
              <a:custGeom>
                <a:avLst/>
                <a:gdLst>
                  <a:gd name="connsiteX0" fmla="*/ 114 w 20475"/>
                  <a:gd name="connsiteY0" fmla="*/ 114 h 27701"/>
                  <a:gd name="connsiteX1" fmla="*/ 20589 w 20475"/>
                  <a:gd name="connsiteY1" fmla="*/ 16868 h 27701"/>
                  <a:gd name="connsiteX2" fmla="*/ 17639 w 20475"/>
                  <a:gd name="connsiteY2" fmla="*/ 27081 h 27701"/>
                  <a:gd name="connsiteX3" fmla="*/ 6799 w 20475"/>
                  <a:gd name="connsiteY3" fmla="*/ 18650 h 27701"/>
                  <a:gd name="connsiteX4" fmla="*/ 114 w 20475"/>
                  <a:gd name="connsiteY4" fmla="*/ 114 h 27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5" h="27701">
                    <a:moveTo>
                      <a:pt x="114" y="114"/>
                    </a:moveTo>
                    <a:cubicBezTo>
                      <a:pt x="10364" y="1668"/>
                      <a:pt x="18590" y="9581"/>
                      <a:pt x="20589" y="16868"/>
                    </a:cubicBezTo>
                    <a:cubicBezTo>
                      <a:pt x="21673" y="20830"/>
                      <a:pt x="21517" y="24913"/>
                      <a:pt x="17639" y="27081"/>
                    </a:cubicBezTo>
                    <a:cubicBezTo>
                      <a:pt x="11412" y="30562"/>
                      <a:pt x="5739" y="25094"/>
                      <a:pt x="6799" y="18650"/>
                    </a:cubicBezTo>
                    <a:cubicBezTo>
                      <a:pt x="7558" y="14483"/>
                      <a:pt x="8882" y="6883"/>
                      <a:pt x="114" y="114"/>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70" name="Freeform: Shape 69">
                <a:extLst>
                  <a:ext uri="{FF2B5EF4-FFF2-40B4-BE49-F238E27FC236}">
                    <a16:creationId xmlns:a16="http://schemas.microsoft.com/office/drawing/2014/main" id="{C72E6857-27B8-F1CF-1012-149CA5BCF944}"/>
                  </a:ext>
                </a:extLst>
              </p:cNvPr>
              <p:cNvSpPr/>
              <p:nvPr/>
            </p:nvSpPr>
            <p:spPr>
              <a:xfrm>
                <a:off x="5116266" y="650418"/>
                <a:ext cx="27702" cy="15658"/>
              </a:xfrm>
              <a:custGeom>
                <a:avLst/>
                <a:gdLst>
                  <a:gd name="connsiteX0" fmla="*/ 114 w 27701"/>
                  <a:gd name="connsiteY0" fmla="*/ 12282 h 15657"/>
                  <a:gd name="connsiteX1" fmla="*/ 23528 w 27701"/>
                  <a:gd name="connsiteY1" fmla="*/ 13076 h 15657"/>
                  <a:gd name="connsiteX2" fmla="*/ 27527 w 27701"/>
                  <a:gd name="connsiteY2" fmla="*/ 4549 h 15657"/>
                  <a:gd name="connsiteX3" fmla="*/ 15483 w 27701"/>
                  <a:gd name="connsiteY3" fmla="*/ 3839 h 15657"/>
                  <a:gd name="connsiteX4" fmla="*/ 114 w 27701"/>
                  <a:gd name="connsiteY4" fmla="*/ 12282 h 15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01" h="15657">
                    <a:moveTo>
                      <a:pt x="114" y="12282"/>
                    </a:moveTo>
                    <a:cubicBezTo>
                      <a:pt x="7847" y="17232"/>
                      <a:pt x="17952" y="16774"/>
                      <a:pt x="23528" y="13076"/>
                    </a:cubicBezTo>
                    <a:cubicBezTo>
                      <a:pt x="26551" y="11065"/>
                      <a:pt x="28840" y="8259"/>
                      <a:pt x="27527" y="4549"/>
                    </a:cubicBezTo>
                    <a:cubicBezTo>
                      <a:pt x="25407" y="-1413"/>
                      <a:pt x="18446" y="-1076"/>
                      <a:pt x="15483" y="3839"/>
                    </a:cubicBezTo>
                    <a:cubicBezTo>
                      <a:pt x="13447" y="7042"/>
                      <a:pt x="9918" y="12896"/>
                      <a:pt x="114" y="12282"/>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71" name="Freeform: Shape 70">
                <a:extLst>
                  <a:ext uri="{FF2B5EF4-FFF2-40B4-BE49-F238E27FC236}">
                    <a16:creationId xmlns:a16="http://schemas.microsoft.com/office/drawing/2014/main" id="{6DFC2A30-0772-B0CD-441D-BEDAB0B67379}"/>
                  </a:ext>
                </a:extLst>
              </p:cNvPr>
              <p:cNvSpPr/>
              <p:nvPr/>
            </p:nvSpPr>
            <p:spPr>
              <a:xfrm>
                <a:off x="5138681" y="613264"/>
                <a:ext cx="15658" cy="25293"/>
              </a:xfrm>
              <a:custGeom>
                <a:avLst/>
                <a:gdLst>
                  <a:gd name="connsiteX0" fmla="*/ 114 w 15657"/>
                  <a:gd name="connsiteY0" fmla="*/ 114 h 25292"/>
                  <a:gd name="connsiteX1" fmla="*/ 15964 w 15657"/>
                  <a:gd name="connsiteY1" fmla="*/ 17241 h 25292"/>
                  <a:gd name="connsiteX2" fmla="*/ 12146 w 15657"/>
                  <a:gd name="connsiteY2" fmla="*/ 25805 h 25292"/>
                  <a:gd name="connsiteX3" fmla="*/ 3715 w 15657"/>
                  <a:gd name="connsiteY3" fmla="*/ 17157 h 25292"/>
                  <a:gd name="connsiteX4" fmla="*/ 114 w 15657"/>
                  <a:gd name="connsiteY4" fmla="*/ 114 h 25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7" h="25292">
                    <a:moveTo>
                      <a:pt x="114" y="114"/>
                    </a:moveTo>
                    <a:cubicBezTo>
                      <a:pt x="8870" y="2716"/>
                      <a:pt x="15109" y="10629"/>
                      <a:pt x="15964" y="17241"/>
                    </a:cubicBezTo>
                    <a:cubicBezTo>
                      <a:pt x="16422" y="20854"/>
                      <a:pt x="15796" y="24383"/>
                      <a:pt x="12146" y="25805"/>
                    </a:cubicBezTo>
                    <a:cubicBezTo>
                      <a:pt x="6281" y="28093"/>
                      <a:pt x="1981" y="22625"/>
                      <a:pt x="3715" y="17157"/>
                    </a:cubicBezTo>
                    <a:cubicBezTo>
                      <a:pt x="4872" y="13568"/>
                      <a:pt x="6955" y="7100"/>
                      <a:pt x="114" y="114"/>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72" name="Freeform: Shape 71">
                <a:extLst>
                  <a:ext uri="{FF2B5EF4-FFF2-40B4-BE49-F238E27FC236}">
                    <a16:creationId xmlns:a16="http://schemas.microsoft.com/office/drawing/2014/main" id="{9A18A4B0-05A0-43D1-6468-6D3F1CD0C830}"/>
                  </a:ext>
                </a:extLst>
              </p:cNvPr>
              <p:cNvSpPr/>
              <p:nvPr/>
            </p:nvSpPr>
            <p:spPr>
              <a:xfrm>
                <a:off x="5134381" y="655740"/>
                <a:ext cx="22884" cy="14453"/>
              </a:xfrm>
              <a:custGeom>
                <a:avLst/>
                <a:gdLst>
                  <a:gd name="connsiteX0" fmla="*/ 114 w 22884"/>
                  <a:gd name="connsiteY0" fmla="*/ 13343 h 14453"/>
                  <a:gd name="connsiteX1" fmla="*/ 20180 w 22884"/>
                  <a:gd name="connsiteY1" fmla="*/ 10994 h 14453"/>
                  <a:gd name="connsiteX2" fmla="*/ 22480 w 22884"/>
                  <a:gd name="connsiteY2" fmla="*/ 3202 h 14453"/>
                  <a:gd name="connsiteX3" fmla="*/ 12074 w 22884"/>
                  <a:gd name="connsiteY3" fmla="*/ 4165 h 14453"/>
                  <a:gd name="connsiteX4" fmla="*/ 114 w 22884"/>
                  <a:gd name="connsiteY4" fmla="*/ 13343 h 1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84" h="14453">
                    <a:moveTo>
                      <a:pt x="114" y="13343"/>
                    </a:moveTo>
                    <a:cubicBezTo>
                      <a:pt x="7341" y="16559"/>
                      <a:pt x="15892" y="14860"/>
                      <a:pt x="20180" y="10994"/>
                    </a:cubicBezTo>
                    <a:cubicBezTo>
                      <a:pt x="22492" y="8887"/>
                      <a:pt x="24082" y="6177"/>
                      <a:pt x="22480" y="3202"/>
                    </a:cubicBezTo>
                    <a:cubicBezTo>
                      <a:pt x="19915" y="-1616"/>
                      <a:pt x="14049" y="-412"/>
                      <a:pt x="12074" y="4165"/>
                    </a:cubicBezTo>
                    <a:cubicBezTo>
                      <a:pt x="10809" y="7152"/>
                      <a:pt x="8545" y="12596"/>
                      <a:pt x="114" y="13343"/>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73" name="Freeform: Shape 72">
                <a:extLst>
                  <a:ext uri="{FF2B5EF4-FFF2-40B4-BE49-F238E27FC236}">
                    <a16:creationId xmlns:a16="http://schemas.microsoft.com/office/drawing/2014/main" id="{F091DD9C-D042-9FD5-5ADD-CEA14685EF2D}"/>
                  </a:ext>
                </a:extLst>
              </p:cNvPr>
              <p:cNvSpPr/>
              <p:nvPr/>
            </p:nvSpPr>
            <p:spPr>
              <a:xfrm>
                <a:off x="5156586" y="620466"/>
                <a:ext cx="10840" cy="24089"/>
              </a:xfrm>
              <a:custGeom>
                <a:avLst/>
                <a:gdLst>
                  <a:gd name="connsiteX0" fmla="*/ 793 w 10839"/>
                  <a:gd name="connsiteY0" fmla="*/ 114 h 24088"/>
                  <a:gd name="connsiteX1" fmla="*/ 11320 w 10839"/>
                  <a:gd name="connsiteY1" fmla="*/ 17265 h 24088"/>
                  <a:gd name="connsiteX2" fmla="*/ 6659 w 10839"/>
                  <a:gd name="connsiteY2" fmla="*/ 23865 h 24088"/>
                  <a:gd name="connsiteX3" fmla="*/ 986 w 10839"/>
                  <a:gd name="connsiteY3" fmla="*/ 15133 h 24088"/>
                  <a:gd name="connsiteX4" fmla="*/ 793 w 10839"/>
                  <a:gd name="connsiteY4" fmla="*/ 114 h 24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39" h="24088">
                    <a:moveTo>
                      <a:pt x="793" y="114"/>
                    </a:moveTo>
                    <a:cubicBezTo>
                      <a:pt x="7767" y="3727"/>
                      <a:pt x="11717" y="11520"/>
                      <a:pt x="11320" y="17265"/>
                    </a:cubicBezTo>
                    <a:cubicBezTo>
                      <a:pt x="11103" y="20372"/>
                      <a:pt x="9983" y="23287"/>
                      <a:pt x="6659" y="23865"/>
                    </a:cubicBezTo>
                    <a:cubicBezTo>
                      <a:pt x="1311" y="24817"/>
                      <a:pt x="-1399" y="19469"/>
                      <a:pt x="986" y="15133"/>
                    </a:cubicBezTo>
                    <a:cubicBezTo>
                      <a:pt x="2551" y="12291"/>
                      <a:pt x="5406" y="7172"/>
                      <a:pt x="793" y="114"/>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74" name="Freeform: Shape 73">
                <a:extLst>
                  <a:ext uri="{FF2B5EF4-FFF2-40B4-BE49-F238E27FC236}">
                    <a16:creationId xmlns:a16="http://schemas.microsoft.com/office/drawing/2014/main" id="{FE4219BC-AB81-17D0-275F-02B626A14089}"/>
                  </a:ext>
                </a:extLst>
              </p:cNvPr>
              <p:cNvSpPr/>
              <p:nvPr/>
            </p:nvSpPr>
            <p:spPr>
              <a:xfrm>
                <a:off x="5049409" y="610156"/>
                <a:ext cx="26497" cy="12044"/>
              </a:xfrm>
              <a:custGeom>
                <a:avLst/>
                <a:gdLst>
                  <a:gd name="connsiteX0" fmla="*/ 114 w 26497"/>
                  <a:gd name="connsiteY0" fmla="*/ 1825 h 12044"/>
                  <a:gd name="connsiteX1" fmla="*/ 17422 w 26497"/>
                  <a:gd name="connsiteY1" fmla="*/ 12159 h 12044"/>
                  <a:gd name="connsiteX2" fmla="*/ 27250 w 26497"/>
                  <a:gd name="connsiteY2" fmla="*/ 8401 h 12044"/>
                  <a:gd name="connsiteX3" fmla="*/ 20782 w 26497"/>
                  <a:gd name="connsiteY3" fmla="*/ 693 h 12044"/>
                  <a:gd name="connsiteX4" fmla="*/ 114 w 26497"/>
                  <a:gd name="connsiteY4" fmla="*/ 1825 h 12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97" h="12044">
                    <a:moveTo>
                      <a:pt x="114" y="1825"/>
                    </a:moveTo>
                    <a:cubicBezTo>
                      <a:pt x="5076" y="5992"/>
                      <a:pt x="11954" y="10678"/>
                      <a:pt x="17422" y="12159"/>
                    </a:cubicBezTo>
                    <a:cubicBezTo>
                      <a:pt x="21673" y="13363"/>
                      <a:pt x="26262" y="12906"/>
                      <a:pt x="27250" y="8401"/>
                    </a:cubicBezTo>
                    <a:cubicBezTo>
                      <a:pt x="28177" y="4186"/>
                      <a:pt x="24648" y="1620"/>
                      <a:pt x="20782" y="693"/>
                    </a:cubicBezTo>
                    <a:cubicBezTo>
                      <a:pt x="15290" y="-620"/>
                      <a:pt x="6738" y="536"/>
                      <a:pt x="114" y="1825"/>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sp>
            <p:nvSpPr>
              <p:cNvPr id="75" name="Freeform: Shape 74">
                <a:extLst>
                  <a:ext uri="{FF2B5EF4-FFF2-40B4-BE49-F238E27FC236}">
                    <a16:creationId xmlns:a16="http://schemas.microsoft.com/office/drawing/2014/main" id="{82C9E879-9FFA-0374-4539-258B95ED681E}"/>
                  </a:ext>
                </a:extLst>
              </p:cNvPr>
              <p:cNvSpPr/>
              <p:nvPr/>
            </p:nvSpPr>
            <p:spPr>
              <a:xfrm>
                <a:off x="5077780" y="620345"/>
                <a:ext cx="201139" cy="130078"/>
              </a:xfrm>
              <a:custGeom>
                <a:avLst/>
                <a:gdLst>
                  <a:gd name="connsiteX0" fmla="*/ 456 w 201139"/>
                  <a:gd name="connsiteY0" fmla="*/ 994 h 130077"/>
                  <a:gd name="connsiteX1" fmla="*/ 28158 w 201139"/>
                  <a:gd name="connsiteY1" fmla="*/ 13846 h 130077"/>
                  <a:gd name="connsiteX2" fmla="*/ 56137 w 201139"/>
                  <a:gd name="connsiteY2" fmla="*/ 25493 h 130077"/>
                  <a:gd name="connsiteX3" fmla="*/ 70012 w 201139"/>
                  <a:gd name="connsiteY3" fmla="*/ 31334 h 130077"/>
                  <a:gd name="connsiteX4" fmla="*/ 83790 w 201139"/>
                  <a:gd name="connsiteY4" fmla="*/ 37296 h 130077"/>
                  <a:gd name="connsiteX5" fmla="*/ 97412 w 201139"/>
                  <a:gd name="connsiteY5" fmla="*/ 43619 h 130077"/>
                  <a:gd name="connsiteX6" fmla="*/ 104073 w 201139"/>
                  <a:gd name="connsiteY6" fmla="*/ 47064 h 130077"/>
                  <a:gd name="connsiteX7" fmla="*/ 110673 w 201139"/>
                  <a:gd name="connsiteY7" fmla="*/ 50677 h 130077"/>
                  <a:gd name="connsiteX8" fmla="*/ 159476 w 201139"/>
                  <a:gd name="connsiteY8" fmla="*/ 85750 h 130077"/>
                  <a:gd name="connsiteX9" fmla="*/ 200848 w 201139"/>
                  <a:gd name="connsiteY9" fmla="*/ 129928 h 130077"/>
                  <a:gd name="connsiteX10" fmla="*/ 201523 w 201139"/>
                  <a:gd name="connsiteY10" fmla="*/ 130025 h 130077"/>
                  <a:gd name="connsiteX11" fmla="*/ 201619 w 201139"/>
                  <a:gd name="connsiteY11" fmla="*/ 129374 h 130077"/>
                  <a:gd name="connsiteX12" fmla="*/ 162740 w 201139"/>
                  <a:gd name="connsiteY12" fmla="*/ 82269 h 130077"/>
                  <a:gd name="connsiteX13" fmla="*/ 114563 w 201139"/>
                  <a:gd name="connsiteY13" fmla="*/ 44137 h 130077"/>
                  <a:gd name="connsiteX14" fmla="*/ 87813 w 201139"/>
                  <a:gd name="connsiteY14" fmla="*/ 28781 h 130077"/>
                  <a:gd name="connsiteX15" fmla="*/ 73866 w 201139"/>
                  <a:gd name="connsiteY15" fmla="*/ 22217 h 130077"/>
                  <a:gd name="connsiteX16" fmla="*/ 59557 w 201139"/>
                  <a:gd name="connsiteY16" fmla="*/ 16616 h 130077"/>
                  <a:gd name="connsiteX17" fmla="*/ 44996 w 201139"/>
                  <a:gd name="connsiteY17" fmla="*/ 11798 h 130077"/>
                  <a:gd name="connsiteX18" fmla="*/ 30314 w 201139"/>
                  <a:gd name="connsiteY18" fmla="*/ 7535 h 130077"/>
                  <a:gd name="connsiteX19" fmla="*/ 697 w 201139"/>
                  <a:gd name="connsiteY19" fmla="*/ 127 h 130077"/>
                  <a:gd name="connsiteX20" fmla="*/ 119 w 201139"/>
                  <a:gd name="connsiteY20" fmla="*/ 477 h 130077"/>
                  <a:gd name="connsiteX21" fmla="*/ 456 w 201139"/>
                  <a:gd name="connsiteY21" fmla="*/ 995 h 130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139" h="130077">
                    <a:moveTo>
                      <a:pt x="456" y="994"/>
                    </a:moveTo>
                    <a:cubicBezTo>
                      <a:pt x="9501" y="5812"/>
                      <a:pt x="18860" y="9919"/>
                      <a:pt x="28158" y="13846"/>
                    </a:cubicBezTo>
                    <a:lnTo>
                      <a:pt x="56137" y="25493"/>
                    </a:lnTo>
                    <a:lnTo>
                      <a:pt x="70012" y="31334"/>
                    </a:lnTo>
                    <a:cubicBezTo>
                      <a:pt x="74564" y="33393"/>
                      <a:pt x="79238" y="35236"/>
                      <a:pt x="83790" y="37296"/>
                    </a:cubicBezTo>
                    <a:cubicBezTo>
                      <a:pt x="88343" y="39355"/>
                      <a:pt x="92980" y="41307"/>
                      <a:pt x="97412" y="43619"/>
                    </a:cubicBezTo>
                    <a:lnTo>
                      <a:pt x="104073" y="47064"/>
                    </a:lnTo>
                    <a:cubicBezTo>
                      <a:pt x="106313" y="48268"/>
                      <a:pt x="108541" y="49352"/>
                      <a:pt x="110673" y="50677"/>
                    </a:cubicBezTo>
                    <a:cubicBezTo>
                      <a:pt x="128162" y="60568"/>
                      <a:pt x="144525" y="72328"/>
                      <a:pt x="159476" y="85750"/>
                    </a:cubicBezTo>
                    <a:cubicBezTo>
                      <a:pt x="174470" y="99302"/>
                      <a:pt x="188308" y="114079"/>
                      <a:pt x="200848" y="129928"/>
                    </a:cubicBezTo>
                    <a:cubicBezTo>
                      <a:pt x="201008" y="130141"/>
                      <a:pt x="201310" y="130184"/>
                      <a:pt x="201523" y="130025"/>
                    </a:cubicBezTo>
                    <a:cubicBezTo>
                      <a:pt x="201711" y="129861"/>
                      <a:pt x="201752" y="129585"/>
                      <a:pt x="201619" y="129374"/>
                    </a:cubicBezTo>
                    <a:cubicBezTo>
                      <a:pt x="190086" y="112548"/>
                      <a:pt x="177075" y="96783"/>
                      <a:pt x="162740" y="82269"/>
                    </a:cubicBezTo>
                    <a:cubicBezTo>
                      <a:pt x="148107" y="67854"/>
                      <a:pt x="131954" y="55068"/>
                      <a:pt x="114563" y="44137"/>
                    </a:cubicBezTo>
                    <a:cubicBezTo>
                      <a:pt x="105892" y="38621"/>
                      <a:pt x="96931" y="33550"/>
                      <a:pt x="87813" y="28781"/>
                    </a:cubicBezTo>
                    <a:cubicBezTo>
                      <a:pt x="83248" y="26372"/>
                      <a:pt x="78551" y="24348"/>
                      <a:pt x="73866" y="22217"/>
                    </a:cubicBezTo>
                    <a:cubicBezTo>
                      <a:pt x="69181" y="20085"/>
                      <a:pt x="64351" y="18411"/>
                      <a:pt x="59557" y="16616"/>
                    </a:cubicBezTo>
                    <a:cubicBezTo>
                      <a:pt x="54739" y="15014"/>
                      <a:pt x="49922" y="13280"/>
                      <a:pt x="44996" y="11798"/>
                    </a:cubicBezTo>
                    <a:cubicBezTo>
                      <a:pt x="40070" y="10317"/>
                      <a:pt x="35240" y="8811"/>
                      <a:pt x="30314" y="7535"/>
                    </a:cubicBezTo>
                    <a:cubicBezTo>
                      <a:pt x="20498" y="4837"/>
                      <a:pt x="10682" y="2344"/>
                      <a:pt x="697" y="127"/>
                    </a:cubicBezTo>
                    <a:cubicBezTo>
                      <a:pt x="441" y="67"/>
                      <a:pt x="184" y="222"/>
                      <a:pt x="119" y="477"/>
                    </a:cubicBezTo>
                    <a:cubicBezTo>
                      <a:pt x="86" y="709"/>
                      <a:pt x="230" y="931"/>
                      <a:pt x="456" y="995"/>
                    </a:cubicBezTo>
                    <a:close/>
                  </a:path>
                </a:pathLst>
              </a:custGeom>
              <a:grpFill/>
              <a:ln w="1203"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76" name="Graphic 75">
              <a:extLst>
                <a:ext uri="{FF2B5EF4-FFF2-40B4-BE49-F238E27FC236}">
                  <a16:creationId xmlns:a16="http://schemas.microsoft.com/office/drawing/2014/main" id="{D3AED157-A9C8-F1B8-4D23-144A252F9D6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248447" y="3859189"/>
              <a:ext cx="637304" cy="637304"/>
            </a:xfrm>
            <a:prstGeom prst="rect">
              <a:avLst/>
            </a:prstGeom>
          </p:spPr>
        </p:pic>
        <p:pic>
          <p:nvPicPr>
            <p:cNvPr id="77" name="Picture 5" descr="Icon&#10;&#10;Description automatically generated">
              <a:extLst>
                <a:ext uri="{FF2B5EF4-FFF2-40B4-BE49-F238E27FC236}">
                  <a16:creationId xmlns:a16="http://schemas.microsoft.com/office/drawing/2014/main" id="{2DCE3C9D-9E78-185D-4A8C-75C2AD30F7E4}"/>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1313074" y="5399998"/>
              <a:ext cx="578991" cy="643796"/>
            </a:xfrm>
            <a:prstGeom prst="rect">
              <a:avLst/>
            </a:prstGeom>
          </p:spPr>
        </p:pic>
        <p:pic>
          <p:nvPicPr>
            <p:cNvPr id="78" name="Graphic 77">
              <a:extLst>
                <a:ext uri="{FF2B5EF4-FFF2-40B4-BE49-F238E27FC236}">
                  <a16:creationId xmlns:a16="http://schemas.microsoft.com/office/drawing/2014/main" id="{7F5EE435-93DF-DF84-63EA-243B2A090F9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259452" y="2442015"/>
              <a:ext cx="633452" cy="633452"/>
            </a:xfrm>
            <a:prstGeom prst="rect">
              <a:avLst/>
            </a:prstGeom>
          </p:spPr>
        </p:pic>
        <p:pic>
          <p:nvPicPr>
            <p:cNvPr id="79" name="Picture 7" descr="A picture containing text, weapon&#10;&#10;Description automatically generated">
              <a:extLst>
                <a:ext uri="{FF2B5EF4-FFF2-40B4-BE49-F238E27FC236}">
                  <a16:creationId xmlns:a16="http://schemas.microsoft.com/office/drawing/2014/main" id="{347C1E0F-A135-9CF1-66A3-7418DD5791F0}"/>
                </a:ext>
              </a:extLst>
            </p:cNvPr>
            <p:cNvPicPr>
              <a:picLocks noChangeAspect="1"/>
            </p:cNvPicPr>
            <p:nvPr/>
          </p:nvPicPr>
          <p:blipFill>
            <a:blip r:embed="rId11" cstate="hqprint">
              <a:extLst>
                <a:ext uri="{28A0092B-C50C-407E-A947-70E740481C1C}">
                  <a14:useLocalDpi xmlns:a14="http://schemas.microsoft.com/office/drawing/2010/main"/>
                </a:ext>
              </a:extLst>
            </a:blip>
            <a:stretch>
              <a:fillRect/>
            </a:stretch>
          </p:blipFill>
          <p:spPr>
            <a:xfrm>
              <a:off x="10239275" y="5616139"/>
              <a:ext cx="673215" cy="552342"/>
            </a:xfrm>
            <a:prstGeom prst="rect">
              <a:avLst/>
            </a:prstGeom>
          </p:spPr>
        </p:pic>
        <p:pic>
          <p:nvPicPr>
            <p:cNvPr id="84" name="Picture 83" descr="A picture containing logo&#10;&#10;Description automatically generated">
              <a:extLst>
                <a:ext uri="{FF2B5EF4-FFF2-40B4-BE49-F238E27FC236}">
                  <a16:creationId xmlns:a16="http://schemas.microsoft.com/office/drawing/2014/main" id="{E4DC1458-DBE2-F3AA-F94D-ECF083E97C9E}"/>
                </a:ext>
              </a:extLst>
            </p:cNvPr>
            <p:cNvPicPr>
              <a:picLocks noChangeAspect="1"/>
            </p:cNvPicPr>
            <p:nvPr/>
          </p:nvPicPr>
          <p:blipFill rotWithShape="1">
            <a:blip r:embed="rId12" cstate="hqprint">
              <a:extLst>
                <a:ext uri="{28A0092B-C50C-407E-A947-70E740481C1C}">
                  <a14:useLocalDpi xmlns:a14="http://schemas.microsoft.com/office/drawing/2010/main"/>
                </a:ext>
              </a:extLst>
            </a:blip>
            <a:srcRect/>
            <a:stretch/>
          </p:blipFill>
          <p:spPr>
            <a:xfrm>
              <a:off x="376848" y="241046"/>
              <a:ext cx="1284997" cy="463997"/>
            </a:xfrm>
            <a:prstGeom prst="rect">
              <a:avLst/>
            </a:prstGeom>
          </p:spPr>
        </p:pic>
        <p:sp>
          <p:nvSpPr>
            <p:cNvPr id="2" name="TextBox 1">
              <a:extLst>
                <a:ext uri="{FF2B5EF4-FFF2-40B4-BE49-F238E27FC236}">
                  <a16:creationId xmlns:a16="http://schemas.microsoft.com/office/drawing/2014/main" id="{421D45A5-F0D5-42CA-B0E6-01636685290B}"/>
                </a:ext>
              </a:extLst>
            </p:cNvPr>
            <p:cNvSpPr txBox="1"/>
            <p:nvPr/>
          </p:nvSpPr>
          <p:spPr>
            <a:xfrm>
              <a:off x="376848" y="6435003"/>
              <a:ext cx="4883380"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AU" sz="11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mn-ea"/>
                  <a:cs typeface="Arial" panose="020B0604020202020204" pitchFamily="34" charset="0"/>
                </a:rPr>
                <a:t>caritas.org.au/</a:t>
              </a:r>
              <a:r>
                <a:rPr kumimoji="0" lang="en-AU" sz="1100" b="0" i="0" u="none" strike="noStrike" kern="1200" cap="none" spc="0" normalizeH="0" baseline="0" noProof="0" err="1">
                  <a:ln>
                    <a:noFill/>
                  </a:ln>
                  <a:solidFill>
                    <a:prstClr val="black">
                      <a:lumMod val="75000"/>
                      <a:lumOff val="25000"/>
                    </a:prstClr>
                  </a:solidFill>
                  <a:effectLst/>
                  <a:uLnTx/>
                  <a:uFillTx/>
                  <a:latin typeface="Arial" panose="020B0604020202020204" pitchFamily="34" charset="0"/>
                  <a:ea typeface="+mn-ea"/>
                  <a:cs typeface="Arial" panose="020B0604020202020204" pitchFamily="34" charset="0"/>
                </a:rPr>
                <a:t>cst</a:t>
              </a:r>
              <a:r>
                <a:rPr kumimoji="0" lang="en-AU" sz="11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mn-ea"/>
                  <a:cs typeface="Arial" panose="020B0604020202020204" pitchFamily="34" charset="0"/>
                </a:rPr>
                <a:t> </a:t>
              </a:r>
            </a:p>
          </p:txBody>
        </p:sp>
      </p:grpSp>
    </p:spTree>
    <p:extLst>
      <p:ext uri="{BB962C8B-B14F-4D97-AF65-F5344CB8AC3E}">
        <p14:creationId xmlns:p14="http://schemas.microsoft.com/office/powerpoint/2010/main" val="11395788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F29C5DE3-0CFB-4573-A069-C3393552E4A9}"/>
              </a:ext>
            </a:extLst>
          </p:cNvPr>
          <p:cNvSpPr txBox="1">
            <a:spLocks/>
          </p:cNvSpPr>
          <p:nvPr/>
        </p:nvSpPr>
        <p:spPr>
          <a:xfrm>
            <a:off x="773077" y="534986"/>
            <a:ext cx="3687445" cy="868932"/>
          </a:xfrm>
          <a:prstGeom prst="rect">
            <a:avLst/>
          </a:prstGeom>
        </p:spPr>
        <p:txBody>
          <a:bodyPr/>
          <a:lstStyle>
            <a:lvl1pPr eaLnBrk="1" hangingPunct="1">
              <a:defRPr baseline="0">
                <a:latin typeface="+mj-lt"/>
                <a:ea typeface="+mj-ea"/>
                <a:cs typeface="+mj-cs"/>
              </a:defRPr>
            </a:lvl1pPr>
          </a:lstStyle>
          <a:p>
            <a:pPr defTabSz="914400"/>
            <a:r>
              <a:rPr lang="en-US" sz="6600" b="1" kern="0">
                <a:solidFill>
                  <a:schemeClr val="bg1"/>
                </a:solidFill>
                <a:latin typeface="Arial" panose="020B0604020202020204" pitchFamily="34" charset="0"/>
                <a:cs typeface="Arial" panose="020B0604020202020204" pitchFamily="34" charset="0"/>
              </a:rPr>
              <a:t>VOICE</a:t>
            </a:r>
            <a:br>
              <a:rPr lang="en-US" sz="6600" b="1" kern="0">
                <a:solidFill>
                  <a:schemeClr val="bg1"/>
                </a:solidFill>
                <a:latin typeface="Arial" panose="020B0604020202020204" pitchFamily="34" charset="0"/>
                <a:cs typeface="Arial" panose="020B0604020202020204" pitchFamily="34" charset="0"/>
              </a:rPr>
            </a:br>
            <a:r>
              <a:rPr lang="en-US" sz="4000" b="1" kern="0">
                <a:solidFill>
                  <a:schemeClr val="bg1"/>
                </a:solidFill>
                <a:latin typeface="Arial" panose="020B0604020202020204" pitchFamily="34" charset="0"/>
                <a:cs typeface="Arial" panose="020B0604020202020204" pitchFamily="34" charset="0"/>
              </a:rPr>
              <a:t>TREATY</a:t>
            </a:r>
          </a:p>
          <a:p>
            <a:pPr defTabSz="914400"/>
            <a:r>
              <a:rPr lang="en-US" sz="4000" b="1" kern="0">
                <a:solidFill>
                  <a:schemeClr val="bg1"/>
                </a:solidFill>
                <a:latin typeface="Arial" panose="020B0604020202020204" pitchFamily="34" charset="0"/>
                <a:cs typeface="Arial" panose="020B0604020202020204" pitchFamily="34" charset="0"/>
              </a:rPr>
              <a:t>TRUTH</a:t>
            </a:r>
          </a:p>
        </p:txBody>
      </p:sp>
      <p:pic>
        <p:nvPicPr>
          <p:cNvPr id="4" name="Picture 4" descr="A Wagilak woman points to a painting in front of her. A ground of First Nations school students stand behind her, looking on as she explains the artwork.">
            <a:extLst>
              <a:ext uri="{FF2B5EF4-FFF2-40B4-BE49-F238E27FC236}">
                <a16:creationId xmlns:a16="http://schemas.microsoft.com/office/drawing/2014/main" id="{371311AF-64CB-0A4C-CCFF-FAC0E7BC9325}"/>
              </a:ext>
            </a:extLst>
          </p:cNvPr>
          <p:cNvPicPr>
            <a:picLocks noGrp="1" noChangeAspect="1"/>
          </p:cNvPicPr>
          <p:nvPr>
            <p:ph type="pic" sz="quarter" idx="10"/>
          </p:nvPr>
        </p:nvPicPr>
        <p:blipFill rotWithShape="1">
          <a:blip r:embed="rId3" cstate="hqprint">
            <a:extLst>
              <a:ext uri="{28A0092B-C50C-407E-A947-70E740481C1C}">
                <a14:useLocalDpi xmlns:a14="http://schemas.microsoft.com/office/drawing/2010/main"/>
              </a:ext>
            </a:extLst>
          </a:blip>
          <a:srcRect/>
          <a:stretch/>
        </p:blipFill>
        <p:spPr>
          <a:xfrm>
            <a:off x="1" y="0"/>
            <a:ext cx="12192000" cy="6244791"/>
          </a:xfrm>
        </p:spPr>
      </p:pic>
      <p:sp>
        <p:nvSpPr>
          <p:cNvPr id="7" name="Text Placeholder 5">
            <a:extLst>
              <a:ext uri="{FF2B5EF4-FFF2-40B4-BE49-F238E27FC236}">
                <a16:creationId xmlns:a16="http://schemas.microsoft.com/office/drawing/2014/main" id="{0283BB63-3752-C07C-08BE-0E63DB42DAF7}"/>
              </a:ext>
            </a:extLst>
          </p:cNvPr>
          <p:cNvSpPr txBox="1">
            <a:spLocks/>
          </p:cNvSpPr>
          <p:nvPr/>
        </p:nvSpPr>
        <p:spPr>
          <a:xfrm>
            <a:off x="5378353" y="5991235"/>
            <a:ext cx="6813647" cy="173346"/>
          </a:xfrm>
          <a:prstGeom prst="rect">
            <a:avLst/>
          </a:prstGeom>
        </p:spPr>
        <p:txBody>
          <a:bodyPr lIns="91440" tIns="45720" rIns="91440" bIns="45720" anchor="t"/>
          <a:lstStyle>
            <a:lvl1pPr marL="0" eaLnBrk="1" hangingPunct="1">
              <a:defRPr baseline="0">
                <a:solidFill>
                  <a:schemeClr val="tx1">
                    <a:lumMod val="85000"/>
                    <a:lumOff val="15000"/>
                  </a:schemeClr>
                </a:solidFill>
                <a:latin typeface="+mn-lt"/>
                <a:ea typeface="+mn-ea"/>
                <a:cs typeface="+mn-cs"/>
              </a:defRPr>
            </a:lvl1pPr>
            <a:lvl2pPr marL="321457" eaLnBrk="1" hangingPunct="1">
              <a:defRPr>
                <a:latin typeface="+mn-lt"/>
                <a:ea typeface="+mn-ea"/>
                <a:cs typeface="+mn-cs"/>
              </a:defRPr>
            </a:lvl2pPr>
            <a:lvl3pPr marL="642915" eaLnBrk="1" hangingPunct="1">
              <a:defRPr>
                <a:latin typeface="+mn-lt"/>
                <a:ea typeface="+mn-ea"/>
                <a:cs typeface="+mn-cs"/>
              </a:defRPr>
            </a:lvl3pPr>
            <a:lvl4pPr marL="964372" eaLnBrk="1" hangingPunct="1">
              <a:defRPr>
                <a:latin typeface="+mn-lt"/>
                <a:ea typeface="+mn-ea"/>
                <a:cs typeface="+mn-cs"/>
              </a:defRPr>
            </a:lvl4pPr>
            <a:lvl5pPr marL="1285829" eaLnBrk="1" hangingPunct="1">
              <a:defRPr>
                <a:latin typeface="+mn-lt"/>
                <a:ea typeface="+mn-ea"/>
                <a:cs typeface="+mn-cs"/>
              </a:defRPr>
            </a:lvl5pPr>
            <a:lvl6pPr marL="1607287" eaLnBrk="1" hangingPunct="1">
              <a:defRPr>
                <a:latin typeface="+mn-lt"/>
                <a:ea typeface="+mn-ea"/>
                <a:cs typeface="+mn-cs"/>
              </a:defRPr>
            </a:lvl6pPr>
            <a:lvl7pPr marL="1928744" eaLnBrk="1" hangingPunct="1">
              <a:defRPr>
                <a:latin typeface="+mn-lt"/>
                <a:ea typeface="+mn-ea"/>
                <a:cs typeface="+mn-cs"/>
              </a:defRPr>
            </a:lvl7pPr>
            <a:lvl8pPr marL="2250201" eaLnBrk="1" hangingPunct="1">
              <a:defRPr>
                <a:latin typeface="+mn-lt"/>
                <a:ea typeface="+mn-ea"/>
                <a:cs typeface="+mn-cs"/>
              </a:defRPr>
            </a:lvl8pPr>
            <a:lvl9pPr marL="2571659" eaLnBrk="1" hangingPunct="1">
              <a:defRPr>
                <a:latin typeface="+mn-lt"/>
                <a:ea typeface="+mn-ea"/>
                <a:cs typeface="+mn-cs"/>
              </a:defRPr>
            </a:lvl9pPr>
          </a:lstStyle>
          <a:p>
            <a:pPr algn="r" defTabSz="914400"/>
            <a:r>
              <a:rPr lang="en-US" sz="900" dirty="0">
                <a:solidFill>
                  <a:schemeClr val="bg1"/>
                </a:solidFill>
                <a:latin typeface="Arial"/>
                <a:cs typeface="Arial"/>
              </a:rPr>
              <a:t>Photo: Richard Wainwright/Caritas Australia</a:t>
            </a:r>
            <a:endParaRPr lang="en-AU" sz="900" kern="0" dirty="0">
              <a:solidFill>
                <a:schemeClr val="bg1"/>
              </a:solidFill>
              <a:latin typeface="Arial"/>
              <a:cs typeface="Arial"/>
            </a:endParaRPr>
          </a:p>
        </p:txBody>
      </p:sp>
    </p:spTree>
    <p:extLst>
      <p:ext uri="{BB962C8B-B14F-4D97-AF65-F5344CB8AC3E}">
        <p14:creationId xmlns:p14="http://schemas.microsoft.com/office/powerpoint/2010/main" val="30660573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9" y="1552548"/>
            <a:ext cx="6158851" cy="4394624"/>
          </a:xfrm>
        </p:spPr>
        <p:txBody>
          <a:bodyPr lIns="91440" tIns="45720" rIns="91440" bIns="45720" anchor="t"/>
          <a:lstStyle/>
          <a:p>
            <a:pPr>
              <a:spcAft>
                <a:spcPts val="1200"/>
              </a:spcAft>
            </a:pPr>
            <a:r>
              <a:rPr lang="en-AU" sz="2800" b="1" dirty="0">
                <a:latin typeface="Arial"/>
                <a:cs typeface="Arial"/>
              </a:rPr>
              <a:t>A First Nations Voice</a:t>
            </a:r>
            <a:r>
              <a:rPr lang="en-AU" sz="2800" dirty="0">
                <a:latin typeface="Arial"/>
                <a:cs typeface="Arial"/>
              </a:rPr>
              <a:t> written into the law of Australia means First Nations people and communities always have a say in decisions, laws and government programs that affect them.</a:t>
            </a:r>
          </a:p>
          <a:p>
            <a:pPr>
              <a:spcAft>
                <a:spcPts val="1200"/>
              </a:spcAft>
            </a:pPr>
            <a:endParaRPr lang="en-AU" sz="2800" dirty="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29" y="334863"/>
            <a:ext cx="9432255" cy="562570"/>
          </a:xfrm>
        </p:spPr>
        <p:txBody>
          <a:bodyPr anchor="ctr"/>
          <a:lstStyle/>
          <a:p>
            <a:r>
              <a:rPr lang="en-US" sz="4000"/>
              <a:t>VOICE</a:t>
            </a:r>
            <a:endParaRPr lang="en-AU" sz="4000"/>
          </a:p>
        </p:txBody>
      </p:sp>
      <p:sp>
        <p:nvSpPr>
          <p:cNvPr id="8" name="Round Diagonal Corner Rectangle 1">
            <a:extLst>
              <a:ext uri="{FF2B5EF4-FFF2-40B4-BE49-F238E27FC236}">
                <a16:creationId xmlns:a16="http://schemas.microsoft.com/office/drawing/2014/main" id="{7831E726-94B6-4154-9E84-910E5BF18D7C}"/>
              </a:ext>
            </a:extLst>
          </p:cNvPr>
          <p:cNvSpPr>
            <a:spLocks noChangeAspect="1"/>
          </p:cNvSpPr>
          <p:nvPr/>
        </p:nvSpPr>
        <p:spPr>
          <a:xfrm rot="16200000">
            <a:off x="2994055" y="2185933"/>
            <a:ext cx="1340441" cy="6158849"/>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2B11FA6A-E2B1-47FB-802F-3478C7A8B6E1}"/>
              </a:ext>
            </a:extLst>
          </p:cNvPr>
          <p:cNvSpPr/>
          <p:nvPr/>
        </p:nvSpPr>
        <p:spPr>
          <a:xfrm>
            <a:off x="1106162" y="4911414"/>
            <a:ext cx="5116224" cy="707886"/>
          </a:xfrm>
          <a:prstGeom prst="rect">
            <a:avLst/>
          </a:prstGeom>
        </p:spPr>
        <p:txBody>
          <a:bodyPr wrap="square" anchor="ctr">
            <a:spAutoFit/>
          </a:bodyPr>
          <a:lstStyle/>
          <a:p>
            <a:pPr algn="ctr">
              <a:spcBef>
                <a:spcPts val="1200"/>
              </a:spcBef>
            </a:pPr>
            <a:r>
              <a:rPr lang="en-AU" sz="2000" dirty="0">
                <a:solidFill>
                  <a:srgbClr val="762000"/>
                </a:solidFill>
                <a:latin typeface="Arial" panose="020B0604020202020204" pitchFamily="34" charset="0"/>
                <a:cs typeface="Arial" panose="020B0604020202020204" pitchFamily="34" charset="0"/>
              </a:rPr>
              <a:t>Why is a First Nations Voice important?  List as many reasons as you can think of.</a:t>
            </a:r>
            <a:endParaRPr lang="en-US" sz="2400" b="1" dirty="0">
              <a:solidFill>
                <a:srgbClr val="762000"/>
              </a:solidFill>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00421408-FB07-4BEB-8031-1E46BED0D80D}"/>
              </a:ext>
            </a:extLst>
          </p:cNvPr>
          <p:cNvSpPr/>
          <p:nvPr/>
        </p:nvSpPr>
        <p:spPr>
          <a:xfrm>
            <a:off x="7124664" y="5455666"/>
            <a:ext cx="5067336" cy="600164"/>
          </a:xfrm>
          <a:prstGeom prst="rect">
            <a:avLst/>
          </a:prstGeom>
        </p:spPr>
        <p:txBody>
          <a:bodyPr wrap="square" lIns="91440" tIns="45720" rIns="91440" bIns="45720" anchor="t">
            <a:spAutoFit/>
          </a:bodyPr>
          <a:lstStyle/>
          <a:p>
            <a:pPr lvl="0">
              <a:defRPr/>
            </a:pPr>
            <a:r>
              <a:rPr lang="en-US" sz="1100" dirty="0">
                <a:latin typeface="Arial"/>
                <a:cs typeface="Arial"/>
              </a:rPr>
              <a:t>Supported </a:t>
            </a:r>
            <a:r>
              <a:rPr lang="en-US" sz="1100" dirty="0">
                <a:solidFill>
                  <a:schemeClr val="tx1">
                    <a:lumMod val="75000"/>
                    <a:lumOff val="25000"/>
                  </a:schemeClr>
                </a:solidFill>
                <a:latin typeface="Arial"/>
                <a:cs typeface="Arial"/>
              </a:rPr>
              <a:t>by </a:t>
            </a:r>
            <a:r>
              <a:rPr lang="en-US" sz="1100" dirty="0">
                <a:solidFill>
                  <a:schemeClr val="tx1">
                    <a:lumMod val="75000"/>
                    <a:lumOff val="25000"/>
                  </a:schemeClr>
                </a:solidFill>
                <a:latin typeface="Arial"/>
                <a:cs typeface="Arial"/>
                <a:hlinkClick r:id="rId3">
                  <a:extLst>
                    <a:ext uri="{A12FA001-AC4F-418D-AE19-62706E023703}">
                      <ahyp:hlinkClr xmlns:ahyp="http://schemas.microsoft.com/office/drawing/2018/hyperlinkcolor" val="tx"/>
                    </a:ext>
                  </a:extLst>
                </a:hlinkClick>
              </a:rPr>
              <a:t>Aboriginal Carbon Foundation</a:t>
            </a:r>
            <a:r>
              <a:rPr lang="en-US" sz="1100" dirty="0">
                <a:solidFill>
                  <a:schemeClr val="tx1">
                    <a:lumMod val="75000"/>
                    <a:lumOff val="25000"/>
                  </a:schemeClr>
                </a:solidFill>
                <a:latin typeface="Arial"/>
                <a:cs typeface="Arial"/>
              </a:rPr>
              <a:t>, mem</a:t>
            </a:r>
            <a:r>
              <a:rPr lang="en-US" sz="1100" dirty="0">
                <a:latin typeface="Arial"/>
                <a:cs typeface="Arial"/>
              </a:rPr>
              <a:t>bers of the </a:t>
            </a:r>
            <a:r>
              <a:rPr lang="en-US" sz="1100" err="1">
                <a:latin typeface="Arial"/>
                <a:cs typeface="Arial"/>
              </a:rPr>
              <a:t>Kowanyama</a:t>
            </a:r>
            <a:r>
              <a:rPr lang="en-US" sz="1100" dirty="0">
                <a:latin typeface="Arial"/>
                <a:cs typeface="Arial"/>
              </a:rPr>
              <a:t> community work together to decide on the core benefits of cool burning for their Country. Photo: Richard Wainwright/Caritas Australia​</a:t>
            </a:r>
          </a:p>
        </p:txBody>
      </p:sp>
      <p:pic>
        <p:nvPicPr>
          <p:cNvPr id="3" name="Picture 2">
            <a:extLst>
              <a:ext uri="{FF2B5EF4-FFF2-40B4-BE49-F238E27FC236}">
                <a16:creationId xmlns:a16="http://schemas.microsoft.com/office/drawing/2014/main" id="{AD9707DC-5F1C-416D-BF41-1A538655A07F}"/>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7124664" y="1552548"/>
            <a:ext cx="5067336" cy="3800502"/>
          </a:xfrm>
          <a:prstGeom prst="rect">
            <a:avLst/>
          </a:prstGeom>
        </p:spPr>
      </p:pic>
    </p:spTree>
    <p:extLst>
      <p:ext uri="{BB962C8B-B14F-4D97-AF65-F5344CB8AC3E}">
        <p14:creationId xmlns:p14="http://schemas.microsoft.com/office/powerpoint/2010/main" val="14491870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F29C5DE3-0CFB-4573-A069-C3393552E4A9}"/>
              </a:ext>
            </a:extLst>
          </p:cNvPr>
          <p:cNvSpPr txBox="1">
            <a:spLocks/>
          </p:cNvSpPr>
          <p:nvPr/>
        </p:nvSpPr>
        <p:spPr>
          <a:xfrm>
            <a:off x="773077" y="534986"/>
            <a:ext cx="3687445" cy="868932"/>
          </a:xfrm>
          <a:prstGeom prst="rect">
            <a:avLst/>
          </a:prstGeom>
        </p:spPr>
        <p:txBody>
          <a:bodyPr/>
          <a:lstStyle>
            <a:lvl1pPr eaLnBrk="1" hangingPunct="1">
              <a:defRPr baseline="0">
                <a:latin typeface="+mj-lt"/>
                <a:ea typeface="+mj-ea"/>
                <a:cs typeface="+mj-cs"/>
              </a:defRPr>
            </a:lvl1pPr>
          </a:lstStyle>
          <a:p>
            <a:pPr defTabSz="914400"/>
            <a:r>
              <a:rPr lang="en-US" sz="6600" b="1" kern="0">
                <a:solidFill>
                  <a:schemeClr val="bg1"/>
                </a:solidFill>
                <a:latin typeface="Arial" panose="020B0604020202020204" pitchFamily="34" charset="0"/>
                <a:cs typeface="Arial" panose="020B0604020202020204" pitchFamily="34" charset="0"/>
              </a:rPr>
              <a:t>VOICE</a:t>
            </a:r>
            <a:br>
              <a:rPr lang="en-US" sz="6600" b="1" kern="0">
                <a:solidFill>
                  <a:schemeClr val="bg1"/>
                </a:solidFill>
                <a:latin typeface="Arial" panose="020B0604020202020204" pitchFamily="34" charset="0"/>
                <a:cs typeface="Arial" panose="020B0604020202020204" pitchFamily="34" charset="0"/>
              </a:rPr>
            </a:br>
            <a:r>
              <a:rPr lang="en-US" sz="4000" b="1" kern="0">
                <a:solidFill>
                  <a:schemeClr val="bg1"/>
                </a:solidFill>
                <a:latin typeface="Arial" panose="020B0604020202020204" pitchFamily="34" charset="0"/>
                <a:cs typeface="Arial" panose="020B0604020202020204" pitchFamily="34" charset="0"/>
              </a:rPr>
              <a:t>TREATY</a:t>
            </a:r>
          </a:p>
          <a:p>
            <a:pPr defTabSz="914400"/>
            <a:r>
              <a:rPr lang="en-US" sz="4000" b="1" kern="0">
                <a:solidFill>
                  <a:schemeClr val="bg1"/>
                </a:solidFill>
                <a:latin typeface="Arial" panose="020B0604020202020204" pitchFamily="34" charset="0"/>
                <a:cs typeface="Arial" panose="020B0604020202020204" pitchFamily="34" charset="0"/>
              </a:rPr>
              <a:t>TRUTH</a:t>
            </a:r>
          </a:p>
        </p:txBody>
      </p:sp>
      <p:sp>
        <p:nvSpPr>
          <p:cNvPr id="9" name="Text Placeholder 5">
            <a:extLst>
              <a:ext uri="{FF2B5EF4-FFF2-40B4-BE49-F238E27FC236}">
                <a16:creationId xmlns:a16="http://schemas.microsoft.com/office/drawing/2014/main" id="{59DFFE00-B2A9-4D81-A339-C136546931E2}"/>
              </a:ext>
            </a:extLst>
          </p:cNvPr>
          <p:cNvSpPr txBox="1">
            <a:spLocks/>
          </p:cNvSpPr>
          <p:nvPr/>
        </p:nvSpPr>
        <p:spPr>
          <a:xfrm>
            <a:off x="8694446" y="5981535"/>
            <a:ext cx="3497553" cy="250454"/>
          </a:xfrm>
          <a:prstGeom prst="rect">
            <a:avLst/>
          </a:prstGeom>
        </p:spPr>
        <p:txBody>
          <a:bodyPr/>
          <a:lstStyle>
            <a:lvl1pPr marL="0" eaLnBrk="1" hangingPunct="1">
              <a:defRPr baseline="0">
                <a:solidFill>
                  <a:schemeClr val="tx1">
                    <a:lumMod val="85000"/>
                    <a:lumOff val="15000"/>
                  </a:schemeClr>
                </a:solidFill>
                <a:latin typeface="+mn-lt"/>
                <a:ea typeface="+mn-ea"/>
                <a:cs typeface="+mn-cs"/>
              </a:defRPr>
            </a:lvl1pPr>
            <a:lvl2pPr marL="321457" eaLnBrk="1" hangingPunct="1">
              <a:defRPr>
                <a:latin typeface="+mn-lt"/>
                <a:ea typeface="+mn-ea"/>
                <a:cs typeface="+mn-cs"/>
              </a:defRPr>
            </a:lvl2pPr>
            <a:lvl3pPr marL="642915" eaLnBrk="1" hangingPunct="1">
              <a:defRPr>
                <a:latin typeface="+mn-lt"/>
                <a:ea typeface="+mn-ea"/>
                <a:cs typeface="+mn-cs"/>
              </a:defRPr>
            </a:lvl3pPr>
            <a:lvl4pPr marL="964372" eaLnBrk="1" hangingPunct="1">
              <a:defRPr>
                <a:latin typeface="+mn-lt"/>
                <a:ea typeface="+mn-ea"/>
                <a:cs typeface="+mn-cs"/>
              </a:defRPr>
            </a:lvl4pPr>
            <a:lvl5pPr marL="1285829" eaLnBrk="1" hangingPunct="1">
              <a:defRPr>
                <a:latin typeface="+mn-lt"/>
                <a:ea typeface="+mn-ea"/>
                <a:cs typeface="+mn-cs"/>
              </a:defRPr>
            </a:lvl5pPr>
            <a:lvl6pPr marL="1607287" eaLnBrk="1" hangingPunct="1">
              <a:defRPr>
                <a:latin typeface="+mn-lt"/>
                <a:ea typeface="+mn-ea"/>
                <a:cs typeface="+mn-cs"/>
              </a:defRPr>
            </a:lvl6pPr>
            <a:lvl7pPr marL="1928744" eaLnBrk="1" hangingPunct="1">
              <a:defRPr>
                <a:latin typeface="+mn-lt"/>
                <a:ea typeface="+mn-ea"/>
                <a:cs typeface="+mn-cs"/>
              </a:defRPr>
            </a:lvl7pPr>
            <a:lvl8pPr marL="2250201" eaLnBrk="1" hangingPunct="1">
              <a:defRPr>
                <a:latin typeface="+mn-lt"/>
                <a:ea typeface="+mn-ea"/>
                <a:cs typeface="+mn-cs"/>
              </a:defRPr>
            </a:lvl8pPr>
            <a:lvl9pPr marL="2571659" eaLnBrk="1" hangingPunct="1">
              <a:defRPr>
                <a:latin typeface="+mn-lt"/>
                <a:ea typeface="+mn-ea"/>
                <a:cs typeface="+mn-cs"/>
              </a:defRPr>
            </a:lvl9pPr>
          </a:lstStyle>
          <a:p>
            <a:pPr algn="r" defTabSz="914400"/>
            <a:r>
              <a:rPr lang="en-US" sz="900" kern="0" dirty="0"/>
              <a:t>Photo: Richard Wainwright/Caritas Australia</a:t>
            </a:r>
            <a:endParaRPr lang="en-AU" sz="900" kern="0" dirty="0"/>
          </a:p>
        </p:txBody>
      </p:sp>
      <p:pic>
        <p:nvPicPr>
          <p:cNvPr id="5" name="Picture Placeholder 4" descr="A young Gamilaroi woman sits on a lounge inside a community space, talking with four Elders.">
            <a:extLst>
              <a:ext uri="{FF2B5EF4-FFF2-40B4-BE49-F238E27FC236}">
                <a16:creationId xmlns:a16="http://schemas.microsoft.com/office/drawing/2014/main" id="{C728C173-8CA3-49E6-9999-B1B8DCFE8DCB}"/>
              </a:ext>
            </a:extLst>
          </p:cNvPr>
          <p:cNvPicPr>
            <a:picLocks noGrp="1" noChangeAspect="1"/>
          </p:cNvPicPr>
          <p:nvPr>
            <p:ph type="pic" sz="quarter" idx="10"/>
          </p:nvPr>
        </p:nvPicPr>
        <p:blipFill rotWithShape="1">
          <a:blip r:embed="rId3" cstate="hqprint">
            <a:extLst>
              <a:ext uri="{28A0092B-C50C-407E-A947-70E740481C1C}">
                <a14:useLocalDpi xmlns:a14="http://schemas.microsoft.com/office/drawing/2010/main"/>
              </a:ext>
            </a:extLst>
          </a:blip>
          <a:srcRect/>
          <a:stretch/>
        </p:blipFill>
        <p:spPr>
          <a:xfrm>
            <a:off x="1" y="0"/>
            <a:ext cx="12192000" cy="6242150"/>
          </a:xfrm>
        </p:spPr>
      </p:pic>
      <p:sp>
        <p:nvSpPr>
          <p:cNvPr id="3" name="Text Placeholder 5">
            <a:extLst>
              <a:ext uri="{FF2B5EF4-FFF2-40B4-BE49-F238E27FC236}">
                <a16:creationId xmlns:a16="http://schemas.microsoft.com/office/drawing/2014/main" id="{84E38DB0-220E-09A7-8464-897A60254C01}"/>
              </a:ext>
            </a:extLst>
          </p:cNvPr>
          <p:cNvSpPr txBox="1">
            <a:spLocks/>
          </p:cNvSpPr>
          <p:nvPr/>
        </p:nvSpPr>
        <p:spPr>
          <a:xfrm>
            <a:off x="5378353" y="5991235"/>
            <a:ext cx="6813647" cy="173346"/>
          </a:xfrm>
          <a:prstGeom prst="rect">
            <a:avLst/>
          </a:prstGeom>
        </p:spPr>
        <p:txBody>
          <a:bodyPr lIns="91440" tIns="45720" rIns="91440" bIns="45720" anchor="t"/>
          <a:lstStyle>
            <a:lvl1pPr marL="0" eaLnBrk="1" hangingPunct="1">
              <a:defRPr baseline="0">
                <a:solidFill>
                  <a:schemeClr val="tx1">
                    <a:lumMod val="85000"/>
                    <a:lumOff val="15000"/>
                  </a:schemeClr>
                </a:solidFill>
                <a:latin typeface="+mn-lt"/>
                <a:ea typeface="+mn-ea"/>
                <a:cs typeface="+mn-cs"/>
              </a:defRPr>
            </a:lvl1pPr>
            <a:lvl2pPr marL="321457" eaLnBrk="1" hangingPunct="1">
              <a:defRPr>
                <a:latin typeface="+mn-lt"/>
                <a:ea typeface="+mn-ea"/>
                <a:cs typeface="+mn-cs"/>
              </a:defRPr>
            </a:lvl2pPr>
            <a:lvl3pPr marL="642915" eaLnBrk="1" hangingPunct="1">
              <a:defRPr>
                <a:latin typeface="+mn-lt"/>
                <a:ea typeface="+mn-ea"/>
                <a:cs typeface="+mn-cs"/>
              </a:defRPr>
            </a:lvl3pPr>
            <a:lvl4pPr marL="964372" eaLnBrk="1" hangingPunct="1">
              <a:defRPr>
                <a:latin typeface="+mn-lt"/>
                <a:ea typeface="+mn-ea"/>
                <a:cs typeface="+mn-cs"/>
              </a:defRPr>
            </a:lvl4pPr>
            <a:lvl5pPr marL="1285829" eaLnBrk="1" hangingPunct="1">
              <a:defRPr>
                <a:latin typeface="+mn-lt"/>
                <a:ea typeface="+mn-ea"/>
                <a:cs typeface="+mn-cs"/>
              </a:defRPr>
            </a:lvl5pPr>
            <a:lvl6pPr marL="1607287" eaLnBrk="1" hangingPunct="1">
              <a:defRPr>
                <a:latin typeface="+mn-lt"/>
                <a:ea typeface="+mn-ea"/>
                <a:cs typeface="+mn-cs"/>
              </a:defRPr>
            </a:lvl6pPr>
            <a:lvl7pPr marL="1928744" eaLnBrk="1" hangingPunct="1">
              <a:defRPr>
                <a:latin typeface="+mn-lt"/>
                <a:ea typeface="+mn-ea"/>
                <a:cs typeface="+mn-cs"/>
              </a:defRPr>
            </a:lvl7pPr>
            <a:lvl8pPr marL="2250201" eaLnBrk="1" hangingPunct="1">
              <a:defRPr>
                <a:latin typeface="+mn-lt"/>
                <a:ea typeface="+mn-ea"/>
                <a:cs typeface="+mn-cs"/>
              </a:defRPr>
            </a:lvl8pPr>
            <a:lvl9pPr marL="2571659" eaLnBrk="1" hangingPunct="1">
              <a:defRPr>
                <a:latin typeface="+mn-lt"/>
                <a:ea typeface="+mn-ea"/>
                <a:cs typeface="+mn-cs"/>
              </a:defRPr>
            </a:lvl9pPr>
          </a:lstStyle>
          <a:p>
            <a:pPr algn="r" defTabSz="914400"/>
            <a:r>
              <a:rPr lang="en-US" sz="900" dirty="0">
                <a:solidFill>
                  <a:schemeClr val="bg1"/>
                </a:solidFill>
                <a:latin typeface="Arial"/>
                <a:cs typeface="Arial"/>
              </a:rPr>
              <a:t>Photo: Richard Wainwright/Caritas Australia</a:t>
            </a:r>
            <a:endParaRPr lang="en-AU" sz="900" kern="0" dirty="0">
              <a:solidFill>
                <a:schemeClr val="bg1"/>
              </a:solidFill>
              <a:latin typeface="Arial"/>
              <a:cs typeface="Arial"/>
            </a:endParaRPr>
          </a:p>
        </p:txBody>
      </p:sp>
    </p:spTree>
    <p:extLst>
      <p:ext uri="{BB962C8B-B14F-4D97-AF65-F5344CB8AC3E}">
        <p14:creationId xmlns:p14="http://schemas.microsoft.com/office/powerpoint/2010/main" val="4181543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9" y="1552548"/>
            <a:ext cx="5671575" cy="4394624"/>
          </a:xfrm>
        </p:spPr>
        <p:txBody>
          <a:bodyPr lIns="91440" tIns="45720" rIns="91440" bIns="45720" anchor="t"/>
          <a:lstStyle/>
          <a:p>
            <a:pPr>
              <a:spcAft>
                <a:spcPts val="1200"/>
              </a:spcAft>
            </a:pPr>
            <a:r>
              <a:rPr lang="en-AU" sz="2800"/>
              <a:t>A </a:t>
            </a:r>
            <a:r>
              <a:rPr lang="en-AU" sz="2800" b="1"/>
              <a:t>treaty</a:t>
            </a:r>
            <a:r>
              <a:rPr lang="en-AU" sz="2800"/>
              <a:t> is an agreement.</a:t>
            </a:r>
          </a:p>
          <a:p>
            <a:pPr>
              <a:spcAft>
                <a:spcPts val="1200"/>
              </a:spcAft>
            </a:pPr>
            <a:r>
              <a:rPr lang="en-AU" sz="2800" b="1"/>
              <a:t>Makarrata </a:t>
            </a:r>
            <a:r>
              <a:rPr lang="en-AU" sz="2800"/>
              <a:t>is a Yolngu word for treaty or agreement-making. It is about people or groups coming together after a struggle to acknowledge and heal past wrongs.</a:t>
            </a:r>
          </a:p>
          <a:p>
            <a:pPr>
              <a:spcAft>
                <a:spcPts val="1200"/>
              </a:spcAft>
            </a:pPr>
            <a:r>
              <a:rPr lang="en-AU" sz="2800" b="1"/>
              <a:t>Truth-telling</a:t>
            </a:r>
            <a:r>
              <a:rPr lang="en-AU" sz="2800"/>
              <a:t> is a first step in healing and agreement-making.</a:t>
            </a:r>
          </a:p>
          <a:p>
            <a:pPr>
              <a:spcAft>
                <a:spcPts val="1200"/>
              </a:spcAft>
            </a:pPr>
            <a:endParaRPr lang="en-AU" sz="28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29" y="334863"/>
            <a:ext cx="9432255" cy="562570"/>
          </a:xfrm>
        </p:spPr>
        <p:txBody>
          <a:bodyPr anchor="ctr"/>
          <a:lstStyle/>
          <a:p>
            <a:r>
              <a:rPr lang="en-US" sz="4000"/>
              <a:t>TREATY</a:t>
            </a:r>
            <a:endParaRPr lang="en-AU" sz="4000"/>
          </a:p>
        </p:txBody>
      </p:sp>
      <p:pic>
        <p:nvPicPr>
          <p:cNvPr id="8" name="Picture 7" descr="A group of people sit at a round table in a garden, talking as they work on an activity.">
            <a:extLst>
              <a:ext uri="{FF2B5EF4-FFF2-40B4-BE49-F238E27FC236}">
                <a16:creationId xmlns:a16="http://schemas.microsoft.com/office/drawing/2014/main" id="{50AE435F-0EEF-4D75-BBA4-0822443E9453}"/>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505147" y="1552548"/>
            <a:ext cx="5686854" cy="3845534"/>
          </a:xfrm>
          <a:prstGeom prst="rect">
            <a:avLst/>
          </a:prstGeom>
        </p:spPr>
      </p:pic>
      <p:sp>
        <p:nvSpPr>
          <p:cNvPr id="9" name="Text Placeholder 6">
            <a:extLst>
              <a:ext uri="{FF2B5EF4-FFF2-40B4-BE49-F238E27FC236}">
                <a16:creationId xmlns:a16="http://schemas.microsoft.com/office/drawing/2014/main" id="{DB26703E-D5E2-42BE-B468-23872615EB2A}"/>
              </a:ext>
            </a:extLst>
          </p:cNvPr>
          <p:cNvSpPr txBox="1">
            <a:spLocks/>
          </p:cNvSpPr>
          <p:nvPr/>
        </p:nvSpPr>
        <p:spPr>
          <a:xfrm>
            <a:off x="6505147" y="5515395"/>
            <a:ext cx="5671575" cy="397911"/>
          </a:xfrm>
          <a:prstGeom prst="rect">
            <a:avLst/>
          </a:prstGeom>
        </p:spPr>
        <p:txBody>
          <a:bodyPr lIns="91440" tIns="45720" rIns="91440" bIns="45720" anchor="t">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AU" sz="1200" dirty="0">
                <a:solidFill>
                  <a:schemeClr val="tx1">
                    <a:lumMod val="75000"/>
                    <a:lumOff val="25000"/>
                  </a:schemeClr>
                </a:solidFill>
              </a:rPr>
              <a:t>A gathering of Caritas Australia staff members and </a:t>
            </a:r>
            <a:r>
              <a:rPr lang="en-AU" sz="1200" dirty="0">
                <a:solidFill>
                  <a:schemeClr val="tx1">
                    <a:lumMod val="75000"/>
                    <a:lumOff val="25000"/>
                  </a:schemeClr>
                </a:solidFill>
                <a:hlinkClick r:id="rId4">
                  <a:extLst>
                    <a:ext uri="{A12FA001-AC4F-418D-AE19-62706E023703}">
                      <ahyp:hlinkClr xmlns:ahyp="http://schemas.microsoft.com/office/drawing/2018/hyperlinkcolor" val="tx"/>
                    </a:ext>
                  </a:extLst>
                </a:hlinkClick>
              </a:rPr>
              <a:t>First Australian Program</a:t>
            </a:r>
            <a:r>
              <a:rPr lang="en-AU" sz="1200" dirty="0">
                <a:solidFill>
                  <a:schemeClr val="tx1">
                    <a:lumMod val="75000"/>
                    <a:lumOff val="25000"/>
                  </a:schemeClr>
                </a:solidFill>
              </a:rPr>
              <a:t> partners in Cairns, 2022. </a:t>
            </a:r>
            <a:r>
              <a:rPr lang="en-US" sz="1200" dirty="0">
                <a:solidFill>
                  <a:schemeClr val="tx1">
                    <a:lumMod val="75000"/>
                    <a:lumOff val="25000"/>
                  </a:schemeClr>
                </a:solidFill>
                <a:cs typeface="Arial"/>
              </a:rPr>
              <a:t>Photo: Tim Lam/Caritas Australia</a:t>
            </a:r>
            <a:endParaRPr lang="en-US" sz="1200" dirty="0">
              <a:solidFill>
                <a:schemeClr val="tx1">
                  <a:lumMod val="75000"/>
                  <a:lumOff val="25000"/>
                </a:schemeClr>
              </a:solidFill>
            </a:endParaRPr>
          </a:p>
        </p:txBody>
      </p:sp>
    </p:spTree>
    <p:extLst>
      <p:ext uri="{BB962C8B-B14F-4D97-AF65-F5344CB8AC3E}">
        <p14:creationId xmlns:p14="http://schemas.microsoft.com/office/powerpoint/2010/main" val="40712878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F29C5DE3-0CFB-4573-A069-C3393552E4A9}"/>
              </a:ext>
            </a:extLst>
          </p:cNvPr>
          <p:cNvSpPr txBox="1">
            <a:spLocks/>
          </p:cNvSpPr>
          <p:nvPr/>
        </p:nvSpPr>
        <p:spPr>
          <a:xfrm>
            <a:off x="773077" y="534986"/>
            <a:ext cx="3687445" cy="868932"/>
          </a:xfrm>
          <a:prstGeom prst="rect">
            <a:avLst/>
          </a:prstGeom>
        </p:spPr>
        <p:txBody>
          <a:bodyPr/>
          <a:lstStyle>
            <a:lvl1pPr eaLnBrk="1" hangingPunct="1">
              <a:defRPr baseline="0">
                <a:latin typeface="+mj-lt"/>
                <a:ea typeface="+mj-ea"/>
                <a:cs typeface="+mj-cs"/>
              </a:defRPr>
            </a:lvl1pPr>
          </a:lstStyle>
          <a:p>
            <a:pPr defTabSz="914400"/>
            <a:r>
              <a:rPr lang="en-US" sz="6600" b="1" kern="0">
                <a:solidFill>
                  <a:schemeClr val="bg1"/>
                </a:solidFill>
                <a:latin typeface="Arial" panose="020B0604020202020204" pitchFamily="34" charset="0"/>
                <a:cs typeface="Arial" panose="020B0604020202020204" pitchFamily="34" charset="0"/>
              </a:rPr>
              <a:t>VOICE</a:t>
            </a:r>
            <a:br>
              <a:rPr lang="en-US" sz="6600" b="1" kern="0">
                <a:solidFill>
                  <a:schemeClr val="bg1"/>
                </a:solidFill>
                <a:latin typeface="Arial" panose="020B0604020202020204" pitchFamily="34" charset="0"/>
                <a:cs typeface="Arial" panose="020B0604020202020204" pitchFamily="34" charset="0"/>
              </a:rPr>
            </a:br>
            <a:r>
              <a:rPr lang="en-US" sz="4000" b="1" kern="0">
                <a:solidFill>
                  <a:schemeClr val="bg1"/>
                </a:solidFill>
                <a:latin typeface="Arial" panose="020B0604020202020204" pitchFamily="34" charset="0"/>
                <a:cs typeface="Arial" panose="020B0604020202020204" pitchFamily="34" charset="0"/>
              </a:rPr>
              <a:t>TREATY</a:t>
            </a:r>
          </a:p>
          <a:p>
            <a:pPr defTabSz="914400"/>
            <a:r>
              <a:rPr lang="en-US" sz="4000" b="1" kern="0">
                <a:solidFill>
                  <a:schemeClr val="bg1"/>
                </a:solidFill>
                <a:latin typeface="Arial" panose="020B0604020202020204" pitchFamily="34" charset="0"/>
                <a:cs typeface="Arial" panose="020B0604020202020204" pitchFamily="34" charset="0"/>
              </a:rPr>
              <a:t>TRUTH</a:t>
            </a:r>
          </a:p>
        </p:txBody>
      </p:sp>
      <p:sp>
        <p:nvSpPr>
          <p:cNvPr id="10" name="Text Placeholder 5">
            <a:extLst>
              <a:ext uri="{FF2B5EF4-FFF2-40B4-BE49-F238E27FC236}">
                <a16:creationId xmlns:a16="http://schemas.microsoft.com/office/drawing/2014/main" id="{71A422C6-CAB4-4881-8CD1-6160DB961941}"/>
              </a:ext>
            </a:extLst>
          </p:cNvPr>
          <p:cNvSpPr txBox="1">
            <a:spLocks/>
          </p:cNvSpPr>
          <p:nvPr/>
        </p:nvSpPr>
        <p:spPr>
          <a:xfrm>
            <a:off x="5378353" y="5991235"/>
            <a:ext cx="6813647" cy="173346"/>
          </a:xfrm>
          <a:prstGeom prst="rect">
            <a:avLst/>
          </a:prstGeom>
        </p:spPr>
        <p:txBody>
          <a:bodyPr/>
          <a:lstStyle>
            <a:lvl1pPr marL="0" eaLnBrk="1" hangingPunct="1">
              <a:defRPr baseline="0">
                <a:solidFill>
                  <a:schemeClr val="tx1">
                    <a:lumMod val="85000"/>
                    <a:lumOff val="15000"/>
                  </a:schemeClr>
                </a:solidFill>
                <a:latin typeface="+mn-lt"/>
                <a:ea typeface="+mn-ea"/>
                <a:cs typeface="+mn-cs"/>
              </a:defRPr>
            </a:lvl1pPr>
            <a:lvl2pPr marL="321457" eaLnBrk="1" hangingPunct="1">
              <a:defRPr>
                <a:latin typeface="+mn-lt"/>
                <a:ea typeface="+mn-ea"/>
                <a:cs typeface="+mn-cs"/>
              </a:defRPr>
            </a:lvl2pPr>
            <a:lvl3pPr marL="642915" eaLnBrk="1" hangingPunct="1">
              <a:defRPr>
                <a:latin typeface="+mn-lt"/>
                <a:ea typeface="+mn-ea"/>
                <a:cs typeface="+mn-cs"/>
              </a:defRPr>
            </a:lvl3pPr>
            <a:lvl4pPr marL="964372" eaLnBrk="1" hangingPunct="1">
              <a:defRPr>
                <a:latin typeface="+mn-lt"/>
                <a:ea typeface="+mn-ea"/>
                <a:cs typeface="+mn-cs"/>
              </a:defRPr>
            </a:lvl4pPr>
            <a:lvl5pPr marL="1285829" eaLnBrk="1" hangingPunct="1">
              <a:defRPr>
                <a:latin typeface="+mn-lt"/>
                <a:ea typeface="+mn-ea"/>
                <a:cs typeface="+mn-cs"/>
              </a:defRPr>
            </a:lvl5pPr>
            <a:lvl6pPr marL="1607287" eaLnBrk="1" hangingPunct="1">
              <a:defRPr>
                <a:latin typeface="+mn-lt"/>
                <a:ea typeface="+mn-ea"/>
                <a:cs typeface="+mn-cs"/>
              </a:defRPr>
            </a:lvl6pPr>
            <a:lvl7pPr marL="1928744" eaLnBrk="1" hangingPunct="1">
              <a:defRPr>
                <a:latin typeface="+mn-lt"/>
                <a:ea typeface="+mn-ea"/>
                <a:cs typeface="+mn-cs"/>
              </a:defRPr>
            </a:lvl7pPr>
            <a:lvl8pPr marL="2250201" eaLnBrk="1" hangingPunct="1">
              <a:defRPr>
                <a:latin typeface="+mn-lt"/>
                <a:ea typeface="+mn-ea"/>
                <a:cs typeface="+mn-cs"/>
              </a:defRPr>
            </a:lvl8pPr>
            <a:lvl9pPr marL="2571659" eaLnBrk="1" hangingPunct="1">
              <a:defRPr>
                <a:latin typeface="+mn-lt"/>
                <a:ea typeface="+mn-ea"/>
                <a:cs typeface="+mn-cs"/>
              </a:defRPr>
            </a:lvl9pPr>
          </a:lstStyle>
          <a:p>
            <a:pPr algn="r" defTabSz="914400"/>
            <a:r>
              <a:rPr lang="en-US" sz="900" dirty="0">
                <a:solidFill>
                  <a:schemeClr val="bg1"/>
                </a:solidFill>
                <a:latin typeface="Arial" panose="020B0604020202020204" pitchFamily="34" charset="0"/>
                <a:cs typeface="Arial" panose="020B0604020202020204" pitchFamily="34" charset="0"/>
              </a:rPr>
              <a:t>Detail of a painting by </a:t>
            </a:r>
            <a:r>
              <a:rPr lang="en-US" sz="900" dirty="0" err="1">
                <a:solidFill>
                  <a:schemeClr val="bg1"/>
                </a:solidFill>
                <a:latin typeface="Arial" panose="020B0604020202020204" pitchFamily="34" charset="0"/>
                <a:cs typeface="Arial" panose="020B0604020202020204" pitchFamily="34" charset="0"/>
              </a:rPr>
              <a:t>Kinchela</a:t>
            </a:r>
            <a:r>
              <a:rPr lang="en-US" sz="900" dirty="0">
                <a:solidFill>
                  <a:schemeClr val="bg1"/>
                </a:solidFill>
                <a:latin typeface="Arial" panose="020B0604020202020204" pitchFamily="34" charset="0"/>
                <a:cs typeface="Arial" panose="020B0604020202020204" pitchFamily="34" charset="0"/>
              </a:rPr>
              <a:t> Boys Home survivor Uncle Richard Campbell, #28. Photo: Nicole Clements/Caritas Australia</a:t>
            </a:r>
            <a:endParaRPr lang="en-AU" sz="900" kern="0" dirty="0">
              <a:solidFill>
                <a:schemeClr val="bg1"/>
              </a:solidFill>
              <a:latin typeface="Arial" panose="020B0604020202020204" pitchFamily="34" charset="0"/>
              <a:cs typeface="Arial" panose="020B0604020202020204" pitchFamily="34" charset="0"/>
            </a:endParaRPr>
          </a:p>
        </p:txBody>
      </p:sp>
      <p:pic>
        <p:nvPicPr>
          <p:cNvPr id="2" name="Picture 1" descr="A man sits and paints a large canvas on an easel. ">
            <a:extLst>
              <a:ext uri="{FF2B5EF4-FFF2-40B4-BE49-F238E27FC236}">
                <a16:creationId xmlns:a16="http://schemas.microsoft.com/office/drawing/2014/main" id="{BF8D4F6E-0A7D-63D3-50A5-414ED7749209}"/>
              </a:ext>
            </a:extLst>
          </p:cNvPr>
          <p:cNvPicPr>
            <a:picLocks noGrp="1" noChangeAspect="1"/>
          </p:cNvPicPr>
          <p:nvPr/>
        </p:nvPicPr>
        <p:blipFill rotWithShape="1">
          <a:blip r:embed="rId3" cstate="hqprint">
            <a:extLst>
              <a:ext uri="{28A0092B-C50C-407E-A947-70E740481C1C}">
                <a14:useLocalDpi xmlns:a14="http://schemas.microsoft.com/office/drawing/2010/main"/>
              </a:ext>
            </a:extLst>
          </a:blip>
          <a:srcRect r="-46"/>
          <a:stretch/>
        </p:blipFill>
        <p:spPr>
          <a:xfrm>
            <a:off x="-2547" y="-3080"/>
            <a:ext cx="12206564" cy="6263367"/>
          </a:xfrm>
          <a:prstGeom prst="rect">
            <a:avLst/>
          </a:prstGeom>
        </p:spPr>
      </p:pic>
      <p:sp>
        <p:nvSpPr>
          <p:cNvPr id="9" name="Text Placeholder 5">
            <a:extLst>
              <a:ext uri="{FF2B5EF4-FFF2-40B4-BE49-F238E27FC236}">
                <a16:creationId xmlns:a16="http://schemas.microsoft.com/office/drawing/2014/main" id="{7A30127A-8C61-62E1-9D6D-3B67B143695E}"/>
              </a:ext>
            </a:extLst>
          </p:cNvPr>
          <p:cNvSpPr txBox="1">
            <a:spLocks/>
          </p:cNvSpPr>
          <p:nvPr/>
        </p:nvSpPr>
        <p:spPr>
          <a:xfrm>
            <a:off x="124866" y="5985484"/>
            <a:ext cx="6813647" cy="173346"/>
          </a:xfrm>
          <a:prstGeom prst="rect">
            <a:avLst/>
          </a:prstGeom>
        </p:spPr>
        <p:txBody>
          <a:bodyPr lIns="91440" tIns="45720" rIns="91440" bIns="45720" anchor="t"/>
          <a:lstStyle>
            <a:lvl1pPr marL="0" eaLnBrk="1" hangingPunct="1">
              <a:defRPr baseline="0">
                <a:solidFill>
                  <a:schemeClr val="tx1">
                    <a:lumMod val="85000"/>
                    <a:lumOff val="15000"/>
                  </a:schemeClr>
                </a:solidFill>
                <a:latin typeface="+mn-lt"/>
                <a:ea typeface="+mn-ea"/>
                <a:cs typeface="+mn-cs"/>
              </a:defRPr>
            </a:lvl1pPr>
            <a:lvl2pPr marL="321457" eaLnBrk="1" hangingPunct="1">
              <a:defRPr>
                <a:latin typeface="+mn-lt"/>
                <a:ea typeface="+mn-ea"/>
                <a:cs typeface="+mn-cs"/>
              </a:defRPr>
            </a:lvl2pPr>
            <a:lvl3pPr marL="642915" eaLnBrk="1" hangingPunct="1">
              <a:defRPr>
                <a:latin typeface="+mn-lt"/>
                <a:ea typeface="+mn-ea"/>
                <a:cs typeface="+mn-cs"/>
              </a:defRPr>
            </a:lvl3pPr>
            <a:lvl4pPr marL="964372" eaLnBrk="1" hangingPunct="1">
              <a:defRPr>
                <a:latin typeface="+mn-lt"/>
                <a:ea typeface="+mn-ea"/>
                <a:cs typeface="+mn-cs"/>
              </a:defRPr>
            </a:lvl4pPr>
            <a:lvl5pPr marL="1285829" eaLnBrk="1" hangingPunct="1">
              <a:defRPr>
                <a:latin typeface="+mn-lt"/>
                <a:ea typeface="+mn-ea"/>
                <a:cs typeface="+mn-cs"/>
              </a:defRPr>
            </a:lvl5pPr>
            <a:lvl6pPr marL="1607287" eaLnBrk="1" hangingPunct="1">
              <a:defRPr>
                <a:latin typeface="+mn-lt"/>
                <a:ea typeface="+mn-ea"/>
                <a:cs typeface="+mn-cs"/>
              </a:defRPr>
            </a:lvl6pPr>
            <a:lvl7pPr marL="1928744" eaLnBrk="1" hangingPunct="1">
              <a:defRPr>
                <a:latin typeface="+mn-lt"/>
                <a:ea typeface="+mn-ea"/>
                <a:cs typeface="+mn-cs"/>
              </a:defRPr>
            </a:lvl7pPr>
            <a:lvl8pPr marL="2250201" eaLnBrk="1" hangingPunct="1">
              <a:defRPr>
                <a:latin typeface="+mn-lt"/>
                <a:ea typeface="+mn-ea"/>
                <a:cs typeface="+mn-cs"/>
              </a:defRPr>
            </a:lvl8pPr>
            <a:lvl9pPr marL="2571659" eaLnBrk="1" hangingPunct="1">
              <a:defRPr>
                <a:latin typeface="+mn-lt"/>
                <a:ea typeface="+mn-ea"/>
                <a:cs typeface="+mn-cs"/>
              </a:defRPr>
            </a:lvl9pPr>
          </a:lstStyle>
          <a:p>
            <a:pPr defTabSz="914400"/>
            <a:r>
              <a:rPr lang="en-US" sz="900" dirty="0">
                <a:solidFill>
                  <a:schemeClr val="bg1"/>
                </a:solidFill>
                <a:latin typeface="Arial"/>
                <a:cs typeface="Arial"/>
              </a:rPr>
              <a:t>Photo: Nicole Clements/Caritas Australia</a:t>
            </a:r>
            <a:endParaRPr lang="en-AU" sz="900" kern="0" dirty="0">
              <a:solidFill>
                <a:schemeClr val="bg1"/>
              </a:solidFill>
              <a:latin typeface="Arial"/>
              <a:cs typeface="Arial"/>
            </a:endParaRPr>
          </a:p>
        </p:txBody>
      </p:sp>
    </p:spTree>
    <p:extLst>
      <p:ext uri="{BB962C8B-B14F-4D97-AF65-F5344CB8AC3E}">
        <p14:creationId xmlns:p14="http://schemas.microsoft.com/office/powerpoint/2010/main" val="6295248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9" y="1552548"/>
            <a:ext cx="6716283" cy="4394624"/>
          </a:xfrm>
        </p:spPr>
        <p:txBody>
          <a:bodyPr lIns="91440" tIns="45720" rIns="91440" bIns="45720" anchor="t"/>
          <a:lstStyle/>
          <a:p>
            <a:pPr>
              <a:spcAft>
                <a:spcPts val="1200"/>
              </a:spcAft>
            </a:pPr>
            <a:r>
              <a:rPr lang="en-AU" sz="2800" b="1" dirty="0"/>
              <a:t>Truth-telling </a:t>
            </a:r>
            <a:r>
              <a:rPr lang="en-AU" sz="2800" dirty="0"/>
              <a:t>is a way for First Nations Peoples to record how Australia’s history and past actions have impacted them and continue to affect them today.</a:t>
            </a:r>
          </a:p>
          <a:p>
            <a:pPr>
              <a:spcAft>
                <a:spcPts val="1200"/>
              </a:spcAft>
            </a:pPr>
            <a:r>
              <a:rPr lang="en-AU" sz="2800" dirty="0"/>
              <a:t>It is also a way for First Nations Peoples to reconnect with their cultures, languages and communities.</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29" y="334863"/>
            <a:ext cx="9432255" cy="562570"/>
          </a:xfrm>
        </p:spPr>
        <p:txBody>
          <a:bodyPr anchor="ctr"/>
          <a:lstStyle/>
          <a:p>
            <a:r>
              <a:rPr lang="en-US" sz="4000"/>
              <a:t>TRUTH</a:t>
            </a:r>
            <a:endParaRPr lang="en-AU" sz="4000"/>
          </a:p>
        </p:txBody>
      </p:sp>
      <p:sp>
        <p:nvSpPr>
          <p:cNvPr id="8" name="Text Placeholder 6">
            <a:extLst>
              <a:ext uri="{FF2B5EF4-FFF2-40B4-BE49-F238E27FC236}">
                <a16:creationId xmlns:a16="http://schemas.microsoft.com/office/drawing/2014/main" id="{87174E55-62A4-42A5-8550-20648CBB4005}"/>
              </a:ext>
            </a:extLst>
          </p:cNvPr>
          <p:cNvSpPr txBox="1">
            <a:spLocks/>
          </p:cNvSpPr>
          <p:nvPr/>
        </p:nvSpPr>
        <p:spPr>
          <a:xfrm>
            <a:off x="7572982" y="5296352"/>
            <a:ext cx="4613550" cy="562570"/>
          </a:xfrm>
          <a:prstGeom prst="rect">
            <a:avLst/>
          </a:prstGeom>
        </p:spPr>
        <p:txBody>
          <a:bodyPr lIns="91440" tIns="45720" rIns="91440" bIns="45720" anchor="t">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100" dirty="0" err="1">
                <a:solidFill>
                  <a:schemeClr val="tx1">
                    <a:lumMod val="75000"/>
                    <a:lumOff val="25000"/>
                  </a:schemeClr>
                </a:solidFill>
              </a:rPr>
              <a:t>Kinchela</a:t>
            </a:r>
            <a:r>
              <a:rPr lang="en-US" sz="1100" dirty="0">
                <a:solidFill>
                  <a:schemeClr val="tx1">
                    <a:lumMod val="75000"/>
                    <a:lumOff val="25000"/>
                  </a:schemeClr>
                </a:solidFill>
              </a:rPr>
              <a:t> Boys Home Aboriginal Corporation (KBHAC) board members, Uncle Carey Jarrett, #16 (left) and Uncle Richard Campbell, #28 (right), stand in front of the KBHAC Education Bus in 2022. KBHAC hosts </a:t>
            </a:r>
            <a:r>
              <a:rPr lang="en-US" sz="1100" dirty="0">
                <a:solidFill>
                  <a:schemeClr val="tx1">
                    <a:lumMod val="75000"/>
                    <a:lumOff val="25000"/>
                  </a:schemeClr>
                </a:solidFill>
                <a:hlinkClick r:id="rId3">
                  <a:extLst>
                    <a:ext uri="{A12FA001-AC4F-418D-AE19-62706E023703}">
                      <ahyp:hlinkClr xmlns:ahyp="http://schemas.microsoft.com/office/drawing/2018/hyperlinkcolor" val="tx"/>
                    </a:ext>
                  </a:extLst>
                </a:hlinkClick>
              </a:rPr>
              <a:t>Stolen Generation Truth Telling Sessions</a:t>
            </a:r>
            <a:r>
              <a:rPr lang="en-US" sz="1100" dirty="0">
                <a:solidFill>
                  <a:schemeClr val="tx1">
                    <a:lumMod val="75000"/>
                    <a:lumOff val="25000"/>
                  </a:schemeClr>
                </a:solidFill>
              </a:rPr>
              <a:t> to help deepen understanding in the wider community. Photo: Caritas Australia</a:t>
            </a:r>
            <a:endParaRPr lang="en-US" sz="1400" dirty="0">
              <a:solidFill>
                <a:schemeClr val="tx1">
                  <a:lumMod val="75000"/>
                  <a:lumOff val="25000"/>
                </a:schemeClr>
              </a:solidFill>
            </a:endParaRPr>
          </a:p>
        </p:txBody>
      </p:sp>
      <p:pic>
        <p:nvPicPr>
          <p:cNvPr id="3" name="Picture 2" descr="Two men stand beside the front of a bus on which is painted the word 'Kinchela'.">
            <a:extLst>
              <a:ext uri="{FF2B5EF4-FFF2-40B4-BE49-F238E27FC236}">
                <a16:creationId xmlns:a16="http://schemas.microsoft.com/office/drawing/2014/main" id="{1DD90833-AE65-4894-87A8-2D3997D49571}"/>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7578450" y="1552549"/>
            <a:ext cx="4613550" cy="3652498"/>
          </a:xfrm>
          <a:prstGeom prst="rect">
            <a:avLst/>
          </a:prstGeom>
        </p:spPr>
      </p:pic>
    </p:spTree>
    <p:extLst>
      <p:ext uri="{BB962C8B-B14F-4D97-AF65-F5344CB8AC3E}">
        <p14:creationId xmlns:p14="http://schemas.microsoft.com/office/powerpoint/2010/main" val="19607459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close-up of colourful, round-woven pandanus mats.">
            <a:extLst>
              <a:ext uri="{FF2B5EF4-FFF2-40B4-BE49-F238E27FC236}">
                <a16:creationId xmlns:a16="http://schemas.microsoft.com/office/drawing/2014/main" id="{ADFDAB2D-209C-4A6E-9E01-001C76CE80CE}"/>
              </a:ext>
            </a:extLst>
          </p:cNvPr>
          <p:cNvPicPr>
            <a:picLocks noGrp="1" noChangeAspect="1"/>
          </p:cNvPicPr>
          <p:nvPr>
            <p:ph type="pic" sz="quarter" idx="10"/>
          </p:nvPr>
        </p:nvPicPr>
        <p:blipFill>
          <a:blip r:embed="rId3" cstate="hqprint">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7E7875A6-D030-4356-8215-FE23A92BAA7D}"/>
              </a:ext>
            </a:extLst>
          </p:cNvPr>
          <p:cNvSpPr>
            <a:spLocks noGrp="1"/>
          </p:cNvSpPr>
          <p:nvPr>
            <p:ph type="title"/>
          </p:nvPr>
        </p:nvSpPr>
        <p:spPr>
          <a:xfrm>
            <a:off x="7770777" y="1537370"/>
            <a:ext cx="3687445" cy="868932"/>
          </a:xfrm>
        </p:spPr>
        <p:txBody>
          <a:bodyPr/>
          <a:lstStyle/>
          <a:p>
            <a:pPr algn="r"/>
            <a:r>
              <a:rPr lang="en-US" dirty="0"/>
              <a:t>SEE</a:t>
            </a:r>
            <a:br>
              <a:rPr lang="en-US" sz="6600" dirty="0"/>
            </a:br>
            <a:r>
              <a:rPr lang="en-US" dirty="0"/>
              <a:t>judge</a:t>
            </a:r>
            <a:br>
              <a:rPr lang="en-US" dirty="0"/>
            </a:br>
            <a:r>
              <a:rPr lang="en-US" sz="6600" dirty="0"/>
              <a:t>act</a:t>
            </a:r>
            <a:br>
              <a:rPr lang="en-US" dirty="0"/>
            </a:br>
            <a:r>
              <a:rPr lang="en-US" dirty="0"/>
              <a:t>pray</a:t>
            </a:r>
          </a:p>
        </p:txBody>
      </p:sp>
      <p:sp>
        <p:nvSpPr>
          <p:cNvPr id="6" name="Text Placeholder 5">
            <a:extLst>
              <a:ext uri="{FF2B5EF4-FFF2-40B4-BE49-F238E27FC236}">
                <a16:creationId xmlns:a16="http://schemas.microsoft.com/office/drawing/2014/main" id="{5FB00FDE-6234-4789-A81B-688242FB344A}"/>
              </a:ext>
            </a:extLst>
          </p:cNvPr>
          <p:cNvSpPr>
            <a:spLocks noGrp="1"/>
          </p:cNvSpPr>
          <p:nvPr>
            <p:ph type="body" sz="quarter" idx="11"/>
          </p:nvPr>
        </p:nvSpPr>
        <p:spPr>
          <a:xfrm>
            <a:off x="183492" y="5939330"/>
            <a:ext cx="4847861" cy="247722"/>
          </a:xfrm>
        </p:spPr>
        <p:txBody>
          <a:bodyPr/>
          <a:lstStyle/>
          <a:p>
            <a:pPr algn="l"/>
            <a:r>
              <a:rPr lang="en-US" sz="900" dirty="0"/>
              <a:t>Photo: Richard Wainwright/Caritas Australia</a:t>
            </a:r>
            <a:endParaRPr lang="en-AU" sz="900" dirty="0"/>
          </a:p>
        </p:txBody>
      </p:sp>
    </p:spTree>
    <p:extLst>
      <p:ext uri="{BB962C8B-B14F-4D97-AF65-F5344CB8AC3E}">
        <p14:creationId xmlns:p14="http://schemas.microsoft.com/office/powerpoint/2010/main" val="16070147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7757457" cy="2503246"/>
          </a:xfrm>
        </p:spPr>
        <p:txBody>
          <a:bodyPr lIns="91440" tIns="45720" rIns="91440" bIns="45720" anchor="t"/>
          <a:lstStyle/>
          <a:p>
            <a:pPr>
              <a:spcAft>
                <a:spcPts val="1200"/>
              </a:spcAft>
            </a:pPr>
            <a:r>
              <a:rPr lang="en-AU" sz="2800">
                <a:latin typeface="Arial"/>
                <a:cs typeface="Arial"/>
              </a:rPr>
              <a:t>NAIDOC Week celebrations are held across Australia each July to celebrate the history, culture and achievements of Aboriginal and Torres Strait Islander Peoples. The first NAIDOC celebration was in 1991.</a:t>
            </a:r>
          </a:p>
          <a:p>
            <a:pPr>
              <a:spcAft>
                <a:spcPts val="1200"/>
              </a:spcAft>
            </a:pPr>
            <a:endParaRPr lang="en-AU" sz="2800"/>
          </a:p>
          <a:p>
            <a:pPr>
              <a:spcAft>
                <a:spcPts val="1200"/>
              </a:spcAft>
            </a:pPr>
            <a:endParaRPr lang="en-AU" sz="28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CELEBRATE NAIDOC WEEK</a:t>
            </a:r>
            <a:endParaRPr lang="en-AU" sz="4000"/>
          </a:p>
        </p:txBody>
      </p:sp>
      <p:pic>
        <p:nvPicPr>
          <p:cNvPr id="4" name="Picture 3">
            <a:extLst>
              <a:ext uri="{FF2B5EF4-FFF2-40B4-BE49-F238E27FC236}">
                <a16:creationId xmlns:a16="http://schemas.microsoft.com/office/drawing/2014/main" id="{236CA8C5-FBE7-40DF-BAB7-A415BD31E146}"/>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8497268" y="4769279"/>
            <a:ext cx="594866" cy="594866"/>
          </a:xfrm>
          <a:prstGeom prst="rect">
            <a:avLst/>
          </a:prstGeom>
          <a:noFill/>
          <a:ln>
            <a:noFill/>
          </a:ln>
        </p:spPr>
      </p:pic>
      <p:sp>
        <p:nvSpPr>
          <p:cNvPr id="8" name="Round Diagonal Corner Rectangle 1">
            <a:extLst>
              <a:ext uri="{FF2B5EF4-FFF2-40B4-BE49-F238E27FC236}">
                <a16:creationId xmlns:a16="http://schemas.microsoft.com/office/drawing/2014/main" id="{B90DD21B-51B3-4C86-B3F1-31DADC137159}"/>
              </a:ext>
            </a:extLst>
          </p:cNvPr>
          <p:cNvSpPr>
            <a:spLocks noChangeAspect="1"/>
          </p:cNvSpPr>
          <p:nvPr/>
        </p:nvSpPr>
        <p:spPr>
          <a:xfrm rot="16200000">
            <a:off x="3595230" y="1382455"/>
            <a:ext cx="1602031" cy="7368514"/>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7119585A-C441-4E8D-8036-59AC373AB8D5}"/>
              </a:ext>
            </a:extLst>
          </p:cNvPr>
          <p:cNvSpPr/>
          <p:nvPr/>
        </p:nvSpPr>
        <p:spPr>
          <a:xfrm>
            <a:off x="958228" y="4606030"/>
            <a:ext cx="6876773" cy="861774"/>
          </a:xfrm>
          <a:prstGeom prst="rect">
            <a:avLst/>
          </a:prstGeom>
        </p:spPr>
        <p:txBody>
          <a:bodyPr wrap="square" anchor="ctr">
            <a:spAutoFit/>
          </a:bodyPr>
          <a:lstStyle/>
          <a:p>
            <a:pPr algn="ctr">
              <a:spcBef>
                <a:spcPts val="1200"/>
              </a:spcBef>
            </a:pPr>
            <a:r>
              <a:rPr lang="en-AU" sz="2000">
                <a:solidFill>
                  <a:srgbClr val="762000"/>
                </a:solidFill>
                <a:latin typeface="Arial" panose="020B0604020202020204" pitchFamily="34" charset="0"/>
                <a:cs typeface="Arial" panose="020B0604020202020204" pitchFamily="34" charset="0"/>
              </a:rPr>
              <a:t>Find out what ‘NAIDOC’ stands for.</a:t>
            </a:r>
          </a:p>
          <a:p>
            <a:pPr algn="ctr">
              <a:spcBef>
                <a:spcPts val="1200"/>
              </a:spcBef>
            </a:pPr>
            <a:r>
              <a:rPr lang="en-AU" sz="2000">
                <a:solidFill>
                  <a:srgbClr val="762000"/>
                </a:solidFill>
                <a:latin typeface="Arial" panose="020B0604020202020204" pitchFamily="34" charset="0"/>
                <a:cs typeface="Arial" panose="020B0604020202020204" pitchFamily="34" charset="0"/>
              </a:rPr>
              <a:t>How does your school celebrate NAIDOC Week?</a:t>
            </a:r>
            <a:endParaRPr lang="en-US" sz="2400" b="1">
              <a:solidFill>
                <a:srgbClr val="762000"/>
              </a:solidFill>
              <a:latin typeface="Arial" panose="020B0604020202020204" pitchFamily="34" charset="0"/>
              <a:cs typeface="Arial" panose="020B0604020202020204" pitchFamily="34" charset="0"/>
            </a:endParaRPr>
          </a:p>
        </p:txBody>
      </p:sp>
      <p:pic>
        <p:nvPicPr>
          <p:cNvPr id="15" name="Picture 14" descr="The 'Celebrating NAIDOC Week' logo.">
            <a:extLst>
              <a:ext uri="{FF2B5EF4-FFF2-40B4-BE49-F238E27FC236}">
                <a16:creationId xmlns:a16="http://schemas.microsoft.com/office/drawing/2014/main" id="{7CD88C30-F9A4-43E8-9014-2769B133611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983158" y="1705602"/>
            <a:ext cx="2350192" cy="2350192"/>
          </a:xfrm>
          <a:prstGeom prst="rect">
            <a:avLst/>
          </a:prstGeom>
        </p:spPr>
      </p:pic>
      <p:sp>
        <p:nvSpPr>
          <p:cNvPr id="10" name="Text Placeholder 5">
            <a:extLst>
              <a:ext uri="{FF2B5EF4-FFF2-40B4-BE49-F238E27FC236}">
                <a16:creationId xmlns:a16="http://schemas.microsoft.com/office/drawing/2014/main" id="{E8A66B8B-28A8-4461-8F12-E4CA40960784}"/>
              </a:ext>
            </a:extLst>
          </p:cNvPr>
          <p:cNvSpPr txBox="1">
            <a:spLocks/>
          </p:cNvSpPr>
          <p:nvPr/>
        </p:nvSpPr>
        <p:spPr>
          <a:xfrm>
            <a:off x="9204868" y="4371981"/>
            <a:ext cx="2557072" cy="1329872"/>
          </a:xfrm>
          <a:prstGeom prst="rect">
            <a:avLst/>
          </a:prstGeom>
        </p:spPr>
        <p:txBody>
          <a:bodyPr lIns="91440" tIns="45720" rIns="91440" bIns="45720" anchor="t"/>
          <a:lstStyle>
            <a:lvl1pPr marL="0" indent="0" eaLnBrk="1" hangingPunct="1">
              <a:buNone/>
              <a:defRPr sz="1125"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321457" indent="0" eaLnBrk="1" hangingPunct="1">
              <a:buNone/>
              <a:defRPr sz="984">
                <a:latin typeface="+mn-lt"/>
                <a:ea typeface="+mn-ea"/>
                <a:cs typeface="+mn-cs"/>
              </a:defRPr>
            </a:lvl2pPr>
            <a:lvl3pPr marL="642915" indent="0" eaLnBrk="1" hangingPunct="1">
              <a:buNone/>
              <a:defRPr sz="844">
                <a:latin typeface="+mn-lt"/>
                <a:ea typeface="+mn-ea"/>
                <a:cs typeface="+mn-cs"/>
              </a:defRPr>
            </a:lvl3pPr>
            <a:lvl4pPr marL="964372" indent="0" eaLnBrk="1" hangingPunct="1">
              <a:buNone/>
              <a:defRPr sz="703">
                <a:latin typeface="+mn-lt"/>
                <a:ea typeface="+mn-ea"/>
                <a:cs typeface="+mn-cs"/>
              </a:defRPr>
            </a:lvl4pPr>
            <a:lvl5pPr marL="1285829" indent="0" eaLnBrk="1" hangingPunct="1">
              <a:buNone/>
              <a:defRPr sz="703">
                <a:latin typeface="+mn-lt"/>
                <a:ea typeface="+mn-ea"/>
                <a:cs typeface="+mn-cs"/>
              </a:defRPr>
            </a:lvl5pPr>
            <a:lvl6pPr marL="1607287" indent="0" eaLnBrk="1" hangingPunct="1">
              <a:buNone/>
              <a:defRPr sz="703">
                <a:latin typeface="+mn-lt"/>
                <a:ea typeface="+mn-ea"/>
                <a:cs typeface="+mn-cs"/>
              </a:defRPr>
            </a:lvl6pPr>
            <a:lvl7pPr marL="1928744" indent="0" eaLnBrk="1" hangingPunct="1">
              <a:buNone/>
              <a:defRPr sz="703">
                <a:latin typeface="+mn-lt"/>
                <a:ea typeface="+mn-ea"/>
                <a:cs typeface="+mn-cs"/>
              </a:defRPr>
            </a:lvl7pPr>
            <a:lvl8pPr marL="2250201" indent="0" eaLnBrk="1" hangingPunct="1">
              <a:buNone/>
              <a:defRPr sz="703">
                <a:latin typeface="+mn-lt"/>
                <a:ea typeface="+mn-ea"/>
                <a:cs typeface="+mn-cs"/>
              </a:defRPr>
            </a:lvl8pPr>
            <a:lvl9pPr marL="2571659" indent="0" eaLnBrk="1" hangingPunct="1">
              <a:buNone/>
              <a:defRPr sz="703">
                <a:latin typeface="+mn-lt"/>
                <a:ea typeface="+mn-ea"/>
                <a:cs typeface="+mn-cs"/>
              </a:defRPr>
            </a:lvl9pPr>
          </a:lstStyle>
          <a:p>
            <a:pPr defTabSz="914400">
              <a:spcAft>
                <a:spcPts val="1200"/>
              </a:spcAft>
            </a:pPr>
            <a:r>
              <a:rPr lang="en-AU" sz="2800" kern="0"/>
              <a:t>Watch </a:t>
            </a:r>
            <a:r>
              <a:rPr lang="en-AU" sz="2800" i="1" kern="0">
                <a:solidFill>
                  <a:srgbClr val="0070C0"/>
                </a:solidFill>
                <a:hlinkClick r:id="rId5">
                  <a:extLst>
                    <a:ext uri="{A12FA001-AC4F-418D-AE19-62706E023703}">
                      <ahyp:hlinkClr xmlns:ahyp="http://schemas.microsoft.com/office/drawing/2018/hyperlinkcolor" val="tx"/>
                    </a:ext>
                  </a:extLst>
                </a:hlinkClick>
              </a:rPr>
              <a:t>What does NAIDOC mean to you? </a:t>
            </a:r>
            <a:endParaRPr lang="en-AU" sz="2800" i="1" kern="0">
              <a:solidFill>
                <a:srgbClr val="0070C0"/>
              </a:solidFill>
            </a:endParaRPr>
          </a:p>
        </p:txBody>
      </p:sp>
    </p:spTree>
    <p:extLst>
      <p:ext uri="{BB962C8B-B14F-4D97-AF65-F5344CB8AC3E}">
        <p14:creationId xmlns:p14="http://schemas.microsoft.com/office/powerpoint/2010/main" val="10005559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p:txBody>
          <a:bodyPr lIns="91440" tIns="45720" rIns="91440" bIns="45720" anchor="t"/>
          <a:lstStyle/>
          <a:p>
            <a:pPr>
              <a:lnSpc>
                <a:spcPct val="114000"/>
              </a:lnSpc>
              <a:spcAft>
                <a:spcPts val="1200"/>
              </a:spcAft>
            </a:pPr>
            <a:r>
              <a:rPr lang="en-AU" sz="1400" b="1"/>
              <a:t>Content </a:t>
            </a:r>
            <a:r>
              <a:rPr lang="en-AU" sz="1400"/>
              <a:t>and</a:t>
            </a:r>
            <a:r>
              <a:rPr lang="en-AU" sz="1400" b="1"/>
              <a:t> Learning Tasks </a:t>
            </a:r>
            <a:r>
              <a:rPr lang="en-AU" sz="1400"/>
              <a:t>in this resource link to the following Cross-curriculum Priorities, General Capabilities and Learning Areas of the </a:t>
            </a:r>
            <a:r>
              <a:rPr lang="en-AU" sz="1400">
                <a:solidFill>
                  <a:srgbClr val="0070C0"/>
                </a:solidFill>
                <a:hlinkClick r:id="rId3">
                  <a:extLst>
                    <a:ext uri="{A12FA001-AC4F-418D-AE19-62706E023703}">
                      <ahyp:hlinkClr xmlns:ahyp="http://schemas.microsoft.com/office/drawing/2018/hyperlinkcolor" val="tx"/>
                    </a:ext>
                  </a:extLst>
                </a:hlinkClick>
              </a:rPr>
              <a:t>Australian Curriculum v9</a:t>
            </a:r>
            <a:r>
              <a:rPr lang="en-AU" sz="1400"/>
              <a:t>:</a:t>
            </a:r>
            <a:endParaRPr lang="en-AU" sz="1400" b="1"/>
          </a:p>
          <a:p>
            <a:pPr marL="285750" indent="-285750">
              <a:lnSpc>
                <a:spcPct val="114000"/>
              </a:lnSpc>
              <a:buFont typeface="Arial" panose="020B0604020202020204" pitchFamily="34" charset="0"/>
              <a:buChar char="•"/>
            </a:pPr>
            <a:r>
              <a:rPr lang="en-US" sz="1400">
                <a:solidFill>
                  <a:srgbClr val="0070C0"/>
                </a:solidFill>
                <a:hlinkClick r:id="rId4">
                  <a:extLst>
                    <a:ext uri="{A12FA001-AC4F-418D-AE19-62706E023703}">
                      <ahyp:hlinkClr xmlns:ahyp="http://schemas.microsoft.com/office/drawing/2018/hyperlinkcolor" val="tx"/>
                    </a:ext>
                  </a:extLst>
                </a:hlinkClick>
              </a:rPr>
              <a:t>The Aboriginal and Torres Strait Islander Histories and Cultures</a:t>
            </a:r>
            <a:r>
              <a:rPr lang="en-US" sz="1400"/>
              <a:t> </a:t>
            </a:r>
          </a:p>
          <a:p>
            <a:pPr marL="285750" indent="-285750">
              <a:lnSpc>
                <a:spcPct val="114000"/>
              </a:lnSpc>
              <a:buFont typeface="Arial" panose="020B0604020202020204" pitchFamily="34" charset="0"/>
              <a:buChar char="•"/>
            </a:pPr>
            <a:r>
              <a:rPr lang="en-US" sz="1400">
                <a:solidFill>
                  <a:srgbClr val="0070C0"/>
                </a:solidFill>
                <a:hlinkClick r:id="rId5">
                  <a:extLst>
                    <a:ext uri="{A12FA001-AC4F-418D-AE19-62706E023703}">
                      <ahyp:hlinkClr xmlns:ahyp="http://schemas.microsoft.com/office/drawing/2018/hyperlinkcolor" val="tx"/>
                    </a:ext>
                  </a:extLst>
                </a:hlinkClick>
              </a:rPr>
              <a:t>Intercultural Understanding</a:t>
            </a:r>
            <a:endParaRPr lang="en-US" sz="1400"/>
          </a:p>
          <a:p>
            <a:pPr marL="285750" indent="-285750">
              <a:lnSpc>
                <a:spcPct val="114000"/>
              </a:lnSpc>
              <a:buFont typeface="Arial" panose="020B0604020202020204" pitchFamily="34" charset="0"/>
              <a:buChar char="•"/>
            </a:pPr>
            <a:r>
              <a:rPr lang="en-US" sz="1400">
                <a:solidFill>
                  <a:srgbClr val="0070C0"/>
                </a:solidFill>
                <a:hlinkClick r:id="rId6">
                  <a:extLst>
                    <a:ext uri="{A12FA001-AC4F-418D-AE19-62706E023703}">
                      <ahyp:hlinkClr xmlns:ahyp="http://schemas.microsoft.com/office/drawing/2018/hyperlinkcolor" val="tx"/>
                    </a:ext>
                  </a:extLst>
                </a:hlinkClick>
              </a:rPr>
              <a:t>English</a:t>
            </a:r>
            <a:r>
              <a:rPr lang="en-US" sz="1400"/>
              <a:t> </a:t>
            </a:r>
          </a:p>
          <a:p>
            <a:pPr marL="285750" indent="-285750">
              <a:lnSpc>
                <a:spcPct val="114000"/>
              </a:lnSpc>
              <a:buFont typeface="Arial" panose="020B0604020202020204" pitchFamily="34" charset="0"/>
              <a:buChar char="•"/>
            </a:pPr>
            <a:r>
              <a:rPr lang="en-US" sz="1400">
                <a:solidFill>
                  <a:srgbClr val="0070C0"/>
                </a:solidFill>
                <a:hlinkClick r:id="rId7">
                  <a:extLst>
                    <a:ext uri="{A12FA001-AC4F-418D-AE19-62706E023703}">
                      <ahyp:hlinkClr xmlns:ahyp="http://schemas.microsoft.com/office/drawing/2018/hyperlinkcolor" val="tx"/>
                    </a:ext>
                  </a:extLst>
                </a:hlinkClick>
              </a:rPr>
              <a:t>The Arts</a:t>
            </a:r>
            <a:r>
              <a:rPr lang="en-US" sz="1400"/>
              <a:t> – Visual Arts, Music, Dance, Drama and Media Arts </a:t>
            </a:r>
          </a:p>
          <a:p>
            <a:pPr marL="285750" indent="-285750">
              <a:lnSpc>
                <a:spcPct val="114000"/>
              </a:lnSpc>
              <a:buFont typeface="Arial" panose="020B0604020202020204" pitchFamily="34" charset="0"/>
              <a:buChar char="•"/>
            </a:pPr>
            <a:r>
              <a:rPr lang="en-US" sz="1400">
                <a:solidFill>
                  <a:srgbClr val="0070C0"/>
                </a:solidFill>
                <a:hlinkClick r:id="rId8">
                  <a:extLst>
                    <a:ext uri="{A12FA001-AC4F-418D-AE19-62706E023703}">
                      <ahyp:hlinkClr xmlns:ahyp="http://schemas.microsoft.com/office/drawing/2018/hyperlinkcolor" val="tx"/>
                    </a:ext>
                  </a:extLst>
                </a:hlinkClick>
              </a:rPr>
              <a:t>The Humanities and Social Sciences (HASS)</a:t>
            </a:r>
            <a:r>
              <a:rPr lang="en-US" sz="1400"/>
              <a:t> – History, Geography and Civics and Citizenship</a:t>
            </a:r>
          </a:p>
          <a:p>
            <a:pPr marL="285750" indent="-285750">
              <a:lnSpc>
                <a:spcPct val="114000"/>
              </a:lnSpc>
              <a:spcAft>
                <a:spcPts val="1200"/>
              </a:spcAft>
              <a:buFont typeface="Arial" panose="020B0604020202020204" pitchFamily="34" charset="0"/>
              <a:buChar char="•"/>
            </a:pPr>
            <a:r>
              <a:rPr lang="en-US" sz="1400">
                <a:solidFill>
                  <a:srgbClr val="0070C0"/>
                </a:solidFill>
                <a:hlinkClick r:id="rId9">
                  <a:extLst>
                    <a:ext uri="{A12FA001-AC4F-418D-AE19-62706E023703}">
                      <ahyp:hlinkClr xmlns:ahyp="http://schemas.microsoft.com/office/drawing/2018/hyperlinkcolor" val="tx"/>
                    </a:ext>
                  </a:extLst>
                </a:hlinkClick>
              </a:rPr>
              <a:t>Technologies</a:t>
            </a:r>
            <a:r>
              <a:rPr lang="en-US" sz="1400"/>
              <a:t> – Digital Technologies</a:t>
            </a:r>
          </a:p>
          <a:p>
            <a:pPr>
              <a:lnSpc>
                <a:spcPct val="114000"/>
              </a:lnSpc>
              <a:spcAft>
                <a:spcPts val="1200"/>
              </a:spcAft>
            </a:pPr>
            <a:endParaRPr lang="en-AU" sz="1400"/>
          </a:p>
          <a:p>
            <a:pPr>
              <a:lnSpc>
                <a:spcPct val="114000"/>
              </a:lnSpc>
              <a:spcAft>
                <a:spcPts val="1200"/>
              </a:spcAft>
            </a:pPr>
            <a:r>
              <a:rPr lang="en-AU" sz="1400" b="1"/>
              <a:t>Curriculum Links </a:t>
            </a:r>
            <a:r>
              <a:rPr lang="en-AU" sz="1400"/>
              <a:t>for suggested activities are included in the Notes section of this presentation and available in full in the accompanying</a:t>
            </a:r>
            <a:r>
              <a:rPr lang="en-AU" sz="1400">
                <a:solidFill>
                  <a:srgbClr val="C00000"/>
                </a:solidFill>
              </a:rPr>
              <a:t> </a:t>
            </a:r>
            <a:r>
              <a:rPr lang="en-AU" altLang="en-US" sz="1400" b="1"/>
              <a:t>Teacher’s Notes PDF</a:t>
            </a:r>
            <a:r>
              <a:rPr lang="en-AU" sz="1400" b="1"/>
              <a:t>. </a:t>
            </a:r>
          </a:p>
        </p:txBody>
      </p:sp>
      <p:sp>
        <p:nvSpPr>
          <p:cNvPr id="4" name="Title 4">
            <a:extLst>
              <a:ext uri="{FF2B5EF4-FFF2-40B4-BE49-F238E27FC236}">
                <a16:creationId xmlns:a16="http://schemas.microsoft.com/office/drawing/2014/main" id="{04D3D450-E30E-40FD-9B2A-928EAD069ACB}"/>
              </a:ext>
            </a:extLst>
          </p:cNvPr>
          <p:cNvSpPr txBox="1">
            <a:spLocks/>
          </p:cNvSpPr>
          <p:nvPr/>
        </p:nvSpPr>
        <p:spPr>
          <a:xfrm>
            <a:off x="567530" y="334863"/>
            <a:ext cx="7385832" cy="562570"/>
          </a:xfrm>
          <a:prstGeom prst="rect">
            <a:avLst/>
          </a:prstGeom>
        </p:spPr>
        <p:txBody>
          <a:bodyPr anchor="ctr"/>
          <a:lstStyle>
            <a:lvl1pPr eaLnBrk="1" hangingPunct="1">
              <a:defRPr sz="2672" b="1" baseline="0">
                <a:solidFill>
                  <a:schemeClr val="tx1">
                    <a:lumMod val="75000"/>
                    <a:lumOff val="25000"/>
                  </a:schemeClr>
                </a:solidFill>
                <a:latin typeface="Arial" panose="020B0604020202020204" pitchFamily="34" charset="0"/>
                <a:ea typeface="+mj-ea"/>
                <a:cs typeface="Arial" panose="020B0604020202020204" pitchFamily="34" charset="0"/>
              </a:defRPr>
            </a:lvl1pPr>
          </a:lstStyle>
          <a:p>
            <a:pPr defTabSz="914400"/>
            <a:r>
              <a:rPr lang="en-US" sz="4000" kern="0"/>
              <a:t>CURRICULUM OVERVIEW</a:t>
            </a:r>
            <a:endParaRPr lang="en-AU" sz="4000" kern="0"/>
          </a:p>
        </p:txBody>
      </p:sp>
    </p:spTree>
    <p:extLst>
      <p:ext uri="{BB962C8B-B14F-4D97-AF65-F5344CB8AC3E}">
        <p14:creationId xmlns:p14="http://schemas.microsoft.com/office/powerpoint/2010/main" val="31353068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9" y="1552548"/>
            <a:ext cx="6319574" cy="4394624"/>
          </a:xfrm>
        </p:spPr>
        <p:txBody>
          <a:bodyPr lIns="91440" tIns="45720" rIns="91440" bIns="45720" anchor="t"/>
          <a:lstStyle/>
          <a:p>
            <a:pPr>
              <a:spcAft>
                <a:spcPts val="600"/>
              </a:spcAft>
            </a:pPr>
            <a:r>
              <a:rPr lang="en-AU" sz="2800"/>
              <a:t>Too many of our Aboriginal and Torres Strait Islander brothers and sisters live with ongoing and extensive injustice.</a:t>
            </a:r>
          </a:p>
          <a:p>
            <a:pPr>
              <a:spcAft>
                <a:spcPts val="600"/>
              </a:spcAft>
            </a:pPr>
            <a:r>
              <a:rPr lang="en-AU" altLang="en-US" sz="2800">
                <a:latin typeface="Arial" panose="020B0604020202020204" pitchFamily="34" charset="0"/>
                <a:cs typeface="Arial" panose="020B0604020202020204" pitchFamily="34" charset="0"/>
              </a:rPr>
              <a:t>Some of the ways we work with our partners include improving health and training in business and leadership.</a:t>
            </a:r>
          </a:p>
          <a:p>
            <a:pPr>
              <a:spcAft>
                <a:spcPts val="600"/>
              </a:spcAft>
            </a:pPr>
            <a:r>
              <a:rPr lang="en-AU" altLang="en-US" sz="2800" b="1">
                <a:latin typeface="Arial" panose="020B0604020202020204" pitchFamily="34" charset="0"/>
                <a:cs typeface="Arial" panose="020B0604020202020204" pitchFamily="34" charset="0"/>
              </a:rPr>
              <a:t>We are working together with First Australians so they decide their own solutions and future. </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30" y="334863"/>
            <a:ext cx="9216550" cy="562570"/>
          </a:xfrm>
        </p:spPr>
        <p:txBody>
          <a:bodyPr anchor="ctr"/>
          <a:lstStyle/>
          <a:p>
            <a:r>
              <a:rPr lang="en-US" sz="3200"/>
              <a:t>LEARN ABOUT CARITAS AUSTRALIA’S WORK WITH FIRST AUSTRALIANS</a:t>
            </a:r>
            <a:endParaRPr lang="en-AU" sz="3200"/>
          </a:p>
        </p:txBody>
      </p:sp>
      <p:sp>
        <p:nvSpPr>
          <p:cNvPr id="4" name="Text Placeholder 3">
            <a:extLst>
              <a:ext uri="{FF2B5EF4-FFF2-40B4-BE49-F238E27FC236}">
                <a16:creationId xmlns:a16="http://schemas.microsoft.com/office/drawing/2014/main" id="{E6446CBC-29D6-476A-86EB-7F1FC5FEF8C4}"/>
              </a:ext>
            </a:extLst>
          </p:cNvPr>
          <p:cNvSpPr txBox="1">
            <a:spLocks/>
          </p:cNvSpPr>
          <p:nvPr/>
        </p:nvSpPr>
        <p:spPr>
          <a:xfrm>
            <a:off x="7374307" y="4521445"/>
            <a:ext cx="4755378" cy="1029741"/>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defRPr/>
            </a:pPr>
            <a:r>
              <a:rPr lang="en-AU" sz="2000" b="1">
                <a:solidFill>
                  <a:srgbClr val="0070C0"/>
                </a:solidFill>
                <a:hlinkClick r:id="rId3">
                  <a:extLst>
                    <a:ext uri="{A12FA001-AC4F-418D-AE19-62706E023703}">
                      <ahyp:hlinkClr xmlns:ahyp="http://schemas.microsoft.com/office/drawing/2018/hyperlinkcolor" val="tx"/>
                    </a:ext>
                  </a:extLst>
                </a:hlinkClick>
              </a:rPr>
              <a:t>Learn about the work Caritas Australia and our First Australian partners are doing.*</a:t>
            </a:r>
            <a:endParaRPr lang="en-AU" sz="2000" b="1">
              <a:solidFill>
                <a:srgbClr val="0070C0"/>
              </a:solidFill>
            </a:endParaRPr>
          </a:p>
          <a:p>
            <a:pPr marL="0" indent="0">
              <a:buNone/>
              <a:defRPr/>
            </a:pPr>
            <a:endParaRPr lang="en-AU" sz="1200" b="1">
              <a:solidFill>
                <a:srgbClr val="0070C0"/>
              </a:solidFill>
              <a:latin typeface="Arial" panose="020B0604020202020204" pitchFamily="34" charset="0"/>
              <a:cs typeface="Arial" panose="020B0604020202020204" pitchFamily="34" charset="0"/>
            </a:endParaRPr>
          </a:p>
          <a:p>
            <a:pPr marL="0" indent="0">
              <a:buNone/>
              <a:defRPr/>
            </a:pPr>
            <a:r>
              <a:rPr lang="en-AU" sz="1000" b="1">
                <a:solidFill>
                  <a:schemeClr val="tx1">
                    <a:lumMod val="75000"/>
                    <a:lumOff val="25000"/>
                  </a:schemeClr>
                </a:solidFill>
                <a:latin typeface="Arial" panose="020B0604020202020204" pitchFamily="34" charset="0"/>
                <a:cs typeface="Arial" panose="020B0604020202020204" pitchFamily="34" charset="0"/>
              </a:rPr>
              <a:t>*</a:t>
            </a:r>
            <a:r>
              <a:rPr lang="en-US" sz="1000">
                <a:solidFill>
                  <a:schemeClr val="tx1">
                    <a:lumMod val="75000"/>
                    <a:lumOff val="25000"/>
                  </a:schemeClr>
                </a:solidFill>
                <a:latin typeface="Arial" panose="020B0604020202020204" pitchFamily="34" charset="0"/>
                <a:cs typeface="Arial" panose="020B0604020202020204" pitchFamily="34" charset="0"/>
              </a:rPr>
              <a:t>Aboriginal and Torres Strait Islander viewers are advised that this video may contain images and voices of people who have died.</a:t>
            </a:r>
            <a:endParaRPr lang="en-AU" sz="1000">
              <a:solidFill>
                <a:schemeClr val="tx1">
                  <a:lumMod val="75000"/>
                  <a:lumOff val="25000"/>
                </a:schemeClr>
              </a:solidFill>
              <a:latin typeface="Arial" panose="020B0604020202020204" pitchFamily="34" charset="0"/>
              <a:cs typeface="Arial" panose="020B0604020202020204" pitchFamily="34" charset="0"/>
            </a:endParaRPr>
          </a:p>
        </p:txBody>
      </p:sp>
      <p:pic>
        <p:nvPicPr>
          <p:cNvPr id="52" name="Picture 51" descr="A screenshot of a video called 'Programs Snapshot: First Australians | Caritas Australia', showing a woman smiling.">
            <a:hlinkClick r:id="rId3"/>
            <a:extLst>
              <a:ext uri="{FF2B5EF4-FFF2-40B4-BE49-F238E27FC236}">
                <a16:creationId xmlns:a16="http://schemas.microsoft.com/office/drawing/2014/main" id="{65772F42-8144-4DA1-A815-ACDD7EFDAB48}"/>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7436622" y="1547446"/>
            <a:ext cx="4755924" cy="2703712"/>
          </a:xfrm>
          <a:prstGeom prst="rect">
            <a:avLst/>
          </a:prstGeom>
        </p:spPr>
      </p:pic>
    </p:spTree>
    <p:extLst>
      <p:ext uri="{BB962C8B-B14F-4D97-AF65-F5344CB8AC3E}">
        <p14:creationId xmlns:p14="http://schemas.microsoft.com/office/powerpoint/2010/main" val="12356153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9" y="1552548"/>
            <a:ext cx="7216126" cy="3348064"/>
          </a:xfrm>
        </p:spPr>
        <p:txBody>
          <a:bodyPr lIns="91440" tIns="45720" rIns="91440" bIns="45720" anchor="t"/>
          <a:lstStyle/>
          <a:p>
            <a:pPr>
              <a:spcAft>
                <a:spcPts val="1200"/>
              </a:spcAft>
            </a:pPr>
            <a:r>
              <a:rPr lang="en-AU" sz="2800" b="1">
                <a:latin typeface="Arial"/>
                <a:cs typeface="Arial"/>
              </a:rPr>
              <a:t>Did you know that Australia’s First Nations Peoples form the world’s oldest living Cultures? </a:t>
            </a:r>
            <a:r>
              <a:rPr lang="en-AU" sz="2800">
                <a:latin typeface="Arial"/>
                <a:cs typeface="Arial"/>
              </a:rPr>
              <a:t>This is one of many things to celebrate! </a:t>
            </a:r>
            <a:endParaRPr lang="en-AU" sz="2800"/>
          </a:p>
          <a:p>
            <a:pPr>
              <a:spcAft>
                <a:spcPts val="1200"/>
              </a:spcAft>
            </a:pPr>
            <a:r>
              <a:rPr lang="en-AU" sz="2800"/>
              <a:t>Learning more about the </a:t>
            </a:r>
            <a:r>
              <a:rPr lang="en-AU" sz="2800" b="1"/>
              <a:t>challenges</a:t>
            </a:r>
            <a:r>
              <a:rPr lang="en-AU" sz="2800"/>
              <a:t> First Nations Australians continue to face is also very important. </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29" y="334863"/>
            <a:ext cx="9432255" cy="562570"/>
          </a:xfrm>
        </p:spPr>
        <p:txBody>
          <a:bodyPr anchor="ctr"/>
          <a:lstStyle/>
          <a:p>
            <a:r>
              <a:rPr lang="en-US" sz="4000"/>
              <a:t>LEARN MORE</a:t>
            </a:r>
            <a:endParaRPr lang="en-AU" sz="4000"/>
          </a:p>
        </p:txBody>
      </p:sp>
      <p:sp>
        <p:nvSpPr>
          <p:cNvPr id="8" name="Round Diagonal Corner Rectangle 1">
            <a:extLst>
              <a:ext uri="{FF2B5EF4-FFF2-40B4-BE49-F238E27FC236}">
                <a16:creationId xmlns:a16="http://schemas.microsoft.com/office/drawing/2014/main" id="{7831E726-94B6-4154-9E84-910E5BF18D7C}"/>
              </a:ext>
            </a:extLst>
          </p:cNvPr>
          <p:cNvSpPr>
            <a:spLocks noChangeAspect="1"/>
          </p:cNvSpPr>
          <p:nvPr/>
        </p:nvSpPr>
        <p:spPr>
          <a:xfrm rot="16200000">
            <a:off x="3611673" y="1990034"/>
            <a:ext cx="1021548" cy="6842706"/>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2B11FA6A-E2B1-47FB-802F-3478C7A8B6E1}"/>
              </a:ext>
            </a:extLst>
          </p:cNvPr>
          <p:cNvSpPr/>
          <p:nvPr/>
        </p:nvSpPr>
        <p:spPr>
          <a:xfrm>
            <a:off x="817340" y="5057443"/>
            <a:ext cx="6497860" cy="707886"/>
          </a:xfrm>
          <a:prstGeom prst="rect">
            <a:avLst/>
          </a:prstGeom>
        </p:spPr>
        <p:txBody>
          <a:bodyPr wrap="square" anchor="ctr">
            <a:spAutoFit/>
          </a:bodyPr>
          <a:lstStyle/>
          <a:p>
            <a:pPr algn="ctr">
              <a:spcBef>
                <a:spcPts val="1200"/>
              </a:spcBef>
            </a:pPr>
            <a:r>
              <a:rPr lang="en-AU" sz="2000">
                <a:solidFill>
                  <a:srgbClr val="762000"/>
                </a:solidFill>
                <a:latin typeface="Arial" panose="020B0604020202020204" pitchFamily="34" charset="0"/>
                <a:cs typeface="Arial" panose="020B0604020202020204" pitchFamily="34" charset="0"/>
              </a:rPr>
              <a:t>Investigate what the phrase ‘closing the gap’ means. Why is this important? What difference could it make?</a:t>
            </a:r>
          </a:p>
        </p:txBody>
      </p:sp>
      <p:pic>
        <p:nvPicPr>
          <p:cNvPr id="10" name="Picture Placeholder 5" descr="A First Nations ranger wearing safety gear and holding fire management equipment stands in front of a low fire burning the understorey of an open woodland.">
            <a:extLst>
              <a:ext uri="{FF2B5EF4-FFF2-40B4-BE49-F238E27FC236}">
                <a16:creationId xmlns:a16="http://schemas.microsoft.com/office/drawing/2014/main" id="{9E4E17F7-DF5E-4CDF-8A56-9709D7504C66}"/>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7917220" y="1552548"/>
            <a:ext cx="4279499" cy="3771391"/>
          </a:xfrm>
          <a:prstGeom prst="rect">
            <a:avLst/>
          </a:prstGeom>
        </p:spPr>
      </p:pic>
      <p:sp>
        <p:nvSpPr>
          <p:cNvPr id="12" name="Text Placeholder 3">
            <a:extLst>
              <a:ext uri="{FF2B5EF4-FFF2-40B4-BE49-F238E27FC236}">
                <a16:creationId xmlns:a16="http://schemas.microsoft.com/office/drawing/2014/main" id="{E3BDAD21-98B4-46C6-8570-AD824305A4D4}"/>
              </a:ext>
            </a:extLst>
          </p:cNvPr>
          <p:cNvSpPr txBox="1">
            <a:spLocks/>
          </p:cNvSpPr>
          <p:nvPr/>
        </p:nvSpPr>
        <p:spPr>
          <a:xfrm>
            <a:off x="7917221" y="5440628"/>
            <a:ext cx="4274780" cy="606667"/>
          </a:xfrm>
          <a:prstGeom prst="rect">
            <a:avLst/>
          </a:prstGeom>
        </p:spPr>
        <p:txBody>
          <a:bodyPr/>
          <a:lstStyle>
            <a:lvl1pPr marL="0" eaLnBrk="1" hangingPunct="1">
              <a:defRPr baseline="0">
                <a:solidFill>
                  <a:schemeClr val="tx1">
                    <a:lumMod val="85000"/>
                    <a:lumOff val="15000"/>
                  </a:schemeClr>
                </a:solidFill>
                <a:latin typeface="+mn-lt"/>
                <a:ea typeface="+mn-ea"/>
                <a:cs typeface="+mn-cs"/>
              </a:defRPr>
            </a:lvl1pPr>
            <a:lvl2pPr marL="321457" eaLnBrk="1" hangingPunct="1">
              <a:defRPr>
                <a:latin typeface="+mn-lt"/>
                <a:ea typeface="+mn-ea"/>
                <a:cs typeface="+mn-cs"/>
              </a:defRPr>
            </a:lvl2pPr>
            <a:lvl3pPr marL="642915" eaLnBrk="1" hangingPunct="1">
              <a:defRPr>
                <a:latin typeface="+mn-lt"/>
                <a:ea typeface="+mn-ea"/>
                <a:cs typeface="+mn-cs"/>
              </a:defRPr>
            </a:lvl3pPr>
            <a:lvl4pPr marL="964372" eaLnBrk="1" hangingPunct="1">
              <a:defRPr>
                <a:latin typeface="+mn-lt"/>
                <a:ea typeface="+mn-ea"/>
                <a:cs typeface="+mn-cs"/>
              </a:defRPr>
            </a:lvl4pPr>
            <a:lvl5pPr marL="1285829" eaLnBrk="1" hangingPunct="1">
              <a:defRPr>
                <a:latin typeface="+mn-lt"/>
                <a:ea typeface="+mn-ea"/>
                <a:cs typeface="+mn-cs"/>
              </a:defRPr>
            </a:lvl5pPr>
            <a:lvl6pPr marL="1607287" eaLnBrk="1" hangingPunct="1">
              <a:defRPr>
                <a:latin typeface="+mn-lt"/>
                <a:ea typeface="+mn-ea"/>
                <a:cs typeface="+mn-cs"/>
              </a:defRPr>
            </a:lvl6pPr>
            <a:lvl7pPr marL="1928744" eaLnBrk="1" hangingPunct="1">
              <a:defRPr>
                <a:latin typeface="+mn-lt"/>
                <a:ea typeface="+mn-ea"/>
                <a:cs typeface="+mn-cs"/>
              </a:defRPr>
            </a:lvl7pPr>
            <a:lvl8pPr marL="2250201" eaLnBrk="1" hangingPunct="1">
              <a:defRPr>
                <a:latin typeface="+mn-lt"/>
                <a:ea typeface="+mn-ea"/>
                <a:cs typeface="+mn-cs"/>
              </a:defRPr>
            </a:lvl8pPr>
            <a:lvl9pPr marL="2571659" eaLnBrk="1" hangingPunct="1">
              <a:defRPr>
                <a:latin typeface="+mn-lt"/>
                <a:ea typeface="+mn-ea"/>
                <a:cs typeface="+mn-cs"/>
              </a:defRPr>
            </a:lvl9pPr>
          </a:lstStyle>
          <a:p>
            <a:pPr defTabSz="914400"/>
            <a:r>
              <a:rPr lang="en-US" sz="1000" kern="0">
                <a:latin typeface="Arial" panose="020B0604020202020204" pitchFamily="34" charset="0"/>
                <a:cs typeface="Arial" panose="020B0604020202020204" pitchFamily="34" charset="0"/>
              </a:rPr>
              <a:t>First Australian Rangers manage fires in the winter to reduce greenhouse gas emissions. Photo:</a:t>
            </a:r>
            <a:r>
              <a:rPr lang="en-US" sz="1000" b="1" kern="0">
                <a:latin typeface="Arial" panose="020B0604020202020204" pitchFamily="34" charset="0"/>
                <a:cs typeface="Arial" panose="020B0604020202020204" pitchFamily="34" charset="0"/>
              </a:rPr>
              <a:t> </a:t>
            </a:r>
            <a:r>
              <a:rPr lang="en-AU" sz="1000" kern="0">
                <a:latin typeface="Arial" panose="020B0604020202020204" pitchFamily="34" charset="0"/>
                <a:cs typeface="Arial" panose="020B0604020202020204" pitchFamily="34" charset="0"/>
              </a:rPr>
              <a:t>Richard Wainwright/Caritas Australia</a:t>
            </a:r>
          </a:p>
          <a:p>
            <a:pPr defTabSz="914400"/>
            <a:endParaRPr lang="en-US" kern="0"/>
          </a:p>
        </p:txBody>
      </p:sp>
    </p:spTree>
    <p:extLst>
      <p:ext uri="{BB962C8B-B14F-4D97-AF65-F5344CB8AC3E}">
        <p14:creationId xmlns:p14="http://schemas.microsoft.com/office/powerpoint/2010/main" val="39045724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close-up of colourful, round-woven pandanus mats.">
            <a:extLst>
              <a:ext uri="{FF2B5EF4-FFF2-40B4-BE49-F238E27FC236}">
                <a16:creationId xmlns:a16="http://schemas.microsoft.com/office/drawing/2014/main" id="{ADFDAB2D-209C-4A6E-9E01-001C76CE80CE}"/>
              </a:ext>
            </a:extLst>
          </p:cNvPr>
          <p:cNvPicPr>
            <a:picLocks noGrp="1" noChangeAspect="1"/>
          </p:cNvPicPr>
          <p:nvPr>
            <p:ph type="pic" sz="quarter" idx="10"/>
          </p:nvPr>
        </p:nvPicPr>
        <p:blipFill>
          <a:blip r:embed="rId3" cstate="hqprint">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7E7875A6-D030-4356-8215-FE23A92BAA7D}"/>
              </a:ext>
            </a:extLst>
          </p:cNvPr>
          <p:cNvSpPr>
            <a:spLocks noGrp="1"/>
          </p:cNvSpPr>
          <p:nvPr>
            <p:ph type="title"/>
          </p:nvPr>
        </p:nvSpPr>
        <p:spPr>
          <a:xfrm>
            <a:off x="7783477" y="1537370"/>
            <a:ext cx="3687445" cy="868932"/>
          </a:xfrm>
        </p:spPr>
        <p:txBody>
          <a:bodyPr/>
          <a:lstStyle/>
          <a:p>
            <a:pPr algn="r"/>
            <a:r>
              <a:rPr lang="en-US" dirty="0"/>
              <a:t>SEE</a:t>
            </a:r>
            <a:br>
              <a:rPr lang="en-US" sz="6600" dirty="0"/>
            </a:br>
            <a:r>
              <a:rPr lang="en-US" dirty="0"/>
              <a:t>judge</a:t>
            </a:r>
            <a:br>
              <a:rPr lang="en-US" dirty="0"/>
            </a:br>
            <a:r>
              <a:rPr lang="en-US" dirty="0"/>
              <a:t>act</a:t>
            </a:r>
            <a:br>
              <a:rPr lang="en-US" dirty="0"/>
            </a:br>
            <a:r>
              <a:rPr lang="en-US" sz="6600" dirty="0"/>
              <a:t>pray</a:t>
            </a:r>
          </a:p>
        </p:txBody>
      </p:sp>
      <p:sp>
        <p:nvSpPr>
          <p:cNvPr id="6" name="Text Placeholder 5">
            <a:extLst>
              <a:ext uri="{FF2B5EF4-FFF2-40B4-BE49-F238E27FC236}">
                <a16:creationId xmlns:a16="http://schemas.microsoft.com/office/drawing/2014/main" id="{5FB00FDE-6234-4789-A81B-688242FB344A}"/>
              </a:ext>
            </a:extLst>
          </p:cNvPr>
          <p:cNvSpPr>
            <a:spLocks noGrp="1"/>
          </p:cNvSpPr>
          <p:nvPr>
            <p:ph type="body" sz="quarter" idx="11"/>
          </p:nvPr>
        </p:nvSpPr>
        <p:spPr>
          <a:xfrm>
            <a:off x="183492" y="5939330"/>
            <a:ext cx="4847861" cy="247722"/>
          </a:xfrm>
        </p:spPr>
        <p:txBody>
          <a:bodyPr/>
          <a:lstStyle/>
          <a:p>
            <a:pPr algn="l"/>
            <a:r>
              <a:rPr lang="en-US" sz="900"/>
              <a:t>Photo: Richard Wainwright/Caritas Australia</a:t>
            </a:r>
            <a:endParaRPr lang="en-AU" sz="900"/>
          </a:p>
        </p:txBody>
      </p:sp>
    </p:spTree>
    <p:extLst>
      <p:ext uri="{BB962C8B-B14F-4D97-AF65-F5344CB8AC3E}">
        <p14:creationId xmlns:p14="http://schemas.microsoft.com/office/powerpoint/2010/main" val="15241301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1318093" y="1538170"/>
            <a:ext cx="2385425" cy="1404134"/>
          </a:xfrm>
        </p:spPr>
        <p:txBody>
          <a:bodyPr lIns="91440" tIns="45720" rIns="91440" bIns="45720" anchor="t"/>
          <a:lstStyle/>
          <a:p>
            <a:r>
              <a:rPr lang="en-AU" sz="2800" dirty="0">
                <a:solidFill>
                  <a:srgbClr val="0070C0"/>
                </a:solidFill>
                <a:latin typeface="Arial"/>
                <a:cs typeface="Arial"/>
                <a:hlinkClick r:id="rId3">
                  <a:extLst>
                    <a:ext uri="{A12FA001-AC4F-418D-AE19-62706E023703}">
                      <ahyp:hlinkClr xmlns:ahyp="http://schemas.microsoft.com/office/drawing/2018/hyperlinkcolor" val="tx"/>
                    </a:ext>
                  </a:extLst>
                </a:hlinkClick>
              </a:rPr>
              <a:t>Settle in and listen to this prayer, letting it guide your own.</a:t>
            </a:r>
            <a:endParaRPr lang="en-AU" sz="2800" dirty="0">
              <a:solidFill>
                <a:srgbClr val="0070C0"/>
              </a:solidFill>
            </a:endParaRP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PRAY</a:t>
            </a:r>
            <a:endParaRPr lang="en-AU" sz="4000"/>
          </a:p>
        </p:txBody>
      </p:sp>
      <p:pic>
        <p:nvPicPr>
          <p:cNvPr id="2" name="Picture 3" descr="A screenshot of a video, showing a desert landscape, with a lit-up cross on top of a hill in the background.">
            <a:hlinkClick r:id="rId3"/>
            <a:extLst>
              <a:ext uri="{FF2B5EF4-FFF2-40B4-BE49-F238E27FC236}">
                <a16:creationId xmlns:a16="http://schemas.microsoft.com/office/drawing/2014/main" id="{469B31D5-ADD6-3280-D044-D31F8F3A815C}"/>
              </a:ext>
            </a:extLst>
          </p:cNvPr>
          <p:cNvPicPr>
            <a:picLocks noChangeAspect="1"/>
          </p:cNvPicPr>
          <p:nvPr/>
        </p:nvPicPr>
        <p:blipFill>
          <a:blip r:embed="rId4"/>
          <a:stretch>
            <a:fillRect/>
          </a:stretch>
        </p:blipFill>
        <p:spPr>
          <a:xfrm>
            <a:off x="4264325" y="1479824"/>
            <a:ext cx="7933425" cy="4473445"/>
          </a:xfrm>
          <a:prstGeom prst="rect">
            <a:avLst/>
          </a:prstGeom>
        </p:spPr>
      </p:pic>
      <p:pic>
        <p:nvPicPr>
          <p:cNvPr id="7" name="Picture 6">
            <a:hlinkClick r:id="rId3"/>
            <a:extLst>
              <a:ext uri="{FF2B5EF4-FFF2-40B4-BE49-F238E27FC236}">
                <a16:creationId xmlns:a16="http://schemas.microsoft.com/office/drawing/2014/main" id="{399A3B27-EA3A-1AE3-8261-D5B58C10717D}"/>
              </a:ext>
            </a:extLst>
          </p:cNvPr>
          <p:cNvPicPr/>
          <p:nvPr/>
        </p:nvPicPr>
        <p:blipFill>
          <a:blip r:embed="rId5">
            <a:extLst>
              <a:ext uri="{28A0092B-C50C-407E-A947-70E740481C1C}">
                <a14:useLocalDpi xmlns:a14="http://schemas.microsoft.com/office/drawing/2010/main"/>
              </a:ext>
            </a:extLst>
          </a:blip>
          <a:srcRect/>
          <a:stretch>
            <a:fillRect/>
          </a:stretch>
        </p:blipFill>
        <p:spPr bwMode="auto">
          <a:xfrm>
            <a:off x="584850" y="1937997"/>
            <a:ext cx="594866" cy="594866"/>
          </a:xfrm>
          <a:prstGeom prst="rect">
            <a:avLst/>
          </a:prstGeom>
          <a:noFill/>
          <a:ln>
            <a:noFill/>
          </a:ln>
        </p:spPr>
      </p:pic>
    </p:spTree>
    <p:extLst>
      <p:ext uri="{BB962C8B-B14F-4D97-AF65-F5344CB8AC3E}">
        <p14:creationId xmlns:p14="http://schemas.microsoft.com/office/powerpoint/2010/main" val="29617309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g object 17">
            <a:extLst>
              <a:ext uri="{FF2B5EF4-FFF2-40B4-BE49-F238E27FC236}">
                <a16:creationId xmlns:a16="http://schemas.microsoft.com/office/drawing/2014/main" id="{1A7E4A2C-B20C-8C4D-A6F0-CE14D79E3113}"/>
              </a:ext>
            </a:extLst>
          </p:cNvPr>
          <p:cNvSpPr/>
          <p:nvPr/>
        </p:nvSpPr>
        <p:spPr>
          <a:xfrm>
            <a:off x="4009875" y="2250317"/>
            <a:ext cx="318334" cy="317887"/>
          </a:xfrm>
          <a:custGeom>
            <a:avLst/>
            <a:gdLst/>
            <a:ahLst/>
            <a:cxnLst/>
            <a:rect l="l" t="t" r="r" b="b"/>
            <a:pathLst>
              <a:path w="452754" h="452120">
                <a:moveTo>
                  <a:pt x="452742" y="180340"/>
                </a:moveTo>
                <a:lnTo>
                  <a:pt x="272135" y="180340"/>
                </a:lnTo>
                <a:lnTo>
                  <a:pt x="272135" y="0"/>
                </a:lnTo>
                <a:lnTo>
                  <a:pt x="180619" y="0"/>
                </a:lnTo>
                <a:lnTo>
                  <a:pt x="180619" y="180340"/>
                </a:lnTo>
                <a:lnTo>
                  <a:pt x="0" y="180340"/>
                </a:lnTo>
                <a:lnTo>
                  <a:pt x="0" y="271780"/>
                </a:lnTo>
                <a:lnTo>
                  <a:pt x="180619" y="271780"/>
                </a:lnTo>
                <a:lnTo>
                  <a:pt x="180619" y="452120"/>
                </a:lnTo>
                <a:lnTo>
                  <a:pt x="272135" y="452120"/>
                </a:lnTo>
                <a:lnTo>
                  <a:pt x="272135" y="271780"/>
                </a:lnTo>
                <a:lnTo>
                  <a:pt x="452742" y="271780"/>
                </a:lnTo>
                <a:lnTo>
                  <a:pt x="452742" y="180340"/>
                </a:lnTo>
                <a:close/>
              </a:path>
            </a:pathLst>
          </a:custGeom>
          <a:solidFill>
            <a:srgbClr val="FFFFFF"/>
          </a:solidFill>
        </p:spPr>
        <p:txBody>
          <a:bodyPr wrap="square" lIns="0" tIns="0" rIns="0" bIns="0" rtlCol="0"/>
          <a:lstStyle/>
          <a:p>
            <a:endParaRPr sz="1266"/>
          </a:p>
        </p:txBody>
      </p:sp>
      <p:sp>
        <p:nvSpPr>
          <p:cNvPr id="4" name="TextBox 3">
            <a:extLst>
              <a:ext uri="{FF2B5EF4-FFF2-40B4-BE49-F238E27FC236}">
                <a16:creationId xmlns:a16="http://schemas.microsoft.com/office/drawing/2014/main" id="{F4D89453-3D27-FC41-B4F5-67302E9167F0}"/>
              </a:ext>
            </a:extLst>
          </p:cNvPr>
          <p:cNvSpPr txBox="1"/>
          <p:nvPr/>
        </p:nvSpPr>
        <p:spPr>
          <a:xfrm>
            <a:off x="4261870" y="2532025"/>
            <a:ext cx="4649582" cy="590033"/>
          </a:xfrm>
          <a:prstGeom prst="rect">
            <a:avLst/>
          </a:prstGeom>
          <a:noFill/>
        </p:spPr>
        <p:txBody>
          <a:bodyPr wrap="square" rtlCol="0">
            <a:spAutoFit/>
          </a:bodyPr>
          <a:lstStyle/>
          <a:p>
            <a:r>
              <a:rPr lang="en-US" sz="3234" b="1">
                <a:solidFill>
                  <a:schemeClr val="bg1"/>
                </a:solidFill>
                <a:latin typeface="Arial" panose="020B0604020202020204" pitchFamily="34" charset="0"/>
              </a:rPr>
              <a:t>END POVERTY</a:t>
            </a:r>
          </a:p>
        </p:txBody>
      </p:sp>
      <p:sp>
        <p:nvSpPr>
          <p:cNvPr id="5" name="TextBox 4">
            <a:extLst>
              <a:ext uri="{FF2B5EF4-FFF2-40B4-BE49-F238E27FC236}">
                <a16:creationId xmlns:a16="http://schemas.microsoft.com/office/drawing/2014/main" id="{E5415296-8344-1440-832E-609648B77BB3}"/>
              </a:ext>
            </a:extLst>
          </p:cNvPr>
          <p:cNvSpPr txBox="1"/>
          <p:nvPr/>
        </p:nvSpPr>
        <p:spPr>
          <a:xfrm>
            <a:off x="4261870" y="2964980"/>
            <a:ext cx="4649582" cy="590033"/>
          </a:xfrm>
          <a:prstGeom prst="rect">
            <a:avLst/>
          </a:prstGeom>
          <a:noFill/>
        </p:spPr>
        <p:txBody>
          <a:bodyPr wrap="square" rtlCol="0">
            <a:spAutoFit/>
          </a:bodyPr>
          <a:lstStyle/>
          <a:p>
            <a:r>
              <a:rPr lang="en-US" sz="3234" b="1">
                <a:solidFill>
                  <a:schemeClr val="bg1"/>
                </a:solidFill>
                <a:latin typeface="Arial" panose="020B0604020202020204" pitchFamily="34" charset="0"/>
              </a:rPr>
              <a:t>PROMOTE JUSTICE</a:t>
            </a:r>
          </a:p>
        </p:txBody>
      </p:sp>
      <p:sp>
        <p:nvSpPr>
          <p:cNvPr id="6" name="TextBox 5">
            <a:extLst>
              <a:ext uri="{FF2B5EF4-FFF2-40B4-BE49-F238E27FC236}">
                <a16:creationId xmlns:a16="http://schemas.microsoft.com/office/drawing/2014/main" id="{3881D93A-49AA-8C40-ABDD-BE6D26E9BDE2}"/>
              </a:ext>
            </a:extLst>
          </p:cNvPr>
          <p:cNvSpPr txBox="1"/>
          <p:nvPr/>
        </p:nvSpPr>
        <p:spPr>
          <a:xfrm>
            <a:off x="4261870" y="3438456"/>
            <a:ext cx="3807737" cy="590033"/>
          </a:xfrm>
          <a:prstGeom prst="rect">
            <a:avLst/>
          </a:prstGeom>
          <a:noFill/>
        </p:spPr>
        <p:txBody>
          <a:bodyPr wrap="square" rtlCol="0">
            <a:spAutoFit/>
          </a:bodyPr>
          <a:lstStyle/>
          <a:p>
            <a:r>
              <a:rPr lang="en-US" sz="3234" b="1">
                <a:solidFill>
                  <a:schemeClr val="bg1"/>
                </a:solidFill>
                <a:latin typeface="Arial" panose="020B0604020202020204" pitchFamily="34" charset="0"/>
              </a:rPr>
              <a:t>UPHOLD DIGNITY</a:t>
            </a:r>
          </a:p>
        </p:txBody>
      </p:sp>
      <p:sp>
        <p:nvSpPr>
          <p:cNvPr id="10" name="bg object 21">
            <a:extLst>
              <a:ext uri="{FF2B5EF4-FFF2-40B4-BE49-F238E27FC236}">
                <a16:creationId xmlns:a16="http://schemas.microsoft.com/office/drawing/2014/main" id="{AA5C0B38-4084-9247-B87E-FCE36D6181DF}"/>
              </a:ext>
            </a:extLst>
          </p:cNvPr>
          <p:cNvSpPr>
            <a:spLocks noChangeAspect="1"/>
          </p:cNvSpPr>
          <p:nvPr/>
        </p:nvSpPr>
        <p:spPr>
          <a:xfrm>
            <a:off x="7971177" y="3692770"/>
            <a:ext cx="213881" cy="213591"/>
          </a:xfrm>
          <a:prstGeom prst="rect">
            <a:avLst/>
          </a:prstGeom>
          <a:blipFill>
            <a:blip r:embed="rId2" cstate="print"/>
            <a:stretch>
              <a:fillRect/>
            </a:stretch>
          </a:blipFill>
        </p:spPr>
        <p:txBody>
          <a:bodyPr wrap="square" lIns="0" tIns="0" rIns="0" bIns="0" rtlCol="0"/>
          <a:lstStyle/>
          <a:p>
            <a:endParaRPr sz="1266"/>
          </a:p>
        </p:txBody>
      </p:sp>
    </p:spTree>
    <p:extLst>
      <p:ext uri="{BB962C8B-B14F-4D97-AF65-F5344CB8AC3E}">
        <p14:creationId xmlns:p14="http://schemas.microsoft.com/office/powerpoint/2010/main" val="29884379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5">
            <a:extLst>
              <a:ext uri="{FF2B5EF4-FFF2-40B4-BE49-F238E27FC236}">
                <a16:creationId xmlns:a16="http://schemas.microsoft.com/office/drawing/2014/main" id="{E89E5A39-7635-BF4C-BD10-A026C2FF4B13}"/>
              </a:ext>
            </a:extLst>
          </p:cNvPr>
          <p:cNvSpPr txBox="1">
            <a:spLocks noChangeAspect="1"/>
          </p:cNvSpPr>
          <p:nvPr/>
        </p:nvSpPr>
        <p:spPr>
          <a:xfrm>
            <a:off x="4232684" y="2335786"/>
            <a:ext cx="3726634" cy="515167"/>
          </a:xfrm>
          <a:prstGeom prst="rect">
            <a:avLst/>
          </a:prstGeom>
        </p:spPr>
        <p:txBody>
          <a:bodyPr>
            <a:noAutofit/>
          </a:bodyPr>
          <a:lstStyle>
            <a:lvl1pPr marL="0" indent="0" algn="ctr" eaLnBrk="1" hangingPunct="1">
              <a:buFontTx/>
              <a:buNone/>
              <a:defRPr sz="4000" b="1" baseline="0">
                <a:solidFill>
                  <a:schemeClr val="bg1"/>
                </a:solidFill>
                <a:latin typeface="Arial"/>
                <a:ea typeface="+mn-ea"/>
                <a:cs typeface="Arial"/>
              </a:defRPr>
            </a:lvl1pPr>
            <a:lvl2pPr marL="342900" indent="0" eaLnBrk="1" hangingPunct="1">
              <a:buFontTx/>
              <a:buNone/>
              <a:defRPr sz="1050">
                <a:latin typeface=""/>
                <a:ea typeface="+mn-ea"/>
                <a:cs typeface="+mn-cs"/>
              </a:defRPr>
            </a:lvl2pPr>
            <a:lvl3pPr marL="685800" indent="0" eaLnBrk="1" hangingPunct="1">
              <a:buFontTx/>
              <a:buNone/>
              <a:defRPr sz="1050">
                <a:latin typeface=""/>
                <a:ea typeface="+mn-ea"/>
                <a:cs typeface="+mn-cs"/>
              </a:defRPr>
            </a:lvl3pPr>
            <a:lvl4pPr marL="1028700" indent="0" eaLnBrk="1" hangingPunct="1">
              <a:buFontTx/>
              <a:buNone/>
              <a:defRPr sz="1050">
                <a:latin typeface=""/>
                <a:ea typeface="+mn-ea"/>
                <a:cs typeface="+mn-cs"/>
              </a:defRPr>
            </a:lvl4pPr>
            <a:lvl5pPr marL="1371600" indent="0" eaLnBrk="1" hangingPunct="1">
              <a:buFontTx/>
              <a:buNone/>
              <a:defRPr sz="1050">
                <a:latin typeface=""/>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AU" sz="4219" kern="0"/>
              <a:t>Thank You</a:t>
            </a:r>
          </a:p>
        </p:txBody>
      </p:sp>
      <p:sp>
        <p:nvSpPr>
          <p:cNvPr id="8" name="bg object 17">
            <a:extLst>
              <a:ext uri="{FF2B5EF4-FFF2-40B4-BE49-F238E27FC236}">
                <a16:creationId xmlns:a16="http://schemas.microsoft.com/office/drawing/2014/main" id="{E85416CE-4E43-534F-AAFF-0F89C0D2DAA5}"/>
              </a:ext>
            </a:extLst>
          </p:cNvPr>
          <p:cNvSpPr>
            <a:spLocks noChangeAspect="1"/>
          </p:cNvSpPr>
          <p:nvPr/>
        </p:nvSpPr>
        <p:spPr>
          <a:xfrm>
            <a:off x="4232684" y="2117804"/>
            <a:ext cx="355250" cy="353858"/>
          </a:xfrm>
          <a:custGeom>
            <a:avLst/>
            <a:gdLst/>
            <a:ahLst/>
            <a:cxnLst/>
            <a:rect l="l" t="t" r="r" b="b"/>
            <a:pathLst>
              <a:path w="452754" h="452120">
                <a:moveTo>
                  <a:pt x="452742" y="180340"/>
                </a:moveTo>
                <a:lnTo>
                  <a:pt x="272135" y="180340"/>
                </a:lnTo>
                <a:lnTo>
                  <a:pt x="272135" y="0"/>
                </a:lnTo>
                <a:lnTo>
                  <a:pt x="180619" y="0"/>
                </a:lnTo>
                <a:lnTo>
                  <a:pt x="180619" y="180340"/>
                </a:lnTo>
                <a:lnTo>
                  <a:pt x="0" y="180340"/>
                </a:lnTo>
                <a:lnTo>
                  <a:pt x="0" y="271780"/>
                </a:lnTo>
                <a:lnTo>
                  <a:pt x="180619" y="271780"/>
                </a:lnTo>
                <a:lnTo>
                  <a:pt x="180619" y="452120"/>
                </a:lnTo>
                <a:lnTo>
                  <a:pt x="272135" y="452120"/>
                </a:lnTo>
                <a:lnTo>
                  <a:pt x="272135" y="271780"/>
                </a:lnTo>
                <a:lnTo>
                  <a:pt x="452742" y="271780"/>
                </a:lnTo>
                <a:lnTo>
                  <a:pt x="452742" y="180340"/>
                </a:lnTo>
                <a:close/>
              </a:path>
            </a:pathLst>
          </a:custGeom>
          <a:solidFill>
            <a:srgbClr val="FFFFFF"/>
          </a:solidFill>
        </p:spPr>
        <p:txBody>
          <a:bodyPr wrap="square" lIns="0" tIns="0" rIns="0" bIns="0" rtlCol="0"/>
          <a:lstStyle/>
          <a:p>
            <a:endParaRPr sz="1266"/>
          </a:p>
        </p:txBody>
      </p:sp>
      <p:sp>
        <p:nvSpPr>
          <p:cNvPr id="9" name="bg object 21">
            <a:extLst>
              <a:ext uri="{FF2B5EF4-FFF2-40B4-BE49-F238E27FC236}">
                <a16:creationId xmlns:a16="http://schemas.microsoft.com/office/drawing/2014/main" id="{DC6E23B0-0E36-9443-BCBF-EBD78DD7B176}"/>
              </a:ext>
            </a:extLst>
          </p:cNvPr>
          <p:cNvSpPr>
            <a:spLocks noChangeAspect="1"/>
          </p:cNvSpPr>
          <p:nvPr/>
        </p:nvSpPr>
        <p:spPr>
          <a:xfrm>
            <a:off x="7596142" y="2678929"/>
            <a:ext cx="248675" cy="248338"/>
          </a:xfrm>
          <a:prstGeom prst="rect">
            <a:avLst/>
          </a:prstGeom>
          <a:blipFill>
            <a:blip r:embed="rId2" cstate="print"/>
            <a:stretch>
              <a:fillRect/>
            </a:stretch>
          </a:blipFill>
        </p:spPr>
        <p:txBody>
          <a:bodyPr wrap="square" lIns="0" tIns="0" rIns="0" bIns="0" rtlCol="0"/>
          <a:lstStyle/>
          <a:p>
            <a:endParaRPr sz="1266"/>
          </a:p>
        </p:txBody>
      </p:sp>
      <p:grpSp>
        <p:nvGrpSpPr>
          <p:cNvPr id="3" name="Group 2">
            <a:extLst>
              <a:ext uri="{FF2B5EF4-FFF2-40B4-BE49-F238E27FC236}">
                <a16:creationId xmlns:a16="http://schemas.microsoft.com/office/drawing/2014/main" id="{158D06EC-53EE-014D-8EF1-9227E6C1D795}"/>
              </a:ext>
            </a:extLst>
          </p:cNvPr>
          <p:cNvGrpSpPr>
            <a:grpSpLocks noChangeAspect="1"/>
          </p:cNvGrpSpPr>
          <p:nvPr/>
        </p:nvGrpSpPr>
        <p:grpSpPr>
          <a:xfrm>
            <a:off x="4740862" y="3329473"/>
            <a:ext cx="2710279" cy="614984"/>
            <a:chOff x="5226547" y="5186167"/>
            <a:chExt cx="2518643" cy="571500"/>
          </a:xfrm>
        </p:grpSpPr>
        <p:pic>
          <p:nvPicPr>
            <p:cNvPr id="11" name="Picture 10">
              <a:extLst>
                <a:ext uri="{FF2B5EF4-FFF2-40B4-BE49-F238E27FC236}">
                  <a16:creationId xmlns:a16="http://schemas.microsoft.com/office/drawing/2014/main" id="{F33E0BCB-13AF-6A44-82B4-2367301ACE8A}"/>
                </a:ext>
              </a:extLst>
            </p:cNvPr>
            <p:cNvPicPr>
              <a:picLocks noChangeAspect="1"/>
            </p:cNvPicPr>
            <p:nvPr/>
          </p:nvPicPr>
          <p:blipFill>
            <a:blip r:embed="rId3"/>
            <a:stretch>
              <a:fillRect/>
            </a:stretch>
          </p:blipFill>
          <p:spPr>
            <a:xfrm>
              <a:off x="7173690" y="5186167"/>
              <a:ext cx="571500" cy="571500"/>
            </a:xfrm>
            <a:prstGeom prst="rect">
              <a:avLst/>
            </a:prstGeom>
          </p:spPr>
        </p:pic>
        <p:pic>
          <p:nvPicPr>
            <p:cNvPr id="12" name="Picture 11">
              <a:extLst>
                <a:ext uri="{FF2B5EF4-FFF2-40B4-BE49-F238E27FC236}">
                  <a16:creationId xmlns:a16="http://schemas.microsoft.com/office/drawing/2014/main" id="{4EFA7DF1-B90A-D749-AAA5-42E1BD7C93CE}"/>
                </a:ext>
              </a:extLst>
            </p:cNvPr>
            <p:cNvPicPr>
              <a:picLocks noChangeAspect="1"/>
            </p:cNvPicPr>
            <p:nvPr/>
          </p:nvPicPr>
          <p:blipFill>
            <a:blip r:embed="rId4"/>
            <a:stretch>
              <a:fillRect/>
            </a:stretch>
          </p:blipFill>
          <p:spPr>
            <a:xfrm>
              <a:off x="6216650" y="5186167"/>
              <a:ext cx="571500" cy="571500"/>
            </a:xfrm>
            <a:prstGeom prst="rect">
              <a:avLst/>
            </a:prstGeom>
          </p:spPr>
        </p:pic>
        <p:pic>
          <p:nvPicPr>
            <p:cNvPr id="13" name="Picture 12">
              <a:extLst>
                <a:ext uri="{FF2B5EF4-FFF2-40B4-BE49-F238E27FC236}">
                  <a16:creationId xmlns:a16="http://schemas.microsoft.com/office/drawing/2014/main" id="{814F9406-1887-084D-826C-C153EFDDCAC2}"/>
                </a:ext>
              </a:extLst>
            </p:cNvPr>
            <p:cNvPicPr>
              <a:picLocks noChangeAspect="1"/>
            </p:cNvPicPr>
            <p:nvPr/>
          </p:nvPicPr>
          <p:blipFill>
            <a:blip r:embed="rId5"/>
            <a:stretch>
              <a:fillRect/>
            </a:stretch>
          </p:blipFill>
          <p:spPr>
            <a:xfrm>
              <a:off x="5226547" y="5186167"/>
              <a:ext cx="571500" cy="571500"/>
            </a:xfrm>
            <a:prstGeom prst="rect">
              <a:avLst/>
            </a:prstGeom>
          </p:spPr>
        </p:pic>
      </p:grpSp>
      <p:sp>
        <p:nvSpPr>
          <p:cNvPr id="14" name="TextBox 13">
            <a:extLst>
              <a:ext uri="{FF2B5EF4-FFF2-40B4-BE49-F238E27FC236}">
                <a16:creationId xmlns:a16="http://schemas.microsoft.com/office/drawing/2014/main" id="{4741AEDF-FDFD-554F-BAA5-0DC56B841E9D}"/>
              </a:ext>
            </a:extLst>
          </p:cNvPr>
          <p:cNvSpPr txBox="1">
            <a:spLocks noChangeAspect="1"/>
          </p:cNvSpPr>
          <p:nvPr/>
        </p:nvSpPr>
        <p:spPr>
          <a:xfrm>
            <a:off x="4578114" y="4135511"/>
            <a:ext cx="3035772" cy="351956"/>
          </a:xfrm>
          <a:prstGeom prst="rect">
            <a:avLst/>
          </a:prstGeom>
          <a:noFill/>
        </p:spPr>
        <p:txBody>
          <a:bodyPr wrap="square" rtlCol="0">
            <a:spAutoFit/>
          </a:bodyPr>
          <a:lstStyle/>
          <a:p>
            <a:pPr algn="ctr" defTabSz="241093">
              <a:defRPr/>
            </a:pPr>
            <a:r>
              <a:rPr lang="en-AU" sz="1687" spc="158">
                <a:solidFill>
                  <a:schemeClr val="bg1"/>
                </a:solidFill>
                <a:latin typeface="Arial" panose="020B0604020202020204" pitchFamily="34" charset="0"/>
                <a:ea typeface="Roboto Light" pitchFamily="2" charset="0"/>
                <a:cs typeface="Arial" panose="020B0604020202020204" pitchFamily="34" charset="0"/>
              </a:rPr>
              <a:t>www.caritas.org.au</a:t>
            </a:r>
          </a:p>
        </p:txBody>
      </p:sp>
    </p:spTree>
    <p:extLst>
      <p:ext uri="{BB962C8B-B14F-4D97-AF65-F5344CB8AC3E}">
        <p14:creationId xmlns:p14="http://schemas.microsoft.com/office/powerpoint/2010/main" val="10626734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id="{04D3D450-E30E-40FD-9B2A-928EAD069ACB}"/>
              </a:ext>
            </a:extLst>
          </p:cNvPr>
          <p:cNvSpPr txBox="1">
            <a:spLocks/>
          </p:cNvSpPr>
          <p:nvPr/>
        </p:nvSpPr>
        <p:spPr>
          <a:xfrm>
            <a:off x="567530" y="442187"/>
            <a:ext cx="7385832" cy="562570"/>
          </a:xfrm>
          <a:prstGeom prst="rect">
            <a:avLst/>
          </a:prstGeom>
        </p:spPr>
        <p:txBody>
          <a:bodyPr anchor="ctr"/>
          <a:lstStyle>
            <a:lvl1pPr eaLnBrk="1" hangingPunct="1">
              <a:defRPr sz="2672" b="1" baseline="0">
                <a:solidFill>
                  <a:schemeClr val="tx1">
                    <a:lumMod val="75000"/>
                    <a:lumOff val="25000"/>
                  </a:schemeClr>
                </a:solidFill>
                <a:latin typeface="Arial" panose="020B0604020202020204" pitchFamily="34" charset="0"/>
                <a:ea typeface="+mj-ea"/>
                <a:cs typeface="Arial" panose="020B0604020202020204" pitchFamily="34" charset="0"/>
              </a:defRPr>
            </a:lvl1pPr>
          </a:lstStyle>
          <a:p>
            <a:pPr defTabSz="914400"/>
            <a:r>
              <a:rPr lang="en-US" sz="4000" kern="0"/>
              <a:t>STUDENTS</a:t>
            </a:r>
            <a:endParaRPr lang="en-AU" sz="4000" kern="0"/>
          </a:p>
        </p:txBody>
      </p:sp>
      <p:sp>
        <p:nvSpPr>
          <p:cNvPr id="3" name="Text Placeholder 2">
            <a:extLst>
              <a:ext uri="{FF2B5EF4-FFF2-40B4-BE49-F238E27FC236}">
                <a16:creationId xmlns:a16="http://schemas.microsoft.com/office/drawing/2014/main" id="{3565DF88-45A8-42C5-B63A-BB247054B31A}"/>
              </a:ext>
            </a:extLst>
          </p:cNvPr>
          <p:cNvSpPr>
            <a:spLocks noGrp="1"/>
          </p:cNvSpPr>
          <p:nvPr>
            <p:ph type="body" sz="half" idx="2"/>
          </p:nvPr>
        </p:nvSpPr>
        <p:spPr/>
        <p:txBody>
          <a:bodyPr lIns="91440" tIns="45720" rIns="91440" bIns="45720" anchor="t"/>
          <a:lstStyle/>
          <a:p>
            <a:pPr>
              <a:spcBef>
                <a:spcPts val="1200"/>
              </a:spcBef>
            </a:pPr>
            <a:r>
              <a:rPr lang="en-US" sz="2800" dirty="0">
                <a:latin typeface="Arial"/>
                <a:cs typeface="Arial"/>
              </a:rPr>
              <a:t>Learning about challenges to the health, wellbeing and safety of others and our earth can be hard. If you are feeling worried or upset about anything you have learnt about through this resource, make sure you talk to your teacher or trusted adult. They can share your concerns via our </a:t>
            </a:r>
            <a:r>
              <a:rPr lang="en-US" sz="2800" dirty="0">
                <a:solidFill>
                  <a:srgbClr val="0070C0"/>
                </a:solidFill>
                <a:latin typeface="Arial"/>
                <a:cs typeface="Arial"/>
                <a:hlinkClick r:id="rId3">
                  <a:extLst>
                    <a:ext uri="{A12FA001-AC4F-418D-AE19-62706E023703}">
                      <ahyp:hlinkClr xmlns:ahyp="http://schemas.microsoft.com/office/drawing/2018/hyperlinkcolor" val="tx"/>
                    </a:ext>
                  </a:extLst>
                </a:hlinkClick>
              </a:rPr>
              <a:t>website</a:t>
            </a:r>
            <a:r>
              <a:rPr lang="en-US" sz="2800" dirty="0">
                <a:latin typeface="Arial"/>
                <a:cs typeface="Arial"/>
              </a:rPr>
              <a:t>. ​</a:t>
            </a:r>
            <a:endParaRPr lang="en-US" dirty="0">
              <a:latin typeface="Arial"/>
              <a:cs typeface="Arial"/>
            </a:endParaRPr>
          </a:p>
          <a:p>
            <a:pPr>
              <a:spcBef>
                <a:spcPts val="1200"/>
              </a:spcBef>
            </a:pPr>
            <a:endParaRPr lang="en-US" sz="2800" dirty="0"/>
          </a:p>
          <a:p>
            <a:pPr marL="963930" lvl="3" rtl="0" fontAlgn="base">
              <a:spcBef>
                <a:spcPts val="1200"/>
              </a:spcBef>
            </a:pPr>
            <a:r>
              <a:rPr lang="en-US" sz="2800" dirty="0">
                <a:solidFill>
                  <a:schemeClr val="tx1">
                    <a:lumMod val="75000"/>
                    <a:lumOff val="25000"/>
                  </a:schemeClr>
                </a:solidFill>
                <a:latin typeface="Arial" panose="020B0604020202020204" pitchFamily="34" charset="0"/>
                <a:cs typeface="Arial" panose="020B0604020202020204" pitchFamily="34" charset="0"/>
              </a:rPr>
              <a:t>Do you have an idea for how Caritas Australia can improve our school resources? We would love to hear it! Please email</a:t>
            </a:r>
            <a:r>
              <a:rPr lang="en-US" sz="2800" dirty="0">
                <a:latin typeface="Arial" panose="020B0604020202020204" pitchFamily="34" charset="0"/>
                <a:cs typeface="Arial" panose="020B0604020202020204" pitchFamily="34" charset="0"/>
              </a:rPr>
              <a:t> </a:t>
            </a:r>
            <a:r>
              <a:rPr lang="en-US" sz="2800" u="sng" dirty="0">
                <a:solidFill>
                  <a:srgbClr val="0070C0"/>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education@caritas.org.au</a:t>
            </a:r>
            <a:r>
              <a:rPr lang="en-US" sz="2800" dirty="0">
                <a:latin typeface="Arial" panose="020B0604020202020204" pitchFamily="34" charset="0"/>
                <a:cs typeface="Arial" panose="020B0604020202020204" pitchFamily="34" charset="0"/>
              </a:rPr>
              <a:t> ​</a:t>
            </a:r>
          </a:p>
          <a:p>
            <a:endParaRPr lang="en-AU" dirty="0"/>
          </a:p>
        </p:txBody>
      </p:sp>
      <p:pic>
        <p:nvPicPr>
          <p:cNvPr id="6" name="Graphic 5" descr="Person with idea outline">
            <a:extLst>
              <a:ext uri="{FF2B5EF4-FFF2-40B4-BE49-F238E27FC236}">
                <a16:creationId xmlns:a16="http://schemas.microsoft.com/office/drawing/2014/main" id="{5776F1C3-A1DF-4292-A876-AB8F9639FF7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79376" y="4618005"/>
            <a:ext cx="1037998" cy="1037998"/>
          </a:xfrm>
          <a:prstGeom prst="rect">
            <a:avLst/>
          </a:prstGeom>
        </p:spPr>
      </p:pic>
    </p:spTree>
    <p:extLst>
      <p:ext uri="{BB962C8B-B14F-4D97-AF65-F5344CB8AC3E}">
        <p14:creationId xmlns:p14="http://schemas.microsoft.com/office/powerpoint/2010/main" val="34566428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1866900" y="1911748"/>
            <a:ext cx="8449066" cy="1964978"/>
          </a:xfrm>
        </p:spPr>
        <p:txBody>
          <a:bodyPr lIns="91440" tIns="45720" rIns="91440" bIns="45720" anchor="ctr"/>
          <a:lstStyle/>
          <a:p>
            <a:pPr algn="ctr">
              <a:tabLst>
                <a:tab pos="3227388" algn="l"/>
              </a:tabLst>
            </a:pPr>
            <a:r>
              <a:rPr lang="en-AU" sz="2800" b="1" dirty="0">
                <a:latin typeface="Arial"/>
                <a:ea typeface="Roboto Light"/>
                <a:cs typeface="Arial"/>
              </a:rPr>
              <a:t>First Nations people are advised that this resource and external links may contain images, voices and names of people who have died. </a:t>
            </a:r>
            <a:r>
              <a:rPr lang="en-US" sz="2800" dirty="0">
                <a:latin typeface="Arial"/>
                <a:ea typeface="Roboto Light"/>
                <a:cs typeface="Arial"/>
              </a:rPr>
              <a:t> </a:t>
            </a:r>
            <a:endParaRPr lang="en-AU" sz="2800" dirty="0">
              <a:latin typeface="Arial"/>
              <a:ea typeface="Roboto Light"/>
              <a:cs typeface="Arial"/>
            </a:endParaRPr>
          </a:p>
        </p:txBody>
      </p:sp>
    </p:spTree>
    <p:extLst>
      <p:ext uri="{BB962C8B-B14F-4D97-AF65-F5344CB8AC3E}">
        <p14:creationId xmlns:p14="http://schemas.microsoft.com/office/powerpoint/2010/main" val="41595163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6DD38F0-167B-4492-BB3A-49B4EE7E5BFD}"/>
              </a:ext>
            </a:extLst>
          </p:cNvPr>
          <p:cNvSpPr>
            <a:spLocks noGrp="1"/>
          </p:cNvSpPr>
          <p:nvPr>
            <p:ph type="title"/>
          </p:nvPr>
        </p:nvSpPr>
        <p:spPr>
          <a:xfrm>
            <a:off x="463868" y="246511"/>
            <a:ext cx="10516195" cy="482203"/>
          </a:xfrm>
        </p:spPr>
        <p:txBody>
          <a:bodyPr/>
          <a:lstStyle/>
          <a:p>
            <a:r>
              <a:rPr lang="en-AU" sz="4000"/>
              <a:t>VOICE, TREATY, TRUTH</a:t>
            </a:r>
          </a:p>
        </p:txBody>
      </p:sp>
      <p:sp>
        <p:nvSpPr>
          <p:cNvPr id="6" name="Text Placeholder 5">
            <a:extLst>
              <a:ext uri="{FF2B5EF4-FFF2-40B4-BE49-F238E27FC236}">
                <a16:creationId xmlns:a16="http://schemas.microsoft.com/office/drawing/2014/main" id="{A9A89D34-7079-4D0C-8A29-AD7D704FD688}"/>
              </a:ext>
            </a:extLst>
          </p:cNvPr>
          <p:cNvSpPr txBox="1">
            <a:spLocks/>
          </p:cNvSpPr>
          <p:nvPr/>
        </p:nvSpPr>
        <p:spPr>
          <a:xfrm>
            <a:off x="96252" y="5924787"/>
            <a:ext cx="4847861" cy="247722"/>
          </a:xfrm>
          <a:prstGeom prst="rect">
            <a:avLst/>
          </a:prstGeom>
        </p:spPr>
        <p:txBody>
          <a:bodyPr/>
          <a:lstStyle>
            <a:lvl1pPr marL="0" eaLnBrk="1" hangingPunct="1">
              <a:defRPr baseline="0">
                <a:solidFill>
                  <a:schemeClr val="tx1">
                    <a:lumMod val="85000"/>
                    <a:lumOff val="15000"/>
                  </a:schemeClr>
                </a:solidFill>
                <a:latin typeface="+mn-lt"/>
                <a:ea typeface="+mn-ea"/>
                <a:cs typeface="+mn-cs"/>
              </a:defRPr>
            </a:lvl1pPr>
            <a:lvl2pPr marL="321457" eaLnBrk="1" hangingPunct="1">
              <a:defRPr>
                <a:latin typeface="+mn-lt"/>
                <a:ea typeface="+mn-ea"/>
                <a:cs typeface="+mn-cs"/>
              </a:defRPr>
            </a:lvl2pPr>
            <a:lvl3pPr marL="642915" eaLnBrk="1" hangingPunct="1">
              <a:defRPr>
                <a:latin typeface="+mn-lt"/>
                <a:ea typeface="+mn-ea"/>
                <a:cs typeface="+mn-cs"/>
              </a:defRPr>
            </a:lvl3pPr>
            <a:lvl4pPr marL="964372" eaLnBrk="1" hangingPunct="1">
              <a:defRPr>
                <a:latin typeface="+mn-lt"/>
                <a:ea typeface="+mn-ea"/>
                <a:cs typeface="+mn-cs"/>
              </a:defRPr>
            </a:lvl4pPr>
            <a:lvl5pPr marL="1285829" eaLnBrk="1" hangingPunct="1">
              <a:defRPr>
                <a:latin typeface="+mn-lt"/>
                <a:ea typeface="+mn-ea"/>
                <a:cs typeface="+mn-cs"/>
              </a:defRPr>
            </a:lvl5pPr>
            <a:lvl6pPr marL="1607287" eaLnBrk="1" hangingPunct="1">
              <a:defRPr>
                <a:latin typeface="+mn-lt"/>
                <a:ea typeface="+mn-ea"/>
                <a:cs typeface="+mn-cs"/>
              </a:defRPr>
            </a:lvl6pPr>
            <a:lvl7pPr marL="1928744" eaLnBrk="1" hangingPunct="1">
              <a:defRPr>
                <a:latin typeface="+mn-lt"/>
                <a:ea typeface="+mn-ea"/>
                <a:cs typeface="+mn-cs"/>
              </a:defRPr>
            </a:lvl7pPr>
            <a:lvl8pPr marL="2250201" eaLnBrk="1" hangingPunct="1">
              <a:defRPr>
                <a:latin typeface="+mn-lt"/>
                <a:ea typeface="+mn-ea"/>
                <a:cs typeface="+mn-cs"/>
              </a:defRPr>
            </a:lvl8pPr>
            <a:lvl9pPr marL="2571659" eaLnBrk="1" hangingPunct="1">
              <a:defRPr>
                <a:latin typeface="+mn-lt"/>
                <a:ea typeface="+mn-ea"/>
                <a:cs typeface="+mn-cs"/>
              </a:defRPr>
            </a:lvl9pPr>
          </a:lstStyle>
          <a:p>
            <a:pPr defTabSz="914400"/>
            <a:r>
              <a:rPr lang="en-US" sz="900" kern="0">
                <a:solidFill>
                  <a:schemeClr val="bg1"/>
                </a:solidFill>
                <a:latin typeface="Arial" panose="020B0604020202020204" pitchFamily="34" charset="0"/>
                <a:cs typeface="Arial" panose="020B0604020202020204" pitchFamily="34" charset="0"/>
              </a:rPr>
              <a:t>Photo: Richard Wainwright/Caritas Australia</a:t>
            </a:r>
            <a:endParaRPr lang="en-AU" sz="900" kern="0">
              <a:solidFill>
                <a:schemeClr val="bg1"/>
              </a:solidFill>
              <a:latin typeface="Arial" panose="020B0604020202020204" pitchFamily="34" charset="0"/>
              <a:cs typeface="Arial" panose="020B0604020202020204" pitchFamily="34" charset="0"/>
            </a:endParaRPr>
          </a:p>
        </p:txBody>
      </p:sp>
      <p:sp>
        <p:nvSpPr>
          <p:cNvPr id="7" name="Title 2">
            <a:extLst>
              <a:ext uri="{FF2B5EF4-FFF2-40B4-BE49-F238E27FC236}">
                <a16:creationId xmlns:a16="http://schemas.microsoft.com/office/drawing/2014/main" id="{574D6700-2885-46FC-8A00-CAB2CE1427DB}"/>
              </a:ext>
            </a:extLst>
          </p:cNvPr>
          <p:cNvSpPr txBox="1">
            <a:spLocks/>
          </p:cNvSpPr>
          <p:nvPr/>
        </p:nvSpPr>
        <p:spPr>
          <a:xfrm>
            <a:off x="463868" y="1624563"/>
            <a:ext cx="6193606" cy="482203"/>
          </a:xfrm>
          <a:prstGeom prst="rect">
            <a:avLst/>
          </a:prstGeom>
        </p:spPr>
        <p:txBody>
          <a:bodyPr anchor="ctr"/>
          <a:lstStyle>
            <a:lvl1pPr eaLnBrk="1" hangingPunct="1">
              <a:defRPr sz="2672" b="1" baseline="0">
                <a:solidFill>
                  <a:srgbClr val="762000"/>
                </a:solidFill>
                <a:latin typeface="Arial" panose="020B0604020202020204" pitchFamily="34" charset="0"/>
                <a:ea typeface="+mj-ea"/>
                <a:cs typeface="Arial" panose="020B0604020202020204" pitchFamily="34" charset="0"/>
              </a:defRPr>
            </a:lvl1pPr>
          </a:lstStyle>
          <a:p>
            <a:pPr defTabSz="914400"/>
            <a:r>
              <a:rPr lang="en-AU" sz="2800" b="0" kern="0"/>
              <a:t>Primary School Resource</a:t>
            </a:r>
          </a:p>
        </p:txBody>
      </p:sp>
      <p:pic>
        <p:nvPicPr>
          <p:cNvPr id="8" name="Picture Placeholder 7" descr=" A photo detail of the traditional First Nations Australian dot painting bordering the text and signatures of the Uluru Statement From the Heart.&#10;">
            <a:extLst>
              <a:ext uri="{FF2B5EF4-FFF2-40B4-BE49-F238E27FC236}">
                <a16:creationId xmlns:a16="http://schemas.microsoft.com/office/drawing/2014/main" id="{883C0E01-64C8-478A-85D7-CB20E295810F}"/>
              </a:ext>
            </a:extLst>
          </p:cNvPr>
          <p:cNvPicPr>
            <a:picLocks noGrp="1" noChangeAspect="1"/>
          </p:cNvPicPr>
          <p:nvPr>
            <p:ph type="pic" sz="quarter" idx="10"/>
          </p:nvPr>
        </p:nvPicPr>
        <p:blipFill rotWithShape="1">
          <a:blip r:embed="rId3" cstate="hqprint">
            <a:extLst>
              <a:ext uri="{28A0092B-C50C-407E-A947-70E740481C1C}">
                <a14:useLocalDpi xmlns:a14="http://schemas.microsoft.com/office/drawing/2010/main"/>
              </a:ext>
            </a:extLst>
          </a:blip>
          <a:srcRect/>
          <a:stretch/>
        </p:blipFill>
        <p:spPr>
          <a:xfrm rot="10800000">
            <a:off x="0" y="2285998"/>
            <a:ext cx="12192000" cy="3992881"/>
          </a:xfrm>
        </p:spPr>
      </p:pic>
    </p:spTree>
    <p:extLst>
      <p:ext uri="{BB962C8B-B14F-4D97-AF65-F5344CB8AC3E}">
        <p14:creationId xmlns:p14="http://schemas.microsoft.com/office/powerpoint/2010/main" val="24798839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close-up of colourful, round-woven pandanus mats.">
            <a:extLst>
              <a:ext uri="{FF2B5EF4-FFF2-40B4-BE49-F238E27FC236}">
                <a16:creationId xmlns:a16="http://schemas.microsoft.com/office/drawing/2014/main" id="{ADFDAB2D-209C-4A6E-9E01-001C76CE80CE}"/>
              </a:ext>
            </a:extLst>
          </p:cNvPr>
          <p:cNvPicPr>
            <a:picLocks noGrp="1" noChangeAspect="1"/>
          </p:cNvPicPr>
          <p:nvPr>
            <p:ph type="pic" sz="quarter" idx="10"/>
          </p:nvPr>
        </p:nvPicPr>
        <p:blipFill>
          <a:blip r:embed="rId3" cstate="hqprint">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7E7875A6-D030-4356-8215-FE23A92BAA7D}"/>
              </a:ext>
            </a:extLst>
          </p:cNvPr>
          <p:cNvSpPr>
            <a:spLocks noGrp="1"/>
          </p:cNvSpPr>
          <p:nvPr>
            <p:ph type="title"/>
          </p:nvPr>
        </p:nvSpPr>
        <p:spPr>
          <a:xfrm>
            <a:off x="7783477" y="1499270"/>
            <a:ext cx="3687445" cy="868932"/>
          </a:xfrm>
        </p:spPr>
        <p:txBody>
          <a:bodyPr/>
          <a:lstStyle/>
          <a:p>
            <a:pPr algn="r"/>
            <a:r>
              <a:rPr lang="en-US" sz="6600" dirty="0"/>
              <a:t>SEE</a:t>
            </a:r>
            <a:br>
              <a:rPr lang="en-US" sz="6600" dirty="0"/>
            </a:br>
            <a:r>
              <a:rPr lang="en-US" dirty="0"/>
              <a:t>judge</a:t>
            </a:r>
            <a:br>
              <a:rPr lang="en-US" dirty="0"/>
            </a:br>
            <a:r>
              <a:rPr lang="en-US" dirty="0"/>
              <a:t>act</a:t>
            </a:r>
            <a:br>
              <a:rPr lang="en-US" dirty="0"/>
            </a:br>
            <a:r>
              <a:rPr lang="en-US" dirty="0"/>
              <a:t>pray</a:t>
            </a:r>
          </a:p>
        </p:txBody>
      </p:sp>
      <p:sp>
        <p:nvSpPr>
          <p:cNvPr id="6" name="Text Placeholder 5">
            <a:extLst>
              <a:ext uri="{FF2B5EF4-FFF2-40B4-BE49-F238E27FC236}">
                <a16:creationId xmlns:a16="http://schemas.microsoft.com/office/drawing/2014/main" id="{5FB00FDE-6234-4789-A81B-688242FB344A}"/>
              </a:ext>
            </a:extLst>
          </p:cNvPr>
          <p:cNvSpPr>
            <a:spLocks noGrp="1"/>
          </p:cNvSpPr>
          <p:nvPr>
            <p:ph type="body" sz="quarter" idx="11"/>
          </p:nvPr>
        </p:nvSpPr>
        <p:spPr>
          <a:xfrm>
            <a:off x="183492" y="5939330"/>
            <a:ext cx="4847861" cy="247722"/>
          </a:xfrm>
        </p:spPr>
        <p:txBody>
          <a:bodyPr/>
          <a:lstStyle/>
          <a:p>
            <a:pPr algn="l"/>
            <a:r>
              <a:rPr lang="en-US" sz="900"/>
              <a:t>Photo: Richard Wainwright/Caritas Australia</a:t>
            </a:r>
            <a:endParaRPr lang="en-AU" sz="900"/>
          </a:p>
        </p:txBody>
      </p:sp>
    </p:spTree>
    <p:extLst>
      <p:ext uri="{BB962C8B-B14F-4D97-AF65-F5344CB8AC3E}">
        <p14:creationId xmlns:p14="http://schemas.microsoft.com/office/powerpoint/2010/main" val="38309364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6968709" y="1552548"/>
            <a:ext cx="4772964" cy="4394624"/>
          </a:xfrm>
        </p:spPr>
        <p:txBody>
          <a:bodyPr lIns="91440" tIns="45720" rIns="91440" bIns="45720" anchor="t"/>
          <a:lstStyle/>
          <a:p>
            <a:pPr>
              <a:spcAft>
                <a:spcPts val="1200"/>
              </a:spcAft>
            </a:pPr>
            <a:r>
              <a:rPr lang="en-AU" sz="2800" b="1"/>
              <a:t>The Uluru Statement From the Heart </a:t>
            </a:r>
            <a:r>
              <a:rPr lang="en-AU" sz="2800"/>
              <a:t>is an invitation from First Nations Peoples issued to all Australians on 26 May 2017.</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29" y="334863"/>
            <a:ext cx="10721793" cy="562570"/>
          </a:xfrm>
        </p:spPr>
        <p:txBody>
          <a:bodyPr anchor="ctr"/>
          <a:lstStyle/>
          <a:p>
            <a:r>
              <a:rPr lang="en-US" sz="4000"/>
              <a:t>THE STATEMENT FROM THE HEART</a:t>
            </a:r>
            <a:endParaRPr lang="en-AU" sz="4000"/>
          </a:p>
        </p:txBody>
      </p:sp>
      <p:pic>
        <p:nvPicPr>
          <p:cNvPr id="8" name="Picture 7" descr="A photo of the Uluru Statement From the Heart, including the text and signatures bordered by a traditional First Nations Australian dot painting.">
            <a:extLst>
              <a:ext uri="{FF2B5EF4-FFF2-40B4-BE49-F238E27FC236}">
                <a16:creationId xmlns:a16="http://schemas.microsoft.com/office/drawing/2014/main" id="{4C1110FD-FE68-4315-8073-94518ACF8A4A}"/>
              </a:ext>
            </a:extLst>
          </p:cNvPr>
          <p:cNvPicPr>
            <a:picLocks noChangeAspect="1"/>
          </p:cNvPicPr>
          <p:nvPr/>
        </p:nvPicPr>
        <p:blipFill>
          <a:blip r:embed="rId3"/>
          <a:stretch>
            <a:fillRect/>
          </a:stretch>
        </p:blipFill>
        <p:spPr>
          <a:xfrm>
            <a:off x="0" y="1545401"/>
            <a:ext cx="6605587" cy="4408917"/>
          </a:xfrm>
          <a:prstGeom prst="rect">
            <a:avLst/>
          </a:prstGeom>
        </p:spPr>
      </p:pic>
      <p:sp>
        <p:nvSpPr>
          <p:cNvPr id="9" name="Text Placeholder 6">
            <a:extLst>
              <a:ext uri="{FF2B5EF4-FFF2-40B4-BE49-F238E27FC236}">
                <a16:creationId xmlns:a16="http://schemas.microsoft.com/office/drawing/2014/main" id="{6B3888BB-8661-4FB0-A673-F1C824267061}"/>
              </a:ext>
            </a:extLst>
          </p:cNvPr>
          <p:cNvSpPr txBox="1">
            <a:spLocks/>
          </p:cNvSpPr>
          <p:nvPr/>
        </p:nvSpPr>
        <p:spPr>
          <a:xfrm>
            <a:off x="6968709" y="5710795"/>
            <a:ext cx="4772964" cy="328188"/>
          </a:xfrm>
          <a:prstGeom prst="rect">
            <a:avLst/>
          </a:prstGeom>
        </p:spPr>
        <p:txBody>
          <a:bodyPr lIns="91440" tIns="45720" rIns="91440" bIns="45720" anchor="ctr">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200" dirty="0">
                <a:solidFill>
                  <a:schemeClr val="tx1">
                    <a:lumMod val="75000"/>
                    <a:lumOff val="25000"/>
                  </a:schemeClr>
                </a:solidFill>
                <a:cs typeface="Arial"/>
              </a:rPr>
              <a:t>The Uluru Statement From the Heart. Photo: </a:t>
            </a:r>
            <a:r>
              <a:rPr lang="en-US" sz="1200" dirty="0">
                <a:solidFill>
                  <a:schemeClr val="tx1">
                    <a:lumMod val="75000"/>
                    <a:lumOff val="25000"/>
                  </a:schemeClr>
                </a:solidFill>
                <a:cs typeface="Arial"/>
                <a:hlinkClick r:id="rId4">
                  <a:extLst>
                    <a:ext uri="{A12FA001-AC4F-418D-AE19-62706E023703}">
                      <ahyp:hlinkClr xmlns:ahyp="http://schemas.microsoft.com/office/drawing/2018/hyperlinkcolor" val="tx"/>
                    </a:ext>
                  </a:extLst>
                </a:hlinkClick>
              </a:rPr>
              <a:t>ulurustatement.org</a:t>
            </a:r>
            <a:endParaRPr lang="en-US" sz="1200" dirty="0">
              <a:solidFill>
                <a:schemeClr val="tx1">
                  <a:lumMod val="75000"/>
                  <a:lumOff val="25000"/>
                </a:schemeClr>
              </a:solidFill>
              <a:cs typeface="Arial"/>
            </a:endParaRPr>
          </a:p>
        </p:txBody>
      </p:sp>
    </p:spTree>
    <p:extLst>
      <p:ext uri="{BB962C8B-B14F-4D97-AF65-F5344CB8AC3E}">
        <p14:creationId xmlns:p14="http://schemas.microsoft.com/office/powerpoint/2010/main" val="3634479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50" y="1552548"/>
            <a:ext cx="11048350" cy="4394624"/>
          </a:xfrm>
        </p:spPr>
        <p:txBody>
          <a:bodyPr lIns="91440" tIns="45720" rIns="91440" bIns="45720" anchor="t"/>
          <a:lstStyle/>
          <a:p>
            <a:pPr>
              <a:spcAft>
                <a:spcPts val="1200"/>
              </a:spcAft>
            </a:pPr>
            <a:r>
              <a:rPr lang="en-AU" sz="2800" b="1" dirty="0"/>
              <a:t>The Statement </a:t>
            </a:r>
            <a:r>
              <a:rPr lang="en-AU" sz="2800" dirty="0"/>
              <a:t>calls for two things:</a:t>
            </a:r>
          </a:p>
          <a:p>
            <a:pPr marL="514350" indent="-514350" defTabSz="914400">
              <a:spcAft>
                <a:spcPts val="1200"/>
              </a:spcAft>
              <a:buFont typeface="+mj-lt"/>
              <a:buAutoNum type="arabicPeriod"/>
            </a:pPr>
            <a:r>
              <a:rPr lang="en-AU" sz="2800" b="1" dirty="0"/>
              <a:t>A First Nations Voice</a:t>
            </a:r>
            <a:r>
              <a:rPr lang="en-AU" sz="2800" dirty="0"/>
              <a:t>, written into the law of Australia so that First Nations communities always have a say in decisions, laws and programs that affect them.</a:t>
            </a:r>
          </a:p>
          <a:p>
            <a:pPr marL="514350" indent="-514350" defTabSz="914400">
              <a:spcAft>
                <a:spcPts val="1200"/>
              </a:spcAft>
              <a:buFont typeface="+mj-lt"/>
              <a:buAutoNum type="arabicPeriod"/>
            </a:pPr>
            <a:r>
              <a:rPr lang="en-AU" sz="2800" b="1" dirty="0"/>
              <a:t>A Makarrata Commission</a:t>
            </a:r>
            <a:r>
              <a:rPr lang="en-AU" sz="2800" dirty="0"/>
              <a:t>, to lead agreement-making and truth-telling about First Nations history.</a:t>
            </a:r>
          </a:p>
          <a:p>
            <a:pPr marL="514350" indent="-514350" defTabSz="914400">
              <a:spcAft>
                <a:spcPts val="1200"/>
              </a:spcAft>
              <a:buFont typeface="+mj-lt"/>
              <a:buAutoNum type="arabicPeriod"/>
            </a:pPr>
            <a:endParaRPr lang="en-AU" sz="2800" dirty="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29" y="334863"/>
            <a:ext cx="10721793" cy="562570"/>
          </a:xfrm>
        </p:spPr>
        <p:txBody>
          <a:bodyPr anchor="ctr"/>
          <a:lstStyle/>
          <a:p>
            <a:r>
              <a:rPr lang="en-US" sz="4000"/>
              <a:t>THE STATEMENT FROM THE HEART</a:t>
            </a:r>
            <a:endParaRPr lang="en-AU" sz="4000"/>
          </a:p>
        </p:txBody>
      </p:sp>
      <p:sp>
        <p:nvSpPr>
          <p:cNvPr id="10" name="Text Placeholder 5">
            <a:extLst>
              <a:ext uri="{FF2B5EF4-FFF2-40B4-BE49-F238E27FC236}">
                <a16:creationId xmlns:a16="http://schemas.microsoft.com/office/drawing/2014/main" id="{74BDF312-CB5A-415C-AFCB-962F4EB12EC1}"/>
              </a:ext>
            </a:extLst>
          </p:cNvPr>
          <p:cNvSpPr txBox="1">
            <a:spLocks/>
          </p:cNvSpPr>
          <p:nvPr/>
        </p:nvSpPr>
        <p:spPr>
          <a:xfrm>
            <a:off x="878272" y="2464232"/>
            <a:ext cx="6537622" cy="4394624"/>
          </a:xfrm>
          <a:prstGeom prst="rect">
            <a:avLst/>
          </a:prstGeom>
        </p:spPr>
        <p:txBody>
          <a:bodyPr lIns="91440" tIns="45720" rIns="91440" bIns="45720" anchor="t"/>
          <a:lstStyle>
            <a:lvl1pPr marL="0" indent="0" eaLnBrk="1" hangingPunct="1">
              <a:buNone/>
              <a:defRPr sz="1125"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321457" indent="0" eaLnBrk="1" hangingPunct="1">
              <a:buNone/>
              <a:defRPr sz="984">
                <a:latin typeface="+mn-lt"/>
                <a:ea typeface="+mn-ea"/>
                <a:cs typeface="+mn-cs"/>
              </a:defRPr>
            </a:lvl2pPr>
            <a:lvl3pPr marL="642915" indent="0" eaLnBrk="1" hangingPunct="1">
              <a:buNone/>
              <a:defRPr sz="844">
                <a:latin typeface="+mn-lt"/>
                <a:ea typeface="+mn-ea"/>
                <a:cs typeface="+mn-cs"/>
              </a:defRPr>
            </a:lvl3pPr>
            <a:lvl4pPr marL="964372" indent="0" eaLnBrk="1" hangingPunct="1">
              <a:buNone/>
              <a:defRPr sz="703">
                <a:latin typeface="+mn-lt"/>
                <a:ea typeface="+mn-ea"/>
                <a:cs typeface="+mn-cs"/>
              </a:defRPr>
            </a:lvl4pPr>
            <a:lvl5pPr marL="1285829" indent="0" eaLnBrk="1" hangingPunct="1">
              <a:buNone/>
              <a:defRPr sz="703">
                <a:latin typeface="+mn-lt"/>
                <a:ea typeface="+mn-ea"/>
                <a:cs typeface="+mn-cs"/>
              </a:defRPr>
            </a:lvl5pPr>
            <a:lvl6pPr marL="1607287" indent="0" eaLnBrk="1" hangingPunct="1">
              <a:buNone/>
              <a:defRPr sz="703">
                <a:latin typeface="+mn-lt"/>
                <a:ea typeface="+mn-ea"/>
                <a:cs typeface="+mn-cs"/>
              </a:defRPr>
            </a:lvl6pPr>
            <a:lvl7pPr marL="1928744" indent="0" eaLnBrk="1" hangingPunct="1">
              <a:buNone/>
              <a:defRPr sz="703">
                <a:latin typeface="+mn-lt"/>
                <a:ea typeface="+mn-ea"/>
                <a:cs typeface="+mn-cs"/>
              </a:defRPr>
            </a:lvl7pPr>
            <a:lvl8pPr marL="2250201" indent="0" eaLnBrk="1" hangingPunct="1">
              <a:buNone/>
              <a:defRPr sz="703">
                <a:latin typeface="+mn-lt"/>
                <a:ea typeface="+mn-ea"/>
                <a:cs typeface="+mn-cs"/>
              </a:defRPr>
            </a:lvl8pPr>
            <a:lvl9pPr marL="2571659" indent="0" eaLnBrk="1" hangingPunct="1">
              <a:buNone/>
              <a:defRPr sz="703">
                <a:latin typeface="+mn-lt"/>
                <a:ea typeface="+mn-ea"/>
                <a:cs typeface="+mn-cs"/>
              </a:defRPr>
            </a:lvl9pPr>
          </a:lstStyle>
          <a:p>
            <a:pPr marL="514350" indent="-514350" defTabSz="914400">
              <a:spcAft>
                <a:spcPts val="1200"/>
              </a:spcAft>
              <a:buFont typeface="+mj-lt"/>
              <a:buAutoNum type="arabicPeriod"/>
            </a:pPr>
            <a:endParaRPr lang="en-AU" sz="2800" kern="0"/>
          </a:p>
        </p:txBody>
      </p:sp>
      <p:sp>
        <p:nvSpPr>
          <p:cNvPr id="9" name="Rectangle 8">
            <a:extLst>
              <a:ext uri="{FF2B5EF4-FFF2-40B4-BE49-F238E27FC236}">
                <a16:creationId xmlns:a16="http://schemas.microsoft.com/office/drawing/2014/main" id="{3BABD9AE-F90E-419A-9B76-AAE37F22C380}"/>
              </a:ext>
            </a:extLst>
          </p:cNvPr>
          <p:cNvSpPr/>
          <p:nvPr/>
        </p:nvSpPr>
        <p:spPr>
          <a:xfrm>
            <a:off x="1374909" y="4993065"/>
            <a:ext cx="10258291" cy="523220"/>
          </a:xfrm>
          <a:prstGeom prst="rect">
            <a:avLst/>
          </a:prstGeom>
        </p:spPr>
        <p:txBody>
          <a:bodyPr wrap="square" lIns="91440" tIns="45720" rIns="91440" bIns="45720" anchor="t">
            <a:spAutoFit/>
          </a:bodyPr>
          <a:lstStyle/>
          <a:p>
            <a:r>
              <a:rPr lang="en-US" sz="2800" dirty="0">
                <a:solidFill>
                  <a:srgbClr val="0070C0"/>
                </a:solidFill>
                <a:latin typeface="Arial"/>
                <a:cs typeface="Arial"/>
                <a:hlinkClick r:id="rId3">
                  <a:extLst>
                    <a:ext uri="{A12FA001-AC4F-418D-AE19-62706E023703}">
                      <ahyp:hlinkClr xmlns:ahyp="http://schemas.microsoft.com/office/drawing/2018/hyperlinkcolor" val="tx"/>
                    </a:ext>
                  </a:extLst>
                </a:hlinkClick>
              </a:rPr>
              <a:t>Listen to the Statement From the Heart being read aloud.</a:t>
            </a:r>
            <a:r>
              <a:rPr lang="en-US" sz="2800" dirty="0">
                <a:solidFill>
                  <a:srgbClr val="0070C0"/>
                </a:solidFill>
                <a:latin typeface="Arial"/>
                <a:cs typeface="Arial"/>
              </a:rPr>
              <a:t> </a:t>
            </a:r>
            <a:endParaRPr lang="en-AU" sz="2800" dirty="0">
              <a:solidFill>
                <a:srgbClr val="0070C0"/>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3DB2B97B-809A-43FC-9141-CD6F4A16C47F}"/>
              </a:ext>
            </a:extLst>
          </p:cNvPr>
          <p:cNvPicPr/>
          <p:nvPr/>
        </p:nvPicPr>
        <p:blipFill>
          <a:blip r:embed="rId4">
            <a:extLst>
              <a:ext uri="{28A0092B-C50C-407E-A947-70E740481C1C}">
                <a14:useLocalDpi xmlns:a14="http://schemas.microsoft.com/office/drawing/2010/main"/>
              </a:ext>
            </a:extLst>
          </a:blip>
          <a:srcRect/>
          <a:stretch>
            <a:fillRect/>
          </a:stretch>
        </p:blipFill>
        <p:spPr bwMode="auto">
          <a:xfrm>
            <a:off x="584850" y="4957242"/>
            <a:ext cx="594866" cy="594866"/>
          </a:xfrm>
          <a:prstGeom prst="rect">
            <a:avLst/>
          </a:prstGeom>
          <a:noFill/>
          <a:ln>
            <a:noFill/>
          </a:ln>
        </p:spPr>
      </p:pic>
    </p:spTree>
    <p:extLst>
      <p:ext uri="{BB962C8B-B14F-4D97-AF65-F5344CB8AC3E}">
        <p14:creationId xmlns:p14="http://schemas.microsoft.com/office/powerpoint/2010/main" val="42612929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29" y="334863"/>
            <a:ext cx="10721793" cy="562570"/>
          </a:xfrm>
        </p:spPr>
        <p:txBody>
          <a:bodyPr anchor="ctr"/>
          <a:lstStyle/>
          <a:p>
            <a:r>
              <a:rPr lang="en-US" sz="4000"/>
              <a:t>THE STATEMENT FROM THE HEART</a:t>
            </a:r>
            <a:endParaRPr lang="en-AU" sz="4000"/>
          </a:p>
        </p:txBody>
      </p:sp>
      <p:sp>
        <p:nvSpPr>
          <p:cNvPr id="7" name="Rectangle 6">
            <a:extLst>
              <a:ext uri="{FF2B5EF4-FFF2-40B4-BE49-F238E27FC236}">
                <a16:creationId xmlns:a16="http://schemas.microsoft.com/office/drawing/2014/main" id="{7BDB8FF7-54E2-4390-B853-A2638748E3AC}"/>
              </a:ext>
            </a:extLst>
          </p:cNvPr>
          <p:cNvSpPr/>
          <p:nvPr/>
        </p:nvSpPr>
        <p:spPr>
          <a:xfrm>
            <a:off x="1511307" y="4044176"/>
            <a:ext cx="5431360" cy="1384995"/>
          </a:xfrm>
          <a:prstGeom prst="rect">
            <a:avLst/>
          </a:prstGeom>
        </p:spPr>
        <p:txBody>
          <a:bodyPr wrap="square">
            <a:spAutoFit/>
          </a:bodyPr>
          <a:lstStyle/>
          <a:p>
            <a:r>
              <a:rPr lang="en-US" sz="2800" dirty="0">
                <a:solidFill>
                  <a:srgbClr val="0070C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Learn more by seeing Thomas Mayor read his book, Finding Our Heart.</a:t>
            </a:r>
            <a:endParaRPr lang="en-AU" sz="2800" dirty="0">
              <a:solidFill>
                <a:srgbClr val="0070C0"/>
              </a:solidFill>
              <a:latin typeface="Arial" panose="020B0604020202020204" pitchFamily="34" charset="0"/>
              <a:cs typeface="Arial" panose="020B0604020202020204" pitchFamily="34" charset="0"/>
            </a:endParaRPr>
          </a:p>
        </p:txBody>
      </p:sp>
      <p:sp>
        <p:nvSpPr>
          <p:cNvPr id="10" name="Text Placeholder 5">
            <a:extLst>
              <a:ext uri="{FF2B5EF4-FFF2-40B4-BE49-F238E27FC236}">
                <a16:creationId xmlns:a16="http://schemas.microsoft.com/office/drawing/2014/main" id="{74BDF312-CB5A-415C-AFCB-962F4EB12EC1}"/>
              </a:ext>
            </a:extLst>
          </p:cNvPr>
          <p:cNvSpPr txBox="1">
            <a:spLocks/>
          </p:cNvSpPr>
          <p:nvPr/>
        </p:nvSpPr>
        <p:spPr>
          <a:xfrm>
            <a:off x="878272" y="2464232"/>
            <a:ext cx="6537622" cy="4394624"/>
          </a:xfrm>
          <a:prstGeom prst="rect">
            <a:avLst/>
          </a:prstGeom>
        </p:spPr>
        <p:txBody>
          <a:bodyPr lIns="91440" tIns="45720" rIns="91440" bIns="45720" anchor="t"/>
          <a:lstStyle>
            <a:lvl1pPr marL="0" indent="0" eaLnBrk="1" hangingPunct="1">
              <a:buNone/>
              <a:defRPr sz="1125"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321457" indent="0" eaLnBrk="1" hangingPunct="1">
              <a:buNone/>
              <a:defRPr sz="984">
                <a:latin typeface="+mn-lt"/>
                <a:ea typeface="+mn-ea"/>
                <a:cs typeface="+mn-cs"/>
              </a:defRPr>
            </a:lvl2pPr>
            <a:lvl3pPr marL="642915" indent="0" eaLnBrk="1" hangingPunct="1">
              <a:buNone/>
              <a:defRPr sz="844">
                <a:latin typeface="+mn-lt"/>
                <a:ea typeface="+mn-ea"/>
                <a:cs typeface="+mn-cs"/>
              </a:defRPr>
            </a:lvl3pPr>
            <a:lvl4pPr marL="964372" indent="0" eaLnBrk="1" hangingPunct="1">
              <a:buNone/>
              <a:defRPr sz="703">
                <a:latin typeface="+mn-lt"/>
                <a:ea typeface="+mn-ea"/>
                <a:cs typeface="+mn-cs"/>
              </a:defRPr>
            </a:lvl4pPr>
            <a:lvl5pPr marL="1285829" indent="0" eaLnBrk="1" hangingPunct="1">
              <a:buNone/>
              <a:defRPr sz="703">
                <a:latin typeface="+mn-lt"/>
                <a:ea typeface="+mn-ea"/>
                <a:cs typeface="+mn-cs"/>
              </a:defRPr>
            </a:lvl5pPr>
            <a:lvl6pPr marL="1607287" indent="0" eaLnBrk="1" hangingPunct="1">
              <a:buNone/>
              <a:defRPr sz="703">
                <a:latin typeface="+mn-lt"/>
                <a:ea typeface="+mn-ea"/>
                <a:cs typeface="+mn-cs"/>
              </a:defRPr>
            </a:lvl6pPr>
            <a:lvl7pPr marL="1928744" indent="0" eaLnBrk="1" hangingPunct="1">
              <a:buNone/>
              <a:defRPr sz="703">
                <a:latin typeface="+mn-lt"/>
                <a:ea typeface="+mn-ea"/>
                <a:cs typeface="+mn-cs"/>
              </a:defRPr>
            </a:lvl7pPr>
            <a:lvl8pPr marL="2250201" indent="0" eaLnBrk="1" hangingPunct="1">
              <a:buNone/>
              <a:defRPr sz="703">
                <a:latin typeface="+mn-lt"/>
                <a:ea typeface="+mn-ea"/>
                <a:cs typeface="+mn-cs"/>
              </a:defRPr>
            </a:lvl8pPr>
            <a:lvl9pPr marL="2571659" indent="0" eaLnBrk="1" hangingPunct="1">
              <a:buNone/>
              <a:defRPr sz="703">
                <a:latin typeface="+mn-lt"/>
                <a:ea typeface="+mn-ea"/>
                <a:cs typeface="+mn-cs"/>
              </a:defRPr>
            </a:lvl9pPr>
          </a:lstStyle>
          <a:p>
            <a:pPr marL="514350" indent="-514350" defTabSz="914400">
              <a:spcAft>
                <a:spcPts val="1200"/>
              </a:spcAft>
              <a:buFont typeface="+mj-lt"/>
              <a:buAutoNum type="arabicPeriod"/>
            </a:pPr>
            <a:endParaRPr lang="en-AU" sz="2800" kern="0"/>
          </a:p>
        </p:txBody>
      </p:sp>
      <p:pic>
        <p:nvPicPr>
          <p:cNvPr id="3" name="Picture 2" descr="The cover of Thomas Mayor's book, 'Finding Our Heart', with an illustration by Blak Douglas depicting two people sitting in the desert landscape of Uluru, connecting their hands to make a love heart shape.">
            <a:extLst>
              <a:ext uri="{FF2B5EF4-FFF2-40B4-BE49-F238E27FC236}">
                <a16:creationId xmlns:a16="http://schemas.microsoft.com/office/drawing/2014/main" id="{A0EE3DFC-2398-42E5-B539-D09AA43BBD2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049582" y="1645328"/>
            <a:ext cx="4142417" cy="3783844"/>
          </a:xfrm>
          <a:prstGeom prst="rect">
            <a:avLst/>
          </a:prstGeom>
        </p:spPr>
      </p:pic>
      <p:pic>
        <p:nvPicPr>
          <p:cNvPr id="4" name="Picture 3">
            <a:extLst>
              <a:ext uri="{FF2B5EF4-FFF2-40B4-BE49-F238E27FC236}">
                <a16:creationId xmlns:a16="http://schemas.microsoft.com/office/drawing/2014/main" id="{236CA8C5-FBE7-40DF-BAB7-A415BD31E146}"/>
              </a:ext>
            </a:extLst>
          </p:cNvPr>
          <p:cNvPicPr/>
          <p:nvPr/>
        </p:nvPicPr>
        <p:blipFill>
          <a:blip r:embed="rId5">
            <a:extLst>
              <a:ext uri="{28A0092B-C50C-407E-A947-70E740481C1C}">
                <a14:useLocalDpi xmlns:a14="http://schemas.microsoft.com/office/drawing/2010/main"/>
              </a:ext>
            </a:extLst>
          </a:blip>
          <a:srcRect/>
          <a:stretch>
            <a:fillRect/>
          </a:stretch>
        </p:blipFill>
        <p:spPr bwMode="auto">
          <a:xfrm>
            <a:off x="671144" y="4217609"/>
            <a:ext cx="594866" cy="594866"/>
          </a:xfrm>
          <a:prstGeom prst="rect">
            <a:avLst/>
          </a:prstGeom>
          <a:noFill/>
          <a:ln>
            <a:noFill/>
          </a:ln>
        </p:spPr>
      </p:pic>
      <p:sp>
        <p:nvSpPr>
          <p:cNvPr id="8" name="Text Placeholder 6">
            <a:extLst>
              <a:ext uri="{FF2B5EF4-FFF2-40B4-BE49-F238E27FC236}">
                <a16:creationId xmlns:a16="http://schemas.microsoft.com/office/drawing/2014/main" id="{3558C175-B19D-44BE-B019-201C45FD80FB}"/>
              </a:ext>
            </a:extLst>
          </p:cNvPr>
          <p:cNvSpPr txBox="1">
            <a:spLocks/>
          </p:cNvSpPr>
          <p:nvPr/>
        </p:nvSpPr>
        <p:spPr>
          <a:xfrm>
            <a:off x="8049582" y="5571559"/>
            <a:ext cx="4042649" cy="375613"/>
          </a:xfrm>
          <a:prstGeom prst="rect">
            <a:avLst/>
          </a:prstGeom>
        </p:spPr>
        <p:txBody>
          <a:bodyPr lIns="91440" tIns="45720" rIns="91440" bIns="45720" anchor="ctr">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200" i="1" dirty="0">
                <a:solidFill>
                  <a:schemeClr val="tx1">
                    <a:lumMod val="75000"/>
                    <a:lumOff val="25000"/>
                  </a:schemeClr>
                </a:solidFill>
              </a:rPr>
              <a:t>Finding Our Heart </a:t>
            </a:r>
            <a:r>
              <a:rPr lang="en-US" sz="1200" dirty="0">
                <a:solidFill>
                  <a:schemeClr val="tx1">
                    <a:lumMod val="75000"/>
                    <a:lumOff val="25000"/>
                  </a:schemeClr>
                </a:solidFill>
              </a:rPr>
              <a:t>by Thomas Mayor</a:t>
            </a:r>
            <a:r>
              <a:rPr lang="en-US" sz="1200" i="1" dirty="0">
                <a:solidFill>
                  <a:schemeClr val="tx1">
                    <a:lumMod val="75000"/>
                    <a:lumOff val="25000"/>
                  </a:schemeClr>
                </a:solidFill>
              </a:rPr>
              <a:t>, </a:t>
            </a:r>
            <a:r>
              <a:rPr lang="en-US" sz="1200" dirty="0">
                <a:solidFill>
                  <a:schemeClr val="tx1">
                    <a:lumMod val="75000"/>
                    <a:lumOff val="25000"/>
                  </a:schemeClr>
                </a:solidFill>
              </a:rPr>
              <a:t>with illustrations by </a:t>
            </a:r>
            <a:r>
              <a:rPr lang="en-US" sz="1200" err="1">
                <a:solidFill>
                  <a:schemeClr val="tx1">
                    <a:lumMod val="75000"/>
                    <a:lumOff val="25000"/>
                  </a:schemeClr>
                </a:solidFill>
              </a:rPr>
              <a:t>Blak</a:t>
            </a:r>
            <a:r>
              <a:rPr lang="en-US" sz="1200" dirty="0">
                <a:solidFill>
                  <a:schemeClr val="tx1">
                    <a:lumMod val="75000"/>
                    <a:lumOff val="25000"/>
                  </a:schemeClr>
                </a:solidFill>
              </a:rPr>
              <a:t> Douglas. Published by </a:t>
            </a:r>
            <a:r>
              <a:rPr lang="en-US" sz="1200" dirty="0">
                <a:solidFill>
                  <a:schemeClr val="tx1">
                    <a:lumMod val="75000"/>
                    <a:lumOff val="25000"/>
                  </a:schemeClr>
                </a:solidFill>
                <a:hlinkClick r:id="rId6">
                  <a:extLst>
                    <a:ext uri="{A12FA001-AC4F-418D-AE19-62706E023703}">
                      <ahyp:hlinkClr xmlns:ahyp="http://schemas.microsoft.com/office/drawing/2018/hyperlinkcolor" val="tx"/>
                    </a:ext>
                  </a:extLst>
                </a:hlinkClick>
              </a:rPr>
              <a:t>Hardie Grant</a:t>
            </a:r>
            <a:r>
              <a:rPr lang="en-US" sz="1200" dirty="0">
                <a:solidFill>
                  <a:schemeClr val="tx1">
                    <a:lumMod val="75000"/>
                    <a:lumOff val="25000"/>
                  </a:schemeClr>
                </a:solidFill>
              </a:rPr>
              <a:t> (2020).​</a:t>
            </a:r>
            <a:endParaRPr lang="en-US" sz="1600" dirty="0">
              <a:solidFill>
                <a:schemeClr val="tx1">
                  <a:lumMod val="75000"/>
                  <a:lumOff val="25000"/>
                </a:schemeClr>
              </a:solidFill>
            </a:endParaRPr>
          </a:p>
        </p:txBody>
      </p:sp>
      <p:sp>
        <p:nvSpPr>
          <p:cNvPr id="9" name="Text Placeholder 5">
            <a:extLst>
              <a:ext uri="{FF2B5EF4-FFF2-40B4-BE49-F238E27FC236}">
                <a16:creationId xmlns:a16="http://schemas.microsoft.com/office/drawing/2014/main" id="{88CE0C11-B34E-40B7-8E4A-9259B4EA0427}"/>
              </a:ext>
            </a:extLst>
          </p:cNvPr>
          <p:cNvSpPr>
            <a:spLocks noGrp="1"/>
          </p:cNvSpPr>
          <p:nvPr>
            <p:ph type="body" sz="half" idx="2"/>
          </p:nvPr>
        </p:nvSpPr>
        <p:spPr>
          <a:xfrm>
            <a:off x="584850" y="1552548"/>
            <a:ext cx="7136750" cy="4394624"/>
          </a:xfrm>
        </p:spPr>
        <p:txBody>
          <a:bodyPr lIns="91440" tIns="45720" rIns="91440" bIns="45720" anchor="t"/>
          <a:lstStyle/>
          <a:p>
            <a:pPr defTabSz="914400">
              <a:spcAft>
                <a:spcPts val="1200"/>
              </a:spcAft>
            </a:pPr>
            <a:r>
              <a:rPr lang="en-AU" sz="2800"/>
              <a:t>The things the Statement calls for are often summed up in three words: </a:t>
            </a:r>
          </a:p>
          <a:p>
            <a:pPr defTabSz="914400">
              <a:spcAft>
                <a:spcPts val="1200"/>
              </a:spcAft>
            </a:pPr>
            <a:r>
              <a:rPr lang="en-AU" sz="2800" b="1"/>
              <a:t>Voice. Treaty. Truth.</a:t>
            </a:r>
            <a:endParaRPr lang="en-AU" sz="2800"/>
          </a:p>
        </p:txBody>
      </p:sp>
    </p:spTree>
    <p:extLst>
      <p:ext uri="{BB962C8B-B14F-4D97-AF65-F5344CB8AC3E}">
        <p14:creationId xmlns:p14="http://schemas.microsoft.com/office/powerpoint/2010/main" val="305846674"/>
      </p:ext>
    </p:extLst>
  </p:cSld>
  <p:clrMapOvr>
    <a:masterClrMapping/>
  </p:clrMapOvr>
</p:sld>
</file>

<file path=ppt/theme/theme1.xml><?xml version="1.0" encoding="utf-8"?>
<a:theme xmlns:a="http://schemas.openxmlformats.org/drawingml/2006/main" name="Education PPT Templat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ducation PPT Template" id="{2F90A112-E7F6-BC42-8CD5-5C3B570A3003}" vid="{3B365C36-3C37-6946-9ED8-AF5DEA2842EB}"/>
    </a:ext>
  </a:extLst>
</a:theme>
</file>

<file path=ppt/theme/theme2.xml><?xml version="1.0" encoding="utf-8"?>
<a:theme xmlns:a="http://schemas.openxmlformats.org/drawingml/2006/main" name="Maro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aroon" id="{F0295F11-2DA2-B64A-9C4D-F2C70264CD3F}" vid="{6E10210B-2B63-BE43-B208-473950DA47FB}"/>
    </a:ext>
  </a:extLst>
</a:theme>
</file>

<file path=ppt/theme/theme3.xml><?xml version="1.0" encoding="utf-8"?>
<a:theme xmlns:a="http://schemas.openxmlformats.org/drawingml/2006/main" name="1_Maro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aroon" id="{F0295F11-2DA2-B64A-9C4D-F2C70264CD3F}" vid="{6E10210B-2B63-BE43-B208-473950DA47F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A5B4263F7BA4B4FB1DEE6AB7F3265F0" ma:contentTypeVersion="36" ma:contentTypeDescription="Create a new document." ma:contentTypeScope="" ma:versionID="749d50841259068563e761e2feb9de11">
  <xsd:schema xmlns:xsd="http://www.w3.org/2001/XMLSchema" xmlns:xs="http://www.w3.org/2001/XMLSchema" xmlns:p="http://schemas.microsoft.com/office/2006/metadata/properties" xmlns:ns2="a74f41e8-2c9a-4a9a-8a86-1b2eca9cb15f" xmlns:ns3="http://schemas.microsoft.com/sharepoint/v3/fields" xmlns:ns4="d0426e0c-4a75-4487-8a8c-05f70a1c3a62" targetNamespace="http://schemas.microsoft.com/office/2006/metadata/properties" ma:root="true" ma:fieldsID="61e94646948ac0b72fb0fae39d36c74b" ns2:_="" ns3:_="" ns4:_="">
    <xsd:import namespace="a74f41e8-2c9a-4a9a-8a86-1b2eca9cb15f"/>
    <xsd:import namespace="http://schemas.microsoft.com/sharepoint/v3/fields"/>
    <xsd:import namespace="d0426e0c-4a75-4487-8a8c-05f70a1c3a62"/>
    <xsd:element name="properties">
      <xsd:complexType>
        <xsd:sequence>
          <xsd:element name="documentManagement">
            <xsd:complexType>
              <xsd:all>
                <xsd:element ref="ns2:Calendar_x0020_Year" minOccurs="0"/>
                <xsd:element ref="ns2:Document_x0020_Status" minOccurs="0"/>
                <xsd:element ref="ns3:_ResourceType" minOccurs="0"/>
                <xsd:element ref="ns4:bc52f877b74e4892aa9edc07f5db4423" minOccurs="0"/>
                <xsd:element ref="ns2:TaxCatchAll" minOccurs="0"/>
                <xsd:element ref="ns4:MediaServiceMetadata" minOccurs="0"/>
                <xsd:element ref="ns4:MediaServiceFastMetadata" minOccurs="0"/>
                <xsd:element ref="ns4:MediaServiceDateTaken" minOccurs="0"/>
                <xsd:element ref="ns4:MediaLengthInSeconds" minOccurs="0"/>
                <xsd:element ref="ns4:lcf76f155ced4ddcb4097134ff3c332f" minOccurs="0"/>
                <xsd:element ref="ns4:MediaServiceGenerationTime" minOccurs="0"/>
                <xsd:element ref="ns4:MediaServiceEventHashCode" minOccurs="0"/>
                <xsd:element ref="ns4:MediaServiceOCR" minOccurs="0"/>
                <xsd:element ref="ns2:TaxKeywordTaxHTField" minOccurs="0"/>
                <xsd:element ref="ns4:Cross_x002d_Curriculum_x0020_Priorities" minOccurs="0"/>
                <xsd:element ref="ns4:General_x0020_Capabilities" minOccurs="0"/>
                <xsd:element ref="ns2:SharedWithUsers" minOccurs="0"/>
                <xsd:element ref="ns2:SharedWithDetails" minOccurs="0"/>
                <xsd:element ref="ns4:ResourcesType" minOccurs="0"/>
                <xsd:element ref="ns4:ResourceAudience" minOccurs="0"/>
                <xsd:element ref="ns4:ResourceTopic" minOccurs="0"/>
                <xsd:element ref="ns4:Curriculum" minOccurs="0"/>
                <xsd:element ref="ns4:Term"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Calendar_x0020_Year" ma:index="8" nillable="true" ma:displayName="Calendar Year" ma:list="{efc841cf-c008-4849-acd6-eb31f33685a0}" ma:internalName="Calendar_x0020_Year" ma:showField="CalendarYear" ma:web="a74f41e8-2c9a-4a9a-8a86-1b2eca9cb15f">
      <xsd:simpleType>
        <xsd:restriction base="dms:Lookup"/>
      </xsd:simpleType>
    </xsd:element>
    <xsd:element name="Document_x0020_Status" ma:index="9" nillable="true" ma:displayName="Document Status" ma:list="{c6e27091-794f-4218-8873-7e1e6bc71942}" ma:internalName="Document_x0020_Status" ma:showField="Documentstatus" ma:web="a74f41e8-2c9a-4a9a-8a86-1b2eca9cb15f">
      <xsd:simpleType>
        <xsd:restriction base="dms:Lookup"/>
      </xsd:simpleType>
    </xsd:element>
    <xsd:element name="TaxCatchAll" ma:index="13"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element name="TaxKeywordTaxHTField" ma:index="24" nillable="true" ma:taxonomy="true" ma:internalName="TaxKeywordTaxHTField" ma:taxonomyFieldName="TaxKeyword" ma:displayName="Enterprise Keywords" ma:fieldId="{23f27201-bee3-471e-b2e7-b64fd8b7ca38}" ma:taxonomyMulti="true" ma:sspId="fba56b17-20de-4e09-aefb-c97c0efd6dbe" ma:termSetId="00000000-0000-0000-0000-000000000000" ma:anchorId="00000000-0000-0000-0000-000000000000" ma:open="true" ma:isKeyword="true">
      <xsd:complexType>
        <xsd:sequence>
          <xsd:element ref="pc:Terms" minOccurs="0" maxOccurs="1"/>
        </xsd:sequence>
      </xsd:complexType>
    </xsd:element>
    <xsd:element name="SharedWithUsers" ma:index="2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ResourceType" ma:index="10" nillable="true" ma:displayName="Resource Type" ma:description="A set of categories, functions, genres or aggregation levels" ma:internalName="_ResourceTyp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0426e0c-4a75-4487-8a8c-05f70a1c3a62" elementFormDefault="qualified">
    <xsd:import namespace="http://schemas.microsoft.com/office/2006/documentManagement/types"/>
    <xsd:import namespace="http://schemas.microsoft.com/office/infopath/2007/PartnerControls"/>
    <xsd:element name="bc52f877b74e4892aa9edc07f5db4423" ma:index="12" nillable="true" ma:taxonomy="true" ma:internalName="bc52f877b74e4892aa9edc07f5db4423" ma:taxonomyFieldName="Topic" ma:displayName="Topic" ma:default="" ma:fieldId="{bc52f877-b74e-4892-aa9e-dc07f5db4423}" ma:sspId="fba56b17-20de-4e09-aefb-c97c0efd6dbe" ma:termSetId="43fe0924-5d85-4bf5-8df1-467cebe12fdd" ma:anchorId="00000000-0000-0000-0000-000000000000" ma:open="false" ma:isKeyword="false">
      <xsd:complexType>
        <xsd:sequence>
          <xsd:element ref="pc:Terms" minOccurs="0" maxOccurs="1"/>
        </xsd:sequence>
      </xsd:complexType>
    </xsd:element>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Cross_x002d_Curriculum_x0020_Priorities" ma:index="25" nillable="true" ma:displayName="Cross-Curriculum Priorities" ma:format="Dropdown" ma:internalName="Cross_x002d_Curriculum_x0020_Priorities">
      <xsd:complexType>
        <xsd:complexContent>
          <xsd:extension base="dms:MultiChoice">
            <xsd:sequence>
              <xsd:element name="Value" maxOccurs="unbounded" minOccurs="0" nillable="true">
                <xsd:simpleType>
                  <xsd:restriction base="dms:Choice">
                    <xsd:enumeration value="Aboriginal and Torres Strait Islander Histories and Cultures"/>
                    <xsd:enumeration value="Asia and Australia's Engagement with Asia"/>
                    <xsd:enumeration value="Sustainability"/>
                  </xsd:restriction>
                </xsd:simpleType>
              </xsd:element>
            </xsd:sequence>
          </xsd:extension>
        </xsd:complexContent>
      </xsd:complexType>
    </xsd:element>
    <xsd:element name="General_x0020_Capabilities" ma:index="26" nillable="true" ma:displayName="General Capabilities" ma:format="Dropdown" ma:internalName="General_x0020_Capabilities">
      <xsd:complexType>
        <xsd:complexContent>
          <xsd:extension base="dms:MultiChoice">
            <xsd:sequence>
              <xsd:element name="Value" maxOccurs="unbounded" minOccurs="0" nillable="true">
                <xsd:simpleType>
                  <xsd:restriction base="dms:Choice">
                    <xsd:enumeration value="Literacy"/>
                    <xsd:enumeration value="Numeracy"/>
                    <xsd:enumeration value="Information and Communication Technology (ICT) Capability"/>
                    <xsd:enumeration value="Critical and Creative Thinking"/>
                    <xsd:enumeration value="Personal and Social Capability"/>
                    <xsd:enumeration value="Ethical Understanding"/>
                    <xsd:enumeration value="Intercultural Understanding"/>
                  </xsd:restriction>
                </xsd:simpleType>
              </xsd:element>
            </xsd:sequence>
          </xsd:extension>
        </xsd:complexContent>
      </xsd:complexType>
    </xsd:element>
    <xsd:element name="ResourcesType" ma:index="29" nillable="true" ma:displayName="Resources Type" ma:format="Dropdown" ma:internalName="ResourcesType">
      <xsd:complexType>
        <xsd:complexContent>
          <xsd:extension base="dms:MultiChoice">
            <xsd:sequence>
              <xsd:element name="Value" maxOccurs="unbounded" minOccurs="0" nillable="true">
                <xsd:simpleType>
                  <xsd:restriction base="dms:Choice">
                    <xsd:enumeration value="Assembly"/>
                    <xsd:enumeration value="Fact Sheet and Report"/>
                    <xsd:enumeration value="Film"/>
                    <xsd:enumeration value="Fundraising"/>
                    <xsd:enumeration value="Game"/>
                    <xsd:enumeration value="Guide"/>
                    <xsd:enumeration value="Image"/>
                    <xsd:enumeration value="Lesson and Unit"/>
                    <xsd:enumeration value="Poster"/>
                    <xsd:enumeration value="Prayer / Reflection"/>
                    <xsd:enumeration value="Quiz"/>
                    <xsd:enumeration value="Case Study"/>
                  </xsd:restriction>
                </xsd:simpleType>
              </xsd:element>
            </xsd:sequence>
          </xsd:extension>
        </xsd:complexContent>
      </xsd:complexType>
    </xsd:element>
    <xsd:element name="ResourceAudience" ma:index="30" nillable="true" ma:displayName="Resource Audience" ma:format="Dropdown" ma:internalName="ResourceAudience">
      <xsd:complexType>
        <xsd:complexContent>
          <xsd:extension base="dms:MultiChoice">
            <xsd:sequence>
              <xsd:element name="Value" maxOccurs="unbounded" minOccurs="0" nillable="true">
                <xsd:simpleType>
                  <xsd:restriction base="dms:Choice">
                    <xsd:enumeration value="Lower Primary F-2"/>
                    <xsd:enumeration value="Middle primary 3-4"/>
                    <xsd:enumeration value="Upper Primary 5-6"/>
                    <xsd:enumeration value="Upper Primary 3-6"/>
                    <xsd:enumeration value="Secondary"/>
                    <xsd:enumeration value="Youth"/>
                    <xsd:enumeration value="Parish"/>
                    <xsd:enumeration value="Teacher"/>
                    <xsd:enumeration value="Choice 9"/>
                  </xsd:restriction>
                </xsd:simpleType>
              </xsd:element>
            </xsd:sequence>
          </xsd:extension>
        </xsd:complexContent>
      </xsd:complexType>
    </xsd:element>
    <xsd:element name="ResourceTopic" ma:index="31" nillable="true" ma:displayName="Resource Topic" ma:format="Dropdown" ma:internalName="ResourceTopic">
      <xsd:complexType>
        <xsd:complexContent>
          <xsd:extension base="dms:MultiChoice">
            <xsd:sequence>
              <xsd:element name="Value" maxOccurs="unbounded" minOccurs="0" nillable="true">
                <xsd:simpleType>
                  <xsd:restriction base="dms:Choice">
                    <xsd:enumeration value="About Caritas"/>
                    <xsd:enumeration value="Advocacy and Campaigns"/>
                    <xsd:enumeration value="Catholic Identity"/>
                    <xsd:enumeration value="Catholic Social Teaching"/>
                    <xsd:enumeration value="Disability"/>
                    <xsd:enumeration value="Emergencies"/>
                    <xsd:enumeration value="Environment, Climate Justice, DRR"/>
                    <xsd:enumeration value="Food Security and Agriculture"/>
                    <xsd:enumeration value="Gender Equality / Women"/>
                    <xsd:enumeration value="Health"/>
                    <xsd:enumeration value="Human Trafficking, Modern Slavery and Fair Trade"/>
                    <xsd:enumeration value="Indigenous Peoples"/>
                    <xsd:enumeration value="Laudato Si'"/>
                    <xsd:enumeration value="Peace and Conflict"/>
                    <xsd:enumeration value="Poverty"/>
                    <xsd:enumeration value="Project Compassion"/>
                    <xsd:enumeration value="Refugees and Forced Migration"/>
                    <xsd:enumeration value="Sustainable Development Goals and Human Rights"/>
                    <xsd:enumeration value="Water and Sanitation"/>
                    <xsd:enumeration value="Religion"/>
                    <xsd:enumeration value="First Nations Australians"/>
                    <xsd:enumeration value="Choice 22"/>
                  </xsd:restriction>
                </xsd:simpleType>
              </xsd:element>
            </xsd:sequence>
          </xsd:extension>
        </xsd:complexContent>
      </xsd:complexType>
    </xsd:element>
    <xsd:element name="Curriculum" ma:index="32" nillable="true" ma:displayName="Curriculum" ma:format="Dropdown" ma:internalName="Curriculum">
      <xsd:complexType>
        <xsd:complexContent>
          <xsd:extension base="dms:MultiChoice">
            <xsd:sequence>
              <xsd:element name="Value" maxOccurs="unbounded" minOccurs="0" nillable="true">
                <xsd:simpleType>
                  <xsd:restriction base="dms:Choice">
                    <xsd:enumeration value="Civics and Citizenship"/>
                    <xsd:enumeration value="Economics and Business"/>
                    <xsd:enumeration value="English"/>
                    <xsd:enumeration value="Geography"/>
                    <xsd:enumeration value="HASS"/>
                    <xsd:enumeration value="Health and PE"/>
                    <xsd:enumeration value="History"/>
                    <xsd:enumeration value="Languages"/>
                    <xsd:enumeration value="Mathematics"/>
                    <xsd:enumeration value="Religious Education"/>
                    <xsd:enumeration value="Science"/>
                    <xsd:enumeration value="Technologies "/>
                    <xsd:enumeration value="Choice 13"/>
                  </xsd:restriction>
                </xsd:simpleType>
              </xsd:element>
            </xsd:sequence>
          </xsd:extension>
        </xsd:complexContent>
      </xsd:complexType>
    </xsd:element>
    <xsd:element name="Term" ma:index="33" nillable="true" ma:displayName="Term" ma:format="Dropdown" ma:internalName="Term">
      <xsd:complexType>
        <xsd:complexContent>
          <xsd:extension base="dms:MultiChoice">
            <xsd:sequence>
              <xsd:element name="Value" maxOccurs="unbounded" minOccurs="0" nillable="true">
                <xsd:simpleType>
                  <xsd:restriction base="dms:Choice">
                    <xsd:enumeration value="Term 1 "/>
                    <xsd:enumeration value="Term 2"/>
                    <xsd:enumeration value="Term 3"/>
                    <xsd:enumeration value="Term 4"/>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Calendar_x0020_Year xmlns="a74f41e8-2c9a-4a9a-8a86-1b2eca9cb15f">6</Calendar_x0020_Year>
    <Cross_x002d_Curriculum_x0020_Priorities xmlns="d0426e0c-4a75-4487-8a8c-05f70a1c3a62">
      <Value>Aboriginal and Torres Strait Islander Histories and Cultures</Value>
    </Cross_x002d_Curriculum_x0020_Priorities>
    <bc52f877b74e4892aa9edc07f5db4423 xmlns="d0426e0c-4a75-4487-8a8c-05f70a1c3a62">
      <Terms xmlns="http://schemas.microsoft.com/office/infopath/2007/PartnerControls"/>
    </bc52f877b74e4892aa9edc07f5db4423>
    <TaxCatchAll xmlns="a74f41e8-2c9a-4a9a-8a86-1b2eca9cb15f" xsi:nil="true"/>
    <Curriculum xmlns="d0426e0c-4a75-4487-8a8c-05f70a1c3a62">
      <Value>History</Value>
      <Value>HASS</Value>
      <Value>Geography</Value>
      <Value>Civics and Citizenship</Value>
    </Curriculum>
    <lcf76f155ced4ddcb4097134ff3c332f xmlns="d0426e0c-4a75-4487-8a8c-05f70a1c3a62">
      <Terms xmlns="http://schemas.microsoft.com/office/infopath/2007/PartnerControls"/>
    </lcf76f155ced4ddcb4097134ff3c332f>
    <TaxKeywordTaxHTField xmlns="a74f41e8-2c9a-4a9a-8a86-1b2eca9cb15f">
      <Terms xmlns="http://schemas.microsoft.com/office/infopath/2007/PartnerControls"/>
    </TaxKeywordTaxHTField>
    <_ResourceType xmlns="http://schemas.microsoft.com/sharepoint/v3/fields" xsi:nil="true"/>
    <Document_x0020_Status xmlns="a74f41e8-2c9a-4a9a-8a86-1b2eca9cb15f">5</Document_x0020_Status>
    <General_x0020_Capabilities xmlns="d0426e0c-4a75-4487-8a8c-05f70a1c3a62">
      <Value>Intercultural Understanding</Value>
      <Value>Critical and Creative Thinking</Value>
      <Value>Personal and Social Capability</Value>
    </General_x0020_Capabilities>
    <ResourcesType xmlns="d0426e0c-4a75-4487-8a8c-05f70a1c3a62">
      <Value>Lesson and Unit</Value>
    </ResourcesType>
    <ResourceAudience xmlns="d0426e0c-4a75-4487-8a8c-05f70a1c3a62">
      <Value>Middle primary 3-4</Value>
      <Value>Upper Primary 3-6</Value>
    </ResourceAudience>
    <ResourceTopic xmlns="d0426e0c-4a75-4487-8a8c-05f70a1c3a62">
      <Value>First Nations Australians</Value>
    </ResourceTopic>
    <Term xmlns="d0426e0c-4a75-4487-8a8c-05f70a1c3a62" xsi:nil="true"/>
  </documentManagement>
</p:properties>
</file>

<file path=customXml/itemProps1.xml><?xml version="1.0" encoding="utf-8"?>
<ds:datastoreItem xmlns:ds="http://schemas.openxmlformats.org/officeDocument/2006/customXml" ds:itemID="{33477802-832F-425E-BFB2-FC292E3CD7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74f41e8-2c9a-4a9a-8a86-1b2eca9cb15f"/>
    <ds:schemaRef ds:uri="http://schemas.microsoft.com/sharepoint/v3/fields"/>
    <ds:schemaRef ds:uri="d0426e0c-4a75-4487-8a8c-05f70a1c3a6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010F89C-9F27-40E2-B07B-DA746ED61B30}">
  <ds:schemaRefs>
    <ds:schemaRef ds:uri="http://schemas.microsoft.com/sharepoint/v3/contenttype/forms"/>
  </ds:schemaRefs>
</ds:datastoreItem>
</file>

<file path=customXml/itemProps3.xml><?xml version="1.0" encoding="utf-8"?>
<ds:datastoreItem xmlns:ds="http://schemas.openxmlformats.org/officeDocument/2006/customXml" ds:itemID="{79CE9FC7-F488-4CBC-BC57-3C13B4B4EA8E}">
  <ds:schemaRefs>
    <ds:schemaRef ds:uri="http://purl.org/dc/dcmitype/"/>
    <ds:schemaRef ds:uri="d0426e0c-4a75-4487-8a8c-05f70a1c3a62"/>
    <ds:schemaRef ds:uri="http://schemas.microsoft.com/sharepoint/v3/fields"/>
    <ds:schemaRef ds:uri="http://purl.org/dc/elements/1.1/"/>
    <ds:schemaRef ds:uri="a74f41e8-2c9a-4a9a-8a86-1b2eca9cb15f"/>
    <ds:schemaRef ds:uri="http://schemas.openxmlformats.org/package/2006/metadata/core-properties"/>
    <ds:schemaRef ds:uri="http://schemas.microsoft.com/office/2006/metadata/properties"/>
    <ds:schemaRef ds:uri="http://schemas.microsoft.com/office/2006/documentManagement/types"/>
    <ds:schemaRef ds:uri="http://purl.org/dc/terms/"/>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423</TotalTime>
  <Words>4732</Words>
  <Application>Microsoft Office PowerPoint</Application>
  <PresentationFormat>Widescreen</PresentationFormat>
  <Paragraphs>329</Paragraphs>
  <Slides>25</Slides>
  <Notes>23</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25</vt:i4>
      </vt:variant>
    </vt:vector>
  </HeadingPairs>
  <TitlesOfParts>
    <vt:vector size="34" baseType="lpstr">
      <vt:lpstr>Arial</vt:lpstr>
      <vt:lpstr>Arial BOLD</vt:lpstr>
      <vt:lpstr>Calibri</vt:lpstr>
      <vt:lpstr>Roboto Light</vt:lpstr>
      <vt:lpstr>Roboto Light</vt:lpstr>
      <vt:lpstr>Roboto Medium</vt:lpstr>
      <vt:lpstr>Education PPT Template</vt:lpstr>
      <vt:lpstr>Maroon</vt:lpstr>
      <vt:lpstr>1_Maroon</vt:lpstr>
      <vt:lpstr>PowerPoint Presentation</vt:lpstr>
      <vt:lpstr>PowerPoint Presentation</vt:lpstr>
      <vt:lpstr>PowerPoint Presentation</vt:lpstr>
      <vt:lpstr>PowerPoint Presentation</vt:lpstr>
      <vt:lpstr>VOICE, TREATY, TRUTH</vt:lpstr>
      <vt:lpstr>SEE judge act pray</vt:lpstr>
      <vt:lpstr>THE STATEMENT FROM THE HEART</vt:lpstr>
      <vt:lpstr>THE STATEMENT FROM THE HEART</vt:lpstr>
      <vt:lpstr>THE STATEMENT FROM THE HEART</vt:lpstr>
      <vt:lpstr>PowerPoint Presentation</vt:lpstr>
      <vt:lpstr>PowerPoint Presentation</vt:lpstr>
      <vt:lpstr>PowerPoint Presentation</vt:lpstr>
      <vt:lpstr>VOICE</vt:lpstr>
      <vt:lpstr>PowerPoint Presentation</vt:lpstr>
      <vt:lpstr>TREATY</vt:lpstr>
      <vt:lpstr>PowerPoint Presentation</vt:lpstr>
      <vt:lpstr>TRUTH</vt:lpstr>
      <vt:lpstr>SEE judge act pray</vt:lpstr>
      <vt:lpstr>CELEBRATE NAIDOC WEEK</vt:lpstr>
      <vt:lpstr>LEARN ABOUT CARITAS AUSTRALIA’S WORK WITH FIRST AUSTRALIANS</vt:lpstr>
      <vt:lpstr>LEARN MORE</vt:lpstr>
      <vt:lpstr>SEE judge act pray</vt:lpstr>
      <vt:lpstr>PRAY</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Caritas VOICE, TREATY, TRUTH - Primary_Presentation</dc:title>
  <dc:creator>Marlin Communications</dc:creator>
  <cp:lastModifiedBy>Dr Rebekah Pryor</cp:lastModifiedBy>
  <cp:revision>197</cp:revision>
  <dcterms:created xsi:type="dcterms:W3CDTF">2014-11-30T23:21:17Z</dcterms:created>
  <dcterms:modified xsi:type="dcterms:W3CDTF">2023-07-04T01:38:53Z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0x0101007A5B4263F7BA4B4FB1DEE6AB7F3265F0</vt:lpwstr>
  </property>
  <property fmtid="{D5CDD505-2E9C-101B-9397-08002B2CF9AE}" pid="3" name="_dlc_DocIdItemGuid">
    <vt:lpwstr>d7ee03d9-074b-4786-bb99-1c6adf13a550</vt:lpwstr>
  </property>
  <property fmtid="{D5CDD505-2E9C-101B-9397-08002B2CF9AE}" pid="4" name="Order">
    <vt:r8>8300</vt:r8>
  </property>
  <property fmtid="{D5CDD505-2E9C-101B-9397-08002B2CF9AE}" pid="5" name="_ExtendedDescription">
    <vt:lpwstr/>
  </property>
  <property fmtid="{D5CDD505-2E9C-101B-9397-08002B2CF9AE}" pid="6" name="TaxKeyword">
    <vt:lpwstr/>
  </property>
  <property fmtid="{D5CDD505-2E9C-101B-9397-08002B2CF9AE}" pid="7" name="Topic">
    <vt:lpwstr/>
  </property>
  <property fmtid="{D5CDD505-2E9C-101B-9397-08002B2CF9AE}" pid="8" name="MediaServiceImageTags">
    <vt:lpwstr/>
  </property>
</Properties>
</file>