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</p:sldMasterIdLst>
  <p:notesMasterIdLst>
    <p:notesMasterId r:id="rId6"/>
  </p:notesMasterIdLst>
  <p:handoutMasterIdLst>
    <p:handoutMasterId r:id="rId7"/>
  </p:handoutMasterIdLst>
  <p:sldIdLst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B223D-59BB-C868-B914-995703E93A0E}" name="Mark Harding" initials="MH" userId="S::mark.harding@caritas.org.au::3f043a99-62a7-4578-8439-560fc5a0cec7" providerId="AD"/>
  <p188:author id="{14C248A8-C7DF-2238-5860-147EDD04E4AC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DBCB"/>
    <a:srgbClr val="05243F"/>
    <a:srgbClr val="FFFFFF"/>
    <a:srgbClr val="004851"/>
    <a:srgbClr val="5C867E"/>
    <a:srgbClr val="0C244C"/>
    <a:srgbClr val="D86075"/>
    <a:srgbClr val="DF918A"/>
    <a:srgbClr val="63B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5A0E34-F83F-4338-AD4D-10428C990955}" v="8" dt="2024-10-24T23:11:24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>
                <a:latin typeface="Arial" panose="020B0604020202020204" pitchFamily="34" charset="0"/>
              </a:rPr>
              <a:t>10/28/2024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3A601E1-AFEE-AA40-B9D6-E7C3110FECAB}" type="datetimeFigureOut">
              <a:rPr lang="en-US" smtClean="0"/>
              <a:pPr/>
              <a:t>10/28/2024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90689D6-08F4-9246-8340-6E1C330F9F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689D6-08F4-9246-8340-6E1C330F9F5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1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rgbClr val="FFFFFF">
              <a:alpha val="60000"/>
            </a:srgb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1146"/>
            <a:ext cx="12192000" cy="405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8870" y="4149080"/>
            <a:ext cx="11164827" cy="187220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39398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35944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48191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1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424" y="1415000"/>
            <a:ext cx="10145037" cy="3742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97575E76-F89F-4F13-BF7E-95E66D29212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7297" y="1412777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1C47728-BB3F-4B12-8FF1-7A1EEFB7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E5DBCB">
            <a:alpha val="6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6" y="-191887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7" y="1484785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2CD4B24-B6F0-49C8-8CD2-EE67E8B6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50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0" y="1925458"/>
            <a:ext cx="5328592" cy="0"/>
          </a:xfrm>
          <a:prstGeom prst="line">
            <a:avLst/>
          </a:prstGeom>
          <a:ln w="5715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>
            <a:cxnSpLocks/>
          </p:cNvCxnSpPr>
          <p:nvPr/>
        </p:nvCxnSpPr>
        <p:spPr>
          <a:xfrm>
            <a:off x="0" y="1916832"/>
            <a:ext cx="566395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2853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chemeClr val="tx1"/>
                </a:solidFill>
              </a:rPr>
              <a:t>Click to edit Master title style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52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b="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0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16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062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90872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669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052736"/>
            <a:ext cx="11127797" cy="48965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6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C244C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8691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138687"/>
            <a:ext cx="11127797" cy="481059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tx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4649641" cy="97155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3321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55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9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16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2728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416050"/>
            <a:ext cx="6497823" cy="4699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1500"/>
              </a:spcAft>
              <a:buFontTx/>
              <a:buNone/>
              <a:defRPr sz="2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Tx/>
              <a:buNone/>
              <a:defRPr sz="24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416050"/>
            <a:ext cx="4320604" cy="42545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8" y="238336"/>
            <a:ext cx="10657182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3600" b="1" i="0" cap="all" normalizeH="0" baseline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12E09-1FFD-E321-EFEC-D8DCEB5423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3925" y="5734050"/>
            <a:ext cx="4321175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Photo caption and credit</a:t>
            </a:r>
          </a:p>
        </p:txBody>
      </p:sp>
    </p:spTree>
    <p:extLst>
      <p:ext uri="{BB962C8B-B14F-4D97-AF65-F5344CB8AC3E}">
        <p14:creationId xmlns:p14="http://schemas.microsoft.com/office/powerpoint/2010/main" val="3727572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315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50908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3902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624109"/>
            <a:ext cx="6087237" cy="53338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65100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31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939710" y="1346621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0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99638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EFDC1-E79D-41CA-855B-A71091D2BEB5}"/>
              </a:ext>
            </a:extLst>
          </p:cNvPr>
          <p:cNvSpPr/>
          <p:nvPr userDrawn="1"/>
        </p:nvSpPr>
        <p:spPr>
          <a:xfrm>
            <a:off x="4718507" y="2256674"/>
            <a:ext cx="2754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AU" sz="4000" b="1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077675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D80BD-9FC0-4715-A181-18B731241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71F479-4625-43A3-AACB-70932216E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EDB97-4F63-4F87-80DA-5F2FF157E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6A639-C0A9-4003-92E5-98FCEA38F8A3}" type="datetimeFigureOut">
              <a:rPr lang="en-AU" smtClean="0"/>
              <a:t>28/10/2024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D3CB6-D04D-494E-8D00-0B44FFC3B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A4742-3268-4E3D-9ED5-2654B761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D9BE-1158-41A8-8A5F-D61EB3368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77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rgbClr val="FFFFFF">
              <a:alpha val="69804"/>
            </a:srgb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765" r:id="rId2"/>
    <p:sldLayoutId id="2147483818" r:id="rId3"/>
    <p:sldLayoutId id="2147483766" r:id="rId4"/>
    <p:sldLayoutId id="2147483761" r:id="rId5"/>
    <p:sldLayoutId id="2147483762" r:id="rId6"/>
    <p:sldLayoutId id="2147483767" r:id="rId7"/>
    <p:sldLayoutId id="2147483769" r:id="rId8"/>
    <p:sldLayoutId id="2147483770" r:id="rId9"/>
    <p:sldLayoutId id="2147483771" r:id="rId10"/>
    <p:sldLayoutId id="2147483773" r:id="rId11"/>
    <p:sldLayoutId id="2147483820" r:id="rId12"/>
    <p:sldLayoutId id="2147483775" r:id="rId13"/>
    <p:sldLayoutId id="2147483777" r:id="rId14"/>
    <p:sldLayoutId id="2147483821" r:id="rId15"/>
    <p:sldLayoutId id="2147483779" r:id="rId16"/>
    <p:sldLayoutId id="2147483780" r:id="rId17"/>
    <p:sldLayoutId id="2147483783" r:id="rId18"/>
    <p:sldLayoutId id="2147483832" r:id="rId19"/>
    <p:sldLayoutId id="2147483787" r:id="rId20"/>
    <p:sldLayoutId id="2147483789" r:id="rId21"/>
    <p:sldLayoutId id="2147483824" r:id="rId22"/>
    <p:sldLayoutId id="2147483791" r:id="rId23"/>
    <p:sldLayoutId id="2147483793" r:id="rId24"/>
    <p:sldLayoutId id="2147483795" r:id="rId25"/>
    <p:sldLayoutId id="2147483825" r:id="rId26"/>
    <p:sldLayoutId id="2147483796" r:id="rId27"/>
    <p:sldLayoutId id="2147483798" r:id="rId28"/>
    <p:sldLayoutId id="2147483833" r:id="rId29"/>
    <p:sldLayoutId id="2147483800" r:id="rId30"/>
    <p:sldLayoutId id="2147483826" r:id="rId31"/>
    <p:sldLayoutId id="2147483835" r:id="rId32"/>
    <p:sldLayoutId id="2147483801" r:id="rId33"/>
    <p:sldLayoutId id="2147483804" r:id="rId34"/>
    <p:sldLayoutId id="2147483805" r:id="rId35"/>
    <p:sldLayoutId id="2147483827" r:id="rId36"/>
    <p:sldLayoutId id="2147483838" r:id="rId37"/>
    <p:sldLayoutId id="2147483806" r:id="rId38"/>
    <p:sldLayoutId id="2147483809" r:id="rId39"/>
    <p:sldLayoutId id="2147483828" r:id="rId40"/>
    <p:sldLayoutId id="2147483810" r:id="rId41"/>
    <p:sldLayoutId id="2147483812" r:id="rId42"/>
    <p:sldLayoutId id="2147483836" r:id="rId43"/>
    <p:sldLayoutId id="2147483815" r:id="rId44"/>
    <p:sldLayoutId id="2147483830" r:id="rId4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B19E470-2BB5-4754-AA00-13ABF5D885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4" r="8904"/>
          <a:stretch/>
        </p:blipFill>
        <p:spPr>
          <a:xfrm>
            <a:off x="7534939" y="-2"/>
            <a:ext cx="4657061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B77-4DDC-48E5-803D-C168A3CC7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21" y="134865"/>
            <a:ext cx="4578340" cy="123779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2C0D2E6-5086-4C4D-822B-4CF110B4B574}"/>
              </a:ext>
            </a:extLst>
          </p:cNvPr>
          <p:cNvSpPr/>
          <p:nvPr/>
        </p:nvSpPr>
        <p:spPr>
          <a:xfrm>
            <a:off x="0" y="5034098"/>
            <a:ext cx="12187979" cy="13725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BCB80-D705-4989-B86F-6B089A28C2BD}"/>
              </a:ext>
            </a:extLst>
          </p:cNvPr>
          <p:cNvSpPr txBox="1"/>
          <p:nvPr/>
        </p:nvSpPr>
        <p:spPr>
          <a:xfrm>
            <a:off x="4102761" y="5214193"/>
            <a:ext cx="5093562" cy="10310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28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caritas.org.au/lebanon</a:t>
            </a:r>
          </a:p>
          <a:p>
            <a:pPr algn="ctr">
              <a:spcAft>
                <a:spcPts val="600"/>
              </a:spcAft>
            </a:pPr>
            <a:r>
              <a:rPr lang="en-A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1800 024 413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FA5CC-B9CA-4D02-B916-509AE1C579D5}"/>
              </a:ext>
            </a:extLst>
          </p:cNvPr>
          <p:cNvSpPr txBox="1"/>
          <p:nvPr/>
        </p:nvSpPr>
        <p:spPr>
          <a:xfrm>
            <a:off x="493164" y="2486236"/>
            <a:ext cx="6892889" cy="22929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0" i="0" dirty="0">
                <a:solidFill>
                  <a:srgbClr val="05243F"/>
                </a:solidFill>
                <a:effectLst/>
              </a:rPr>
              <a:t>Communities are being devastated by conflict and economic instability. </a:t>
            </a:r>
          </a:p>
          <a:p>
            <a:pPr>
              <a:spcAft>
                <a:spcPts val="1200"/>
              </a:spcAft>
            </a:pPr>
            <a:r>
              <a:rPr lang="en-US" sz="3200" dirty="0">
                <a:solidFill>
                  <a:srgbClr val="05243F"/>
                </a:solidFill>
              </a:rPr>
              <a:t>Please help provide </a:t>
            </a:r>
            <a:r>
              <a:rPr lang="en-US" sz="3200" b="0" i="0" dirty="0">
                <a:solidFill>
                  <a:srgbClr val="05243F"/>
                </a:solidFill>
                <a:effectLst/>
              </a:rPr>
              <a:t>families with food, water, and medical care.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C7D263-7F22-46E1-8A89-51A698CAA7FA}"/>
              </a:ext>
            </a:extLst>
          </p:cNvPr>
          <p:cNvSpPr txBox="1"/>
          <p:nvPr/>
        </p:nvSpPr>
        <p:spPr>
          <a:xfrm>
            <a:off x="7688002" y="6563480"/>
            <a:ext cx="4450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>
                <a:solidFill>
                  <a:srgbClr val="000000"/>
                </a:solidFill>
              </a:rPr>
              <a:t>Photo: Caritas Lebanon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4925E0-94DF-4E6C-A8CC-CFEF24A7BEAE}"/>
              </a:ext>
            </a:extLst>
          </p:cNvPr>
          <p:cNvSpPr txBox="1"/>
          <p:nvPr/>
        </p:nvSpPr>
        <p:spPr>
          <a:xfrm>
            <a:off x="0" y="1554201"/>
            <a:ext cx="7426604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800" b="1" dirty="0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LEBANON CRISIS APPEAL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651241-1681-443A-A795-3F13734FB547}"/>
              </a:ext>
            </a:extLst>
          </p:cNvPr>
          <p:cNvSpPr/>
          <p:nvPr/>
        </p:nvSpPr>
        <p:spPr>
          <a:xfrm>
            <a:off x="493164" y="5397187"/>
            <a:ext cx="3356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36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DONATE NOW</a:t>
            </a:r>
          </a:p>
        </p:txBody>
      </p:sp>
      <p:pic>
        <p:nvPicPr>
          <p:cNvPr id="4" name="Picture 3" descr="A qr code with a white background&#10;&#10;Description automatically generated">
            <a:extLst>
              <a:ext uri="{FF2B5EF4-FFF2-40B4-BE49-F238E27FC236}">
                <a16:creationId xmlns:a16="http://schemas.microsoft.com/office/drawing/2014/main" id="{F8525737-8E00-4149-C473-982D2C422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4869" y="3584804"/>
            <a:ext cx="2467964" cy="246796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DB9795-D2ED-BA8E-32EC-253CFBF80A84}"/>
              </a:ext>
            </a:extLst>
          </p:cNvPr>
          <p:cNvCxnSpPr/>
          <p:nvPr/>
        </p:nvCxnSpPr>
        <p:spPr>
          <a:xfrm>
            <a:off x="0" y="2231309"/>
            <a:ext cx="6862713" cy="0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648227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Education Updated">
      <a:dk1>
        <a:srgbClr val="05243F"/>
      </a:dk1>
      <a:lt1>
        <a:sysClr val="window" lastClr="FFFFFF"/>
      </a:lt1>
      <a:dk2>
        <a:srgbClr val="05243F"/>
      </a:dk2>
      <a:lt2>
        <a:srgbClr val="FFFFFF"/>
      </a:lt2>
      <a:accent1>
        <a:srgbClr val="63B1A4"/>
      </a:accent1>
      <a:accent2>
        <a:srgbClr val="C3DDD7"/>
      </a:accent2>
      <a:accent3>
        <a:srgbClr val="D86075"/>
      </a:accent3>
      <a:accent4>
        <a:srgbClr val="DF918A"/>
      </a:accent4>
      <a:accent5>
        <a:srgbClr val="762000"/>
      </a:accent5>
      <a:accent6>
        <a:srgbClr val="E5DBCB"/>
      </a:accent6>
      <a:hlink>
        <a:srgbClr val="3296EE"/>
      </a:hlink>
      <a:folHlink>
        <a:srgbClr val="80B7A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8" ma:contentTypeDescription="Create a new document." ma:contentTypeScope="" ma:versionID="1df5ad7dcc74b377a8c50e38c84d553f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3e9646c9d84ec458763f4a813d91d946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MediaLengthInSeconds xmlns="a7938f78-b017-4dc0-8c82-d5b44b2641c5" xsi:nil="true"/>
    <lcf76f155ced4ddcb4097134ff3c332f xmlns="a7938f78-b017-4dc0-8c82-d5b44b2641c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1F66B63-50CA-4BB6-82AB-8E221A89FCE7}"/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CE9FC7-F488-4CBC-BC57-3C13B4B4EA8E}">
  <ds:schemaRefs>
    <ds:schemaRef ds:uri="5e9f70fa-da72-4a48-b92c-4a4a1e519a76"/>
    <ds:schemaRef ds:uri="a74f41e8-2c9a-4a9a-8a86-1b2eca9cb15f"/>
    <ds:schemaRef ds:uri="a7938f78-b017-4dc0-8c82-d5b44b2641c5"/>
    <ds:schemaRef ds:uri="d0426e0c-4a75-4487-8a8c-05f70a1c3a6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43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Education PPT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Australia Lebanon Emergency Appeal</dc:title>
  <dc:creator>Marlin Communications</dc:creator>
  <cp:lastModifiedBy>Nicole Dobrohotoff</cp:lastModifiedBy>
  <cp:revision>6</cp:revision>
  <dcterms:created xsi:type="dcterms:W3CDTF">2014-11-30T23:21:17Z</dcterms:created>
  <dcterms:modified xsi:type="dcterms:W3CDTF">2024-10-28T06:22:55Z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0x01010009DB4FC32371B3489519A984A7B27919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MediaServiceImageTags">
    <vt:lpwstr/>
  </property>
  <property fmtid="{D5CDD505-2E9C-101B-9397-08002B2CF9AE}" pid="6" name="Topic">
    <vt:lpwstr/>
  </property>
  <property fmtid="{D5CDD505-2E9C-101B-9397-08002B2CF9AE}" pid="7" name="xd_ProgID">
    <vt:lpwstr/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TaxKeyword">
    <vt:lpwstr/>
  </property>
</Properties>
</file>