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0" r:id="rId4"/>
  </p:sldMasterIdLst>
  <p:notesMasterIdLst>
    <p:notesMasterId r:id="rId34"/>
  </p:notesMasterIdLst>
  <p:sldIdLst>
    <p:sldId id="285" r:id="rId5"/>
    <p:sldId id="503" r:id="rId6"/>
    <p:sldId id="478" r:id="rId7"/>
    <p:sldId id="258" r:id="rId8"/>
    <p:sldId id="510" r:id="rId9"/>
    <p:sldId id="288" r:id="rId10"/>
    <p:sldId id="511" r:id="rId11"/>
    <p:sldId id="289" r:id="rId12"/>
    <p:sldId id="264" r:id="rId13"/>
    <p:sldId id="514" r:id="rId14"/>
    <p:sldId id="297" r:id="rId15"/>
    <p:sldId id="506" r:id="rId16"/>
    <p:sldId id="292" r:id="rId17"/>
    <p:sldId id="293" r:id="rId18"/>
    <p:sldId id="298" r:id="rId19"/>
    <p:sldId id="294" r:id="rId20"/>
    <p:sldId id="513" r:id="rId21"/>
    <p:sldId id="276" r:id="rId22"/>
    <p:sldId id="295" r:id="rId23"/>
    <p:sldId id="473" r:id="rId24"/>
    <p:sldId id="471" r:id="rId25"/>
    <p:sldId id="472" r:id="rId26"/>
    <p:sldId id="475" r:id="rId27"/>
    <p:sldId id="474" r:id="rId28"/>
    <p:sldId id="507" r:id="rId29"/>
    <p:sldId id="260" r:id="rId30"/>
    <p:sldId id="512" r:id="rId31"/>
    <p:sldId id="274" r:id="rId32"/>
    <p:sldId id="509"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Roboto" pitchFamily="2" charset="0"/>
      <p:regular r:id="rId39"/>
      <p:bold r:id="rId40"/>
      <p:italic r:id="rId41"/>
      <p:boldItalic r:id="rId42"/>
    </p:embeddedFont>
    <p:embeddedFont>
      <p:font typeface="Roboto light" panose="02000000000000000000" pitchFamily="2" charset="0"/>
      <p:regular r:id="rId43"/>
      <p:italic r:id="rId44"/>
    </p:embeddedFont>
    <p:embeddedFont>
      <p:font typeface="Roboto light" panose="02000000000000000000" pitchFamily="2" charset="0"/>
      <p:regular r:id="rId43"/>
      <p:italic r:id="rId44"/>
    </p:embeddedFont>
    <p:embeddedFont>
      <p:font typeface="Segoe UI" panose="020B0502040204020203" pitchFamily="34" charset="0"/>
      <p:regular r:id="rId45"/>
      <p:bold r:id="rId46"/>
      <p:italic r:id="rId47"/>
      <p:boldItalic r:id="rId48"/>
    </p:embeddedFont>
  </p:embeddedFontLst>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A5FC5AE-2BC3-118D-8ADA-AAC5FDAB8CD0}" name="Tim Lam" initials="TL" userId="S::tim.lam@caritas.org.au::50ad375a-c4a0-4ecc-a31f-75e03868e30d" providerId="AD"/>
  <p188:author id="{88DD36BE-2BF0-8C51-4147-0272E405388E}" name="Sally Murphy" initials="SM" userId="S::Sally.Murphy@caritas.org.au::dc8129e8-3764-4b90-858b-69271ffb6e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 clrIdx="0">
    <p:extLst>
      <p:ext uri="{19B8F6BF-5375-455C-9EA6-DF929625EA0E}">
        <p15:presenceInfo xmlns:p15="http://schemas.microsoft.com/office/powerpoint/2012/main" userId="S-1-5-21-568877940-3399399001-4121681156-2163" providerId="AD"/>
      </p:ext>
    </p:extLst>
  </p:cmAuthor>
  <p:cmAuthor id="2" name="Sally Murphy" initials="SM" lastIdx="3" clrIdx="1">
    <p:extLst>
      <p:ext uri="{19B8F6BF-5375-455C-9EA6-DF929625EA0E}">
        <p15:presenceInfo xmlns:p15="http://schemas.microsoft.com/office/powerpoint/2012/main" userId="S::Sally.Murphy@caritas.org.au::dc8129e8-3764-4b90-858b-69271ffb6e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E1B"/>
    <a:srgbClr val="B82E1B"/>
    <a:srgbClr val="B8290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84" autoAdjust="0"/>
  </p:normalViewPr>
  <p:slideViewPr>
    <p:cSldViewPr snapToGrid="0">
      <p:cViewPr varScale="1">
        <p:scale>
          <a:sx n="92" d="100"/>
          <a:sy n="92"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Murphy" userId="dc8129e8-3764-4b90-858b-69271ffb6ebe" providerId="ADAL" clId="{69DAF2C1-527B-41BA-9005-8C9263826CB0}"/>
    <pc:docChg chg="undo custSel addSld modSld sldOrd">
      <pc:chgData name="Sally Murphy" userId="dc8129e8-3764-4b90-858b-69271ffb6ebe" providerId="ADAL" clId="{69DAF2C1-527B-41BA-9005-8C9263826CB0}" dt="2024-05-15T01:25:56.833" v="5748"/>
      <pc:docMkLst>
        <pc:docMk/>
      </pc:docMkLst>
      <pc:sldChg chg="modSp mod">
        <pc:chgData name="Sally Murphy" userId="dc8129e8-3764-4b90-858b-69271ffb6ebe" providerId="ADAL" clId="{69DAF2C1-527B-41BA-9005-8C9263826CB0}" dt="2024-05-14T02:36:32.601" v="5390" actId="14100"/>
        <pc:sldMkLst>
          <pc:docMk/>
          <pc:sldMk cId="83942206" sldId="258"/>
        </pc:sldMkLst>
        <pc:spChg chg="mod">
          <ac:chgData name="Sally Murphy" userId="dc8129e8-3764-4b90-858b-69271ffb6ebe" providerId="ADAL" clId="{69DAF2C1-527B-41BA-9005-8C9263826CB0}" dt="2024-05-14T02:36:32.601" v="5390" actId="14100"/>
          <ac:spMkLst>
            <pc:docMk/>
            <pc:sldMk cId="83942206" sldId="258"/>
            <ac:spMk id="3" creationId="{37C4CD64-8A55-41AA-817D-D7524CD76667}"/>
          </ac:spMkLst>
        </pc:spChg>
        <pc:spChg chg="mod">
          <ac:chgData name="Sally Murphy" userId="dc8129e8-3764-4b90-858b-69271ffb6ebe" providerId="ADAL" clId="{69DAF2C1-527B-41BA-9005-8C9263826CB0}" dt="2024-05-08T03:31:46.267" v="9" actId="20577"/>
          <ac:spMkLst>
            <pc:docMk/>
            <pc:sldMk cId="83942206" sldId="258"/>
            <ac:spMk id="5" creationId="{9AB1FE76-A7B9-4A43-8B64-1270A02B17EA}"/>
          </ac:spMkLst>
        </pc:spChg>
      </pc:sldChg>
      <pc:sldChg chg="addSp delSp modSp mod modClrScheme modCm chgLayout modNotesTx">
        <pc:chgData name="Sally Murphy" userId="dc8129e8-3764-4b90-858b-69271ffb6ebe" providerId="ADAL" clId="{69DAF2C1-527B-41BA-9005-8C9263826CB0}" dt="2024-05-14T02:49:01.579" v="5654" actId="2711"/>
        <pc:sldMkLst>
          <pc:docMk/>
          <pc:sldMk cId="4206464054" sldId="260"/>
        </pc:sldMkLst>
        <pc:spChg chg="del mod">
          <ac:chgData name="Sally Murphy" userId="dc8129e8-3764-4b90-858b-69271ffb6ebe" providerId="ADAL" clId="{69DAF2C1-527B-41BA-9005-8C9263826CB0}" dt="2024-05-13T02:52:32.620" v="3405" actId="478"/>
          <ac:spMkLst>
            <pc:docMk/>
            <pc:sldMk cId="4206464054" sldId="260"/>
            <ac:spMk id="2" creationId="{00E40FC9-A052-4994-9420-672FF2F0B32D}"/>
          </ac:spMkLst>
        </pc:spChg>
        <pc:spChg chg="mod ord">
          <ac:chgData name="Sally Murphy" userId="dc8129e8-3764-4b90-858b-69271ffb6ebe" providerId="ADAL" clId="{69DAF2C1-527B-41BA-9005-8C9263826CB0}" dt="2024-05-13T02:52:24.752" v="3403" actId="700"/>
          <ac:spMkLst>
            <pc:docMk/>
            <pc:sldMk cId="4206464054" sldId="260"/>
            <ac:spMk id="3" creationId="{837C0BE6-4192-412D-89CB-3CEF7706491E}"/>
          </ac:spMkLst>
        </pc:spChg>
        <pc:spChg chg="add mod ord">
          <ac:chgData name="Sally Murphy" userId="dc8129e8-3764-4b90-858b-69271ffb6ebe" providerId="ADAL" clId="{69DAF2C1-527B-41BA-9005-8C9263826CB0}" dt="2024-05-14T02:48:48.363" v="5653" actId="6549"/>
          <ac:spMkLst>
            <pc:docMk/>
            <pc:sldMk cId="4206464054" sldId="260"/>
            <ac:spMk id="4" creationId="{346FD54C-3C5A-908D-B0C8-A24F729C53DE}"/>
          </ac:spMkLst>
        </pc:spChg>
        <pc:spChg chg="add del mod ord">
          <ac:chgData name="Sally Murphy" userId="dc8129e8-3764-4b90-858b-69271ffb6ebe" providerId="ADAL" clId="{69DAF2C1-527B-41BA-9005-8C9263826CB0}" dt="2024-05-08T05:32:10.423" v="1625" actId="478"/>
          <ac:spMkLst>
            <pc:docMk/>
            <pc:sldMk cId="4206464054" sldId="260"/>
            <ac:spMk id="7" creationId="{6353F020-71A0-D1CA-ECA9-5E6E9B020780}"/>
          </ac:spMkLst>
        </pc:spChg>
        <pc:spChg chg="add del mod ord">
          <ac:chgData name="Sally Murphy" userId="dc8129e8-3764-4b90-858b-69271ffb6ebe" providerId="ADAL" clId="{69DAF2C1-527B-41BA-9005-8C9263826CB0}" dt="2024-05-08T05:32:26.220" v="1626"/>
          <ac:spMkLst>
            <pc:docMk/>
            <pc:sldMk cId="4206464054" sldId="260"/>
            <ac:spMk id="8" creationId="{4BC74819-7011-DB67-723A-C9C6C333FAC3}"/>
          </ac:spMkLst>
        </pc:spChg>
        <pc:spChg chg="add mod ord">
          <ac:chgData name="Sally Murphy" userId="dc8129e8-3764-4b90-858b-69271ffb6ebe" providerId="ADAL" clId="{69DAF2C1-527B-41BA-9005-8C9263826CB0}" dt="2024-05-14T02:49:01.579" v="5654" actId="2711"/>
          <ac:spMkLst>
            <pc:docMk/>
            <pc:sldMk cId="4206464054" sldId="260"/>
            <ac:spMk id="9" creationId="{C51CE86D-0D8C-A23C-8C81-1C9C66840F19}"/>
          </ac:spMkLst>
        </pc:spChg>
        <pc:picChg chg="add del mod">
          <ac:chgData name="Sally Murphy" userId="dc8129e8-3764-4b90-858b-69271ffb6ebe" providerId="ADAL" clId="{69DAF2C1-527B-41BA-9005-8C9263826CB0}" dt="2024-05-08T05:32:06.063" v="1624" actId="478"/>
          <ac:picMkLst>
            <pc:docMk/>
            <pc:sldMk cId="4206464054" sldId="260"/>
            <ac:picMk id="5" creationId="{4740F2A7-7B2F-EA66-7EC6-F7EB3B9F4CCB}"/>
          </ac:picMkLst>
        </pc:picChg>
        <pc:picChg chg="del">
          <ac:chgData name="Sally Murphy" userId="dc8129e8-3764-4b90-858b-69271ffb6ebe" providerId="ADAL" clId="{69DAF2C1-527B-41BA-9005-8C9263826CB0}" dt="2024-05-08T05:30:51.028" v="1618" actId="478"/>
          <ac:picMkLst>
            <pc:docMk/>
            <pc:sldMk cId="4206464054" sldId="260"/>
            <ac:picMk id="6" creationId="{6093D33B-5D16-43E6-9733-F8BEDE8FE4F1}"/>
          </ac:picMkLst>
        </pc:picChg>
        <pc:picChg chg="add mod ord">
          <ac:chgData name="Sally Murphy" userId="dc8129e8-3764-4b90-858b-69271ffb6ebe" providerId="ADAL" clId="{69DAF2C1-527B-41BA-9005-8C9263826CB0}" dt="2024-05-13T03:55:13.866" v="4152" actId="962"/>
          <ac:picMkLst>
            <pc:docMk/>
            <pc:sldMk cId="4206464054" sldId="260"/>
            <ac:picMk id="11" creationId="{3833337C-B3D5-7A21-6C6A-D9923DC61B29}"/>
          </ac:picMkLst>
        </pc:picChg>
      </pc:sldChg>
      <pc:sldChg chg="addSp delSp modSp mod modCm">
        <pc:chgData name="Sally Murphy" userId="dc8129e8-3764-4b90-858b-69271ffb6ebe" providerId="ADAL" clId="{69DAF2C1-527B-41BA-9005-8C9263826CB0}" dt="2024-05-14T02:43:04.590" v="5450" actId="255"/>
        <pc:sldMkLst>
          <pc:docMk/>
          <pc:sldMk cId="2123597707" sldId="264"/>
        </pc:sldMkLst>
        <pc:spChg chg="mod">
          <ac:chgData name="Sally Murphy" userId="dc8129e8-3764-4b90-858b-69271ffb6ebe" providerId="ADAL" clId="{69DAF2C1-527B-41BA-9005-8C9263826CB0}" dt="2024-05-14T02:42:58.605" v="5449" actId="1036"/>
          <ac:spMkLst>
            <pc:docMk/>
            <pc:sldMk cId="2123597707" sldId="264"/>
            <ac:spMk id="5" creationId="{A50671A8-428A-4E4D-B67B-ED824DA9D4F6}"/>
          </ac:spMkLst>
        </pc:spChg>
        <pc:spChg chg="mod">
          <ac:chgData name="Sally Murphy" userId="dc8129e8-3764-4b90-858b-69271ffb6ebe" providerId="ADAL" clId="{69DAF2C1-527B-41BA-9005-8C9263826CB0}" dt="2024-05-13T04:10:47.259" v="5125" actId="21"/>
          <ac:spMkLst>
            <pc:docMk/>
            <pc:sldMk cId="2123597707" sldId="264"/>
            <ac:spMk id="6" creationId="{1919E576-A7C0-4B84-B167-482263D6B28B}"/>
          </ac:spMkLst>
        </pc:spChg>
        <pc:spChg chg="mod">
          <ac:chgData name="Sally Murphy" userId="dc8129e8-3764-4b90-858b-69271ffb6ebe" providerId="ADAL" clId="{69DAF2C1-527B-41BA-9005-8C9263826CB0}" dt="2024-05-14T02:43:04.590" v="5450" actId="255"/>
          <ac:spMkLst>
            <pc:docMk/>
            <pc:sldMk cId="2123597707" sldId="264"/>
            <ac:spMk id="8" creationId="{2111F6D6-0FFF-42F5-A69E-3A73BC0A9E08}"/>
          </ac:spMkLst>
        </pc:spChg>
        <pc:graphicFrameChg chg="add del modGraphic">
          <ac:chgData name="Sally Murphy" userId="dc8129e8-3764-4b90-858b-69271ffb6ebe" providerId="ADAL" clId="{69DAF2C1-527B-41BA-9005-8C9263826CB0}" dt="2024-05-12T23:23:52.077" v="2417" actId="478"/>
          <ac:graphicFrameMkLst>
            <pc:docMk/>
            <pc:sldMk cId="2123597707" sldId="264"/>
            <ac:graphicFrameMk id="3" creationId="{873C283F-91D8-B9D1-CDA4-868449D37386}"/>
          </ac:graphicFrameMkLst>
        </pc:graphicFrameChg>
        <pc:picChg chg="mod modCrop">
          <ac:chgData name="Sally Murphy" userId="dc8129e8-3764-4b90-858b-69271ffb6ebe" providerId="ADAL" clId="{69DAF2C1-527B-41BA-9005-8C9263826CB0}" dt="2024-05-13T02:47:08.185" v="3295" actId="18131"/>
          <ac:picMkLst>
            <pc:docMk/>
            <pc:sldMk cId="2123597707" sldId="264"/>
            <ac:picMk id="11" creationId="{7BCB6C2A-BCC1-4E00-BF04-DEC125F82DB5}"/>
          </ac:picMkLst>
        </pc:picChg>
      </pc:sldChg>
      <pc:sldChg chg="addCm delCm">
        <pc:chgData name="Sally Murphy" userId="dc8129e8-3764-4b90-858b-69271ffb6ebe" providerId="ADAL" clId="{69DAF2C1-527B-41BA-9005-8C9263826CB0}" dt="2024-05-08T04:58:58.827" v="1319"/>
        <pc:sldMkLst>
          <pc:docMk/>
          <pc:sldMk cId="441658931" sldId="276"/>
        </pc:sldMkLst>
      </pc:sldChg>
      <pc:sldChg chg="modSp">
        <pc:chgData name="Sally Murphy" userId="dc8129e8-3764-4b90-858b-69271ffb6ebe" providerId="ADAL" clId="{69DAF2C1-527B-41BA-9005-8C9263826CB0}" dt="2024-05-08T03:29:02.668" v="0" actId="20578"/>
        <pc:sldMkLst>
          <pc:docMk/>
          <pc:sldMk cId="799711756" sldId="285"/>
        </pc:sldMkLst>
        <pc:spChg chg="mod">
          <ac:chgData name="Sally Murphy" userId="dc8129e8-3764-4b90-858b-69271ffb6ebe" providerId="ADAL" clId="{69DAF2C1-527B-41BA-9005-8C9263826CB0}" dt="2024-05-08T03:29:02.668" v="0" actId="20578"/>
          <ac:spMkLst>
            <pc:docMk/>
            <pc:sldMk cId="799711756" sldId="285"/>
            <ac:spMk id="4" creationId="{6D3B0B2F-2625-44BB-9B26-69CB27EF687E}"/>
          </ac:spMkLst>
        </pc:spChg>
      </pc:sldChg>
      <pc:sldChg chg="addSp delSp modSp mod ord modClrScheme addCm delCm chgLayout modNotesTx">
        <pc:chgData name="Sally Murphy" userId="dc8129e8-3764-4b90-858b-69271ffb6ebe" providerId="ADAL" clId="{69DAF2C1-527B-41BA-9005-8C9263826CB0}" dt="2024-05-14T02:41:55.667" v="5434" actId="1076"/>
        <pc:sldMkLst>
          <pc:docMk/>
          <pc:sldMk cId="937116625" sldId="288"/>
        </pc:sldMkLst>
        <pc:spChg chg="add del mod ord">
          <ac:chgData name="Sally Murphy" userId="dc8129e8-3764-4b90-858b-69271ffb6ebe" providerId="ADAL" clId="{69DAF2C1-527B-41BA-9005-8C9263826CB0}" dt="2024-05-08T05:02:41.684" v="1321"/>
          <ac:spMkLst>
            <pc:docMk/>
            <pc:sldMk cId="937116625" sldId="288"/>
            <ac:spMk id="2" creationId="{FE89756B-95DA-696A-4E13-47B4C0BA3492}"/>
          </ac:spMkLst>
        </pc:spChg>
        <pc:spChg chg="add mod ord">
          <ac:chgData name="Sally Murphy" userId="dc8129e8-3764-4b90-858b-69271ffb6ebe" providerId="ADAL" clId="{69DAF2C1-527B-41BA-9005-8C9263826CB0}" dt="2024-05-14T02:41:42.029" v="5433" actId="2711"/>
          <ac:spMkLst>
            <pc:docMk/>
            <pc:sldMk cId="937116625" sldId="288"/>
            <ac:spMk id="3" creationId="{1A45A204-E43B-8195-E80C-C3C3FE07BCBE}"/>
          </ac:spMkLst>
        </pc:spChg>
        <pc:spChg chg="mod ord">
          <ac:chgData name="Sally Murphy" userId="dc8129e8-3764-4b90-858b-69271ffb6ebe" providerId="ADAL" clId="{69DAF2C1-527B-41BA-9005-8C9263826CB0}" dt="2024-05-14T02:41:55.667" v="5434" actId="1076"/>
          <ac:spMkLst>
            <pc:docMk/>
            <pc:sldMk cId="937116625" sldId="288"/>
            <ac:spMk id="5" creationId="{3F5DC7C7-ED3C-4309-BBC9-E255AF01FB58}"/>
          </ac:spMkLst>
        </pc:spChg>
        <pc:spChg chg="mod ord">
          <ac:chgData name="Sally Murphy" userId="dc8129e8-3764-4b90-858b-69271ffb6ebe" providerId="ADAL" clId="{69DAF2C1-527B-41BA-9005-8C9263826CB0}" dt="2024-05-08T04:59:10.782" v="1320" actId="700"/>
          <ac:spMkLst>
            <pc:docMk/>
            <pc:sldMk cId="937116625" sldId="288"/>
            <ac:spMk id="6" creationId="{A56DFF71-04F2-485A-92B4-CDD9E7BCEC85}"/>
          </ac:spMkLst>
        </pc:spChg>
        <pc:picChg chg="add mod modCrop">
          <ac:chgData name="Sally Murphy" userId="dc8129e8-3764-4b90-858b-69271ffb6ebe" providerId="ADAL" clId="{69DAF2C1-527B-41BA-9005-8C9263826CB0}" dt="2024-05-13T04:02:38.715" v="5116" actId="962"/>
          <ac:picMkLst>
            <pc:docMk/>
            <pc:sldMk cId="937116625" sldId="288"/>
            <ac:picMk id="7" creationId="{924F8E21-D421-632C-3C56-EB96159E1116}"/>
          </ac:picMkLst>
        </pc:picChg>
        <pc:picChg chg="del">
          <ac:chgData name="Sally Murphy" userId="dc8129e8-3764-4b90-858b-69271ffb6ebe" providerId="ADAL" clId="{69DAF2C1-527B-41BA-9005-8C9263826CB0}" dt="2024-05-08T04:18:44.246" v="35" actId="478"/>
          <ac:picMkLst>
            <pc:docMk/>
            <pc:sldMk cId="937116625" sldId="288"/>
            <ac:picMk id="8" creationId="{6EE7C651-87F5-448D-8831-39148A775151}"/>
          </ac:picMkLst>
        </pc:picChg>
        <pc:picChg chg="del">
          <ac:chgData name="Sally Murphy" userId="dc8129e8-3764-4b90-858b-69271ffb6ebe" providerId="ADAL" clId="{69DAF2C1-527B-41BA-9005-8C9263826CB0}" dt="2024-05-08T04:18:44.246" v="35" actId="478"/>
          <ac:picMkLst>
            <pc:docMk/>
            <pc:sldMk cId="937116625" sldId="288"/>
            <ac:picMk id="9" creationId="{33ABD8C6-7E61-461F-9708-3D5CEFB77B81}"/>
          </ac:picMkLst>
        </pc:picChg>
      </pc:sldChg>
      <pc:sldChg chg="addSp delSp modSp mod modClrScheme addCm delCm modCm chgLayout">
        <pc:chgData name="Sally Murphy" userId="dc8129e8-3764-4b90-858b-69271ffb6ebe" providerId="ADAL" clId="{69DAF2C1-527B-41BA-9005-8C9263826CB0}" dt="2024-05-14T02:42:36.489" v="5439" actId="1076"/>
        <pc:sldMkLst>
          <pc:docMk/>
          <pc:sldMk cId="1764448301" sldId="289"/>
        </pc:sldMkLst>
        <pc:spChg chg="mod">
          <ac:chgData name="Sally Murphy" userId="dc8129e8-3764-4b90-858b-69271ffb6ebe" providerId="ADAL" clId="{69DAF2C1-527B-41BA-9005-8C9263826CB0}" dt="2024-05-13T02:10:07.276" v="2618" actId="26606"/>
          <ac:spMkLst>
            <pc:docMk/>
            <pc:sldMk cId="1764448301" sldId="289"/>
            <ac:spMk id="3" creationId="{B8CC5AB7-B898-45A9-9499-8CF79062BF28}"/>
          </ac:spMkLst>
        </pc:spChg>
        <pc:spChg chg="mod ord">
          <ac:chgData name="Sally Murphy" userId="dc8129e8-3764-4b90-858b-69271ffb6ebe" providerId="ADAL" clId="{69DAF2C1-527B-41BA-9005-8C9263826CB0}" dt="2024-05-14T02:42:36.489" v="5439" actId="1076"/>
          <ac:spMkLst>
            <pc:docMk/>
            <pc:sldMk cId="1764448301" sldId="289"/>
            <ac:spMk id="5" creationId="{3F5DC7C7-ED3C-4309-BBC9-E255AF01FB58}"/>
          </ac:spMkLst>
        </pc:spChg>
        <pc:spChg chg="add mod">
          <ac:chgData name="Sally Murphy" userId="dc8129e8-3764-4b90-858b-69271ffb6ebe" providerId="ADAL" clId="{69DAF2C1-527B-41BA-9005-8C9263826CB0}" dt="2024-05-14T02:42:29.626" v="5438" actId="2711"/>
          <ac:spMkLst>
            <pc:docMk/>
            <pc:sldMk cId="1764448301" sldId="289"/>
            <ac:spMk id="7" creationId="{6F7F2162-459E-48B9-7020-EB1AF02E03CA}"/>
          </ac:spMkLst>
        </pc:spChg>
        <pc:picChg chg="add mod">
          <ac:chgData name="Sally Murphy" userId="dc8129e8-3764-4b90-858b-69271ffb6ebe" providerId="ADAL" clId="{69DAF2C1-527B-41BA-9005-8C9263826CB0}" dt="2024-05-13T04:00:41.466" v="4770" actId="962"/>
          <ac:picMkLst>
            <pc:docMk/>
            <pc:sldMk cId="1764448301" sldId="289"/>
            <ac:picMk id="4" creationId="{9579CC31-C9F7-FCEF-29F9-2C77F99285D8}"/>
          </ac:picMkLst>
        </pc:picChg>
        <pc:picChg chg="del">
          <ac:chgData name="Sally Murphy" userId="dc8129e8-3764-4b90-858b-69271ffb6ebe" providerId="ADAL" clId="{69DAF2C1-527B-41BA-9005-8C9263826CB0}" dt="2024-05-13T02:03:06.636" v="2612" actId="478"/>
          <ac:picMkLst>
            <pc:docMk/>
            <pc:sldMk cId="1764448301" sldId="289"/>
            <ac:picMk id="10" creationId="{85888DE0-4288-43A7-B477-A5F91D5B7C06}"/>
          </ac:picMkLst>
        </pc:picChg>
      </pc:sldChg>
      <pc:sldChg chg="modSp mod">
        <pc:chgData name="Sally Murphy" userId="dc8129e8-3764-4b90-858b-69271ffb6ebe" providerId="ADAL" clId="{69DAF2C1-527B-41BA-9005-8C9263826CB0}" dt="2024-05-14T02:43:58.004" v="5466" actId="1076"/>
        <pc:sldMkLst>
          <pc:docMk/>
          <pc:sldMk cId="2044753280" sldId="292"/>
        </pc:sldMkLst>
        <pc:spChg chg="mod">
          <ac:chgData name="Sally Murphy" userId="dc8129e8-3764-4b90-858b-69271ffb6ebe" providerId="ADAL" clId="{69DAF2C1-527B-41BA-9005-8C9263826CB0}" dt="2024-05-14T02:43:58.004" v="5466" actId="1076"/>
          <ac:spMkLst>
            <pc:docMk/>
            <pc:sldMk cId="2044753280" sldId="292"/>
            <ac:spMk id="4" creationId="{6E1573BC-9163-42D4-9887-B03566A1A727}"/>
          </ac:spMkLst>
        </pc:spChg>
      </pc:sldChg>
      <pc:sldChg chg="modSp mod modCm chgLayout modNotesTx">
        <pc:chgData name="Sally Murphy" userId="dc8129e8-3764-4b90-858b-69271ffb6ebe" providerId="ADAL" clId="{69DAF2C1-527B-41BA-9005-8C9263826CB0}" dt="2024-05-14T02:45:12.388" v="5473" actId="1076"/>
        <pc:sldMkLst>
          <pc:docMk/>
          <pc:sldMk cId="1377324714" sldId="294"/>
        </pc:sldMkLst>
        <pc:spChg chg="mod ord">
          <ac:chgData name="Sally Murphy" userId="dc8129e8-3764-4b90-858b-69271ffb6ebe" providerId="ADAL" clId="{69DAF2C1-527B-41BA-9005-8C9263826CB0}" dt="2024-05-14T02:45:12.388" v="5473" actId="1076"/>
          <ac:spMkLst>
            <pc:docMk/>
            <pc:sldMk cId="1377324714" sldId="294"/>
            <ac:spMk id="2" creationId="{00000000-0000-0000-0000-000000000000}"/>
          </ac:spMkLst>
        </pc:spChg>
        <pc:spChg chg="mod ord">
          <ac:chgData name="Sally Murphy" userId="dc8129e8-3764-4b90-858b-69271ffb6ebe" providerId="ADAL" clId="{69DAF2C1-527B-41BA-9005-8C9263826CB0}" dt="2024-05-14T02:45:04.886" v="5472" actId="255"/>
          <ac:spMkLst>
            <pc:docMk/>
            <pc:sldMk cId="1377324714" sldId="294"/>
            <ac:spMk id="12" creationId="{E567E917-048C-4090-9E97-88D5BEFB44C5}"/>
          </ac:spMkLst>
        </pc:spChg>
        <pc:spChg chg="mod ord">
          <ac:chgData name="Sally Murphy" userId="dc8129e8-3764-4b90-858b-69271ffb6ebe" providerId="ADAL" clId="{69DAF2C1-527B-41BA-9005-8C9263826CB0}" dt="2024-05-14T02:44:57.639" v="5471" actId="255"/>
          <ac:spMkLst>
            <pc:docMk/>
            <pc:sldMk cId="1377324714" sldId="294"/>
            <ac:spMk id="71683" creationId="{00000000-0000-0000-0000-000000000000}"/>
          </ac:spMkLst>
        </pc:spChg>
        <pc:picChg chg="mod ord">
          <ac:chgData name="Sally Murphy" userId="dc8129e8-3764-4b90-858b-69271ffb6ebe" providerId="ADAL" clId="{69DAF2C1-527B-41BA-9005-8C9263826CB0}" dt="2024-05-13T02:27:55.673" v="2694" actId="700"/>
          <ac:picMkLst>
            <pc:docMk/>
            <pc:sldMk cId="1377324714" sldId="294"/>
            <ac:picMk id="4" creationId="{C53BCA10-C1A0-4524-B9EF-1AC8F578DEDF}"/>
          </ac:picMkLst>
        </pc:picChg>
      </pc:sldChg>
      <pc:sldChg chg="modSp mod">
        <pc:chgData name="Sally Murphy" userId="dc8129e8-3764-4b90-858b-69271ffb6ebe" providerId="ADAL" clId="{69DAF2C1-527B-41BA-9005-8C9263826CB0}" dt="2024-05-14T02:46:05.136" v="5477" actId="255"/>
        <pc:sldMkLst>
          <pc:docMk/>
          <pc:sldMk cId="2960817099" sldId="295"/>
        </pc:sldMkLst>
        <pc:spChg chg="mod">
          <ac:chgData name="Sally Murphy" userId="dc8129e8-3764-4b90-858b-69271ffb6ebe" providerId="ADAL" clId="{69DAF2C1-527B-41BA-9005-8C9263826CB0}" dt="2024-05-14T02:46:05.136" v="5477" actId="255"/>
          <ac:spMkLst>
            <pc:docMk/>
            <pc:sldMk cId="2960817099" sldId="295"/>
            <ac:spMk id="5" creationId="{71510AD1-0E19-474A-AB77-B21BD7DC2B89}"/>
          </ac:spMkLst>
        </pc:spChg>
      </pc:sldChg>
      <pc:sldChg chg="modSp mod delCm">
        <pc:chgData name="Sally Murphy" userId="dc8129e8-3764-4b90-858b-69271ffb6ebe" providerId="ADAL" clId="{69DAF2C1-527B-41BA-9005-8C9263826CB0}" dt="2024-05-14T23:18:56.995" v="5666" actId="1592"/>
        <pc:sldMkLst>
          <pc:docMk/>
          <pc:sldMk cId="190308656" sldId="297"/>
        </pc:sldMkLst>
        <pc:spChg chg="mod">
          <ac:chgData name="Sally Murphy" userId="dc8129e8-3764-4b90-858b-69271ffb6ebe" providerId="ADAL" clId="{69DAF2C1-527B-41BA-9005-8C9263826CB0}" dt="2024-05-14T02:43:25.628" v="5457" actId="1076"/>
          <ac:spMkLst>
            <pc:docMk/>
            <pc:sldMk cId="190308656" sldId="297"/>
            <ac:spMk id="3" creationId="{3947628C-D783-499F-A01A-8F1EDD183B08}"/>
          </ac:spMkLst>
        </pc:spChg>
      </pc:sldChg>
      <pc:sldChg chg="modSp mod">
        <pc:chgData name="Sally Murphy" userId="dc8129e8-3764-4b90-858b-69271ffb6ebe" providerId="ADAL" clId="{69DAF2C1-527B-41BA-9005-8C9263826CB0}" dt="2024-05-14T02:44:15.373" v="5469" actId="1036"/>
        <pc:sldMkLst>
          <pc:docMk/>
          <pc:sldMk cId="2729376561" sldId="298"/>
        </pc:sldMkLst>
        <pc:spChg chg="mod">
          <ac:chgData name="Sally Murphy" userId="dc8129e8-3764-4b90-858b-69271ffb6ebe" providerId="ADAL" clId="{69DAF2C1-527B-41BA-9005-8C9263826CB0}" dt="2024-05-14T02:44:15.373" v="5469" actId="1036"/>
          <ac:spMkLst>
            <pc:docMk/>
            <pc:sldMk cId="2729376561" sldId="298"/>
            <ac:spMk id="3" creationId="{3383346D-C52B-4184-82C3-3E5E83EFDF7E}"/>
          </ac:spMkLst>
        </pc:spChg>
      </pc:sldChg>
      <pc:sldChg chg="modSp mod">
        <pc:chgData name="Sally Murphy" userId="dc8129e8-3764-4b90-858b-69271ffb6ebe" providerId="ADAL" clId="{69DAF2C1-527B-41BA-9005-8C9263826CB0}" dt="2024-05-14T02:46:24.007" v="5478" actId="255"/>
        <pc:sldMkLst>
          <pc:docMk/>
          <pc:sldMk cId="3951537941" sldId="471"/>
        </pc:sldMkLst>
        <pc:spChg chg="mod">
          <ac:chgData name="Sally Murphy" userId="dc8129e8-3764-4b90-858b-69271ffb6ebe" providerId="ADAL" clId="{69DAF2C1-527B-41BA-9005-8C9263826CB0}" dt="2024-05-14T02:46:24.007" v="5478" actId="255"/>
          <ac:spMkLst>
            <pc:docMk/>
            <pc:sldMk cId="3951537941" sldId="471"/>
            <ac:spMk id="5" creationId="{C918D463-5B12-4E1F-B37D-739F8C3BD443}"/>
          </ac:spMkLst>
        </pc:spChg>
        <pc:picChg chg="mod">
          <ac:chgData name="Sally Murphy" userId="dc8129e8-3764-4b90-858b-69271ffb6ebe" providerId="ADAL" clId="{69DAF2C1-527B-41BA-9005-8C9263826CB0}" dt="2024-05-13T03:56:15.198" v="4276" actId="962"/>
          <ac:picMkLst>
            <pc:docMk/>
            <pc:sldMk cId="3951537941" sldId="471"/>
            <ac:picMk id="7" creationId="{7CF5764D-B44E-4106-830E-137F1F6D32A8}"/>
          </ac:picMkLst>
        </pc:picChg>
      </pc:sldChg>
      <pc:sldChg chg="modSp mod">
        <pc:chgData name="Sally Murphy" userId="dc8129e8-3764-4b90-858b-69271ffb6ebe" providerId="ADAL" clId="{69DAF2C1-527B-41BA-9005-8C9263826CB0}" dt="2024-05-14T02:46:50.360" v="5480" actId="1076"/>
        <pc:sldMkLst>
          <pc:docMk/>
          <pc:sldMk cId="1709808298" sldId="472"/>
        </pc:sldMkLst>
        <pc:spChg chg="mod">
          <ac:chgData name="Sally Murphy" userId="dc8129e8-3764-4b90-858b-69271ffb6ebe" providerId="ADAL" clId="{69DAF2C1-527B-41BA-9005-8C9263826CB0}" dt="2024-05-14T02:46:50.360" v="5480" actId="1076"/>
          <ac:spMkLst>
            <pc:docMk/>
            <pc:sldMk cId="1709808298" sldId="472"/>
            <ac:spMk id="3" creationId="{C68B6EB0-CBDA-4E3D-A7BC-83B9186BB5B8}"/>
          </ac:spMkLst>
        </pc:spChg>
        <pc:spChg chg="mod">
          <ac:chgData name="Sally Murphy" userId="dc8129e8-3764-4b90-858b-69271ffb6ebe" providerId="ADAL" clId="{69DAF2C1-527B-41BA-9005-8C9263826CB0}" dt="2024-05-14T02:46:43.437" v="5479" actId="255"/>
          <ac:spMkLst>
            <pc:docMk/>
            <pc:sldMk cId="1709808298" sldId="472"/>
            <ac:spMk id="5" creationId="{C918D463-5B12-4E1F-B37D-739F8C3BD443}"/>
          </ac:spMkLst>
        </pc:spChg>
      </pc:sldChg>
      <pc:sldChg chg="modSp mod">
        <pc:chgData name="Sally Murphy" userId="dc8129e8-3764-4b90-858b-69271ffb6ebe" providerId="ADAL" clId="{69DAF2C1-527B-41BA-9005-8C9263826CB0}" dt="2024-05-13T03:58:37.185" v="4422" actId="962"/>
        <pc:sldMkLst>
          <pc:docMk/>
          <pc:sldMk cId="3053592301" sldId="473"/>
        </pc:sldMkLst>
        <pc:picChg chg="mod">
          <ac:chgData name="Sally Murphy" userId="dc8129e8-3764-4b90-858b-69271ffb6ebe" providerId="ADAL" clId="{69DAF2C1-527B-41BA-9005-8C9263826CB0}" dt="2024-05-13T03:58:37.185" v="4422" actId="962"/>
          <ac:picMkLst>
            <pc:docMk/>
            <pc:sldMk cId="3053592301" sldId="473"/>
            <ac:picMk id="7" creationId="{CB5BF6C2-C4C0-4BFE-A8B1-069580DD8CF2}"/>
          </ac:picMkLst>
        </pc:picChg>
      </pc:sldChg>
      <pc:sldChg chg="modSp mod addCm delCm modCm modNotesTx">
        <pc:chgData name="Sally Murphy" userId="dc8129e8-3764-4b90-858b-69271ffb6ebe" providerId="ADAL" clId="{69DAF2C1-527B-41BA-9005-8C9263826CB0}" dt="2024-05-14T23:18:25.938" v="5665" actId="1592"/>
        <pc:sldMkLst>
          <pc:docMk/>
          <pc:sldMk cId="1736239034" sldId="474"/>
        </pc:sldMkLst>
        <pc:spChg chg="mod">
          <ac:chgData name="Sally Murphy" userId="dc8129e8-3764-4b90-858b-69271ffb6ebe" providerId="ADAL" clId="{69DAF2C1-527B-41BA-9005-8C9263826CB0}" dt="2024-05-13T03:48:50.419" v="3867" actId="20577"/>
          <ac:spMkLst>
            <pc:docMk/>
            <pc:sldMk cId="1736239034" sldId="474"/>
            <ac:spMk id="2" creationId="{E12390D7-F040-4021-AA56-0FF180529622}"/>
          </ac:spMkLst>
        </pc:spChg>
        <pc:spChg chg="mod">
          <ac:chgData name="Sally Murphy" userId="dc8129e8-3764-4b90-858b-69271ffb6ebe" providerId="ADAL" clId="{69DAF2C1-527B-41BA-9005-8C9263826CB0}" dt="2024-05-14T02:47:12.141" v="5482" actId="255"/>
          <ac:spMkLst>
            <pc:docMk/>
            <pc:sldMk cId="1736239034" sldId="474"/>
            <ac:spMk id="5" creationId="{C918D463-5B12-4E1F-B37D-739F8C3BD443}"/>
          </ac:spMkLst>
        </pc:spChg>
      </pc:sldChg>
      <pc:sldChg chg="modSp mod">
        <pc:chgData name="Sally Murphy" userId="dc8129e8-3764-4b90-858b-69271ffb6ebe" providerId="ADAL" clId="{69DAF2C1-527B-41BA-9005-8C9263826CB0}" dt="2024-05-14T02:47:00.995" v="5481" actId="255"/>
        <pc:sldMkLst>
          <pc:docMk/>
          <pc:sldMk cId="3588592402" sldId="475"/>
        </pc:sldMkLst>
        <pc:spChg chg="mod">
          <ac:chgData name="Sally Murphy" userId="dc8129e8-3764-4b90-858b-69271ffb6ebe" providerId="ADAL" clId="{69DAF2C1-527B-41BA-9005-8C9263826CB0}" dt="2024-05-14T02:47:00.995" v="5481" actId="255"/>
          <ac:spMkLst>
            <pc:docMk/>
            <pc:sldMk cId="3588592402" sldId="475"/>
            <ac:spMk id="5" creationId="{7C8718EB-2AB6-49D1-AC94-E8F02B87450B}"/>
          </ac:spMkLst>
        </pc:spChg>
      </pc:sldChg>
      <pc:sldChg chg="add">
        <pc:chgData name="Sally Murphy" userId="dc8129e8-3764-4b90-858b-69271ffb6ebe" providerId="ADAL" clId="{69DAF2C1-527B-41BA-9005-8C9263826CB0}" dt="2024-05-13T07:04:35.376" v="5387"/>
        <pc:sldMkLst>
          <pc:docMk/>
          <pc:sldMk cId="4159516301" sldId="478"/>
        </pc:sldMkLst>
      </pc:sldChg>
      <pc:sldChg chg="modSp mod ord">
        <pc:chgData name="Sally Murphy" userId="dc8129e8-3764-4b90-858b-69271ffb6ebe" providerId="ADAL" clId="{69DAF2C1-527B-41BA-9005-8C9263826CB0}" dt="2024-05-13T02:53:28.973" v="3421" actId="20577"/>
        <pc:sldMkLst>
          <pc:docMk/>
          <pc:sldMk cId="38311100" sldId="503"/>
        </pc:sldMkLst>
        <pc:spChg chg="mod">
          <ac:chgData name="Sally Murphy" userId="dc8129e8-3764-4b90-858b-69271ffb6ebe" providerId="ADAL" clId="{69DAF2C1-527B-41BA-9005-8C9263826CB0}" dt="2024-05-13T02:53:28.973" v="3421" actId="20577"/>
          <ac:spMkLst>
            <pc:docMk/>
            <pc:sldMk cId="38311100" sldId="503"/>
            <ac:spMk id="2" creationId="{E59B3793-BEA6-57D6-75A4-80D5DC349EA7}"/>
          </ac:spMkLst>
        </pc:spChg>
      </pc:sldChg>
      <pc:sldChg chg="modSp mod modCm">
        <pc:chgData name="Sally Murphy" userId="dc8129e8-3764-4b90-858b-69271ffb6ebe" providerId="ADAL" clId="{69DAF2C1-527B-41BA-9005-8C9263826CB0}" dt="2024-05-14T02:43:47.278" v="5465" actId="1036"/>
        <pc:sldMkLst>
          <pc:docMk/>
          <pc:sldMk cId="3134954828" sldId="506"/>
        </pc:sldMkLst>
        <pc:spChg chg="mod">
          <ac:chgData name="Sally Murphy" userId="dc8129e8-3764-4b90-858b-69271ffb6ebe" providerId="ADAL" clId="{69DAF2C1-527B-41BA-9005-8C9263826CB0}" dt="2024-05-13T02:51:38.626" v="3400" actId="20577"/>
          <ac:spMkLst>
            <pc:docMk/>
            <pc:sldMk cId="3134954828" sldId="506"/>
            <ac:spMk id="2" creationId="{59360F71-A243-41B0-BC31-8BEBC478A777}"/>
          </ac:spMkLst>
        </pc:spChg>
        <pc:spChg chg="mod">
          <ac:chgData name="Sally Murphy" userId="dc8129e8-3764-4b90-858b-69271ffb6ebe" providerId="ADAL" clId="{69DAF2C1-527B-41BA-9005-8C9263826CB0}" dt="2024-05-14T02:43:47.278" v="5465" actId="1036"/>
          <ac:spMkLst>
            <pc:docMk/>
            <pc:sldMk cId="3134954828" sldId="506"/>
            <ac:spMk id="3" creationId="{3947628C-D783-499F-A01A-8F1EDD183B08}"/>
          </ac:spMkLst>
        </pc:spChg>
        <pc:spChg chg="mod">
          <ac:chgData name="Sally Murphy" userId="dc8129e8-3764-4b90-858b-69271ffb6ebe" providerId="ADAL" clId="{69DAF2C1-527B-41BA-9005-8C9263826CB0}" dt="2024-05-13T02:44:23.194" v="3217" actId="1076"/>
          <ac:spMkLst>
            <pc:docMk/>
            <pc:sldMk cId="3134954828" sldId="506"/>
            <ac:spMk id="4" creationId="{FB69F50F-456E-4D1A-841F-2AD06223505F}"/>
          </ac:spMkLst>
        </pc:spChg>
        <pc:spChg chg="mod">
          <ac:chgData name="Sally Murphy" userId="dc8129e8-3764-4b90-858b-69271ffb6ebe" providerId="ADAL" clId="{69DAF2C1-527B-41BA-9005-8C9263826CB0}" dt="2024-05-14T02:43:35.452" v="5458" actId="255"/>
          <ac:spMkLst>
            <pc:docMk/>
            <pc:sldMk cId="3134954828" sldId="506"/>
            <ac:spMk id="5" creationId="{05E7C526-70F2-4420-A649-768C7D5E208D}"/>
          </ac:spMkLst>
        </pc:spChg>
      </pc:sldChg>
      <pc:sldChg chg="modSp mod modCm">
        <pc:chgData name="Sally Murphy" userId="dc8129e8-3764-4b90-858b-69271ffb6ebe" providerId="ADAL" clId="{69DAF2C1-527B-41BA-9005-8C9263826CB0}" dt="2024-05-14T02:47:21.833" v="5483" actId="255"/>
        <pc:sldMkLst>
          <pc:docMk/>
          <pc:sldMk cId="3173291532" sldId="507"/>
        </pc:sldMkLst>
        <pc:spChg chg="mod">
          <ac:chgData name="Sally Murphy" userId="dc8129e8-3764-4b90-858b-69271ffb6ebe" providerId="ADAL" clId="{69DAF2C1-527B-41BA-9005-8C9263826CB0}" dt="2024-05-14T02:47:21.833" v="5483" actId="255"/>
          <ac:spMkLst>
            <pc:docMk/>
            <pc:sldMk cId="3173291532" sldId="507"/>
            <ac:spMk id="5" creationId="{C918D463-5B12-4E1F-B37D-739F8C3BD443}"/>
          </ac:spMkLst>
        </pc:spChg>
      </pc:sldChg>
      <pc:sldChg chg="addSp delSp modSp new mod ord modClrScheme delAnim modAnim addCm delCm modCm chgLayout modNotesTx">
        <pc:chgData name="Sally Murphy" userId="dc8129e8-3764-4b90-858b-69271ffb6ebe" providerId="ADAL" clId="{69DAF2C1-527B-41BA-9005-8C9263826CB0}" dt="2024-05-14T02:41:27.074" v="5432" actId="6549"/>
        <pc:sldMkLst>
          <pc:docMk/>
          <pc:sldMk cId="3734759448" sldId="510"/>
        </pc:sldMkLst>
        <pc:spChg chg="del">
          <ac:chgData name="Sally Murphy" userId="dc8129e8-3764-4b90-858b-69271ffb6ebe" providerId="ADAL" clId="{69DAF2C1-527B-41BA-9005-8C9263826CB0}" dt="2024-05-08T04:16:13.809" v="27" actId="700"/>
          <ac:spMkLst>
            <pc:docMk/>
            <pc:sldMk cId="3734759448" sldId="510"/>
            <ac:spMk id="2" creationId="{F459BADB-4FA6-5DB3-A89A-EC20A86DB33C}"/>
          </ac:spMkLst>
        </pc:spChg>
        <pc:spChg chg="del mod ord">
          <ac:chgData name="Sally Murphy" userId="dc8129e8-3764-4b90-858b-69271ffb6ebe" providerId="ADAL" clId="{69DAF2C1-527B-41BA-9005-8C9263826CB0}" dt="2024-05-08T04:16:16.082" v="28" actId="478"/>
          <ac:spMkLst>
            <pc:docMk/>
            <pc:sldMk cId="3734759448" sldId="510"/>
            <ac:spMk id="3" creationId="{7384189B-9D76-996D-79D3-2AB3AEBB7E31}"/>
          </ac:spMkLst>
        </pc:spChg>
        <pc:spChg chg="add del mod ord">
          <ac:chgData name="Sally Murphy" userId="dc8129e8-3764-4b90-858b-69271ffb6ebe" providerId="ADAL" clId="{69DAF2C1-527B-41BA-9005-8C9263826CB0}" dt="2024-05-08T04:25:22.970" v="219" actId="478"/>
          <ac:spMkLst>
            <pc:docMk/>
            <pc:sldMk cId="3734759448" sldId="510"/>
            <ac:spMk id="4" creationId="{4E9F84A2-D8B1-BB25-DD71-2F202B3C7632}"/>
          </ac:spMkLst>
        </pc:spChg>
        <pc:spChg chg="add del">
          <ac:chgData name="Sally Murphy" userId="dc8129e8-3764-4b90-858b-69271ffb6ebe" providerId="ADAL" clId="{69DAF2C1-527B-41BA-9005-8C9263826CB0}" dt="2024-05-08T04:18:07.431" v="32" actId="22"/>
          <ac:spMkLst>
            <pc:docMk/>
            <pc:sldMk cId="3734759448" sldId="510"/>
            <ac:spMk id="6" creationId="{6EC82DD6-AA21-0A2E-F955-C01769D1E88C}"/>
          </ac:spMkLst>
        </pc:spChg>
        <pc:spChg chg="add del mod">
          <ac:chgData name="Sally Murphy" userId="dc8129e8-3764-4b90-858b-69271ffb6ebe" providerId="ADAL" clId="{69DAF2C1-527B-41BA-9005-8C9263826CB0}" dt="2024-05-13T02:01:21.613" v="2567" actId="478"/>
          <ac:spMkLst>
            <pc:docMk/>
            <pc:sldMk cId="3734759448" sldId="510"/>
            <ac:spMk id="7" creationId="{B4CE373D-D8B7-9791-46C5-F0E4B47174EE}"/>
          </ac:spMkLst>
        </pc:spChg>
        <pc:picChg chg="add del mod">
          <ac:chgData name="Sally Murphy" userId="dc8129e8-3764-4b90-858b-69271ffb6ebe" providerId="ADAL" clId="{69DAF2C1-527B-41BA-9005-8C9263826CB0}" dt="2024-05-13T02:00:33.881" v="2565" actId="478"/>
          <ac:picMkLst>
            <pc:docMk/>
            <pc:sldMk cId="3734759448" sldId="510"/>
            <ac:picMk id="2" creationId="{3D1A6E47-DE32-AE5B-7CF9-199B787E58D3}"/>
          </ac:picMkLst>
        </pc:picChg>
        <pc:picChg chg="add del mod">
          <ac:chgData name="Sally Murphy" userId="dc8129e8-3764-4b90-858b-69271ffb6ebe" providerId="ADAL" clId="{69DAF2C1-527B-41BA-9005-8C9263826CB0}" dt="2024-05-14T02:38:42.023" v="5391" actId="478"/>
          <ac:picMkLst>
            <pc:docMk/>
            <pc:sldMk cId="3734759448" sldId="510"/>
            <ac:picMk id="3" creationId="{CC9BC4ED-5C56-18DF-E782-358690E494E4}"/>
          </ac:picMkLst>
        </pc:picChg>
        <pc:picChg chg="add mod modCrop">
          <ac:chgData name="Sally Murphy" userId="dc8129e8-3764-4b90-858b-69271ffb6ebe" providerId="ADAL" clId="{69DAF2C1-527B-41BA-9005-8C9263826CB0}" dt="2024-05-14T02:39:52.034" v="5402"/>
          <ac:picMkLst>
            <pc:docMk/>
            <pc:sldMk cId="3734759448" sldId="510"/>
            <ac:picMk id="4" creationId="{912A21F5-E67D-BA79-1D81-9CCF92DBD9D8}"/>
          </ac:picMkLst>
        </pc:picChg>
        <pc:picChg chg="add mod">
          <ac:chgData name="Sally Murphy" userId="dc8129e8-3764-4b90-858b-69271ffb6ebe" providerId="ADAL" clId="{69DAF2C1-527B-41BA-9005-8C9263826CB0}" dt="2024-05-14T02:40:30.627" v="5405"/>
          <ac:picMkLst>
            <pc:docMk/>
            <pc:sldMk cId="3734759448" sldId="510"/>
            <ac:picMk id="6" creationId="{3AA4177A-E680-B219-B46F-45A7CA3424A8}"/>
          </ac:picMkLst>
        </pc:picChg>
      </pc:sldChg>
      <pc:sldChg chg="addSp delSp modSp new mod ord modClrScheme chgLayout modNotesTx">
        <pc:chgData name="Sally Murphy" userId="dc8129e8-3764-4b90-858b-69271ffb6ebe" providerId="ADAL" clId="{69DAF2C1-527B-41BA-9005-8C9263826CB0}" dt="2024-05-15T01:25:20.863" v="5746" actId="20577"/>
        <pc:sldMkLst>
          <pc:docMk/>
          <pc:sldMk cId="3703048734" sldId="511"/>
        </pc:sldMkLst>
        <pc:spChg chg="del mod ord">
          <ac:chgData name="Sally Murphy" userId="dc8129e8-3764-4b90-858b-69271ffb6ebe" providerId="ADAL" clId="{69DAF2C1-527B-41BA-9005-8C9263826CB0}" dt="2024-05-08T04:33:46.031" v="661" actId="700"/>
          <ac:spMkLst>
            <pc:docMk/>
            <pc:sldMk cId="3703048734" sldId="511"/>
            <ac:spMk id="2" creationId="{D4D73470-AF8D-1DC7-CB32-7096DDAA9200}"/>
          </ac:spMkLst>
        </pc:spChg>
        <pc:spChg chg="del mod ord">
          <ac:chgData name="Sally Murphy" userId="dc8129e8-3764-4b90-858b-69271ffb6ebe" providerId="ADAL" clId="{69DAF2C1-527B-41BA-9005-8C9263826CB0}" dt="2024-05-08T04:33:46.031" v="661" actId="700"/>
          <ac:spMkLst>
            <pc:docMk/>
            <pc:sldMk cId="3703048734" sldId="511"/>
            <ac:spMk id="3" creationId="{8BEF2B3E-A4C5-47C3-A701-1A0378069B06}"/>
          </ac:spMkLst>
        </pc:spChg>
        <pc:spChg chg="add mod ord">
          <ac:chgData name="Sally Murphy" userId="dc8129e8-3764-4b90-858b-69271ffb6ebe" providerId="ADAL" clId="{69DAF2C1-527B-41BA-9005-8C9263826CB0}" dt="2024-05-14T02:42:20.735" v="5437" actId="1076"/>
          <ac:spMkLst>
            <pc:docMk/>
            <pc:sldMk cId="3703048734" sldId="511"/>
            <ac:spMk id="4" creationId="{053BE6E5-404C-044E-C099-3790FF4FF415}"/>
          </ac:spMkLst>
        </pc:spChg>
        <pc:spChg chg="add mod ord">
          <ac:chgData name="Sally Murphy" userId="dc8129e8-3764-4b90-858b-69271ffb6ebe" providerId="ADAL" clId="{69DAF2C1-527B-41BA-9005-8C9263826CB0}" dt="2024-05-14T02:42:09.577" v="5436" actId="6549"/>
          <ac:spMkLst>
            <pc:docMk/>
            <pc:sldMk cId="3703048734" sldId="511"/>
            <ac:spMk id="5" creationId="{501F9216-2B57-CFE8-FA09-B48F5AF1B74F}"/>
          </ac:spMkLst>
        </pc:spChg>
        <pc:spChg chg="add del mod ord">
          <ac:chgData name="Sally Murphy" userId="dc8129e8-3764-4b90-858b-69271ffb6ebe" providerId="ADAL" clId="{69DAF2C1-527B-41BA-9005-8C9263826CB0}" dt="2024-05-08T05:06:42.406" v="1369"/>
          <ac:spMkLst>
            <pc:docMk/>
            <pc:sldMk cId="3703048734" sldId="511"/>
            <ac:spMk id="6" creationId="{F7887CD0-6450-475A-77E9-C81E0655CBF4}"/>
          </ac:spMkLst>
        </pc:spChg>
        <pc:spChg chg="add mod ord">
          <ac:chgData name="Sally Murphy" userId="dc8129e8-3764-4b90-858b-69271ffb6ebe" providerId="ADAL" clId="{69DAF2C1-527B-41BA-9005-8C9263826CB0}" dt="2024-05-15T01:25:20.863" v="5746" actId="20577"/>
          <ac:spMkLst>
            <pc:docMk/>
            <pc:sldMk cId="3703048734" sldId="511"/>
            <ac:spMk id="7" creationId="{7B84F133-7570-BF64-B444-B0BC4277BBFB}"/>
          </ac:spMkLst>
        </pc:spChg>
        <pc:picChg chg="add mod">
          <ac:chgData name="Sally Murphy" userId="dc8129e8-3764-4b90-858b-69271ffb6ebe" providerId="ADAL" clId="{69DAF2C1-527B-41BA-9005-8C9263826CB0}" dt="2024-05-13T04:00:57.223" v="4826" actId="962"/>
          <ac:picMkLst>
            <pc:docMk/>
            <pc:sldMk cId="3703048734" sldId="511"/>
            <ac:picMk id="9" creationId="{E0460FA5-4975-623C-B9CF-E42871DC3FEF}"/>
          </ac:picMkLst>
        </pc:picChg>
      </pc:sldChg>
      <pc:sldChg chg="addSp delSp modSp new mod modNotesTx">
        <pc:chgData name="Sally Murphy" userId="dc8129e8-3764-4b90-858b-69271ffb6ebe" providerId="ADAL" clId="{69DAF2C1-527B-41BA-9005-8C9263826CB0}" dt="2024-05-14T02:49:52.796" v="5661" actId="1076"/>
        <pc:sldMkLst>
          <pc:docMk/>
          <pc:sldMk cId="2641825708" sldId="512"/>
        </pc:sldMkLst>
        <pc:spChg chg="del">
          <ac:chgData name="Sally Murphy" userId="dc8129e8-3764-4b90-858b-69271ffb6ebe" providerId="ADAL" clId="{69DAF2C1-527B-41BA-9005-8C9263826CB0}" dt="2024-05-08T23:54:12.183" v="2351"/>
          <ac:spMkLst>
            <pc:docMk/>
            <pc:sldMk cId="2641825708" sldId="512"/>
            <ac:spMk id="2" creationId="{A573E509-E77D-B367-FB1D-5D449141A4D2}"/>
          </ac:spMkLst>
        </pc:spChg>
        <pc:spChg chg="mod">
          <ac:chgData name="Sally Murphy" userId="dc8129e8-3764-4b90-858b-69271ffb6ebe" providerId="ADAL" clId="{69DAF2C1-527B-41BA-9005-8C9263826CB0}" dt="2024-05-14T02:49:52.796" v="5661" actId="1076"/>
          <ac:spMkLst>
            <pc:docMk/>
            <pc:sldMk cId="2641825708" sldId="512"/>
            <ac:spMk id="3" creationId="{E5838733-5F76-54DC-0978-EC395046B476}"/>
          </ac:spMkLst>
        </pc:spChg>
        <pc:spChg chg="mod">
          <ac:chgData name="Sally Murphy" userId="dc8129e8-3764-4b90-858b-69271ffb6ebe" providerId="ADAL" clId="{69DAF2C1-527B-41BA-9005-8C9263826CB0}" dt="2024-05-14T02:49:52.796" v="5661" actId="1076"/>
          <ac:spMkLst>
            <pc:docMk/>
            <pc:sldMk cId="2641825708" sldId="512"/>
            <ac:spMk id="4" creationId="{17A1EBEC-BAD2-7513-95F1-324A9C322A42}"/>
          </ac:spMkLst>
        </pc:spChg>
        <pc:picChg chg="add mod modCrop">
          <ac:chgData name="Sally Murphy" userId="dc8129e8-3764-4b90-858b-69271ffb6ebe" providerId="ADAL" clId="{69DAF2C1-527B-41BA-9005-8C9263826CB0}" dt="2024-05-13T03:54:48.169" v="3944" actId="962"/>
          <ac:picMkLst>
            <pc:docMk/>
            <pc:sldMk cId="2641825708" sldId="512"/>
            <ac:picMk id="6" creationId="{E5D9A7E7-C1AD-2FD2-F0A5-1DC3D7C65F6C}"/>
          </ac:picMkLst>
        </pc:picChg>
      </pc:sldChg>
      <pc:sldChg chg="delSp modSp new mod">
        <pc:chgData name="Sally Murphy" userId="dc8129e8-3764-4b90-858b-69271ffb6ebe" providerId="ADAL" clId="{69DAF2C1-527B-41BA-9005-8C9263826CB0}" dt="2024-05-14T02:45:44.624" v="5476" actId="1076"/>
        <pc:sldMkLst>
          <pc:docMk/>
          <pc:sldMk cId="3088735632" sldId="513"/>
        </pc:sldMkLst>
        <pc:spChg chg="mod">
          <ac:chgData name="Sally Murphy" userId="dc8129e8-3764-4b90-858b-69271ffb6ebe" providerId="ADAL" clId="{69DAF2C1-527B-41BA-9005-8C9263826CB0}" dt="2024-05-14T02:45:27.594" v="5474" actId="255"/>
          <ac:spMkLst>
            <pc:docMk/>
            <pc:sldMk cId="3088735632" sldId="513"/>
            <ac:spMk id="2" creationId="{93023020-4B15-6038-7057-BD0BF26F17BE}"/>
          </ac:spMkLst>
        </pc:spChg>
        <pc:spChg chg="mod">
          <ac:chgData name="Sally Murphy" userId="dc8129e8-3764-4b90-858b-69271ffb6ebe" providerId="ADAL" clId="{69DAF2C1-527B-41BA-9005-8C9263826CB0}" dt="2024-05-14T02:45:44.624" v="5476" actId="1076"/>
          <ac:spMkLst>
            <pc:docMk/>
            <pc:sldMk cId="3088735632" sldId="513"/>
            <ac:spMk id="3" creationId="{8B924AAE-6084-46BA-1712-6A2CF0BDC127}"/>
          </ac:spMkLst>
        </pc:spChg>
        <pc:spChg chg="del">
          <ac:chgData name="Sally Murphy" userId="dc8129e8-3764-4b90-858b-69271ffb6ebe" providerId="ADAL" clId="{69DAF2C1-527B-41BA-9005-8C9263826CB0}" dt="2024-05-13T02:27:27.046" v="2665" actId="478"/>
          <ac:spMkLst>
            <pc:docMk/>
            <pc:sldMk cId="3088735632" sldId="513"/>
            <ac:spMk id="4" creationId="{30EF0BB7-DD7D-2D16-1A86-89448FA3E1F9}"/>
          </ac:spMkLst>
        </pc:spChg>
        <pc:spChg chg="del">
          <ac:chgData name="Sally Murphy" userId="dc8129e8-3764-4b90-858b-69271ffb6ebe" providerId="ADAL" clId="{69DAF2C1-527B-41BA-9005-8C9263826CB0}" dt="2024-05-13T02:27:28.812" v="2666" actId="478"/>
          <ac:spMkLst>
            <pc:docMk/>
            <pc:sldMk cId="3088735632" sldId="513"/>
            <ac:spMk id="5" creationId="{1BA71F48-D244-F764-4183-446F8EF3EE33}"/>
          </ac:spMkLst>
        </pc:spChg>
      </pc:sldChg>
      <pc:sldChg chg="addSp delSp modSp new mod addCm modCm">
        <pc:chgData name="Sally Murphy" userId="dc8129e8-3764-4b90-858b-69271ffb6ebe" providerId="ADAL" clId="{69DAF2C1-527B-41BA-9005-8C9263826CB0}" dt="2024-05-15T01:25:56.833" v="5748"/>
        <pc:sldMkLst>
          <pc:docMk/>
          <pc:sldMk cId="3046116067" sldId="514"/>
        </pc:sldMkLst>
        <pc:spChg chg="mod">
          <ac:chgData name="Sally Murphy" userId="dc8129e8-3764-4b90-858b-69271ffb6ebe" providerId="ADAL" clId="{69DAF2C1-527B-41BA-9005-8C9263826CB0}" dt="2024-05-13T07:06:41.924" v="5389" actId="1076"/>
          <ac:spMkLst>
            <pc:docMk/>
            <pc:sldMk cId="3046116067" sldId="514"/>
            <ac:spMk id="2" creationId="{21F05B17-7341-58F8-108F-3476B8F89106}"/>
          </ac:spMkLst>
        </pc:spChg>
        <pc:spChg chg="mod">
          <ac:chgData name="Sally Murphy" userId="dc8129e8-3764-4b90-858b-69271ffb6ebe" providerId="ADAL" clId="{69DAF2C1-527B-41BA-9005-8C9263826CB0}" dt="2024-05-14T02:43:13.837" v="5456" actId="1036"/>
          <ac:spMkLst>
            <pc:docMk/>
            <pc:sldMk cId="3046116067" sldId="514"/>
            <ac:spMk id="3" creationId="{9FBFE5CF-2BDB-53CC-BF33-4B002DDA7457}"/>
          </ac:spMkLst>
        </pc:spChg>
        <pc:spChg chg="del mod">
          <ac:chgData name="Sally Murphy" userId="dc8129e8-3764-4b90-858b-69271ffb6ebe" providerId="ADAL" clId="{69DAF2C1-527B-41BA-9005-8C9263826CB0}" dt="2024-05-13T04:20:06.646" v="5164"/>
          <ac:spMkLst>
            <pc:docMk/>
            <pc:sldMk cId="3046116067" sldId="514"/>
            <ac:spMk id="4" creationId="{E0C53D64-2A61-12CD-62AD-7EA1C6D2E738}"/>
          </ac:spMkLst>
        </pc:spChg>
        <pc:spChg chg="mod">
          <ac:chgData name="Sally Murphy" userId="dc8129e8-3764-4b90-858b-69271ffb6ebe" providerId="ADAL" clId="{69DAF2C1-527B-41BA-9005-8C9263826CB0}" dt="2024-05-15T01:22:58.665" v="5714" actId="20577"/>
          <ac:spMkLst>
            <pc:docMk/>
            <pc:sldMk cId="3046116067" sldId="514"/>
            <ac:spMk id="5" creationId="{B9E6E0BC-E24E-16A4-B001-4E44A7ACD052}"/>
          </ac:spMkLst>
        </pc:spChg>
        <pc:picChg chg="add mod modCrop">
          <ac:chgData name="Sally Murphy" userId="dc8129e8-3764-4b90-858b-69271ffb6ebe" providerId="ADAL" clId="{69DAF2C1-527B-41BA-9005-8C9263826CB0}" dt="2024-05-13T04:20:19.778" v="5167" actId="18131"/>
          <ac:picMkLst>
            <pc:docMk/>
            <pc:sldMk cId="3046116067" sldId="514"/>
            <ac:picMk id="7" creationId="{13FCB471-9752-4A74-462F-602DDE1930F9}"/>
          </ac:picMkLst>
        </pc:picChg>
      </pc:sldChg>
    </pc:docChg>
  </pc:docChgLst>
  <pc:docChgLst>
    <pc:chgData name="Nicole Dobrohotoff" userId="S::nicoled@caritas.org.au::2dc4cf58-dc7e-422a-950b-38460c74cb76" providerId="AD" clId="Web-{EAD3542B-DE75-A611-D748-90083FF2493D}"/>
    <pc:docChg chg="modSld">
      <pc:chgData name="Nicole Dobrohotoff" userId="S::nicoled@caritas.org.au::2dc4cf58-dc7e-422a-950b-38460c74cb76" providerId="AD" clId="Web-{EAD3542B-DE75-A611-D748-90083FF2493D}" dt="2024-05-09T07:59:36.977" v="36" actId="20577"/>
      <pc:docMkLst>
        <pc:docMk/>
      </pc:docMkLst>
      <pc:sldChg chg="addCm">
        <pc:chgData name="Nicole Dobrohotoff" userId="S::nicoled@caritas.org.au::2dc4cf58-dc7e-422a-950b-38460c74cb76" providerId="AD" clId="Web-{EAD3542B-DE75-A611-D748-90083FF2493D}" dt="2024-05-09T07:58:45.585" v="29"/>
        <pc:sldMkLst>
          <pc:docMk/>
          <pc:sldMk cId="4206464054" sldId="260"/>
        </pc:sldMkLst>
      </pc:sldChg>
      <pc:sldChg chg="addCm">
        <pc:chgData name="Nicole Dobrohotoff" userId="S::nicoled@caritas.org.au::2dc4cf58-dc7e-422a-950b-38460c74cb76" providerId="AD" clId="Web-{EAD3542B-DE75-A611-D748-90083FF2493D}" dt="2024-05-09T07:49:38.005" v="4"/>
        <pc:sldMkLst>
          <pc:docMk/>
          <pc:sldMk cId="2123597707" sldId="264"/>
        </pc:sldMkLst>
      </pc:sldChg>
      <pc:sldChg chg="addCm">
        <pc:chgData name="Nicole Dobrohotoff" userId="S::nicoled@caritas.org.au::2dc4cf58-dc7e-422a-950b-38460c74cb76" providerId="AD" clId="Web-{EAD3542B-DE75-A611-D748-90083FF2493D}" dt="2024-05-09T07:44:47.137" v="0"/>
        <pc:sldMkLst>
          <pc:docMk/>
          <pc:sldMk cId="1764448301" sldId="289"/>
        </pc:sldMkLst>
      </pc:sldChg>
      <pc:sldChg chg="addCm">
        <pc:chgData name="Nicole Dobrohotoff" userId="S::nicoled@caritas.org.au::2dc4cf58-dc7e-422a-950b-38460c74cb76" providerId="AD" clId="Web-{EAD3542B-DE75-A611-D748-90083FF2493D}" dt="2024-05-09T07:46:13.186" v="3"/>
        <pc:sldMkLst>
          <pc:docMk/>
          <pc:sldMk cId="1377324714" sldId="294"/>
        </pc:sldMkLst>
      </pc:sldChg>
      <pc:sldChg chg="modSp">
        <pc:chgData name="Nicole Dobrohotoff" userId="S::nicoled@caritas.org.au::2dc4cf58-dc7e-422a-950b-38460c74cb76" providerId="AD" clId="Web-{EAD3542B-DE75-A611-D748-90083FF2493D}" dt="2024-05-09T07:44:55.418" v="2"/>
        <pc:sldMkLst>
          <pc:docMk/>
          <pc:sldMk cId="2729376561" sldId="298"/>
        </pc:sldMkLst>
        <pc:graphicFrameChg chg="mod modGraphic">
          <ac:chgData name="Nicole Dobrohotoff" userId="S::nicoled@caritas.org.au::2dc4cf58-dc7e-422a-950b-38460c74cb76" providerId="AD" clId="Web-{EAD3542B-DE75-A611-D748-90083FF2493D}" dt="2024-05-09T07:44:55.418" v="2"/>
          <ac:graphicFrameMkLst>
            <pc:docMk/>
            <pc:sldMk cId="2729376561" sldId="298"/>
            <ac:graphicFrameMk id="7" creationId="{19810E7B-D4EB-45C2-8FCD-1265B46754E9}"/>
          </ac:graphicFrameMkLst>
        </pc:graphicFrameChg>
      </pc:sldChg>
      <pc:sldChg chg="addCm">
        <pc:chgData name="Nicole Dobrohotoff" userId="S::nicoled@caritas.org.au::2dc4cf58-dc7e-422a-950b-38460c74cb76" providerId="AD" clId="Web-{EAD3542B-DE75-A611-D748-90083FF2493D}" dt="2024-05-09T07:56:03.377" v="6"/>
        <pc:sldMkLst>
          <pc:docMk/>
          <pc:sldMk cId="1736239034" sldId="474"/>
        </pc:sldMkLst>
      </pc:sldChg>
      <pc:sldChg chg="addCm">
        <pc:chgData name="Nicole Dobrohotoff" userId="S::nicoled@caritas.org.au::2dc4cf58-dc7e-422a-950b-38460c74cb76" providerId="AD" clId="Web-{EAD3542B-DE75-A611-D748-90083FF2493D}" dt="2024-05-09T07:53:55.732" v="5"/>
        <pc:sldMkLst>
          <pc:docMk/>
          <pc:sldMk cId="3134954828" sldId="506"/>
        </pc:sldMkLst>
      </pc:sldChg>
      <pc:sldChg chg="modSp addCm">
        <pc:chgData name="Nicole Dobrohotoff" userId="S::nicoled@caritas.org.au::2dc4cf58-dc7e-422a-950b-38460c74cb76" providerId="AD" clId="Web-{EAD3542B-DE75-A611-D748-90083FF2493D}" dt="2024-05-09T07:57:42.177" v="28" actId="20577"/>
        <pc:sldMkLst>
          <pc:docMk/>
          <pc:sldMk cId="3173291532" sldId="507"/>
        </pc:sldMkLst>
        <pc:spChg chg="mod">
          <ac:chgData name="Nicole Dobrohotoff" userId="S::nicoled@caritas.org.au::2dc4cf58-dc7e-422a-950b-38460c74cb76" providerId="AD" clId="Web-{EAD3542B-DE75-A611-D748-90083FF2493D}" dt="2024-05-09T07:57:42.177" v="28" actId="20577"/>
          <ac:spMkLst>
            <pc:docMk/>
            <pc:sldMk cId="3173291532" sldId="507"/>
            <ac:spMk id="3" creationId="{C68B6EB0-CBDA-4E3D-A7BC-83B9186BB5B8}"/>
          </ac:spMkLst>
        </pc:spChg>
      </pc:sldChg>
      <pc:sldChg chg="modSp">
        <pc:chgData name="Nicole Dobrohotoff" userId="S::nicoled@caritas.org.au::2dc4cf58-dc7e-422a-950b-38460c74cb76" providerId="AD" clId="Web-{EAD3542B-DE75-A611-D748-90083FF2493D}" dt="2024-05-09T07:59:36.977" v="36" actId="20577"/>
        <pc:sldMkLst>
          <pc:docMk/>
          <pc:sldMk cId="2641825708" sldId="512"/>
        </pc:sldMkLst>
        <pc:spChg chg="mod">
          <ac:chgData name="Nicole Dobrohotoff" userId="S::nicoled@caritas.org.au::2dc4cf58-dc7e-422a-950b-38460c74cb76" providerId="AD" clId="Web-{EAD3542B-DE75-A611-D748-90083FF2493D}" dt="2024-05-09T07:59:36.977" v="36" actId="20577"/>
          <ac:spMkLst>
            <pc:docMk/>
            <pc:sldMk cId="2641825708" sldId="512"/>
            <ac:spMk id="4" creationId="{17A1EBEC-BAD2-7513-95F1-324A9C322A42}"/>
          </ac:spMkLst>
        </pc:spChg>
      </pc:sldChg>
    </pc:docChg>
  </pc:docChgLst>
  <pc:docChgLst>
    <pc:chgData name="Nicole Dobrohotoff" userId="S::nicoled@caritas.org.au::2dc4cf58-dc7e-422a-950b-38460c74cb76" providerId="AD" clId="Web-{D1041F4F-DE07-2BF8-673B-78B250931186}"/>
    <pc:docChg chg="">
      <pc:chgData name="Nicole Dobrohotoff" userId="S::nicoled@caritas.org.au::2dc4cf58-dc7e-422a-950b-38460c74cb76" providerId="AD" clId="Web-{D1041F4F-DE07-2BF8-673B-78B250931186}" dt="2024-05-14T07:18:37.432" v="8"/>
      <pc:docMkLst>
        <pc:docMk/>
      </pc:docMkLst>
      <pc:sldChg chg="delCm">
        <pc:chgData name="Nicole Dobrohotoff" userId="S::nicoled@caritas.org.au::2dc4cf58-dc7e-422a-950b-38460c74cb76" providerId="AD" clId="Web-{D1041F4F-DE07-2BF8-673B-78B250931186}" dt="2024-05-14T07:18:37.432" v="8"/>
        <pc:sldMkLst>
          <pc:docMk/>
          <pc:sldMk cId="4206464054" sldId="260"/>
        </pc:sldMkLst>
      </pc:sldChg>
      <pc:sldChg chg="delCm">
        <pc:chgData name="Nicole Dobrohotoff" userId="S::nicoled@caritas.org.au::2dc4cf58-dc7e-422a-950b-38460c74cb76" providerId="AD" clId="Web-{D1041F4F-DE07-2BF8-673B-78B250931186}" dt="2024-05-14T07:17:11.101" v="3"/>
        <pc:sldMkLst>
          <pc:docMk/>
          <pc:sldMk cId="2123597707" sldId="264"/>
        </pc:sldMkLst>
      </pc:sldChg>
      <pc:sldChg chg="delCm">
        <pc:chgData name="Nicole Dobrohotoff" userId="S::nicoled@caritas.org.au::2dc4cf58-dc7e-422a-950b-38460c74cb76" providerId="AD" clId="Web-{D1041F4F-DE07-2BF8-673B-78B250931186}" dt="2024-05-14T07:17:03.225" v="2"/>
        <pc:sldMkLst>
          <pc:docMk/>
          <pc:sldMk cId="1764448301" sldId="289"/>
        </pc:sldMkLst>
      </pc:sldChg>
      <pc:sldChg chg="delCm">
        <pc:chgData name="Nicole Dobrohotoff" userId="S::nicoled@caritas.org.au::2dc4cf58-dc7e-422a-950b-38460c74cb76" providerId="AD" clId="Web-{D1041F4F-DE07-2BF8-673B-78B250931186}" dt="2024-05-14T07:18:02.728" v="5"/>
        <pc:sldMkLst>
          <pc:docMk/>
          <pc:sldMk cId="1377324714" sldId="294"/>
        </pc:sldMkLst>
      </pc:sldChg>
      <pc:sldChg chg="delCm">
        <pc:chgData name="Nicole Dobrohotoff" userId="S::nicoled@caritas.org.au::2dc4cf58-dc7e-422a-950b-38460c74cb76" providerId="AD" clId="Web-{D1041F4F-DE07-2BF8-673B-78B250931186}" dt="2024-05-14T07:18:20.275" v="6"/>
        <pc:sldMkLst>
          <pc:docMk/>
          <pc:sldMk cId="1736239034" sldId="474"/>
        </pc:sldMkLst>
      </pc:sldChg>
      <pc:sldChg chg="delCm">
        <pc:chgData name="Nicole Dobrohotoff" userId="S::nicoled@caritas.org.au::2dc4cf58-dc7e-422a-950b-38460c74cb76" providerId="AD" clId="Web-{D1041F4F-DE07-2BF8-673B-78B250931186}" dt="2024-05-14T07:16:34.396" v="0"/>
        <pc:sldMkLst>
          <pc:docMk/>
          <pc:sldMk cId="4159516301" sldId="478"/>
        </pc:sldMkLst>
      </pc:sldChg>
      <pc:sldChg chg="delCm">
        <pc:chgData name="Nicole Dobrohotoff" userId="S::nicoled@caritas.org.au::2dc4cf58-dc7e-422a-950b-38460c74cb76" providerId="AD" clId="Web-{D1041F4F-DE07-2BF8-673B-78B250931186}" dt="2024-05-14T07:17:32.414" v="4"/>
        <pc:sldMkLst>
          <pc:docMk/>
          <pc:sldMk cId="3134954828" sldId="506"/>
        </pc:sldMkLst>
      </pc:sldChg>
      <pc:sldChg chg="delCm">
        <pc:chgData name="Nicole Dobrohotoff" userId="S::nicoled@caritas.org.au::2dc4cf58-dc7e-422a-950b-38460c74cb76" providerId="AD" clId="Web-{D1041F4F-DE07-2BF8-673B-78B250931186}" dt="2024-05-14T07:18:27.650" v="7"/>
        <pc:sldMkLst>
          <pc:docMk/>
          <pc:sldMk cId="3173291532" sldId="507"/>
        </pc:sldMkLst>
      </pc:sldChg>
      <pc:sldChg chg="delCm">
        <pc:chgData name="Nicole Dobrohotoff" userId="S::nicoled@caritas.org.au::2dc4cf58-dc7e-422a-950b-38460c74cb76" providerId="AD" clId="Web-{D1041F4F-DE07-2BF8-673B-78B250931186}" dt="2024-05-14T07:16:57.178" v="1"/>
        <pc:sldMkLst>
          <pc:docMk/>
          <pc:sldMk cId="3734759448" sldId="510"/>
        </pc:sldMkLst>
      </pc:sldChg>
    </pc:docChg>
  </pc:docChgLst>
  <pc:docChgLst>
    <pc:chgData name="Nicole Dobrohotoff" userId="2dc4cf58-dc7e-422a-950b-38460c74cb76" providerId="ADAL" clId="{8543CDCC-CC16-487B-8886-54AE32D5EC0A}"/>
    <pc:docChg chg="undo custSel modSld">
      <pc:chgData name="Nicole Dobrohotoff" userId="2dc4cf58-dc7e-422a-950b-38460c74cb76" providerId="ADAL" clId="{8543CDCC-CC16-487B-8886-54AE32D5EC0A}" dt="2024-05-17T04:44:40.154" v="781" actId="962"/>
      <pc:docMkLst>
        <pc:docMk/>
      </pc:docMkLst>
      <pc:sldChg chg="modSp">
        <pc:chgData name="Nicole Dobrohotoff" userId="2dc4cf58-dc7e-422a-950b-38460c74cb76" providerId="ADAL" clId="{8543CDCC-CC16-487B-8886-54AE32D5EC0A}" dt="2024-05-17T00:55:19.094" v="775" actId="14100"/>
        <pc:sldMkLst>
          <pc:docMk/>
          <pc:sldMk cId="4206464054" sldId="260"/>
        </pc:sldMkLst>
        <pc:spChg chg="mod">
          <ac:chgData name="Nicole Dobrohotoff" userId="2dc4cf58-dc7e-422a-950b-38460c74cb76" providerId="ADAL" clId="{8543CDCC-CC16-487B-8886-54AE32D5EC0A}" dt="2024-05-17T00:55:19.094" v="775" actId="14100"/>
          <ac:spMkLst>
            <pc:docMk/>
            <pc:sldMk cId="4206464054" sldId="260"/>
            <ac:spMk id="9" creationId="{C51CE86D-0D8C-A23C-8C81-1C9C66840F19}"/>
          </ac:spMkLst>
        </pc:spChg>
      </pc:sldChg>
      <pc:sldChg chg="modSp">
        <pc:chgData name="Nicole Dobrohotoff" userId="2dc4cf58-dc7e-422a-950b-38460c74cb76" providerId="ADAL" clId="{8543CDCC-CC16-487B-8886-54AE32D5EC0A}" dt="2024-05-17T00:52:41.910" v="743" actId="14100"/>
        <pc:sldMkLst>
          <pc:docMk/>
          <pc:sldMk cId="2123597707" sldId="264"/>
        </pc:sldMkLst>
        <pc:spChg chg="mod">
          <ac:chgData name="Nicole Dobrohotoff" userId="2dc4cf58-dc7e-422a-950b-38460c74cb76" providerId="ADAL" clId="{8543CDCC-CC16-487B-8886-54AE32D5EC0A}" dt="2024-05-14T08:02:59.724" v="91" actId="14100"/>
          <ac:spMkLst>
            <pc:docMk/>
            <pc:sldMk cId="2123597707" sldId="264"/>
            <ac:spMk id="5" creationId="{A50671A8-428A-4E4D-B67B-ED824DA9D4F6}"/>
          </ac:spMkLst>
        </pc:spChg>
        <pc:spChg chg="mod">
          <ac:chgData name="Nicole Dobrohotoff" userId="2dc4cf58-dc7e-422a-950b-38460c74cb76" providerId="ADAL" clId="{8543CDCC-CC16-487B-8886-54AE32D5EC0A}" dt="2024-05-14T08:03:03.363" v="92" actId="14100"/>
          <ac:spMkLst>
            <pc:docMk/>
            <pc:sldMk cId="2123597707" sldId="264"/>
            <ac:spMk id="6" creationId="{1919E576-A7C0-4B84-B167-482263D6B28B}"/>
          </ac:spMkLst>
        </pc:spChg>
        <pc:spChg chg="mod">
          <ac:chgData name="Nicole Dobrohotoff" userId="2dc4cf58-dc7e-422a-950b-38460c74cb76" providerId="ADAL" clId="{8543CDCC-CC16-487B-8886-54AE32D5EC0A}" dt="2024-05-17T00:52:41.910" v="743" actId="14100"/>
          <ac:spMkLst>
            <pc:docMk/>
            <pc:sldMk cId="2123597707" sldId="264"/>
            <ac:spMk id="8" creationId="{2111F6D6-0FFF-42F5-A69E-3A73BC0A9E08}"/>
          </ac:spMkLst>
        </pc:spChg>
      </pc:sldChg>
      <pc:sldChg chg="modSp modNotesTx">
        <pc:chgData name="Nicole Dobrohotoff" userId="2dc4cf58-dc7e-422a-950b-38460c74cb76" providerId="ADAL" clId="{8543CDCC-CC16-487B-8886-54AE32D5EC0A}" dt="2024-05-17T00:45:38.542" v="708" actId="2711"/>
        <pc:sldMkLst>
          <pc:docMk/>
          <pc:sldMk cId="441658931" sldId="276"/>
        </pc:sldMkLst>
        <pc:spChg chg="mod">
          <ac:chgData name="Nicole Dobrohotoff" userId="2dc4cf58-dc7e-422a-950b-38460c74cb76" providerId="ADAL" clId="{8543CDCC-CC16-487B-8886-54AE32D5EC0A}" dt="2024-05-14T08:07:13.228" v="124" actId="1076"/>
          <ac:spMkLst>
            <pc:docMk/>
            <pc:sldMk cId="441658931" sldId="276"/>
            <ac:spMk id="2" creationId="{00000000-0000-0000-0000-000000000000}"/>
          </ac:spMkLst>
        </pc:spChg>
      </pc:sldChg>
      <pc:sldChg chg="addSp delSp modSp modNotesTx">
        <pc:chgData name="Nicole Dobrohotoff" userId="2dc4cf58-dc7e-422a-950b-38460c74cb76" providerId="ADAL" clId="{8543CDCC-CC16-487B-8886-54AE32D5EC0A}" dt="2024-05-17T04:44:40.154" v="781" actId="962"/>
        <pc:sldMkLst>
          <pc:docMk/>
          <pc:sldMk cId="937116625" sldId="288"/>
        </pc:sldMkLst>
        <pc:spChg chg="mod">
          <ac:chgData name="Nicole Dobrohotoff" userId="2dc4cf58-dc7e-422a-950b-38460c74cb76" providerId="ADAL" clId="{8543CDCC-CC16-487B-8886-54AE32D5EC0A}" dt="2024-05-17T04:44:21.493" v="779"/>
          <ac:spMkLst>
            <pc:docMk/>
            <pc:sldMk cId="937116625" sldId="288"/>
            <ac:spMk id="3" creationId="{1A45A204-E43B-8195-E80C-C3C3FE07BCBE}"/>
          </ac:spMkLst>
        </pc:spChg>
        <pc:spChg chg="add del mod">
          <ac:chgData name="Nicole Dobrohotoff" userId="2dc4cf58-dc7e-422a-950b-38460c74cb76" providerId="ADAL" clId="{8543CDCC-CC16-487B-8886-54AE32D5EC0A}" dt="2024-05-17T04:43:42.108" v="777" actId="931"/>
          <ac:spMkLst>
            <pc:docMk/>
            <pc:sldMk cId="937116625" sldId="288"/>
            <ac:spMk id="4" creationId="{35C09FCD-5D70-4BDC-91CA-702DD91A2F43}"/>
          </ac:spMkLst>
        </pc:spChg>
        <pc:picChg chg="del">
          <ac:chgData name="Nicole Dobrohotoff" userId="2dc4cf58-dc7e-422a-950b-38460c74cb76" providerId="ADAL" clId="{8543CDCC-CC16-487B-8886-54AE32D5EC0A}" dt="2024-05-17T04:43:05.007" v="776" actId="478"/>
          <ac:picMkLst>
            <pc:docMk/>
            <pc:sldMk cId="937116625" sldId="288"/>
            <ac:picMk id="7" creationId="{924F8E21-D421-632C-3C56-EB96159E1116}"/>
          </ac:picMkLst>
        </pc:picChg>
        <pc:picChg chg="add mod">
          <ac:chgData name="Nicole Dobrohotoff" userId="2dc4cf58-dc7e-422a-950b-38460c74cb76" providerId="ADAL" clId="{8543CDCC-CC16-487B-8886-54AE32D5EC0A}" dt="2024-05-17T04:44:40.154" v="781" actId="962"/>
          <ac:picMkLst>
            <pc:docMk/>
            <pc:sldMk cId="937116625" sldId="288"/>
            <ac:picMk id="9" creationId="{8FD56126-7E64-46AE-AAA4-56F7FB5AAF55}"/>
          </ac:picMkLst>
        </pc:picChg>
      </pc:sldChg>
      <pc:sldChg chg="modSp">
        <pc:chgData name="Nicole Dobrohotoff" userId="2dc4cf58-dc7e-422a-950b-38460c74cb76" providerId="ADAL" clId="{8543CDCC-CC16-487B-8886-54AE32D5EC0A}" dt="2024-05-17T00:51:57.562" v="737" actId="20577"/>
        <pc:sldMkLst>
          <pc:docMk/>
          <pc:sldMk cId="1764448301" sldId="289"/>
        </pc:sldMkLst>
        <pc:spChg chg="mod">
          <ac:chgData name="Nicole Dobrohotoff" userId="2dc4cf58-dc7e-422a-950b-38460c74cb76" providerId="ADAL" clId="{8543CDCC-CC16-487B-8886-54AE32D5EC0A}" dt="2024-05-14T08:02:56.284" v="90" actId="14100"/>
          <ac:spMkLst>
            <pc:docMk/>
            <pc:sldMk cId="1764448301" sldId="289"/>
            <ac:spMk id="3" creationId="{B8CC5AB7-B898-45A9-9499-8CF79062BF28}"/>
          </ac:spMkLst>
        </pc:spChg>
        <pc:spChg chg="mod">
          <ac:chgData name="Nicole Dobrohotoff" userId="2dc4cf58-dc7e-422a-950b-38460c74cb76" providerId="ADAL" clId="{8543CDCC-CC16-487B-8886-54AE32D5EC0A}" dt="2024-05-14T08:02:52.432" v="89" actId="14100"/>
          <ac:spMkLst>
            <pc:docMk/>
            <pc:sldMk cId="1764448301" sldId="289"/>
            <ac:spMk id="5" creationId="{3F5DC7C7-ED3C-4309-BBC9-E255AF01FB58}"/>
          </ac:spMkLst>
        </pc:spChg>
        <pc:spChg chg="mod">
          <ac:chgData name="Nicole Dobrohotoff" userId="2dc4cf58-dc7e-422a-950b-38460c74cb76" providerId="ADAL" clId="{8543CDCC-CC16-487B-8886-54AE32D5EC0A}" dt="2024-05-17T00:51:57.562" v="737" actId="20577"/>
          <ac:spMkLst>
            <pc:docMk/>
            <pc:sldMk cId="1764448301" sldId="289"/>
            <ac:spMk id="7" creationId="{6F7F2162-459E-48B9-7020-EB1AF02E03CA}"/>
          </ac:spMkLst>
        </pc:spChg>
      </pc:sldChg>
      <pc:sldChg chg="modSp">
        <pc:chgData name="Nicole Dobrohotoff" userId="2dc4cf58-dc7e-422a-950b-38460c74cb76" providerId="ADAL" clId="{8543CDCC-CC16-487B-8886-54AE32D5EC0A}" dt="2024-05-17T00:53:26.463" v="751" actId="14100"/>
        <pc:sldMkLst>
          <pc:docMk/>
          <pc:sldMk cId="1377324714" sldId="294"/>
        </pc:sldMkLst>
        <pc:spChg chg="mod">
          <ac:chgData name="Nicole Dobrohotoff" userId="2dc4cf58-dc7e-422a-950b-38460c74cb76" providerId="ADAL" clId="{8543CDCC-CC16-487B-8886-54AE32D5EC0A}" dt="2024-05-17T00:53:26.463" v="751" actId="14100"/>
          <ac:spMkLst>
            <pc:docMk/>
            <pc:sldMk cId="1377324714" sldId="294"/>
            <ac:spMk id="12" creationId="{E567E917-048C-4090-9E97-88D5BEFB44C5}"/>
          </ac:spMkLst>
        </pc:spChg>
        <pc:spChg chg="mod">
          <ac:chgData name="Nicole Dobrohotoff" userId="2dc4cf58-dc7e-422a-950b-38460c74cb76" providerId="ADAL" clId="{8543CDCC-CC16-487B-8886-54AE32D5EC0A}" dt="2024-05-14T08:06:30" v="121" actId="20577"/>
          <ac:spMkLst>
            <pc:docMk/>
            <pc:sldMk cId="1377324714" sldId="294"/>
            <ac:spMk id="71683" creationId="{00000000-0000-0000-0000-000000000000}"/>
          </ac:spMkLst>
        </pc:spChg>
      </pc:sldChg>
      <pc:sldChg chg="modSp">
        <pc:chgData name="Nicole Dobrohotoff" userId="2dc4cf58-dc7e-422a-950b-38460c74cb76" providerId="ADAL" clId="{8543CDCC-CC16-487B-8886-54AE32D5EC0A}" dt="2024-05-17T00:53:40.390" v="753" actId="14100"/>
        <pc:sldMkLst>
          <pc:docMk/>
          <pc:sldMk cId="2960817099" sldId="295"/>
        </pc:sldMkLst>
        <pc:spChg chg="mod">
          <ac:chgData name="Nicole Dobrohotoff" userId="2dc4cf58-dc7e-422a-950b-38460c74cb76" providerId="ADAL" clId="{8543CDCC-CC16-487B-8886-54AE32D5EC0A}" dt="2024-05-14T08:06:59.600" v="123" actId="14100"/>
          <ac:spMkLst>
            <pc:docMk/>
            <pc:sldMk cId="2960817099" sldId="295"/>
            <ac:spMk id="3" creationId="{0F07B4F0-B11D-4724-99F3-E3137C5F513D}"/>
          </ac:spMkLst>
        </pc:spChg>
        <pc:spChg chg="mod">
          <ac:chgData name="Nicole Dobrohotoff" userId="2dc4cf58-dc7e-422a-950b-38460c74cb76" providerId="ADAL" clId="{8543CDCC-CC16-487B-8886-54AE32D5EC0A}" dt="2024-05-17T00:53:40.390" v="753" actId="14100"/>
          <ac:spMkLst>
            <pc:docMk/>
            <pc:sldMk cId="2960817099" sldId="295"/>
            <ac:spMk id="5" creationId="{71510AD1-0E19-474A-AB77-B21BD7DC2B89}"/>
          </ac:spMkLst>
        </pc:spChg>
      </pc:sldChg>
      <pc:sldChg chg="addSp delSp modSp addCm modCm modNotesTx">
        <pc:chgData name="Nicole Dobrohotoff" userId="2dc4cf58-dc7e-422a-950b-38460c74cb76" providerId="ADAL" clId="{8543CDCC-CC16-487B-8886-54AE32D5EC0A}" dt="2024-05-17T00:52:57.435" v="747" actId="14100"/>
        <pc:sldMkLst>
          <pc:docMk/>
          <pc:sldMk cId="190308656" sldId="297"/>
        </pc:sldMkLst>
        <pc:spChg chg="mod">
          <ac:chgData name="Nicole Dobrohotoff" userId="2dc4cf58-dc7e-422a-950b-38460c74cb76" providerId="ADAL" clId="{8543CDCC-CC16-487B-8886-54AE32D5EC0A}" dt="2024-05-14T08:05:38.324" v="117" actId="14100"/>
          <ac:spMkLst>
            <pc:docMk/>
            <pc:sldMk cId="190308656" sldId="297"/>
            <ac:spMk id="2" creationId="{59360F71-A243-41B0-BC31-8BEBC478A777}"/>
          </ac:spMkLst>
        </pc:spChg>
        <pc:spChg chg="del mod">
          <ac:chgData name="Nicole Dobrohotoff" userId="2dc4cf58-dc7e-422a-950b-38460c74cb76" providerId="ADAL" clId="{8543CDCC-CC16-487B-8886-54AE32D5EC0A}" dt="2024-05-14T08:03:51.218" v="108" actId="478"/>
          <ac:spMkLst>
            <pc:docMk/>
            <pc:sldMk cId="190308656" sldId="297"/>
            <ac:spMk id="3" creationId="{3947628C-D783-499F-A01A-8F1EDD183B08}"/>
          </ac:spMkLst>
        </pc:spChg>
        <pc:spChg chg="mod">
          <ac:chgData name="Nicole Dobrohotoff" userId="2dc4cf58-dc7e-422a-950b-38460c74cb76" providerId="ADAL" clId="{8543CDCC-CC16-487B-8886-54AE32D5EC0A}" dt="2024-05-17T00:52:57.435" v="747" actId="14100"/>
          <ac:spMkLst>
            <pc:docMk/>
            <pc:sldMk cId="190308656" sldId="297"/>
            <ac:spMk id="5" creationId="{05E7C526-70F2-4420-A649-768C7D5E208D}"/>
          </ac:spMkLst>
        </pc:spChg>
        <pc:spChg chg="add del mod">
          <ac:chgData name="Nicole Dobrohotoff" userId="2dc4cf58-dc7e-422a-950b-38460c74cb76" providerId="ADAL" clId="{8543CDCC-CC16-487B-8886-54AE32D5EC0A}" dt="2024-05-14T08:03:54.551" v="109" actId="478"/>
          <ac:spMkLst>
            <pc:docMk/>
            <pc:sldMk cId="190308656" sldId="297"/>
            <ac:spMk id="6" creationId="{557AC603-FAE8-43A2-ACDF-8FB135E92EEB}"/>
          </ac:spMkLst>
        </pc:spChg>
        <pc:spChg chg="add">
          <ac:chgData name="Nicole Dobrohotoff" userId="2dc4cf58-dc7e-422a-950b-38460c74cb76" providerId="ADAL" clId="{8543CDCC-CC16-487B-8886-54AE32D5EC0A}" dt="2024-05-14T08:04:07.800" v="113"/>
          <ac:spMkLst>
            <pc:docMk/>
            <pc:sldMk cId="190308656" sldId="297"/>
            <ac:spMk id="9" creationId="{018C4996-8E62-411D-9E8E-2F6FFA2B0490}"/>
          </ac:spMkLst>
        </pc:spChg>
      </pc:sldChg>
      <pc:sldChg chg="modNotesTx">
        <pc:chgData name="Nicole Dobrohotoff" userId="2dc4cf58-dc7e-422a-950b-38460c74cb76" providerId="ADAL" clId="{8543CDCC-CC16-487B-8886-54AE32D5EC0A}" dt="2024-05-17T00:45:29.221" v="707" actId="2711"/>
        <pc:sldMkLst>
          <pc:docMk/>
          <pc:sldMk cId="2729376561" sldId="298"/>
        </pc:sldMkLst>
      </pc:sldChg>
      <pc:sldChg chg="modSp">
        <pc:chgData name="Nicole Dobrohotoff" userId="2dc4cf58-dc7e-422a-950b-38460c74cb76" providerId="ADAL" clId="{8543CDCC-CC16-487B-8886-54AE32D5EC0A}" dt="2024-05-17T00:54:05.718" v="757" actId="14100"/>
        <pc:sldMkLst>
          <pc:docMk/>
          <pc:sldMk cId="3951537941" sldId="471"/>
        </pc:sldMkLst>
        <pc:spChg chg="mod">
          <ac:chgData name="Nicole Dobrohotoff" userId="2dc4cf58-dc7e-422a-950b-38460c74cb76" providerId="ADAL" clId="{8543CDCC-CC16-487B-8886-54AE32D5EC0A}" dt="2024-05-17T00:54:05.718" v="757" actId="14100"/>
          <ac:spMkLst>
            <pc:docMk/>
            <pc:sldMk cId="3951537941" sldId="471"/>
            <ac:spMk id="5" creationId="{C918D463-5B12-4E1F-B37D-739F8C3BD443}"/>
          </ac:spMkLst>
        </pc:spChg>
      </pc:sldChg>
      <pc:sldChg chg="modSp">
        <pc:chgData name="Nicole Dobrohotoff" userId="2dc4cf58-dc7e-422a-950b-38460c74cb76" providerId="ADAL" clId="{8543CDCC-CC16-487B-8886-54AE32D5EC0A}" dt="2024-05-17T00:54:13.422" v="759" actId="14100"/>
        <pc:sldMkLst>
          <pc:docMk/>
          <pc:sldMk cId="1709808298" sldId="472"/>
        </pc:sldMkLst>
        <pc:spChg chg="mod">
          <ac:chgData name="Nicole Dobrohotoff" userId="2dc4cf58-dc7e-422a-950b-38460c74cb76" providerId="ADAL" clId="{8543CDCC-CC16-487B-8886-54AE32D5EC0A}" dt="2024-05-17T00:54:13.422" v="759" actId="14100"/>
          <ac:spMkLst>
            <pc:docMk/>
            <pc:sldMk cId="1709808298" sldId="472"/>
            <ac:spMk id="5" creationId="{C918D463-5B12-4E1F-B37D-739F8C3BD443}"/>
          </ac:spMkLst>
        </pc:spChg>
      </pc:sldChg>
      <pc:sldChg chg="modSp">
        <pc:chgData name="Nicole Dobrohotoff" userId="2dc4cf58-dc7e-422a-950b-38460c74cb76" providerId="ADAL" clId="{8543CDCC-CC16-487B-8886-54AE32D5EC0A}" dt="2024-05-17T00:53:47.326" v="755" actId="14100"/>
        <pc:sldMkLst>
          <pc:docMk/>
          <pc:sldMk cId="3053592301" sldId="473"/>
        </pc:sldMkLst>
        <pc:spChg chg="mod">
          <ac:chgData name="Nicole Dobrohotoff" userId="2dc4cf58-dc7e-422a-950b-38460c74cb76" providerId="ADAL" clId="{8543CDCC-CC16-487B-8886-54AE32D5EC0A}" dt="2024-05-17T00:53:47.326" v="755" actId="14100"/>
          <ac:spMkLst>
            <pc:docMk/>
            <pc:sldMk cId="3053592301" sldId="473"/>
            <ac:spMk id="5" creationId="{C918D463-5B12-4E1F-B37D-739F8C3BD443}"/>
          </ac:spMkLst>
        </pc:spChg>
      </pc:sldChg>
      <pc:sldChg chg="modSp">
        <pc:chgData name="Nicole Dobrohotoff" userId="2dc4cf58-dc7e-422a-950b-38460c74cb76" providerId="ADAL" clId="{8543CDCC-CC16-487B-8886-54AE32D5EC0A}" dt="2024-05-17T00:55:02.599" v="771" actId="1037"/>
        <pc:sldMkLst>
          <pc:docMk/>
          <pc:sldMk cId="1736239034" sldId="474"/>
        </pc:sldMkLst>
        <pc:spChg chg="mod">
          <ac:chgData name="Nicole Dobrohotoff" userId="2dc4cf58-dc7e-422a-950b-38460c74cb76" providerId="ADAL" clId="{8543CDCC-CC16-487B-8886-54AE32D5EC0A}" dt="2024-05-14T08:14:12.918" v="531" actId="20577"/>
          <ac:spMkLst>
            <pc:docMk/>
            <pc:sldMk cId="1736239034" sldId="474"/>
            <ac:spMk id="2" creationId="{E12390D7-F040-4021-AA56-0FF180529622}"/>
          </ac:spMkLst>
        </pc:spChg>
        <pc:spChg chg="mod">
          <ac:chgData name="Nicole Dobrohotoff" userId="2dc4cf58-dc7e-422a-950b-38460c74cb76" providerId="ADAL" clId="{8543CDCC-CC16-487B-8886-54AE32D5EC0A}" dt="2024-05-17T00:55:02.599" v="771" actId="1037"/>
          <ac:spMkLst>
            <pc:docMk/>
            <pc:sldMk cId="1736239034" sldId="474"/>
            <ac:spMk id="5" creationId="{C918D463-5B12-4E1F-B37D-739F8C3BD443}"/>
          </ac:spMkLst>
        </pc:spChg>
      </pc:sldChg>
      <pc:sldChg chg="modSp">
        <pc:chgData name="Nicole Dobrohotoff" userId="2dc4cf58-dc7e-422a-950b-38460c74cb76" providerId="ADAL" clId="{8543CDCC-CC16-487B-8886-54AE32D5EC0A}" dt="2024-05-17T00:54:23.312" v="762" actId="14100"/>
        <pc:sldMkLst>
          <pc:docMk/>
          <pc:sldMk cId="3588592402" sldId="475"/>
        </pc:sldMkLst>
        <pc:spChg chg="mod">
          <ac:chgData name="Nicole Dobrohotoff" userId="2dc4cf58-dc7e-422a-950b-38460c74cb76" providerId="ADAL" clId="{8543CDCC-CC16-487B-8886-54AE32D5EC0A}" dt="2024-05-17T00:54:23.312" v="762" actId="14100"/>
          <ac:spMkLst>
            <pc:docMk/>
            <pc:sldMk cId="3588592402" sldId="475"/>
            <ac:spMk id="5" creationId="{7C8718EB-2AB6-49D1-AC94-E8F02B87450B}"/>
          </ac:spMkLst>
        </pc:spChg>
      </pc:sldChg>
      <pc:sldChg chg="addSp delSp modSp modNotesTx">
        <pc:chgData name="Nicole Dobrohotoff" userId="2dc4cf58-dc7e-422a-950b-38460c74cb76" providerId="ADAL" clId="{8543CDCC-CC16-487B-8886-54AE32D5EC0A}" dt="2024-05-17T00:53:04.559" v="749" actId="14100"/>
        <pc:sldMkLst>
          <pc:docMk/>
          <pc:sldMk cId="3134954828" sldId="506"/>
        </pc:sldMkLst>
        <pc:spChg chg="mod">
          <ac:chgData name="Nicole Dobrohotoff" userId="2dc4cf58-dc7e-422a-950b-38460c74cb76" providerId="ADAL" clId="{8543CDCC-CC16-487B-8886-54AE32D5EC0A}" dt="2024-05-14T08:05:47.032" v="118" actId="14100"/>
          <ac:spMkLst>
            <pc:docMk/>
            <pc:sldMk cId="3134954828" sldId="506"/>
            <ac:spMk id="2" creationId="{59360F71-A243-41B0-BC31-8BEBC478A777}"/>
          </ac:spMkLst>
        </pc:spChg>
        <pc:spChg chg="del">
          <ac:chgData name="Nicole Dobrohotoff" userId="2dc4cf58-dc7e-422a-950b-38460c74cb76" providerId="ADAL" clId="{8543CDCC-CC16-487B-8886-54AE32D5EC0A}" dt="2024-05-14T08:03:57.067" v="110" actId="478"/>
          <ac:spMkLst>
            <pc:docMk/>
            <pc:sldMk cId="3134954828" sldId="506"/>
            <ac:spMk id="3" creationId="{3947628C-D783-499F-A01A-8F1EDD183B08}"/>
          </ac:spMkLst>
        </pc:spChg>
        <pc:spChg chg="mod">
          <ac:chgData name="Nicole Dobrohotoff" userId="2dc4cf58-dc7e-422a-950b-38460c74cb76" providerId="ADAL" clId="{8543CDCC-CC16-487B-8886-54AE32D5EC0A}" dt="2024-05-17T00:53:04.559" v="749" actId="14100"/>
          <ac:spMkLst>
            <pc:docMk/>
            <pc:sldMk cId="3134954828" sldId="506"/>
            <ac:spMk id="5" creationId="{05E7C526-70F2-4420-A649-768C7D5E208D}"/>
          </ac:spMkLst>
        </pc:spChg>
        <pc:spChg chg="add del mod">
          <ac:chgData name="Nicole Dobrohotoff" userId="2dc4cf58-dc7e-422a-950b-38460c74cb76" providerId="ADAL" clId="{8543CDCC-CC16-487B-8886-54AE32D5EC0A}" dt="2024-05-14T08:03:59.782" v="111" actId="478"/>
          <ac:spMkLst>
            <pc:docMk/>
            <pc:sldMk cId="3134954828" sldId="506"/>
            <ac:spMk id="7" creationId="{253B110C-CEB8-42A3-99A9-E56436C83825}"/>
          </ac:spMkLst>
        </pc:spChg>
        <pc:spChg chg="add">
          <ac:chgData name="Nicole Dobrohotoff" userId="2dc4cf58-dc7e-422a-950b-38460c74cb76" providerId="ADAL" clId="{8543CDCC-CC16-487B-8886-54AE32D5EC0A}" dt="2024-05-14T08:04:05.967" v="112"/>
          <ac:spMkLst>
            <pc:docMk/>
            <pc:sldMk cId="3134954828" sldId="506"/>
            <ac:spMk id="9" creationId="{9A94BEFE-E40D-45BE-B056-082825DE78EB}"/>
          </ac:spMkLst>
        </pc:spChg>
      </pc:sldChg>
      <pc:sldChg chg="modSp">
        <pc:chgData name="Nicole Dobrohotoff" userId="2dc4cf58-dc7e-422a-950b-38460c74cb76" providerId="ADAL" clId="{8543CDCC-CC16-487B-8886-54AE32D5EC0A}" dt="2024-05-17T00:55:11.030" v="773" actId="14100"/>
        <pc:sldMkLst>
          <pc:docMk/>
          <pc:sldMk cId="3173291532" sldId="507"/>
        </pc:sldMkLst>
        <pc:spChg chg="mod">
          <ac:chgData name="Nicole Dobrohotoff" userId="2dc4cf58-dc7e-422a-950b-38460c74cb76" providerId="ADAL" clId="{8543CDCC-CC16-487B-8886-54AE32D5EC0A}" dt="2024-05-17T00:55:11.030" v="773" actId="14100"/>
          <ac:spMkLst>
            <pc:docMk/>
            <pc:sldMk cId="3173291532" sldId="507"/>
            <ac:spMk id="5" creationId="{C918D463-5B12-4E1F-B37D-739F8C3BD443}"/>
          </ac:spMkLst>
        </pc:spChg>
      </pc:sldChg>
      <pc:sldChg chg="modNotesTx">
        <pc:chgData name="Nicole Dobrohotoff" userId="2dc4cf58-dc7e-422a-950b-38460c74cb76" providerId="ADAL" clId="{8543CDCC-CC16-487B-8886-54AE32D5EC0A}" dt="2024-05-17T00:44:16.873" v="695" actId="2711"/>
        <pc:sldMkLst>
          <pc:docMk/>
          <pc:sldMk cId="3734759448" sldId="510"/>
        </pc:sldMkLst>
      </pc:sldChg>
      <pc:sldChg chg="modSp modNotesTx">
        <pc:chgData name="Nicole Dobrohotoff" userId="2dc4cf58-dc7e-422a-950b-38460c74cb76" providerId="ADAL" clId="{8543CDCC-CC16-487B-8886-54AE32D5EC0A}" dt="2024-05-17T00:52:27.534" v="740" actId="14100"/>
        <pc:sldMkLst>
          <pc:docMk/>
          <pc:sldMk cId="3703048734" sldId="511"/>
        </pc:sldMkLst>
        <pc:spChg chg="mod">
          <ac:chgData name="Nicole Dobrohotoff" userId="2dc4cf58-dc7e-422a-950b-38460c74cb76" providerId="ADAL" clId="{8543CDCC-CC16-487B-8886-54AE32D5EC0A}" dt="2024-05-17T00:52:27.534" v="740" actId="14100"/>
          <ac:spMkLst>
            <pc:docMk/>
            <pc:sldMk cId="3703048734" sldId="511"/>
            <ac:spMk id="7" creationId="{7B84F133-7570-BF64-B444-B0BC4277BBFB}"/>
          </ac:spMkLst>
        </pc:spChg>
      </pc:sldChg>
      <pc:sldChg chg="modSp modNotesTx">
        <pc:chgData name="Nicole Dobrohotoff" userId="2dc4cf58-dc7e-422a-950b-38460c74cb76" providerId="ADAL" clId="{8543CDCC-CC16-487B-8886-54AE32D5EC0A}" dt="2024-05-17T00:45:53.720" v="710" actId="255"/>
        <pc:sldMkLst>
          <pc:docMk/>
          <pc:sldMk cId="2641825708" sldId="512"/>
        </pc:sldMkLst>
        <pc:spChg chg="mod">
          <ac:chgData name="Nicole Dobrohotoff" userId="2dc4cf58-dc7e-422a-950b-38460c74cb76" providerId="ADAL" clId="{8543CDCC-CC16-487B-8886-54AE32D5EC0A}" dt="2024-05-14T08:14:54.302" v="543" actId="20577"/>
          <ac:spMkLst>
            <pc:docMk/>
            <pc:sldMk cId="2641825708" sldId="512"/>
            <ac:spMk id="4" creationId="{17A1EBEC-BAD2-7513-95F1-324A9C322A42}"/>
          </ac:spMkLst>
        </pc:spChg>
      </pc:sldChg>
      <pc:sldChg chg="modSp addCm delCm modCm">
        <pc:chgData name="Nicole Dobrohotoff" userId="2dc4cf58-dc7e-422a-950b-38460c74cb76" providerId="ADAL" clId="{8543CDCC-CC16-487B-8886-54AE32D5EC0A}" dt="2024-05-17T00:52:49.719" v="745" actId="14100"/>
        <pc:sldMkLst>
          <pc:docMk/>
          <pc:sldMk cId="3046116067" sldId="514"/>
        </pc:sldMkLst>
        <pc:spChg chg="mod">
          <ac:chgData name="Nicole Dobrohotoff" userId="2dc4cf58-dc7e-422a-950b-38460c74cb76" providerId="ADAL" clId="{8543CDCC-CC16-487B-8886-54AE32D5EC0A}" dt="2024-05-14T08:05:33.882" v="116" actId="14100"/>
          <ac:spMkLst>
            <pc:docMk/>
            <pc:sldMk cId="3046116067" sldId="514"/>
            <ac:spMk id="2" creationId="{21F05B17-7341-58F8-108F-3476B8F89106}"/>
          </ac:spMkLst>
        </pc:spChg>
        <pc:spChg chg="mod">
          <ac:chgData name="Nicole Dobrohotoff" userId="2dc4cf58-dc7e-422a-950b-38460c74cb76" providerId="ADAL" clId="{8543CDCC-CC16-487B-8886-54AE32D5EC0A}" dt="2024-05-14T08:03:08.733" v="93" actId="14100"/>
          <ac:spMkLst>
            <pc:docMk/>
            <pc:sldMk cId="3046116067" sldId="514"/>
            <ac:spMk id="3" creationId="{9FBFE5CF-2BDB-53CC-BF33-4B002DDA7457}"/>
          </ac:spMkLst>
        </pc:spChg>
        <pc:spChg chg="mod">
          <ac:chgData name="Nicole Dobrohotoff" userId="2dc4cf58-dc7e-422a-950b-38460c74cb76" providerId="ADAL" clId="{8543CDCC-CC16-487B-8886-54AE32D5EC0A}" dt="2024-05-17T00:52:49.719" v="745" actId="14100"/>
          <ac:spMkLst>
            <pc:docMk/>
            <pc:sldMk cId="3046116067" sldId="514"/>
            <ac:spMk id="5" creationId="{B9E6E0BC-E24E-16A4-B001-4E44A7ACD052}"/>
          </ac:spMkLst>
        </pc:spChg>
      </pc:sldChg>
    </pc:docChg>
  </pc:docChgLst>
  <pc:docChgLst>
    <pc:chgData name="Nicole Dobrohotoff" userId="S::nicoled@caritas.org.au::2dc4cf58-dc7e-422a-950b-38460c74cb76" providerId="AD" clId="Web-{2DC7F4E3-8814-9CD0-1BBA-FB551F2ED172}"/>
    <pc:docChg chg="">
      <pc:chgData name="Nicole Dobrohotoff" userId="S::nicoled@caritas.org.au::2dc4cf58-dc7e-422a-950b-38460c74cb76" providerId="AD" clId="Web-{2DC7F4E3-8814-9CD0-1BBA-FB551F2ED172}" dt="2024-05-09T07:32:35.482" v="0"/>
      <pc:docMkLst>
        <pc:docMk/>
      </pc:docMkLst>
      <pc:sldChg chg="modCm">
        <pc:chgData name="Nicole Dobrohotoff" userId="S::nicoled@caritas.org.au::2dc4cf58-dc7e-422a-950b-38460c74cb76" providerId="AD" clId="Web-{2DC7F4E3-8814-9CD0-1BBA-FB551F2ED172}" dt="2024-05-09T07:32:35.482" v="0"/>
        <pc:sldMkLst>
          <pc:docMk/>
          <pc:sldMk cId="3734759448" sldId="5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1C2EE-4F0B-425B-BEAC-B6CF5C650C53}" type="datetimeFigureOut">
              <a:rPr lang="en-AU" smtClean="0"/>
              <a:t>17/05/2024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6A2B6-B394-4F2F-8DB1-ED3D0D595861}" type="slidenum">
              <a:rPr lang="en-AU" smtClean="0"/>
              <a:t>‹#›</a:t>
            </a:fld>
            <a:endParaRPr lang="en-AU"/>
          </a:p>
        </p:txBody>
      </p:sp>
    </p:spTree>
    <p:extLst>
      <p:ext uri="{BB962C8B-B14F-4D97-AF65-F5344CB8AC3E}">
        <p14:creationId xmlns:p14="http://schemas.microsoft.com/office/powerpoint/2010/main" val="285334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60068937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dirty="0">
                <a:latin typeface="Arial" panose="020B0604020202020204" pitchFamily="34" charset="0"/>
                <a:cs typeface="Arial" panose="020B0604020202020204" pitchFamily="34" charset="0"/>
              </a:rPr>
              <a:t>Photo captions (L-R):</a:t>
            </a:r>
          </a:p>
          <a:p>
            <a:endParaRPr lang="en-AU" alt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Memory sweeping leaves from the ground outside her family home in Mwanza district, southern Malawi. Photo: Tim Lam/Caritas Australia</a:t>
            </a:r>
          </a:p>
          <a:p>
            <a:endParaRPr lang="en-AU"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Memory (centre) with her parents, Lector and Lute, and siblings in their village in Mwanza district, southern Malawi. Photo: Tim Lam/Caritas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Memory’s former teacher Billy trains the next generation of carpenters at a technical college near the city of Blantyre. Photo: Tim Lam/Caritas Australia</a:t>
            </a:r>
          </a:p>
          <a:p>
            <a:endParaRPr lang="en-AU" altLang="en-US" dirty="0">
              <a:latin typeface="Arial" panose="020B0604020202020204" pitchFamily="34" charset="0"/>
              <a:cs typeface="Arial" panose="020B0604020202020204" pitchFamily="34" charset="0"/>
            </a:endParaRPr>
          </a:p>
          <a:p>
            <a:endParaRPr lang="en-AU" altLang="en-US" dirty="0"/>
          </a:p>
        </p:txBody>
      </p:sp>
      <p:sp>
        <p:nvSpPr>
          <p:cNvPr id="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B389B523-F1CF-4B9F-97A5-C6E803D3CED7}" type="slidenum">
              <a:rPr lang="en-AU" altLang="en-US">
                <a:latin typeface="Arial" panose="020B0604020202020204" pitchFamily="34" charset="0"/>
              </a:rPr>
              <a:pPr/>
              <a:t>18</a:t>
            </a:fld>
            <a:endParaRPr lang="en-AU" altLang="en-US">
              <a:latin typeface="Arial" panose="020B0604020202020204" pitchFamily="34" charset="0"/>
            </a:endParaRPr>
          </a:p>
        </p:txBody>
      </p:sp>
    </p:spTree>
    <p:extLst>
      <p:ext uri="{BB962C8B-B14F-4D97-AF65-F5344CB8AC3E}">
        <p14:creationId xmlns:p14="http://schemas.microsoft.com/office/powerpoint/2010/main" val="387310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23</a:t>
            </a:fld>
            <a:endParaRPr lang="en-AU"/>
          </a:p>
        </p:txBody>
      </p:sp>
    </p:spTree>
    <p:extLst>
      <p:ext uri="{BB962C8B-B14F-4D97-AF65-F5344CB8AC3E}">
        <p14:creationId xmlns:p14="http://schemas.microsoft.com/office/powerpoint/2010/main" val="640048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9F6A2B6-B394-4F2F-8DB1-ED3D0D595861}" type="slidenum">
              <a:rPr lang="en-AU" smtClean="0"/>
              <a:t>24</a:t>
            </a:fld>
            <a:endParaRPr lang="en-AU"/>
          </a:p>
        </p:txBody>
      </p:sp>
    </p:spTree>
    <p:extLst>
      <p:ext uri="{BB962C8B-B14F-4D97-AF65-F5344CB8AC3E}">
        <p14:creationId xmlns:p14="http://schemas.microsoft.com/office/powerpoint/2010/main" val="2049554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25</a:t>
            </a:fld>
            <a:endParaRPr lang="en-AU"/>
          </a:p>
        </p:txBody>
      </p:sp>
    </p:spTree>
    <p:extLst>
      <p:ext uri="{BB962C8B-B14F-4D97-AF65-F5344CB8AC3E}">
        <p14:creationId xmlns:p14="http://schemas.microsoft.com/office/powerpoint/2010/main" val="202672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9F6A2B6-B394-4F2F-8DB1-ED3D0D595861}" type="slidenum">
              <a:rPr lang="en-AU" smtClean="0"/>
              <a:t>26</a:t>
            </a:fld>
            <a:endParaRPr lang="en-AU"/>
          </a:p>
        </p:txBody>
      </p:sp>
    </p:spTree>
    <p:extLst>
      <p:ext uri="{BB962C8B-B14F-4D97-AF65-F5344CB8AC3E}">
        <p14:creationId xmlns:p14="http://schemas.microsoft.com/office/powerpoint/2010/main" val="362497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Women farming in Nepal. </a:t>
            </a:r>
            <a:r>
              <a:rPr lang="en-AU" sz="1200" dirty="0">
                <a:effectLst/>
                <a:latin typeface="Arial" panose="020B0604020202020204" pitchFamily="34" charset="0"/>
                <a:ea typeface="Calibri" panose="020F0502020204030204" pitchFamily="34" charset="0"/>
                <a:cs typeface="Arial" panose="020B0604020202020204" pitchFamily="34" charset="0"/>
              </a:rPr>
              <a:t>Photo: Richard Wainwright/Caritas Australia  </a:t>
            </a:r>
          </a:p>
        </p:txBody>
      </p:sp>
      <p:sp>
        <p:nvSpPr>
          <p:cNvPr id="4" name="Slide Number Placeholder 3"/>
          <p:cNvSpPr>
            <a:spLocks noGrp="1"/>
          </p:cNvSpPr>
          <p:nvPr>
            <p:ph type="sldNum" sz="quarter" idx="5"/>
          </p:nvPr>
        </p:nvSpPr>
        <p:spPr/>
        <p:txBody>
          <a:bodyPr/>
          <a:lstStyle/>
          <a:p>
            <a:fld id="{59F6A2B6-B394-4F2F-8DB1-ED3D0D595861}" type="slidenum">
              <a:rPr lang="en-AU" smtClean="0"/>
              <a:t>27</a:t>
            </a:fld>
            <a:endParaRPr lang="en-AU"/>
          </a:p>
        </p:txBody>
      </p:sp>
    </p:spTree>
    <p:extLst>
      <p:ext uri="{BB962C8B-B14F-4D97-AF65-F5344CB8AC3E}">
        <p14:creationId xmlns:p14="http://schemas.microsoft.com/office/powerpoint/2010/main" val="77170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9F6A2B6-B394-4F2F-8DB1-ED3D0D595861}" type="slidenum">
              <a:rPr lang="en-AU" smtClean="0"/>
              <a:t>28</a:t>
            </a:fld>
            <a:endParaRPr lang="en-AU"/>
          </a:p>
        </p:txBody>
      </p:sp>
    </p:spTree>
    <p:extLst>
      <p:ext uri="{BB962C8B-B14F-4D97-AF65-F5344CB8AC3E}">
        <p14:creationId xmlns:p14="http://schemas.microsoft.com/office/powerpoint/2010/main" val="223663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Photo credit: Laz </a:t>
            </a:r>
            <a:r>
              <a:rPr lang="en-AU" err="1"/>
              <a:t>Harfa</a:t>
            </a:r>
            <a:r>
              <a:rPr lang="en-AU"/>
              <a:t> </a:t>
            </a:r>
          </a:p>
        </p:txBody>
      </p:sp>
      <p:sp>
        <p:nvSpPr>
          <p:cNvPr id="4" name="Slide Number Placeholder 3"/>
          <p:cNvSpPr>
            <a:spLocks noGrp="1"/>
          </p:cNvSpPr>
          <p:nvPr>
            <p:ph type="sldNum" sz="quarter" idx="5"/>
          </p:nvPr>
        </p:nvSpPr>
        <p:spPr/>
        <p:txBody>
          <a:bodyPr/>
          <a:lstStyle/>
          <a:p>
            <a:fld id="{59F6A2B6-B394-4F2F-8DB1-ED3D0D595861}" type="slidenum">
              <a:rPr lang="en-AU" smtClean="0"/>
              <a:t>4</a:t>
            </a:fld>
            <a:endParaRPr lang="en-AU"/>
          </a:p>
        </p:txBody>
      </p:sp>
    </p:spTree>
    <p:extLst>
      <p:ext uri="{BB962C8B-B14F-4D97-AF65-F5344CB8AC3E}">
        <p14:creationId xmlns:p14="http://schemas.microsoft.com/office/powerpoint/2010/main" val="273265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Watch the video and stop at each of the ‘pause points’. </a:t>
            </a:r>
            <a:r>
              <a:rPr lang="en-US" b="0" i="0" dirty="0">
                <a:solidFill>
                  <a:srgbClr val="05243F"/>
                </a:solidFill>
                <a:effectLst/>
                <a:latin typeface="Arial" panose="020B0604020202020204" pitchFamily="34" charset="0"/>
                <a:cs typeface="Arial" panose="020B0604020202020204" pitchFamily="34" charset="0"/>
              </a:rPr>
              <a:t>Discuss the questions as a class or ask students to write them down as a reflection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NOTE: This video will open in a web browser.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5243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5243F"/>
                </a:solidFill>
                <a:effectLst/>
                <a:latin typeface="Arial" panose="020B0604020202020204" pitchFamily="34" charset="0"/>
                <a:cs typeface="Arial" panose="020B0604020202020204" pitchFamily="34" charset="0"/>
              </a:rPr>
              <a:t>Source: </a:t>
            </a:r>
            <a:r>
              <a:rPr lang="en-US" dirty="0">
                <a:latin typeface="Arial" panose="020B0604020202020204" pitchFamily="34" charset="0"/>
                <a:cs typeface="Arial" panose="020B0604020202020204" pitchFamily="34" charset="0"/>
                <a:hlinkClick r:id="rId3"/>
              </a:rPr>
              <a:t>CST - Human Dignity on Vimeo</a:t>
            </a:r>
            <a:r>
              <a:rPr lang="en-US" dirty="0">
                <a:latin typeface="Arial" panose="020B0604020202020204" pitchFamily="34" charset="0"/>
                <a:cs typeface="Arial" panose="020B0604020202020204" pitchFamily="34" charset="0"/>
              </a:rPr>
              <a:t>: https://vimeo.com/600689371 </a:t>
            </a:r>
            <a:endParaRPr lang="en-US" b="0" i="0" dirty="0">
              <a:solidFill>
                <a:srgbClr val="05243F"/>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F6A2B6-B394-4F2F-8DB1-ED3D0D595861}" type="slidenum">
              <a:rPr lang="en-AU" smtClean="0"/>
              <a:t>5</a:t>
            </a:fld>
            <a:endParaRPr lang="en-AU"/>
          </a:p>
        </p:txBody>
      </p:sp>
    </p:spTree>
    <p:extLst>
      <p:ext uri="{BB962C8B-B14F-4D97-AF65-F5344CB8AC3E}">
        <p14:creationId xmlns:p14="http://schemas.microsoft.com/office/powerpoint/2010/main" val="17439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Read through the definition for Human Dignity.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For</a:t>
            </a:r>
            <a:r>
              <a:rPr lang="en-AU" sz="1200" kern="1200" baseline="0" dirty="0">
                <a:solidFill>
                  <a:schemeClr val="tx1"/>
                </a:solidFill>
                <a:effectLst/>
                <a:latin typeface="Arial" panose="020B0604020202020204" pitchFamily="34" charset="0"/>
                <a:ea typeface="+mn-ea"/>
                <a:cs typeface="Arial" panose="020B0604020202020204" pitchFamily="34" charset="0"/>
              </a:rPr>
              <a:t> more resources on Human Dignity and the other Catholic Social Teaching principles, see our online toolkit: www.caritas.org.au/CST </a:t>
            </a:r>
            <a:endParaRPr lang="en-AU" sz="120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59F6A2B6-B394-4F2F-8DB1-ED3D0D595861}" type="slidenum">
              <a:rPr lang="en-AU" smtClean="0"/>
              <a:t>6</a:t>
            </a:fld>
            <a:endParaRPr lang="en-AU"/>
          </a:p>
        </p:txBody>
      </p:sp>
    </p:spTree>
    <p:extLst>
      <p:ext uri="{BB962C8B-B14F-4D97-AF65-F5344CB8AC3E}">
        <p14:creationId xmlns:p14="http://schemas.microsoft.com/office/powerpoint/2010/main" val="201908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At the conclusion, ask students to share their own explanation of the term, Human Dignity. </a:t>
            </a: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F6A2B6-B394-4F2F-8DB1-ED3D0D595861}" type="slidenum">
              <a:rPr lang="en-AU" smtClean="0"/>
              <a:t>7</a:t>
            </a:fld>
            <a:endParaRPr lang="en-AU"/>
          </a:p>
        </p:txBody>
      </p:sp>
    </p:spTree>
    <p:extLst>
      <p:ext uri="{BB962C8B-B14F-4D97-AF65-F5344CB8AC3E}">
        <p14:creationId xmlns:p14="http://schemas.microsoft.com/office/powerpoint/2010/main" val="6901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Working towards the Common Good means thinking about what is good for everyone, not just ourselves. </a:t>
            </a:r>
          </a:p>
          <a:p>
            <a:endParaRPr lang="en-AU" dirty="0"/>
          </a:p>
        </p:txBody>
      </p:sp>
      <p:sp>
        <p:nvSpPr>
          <p:cNvPr id="4" name="Slide Number Placeholder 3"/>
          <p:cNvSpPr>
            <a:spLocks noGrp="1"/>
          </p:cNvSpPr>
          <p:nvPr>
            <p:ph type="sldNum" sz="quarter" idx="5"/>
          </p:nvPr>
        </p:nvSpPr>
        <p:spPr/>
        <p:txBody>
          <a:bodyPr/>
          <a:lstStyle/>
          <a:p>
            <a:fld id="{59F6A2B6-B394-4F2F-8DB1-ED3D0D595861}" type="slidenum">
              <a:rPr lang="en-AU" smtClean="0"/>
              <a:t>11</a:t>
            </a:fld>
            <a:endParaRPr lang="en-AU"/>
          </a:p>
        </p:txBody>
      </p:sp>
    </p:spTree>
    <p:extLst>
      <p:ext uri="{BB962C8B-B14F-4D97-AF65-F5344CB8AC3E}">
        <p14:creationId xmlns:p14="http://schemas.microsoft.com/office/powerpoint/2010/main" val="3378067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Working towards the Common Good means thinking about what is good for everyone, not just ourselves. </a:t>
            </a:r>
          </a:p>
          <a:p>
            <a:endParaRPr lang="en-AU" dirty="0"/>
          </a:p>
        </p:txBody>
      </p:sp>
      <p:sp>
        <p:nvSpPr>
          <p:cNvPr id="4" name="Slide Number Placeholder 3"/>
          <p:cNvSpPr>
            <a:spLocks noGrp="1"/>
          </p:cNvSpPr>
          <p:nvPr>
            <p:ph type="sldNum" sz="quarter" idx="5"/>
          </p:nvPr>
        </p:nvSpPr>
        <p:spPr/>
        <p:txBody>
          <a:bodyPr/>
          <a:lstStyle/>
          <a:p>
            <a:fld id="{59F6A2B6-B394-4F2F-8DB1-ED3D0D595861}" type="slidenum">
              <a:rPr lang="en-AU" smtClean="0"/>
              <a:t>12</a:t>
            </a:fld>
            <a:endParaRPr lang="en-AU"/>
          </a:p>
        </p:txBody>
      </p:sp>
    </p:spTree>
    <p:extLst>
      <p:ext uri="{BB962C8B-B14F-4D97-AF65-F5344CB8AC3E}">
        <p14:creationId xmlns:p14="http://schemas.microsoft.com/office/powerpoint/2010/main" val="1763060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Think about the different communities you are a part of. What strengths and assets do you have collectively, that you could use to work for social justice? </a:t>
            </a:r>
          </a:p>
          <a:p>
            <a:endParaRPr lang="en-AU" dirty="0"/>
          </a:p>
        </p:txBody>
      </p:sp>
      <p:sp>
        <p:nvSpPr>
          <p:cNvPr id="4" name="Slide Number Placeholder 3"/>
          <p:cNvSpPr>
            <a:spLocks noGrp="1"/>
          </p:cNvSpPr>
          <p:nvPr>
            <p:ph type="sldNum" sz="quarter" idx="5"/>
          </p:nvPr>
        </p:nvSpPr>
        <p:spPr/>
        <p:txBody>
          <a:bodyPr/>
          <a:lstStyle/>
          <a:p>
            <a:fld id="{59F6A2B6-B394-4F2F-8DB1-ED3D0D595861}" type="slidenum">
              <a:rPr lang="en-AU" smtClean="0"/>
              <a:t>15</a:t>
            </a:fld>
            <a:endParaRPr lang="en-AU"/>
          </a:p>
        </p:txBody>
      </p:sp>
    </p:spTree>
    <p:extLst>
      <p:ext uri="{BB962C8B-B14F-4D97-AF65-F5344CB8AC3E}">
        <p14:creationId xmlns:p14="http://schemas.microsoft.com/office/powerpoint/2010/main" val="123342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F2C03B97-A563-4E8A-8581-4D88140A84FC}" type="slidenum">
              <a:rPr lang="en-AU" altLang="en-US">
                <a:latin typeface="Arial" panose="020B0604020202020204" pitchFamily="34" charset="0"/>
              </a:rPr>
              <a:pPr/>
              <a:t>16</a:t>
            </a:fld>
            <a:endParaRPr lang="en-AU" altLang="en-US">
              <a:latin typeface="Arial" panose="020B0604020202020204" pitchFamily="34" charset="0"/>
            </a:endParaRPr>
          </a:p>
        </p:txBody>
      </p:sp>
    </p:spTree>
    <p:extLst>
      <p:ext uri="{BB962C8B-B14F-4D97-AF65-F5344CB8AC3E}">
        <p14:creationId xmlns:p14="http://schemas.microsoft.com/office/powerpoint/2010/main" val="186042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2165" y="0"/>
            <a:ext cx="12192000" cy="68580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837903" y="2474338"/>
            <a:ext cx="10516196" cy="535777"/>
          </a:xfrm>
          <a:prstGeom prst="rect">
            <a:avLst/>
          </a:prstGeom>
        </p:spPr>
        <p:txBody>
          <a:bodyPr/>
          <a:lstStyle>
            <a:lvl1pPr>
              <a:defRPr sz="253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855222" y="3331595"/>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10" name="Picture 9">
            <a:extLst>
              <a:ext uri="{FF2B5EF4-FFF2-40B4-BE49-F238E27FC236}">
                <a16:creationId xmlns:a16="http://schemas.microsoft.com/office/drawing/2014/main" id="{4E23B04B-9FCC-A044-879F-737068099DCB}"/>
              </a:ext>
            </a:extLst>
          </p:cNvPr>
          <p:cNvPicPr>
            <a:picLocks noChangeAspect="1"/>
          </p:cNvPicPr>
          <p:nvPr userDrawn="1"/>
        </p:nvPicPr>
        <p:blipFill>
          <a:blip r:embed="rId3"/>
          <a:stretch>
            <a:fillRect/>
          </a:stretch>
        </p:blipFill>
        <p:spPr>
          <a:xfrm>
            <a:off x="10580083" y="6215063"/>
            <a:ext cx="1302177" cy="386797"/>
          </a:xfrm>
          <a:prstGeom prst="rect">
            <a:avLst/>
          </a:prstGeom>
        </p:spPr>
      </p:pic>
    </p:spTree>
    <p:extLst>
      <p:ext uri="{BB962C8B-B14F-4D97-AF65-F5344CB8AC3E}">
        <p14:creationId xmlns:p14="http://schemas.microsoft.com/office/powerpoint/2010/main" val="331443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9" y="1406426"/>
            <a:ext cx="6616052" cy="4540746"/>
          </a:xfrm>
          <a:prstGeom prst="rect">
            <a:avLst/>
          </a:prstGeom>
        </p:spPr>
        <p:txBody>
          <a:bodyPr/>
          <a:lstStyle>
            <a:lvl1pPr marL="0" indent="0">
              <a:lnSpc>
                <a:spcPct val="113000"/>
              </a:lnSpc>
              <a:spcAft>
                <a:spcPts val="1200"/>
              </a:spcAft>
              <a:buNone/>
              <a:defRPr sz="2400">
                <a:solidFill>
                  <a:schemeClr val="tx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168812"/>
            <a:ext cx="10296777" cy="728621"/>
          </a:xfrm>
          <a:prstGeom prst="rect">
            <a:avLst/>
          </a:prstGeom>
        </p:spPr>
        <p:txBody>
          <a:bodyPr/>
          <a:lstStyle>
            <a:lvl1pPr>
              <a:defRPr sz="36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
        <p:nvSpPr>
          <p:cNvPr id="3" name="Picture Placeholder 2">
            <a:extLst>
              <a:ext uri="{FF2B5EF4-FFF2-40B4-BE49-F238E27FC236}">
                <a16:creationId xmlns:a16="http://schemas.microsoft.com/office/drawing/2014/main" id="{AA0E740E-644F-4710-BC2B-BAC1F19F9A4F}"/>
              </a:ext>
            </a:extLst>
          </p:cNvPr>
          <p:cNvSpPr>
            <a:spLocks noGrp="1"/>
          </p:cNvSpPr>
          <p:nvPr>
            <p:ph type="pic" sz="quarter" idx="10"/>
          </p:nvPr>
        </p:nvSpPr>
        <p:spPr>
          <a:xfrm>
            <a:off x="7543800" y="1447800"/>
            <a:ext cx="4286250" cy="3914166"/>
          </a:xfrm>
          <a:prstGeom prst="rect">
            <a:avLst/>
          </a:prstGeom>
        </p:spPr>
        <p:txBody>
          <a:bodyPr/>
          <a:lstStyle/>
          <a:p>
            <a:endParaRPr lang="en-AU"/>
          </a:p>
        </p:txBody>
      </p:sp>
      <p:sp>
        <p:nvSpPr>
          <p:cNvPr id="8" name="Text Placeholder 7">
            <a:extLst>
              <a:ext uri="{FF2B5EF4-FFF2-40B4-BE49-F238E27FC236}">
                <a16:creationId xmlns:a16="http://schemas.microsoft.com/office/drawing/2014/main" id="{F6D8465E-9A1C-4C3C-881B-3AB59D559720}"/>
              </a:ext>
            </a:extLst>
          </p:cNvPr>
          <p:cNvSpPr>
            <a:spLocks noGrp="1"/>
          </p:cNvSpPr>
          <p:nvPr>
            <p:ph type="body" sz="quarter" idx="11" hasCustomPrompt="1"/>
          </p:nvPr>
        </p:nvSpPr>
        <p:spPr>
          <a:xfrm>
            <a:off x="7543800" y="5475136"/>
            <a:ext cx="4286250" cy="410679"/>
          </a:xfrm>
          <a:prstGeom prst="rect">
            <a:avLst/>
          </a:prstGeom>
        </p:spPr>
        <p:txBody>
          <a:bodyPr/>
          <a:lstStyle>
            <a:lvl1pPr>
              <a:defRPr sz="1000">
                <a:solidFill>
                  <a:schemeClr val="tx2"/>
                </a:solidFill>
              </a:defRPr>
            </a:lvl1pPr>
            <a:lvl2pPr>
              <a:defRPr sz="1000">
                <a:solidFill>
                  <a:schemeClr val="tx2"/>
                </a:solidFill>
              </a:defRPr>
            </a:lvl2pPr>
            <a:lvl3pPr>
              <a:defRPr sz="1000">
                <a:solidFill>
                  <a:schemeClr val="tx2"/>
                </a:solidFill>
              </a:defRPr>
            </a:lvl3pPr>
            <a:lvl4pPr>
              <a:defRPr sz="1000">
                <a:solidFill>
                  <a:schemeClr val="tx2"/>
                </a:solidFill>
              </a:defRPr>
            </a:lvl4pPr>
            <a:lvl5pPr>
              <a:defRPr sz="1000">
                <a:solidFill>
                  <a:schemeClr val="tx2"/>
                </a:solidFill>
              </a:defRPr>
            </a:lvl5pPr>
          </a:lstStyle>
          <a:p>
            <a:pPr lvl="0"/>
            <a:r>
              <a:rPr lang="en-US"/>
              <a:t>Photo caption</a:t>
            </a:r>
            <a:endParaRPr lang="en-AU"/>
          </a:p>
        </p:txBody>
      </p:sp>
    </p:spTree>
    <p:extLst>
      <p:ext uri="{BB962C8B-B14F-4D97-AF65-F5344CB8AC3E}">
        <p14:creationId xmlns:p14="http://schemas.microsoft.com/office/powerpoint/2010/main" val="322294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7" y="0"/>
            <a:ext cx="11605264" cy="1071563"/>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631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4381500" y="1406426"/>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8195470" y="1406426"/>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567529" y="1406425"/>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586743"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4397466"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8194599"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12" name="Round Diagonal Corner Rectangle 14">
            <a:extLst>
              <a:ext uri="{FF2B5EF4-FFF2-40B4-BE49-F238E27FC236}">
                <a16:creationId xmlns:a16="http://schemas.microsoft.com/office/drawing/2014/main" id="{729A77BC-4C4D-0649-B6E4-F3EDD705BBDB}"/>
              </a:ext>
            </a:extLst>
          </p:cNvPr>
          <p:cNvSpPr/>
          <p:nvPr userDrawn="1"/>
        </p:nvSpPr>
        <p:spPr>
          <a:xfrm flipH="1">
            <a:off x="-7" y="0"/>
            <a:ext cx="11605264" cy="1071563"/>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13" name="Title 1">
            <a:extLst>
              <a:ext uri="{FF2B5EF4-FFF2-40B4-BE49-F238E27FC236}">
                <a16:creationId xmlns:a16="http://schemas.microsoft.com/office/drawing/2014/main" id="{790BDF88-CB51-434E-90A7-C6C0523A866F}"/>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13958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3B66C-BB33-A14A-A2D1-CD2D9BFF0D00}"/>
              </a:ext>
            </a:extLst>
          </p:cNvPr>
          <p:cNvSpPr>
            <a:spLocks noGrp="1"/>
          </p:cNvSpPr>
          <p:nvPr>
            <p:ph type="title"/>
          </p:nvPr>
        </p:nvSpPr>
        <p:spPr>
          <a:xfrm>
            <a:off x="567531" y="365004"/>
            <a:ext cx="8314446"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3">
            <a:extLst>
              <a:ext uri="{FF2B5EF4-FFF2-40B4-BE49-F238E27FC236}">
                <a16:creationId xmlns:a16="http://schemas.microsoft.com/office/drawing/2014/main" id="{88DE90EA-C8E1-1941-9D09-581C22AB6D3D}"/>
              </a:ext>
            </a:extLst>
          </p:cNvPr>
          <p:cNvSpPr>
            <a:spLocks noGrp="1"/>
          </p:cNvSpPr>
          <p:nvPr>
            <p:ph type="body" sz="half" idx="11"/>
          </p:nvPr>
        </p:nvSpPr>
        <p:spPr>
          <a:xfrm>
            <a:off x="552377" y="1553766"/>
            <a:ext cx="11115577"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70048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4774408" y="1556490"/>
            <a:ext cx="6865215" cy="4390682"/>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5" name="Title 1">
            <a:extLst>
              <a:ext uri="{FF2B5EF4-FFF2-40B4-BE49-F238E27FC236}">
                <a16:creationId xmlns:a16="http://schemas.microsoft.com/office/drawing/2014/main" id="{CDE189DD-6F3D-4843-BE78-E1AEE5601261}"/>
              </a:ext>
            </a:extLst>
          </p:cNvPr>
          <p:cNvSpPr>
            <a:spLocks noGrp="1"/>
          </p:cNvSpPr>
          <p:nvPr>
            <p:ph type="title"/>
          </p:nvPr>
        </p:nvSpPr>
        <p:spPr>
          <a:xfrm>
            <a:off x="567531" y="365004"/>
            <a:ext cx="8314446"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6B8C8C86-18E6-F84C-833C-74BF02BAA744}"/>
              </a:ext>
            </a:extLst>
          </p:cNvPr>
          <p:cNvSpPr>
            <a:spLocks noGrp="1"/>
          </p:cNvSpPr>
          <p:nvPr>
            <p:ph type="body" sz="half" idx="11"/>
          </p:nvPr>
        </p:nvSpPr>
        <p:spPr>
          <a:xfrm>
            <a:off x="552377" y="1553766"/>
            <a:ext cx="3775598"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15278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3"/>
            <a:ext cx="12192000" cy="6268638"/>
          </a:xfrm>
          <a:prstGeom prst="rect">
            <a:avLst/>
          </a:prstGeom>
        </p:spPr>
        <p:txBody>
          <a:bodyPr/>
          <a:lstStyle>
            <a:lvl1pPr>
              <a:defRPr>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83131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14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31075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3107531"/>
            <a:ext cx="12192000" cy="31075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266">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2" y="3559310"/>
            <a:ext cx="10516196" cy="482203"/>
          </a:xfrm>
          <a:prstGeom prst="rect">
            <a:avLst/>
          </a:prstGeom>
        </p:spPr>
        <p:txBody>
          <a:bodyPr/>
          <a:lstStyle>
            <a:lvl1pPr>
              <a:defRPr sz="3164"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238250" y="4279840"/>
            <a:ext cx="10115847" cy="2058686"/>
          </a:xfrm>
          <a:prstGeom prst="rect">
            <a:avLst/>
          </a:prstGeom>
        </p:spPr>
        <p:txBody>
          <a:bodyPr/>
          <a:lstStyle>
            <a:lvl1pPr marL="0" indent="0">
              <a:buNone/>
              <a:defRPr sz="2109">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936471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0580083" y="6215063"/>
            <a:ext cx="1302177" cy="386797"/>
          </a:xfrm>
          <a:prstGeom prst="rect">
            <a:avLst/>
          </a:prstGeom>
        </p:spPr>
      </p:pic>
    </p:spTree>
    <p:extLst>
      <p:ext uri="{BB962C8B-B14F-4D97-AF65-F5344CB8AC3E}">
        <p14:creationId xmlns:p14="http://schemas.microsoft.com/office/powerpoint/2010/main" val="514802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31075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3107531"/>
            <a:ext cx="12192000" cy="31075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266">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2" y="3559310"/>
            <a:ext cx="10516196" cy="482203"/>
          </a:xfrm>
          <a:prstGeom prst="rect">
            <a:avLst/>
          </a:prstGeom>
        </p:spPr>
        <p:txBody>
          <a:bodyPr/>
          <a:lstStyle>
            <a:lvl1pPr>
              <a:defRPr sz="3164"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238250" y="4279840"/>
            <a:ext cx="10115847" cy="2058686"/>
          </a:xfrm>
          <a:prstGeom prst="rect">
            <a:avLst/>
          </a:prstGeom>
        </p:spPr>
        <p:txBody>
          <a:bodyPr/>
          <a:lstStyle>
            <a:lvl1pPr marL="0" indent="0">
              <a:buNone/>
              <a:defRPr sz="2109">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43668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2192000" cy="2035969"/>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266">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035969"/>
            <a:ext cx="12192000" cy="48220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5" name="Title 2">
            <a:extLst>
              <a:ext uri="{FF2B5EF4-FFF2-40B4-BE49-F238E27FC236}">
                <a16:creationId xmlns:a16="http://schemas.microsoft.com/office/drawing/2014/main" id="{2759081A-B6AB-644D-9661-6F05675BE8F7}"/>
              </a:ext>
            </a:extLst>
          </p:cNvPr>
          <p:cNvSpPr>
            <a:spLocks noGrp="1"/>
          </p:cNvSpPr>
          <p:nvPr>
            <p:ph type="title"/>
          </p:nvPr>
        </p:nvSpPr>
        <p:spPr>
          <a:xfrm>
            <a:off x="524045" y="750094"/>
            <a:ext cx="7678404" cy="482203"/>
          </a:xfrm>
          <a:prstGeom prst="rect">
            <a:avLst/>
          </a:prstGeom>
        </p:spPr>
        <p:txBody>
          <a:bodyPr/>
          <a:lstStyle>
            <a:lvl1pPr>
              <a:defRPr sz="239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7">
            <a:extLst>
              <a:ext uri="{FF2B5EF4-FFF2-40B4-BE49-F238E27FC236}">
                <a16:creationId xmlns:a16="http://schemas.microsoft.com/office/drawing/2014/main" id="{A5D3FA25-B21C-8D4F-AFEF-F5BD65FF2933}"/>
              </a:ext>
            </a:extLst>
          </p:cNvPr>
          <p:cNvSpPr>
            <a:spLocks noGrp="1"/>
          </p:cNvSpPr>
          <p:nvPr>
            <p:ph type="body" sz="quarter" idx="11"/>
          </p:nvPr>
        </p:nvSpPr>
        <p:spPr>
          <a:xfrm>
            <a:off x="515477" y="1339912"/>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CDB20D4B-5C1A-1141-8709-5A3DAF1A578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19011" r="18760"/>
          <a:stretch/>
        </p:blipFill>
        <p:spPr>
          <a:xfrm>
            <a:off x="10589458" y="0"/>
            <a:ext cx="1602542" cy="1597691"/>
          </a:xfrm>
          <a:prstGeom prst="rect">
            <a:avLst/>
          </a:prstGeom>
        </p:spPr>
      </p:pic>
    </p:spTree>
    <p:extLst>
      <p:ext uri="{BB962C8B-B14F-4D97-AF65-F5344CB8AC3E}">
        <p14:creationId xmlns:p14="http://schemas.microsoft.com/office/powerpoint/2010/main" val="4193101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811310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userDrawn="1"/>
        </p:nvPicPr>
        <p:blipFill>
          <a:blip r:embed="rId2"/>
          <a:stretch>
            <a:fillRect/>
          </a:stretch>
        </p:blipFill>
        <p:spPr>
          <a:xfrm>
            <a:off x="4569095" y="3172533"/>
            <a:ext cx="3053808" cy="837935"/>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4718507" y="2256674"/>
            <a:ext cx="2754985" cy="707886"/>
          </a:xfrm>
          <a:prstGeom prst="rect">
            <a:avLst/>
          </a:prstGeom>
        </p:spPr>
        <p:txBody>
          <a:bodyPr wrap="none">
            <a:spAutoFit/>
          </a:bodyPr>
          <a:lstStyle/>
          <a:p>
            <a:pPr lvl="0"/>
            <a:r>
              <a:rPr lang="en-AU" sz="4000" b="1">
                <a:solidFill>
                  <a:schemeClr val="bg1"/>
                </a:solidFill>
              </a:rPr>
              <a:t>Thank You</a:t>
            </a:r>
          </a:p>
        </p:txBody>
      </p:sp>
    </p:spTree>
    <p:extLst>
      <p:ext uri="{BB962C8B-B14F-4D97-AF65-F5344CB8AC3E}">
        <p14:creationId xmlns:p14="http://schemas.microsoft.com/office/powerpoint/2010/main" val="135563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71BA86-DB97-B145-B7D9-552E1C12A420}"/>
              </a:ext>
            </a:extLst>
          </p:cNvPr>
          <p:cNvSpPr/>
          <p:nvPr userDrawn="1"/>
        </p:nvSpPr>
        <p:spPr>
          <a:xfrm>
            <a:off x="0" y="2286000"/>
            <a:ext cx="12192000" cy="3929063"/>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2286000"/>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524045" y="2625328"/>
            <a:ext cx="10516196" cy="482203"/>
          </a:xfrm>
          <a:prstGeom prst="rect">
            <a:avLst/>
          </a:prstGeom>
        </p:spPr>
        <p:txBody>
          <a:bodyPr/>
          <a:lstStyle>
            <a:lvl1pPr>
              <a:defRPr sz="239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515477" y="3215147"/>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17767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07C11-8019-A447-A073-2318EA172DBF}"/>
              </a:ext>
            </a:extLst>
          </p:cNvPr>
          <p:cNvSpPr/>
          <p:nvPr userDrawn="1"/>
        </p:nvSpPr>
        <p:spPr>
          <a:xfrm>
            <a:off x="2" y="0"/>
            <a:ext cx="4302324" cy="62150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5101065" y="1821658"/>
            <a:ext cx="6509917" cy="194797"/>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266"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4649435" y="1553766"/>
            <a:ext cx="6961547" cy="439340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Title 1">
            <a:extLst>
              <a:ext uri="{FF2B5EF4-FFF2-40B4-BE49-F238E27FC236}">
                <a16:creationId xmlns:a16="http://schemas.microsoft.com/office/drawing/2014/main" id="{5F076659-4A47-0A47-9C86-2C2765B2F45A}"/>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2A171B1-404F-3D4A-933A-397EF1DC9623}"/>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18506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2" y="0"/>
            <a:ext cx="4302324" cy="62150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4302325" y="0"/>
            <a:ext cx="7889378" cy="6215063"/>
          </a:xfrm>
          <a:prstGeom prst="rect">
            <a:avLst/>
          </a:prstGeom>
        </p:spPr>
        <p:txBody>
          <a:bodyPr/>
          <a:lstStyle>
            <a:lvl1pPr>
              <a:defRPr>
                <a:latin typeface="Arial" panose="020B0604020202020204" pitchFamily="34" charset="0"/>
              </a:defRPr>
            </a:lvl1pPr>
          </a:lstStyle>
          <a:p>
            <a:r>
              <a:rPr lang="en-US"/>
              <a:t>Click icon to add picture</a:t>
            </a:r>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24012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0"/>
            <a:ext cx="4302324" cy="6215063"/>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4649435" y="1553766"/>
            <a:ext cx="6990188" cy="439340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6" name="Title 1">
            <a:extLst>
              <a:ext uri="{FF2B5EF4-FFF2-40B4-BE49-F238E27FC236}">
                <a16:creationId xmlns:a16="http://schemas.microsoft.com/office/drawing/2014/main" id="{E3B36807-E341-B447-ACC7-74E26584768A}"/>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14BF3F3F-B3E2-0047-B97B-2F4B3AB98C57}"/>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207642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4595858" y="1553766"/>
            <a:ext cx="7062888" cy="4393406"/>
          </a:xfrm>
          <a:prstGeom prst="rect">
            <a:avLst/>
          </a:prstGeom>
        </p:spPr>
        <p:txBody>
          <a:bodyPr/>
          <a:lstStyle>
            <a:lvl1pPr>
              <a:defRPr>
                <a:latin typeface="Arial" panose="020B0604020202020204" pitchFamily="34" charset="0"/>
              </a:defRPr>
            </a:lvl1pPr>
          </a:lstStyle>
          <a:p>
            <a:r>
              <a:rPr lang="en-US"/>
              <a:t>Click icon to add picture</a:t>
            </a:r>
          </a:p>
        </p:txBody>
      </p:sp>
      <p:sp>
        <p:nvSpPr>
          <p:cNvPr id="6" name="Round Single Corner Rectangle 10">
            <a:extLst>
              <a:ext uri="{FF2B5EF4-FFF2-40B4-BE49-F238E27FC236}">
                <a16:creationId xmlns:a16="http://schemas.microsoft.com/office/drawing/2014/main" id="{79EF0DDB-1E8D-BD4F-8DFC-C0F9866B590A}"/>
              </a:ext>
            </a:extLst>
          </p:cNvPr>
          <p:cNvSpPr/>
          <p:nvPr userDrawn="1"/>
        </p:nvSpPr>
        <p:spPr>
          <a:xfrm>
            <a:off x="2" y="0"/>
            <a:ext cx="4302324" cy="6215063"/>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8" name="Title 1">
            <a:extLst>
              <a:ext uri="{FF2B5EF4-FFF2-40B4-BE49-F238E27FC236}">
                <a16:creationId xmlns:a16="http://schemas.microsoft.com/office/drawing/2014/main" id="{BE71E93D-1D97-4647-9F10-46AB5BDFC298}"/>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D262A088-96B9-C84C-A537-710C64F971BC}"/>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26557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2192000" cy="6215063"/>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1266">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567531" y="817066"/>
            <a:ext cx="11029157" cy="5397996"/>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266">
              <a:latin typeface="Arial" panose="020B0604020202020204" pitchFamily="34" charset="0"/>
            </a:endParaRPr>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567529" y="254496"/>
            <a:ext cx="7385833" cy="44202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899080" y="1178719"/>
            <a:ext cx="10393839" cy="4714875"/>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932658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lnSpc>
                <a:spcPct val="113000"/>
              </a:lnSpc>
              <a:spcAft>
                <a:spcPts val="1200"/>
              </a:spcAft>
              <a:buNone/>
              <a:defRPr sz="2400">
                <a:solidFill>
                  <a:schemeClr val="tx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168812"/>
            <a:ext cx="10296777" cy="728621"/>
          </a:xfrm>
          <a:prstGeom prst="rect">
            <a:avLst/>
          </a:prstGeom>
        </p:spPr>
        <p:txBody>
          <a:bodyPr/>
          <a:lstStyle>
            <a:lvl1pPr>
              <a:defRPr sz="36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Tree>
    <p:extLst>
      <p:ext uri="{BB962C8B-B14F-4D97-AF65-F5344CB8AC3E}">
        <p14:creationId xmlns:p14="http://schemas.microsoft.com/office/powerpoint/2010/main" val="413344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6215062"/>
            <a:ext cx="12192000" cy="642938"/>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pic>
        <p:nvPicPr>
          <p:cNvPr id="6" name="Picture 5">
            <a:extLst>
              <a:ext uri="{FF2B5EF4-FFF2-40B4-BE49-F238E27FC236}">
                <a16:creationId xmlns:a16="http://schemas.microsoft.com/office/drawing/2014/main" id="{DE45CDE0-9D75-B340-B2B3-489F58002FDB}"/>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700978" y="6367958"/>
            <a:ext cx="1131102" cy="337146"/>
          </a:xfrm>
          <a:prstGeom prst="rect">
            <a:avLst/>
          </a:prstGeom>
        </p:spPr>
      </p:pic>
    </p:spTree>
    <p:extLst>
      <p:ext uri="{BB962C8B-B14F-4D97-AF65-F5344CB8AC3E}">
        <p14:creationId xmlns:p14="http://schemas.microsoft.com/office/powerpoint/2010/main" val="14073336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60" r:id="rId20"/>
    <p:sldLayoutId id="2147483761" r:id="rId21"/>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321473" eaLnBrk="1" hangingPunct="1">
        <a:defRPr>
          <a:latin typeface="+mn-lt"/>
          <a:ea typeface="+mn-ea"/>
          <a:cs typeface="+mn-cs"/>
        </a:defRPr>
      </a:lvl2pPr>
      <a:lvl3pPr marL="642947" eaLnBrk="1" hangingPunct="1">
        <a:defRPr>
          <a:latin typeface="+mn-lt"/>
          <a:ea typeface="+mn-ea"/>
          <a:cs typeface="+mn-cs"/>
        </a:defRPr>
      </a:lvl3pPr>
      <a:lvl4pPr marL="964420" eaLnBrk="1" hangingPunct="1">
        <a:defRPr>
          <a:latin typeface="+mn-lt"/>
          <a:ea typeface="+mn-ea"/>
          <a:cs typeface="+mn-cs"/>
        </a:defRPr>
      </a:lvl4pPr>
      <a:lvl5pPr marL="1285894" eaLnBrk="1" hangingPunct="1">
        <a:defRPr>
          <a:latin typeface="+mn-lt"/>
          <a:ea typeface="+mn-ea"/>
          <a:cs typeface="+mn-cs"/>
        </a:defRPr>
      </a:lvl5pPr>
      <a:lvl6pPr marL="1607367" eaLnBrk="1" hangingPunct="1">
        <a:defRPr>
          <a:latin typeface="+mn-lt"/>
          <a:ea typeface="+mn-ea"/>
          <a:cs typeface="+mn-cs"/>
        </a:defRPr>
      </a:lvl6pPr>
      <a:lvl7pPr marL="1928840" eaLnBrk="1" hangingPunct="1">
        <a:defRPr>
          <a:latin typeface="+mn-lt"/>
          <a:ea typeface="+mn-ea"/>
          <a:cs typeface="+mn-cs"/>
        </a:defRPr>
      </a:lvl7pPr>
      <a:lvl8pPr marL="2250314" eaLnBrk="1" hangingPunct="1">
        <a:defRPr>
          <a:latin typeface="+mn-lt"/>
          <a:ea typeface="+mn-ea"/>
          <a:cs typeface="+mn-cs"/>
        </a:defRPr>
      </a:lvl8pPr>
      <a:lvl9pPr marL="2571787" eaLnBrk="1" hangingPunct="1">
        <a:defRPr>
          <a:latin typeface="+mn-lt"/>
          <a:ea typeface="+mn-ea"/>
          <a:cs typeface="+mn-cs"/>
        </a:defRPr>
      </a:lvl9pPr>
    </p:bodyStyle>
    <p:otherStyle>
      <a:lvl1pPr marL="0" eaLnBrk="1" hangingPunct="1">
        <a:defRPr>
          <a:latin typeface="+mn-lt"/>
          <a:ea typeface="+mn-ea"/>
          <a:cs typeface="+mn-cs"/>
        </a:defRPr>
      </a:lvl1pPr>
      <a:lvl2pPr marL="321473" eaLnBrk="1" hangingPunct="1">
        <a:defRPr>
          <a:latin typeface="+mn-lt"/>
          <a:ea typeface="+mn-ea"/>
          <a:cs typeface="+mn-cs"/>
        </a:defRPr>
      </a:lvl2pPr>
      <a:lvl3pPr marL="642947" eaLnBrk="1" hangingPunct="1">
        <a:defRPr>
          <a:latin typeface="+mn-lt"/>
          <a:ea typeface="+mn-ea"/>
          <a:cs typeface="+mn-cs"/>
        </a:defRPr>
      </a:lvl3pPr>
      <a:lvl4pPr marL="964420" eaLnBrk="1" hangingPunct="1">
        <a:defRPr>
          <a:latin typeface="+mn-lt"/>
          <a:ea typeface="+mn-ea"/>
          <a:cs typeface="+mn-cs"/>
        </a:defRPr>
      </a:lvl4pPr>
      <a:lvl5pPr marL="1285894" eaLnBrk="1" hangingPunct="1">
        <a:defRPr>
          <a:latin typeface="+mn-lt"/>
          <a:ea typeface="+mn-ea"/>
          <a:cs typeface="+mn-cs"/>
        </a:defRPr>
      </a:lvl5pPr>
      <a:lvl6pPr marL="1607367" eaLnBrk="1" hangingPunct="1">
        <a:defRPr>
          <a:latin typeface="+mn-lt"/>
          <a:ea typeface="+mn-ea"/>
          <a:cs typeface="+mn-cs"/>
        </a:defRPr>
      </a:lvl6pPr>
      <a:lvl7pPr marL="1928840" eaLnBrk="1" hangingPunct="1">
        <a:defRPr>
          <a:latin typeface="+mn-lt"/>
          <a:ea typeface="+mn-ea"/>
          <a:cs typeface="+mn-cs"/>
        </a:defRPr>
      </a:lvl7pPr>
      <a:lvl8pPr marL="2250314" eaLnBrk="1" hangingPunct="1">
        <a:defRPr>
          <a:latin typeface="+mn-lt"/>
          <a:ea typeface="+mn-ea"/>
          <a:cs typeface="+mn-cs"/>
        </a:defRPr>
      </a:lvl8pPr>
      <a:lvl9pPr marL="2571787"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ritas.org.au/sign-up/education/" TargetMode="External"/><Relationship Id="rId2" Type="http://schemas.openxmlformats.org/officeDocument/2006/relationships/hyperlink" Target="https://www.caritas.org.au/resources/school-resources/" TargetMode="External"/><Relationship Id="rId1" Type="http://schemas.openxmlformats.org/officeDocument/2006/relationships/slideLayout" Target="../slideLayouts/slideLayout13.xml"/><Relationship Id="rId5" Type="http://schemas.openxmlformats.org/officeDocument/2006/relationships/hyperlink" Target="https://www.caritas.org.au/copyright-policy/"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un.org/sustainabledevelopment/water-and-sanitation"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hyperlink" Target="https://www.caritas.org.au/about/what-is-caritas/our-approach/" TargetMode="External"/><Relationship Id="rId4" Type="http://schemas.openxmlformats.org/officeDocument/2006/relationships/hyperlink" Target="https://www.caritas.org.au/news/blog/from-aid-to-empowerment-the-evolution-of-caritas-australia-s-program-work-in-africa/"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600689371"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E73BA-3645-424C-ADBE-7A8F9843458B}"/>
              </a:ext>
            </a:extLst>
          </p:cNvPr>
          <p:cNvSpPr>
            <a:spLocks noGrp="1"/>
          </p:cNvSpPr>
          <p:nvPr>
            <p:ph type="title"/>
          </p:nvPr>
        </p:nvSpPr>
        <p:spPr>
          <a:prstGeom prst="rect">
            <a:avLst/>
          </a:prstGeom>
        </p:spPr>
        <p:txBody>
          <a:bodyPr/>
          <a:lstStyle/>
          <a:p>
            <a:r>
              <a:rPr lang="en-AU" sz="3600" dirty="0"/>
              <a:t>Teachers </a:t>
            </a:r>
            <a:endParaRPr lang="en-AU" sz="3600" b="1" dirty="0"/>
          </a:p>
        </p:txBody>
      </p:sp>
      <p:sp>
        <p:nvSpPr>
          <p:cNvPr id="4" name="Text Placeholder 3">
            <a:extLst>
              <a:ext uri="{FF2B5EF4-FFF2-40B4-BE49-F238E27FC236}">
                <a16:creationId xmlns:a16="http://schemas.microsoft.com/office/drawing/2014/main" id="{6D3B0B2F-2625-44BB-9B26-69CB27EF687E}"/>
              </a:ext>
            </a:extLst>
          </p:cNvPr>
          <p:cNvSpPr>
            <a:spLocks noGrp="1"/>
          </p:cNvSpPr>
          <p:nvPr>
            <p:ph type="body" sz="half" idx="11"/>
          </p:nvPr>
        </p:nvSpPr>
        <p:spPr>
          <a:xfrm>
            <a:off x="567531" y="1125141"/>
            <a:ext cx="11115577" cy="4393406"/>
          </a:xfrm>
        </p:spPr>
        <p:txBody>
          <a:bodyPr/>
          <a:lstStyle/>
          <a:p>
            <a:pPr>
              <a:lnSpc>
                <a:spcPct val="113000"/>
              </a:lnSpc>
              <a:spcAft>
                <a:spcPts val="1200"/>
              </a:spcAft>
            </a:pPr>
            <a:r>
              <a:rPr lang="en-AU" sz="1600" dirty="0"/>
              <a:t>This PowerPoint contains information on the strengths-based approach to community development (SBA). It begins with an exploration of student’s own understanding of the Catholic Social Teaching principle of Human Dignity, explores the main principles of the SBA and what it looks like in practice in Caritas Australia’s programs in Malawi and then encourages students to think about their collective strengths. </a:t>
            </a:r>
          </a:p>
          <a:p>
            <a:pPr>
              <a:lnSpc>
                <a:spcPct val="113000"/>
              </a:lnSpc>
              <a:spcAft>
                <a:spcPts val="1200"/>
              </a:spcAft>
            </a:pPr>
            <a:r>
              <a:rPr lang="en-AU" sz="1600" dirty="0"/>
              <a:t>This approach to development strongly aligns with current research and practice related to the concept of resilience. It is an approach that can provide useful reflections for our lives and that of our school communities. </a:t>
            </a:r>
          </a:p>
          <a:p>
            <a:pPr>
              <a:lnSpc>
                <a:spcPct val="113000"/>
              </a:lnSpc>
              <a:spcAft>
                <a:spcPts val="1200"/>
              </a:spcAft>
            </a:pPr>
            <a:r>
              <a:rPr lang="en-AU" sz="1600" dirty="0"/>
              <a:t>You will find suggested activities and further information in the ‘Notes’ section of each slide. Please refer to these to get the most out of this presentation. </a:t>
            </a:r>
          </a:p>
          <a:p>
            <a:r>
              <a:rPr lang="en-AU" sz="1600" dirty="0">
                <a:ea typeface="Roboto Light"/>
              </a:rPr>
              <a:t>For more school resources, please visit: </a:t>
            </a:r>
            <a:r>
              <a:rPr lang="en-AU" sz="1600" dirty="0">
                <a:ea typeface="Roboto Light"/>
                <a:hlinkClick r:id="rId2"/>
              </a:rPr>
              <a:t>caritas.org.au/resources/school-resources/</a:t>
            </a:r>
            <a:endParaRPr lang="en-AU" sz="1600" b="1" dirty="0">
              <a:ea typeface="Roboto Light"/>
            </a:endParaRPr>
          </a:p>
          <a:p>
            <a:pPr>
              <a:defRPr/>
            </a:pPr>
            <a:r>
              <a:rPr lang="en-AU" sz="1600" dirty="0">
                <a:ea typeface="Roboto Light"/>
              </a:rPr>
              <a:t>Stay up to date with events and resources! Subscribe to </a:t>
            </a:r>
            <a:r>
              <a:rPr lang="en-AU" sz="1600" dirty="0">
                <a:ea typeface="Roboto Light"/>
                <a:hlinkClick r:id="rId3"/>
              </a:rPr>
              <a:t>Caritas Australia’s Education e-newsletter</a:t>
            </a:r>
            <a:r>
              <a:rPr lang="en-AU" sz="1600" dirty="0">
                <a:ea typeface="Roboto Light"/>
              </a:rPr>
              <a:t> </a:t>
            </a:r>
          </a:p>
          <a:p>
            <a:pPr>
              <a:lnSpc>
                <a:spcPct val="113000"/>
              </a:lnSpc>
              <a:spcAft>
                <a:spcPts val="1200"/>
              </a:spcAft>
            </a:pPr>
            <a:endParaRPr lang="en-AU" sz="1600" dirty="0"/>
          </a:p>
        </p:txBody>
      </p:sp>
      <p:pic>
        <p:nvPicPr>
          <p:cNvPr id="5" name="Picture 4">
            <a:extLst>
              <a:ext uri="{FF2B5EF4-FFF2-40B4-BE49-F238E27FC236}">
                <a16:creationId xmlns:a16="http://schemas.microsoft.com/office/drawing/2014/main" id="{F40D0B3B-CCAE-4E60-97C6-A038F4BA79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171" y="4465122"/>
            <a:ext cx="9284643" cy="1160581"/>
          </a:xfrm>
          <a:prstGeom prst="rect">
            <a:avLst/>
          </a:prstGeom>
        </p:spPr>
      </p:pic>
      <p:sp>
        <p:nvSpPr>
          <p:cNvPr id="2" name="Rectangle 1">
            <a:extLst>
              <a:ext uri="{FF2B5EF4-FFF2-40B4-BE49-F238E27FC236}">
                <a16:creationId xmlns:a16="http://schemas.microsoft.com/office/drawing/2014/main" id="{2B8D533C-E8C8-4771-A7B2-58ACBF98CA50}"/>
              </a:ext>
            </a:extLst>
          </p:cNvPr>
          <p:cNvSpPr/>
          <p:nvPr/>
        </p:nvSpPr>
        <p:spPr>
          <a:xfrm>
            <a:off x="692258" y="6308330"/>
            <a:ext cx="1375698" cy="261610"/>
          </a:xfrm>
          <a:prstGeom prst="rect">
            <a:avLst/>
          </a:prstGeom>
        </p:spPr>
        <p:txBody>
          <a:bodyPr wrap="none">
            <a:spAutoFit/>
          </a:bodyPr>
          <a:lstStyle/>
          <a:p>
            <a:r>
              <a:rPr lang="en-AU" sz="1100">
                <a:solidFill>
                  <a:schemeClr val="bg1"/>
                </a:solidFill>
              </a:rPr>
              <a:t>Updated May 2024</a:t>
            </a:r>
          </a:p>
        </p:txBody>
      </p:sp>
      <p:sp>
        <p:nvSpPr>
          <p:cNvPr id="6" name="Rectangle 5">
            <a:extLst>
              <a:ext uri="{FF2B5EF4-FFF2-40B4-BE49-F238E27FC236}">
                <a16:creationId xmlns:a16="http://schemas.microsoft.com/office/drawing/2014/main" id="{1EC99ABB-544B-4B21-8062-9CA826A87B75}"/>
              </a:ext>
            </a:extLst>
          </p:cNvPr>
          <p:cNvSpPr/>
          <p:nvPr/>
        </p:nvSpPr>
        <p:spPr>
          <a:xfrm>
            <a:off x="567531" y="5721361"/>
            <a:ext cx="11325571" cy="276999"/>
          </a:xfrm>
          <a:prstGeom prst="rect">
            <a:avLst/>
          </a:prstGeom>
        </p:spPr>
        <p:txBody>
          <a:bodyPr wrap="square">
            <a:spAutoFit/>
          </a:bodyPr>
          <a:lstStyle/>
          <a:p>
            <a:pPr fontAlgn="base"/>
            <a:r>
              <a:rPr lang="en-AU" sz="1200"/>
              <a:t>To review Caritas Australia’s Copyright Policy, please visit: </a:t>
            </a:r>
            <a:r>
              <a:rPr lang="en-AU" sz="1200" u="sng">
                <a:hlinkClick r:id="rId5"/>
              </a:rPr>
              <a:t>Caritas Australia</a:t>
            </a:r>
            <a:r>
              <a:rPr lang="en-AU" sz="1200"/>
              <a:t>​</a:t>
            </a:r>
            <a:r>
              <a:rPr lang="en-US" sz="1200"/>
              <a:t>​</a:t>
            </a:r>
          </a:p>
        </p:txBody>
      </p:sp>
    </p:spTree>
    <p:extLst>
      <p:ext uri="{BB962C8B-B14F-4D97-AF65-F5344CB8AC3E}">
        <p14:creationId xmlns:p14="http://schemas.microsoft.com/office/powerpoint/2010/main" val="7997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05B17-7341-58F8-108F-3476B8F89106}"/>
              </a:ext>
            </a:extLst>
          </p:cNvPr>
          <p:cNvSpPr>
            <a:spLocks noGrp="1"/>
          </p:cNvSpPr>
          <p:nvPr>
            <p:ph type="body" sz="half" idx="2"/>
          </p:nvPr>
        </p:nvSpPr>
        <p:spPr>
          <a:xfrm>
            <a:off x="573128" y="1257300"/>
            <a:ext cx="6616052" cy="4562971"/>
          </a:xfrm>
        </p:spPr>
        <p:txBody>
          <a:bodyPr/>
          <a:lstStyle/>
          <a:p>
            <a:r>
              <a:rPr lang="en-US" dirty="0"/>
              <a:t>Everyone in the community are agents of change, regardless of who you are or how old you are, everyone has something to contribute. Everyone is considered equal, precious, and valuable. </a:t>
            </a:r>
            <a:endParaRPr lang="en-AU" altLang="en-US" dirty="0"/>
          </a:p>
          <a:p>
            <a:r>
              <a:rPr lang="en-AU" altLang="en-US" dirty="0"/>
              <a:t>The strengths-based approach honours and upholds this dignity and empowers all people to be architects of their own development. </a:t>
            </a:r>
          </a:p>
        </p:txBody>
      </p:sp>
      <p:sp>
        <p:nvSpPr>
          <p:cNvPr id="3" name="Title 2">
            <a:extLst>
              <a:ext uri="{FF2B5EF4-FFF2-40B4-BE49-F238E27FC236}">
                <a16:creationId xmlns:a16="http://schemas.microsoft.com/office/drawing/2014/main" id="{9FBFE5CF-2BDB-53CC-BF33-4B002DDA7457}"/>
              </a:ext>
            </a:extLst>
          </p:cNvPr>
          <p:cNvSpPr>
            <a:spLocks noGrp="1"/>
          </p:cNvSpPr>
          <p:nvPr>
            <p:ph type="title"/>
          </p:nvPr>
        </p:nvSpPr>
        <p:spPr>
          <a:xfrm>
            <a:off x="573128" y="181541"/>
            <a:ext cx="10296777" cy="728621"/>
          </a:xfrm>
        </p:spPr>
        <p:txBody>
          <a:bodyPr/>
          <a:lstStyle/>
          <a:p>
            <a:r>
              <a:rPr lang="en-US" dirty="0"/>
              <a:t>Nobody has nothing</a:t>
            </a:r>
            <a:endParaRPr lang="en-AU" dirty="0"/>
          </a:p>
        </p:txBody>
      </p:sp>
      <p:pic>
        <p:nvPicPr>
          <p:cNvPr id="7" name="Picture Placeholder 6" descr="A group of people standing in front of a door&#10;&#10;Description automatically generated">
            <a:extLst>
              <a:ext uri="{FF2B5EF4-FFF2-40B4-BE49-F238E27FC236}">
                <a16:creationId xmlns:a16="http://schemas.microsoft.com/office/drawing/2014/main" id="{13FCB471-9752-4A74-462F-602DDE1930F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313"/>
          <a:stretch/>
        </p:blipFill>
        <p:spPr>
          <a:xfrm>
            <a:off x="7543800" y="1279525"/>
            <a:ext cx="4286250" cy="4041775"/>
          </a:xfrm>
        </p:spPr>
      </p:pic>
      <p:sp>
        <p:nvSpPr>
          <p:cNvPr id="5" name="Text Placeholder 4">
            <a:extLst>
              <a:ext uri="{FF2B5EF4-FFF2-40B4-BE49-F238E27FC236}">
                <a16:creationId xmlns:a16="http://schemas.microsoft.com/office/drawing/2014/main" id="{B9E6E0BC-E24E-16A4-B001-4E44A7ACD052}"/>
              </a:ext>
            </a:extLst>
          </p:cNvPr>
          <p:cNvSpPr>
            <a:spLocks noGrp="1"/>
          </p:cNvSpPr>
          <p:nvPr>
            <p:ph type="body" sz="quarter" idx="11"/>
          </p:nvPr>
        </p:nvSpPr>
        <p:spPr>
          <a:xfrm>
            <a:off x="7543800" y="5321300"/>
            <a:ext cx="4286250" cy="690038"/>
          </a:xfrm>
        </p:spPr>
        <p:txBody>
          <a:bodyPr/>
          <a:lstStyle/>
          <a:p>
            <a:r>
              <a:rPr lang="en-US" sz="1200" dirty="0"/>
              <a:t>A family in Vietnam participated in a Caritas Australia-supported program to obtain assistance for their children with a vision impairment. Photo: Phan Tam Lan</a:t>
            </a:r>
            <a:endParaRPr lang="en-AU" sz="1200" dirty="0"/>
          </a:p>
        </p:txBody>
      </p:sp>
    </p:spTree>
    <p:extLst>
      <p:ext uri="{BB962C8B-B14F-4D97-AF65-F5344CB8AC3E}">
        <p14:creationId xmlns:p14="http://schemas.microsoft.com/office/powerpoint/2010/main" val="304611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60F71-A243-41B0-BC31-8BEBC478A777}"/>
              </a:ext>
            </a:extLst>
          </p:cNvPr>
          <p:cNvSpPr>
            <a:spLocks noGrp="1"/>
          </p:cNvSpPr>
          <p:nvPr>
            <p:ph type="body" sz="half" idx="2"/>
          </p:nvPr>
        </p:nvSpPr>
        <p:spPr>
          <a:xfrm>
            <a:off x="584849" y="1257300"/>
            <a:ext cx="6616052" cy="4689872"/>
          </a:xfrm>
        </p:spPr>
        <p:txBody>
          <a:bodyPr/>
          <a:lstStyle/>
          <a:p>
            <a:r>
              <a:rPr lang="en-US" dirty="0"/>
              <a:t>Development programs are activities that support families and communities to have what they need. They can include increasing food supplies, accessing clean water, education and training, health programs and how to increase income etc. </a:t>
            </a:r>
          </a:p>
          <a:p>
            <a:r>
              <a:rPr lang="en-US" dirty="0"/>
              <a:t>Traditionally, international development programs have focused on the needs and problems that communities face. </a:t>
            </a:r>
          </a:p>
          <a:p>
            <a:endParaRPr lang="en-US" dirty="0"/>
          </a:p>
        </p:txBody>
      </p:sp>
      <p:sp>
        <p:nvSpPr>
          <p:cNvPr id="5" name="Text Placeholder 4">
            <a:extLst>
              <a:ext uri="{FF2B5EF4-FFF2-40B4-BE49-F238E27FC236}">
                <a16:creationId xmlns:a16="http://schemas.microsoft.com/office/drawing/2014/main" id="{05E7C526-70F2-4420-A649-768C7D5E208D}"/>
              </a:ext>
            </a:extLst>
          </p:cNvPr>
          <p:cNvSpPr>
            <a:spLocks noGrp="1"/>
          </p:cNvSpPr>
          <p:nvPr>
            <p:ph type="body" sz="quarter" idx="11"/>
          </p:nvPr>
        </p:nvSpPr>
        <p:spPr>
          <a:xfrm>
            <a:off x="7543800" y="5361966"/>
            <a:ext cx="4286250" cy="523849"/>
          </a:xfrm>
        </p:spPr>
        <p:txBody>
          <a:bodyPr/>
          <a:lstStyle/>
          <a:p>
            <a:r>
              <a:rPr lang="en-US" sz="1200" dirty="0" err="1"/>
              <a:t>Ronita</a:t>
            </a:r>
            <a:r>
              <a:rPr lang="en-US" sz="1200" dirty="0"/>
              <a:t> (22), in her school uniform, walks down a local street in Quezon City, Philippines, on her way to school. Photo: Richard Wainwright/ Caritas Australia</a:t>
            </a:r>
            <a:r>
              <a:rPr lang="en-AU" sz="1200" dirty="0"/>
              <a:t> </a:t>
            </a:r>
          </a:p>
        </p:txBody>
      </p:sp>
      <p:pic>
        <p:nvPicPr>
          <p:cNvPr id="8" name="Picture Placeholder 7" descr="A young woman in school uniform walks down a local street holding books and smiling.">
            <a:extLst>
              <a:ext uri="{FF2B5EF4-FFF2-40B4-BE49-F238E27FC236}">
                <a16:creationId xmlns:a16="http://schemas.microsoft.com/office/drawing/2014/main" id="{5C97BE65-87CF-4DA5-9E72-2B47A2F66A1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259"/>
          <a:stretch/>
        </p:blipFill>
        <p:spPr>
          <a:xfrm>
            <a:off x="7543800" y="1447800"/>
            <a:ext cx="4286250" cy="3914166"/>
          </a:xfrm>
        </p:spPr>
      </p:pic>
      <p:sp>
        <p:nvSpPr>
          <p:cNvPr id="9" name="Title 3">
            <a:extLst>
              <a:ext uri="{FF2B5EF4-FFF2-40B4-BE49-F238E27FC236}">
                <a16:creationId xmlns:a16="http://schemas.microsoft.com/office/drawing/2014/main" id="{018C4996-8E62-411D-9E8E-2F6FFA2B0490}"/>
              </a:ext>
            </a:extLst>
          </p:cNvPr>
          <p:cNvSpPr>
            <a:spLocks noGrp="1"/>
          </p:cNvSpPr>
          <p:nvPr>
            <p:ph type="title"/>
          </p:nvPr>
        </p:nvSpPr>
        <p:spPr>
          <a:xfrm>
            <a:off x="584849" y="182207"/>
            <a:ext cx="10296777" cy="728621"/>
          </a:xfrm>
        </p:spPr>
        <p:txBody>
          <a:bodyPr/>
          <a:lstStyle/>
          <a:p>
            <a:r>
              <a:rPr lang="en-AU" dirty="0"/>
              <a:t>Needs vs Strengths</a:t>
            </a:r>
          </a:p>
        </p:txBody>
      </p:sp>
    </p:spTree>
    <p:extLst>
      <p:ext uri="{BB962C8B-B14F-4D97-AF65-F5344CB8AC3E}">
        <p14:creationId xmlns:p14="http://schemas.microsoft.com/office/powerpoint/2010/main" val="19030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60F71-A243-41B0-BC31-8BEBC478A777}"/>
              </a:ext>
            </a:extLst>
          </p:cNvPr>
          <p:cNvSpPr>
            <a:spLocks noGrp="1"/>
          </p:cNvSpPr>
          <p:nvPr>
            <p:ph type="body" sz="half" idx="2"/>
          </p:nvPr>
        </p:nvSpPr>
        <p:spPr>
          <a:xfrm>
            <a:off x="584849" y="1257301"/>
            <a:ext cx="6616052" cy="4914900"/>
          </a:xfrm>
        </p:spPr>
        <p:txBody>
          <a:bodyPr/>
          <a:lstStyle/>
          <a:p>
            <a:r>
              <a:rPr lang="en-US" dirty="0"/>
              <a:t>But with the Strengths-based Approach, community members </a:t>
            </a:r>
            <a:r>
              <a:rPr lang="en-US" dirty="0" err="1"/>
              <a:t>recognise</a:t>
            </a:r>
            <a:r>
              <a:rPr lang="en-US" dirty="0"/>
              <a:t> their collective strengths, abilities and what can they do despite their challenges to work together towards the Common Good*. They are the architects of their own development and work alongside partners of Caritas Australia to create meaningful change. </a:t>
            </a:r>
          </a:p>
          <a:p>
            <a:r>
              <a:rPr lang="en-US" dirty="0"/>
              <a:t>This leads to stronger, more resilient communities and successful programs.</a:t>
            </a:r>
            <a:endParaRPr lang="en-AU" dirty="0"/>
          </a:p>
          <a:p>
            <a:endParaRPr lang="en-US" dirty="0"/>
          </a:p>
        </p:txBody>
      </p:sp>
      <p:sp>
        <p:nvSpPr>
          <p:cNvPr id="5" name="Text Placeholder 4">
            <a:extLst>
              <a:ext uri="{FF2B5EF4-FFF2-40B4-BE49-F238E27FC236}">
                <a16:creationId xmlns:a16="http://schemas.microsoft.com/office/drawing/2014/main" id="{05E7C526-70F2-4420-A649-768C7D5E208D}"/>
              </a:ext>
            </a:extLst>
          </p:cNvPr>
          <p:cNvSpPr>
            <a:spLocks noGrp="1"/>
          </p:cNvSpPr>
          <p:nvPr>
            <p:ph type="body" sz="quarter" idx="11"/>
          </p:nvPr>
        </p:nvSpPr>
        <p:spPr>
          <a:xfrm>
            <a:off x="7543800" y="5361966"/>
            <a:ext cx="4286250" cy="523849"/>
          </a:xfrm>
        </p:spPr>
        <p:txBody>
          <a:bodyPr/>
          <a:lstStyle/>
          <a:p>
            <a:r>
              <a:rPr lang="en-AU" sz="1200" dirty="0" err="1">
                <a:ea typeface="Calibri" panose="020F0502020204030204" pitchFamily="34" charset="0"/>
                <a:cs typeface="Arial" panose="020B0604020202020204" pitchFamily="34" charset="0"/>
              </a:rPr>
              <a:t>Chiquito</a:t>
            </a:r>
            <a:r>
              <a:rPr lang="en-AU" sz="1200" dirty="0">
                <a:ea typeface="Calibri" panose="020F0502020204030204" pitchFamily="34" charset="0"/>
                <a:cs typeface="Arial" panose="020B0604020202020204" pitchFamily="34" charset="0"/>
              </a:rPr>
              <a:t> (left) and his family members work together on their farm in Timor-Leste. </a:t>
            </a:r>
            <a:r>
              <a:rPr lang="en-AU" sz="1200" dirty="0">
                <a:cs typeface="Arial"/>
              </a:rPr>
              <a:t>Photo:</a:t>
            </a:r>
            <a:r>
              <a:rPr lang="en-AU" sz="1200" spc="-5" dirty="0">
                <a:cs typeface="Arial"/>
              </a:rPr>
              <a:t> Tim Lam/ Caritas Australia </a:t>
            </a:r>
            <a:endParaRPr lang="en-AU" sz="1200" dirty="0"/>
          </a:p>
          <a:p>
            <a:r>
              <a:rPr lang="en-AU" sz="900" dirty="0"/>
              <a:t> </a:t>
            </a:r>
          </a:p>
        </p:txBody>
      </p:sp>
      <p:pic>
        <p:nvPicPr>
          <p:cNvPr id="19" name="Picture Placeholder 18" descr="4 people using farming tools as they prepare a row of soil for planting in a field.">
            <a:extLst>
              <a:ext uri="{FF2B5EF4-FFF2-40B4-BE49-F238E27FC236}">
                <a16:creationId xmlns:a16="http://schemas.microsoft.com/office/drawing/2014/main" id="{AAAD08A5-67AE-44CC-B80C-48551416544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FB69F50F-456E-4D1A-841F-2AD06223505F}"/>
              </a:ext>
            </a:extLst>
          </p:cNvPr>
          <p:cNvSpPr txBox="1"/>
          <p:nvPr/>
        </p:nvSpPr>
        <p:spPr>
          <a:xfrm>
            <a:off x="573128" y="5822315"/>
            <a:ext cx="6061757" cy="584775"/>
          </a:xfrm>
          <a:prstGeom prst="rect">
            <a:avLst/>
          </a:prstGeom>
          <a:noFill/>
        </p:spPr>
        <p:txBody>
          <a:bodyPr wrap="square" rtlCol="0">
            <a:spAutoFit/>
          </a:bodyPr>
          <a:lstStyle/>
          <a:p>
            <a:r>
              <a:rPr lang="en-AU" sz="1600" dirty="0">
                <a:solidFill>
                  <a:schemeClr val="tx2"/>
                </a:solidFill>
              </a:rPr>
              <a:t>* Thinking about what is good for everyone, not just ourselves. </a:t>
            </a:r>
          </a:p>
          <a:p>
            <a:endParaRPr lang="en-AU" sz="1600" dirty="0"/>
          </a:p>
        </p:txBody>
      </p:sp>
      <p:sp>
        <p:nvSpPr>
          <p:cNvPr id="9" name="Title 3">
            <a:extLst>
              <a:ext uri="{FF2B5EF4-FFF2-40B4-BE49-F238E27FC236}">
                <a16:creationId xmlns:a16="http://schemas.microsoft.com/office/drawing/2014/main" id="{9A94BEFE-E40D-45BE-B056-082825DE78EB}"/>
              </a:ext>
            </a:extLst>
          </p:cNvPr>
          <p:cNvSpPr>
            <a:spLocks noGrp="1"/>
          </p:cNvSpPr>
          <p:nvPr>
            <p:ph type="title"/>
          </p:nvPr>
        </p:nvSpPr>
        <p:spPr>
          <a:xfrm>
            <a:off x="584849" y="182207"/>
            <a:ext cx="10296777" cy="728621"/>
          </a:xfrm>
        </p:spPr>
        <p:txBody>
          <a:bodyPr/>
          <a:lstStyle/>
          <a:p>
            <a:r>
              <a:rPr lang="en-AU" dirty="0"/>
              <a:t>Needs vs Strengths</a:t>
            </a:r>
          </a:p>
        </p:txBody>
      </p:sp>
    </p:spTree>
    <p:extLst>
      <p:ext uri="{BB962C8B-B14F-4D97-AF65-F5344CB8AC3E}">
        <p14:creationId xmlns:p14="http://schemas.microsoft.com/office/powerpoint/2010/main" val="313495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D9CE2D-A24D-402F-B4B7-DD3D24867B72}"/>
              </a:ext>
            </a:extLst>
          </p:cNvPr>
          <p:cNvSpPr>
            <a:spLocks noGrp="1"/>
          </p:cNvSpPr>
          <p:nvPr>
            <p:ph type="body" sz="half" idx="2"/>
          </p:nvPr>
        </p:nvSpPr>
        <p:spPr/>
        <p:txBody>
          <a:bodyPr/>
          <a:lstStyle/>
          <a:p>
            <a:r>
              <a:rPr lang="en-AU" altLang="en-US"/>
              <a:t>What do you see?</a:t>
            </a:r>
          </a:p>
          <a:p>
            <a:endParaRPr lang="en-AU" altLang="en-US"/>
          </a:p>
          <a:p>
            <a:pPr marL="1609725"/>
            <a:r>
              <a:rPr lang="en-US" altLang="en-US"/>
              <a:t>A glass half-empty… </a:t>
            </a:r>
          </a:p>
          <a:p>
            <a:pPr marL="1609725"/>
            <a:endParaRPr lang="en-US" altLang="en-US"/>
          </a:p>
          <a:p>
            <a:pPr marL="1609725"/>
            <a:r>
              <a:rPr lang="en-US" altLang="en-US"/>
              <a:t>or half-full?</a:t>
            </a:r>
          </a:p>
          <a:p>
            <a:endParaRPr lang="en-AU" altLang="en-US"/>
          </a:p>
          <a:p>
            <a:endParaRPr lang="en-AU"/>
          </a:p>
        </p:txBody>
      </p:sp>
      <p:sp>
        <p:nvSpPr>
          <p:cNvPr id="4" name="Title 3">
            <a:extLst>
              <a:ext uri="{FF2B5EF4-FFF2-40B4-BE49-F238E27FC236}">
                <a16:creationId xmlns:a16="http://schemas.microsoft.com/office/drawing/2014/main" id="{6E1573BC-9163-42D4-9887-B03566A1A727}"/>
              </a:ext>
            </a:extLst>
          </p:cNvPr>
          <p:cNvSpPr>
            <a:spLocks noGrp="1"/>
          </p:cNvSpPr>
          <p:nvPr>
            <p:ph type="title"/>
          </p:nvPr>
        </p:nvSpPr>
        <p:spPr>
          <a:xfrm>
            <a:off x="584849" y="182207"/>
            <a:ext cx="10296777" cy="728621"/>
          </a:xfrm>
        </p:spPr>
        <p:txBody>
          <a:bodyPr/>
          <a:lstStyle/>
          <a:p>
            <a:r>
              <a:rPr lang="en-AU" dirty="0"/>
              <a:t>Needs vs Strengths</a:t>
            </a:r>
          </a:p>
        </p:txBody>
      </p:sp>
      <p:sp>
        <p:nvSpPr>
          <p:cNvPr id="9" name="Text Placeholder 3">
            <a:extLst>
              <a:ext uri="{FF2B5EF4-FFF2-40B4-BE49-F238E27FC236}">
                <a16:creationId xmlns:a16="http://schemas.microsoft.com/office/drawing/2014/main" id="{65BAAF73-4CE1-4298-8F82-448544CF83EE}"/>
              </a:ext>
            </a:extLst>
          </p:cNvPr>
          <p:cNvSpPr txBox="1">
            <a:spLocks/>
          </p:cNvSpPr>
          <p:nvPr/>
        </p:nvSpPr>
        <p:spPr bwMode="auto">
          <a:xfrm>
            <a:off x="7021869" y="5310603"/>
            <a:ext cx="3379723" cy="424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FontTx/>
              <a:buNone/>
              <a:defRPr sz="1400" kern="1200">
                <a:solidFill>
                  <a:srgbClr val="C1333C"/>
                </a:solidFill>
                <a:latin typeface=""/>
                <a:ea typeface="+mn-ea"/>
                <a:cs typeface="+mn-cs"/>
              </a:defRPr>
            </a:lvl1pPr>
            <a:lvl2pPr marL="457200" indent="0" algn="l" defTabSz="457200" rtl="0" eaLnBrk="0" fontAlgn="base" hangingPunct="0">
              <a:spcBef>
                <a:spcPct val="20000"/>
              </a:spcBef>
              <a:spcAft>
                <a:spcPct val="0"/>
              </a:spcAft>
              <a:buFontTx/>
              <a:buNone/>
              <a:defRPr sz="1400" kern="1200">
                <a:solidFill>
                  <a:schemeClr val="tx1"/>
                </a:solidFill>
                <a:latin typeface=""/>
                <a:ea typeface="+mn-ea"/>
                <a:cs typeface="+mn-cs"/>
              </a:defRPr>
            </a:lvl2pPr>
            <a:lvl3pPr marL="914400" indent="0" algn="l" defTabSz="457200" rtl="0" eaLnBrk="0" fontAlgn="base" hangingPunct="0">
              <a:spcBef>
                <a:spcPct val="20000"/>
              </a:spcBef>
              <a:spcAft>
                <a:spcPct val="0"/>
              </a:spcAft>
              <a:buFontTx/>
              <a:buNone/>
              <a:defRPr sz="1400" kern="1200">
                <a:solidFill>
                  <a:schemeClr val="tx1"/>
                </a:solidFill>
                <a:latin typeface=""/>
                <a:ea typeface="+mn-ea"/>
                <a:cs typeface="+mn-cs"/>
              </a:defRPr>
            </a:lvl3pPr>
            <a:lvl4pPr marL="1371600" indent="0" algn="l" defTabSz="457200" rtl="0" eaLnBrk="0" fontAlgn="base" hangingPunct="0">
              <a:spcBef>
                <a:spcPct val="20000"/>
              </a:spcBef>
              <a:spcAft>
                <a:spcPct val="0"/>
              </a:spcAft>
              <a:buFontTx/>
              <a:buNone/>
              <a:defRPr sz="1400" kern="1200">
                <a:solidFill>
                  <a:schemeClr val="tx1"/>
                </a:solidFill>
                <a:latin typeface=""/>
                <a:ea typeface="+mn-ea"/>
                <a:cs typeface="+mn-cs"/>
              </a:defRPr>
            </a:lvl4pPr>
            <a:lvl5pPr marL="1828800" indent="0" algn="l" defTabSz="457200" rtl="0" eaLnBrk="0" fontAlgn="base" hangingPunct="0">
              <a:spcBef>
                <a:spcPct val="20000"/>
              </a:spcBef>
              <a:spcAft>
                <a:spcPct val="0"/>
              </a:spcAft>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AU" altLang="en-US" sz="1000">
                <a:latin typeface="Arial" panose="020B0604020202020204" pitchFamily="34" charset="0"/>
              </a:rPr>
              <a:t>Photo: Tropical Cyclone Pam has caused widespread destruction in Vanuatu. Credit: Adventist Development and Relief Agency.</a:t>
            </a:r>
          </a:p>
          <a:p>
            <a:pPr eaLnBrk="1" hangingPunct="1"/>
            <a:endParaRPr lang="en-AU" altLang="en-US" sz="1000">
              <a:latin typeface="Arial" panose="020B0604020202020204" pitchFamily="34" charset="0"/>
            </a:endParaRPr>
          </a:p>
        </p:txBody>
      </p:sp>
      <p:sp>
        <p:nvSpPr>
          <p:cNvPr id="10" name="Freeform 1">
            <a:extLst>
              <a:ext uri="{FF2B5EF4-FFF2-40B4-BE49-F238E27FC236}">
                <a16:creationId xmlns:a16="http://schemas.microsoft.com/office/drawing/2014/main" id="{89589829-878B-4784-8FD1-BA8C819E57C5}"/>
              </a:ext>
            </a:extLst>
          </p:cNvPr>
          <p:cNvSpPr>
            <a:spLocks noChangeArrowheads="1"/>
          </p:cNvSpPr>
          <p:nvPr/>
        </p:nvSpPr>
        <p:spPr bwMode="auto">
          <a:xfrm>
            <a:off x="7012914" y="1913572"/>
            <a:ext cx="3388677" cy="29310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pic>
        <p:nvPicPr>
          <p:cNvPr id="11" name="Picture 2" descr="A glass of water that is half-filled with water.">
            <a:extLst>
              <a:ext uri="{FF2B5EF4-FFF2-40B4-BE49-F238E27FC236}">
                <a16:creationId xmlns:a16="http://schemas.microsoft.com/office/drawing/2014/main" id="{99AB864A-6E40-4688-9C4E-4BBB91F523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5707" y="1406426"/>
            <a:ext cx="4151744" cy="45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CC5B713E-91B7-4EED-AAEC-B7211F2FA02A}"/>
              </a:ext>
            </a:extLst>
          </p:cNvPr>
          <p:cNvCxnSpPr>
            <a:cxnSpLocks/>
          </p:cNvCxnSpPr>
          <p:nvPr/>
        </p:nvCxnSpPr>
        <p:spPr>
          <a:xfrm>
            <a:off x="6475707" y="2646777"/>
            <a:ext cx="1370010" cy="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04475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D9CE2D-A24D-402F-B4B7-DD3D24867B72}"/>
              </a:ext>
            </a:extLst>
          </p:cNvPr>
          <p:cNvSpPr>
            <a:spLocks noGrp="1"/>
          </p:cNvSpPr>
          <p:nvPr>
            <p:ph type="body" sz="half" idx="2"/>
          </p:nvPr>
        </p:nvSpPr>
        <p:spPr>
          <a:xfrm>
            <a:off x="584849" y="1406426"/>
            <a:ext cx="4841916" cy="4540746"/>
          </a:xfrm>
        </p:spPr>
        <p:txBody>
          <a:bodyPr/>
          <a:lstStyle/>
          <a:p>
            <a:r>
              <a:rPr lang="en-US" altLang="en-US" dirty="0"/>
              <a:t>All too often, development programs have only paid attention to the half-empty part: people’s needs and problems.</a:t>
            </a:r>
          </a:p>
          <a:p>
            <a:r>
              <a:rPr lang="en-AU" altLang="en-US" dirty="0"/>
              <a:t>The Strengths-based Approach focuses on the glass being half-full: this is where the strengths, gifts and talents of a community lies.</a:t>
            </a:r>
          </a:p>
          <a:p>
            <a:endParaRPr lang="en-US" altLang="en-US" dirty="0"/>
          </a:p>
          <a:p>
            <a:endParaRPr lang="en-US" altLang="en-US" dirty="0"/>
          </a:p>
          <a:p>
            <a:endParaRPr lang="en-AU" altLang="en-US" dirty="0"/>
          </a:p>
          <a:p>
            <a:endParaRPr lang="en-AU" dirty="0"/>
          </a:p>
        </p:txBody>
      </p:sp>
      <p:sp>
        <p:nvSpPr>
          <p:cNvPr id="4" name="Title 3">
            <a:extLst>
              <a:ext uri="{FF2B5EF4-FFF2-40B4-BE49-F238E27FC236}">
                <a16:creationId xmlns:a16="http://schemas.microsoft.com/office/drawing/2014/main" id="{6E1573BC-9163-42D4-9887-B03566A1A727}"/>
              </a:ext>
            </a:extLst>
          </p:cNvPr>
          <p:cNvSpPr>
            <a:spLocks noGrp="1"/>
          </p:cNvSpPr>
          <p:nvPr>
            <p:ph type="title"/>
          </p:nvPr>
        </p:nvSpPr>
        <p:spPr/>
        <p:txBody>
          <a:bodyPr/>
          <a:lstStyle/>
          <a:p>
            <a:r>
              <a:rPr lang="en-AU"/>
              <a:t>Needs vs Strengths</a:t>
            </a:r>
          </a:p>
        </p:txBody>
      </p:sp>
      <p:sp>
        <p:nvSpPr>
          <p:cNvPr id="9" name="Text Placeholder 3">
            <a:extLst>
              <a:ext uri="{FF2B5EF4-FFF2-40B4-BE49-F238E27FC236}">
                <a16:creationId xmlns:a16="http://schemas.microsoft.com/office/drawing/2014/main" id="{65BAAF73-4CE1-4298-8F82-448544CF83EE}"/>
              </a:ext>
            </a:extLst>
          </p:cNvPr>
          <p:cNvSpPr txBox="1">
            <a:spLocks/>
          </p:cNvSpPr>
          <p:nvPr/>
        </p:nvSpPr>
        <p:spPr bwMode="auto">
          <a:xfrm>
            <a:off x="7021869" y="5310603"/>
            <a:ext cx="3379723" cy="424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FontTx/>
              <a:buNone/>
              <a:defRPr sz="1400" kern="1200">
                <a:solidFill>
                  <a:srgbClr val="C1333C"/>
                </a:solidFill>
                <a:latin typeface=""/>
                <a:ea typeface="+mn-ea"/>
                <a:cs typeface="+mn-cs"/>
              </a:defRPr>
            </a:lvl1pPr>
            <a:lvl2pPr marL="457200" indent="0" algn="l" defTabSz="457200" rtl="0" eaLnBrk="0" fontAlgn="base" hangingPunct="0">
              <a:spcBef>
                <a:spcPct val="20000"/>
              </a:spcBef>
              <a:spcAft>
                <a:spcPct val="0"/>
              </a:spcAft>
              <a:buFontTx/>
              <a:buNone/>
              <a:defRPr sz="1400" kern="1200">
                <a:solidFill>
                  <a:schemeClr val="tx1"/>
                </a:solidFill>
                <a:latin typeface=""/>
                <a:ea typeface="+mn-ea"/>
                <a:cs typeface="+mn-cs"/>
              </a:defRPr>
            </a:lvl2pPr>
            <a:lvl3pPr marL="914400" indent="0" algn="l" defTabSz="457200" rtl="0" eaLnBrk="0" fontAlgn="base" hangingPunct="0">
              <a:spcBef>
                <a:spcPct val="20000"/>
              </a:spcBef>
              <a:spcAft>
                <a:spcPct val="0"/>
              </a:spcAft>
              <a:buFontTx/>
              <a:buNone/>
              <a:defRPr sz="1400" kern="1200">
                <a:solidFill>
                  <a:schemeClr val="tx1"/>
                </a:solidFill>
                <a:latin typeface=""/>
                <a:ea typeface="+mn-ea"/>
                <a:cs typeface="+mn-cs"/>
              </a:defRPr>
            </a:lvl3pPr>
            <a:lvl4pPr marL="1371600" indent="0" algn="l" defTabSz="457200" rtl="0" eaLnBrk="0" fontAlgn="base" hangingPunct="0">
              <a:spcBef>
                <a:spcPct val="20000"/>
              </a:spcBef>
              <a:spcAft>
                <a:spcPct val="0"/>
              </a:spcAft>
              <a:buFontTx/>
              <a:buNone/>
              <a:defRPr sz="1400" kern="1200">
                <a:solidFill>
                  <a:schemeClr val="tx1"/>
                </a:solidFill>
                <a:latin typeface=""/>
                <a:ea typeface="+mn-ea"/>
                <a:cs typeface="+mn-cs"/>
              </a:defRPr>
            </a:lvl4pPr>
            <a:lvl5pPr marL="1828800" indent="0" algn="l" defTabSz="457200" rtl="0" eaLnBrk="0" fontAlgn="base" hangingPunct="0">
              <a:spcBef>
                <a:spcPct val="20000"/>
              </a:spcBef>
              <a:spcAft>
                <a:spcPct val="0"/>
              </a:spcAft>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AU" altLang="en-US" sz="1000">
                <a:latin typeface="Arial" panose="020B0604020202020204" pitchFamily="34" charset="0"/>
              </a:rPr>
              <a:t>Photo: Tropical Cyclone Pam has caused widespread destruction in Vanuatu. Credit: Adventist Development and Relief Agency.</a:t>
            </a:r>
          </a:p>
          <a:p>
            <a:pPr eaLnBrk="1" hangingPunct="1"/>
            <a:endParaRPr lang="en-AU" altLang="en-US" sz="1000">
              <a:latin typeface="Arial" panose="020B0604020202020204" pitchFamily="34" charset="0"/>
            </a:endParaRPr>
          </a:p>
        </p:txBody>
      </p:sp>
      <p:sp>
        <p:nvSpPr>
          <p:cNvPr id="10" name="Freeform 1">
            <a:extLst>
              <a:ext uri="{FF2B5EF4-FFF2-40B4-BE49-F238E27FC236}">
                <a16:creationId xmlns:a16="http://schemas.microsoft.com/office/drawing/2014/main" id="{89589829-878B-4784-8FD1-BA8C819E57C5}"/>
              </a:ext>
            </a:extLst>
          </p:cNvPr>
          <p:cNvSpPr>
            <a:spLocks noChangeArrowheads="1"/>
          </p:cNvSpPr>
          <p:nvPr/>
        </p:nvSpPr>
        <p:spPr bwMode="auto">
          <a:xfrm>
            <a:off x="7012914" y="1913572"/>
            <a:ext cx="3388677" cy="29310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pic>
        <p:nvPicPr>
          <p:cNvPr id="11" name="Picture 2">
            <a:extLst>
              <a:ext uri="{FF2B5EF4-FFF2-40B4-BE49-F238E27FC236}">
                <a16:creationId xmlns:a16="http://schemas.microsoft.com/office/drawing/2014/main" id="{99AB864A-6E40-4688-9C4E-4BBB91F523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5707" y="1406426"/>
            <a:ext cx="4151744" cy="45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descr="A glass of water that is half-filled with water.">
            <a:extLst>
              <a:ext uri="{FF2B5EF4-FFF2-40B4-BE49-F238E27FC236}">
                <a16:creationId xmlns:a16="http://schemas.microsoft.com/office/drawing/2014/main" id="{CC5B713E-91B7-4EED-AAEC-B7211F2FA02A}"/>
              </a:ext>
            </a:extLst>
          </p:cNvPr>
          <p:cNvCxnSpPr>
            <a:cxnSpLocks/>
          </p:cNvCxnSpPr>
          <p:nvPr/>
        </p:nvCxnSpPr>
        <p:spPr>
          <a:xfrm>
            <a:off x="6475707" y="2646777"/>
            <a:ext cx="1370010" cy="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98812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9810E7B-D4EB-45C2-8FCD-1265B46754E9}"/>
              </a:ext>
            </a:extLst>
          </p:cNvPr>
          <p:cNvGraphicFramePr>
            <a:graphicFrameLocks noGrp="1"/>
          </p:cNvGraphicFramePr>
          <p:nvPr>
            <p:extLst>
              <p:ext uri="{D42A27DB-BD31-4B8C-83A1-F6EECF244321}">
                <p14:modId xmlns:p14="http://schemas.microsoft.com/office/powerpoint/2010/main" val="2749855958"/>
              </p:ext>
            </p:extLst>
          </p:nvPr>
        </p:nvGraphicFramePr>
        <p:xfrm>
          <a:off x="573128" y="1508026"/>
          <a:ext cx="11115503" cy="4759960"/>
        </p:xfrm>
        <a:graphic>
          <a:graphicData uri="http://schemas.openxmlformats.org/drawingml/2006/table">
            <a:tbl>
              <a:tblPr firstRow="1" bandRow="1">
                <a:tableStyleId>{5C22544A-7EE6-4342-B048-85BDC9FD1C3A}</a:tableStyleId>
              </a:tblPr>
              <a:tblGrid>
                <a:gridCol w="1471982">
                  <a:extLst>
                    <a:ext uri="{9D8B030D-6E8A-4147-A177-3AD203B41FA5}">
                      <a16:colId xmlns:a16="http://schemas.microsoft.com/office/drawing/2014/main" val="1364020130"/>
                    </a:ext>
                  </a:extLst>
                </a:gridCol>
                <a:gridCol w="2428567">
                  <a:extLst>
                    <a:ext uri="{9D8B030D-6E8A-4147-A177-3AD203B41FA5}">
                      <a16:colId xmlns:a16="http://schemas.microsoft.com/office/drawing/2014/main" val="2982566360"/>
                    </a:ext>
                  </a:extLst>
                </a:gridCol>
                <a:gridCol w="1641988">
                  <a:extLst>
                    <a:ext uri="{9D8B030D-6E8A-4147-A177-3AD203B41FA5}">
                      <a16:colId xmlns:a16="http://schemas.microsoft.com/office/drawing/2014/main" val="4204347310"/>
                    </a:ext>
                  </a:extLst>
                </a:gridCol>
                <a:gridCol w="2222622">
                  <a:extLst>
                    <a:ext uri="{9D8B030D-6E8A-4147-A177-3AD203B41FA5}">
                      <a16:colId xmlns:a16="http://schemas.microsoft.com/office/drawing/2014/main" val="2842680698"/>
                    </a:ext>
                  </a:extLst>
                </a:gridCol>
                <a:gridCol w="1229032">
                  <a:extLst>
                    <a:ext uri="{9D8B030D-6E8A-4147-A177-3AD203B41FA5}">
                      <a16:colId xmlns:a16="http://schemas.microsoft.com/office/drawing/2014/main" val="2402636027"/>
                    </a:ext>
                  </a:extLst>
                </a:gridCol>
                <a:gridCol w="2121312">
                  <a:extLst>
                    <a:ext uri="{9D8B030D-6E8A-4147-A177-3AD203B41FA5}">
                      <a16:colId xmlns:a16="http://schemas.microsoft.com/office/drawing/2014/main" val="1843118538"/>
                    </a:ext>
                  </a:extLst>
                </a:gridCol>
              </a:tblGrid>
              <a:tr h="370840">
                <a:tc gridSpan="2">
                  <a:txBody>
                    <a:bodyPr/>
                    <a:lstStyle/>
                    <a:p>
                      <a:pPr algn="l"/>
                      <a:r>
                        <a:rPr lang="en-AU" sz="2400" b="1">
                          <a:solidFill>
                            <a:schemeClr val="tx2"/>
                          </a:solidFill>
                        </a:rPr>
                        <a:t>     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353695"/>
                      <a:r>
                        <a:rPr lang="en-AU" sz="2400" b="1">
                          <a:solidFill>
                            <a:schemeClr val="tx2"/>
                          </a:solidFill>
                        </a:rPr>
                        <a:t>Natural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2400" b="1">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541020"/>
                      <a:r>
                        <a:rPr lang="en-AU" sz="2400" b="1">
                          <a:solidFill>
                            <a:schemeClr val="tx2"/>
                          </a:solidFill>
                        </a:rPr>
                        <a:t>Social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extLst>
                  <a:ext uri="{0D108BD9-81ED-4DB2-BD59-A6C34878D82A}">
                    <a16:rowId xmlns:a16="http://schemas.microsoft.com/office/drawing/2014/main" val="1425334507"/>
                  </a:ext>
                </a:extLst>
              </a:tr>
              <a:tr h="0">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skills</a:t>
                      </a:r>
                    </a:p>
                    <a:p>
                      <a:pPr marL="285750" indent="-285750">
                        <a:buFont typeface="Arial" panose="020B0604020202020204" pitchFamily="34" charset="0"/>
                        <a:buChar char="•"/>
                      </a:pPr>
                      <a:r>
                        <a:rPr lang="en-AU" b="0"/>
                        <a:t>knowledge</a:t>
                      </a:r>
                    </a:p>
                    <a:p>
                      <a:pPr marL="285750" indent="-285750">
                        <a:buFont typeface="Arial" panose="020B0604020202020204" pitchFamily="34" charset="0"/>
                        <a:buChar char="•"/>
                      </a:pPr>
                      <a:r>
                        <a:rPr lang="en-AU" b="0"/>
                        <a:t>labour</a:t>
                      </a:r>
                    </a:p>
                    <a:p>
                      <a:pPr marL="285750" indent="-285750">
                        <a:buFont typeface="Arial" panose="020B0604020202020204" pitchFamily="34" charset="0"/>
                        <a:buChar char="•"/>
                      </a:pPr>
                      <a:r>
                        <a:rPr lang="en-AU" b="0"/>
                        <a:t>compassion</a:t>
                      </a:r>
                    </a:p>
                    <a:p>
                      <a:pPr marL="285750" indent="-285750">
                        <a:buFont typeface="Arial" panose="020B0604020202020204" pitchFamily="34" charset="0"/>
                        <a:buChar char="•"/>
                      </a:pPr>
                      <a:r>
                        <a:rPr lang="en-AU" b="0"/>
                        <a:t>health </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land</a:t>
                      </a:r>
                    </a:p>
                    <a:p>
                      <a:pPr marL="285750" indent="-285750">
                        <a:buFont typeface="Arial" panose="020B0604020202020204" pitchFamily="34" charset="0"/>
                        <a:buChar char="•"/>
                      </a:pPr>
                      <a:r>
                        <a:rPr lang="en-AU" b="0"/>
                        <a:t>water</a:t>
                      </a:r>
                    </a:p>
                    <a:p>
                      <a:pPr marL="285750" indent="-285750">
                        <a:buFont typeface="Arial" panose="020B0604020202020204" pitchFamily="34" charset="0"/>
                        <a:buChar char="•"/>
                      </a:pPr>
                      <a:r>
                        <a:rPr lang="en-AU" b="0"/>
                        <a:t>fertile soil</a:t>
                      </a:r>
                    </a:p>
                    <a:p>
                      <a:pPr marL="285750" indent="-285750">
                        <a:buFont typeface="Arial" panose="020B0604020202020204" pitchFamily="34" charset="0"/>
                        <a:buChar char="•"/>
                      </a:pPr>
                      <a:r>
                        <a:rPr lang="en-AU" b="0"/>
                        <a:t>animals </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social networks</a:t>
                      </a:r>
                    </a:p>
                    <a:p>
                      <a:pPr marL="285750" indent="-285750">
                        <a:buFont typeface="Arial" panose="020B0604020202020204" pitchFamily="34" charset="0"/>
                        <a:buChar char="•"/>
                      </a:pPr>
                      <a:r>
                        <a:rPr lang="en-AU" b="0"/>
                        <a:t>groups/clubs</a:t>
                      </a:r>
                    </a:p>
                    <a:p>
                      <a:pPr marL="285750" indent="-285750">
                        <a:buFont typeface="Arial" panose="020B0604020202020204" pitchFamily="34" charset="0"/>
                        <a:buChar char="•"/>
                      </a:pPr>
                      <a:r>
                        <a:rPr lang="en-AU" b="0"/>
                        <a:t>associations</a:t>
                      </a:r>
                    </a:p>
                    <a:p>
                      <a:pPr marL="285750" indent="-285750">
                        <a:buFont typeface="Arial" panose="020B0604020202020204" pitchFamily="34" charset="0"/>
                        <a:buChar char="•"/>
                      </a:pPr>
                      <a:r>
                        <a:rPr lang="en-AU" b="0"/>
                        <a:t>organisations</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150844"/>
                  </a:ext>
                </a:extLst>
              </a:tr>
              <a:tr h="370840">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68211"/>
                  </a:ext>
                </a:extLst>
              </a:tr>
              <a:tr h="370840">
                <a:tc gridSpan="2">
                  <a:txBody>
                    <a:bodyPr/>
                    <a:lstStyle/>
                    <a:p>
                      <a:pPr marL="264795" indent="0"/>
                      <a:r>
                        <a:rPr lang="en-AU" sz="2400" b="1">
                          <a:solidFill>
                            <a:schemeClr val="tx2"/>
                          </a:solidFill>
                        </a:rPr>
                        <a:t>Physical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sz="2400"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541020"/>
                      <a:r>
                        <a:rPr lang="en-AU" sz="2400" b="1">
                          <a:solidFill>
                            <a:schemeClr val="tx2"/>
                          </a:solidFill>
                        </a:rPr>
                        <a:t>Financial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sz="2400"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614624"/>
                  </a:ext>
                </a:extLst>
              </a:tr>
              <a:tr h="370840">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roads and bridges</a:t>
                      </a:r>
                    </a:p>
                    <a:p>
                      <a:pPr marL="285750" indent="-285750">
                        <a:buFont typeface="Arial" panose="020B0604020202020204" pitchFamily="34" charset="0"/>
                        <a:buChar char="•"/>
                      </a:pPr>
                      <a:r>
                        <a:rPr lang="en-AU" b="0"/>
                        <a:t>schools</a:t>
                      </a:r>
                    </a:p>
                    <a:p>
                      <a:pPr marL="285750" indent="-285750">
                        <a:buFont typeface="Arial" panose="020B0604020202020204" pitchFamily="34" charset="0"/>
                        <a:buChar char="•"/>
                      </a:pPr>
                      <a:r>
                        <a:rPr lang="en-AU" b="0"/>
                        <a:t>clinics</a:t>
                      </a:r>
                    </a:p>
                    <a:p>
                      <a:pPr marL="285750" indent="-285750">
                        <a:buFont typeface="Arial" panose="020B0604020202020204" pitchFamily="34" charset="0"/>
                        <a:buChar char="•"/>
                      </a:pPr>
                      <a:r>
                        <a:rPr lang="en-AU" b="0"/>
                        <a:t>transport</a:t>
                      </a:r>
                    </a:p>
                    <a:p>
                      <a:pPr marL="285750" indent="-285750">
                        <a:buFont typeface="Arial" panose="020B0604020202020204" pitchFamily="34" charset="0"/>
                        <a:buChar char="•"/>
                      </a:pPr>
                      <a:r>
                        <a:rPr lang="en-AU" b="0"/>
                        <a:t>water supply</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cash</a:t>
                      </a:r>
                    </a:p>
                    <a:p>
                      <a:pPr marL="285750" indent="-285750">
                        <a:buFont typeface="Arial" panose="020B0604020202020204" pitchFamily="34" charset="0"/>
                        <a:buChar char="•"/>
                      </a:pPr>
                      <a:r>
                        <a:rPr lang="en-AU" b="0"/>
                        <a:t>livestock</a:t>
                      </a:r>
                    </a:p>
                    <a:p>
                      <a:pPr marL="285750" indent="-285750">
                        <a:buFont typeface="Arial" panose="020B0604020202020204" pitchFamily="34" charset="0"/>
                        <a:buChar char="•"/>
                      </a:pPr>
                      <a:r>
                        <a:rPr lang="en-AU" b="0"/>
                        <a:t>grain stores</a:t>
                      </a:r>
                    </a:p>
                    <a:p>
                      <a:pPr marL="285750" indent="-285750">
                        <a:buFont typeface="Arial" panose="020B0604020202020204" pitchFamily="34" charset="0"/>
                        <a:buChar char="•"/>
                      </a:pPr>
                      <a:r>
                        <a:rPr lang="en-AU" b="0"/>
                        <a:t>savings</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956043"/>
                  </a:ext>
                </a:extLst>
              </a:tr>
            </a:tbl>
          </a:graphicData>
        </a:graphic>
      </p:graphicFrame>
      <p:sp>
        <p:nvSpPr>
          <p:cNvPr id="3" name="Title 2">
            <a:extLst>
              <a:ext uri="{FF2B5EF4-FFF2-40B4-BE49-F238E27FC236}">
                <a16:creationId xmlns:a16="http://schemas.microsoft.com/office/drawing/2014/main" id="{3383346D-C52B-4184-82C3-3E5E83EFDF7E}"/>
              </a:ext>
            </a:extLst>
          </p:cNvPr>
          <p:cNvSpPr>
            <a:spLocks noGrp="1"/>
          </p:cNvSpPr>
          <p:nvPr>
            <p:ph type="title"/>
          </p:nvPr>
        </p:nvSpPr>
        <p:spPr>
          <a:xfrm>
            <a:off x="573128" y="155233"/>
            <a:ext cx="10296777" cy="728621"/>
          </a:xfrm>
        </p:spPr>
        <p:txBody>
          <a:bodyPr/>
          <a:lstStyle/>
          <a:p>
            <a:r>
              <a:rPr lang="en-US" dirty="0"/>
              <a:t>Strengths can be:</a:t>
            </a:r>
            <a:endParaRPr lang="en-AU" dirty="0"/>
          </a:p>
        </p:txBody>
      </p:sp>
      <p:pic>
        <p:nvPicPr>
          <p:cNvPr id="4" name="Picture 3">
            <a:extLst>
              <a:ext uri="{FF2B5EF4-FFF2-40B4-BE49-F238E27FC236}">
                <a16:creationId xmlns:a16="http://schemas.microsoft.com/office/drawing/2014/main" id="{9172412C-B554-48AD-B63E-2BFB555233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378" y="2132197"/>
            <a:ext cx="890985" cy="935467"/>
          </a:xfrm>
          <a:prstGeom prst="rect">
            <a:avLst/>
          </a:prstGeom>
        </p:spPr>
      </p:pic>
      <p:pic>
        <p:nvPicPr>
          <p:cNvPr id="6" name="Picture 5">
            <a:extLst>
              <a:ext uri="{FF2B5EF4-FFF2-40B4-BE49-F238E27FC236}">
                <a16:creationId xmlns:a16="http://schemas.microsoft.com/office/drawing/2014/main" id="{342477C5-2E89-478D-B2AF-8066C8B14A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3499" y="2127699"/>
            <a:ext cx="651486" cy="935467"/>
          </a:xfrm>
          <a:prstGeom prst="rect">
            <a:avLst/>
          </a:prstGeom>
        </p:spPr>
      </p:pic>
      <p:pic>
        <p:nvPicPr>
          <p:cNvPr id="9" name="Picture 8">
            <a:extLst>
              <a:ext uri="{FF2B5EF4-FFF2-40B4-BE49-F238E27FC236}">
                <a16:creationId xmlns:a16="http://schemas.microsoft.com/office/drawing/2014/main" id="{CED3DAA8-140E-4C48-95CA-CE225293C9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8098" y="2233431"/>
            <a:ext cx="563795" cy="667085"/>
          </a:xfrm>
          <a:prstGeom prst="rect">
            <a:avLst/>
          </a:prstGeom>
        </p:spPr>
      </p:pic>
      <p:pic>
        <p:nvPicPr>
          <p:cNvPr id="11" name="Picture 10">
            <a:extLst>
              <a:ext uri="{FF2B5EF4-FFF2-40B4-BE49-F238E27FC236}">
                <a16:creationId xmlns:a16="http://schemas.microsoft.com/office/drawing/2014/main" id="{F14AD4A1-32F8-4DCE-8480-07B7D59F44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0546" y="4877533"/>
            <a:ext cx="1081868" cy="795680"/>
          </a:xfrm>
          <a:prstGeom prst="rect">
            <a:avLst/>
          </a:prstGeom>
        </p:spPr>
      </p:pic>
      <p:pic>
        <p:nvPicPr>
          <p:cNvPr id="13" name="Picture 12">
            <a:extLst>
              <a:ext uri="{FF2B5EF4-FFF2-40B4-BE49-F238E27FC236}">
                <a16:creationId xmlns:a16="http://schemas.microsoft.com/office/drawing/2014/main" id="{B17BE270-82E0-48E0-9FC5-3F2B2322FA8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037244">
            <a:off x="5005563" y="4646332"/>
            <a:ext cx="908949" cy="633814"/>
          </a:xfrm>
          <a:prstGeom prst="rect">
            <a:avLst/>
          </a:prstGeom>
        </p:spPr>
      </p:pic>
    </p:spTree>
    <p:extLst>
      <p:ext uri="{BB962C8B-B14F-4D97-AF65-F5344CB8AC3E}">
        <p14:creationId xmlns:p14="http://schemas.microsoft.com/office/powerpoint/2010/main" val="2729376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Placeholder 2"/>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nSpc>
                <a:spcPct val="110000"/>
              </a:lnSpc>
              <a:spcAft>
                <a:spcPts val="1200"/>
              </a:spcAft>
            </a:pPr>
            <a:r>
              <a:rPr lang="en-US" b="1" dirty="0">
                <a:latin typeface="Arial"/>
                <a:cs typeface="Arial"/>
              </a:rPr>
              <a:t>Strength-based Approach</a:t>
            </a:r>
          </a:p>
          <a:p>
            <a:pPr>
              <a:lnSpc>
                <a:spcPct val="110000"/>
              </a:lnSpc>
              <a:spcAft>
                <a:spcPts val="1200"/>
              </a:spcAft>
            </a:pPr>
            <a:r>
              <a:rPr lang="en-AU" dirty="0"/>
              <a:t>The approach starts with 'what people have' and builds on this. It ensures that communities design their own development and it leads to more sustainable change. </a:t>
            </a:r>
          </a:p>
        </p:txBody>
      </p:sp>
      <p:sp>
        <p:nvSpPr>
          <p:cNvPr id="2" name="Title 1"/>
          <p:cNvSpPr>
            <a:spLocks noGrp="1"/>
          </p:cNvSpPr>
          <p:nvPr>
            <p:ph type="title"/>
          </p:nvPr>
        </p:nvSpPr>
        <p:spPr>
          <a:xfrm>
            <a:off x="584849" y="182207"/>
            <a:ext cx="10296777" cy="728621"/>
          </a:xfrm>
        </p:spPr>
        <p:txBody>
          <a:bodyPr wrap="square" numCol="1" compatLnSpc="1">
            <a:prstTxWarp prst="textNoShape">
              <a:avLst/>
            </a:prstTxWarp>
          </a:bodyPr>
          <a:lstStyle/>
          <a:p>
            <a:pPr eaLnBrk="1" hangingPunct="1"/>
            <a:r>
              <a:rPr lang="en-AU" altLang="en-US" cap="none" dirty="0">
                <a:solidFill>
                  <a:schemeClr val="accent1"/>
                </a:solidFill>
              </a:rPr>
              <a:t>Strengths-based approach </a:t>
            </a:r>
          </a:p>
        </p:txBody>
      </p:sp>
      <p:pic>
        <p:nvPicPr>
          <p:cNvPr id="4" name="Picture Placeholder 3" descr="A man and a women sit outside a home holding up a large piece of paper with a plan that they are showing the group. ">
            <a:extLst>
              <a:ext uri="{FF2B5EF4-FFF2-40B4-BE49-F238E27FC236}">
                <a16:creationId xmlns:a16="http://schemas.microsoft.com/office/drawing/2014/main" id="{C53BCA10-C1A0-4524-B9EF-1AC8F578DED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12" name="Text Placeholder 11">
            <a:extLst>
              <a:ext uri="{FF2B5EF4-FFF2-40B4-BE49-F238E27FC236}">
                <a16:creationId xmlns:a16="http://schemas.microsoft.com/office/drawing/2014/main" id="{E567E917-048C-4090-9E97-88D5BEFB44C5}"/>
              </a:ext>
            </a:extLst>
          </p:cNvPr>
          <p:cNvSpPr>
            <a:spLocks noGrp="1"/>
          </p:cNvSpPr>
          <p:nvPr>
            <p:ph type="body" sz="quarter" idx="11"/>
          </p:nvPr>
        </p:nvSpPr>
        <p:spPr>
          <a:xfrm>
            <a:off x="7543800" y="5361966"/>
            <a:ext cx="4286250" cy="523849"/>
          </a:xfrm>
        </p:spPr>
        <p:txBody>
          <a:bodyPr/>
          <a:lstStyle/>
          <a:p>
            <a:r>
              <a:rPr lang="en-AU" sz="1200" dirty="0" err="1"/>
              <a:t>Tarsini</a:t>
            </a:r>
            <a:r>
              <a:rPr lang="en-AU" sz="1200" dirty="0"/>
              <a:t> (centre) meets with her Village Savings and Loans Group at her home. Photo: Laz </a:t>
            </a:r>
            <a:r>
              <a:rPr lang="en-AU" sz="1200" dirty="0" err="1"/>
              <a:t>Harfa</a:t>
            </a:r>
            <a:endParaRPr lang="en-AU" sz="1200" dirty="0"/>
          </a:p>
        </p:txBody>
      </p:sp>
    </p:spTree>
    <p:extLst>
      <p:ext uri="{BB962C8B-B14F-4D97-AF65-F5344CB8AC3E}">
        <p14:creationId xmlns:p14="http://schemas.microsoft.com/office/powerpoint/2010/main" val="137732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023020-4B15-6038-7057-BD0BF26F17BE}"/>
              </a:ext>
            </a:extLst>
          </p:cNvPr>
          <p:cNvSpPr>
            <a:spLocks noGrp="1"/>
          </p:cNvSpPr>
          <p:nvPr>
            <p:ph type="body" sz="half" idx="2"/>
          </p:nvPr>
        </p:nvSpPr>
        <p:spPr>
          <a:xfrm>
            <a:off x="584849" y="1406426"/>
            <a:ext cx="11166164" cy="4540746"/>
          </a:xfrm>
        </p:spPr>
        <p:txBody>
          <a:bodyPr/>
          <a:lstStyle/>
          <a:p>
            <a:pPr>
              <a:lnSpc>
                <a:spcPct val="110000"/>
              </a:lnSpc>
              <a:spcAft>
                <a:spcPts val="1200"/>
              </a:spcAft>
            </a:pPr>
            <a:r>
              <a:rPr lang="en-AU" dirty="0"/>
              <a:t>Through this approach, communities:</a:t>
            </a:r>
          </a:p>
          <a:p>
            <a:pPr marL="405765" indent="-405765">
              <a:lnSpc>
                <a:spcPct val="110000"/>
              </a:lnSpc>
              <a:spcAft>
                <a:spcPts val="1200"/>
              </a:spcAft>
              <a:buFont typeface="Arial" panose="020B0604020202020204" pitchFamily="34" charset="0"/>
              <a:buChar char="•"/>
            </a:pPr>
            <a:r>
              <a:rPr lang="en-AU" b="1" dirty="0"/>
              <a:t>Map their assets</a:t>
            </a:r>
            <a:r>
              <a:rPr lang="en-AU" dirty="0"/>
              <a:t> using a variety of tools</a:t>
            </a:r>
          </a:p>
          <a:p>
            <a:pPr marL="405765" indent="-405765">
              <a:lnSpc>
                <a:spcPct val="110000"/>
              </a:lnSpc>
              <a:spcAft>
                <a:spcPts val="1200"/>
              </a:spcAft>
              <a:buFont typeface="Arial" panose="020B0604020202020204" pitchFamily="34" charset="0"/>
              <a:buChar char="•"/>
            </a:pPr>
            <a:r>
              <a:rPr lang="en-AU" b="1" dirty="0"/>
              <a:t>Develop a vision</a:t>
            </a:r>
            <a:r>
              <a:rPr lang="en-AU" dirty="0"/>
              <a:t> for their community</a:t>
            </a:r>
          </a:p>
          <a:p>
            <a:pPr marL="405765" indent="-405765">
              <a:lnSpc>
                <a:spcPct val="110000"/>
              </a:lnSpc>
              <a:spcAft>
                <a:spcPts val="1200"/>
              </a:spcAft>
              <a:buFont typeface="Arial" panose="020B0604020202020204" pitchFamily="34" charset="0"/>
              <a:buChar char="•"/>
            </a:pPr>
            <a:r>
              <a:rPr lang="en-AU" b="1" dirty="0"/>
              <a:t>Share skills and assets</a:t>
            </a:r>
            <a:r>
              <a:rPr lang="en-AU" dirty="0"/>
              <a:t> with each other</a:t>
            </a:r>
          </a:p>
          <a:p>
            <a:pPr marL="405765" indent="-405765">
              <a:lnSpc>
                <a:spcPct val="110000"/>
              </a:lnSpc>
              <a:spcAft>
                <a:spcPts val="1200"/>
              </a:spcAft>
              <a:buFont typeface="Arial" panose="020B0604020202020204" pitchFamily="34" charset="0"/>
              <a:buChar char="•"/>
            </a:pPr>
            <a:r>
              <a:rPr lang="en-AU" b="1" dirty="0"/>
              <a:t>Strengthen</a:t>
            </a:r>
            <a:r>
              <a:rPr lang="en-AU" dirty="0"/>
              <a:t> positive community relationships and trust</a:t>
            </a:r>
          </a:p>
          <a:p>
            <a:pPr marL="405765" indent="-405765">
              <a:lnSpc>
                <a:spcPct val="110000"/>
              </a:lnSpc>
              <a:spcAft>
                <a:spcPts val="1200"/>
              </a:spcAft>
              <a:buFont typeface="Arial" panose="020B0604020202020204" pitchFamily="34" charset="0"/>
              <a:buChar char="•"/>
            </a:pPr>
            <a:r>
              <a:rPr lang="en-AU" b="1" dirty="0"/>
              <a:t>Work together</a:t>
            </a:r>
            <a:r>
              <a:rPr lang="en-AU" dirty="0"/>
              <a:t> to advocate for community needs</a:t>
            </a:r>
          </a:p>
          <a:p>
            <a:pPr marL="405765" indent="-405765">
              <a:lnSpc>
                <a:spcPct val="110000"/>
              </a:lnSpc>
              <a:spcAft>
                <a:spcPts val="1200"/>
              </a:spcAft>
              <a:buFont typeface="Arial" panose="020B0604020202020204" pitchFamily="34" charset="0"/>
              <a:buChar char="•"/>
            </a:pPr>
            <a:r>
              <a:rPr lang="en-AU" b="1" dirty="0"/>
              <a:t>Regularly monitor</a:t>
            </a:r>
            <a:r>
              <a:rPr lang="en-AU" dirty="0"/>
              <a:t> their own progress</a:t>
            </a:r>
          </a:p>
        </p:txBody>
      </p:sp>
      <p:sp>
        <p:nvSpPr>
          <p:cNvPr id="3" name="Title 2">
            <a:extLst>
              <a:ext uri="{FF2B5EF4-FFF2-40B4-BE49-F238E27FC236}">
                <a16:creationId xmlns:a16="http://schemas.microsoft.com/office/drawing/2014/main" id="{8B924AAE-6084-46BA-1712-6A2CF0BDC127}"/>
              </a:ext>
            </a:extLst>
          </p:cNvPr>
          <p:cNvSpPr>
            <a:spLocks noGrp="1"/>
          </p:cNvSpPr>
          <p:nvPr>
            <p:ph type="title"/>
          </p:nvPr>
        </p:nvSpPr>
        <p:spPr>
          <a:xfrm>
            <a:off x="584849" y="182207"/>
            <a:ext cx="10296777" cy="728621"/>
          </a:xfrm>
        </p:spPr>
        <p:txBody>
          <a:bodyPr/>
          <a:lstStyle/>
          <a:p>
            <a:r>
              <a:rPr lang="en-US" dirty="0"/>
              <a:t>Strengths-based approach</a:t>
            </a:r>
            <a:endParaRPr lang="en-AU" dirty="0"/>
          </a:p>
        </p:txBody>
      </p:sp>
    </p:spTree>
    <p:extLst>
      <p:ext uri="{BB962C8B-B14F-4D97-AF65-F5344CB8AC3E}">
        <p14:creationId xmlns:p14="http://schemas.microsoft.com/office/powerpoint/2010/main" val="3088735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family of eight people standing outside their home">
            <a:extLst>
              <a:ext uri="{FF2B5EF4-FFF2-40B4-BE49-F238E27FC236}">
                <a16:creationId xmlns:a16="http://schemas.microsoft.com/office/drawing/2014/main" id="{210C6F79-0ECA-49E8-8A7B-DF1A8F96CAE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4381500" y="1406525"/>
            <a:ext cx="3419475" cy="3046413"/>
          </a:xfrm>
        </p:spPr>
      </p:pic>
      <p:pic>
        <p:nvPicPr>
          <p:cNvPr id="15" name="Picture Placeholder 14" descr="A teacher stands inside a classroom while pointing at a blackboard ">
            <a:extLst>
              <a:ext uri="{FF2B5EF4-FFF2-40B4-BE49-F238E27FC236}">
                <a16:creationId xmlns:a16="http://schemas.microsoft.com/office/drawing/2014/main" id="{8A9B9120-3318-4A0B-983B-25BDAE038DA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a:off x="8196263" y="1406525"/>
            <a:ext cx="3417887" cy="3046413"/>
          </a:xfrm>
        </p:spPr>
      </p:pic>
      <p:pic>
        <p:nvPicPr>
          <p:cNvPr id="11" name="Picture Placeholder 10" descr="A young woman sweeping leaves off the ground ">
            <a:extLst>
              <a:ext uri="{FF2B5EF4-FFF2-40B4-BE49-F238E27FC236}">
                <a16:creationId xmlns:a16="http://schemas.microsoft.com/office/drawing/2014/main" id="{7E75697B-F9DF-4304-BB90-F3633390401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566738" y="1406525"/>
            <a:ext cx="3419475" cy="3046413"/>
          </a:xfrm>
        </p:spPr>
      </p:pic>
      <p:sp>
        <p:nvSpPr>
          <p:cNvPr id="26627" name="Text Placeholder 2"/>
          <p:cNvSpPr>
            <a:spLocks noGrp="1"/>
          </p:cNvSpPr>
          <p:nvPr>
            <p:ph type="body" sz="quarter" idx="11"/>
          </p:nvPr>
        </p:nvSpPr>
        <p:spPr bwMode="auto">
          <a:xfrm>
            <a:off x="567529" y="4901554"/>
            <a:ext cx="11046989" cy="7736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lvl="1">
              <a:lnSpc>
                <a:spcPct val="100000"/>
              </a:lnSpc>
            </a:pPr>
            <a:r>
              <a:rPr lang="en-AU" altLang="en-US" sz="2400" dirty="0">
                <a:solidFill>
                  <a:schemeClr val="tx2"/>
                </a:solidFill>
                <a:latin typeface="+mn-lt"/>
              </a:rPr>
              <a:t>These photos are from Malawi. When you look at the images what do you </a:t>
            </a:r>
            <a:r>
              <a:rPr lang="en-AU" altLang="en-US" sz="2400" b="1" dirty="0">
                <a:solidFill>
                  <a:schemeClr val="tx2"/>
                </a:solidFill>
                <a:latin typeface="+mn-lt"/>
              </a:rPr>
              <a:t>see</a:t>
            </a:r>
            <a:r>
              <a:rPr lang="en-AU" altLang="en-US" sz="2400" dirty="0">
                <a:solidFill>
                  <a:schemeClr val="tx2"/>
                </a:solidFill>
                <a:latin typeface="+mn-lt"/>
              </a:rPr>
              <a:t>? What do you </a:t>
            </a:r>
            <a:r>
              <a:rPr lang="en-AU" altLang="en-US" sz="2400" b="1" dirty="0">
                <a:solidFill>
                  <a:schemeClr val="tx2"/>
                </a:solidFill>
                <a:latin typeface="+mn-lt"/>
              </a:rPr>
              <a:t>think</a:t>
            </a:r>
            <a:r>
              <a:rPr lang="en-AU" altLang="en-US" sz="2400" dirty="0">
                <a:solidFill>
                  <a:schemeClr val="tx2"/>
                </a:solidFill>
                <a:latin typeface="+mn-lt"/>
              </a:rPr>
              <a:t> about the community and the place? What do you </a:t>
            </a:r>
            <a:r>
              <a:rPr lang="en-AU" altLang="en-US" sz="2400" b="1" dirty="0">
                <a:solidFill>
                  <a:schemeClr val="tx2"/>
                </a:solidFill>
                <a:latin typeface="+mn-lt"/>
              </a:rPr>
              <a:t>wonder</a:t>
            </a:r>
            <a:r>
              <a:rPr lang="en-AU" altLang="en-US" sz="2400" dirty="0">
                <a:solidFill>
                  <a:schemeClr val="tx2"/>
                </a:solidFill>
                <a:latin typeface="+mn-lt"/>
              </a:rPr>
              <a:t>? </a:t>
            </a:r>
          </a:p>
        </p:txBody>
      </p:sp>
      <p:sp>
        <p:nvSpPr>
          <p:cNvPr id="2" name="Title 1"/>
          <p:cNvSpPr>
            <a:spLocks noGrp="1"/>
          </p:cNvSpPr>
          <p:nvPr>
            <p:ph type="title"/>
          </p:nvPr>
        </p:nvSpPr>
        <p:spPr>
          <a:xfrm>
            <a:off x="566738" y="147827"/>
            <a:ext cx="10296777" cy="562570"/>
          </a:xfrm>
        </p:spPr>
        <p:txBody>
          <a:bodyPr/>
          <a:lstStyle/>
          <a:p>
            <a:pPr>
              <a:defRPr/>
            </a:pPr>
            <a:r>
              <a:rPr lang="en-AU" sz="3600" dirty="0">
                <a:solidFill>
                  <a:schemeClr val="accent1"/>
                </a:solidFill>
              </a:rPr>
              <a:t>SEE – THINK – WONDER </a:t>
            </a:r>
          </a:p>
        </p:txBody>
      </p:sp>
    </p:spTree>
    <p:extLst>
      <p:ext uri="{BB962C8B-B14F-4D97-AF65-F5344CB8AC3E}">
        <p14:creationId xmlns:p14="http://schemas.microsoft.com/office/powerpoint/2010/main" val="441658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4A3555-6B32-433A-9716-4EC0B43B4BFB}"/>
              </a:ext>
            </a:extLst>
          </p:cNvPr>
          <p:cNvSpPr>
            <a:spLocks noGrp="1"/>
          </p:cNvSpPr>
          <p:nvPr>
            <p:ph type="body" sz="half" idx="2"/>
          </p:nvPr>
        </p:nvSpPr>
        <p:spPr/>
        <p:txBody>
          <a:bodyPr/>
          <a:lstStyle/>
          <a:p>
            <a:r>
              <a:rPr lang="en-US" dirty="0"/>
              <a:t>Memory and her family live in a remote village in Malawi. Malawi is one of the poorest countries in the world and many families don’t have enough food to eat. But after working with Caritas Australia’s local partner CADECOM, Memory’s family and community are now enjoying the results from their hard work. </a:t>
            </a:r>
          </a:p>
          <a:p>
            <a:endParaRPr lang="en-AU" dirty="0"/>
          </a:p>
        </p:txBody>
      </p:sp>
      <p:sp>
        <p:nvSpPr>
          <p:cNvPr id="3" name="Title 2">
            <a:extLst>
              <a:ext uri="{FF2B5EF4-FFF2-40B4-BE49-F238E27FC236}">
                <a16:creationId xmlns:a16="http://schemas.microsoft.com/office/drawing/2014/main" id="{0F07B4F0-B11D-4724-99F3-E3137C5F513D}"/>
              </a:ext>
            </a:extLst>
          </p:cNvPr>
          <p:cNvSpPr>
            <a:spLocks noGrp="1"/>
          </p:cNvSpPr>
          <p:nvPr>
            <p:ph type="title"/>
          </p:nvPr>
        </p:nvSpPr>
        <p:spPr>
          <a:xfrm>
            <a:off x="573128" y="168812"/>
            <a:ext cx="10296777" cy="728621"/>
          </a:xfrm>
        </p:spPr>
        <p:txBody>
          <a:bodyPr/>
          <a:lstStyle/>
          <a:p>
            <a:r>
              <a:rPr lang="en-AU" dirty="0"/>
              <a:t>Case Study - Malawi</a:t>
            </a:r>
          </a:p>
        </p:txBody>
      </p:sp>
      <p:pic>
        <p:nvPicPr>
          <p:cNvPr id="7" name="Picture Placeholder 6" descr="A young woman standing and smiling, with the rural Malawian landscape behind her">
            <a:extLst>
              <a:ext uri="{FF2B5EF4-FFF2-40B4-BE49-F238E27FC236}">
                <a16:creationId xmlns:a16="http://schemas.microsoft.com/office/drawing/2014/main" id="{54CFB6AD-B08E-4BFE-8B44-B957FD1DE58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620"/>
          <a:stretch/>
        </p:blipFill>
        <p:spPr>
          <a:xfrm>
            <a:off x="7543800" y="1447800"/>
            <a:ext cx="4286250" cy="3914166"/>
          </a:xfrm>
        </p:spPr>
      </p:pic>
      <p:sp>
        <p:nvSpPr>
          <p:cNvPr id="5" name="Text Placeholder 4">
            <a:extLst>
              <a:ext uri="{FF2B5EF4-FFF2-40B4-BE49-F238E27FC236}">
                <a16:creationId xmlns:a16="http://schemas.microsoft.com/office/drawing/2014/main" id="{71510AD1-0E19-474A-AB77-B21BD7DC2B89}"/>
              </a:ext>
            </a:extLst>
          </p:cNvPr>
          <p:cNvSpPr>
            <a:spLocks noGrp="1"/>
          </p:cNvSpPr>
          <p:nvPr>
            <p:ph type="body" sz="quarter" idx="11"/>
          </p:nvPr>
        </p:nvSpPr>
        <p:spPr>
          <a:xfrm>
            <a:off x="7543800" y="5361966"/>
            <a:ext cx="4286250" cy="523849"/>
          </a:xfrm>
        </p:spPr>
        <p:txBody>
          <a:bodyPr/>
          <a:lstStyle/>
          <a:p>
            <a:r>
              <a:rPr lang="en-AU" sz="1200" dirty="0"/>
              <a:t>Memory on her family farmland near their village in Mwanza district, southern Malawi. Photo: Tim Lam/Caritas Australia</a:t>
            </a:r>
          </a:p>
        </p:txBody>
      </p:sp>
    </p:spTree>
    <p:extLst>
      <p:ext uri="{BB962C8B-B14F-4D97-AF65-F5344CB8AC3E}">
        <p14:creationId xmlns:p14="http://schemas.microsoft.com/office/powerpoint/2010/main" val="296081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4294967295"/>
          </p:nvPr>
        </p:nvSpPr>
        <p:spPr>
          <a:xfrm>
            <a:off x="567530" y="1375420"/>
            <a:ext cx="11152401" cy="4348162"/>
          </a:xfrm>
          <a:prstGeom prst="rect">
            <a:avLst/>
          </a:prstGeom>
        </p:spPr>
        <p:txBody>
          <a:bodyPr lIns="91440" tIns="45720" rIns="91440" bIns="45720" anchor="t"/>
          <a:lstStyle/>
          <a:p>
            <a:pPr>
              <a:lnSpc>
                <a:spcPct val="100000"/>
              </a:lnSpc>
            </a:pPr>
            <a:r>
              <a:rPr lang="en-US" sz="2800" dirty="0">
                <a:solidFill>
                  <a:schemeClr val="tx2"/>
                </a:solidFill>
              </a:rPr>
              <a:t>Learning about challenges to the health, wellbeing and safety of others and our earth can be hard. If you feel worried or upset about anything you have learnt about through this resource, make sure you talk to your teacher or trusted adult. They can share your concerns via our</a:t>
            </a:r>
            <a:r>
              <a:rPr lang="en-US" sz="2800" dirty="0"/>
              <a:t> </a:t>
            </a:r>
            <a:r>
              <a:rPr lang="en-US" sz="2800" dirty="0">
                <a:solidFill>
                  <a:srgbClr val="0563C1"/>
                </a:solidFill>
                <a:cs typeface="Segoe UI"/>
                <a:hlinkClick r:id="rId2"/>
              </a:rPr>
              <a:t>website</a:t>
            </a:r>
            <a:r>
              <a:rPr lang="en-US" sz="2800" dirty="0"/>
              <a:t>. </a:t>
            </a:r>
          </a:p>
          <a:p>
            <a:pPr marL="984250">
              <a:lnSpc>
                <a:spcPct val="100000"/>
              </a:lnSpc>
              <a:spcBef>
                <a:spcPts val="0"/>
              </a:spcBef>
              <a:spcAft>
                <a:spcPts val="600"/>
              </a:spcAft>
            </a:pPr>
            <a:endParaRPr lang="en-US" sz="2800" dirty="0"/>
          </a:p>
          <a:p>
            <a:pPr marL="1073150">
              <a:lnSpc>
                <a:spcPct val="100000"/>
              </a:lnSpc>
            </a:pPr>
            <a:r>
              <a:rPr lang="en-US" sz="2800" dirty="0">
                <a:solidFill>
                  <a:schemeClr val="tx2"/>
                </a:solidFill>
              </a:rPr>
              <a:t>Do you have an idea for how Caritas Australia can improve our school resources? We would love to hear it! Please email</a:t>
            </a:r>
            <a:r>
              <a:rPr lang="en-US" sz="2800" dirty="0"/>
              <a:t> </a:t>
            </a:r>
            <a:r>
              <a:rPr lang="en-US" sz="2800" dirty="0">
                <a:hlinkClick r:id="rId3"/>
              </a:rPr>
              <a:t>education@caritas.org.au</a:t>
            </a:r>
            <a:r>
              <a:rPr lang="en-US" sz="2800" dirty="0"/>
              <a:t> </a:t>
            </a:r>
            <a:br>
              <a:rPr lang="en-US" sz="2400" dirty="0"/>
            </a:br>
            <a:r>
              <a:rPr lang="en-US" sz="2400" dirty="0"/>
              <a:t> </a:t>
            </a:r>
            <a:endParaRPr lang="en-US" sz="2400" dirty="0">
              <a:ea typeface="Roboto Light" panose="02000000000000000000" pitchFamily="2" charset="0"/>
            </a:endParaRP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531" y="4020836"/>
            <a:ext cx="1037998" cy="1037998"/>
          </a:xfrm>
          <a:prstGeom prst="rect">
            <a:avLst/>
          </a:prstGeom>
        </p:spPr>
      </p:pic>
      <p:sp>
        <p:nvSpPr>
          <p:cNvPr id="7" name="Title 2">
            <a:extLst>
              <a:ext uri="{FF2B5EF4-FFF2-40B4-BE49-F238E27FC236}">
                <a16:creationId xmlns:a16="http://schemas.microsoft.com/office/drawing/2014/main" id="{06A173CE-3E27-4896-A22C-1D617A2BD8FE}"/>
              </a:ext>
            </a:extLst>
          </p:cNvPr>
          <p:cNvSpPr txBox="1">
            <a:spLocks/>
          </p:cNvSpPr>
          <p:nvPr/>
        </p:nvSpPr>
        <p:spPr>
          <a:xfrm>
            <a:off x="567531" y="365004"/>
            <a:ext cx="8314446" cy="760137"/>
          </a:xfrm>
          <a:prstGeom prst="rect">
            <a:avLst/>
          </a:prstGeom>
        </p:spPr>
        <p:txBody>
          <a:bodyPr vert="horz" lIns="91440" tIns="45720" rIns="91440" bIns="45720" rtlCol="0" anchor="ctr" anchorCtr="0">
            <a:noAutofit/>
          </a:bodyPr>
          <a:lstStyle>
            <a:lvl1pPr algn="l" eaLnBrk="1" hangingPunct="1">
              <a:defRPr b="1" i="0" cap="all" normalizeH="0" baseline="0">
                <a:solidFill>
                  <a:srgbClr val="0C244C"/>
                </a:solidFill>
                <a:latin typeface="Arial"/>
                <a:ea typeface="+mj-ea"/>
                <a:cs typeface="Arial"/>
              </a:defRPr>
            </a:lvl1pPr>
          </a:lstStyle>
          <a:p>
            <a:pPr defTabSz="914400"/>
            <a:r>
              <a:rPr lang="en-AU" sz="3600" kern="0" cap="none" dirty="0">
                <a:solidFill>
                  <a:schemeClr val="tx2"/>
                </a:solidFill>
              </a:rPr>
              <a:t>Students</a:t>
            </a:r>
            <a:r>
              <a:rPr lang="en-AU" sz="3600" kern="0" cap="none" dirty="0"/>
              <a:t> </a:t>
            </a:r>
          </a:p>
        </p:txBody>
      </p:sp>
    </p:spTree>
    <p:extLst>
      <p:ext uri="{BB962C8B-B14F-4D97-AF65-F5344CB8AC3E}">
        <p14:creationId xmlns:p14="http://schemas.microsoft.com/office/powerpoint/2010/main" val="3831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dirty="0"/>
              <a:t>Memory’s family and community have many strengths. They have land, farming tools and time to farm, but they found it hard to grow enough food to eat. </a:t>
            </a:r>
          </a:p>
          <a:p>
            <a:r>
              <a:rPr lang="en-US" dirty="0"/>
              <a:t>Building on these strengths the community has learnt new irrigation farming techniques with the support of CADECOM. </a:t>
            </a:r>
          </a:p>
          <a:p>
            <a:r>
              <a:rPr lang="en-US" dirty="0"/>
              <a:t>Now they can grow more food from the land they have. </a:t>
            </a:r>
            <a:endParaRPr lang="en-AU" dirty="0"/>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dirty="0"/>
              <a:t>Growing more food</a:t>
            </a:r>
          </a:p>
        </p:txBody>
      </p:sp>
      <p:pic>
        <p:nvPicPr>
          <p:cNvPr id="7" name="Picture Placeholder 6" descr="Two women are working in the field.">
            <a:extLst>
              <a:ext uri="{FF2B5EF4-FFF2-40B4-BE49-F238E27FC236}">
                <a16:creationId xmlns:a16="http://schemas.microsoft.com/office/drawing/2014/main" id="{CB5BF6C2-C4C0-4BFE-A8B1-069580DD8CF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 Placeholder 4" descr="A mother and daughter using hoes to dig soil on their farm  ">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1966"/>
            <a:ext cx="4286250" cy="523849"/>
          </a:xfrm>
        </p:spPr>
        <p:txBody>
          <a:bodyPr/>
          <a:lstStyle/>
          <a:p>
            <a:r>
              <a:rPr lang="en-AU" sz="1200" dirty="0"/>
              <a:t>Memory (left) and her family are seen on their farmland near their village in Mwanza district, southern Malawi. Photo: Tim Lam/Caritas Australia</a:t>
            </a:r>
          </a:p>
        </p:txBody>
      </p:sp>
    </p:spTree>
    <p:extLst>
      <p:ext uri="{BB962C8B-B14F-4D97-AF65-F5344CB8AC3E}">
        <p14:creationId xmlns:p14="http://schemas.microsoft.com/office/powerpoint/2010/main" val="3053592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dirty="0"/>
              <a:t>Community members save money together through a Village Savings and Loans Group. </a:t>
            </a:r>
          </a:p>
          <a:p>
            <a:r>
              <a:rPr lang="en-US" dirty="0"/>
              <a:t>Members can then borrow some money (loan) for an activity and then pay the group back so another member can borrow money for their activity.  </a:t>
            </a:r>
          </a:p>
          <a:p>
            <a:r>
              <a:rPr lang="en-US" dirty="0"/>
              <a:t>Memory’s parents were very happy to receive a goat as members of their Village Savings and Loans Group.</a:t>
            </a:r>
            <a:endParaRPr lang="en-AU" dirty="0"/>
          </a:p>
          <a:p>
            <a:endParaRPr lang="en-AU" dirty="0"/>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dirty="0"/>
              <a:t>Raising goats</a:t>
            </a:r>
          </a:p>
        </p:txBody>
      </p:sp>
      <p:pic>
        <p:nvPicPr>
          <p:cNvPr id="7" name="Picture Placeholder 6" descr="A man holding a goat as the women stands next to him">
            <a:extLst>
              <a:ext uri="{FF2B5EF4-FFF2-40B4-BE49-F238E27FC236}">
                <a16:creationId xmlns:a16="http://schemas.microsoft.com/office/drawing/2014/main" id="{7CF5764D-B44E-4106-830E-137F1F6D32A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 Placeholder 4" descr="A man and a woman holding a goat">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1966"/>
            <a:ext cx="4286250" cy="523849"/>
          </a:xfrm>
        </p:spPr>
        <p:txBody>
          <a:bodyPr/>
          <a:lstStyle/>
          <a:p>
            <a:r>
              <a:rPr lang="en-AU" sz="1200" dirty="0"/>
              <a:t>Memory’s parents, Lector and Lute, carrying a goat that was provided to them by CADECOM. Photo: Tim Lam/Caritas Australia</a:t>
            </a:r>
          </a:p>
        </p:txBody>
      </p:sp>
    </p:spTree>
    <p:extLst>
      <p:ext uri="{BB962C8B-B14F-4D97-AF65-F5344CB8AC3E}">
        <p14:creationId xmlns:p14="http://schemas.microsoft.com/office/powerpoint/2010/main" val="3951537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dirty="0"/>
              <a:t>Another strength of the community was the land and natural environment. The community have been able to use this beautiful area to start beekeeping. </a:t>
            </a:r>
          </a:p>
          <a:p>
            <a:r>
              <a:rPr lang="en-US" dirty="0"/>
              <a:t>Now they can collect honey to sell while also caring for their local environment which is good for the community and the bees!  </a:t>
            </a:r>
          </a:p>
          <a:p>
            <a:endParaRPr lang="en-AU" dirty="0"/>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a:xfrm>
            <a:off x="584849" y="182207"/>
            <a:ext cx="10296777" cy="728621"/>
          </a:xfrm>
        </p:spPr>
        <p:txBody>
          <a:bodyPr/>
          <a:lstStyle/>
          <a:p>
            <a:r>
              <a:rPr lang="en-AU" dirty="0"/>
              <a:t>Selling honey and caring for the environment</a:t>
            </a:r>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2576"/>
            <a:ext cx="4286250" cy="523240"/>
          </a:xfrm>
        </p:spPr>
        <p:txBody>
          <a:bodyPr/>
          <a:lstStyle/>
          <a:p>
            <a:r>
              <a:rPr lang="en-AU" sz="1200" dirty="0"/>
              <a:t>Community members wearing beekeeping suits collect honey from a bee hive. Photo: Caritas Australia </a:t>
            </a:r>
          </a:p>
        </p:txBody>
      </p:sp>
      <p:pic>
        <p:nvPicPr>
          <p:cNvPr id="6" name="Picture Placeholder 8" descr="Two people wearing beekeeping suits stand next to a bee hive surrounds by trees.">
            <a:extLst>
              <a:ext uri="{FF2B5EF4-FFF2-40B4-BE49-F238E27FC236}">
                <a16:creationId xmlns:a16="http://schemas.microsoft.com/office/drawing/2014/main" id="{9EA04400-3F7B-407A-A11D-643EE244B47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7543800" y="1447800"/>
            <a:ext cx="4286250" cy="3914775"/>
          </a:xfrm>
          <a:ln w="38100">
            <a:noFill/>
          </a:ln>
        </p:spPr>
      </p:pic>
    </p:spTree>
    <p:extLst>
      <p:ext uri="{BB962C8B-B14F-4D97-AF65-F5344CB8AC3E}">
        <p14:creationId xmlns:p14="http://schemas.microsoft.com/office/powerpoint/2010/main" val="170980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A1AA4A-8646-4512-BF97-54639B5E1D42}"/>
              </a:ext>
            </a:extLst>
          </p:cNvPr>
          <p:cNvSpPr>
            <a:spLocks noGrp="1"/>
          </p:cNvSpPr>
          <p:nvPr>
            <p:ph type="body" sz="half" idx="2"/>
          </p:nvPr>
        </p:nvSpPr>
        <p:spPr/>
        <p:txBody>
          <a:bodyPr/>
          <a:lstStyle/>
          <a:p>
            <a:r>
              <a:rPr lang="en-AU" dirty="0"/>
              <a:t>Families have used their skills to build handwashing devices to stay healthy. </a:t>
            </a:r>
          </a:p>
          <a:p>
            <a:r>
              <a:rPr lang="en-AU" dirty="0"/>
              <a:t>Many communities do not have access to clean, running water; which is crucial in reducing the spread of diseases. The simple act of washing hands with soap and water can reduce diarrhoea by over 40 percent.*</a:t>
            </a:r>
          </a:p>
          <a:p>
            <a:endParaRPr lang="en-AU" dirty="0"/>
          </a:p>
          <a:p>
            <a:r>
              <a:rPr lang="en-AU" sz="1400" dirty="0">
                <a:solidFill>
                  <a:srgbClr val="000000"/>
                </a:solidFill>
              </a:rPr>
              <a:t>*Source: </a:t>
            </a:r>
            <a:r>
              <a:rPr lang="en-AU" sz="1400" dirty="0">
                <a:solidFill>
                  <a:srgbClr val="000000"/>
                </a:solidFill>
                <a:hlinkClick r:id="rId3"/>
              </a:rPr>
              <a:t>United Nations</a:t>
            </a:r>
            <a:endParaRPr lang="en-AU" sz="1400" dirty="0">
              <a:solidFill>
                <a:srgbClr val="000000"/>
              </a:solidFill>
            </a:endParaRPr>
          </a:p>
          <a:p>
            <a:endParaRPr lang="en-AU" dirty="0"/>
          </a:p>
        </p:txBody>
      </p:sp>
      <p:sp>
        <p:nvSpPr>
          <p:cNvPr id="3" name="Title 2">
            <a:extLst>
              <a:ext uri="{FF2B5EF4-FFF2-40B4-BE49-F238E27FC236}">
                <a16:creationId xmlns:a16="http://schemas.microsoft.com/office/drawing/2014/main" id="{755ADB6D-796F-4E61-83BB-E37FEE5DE1D6}"/>
              </a:ext>
            </a:extLst>
          </p:cNvPr>
          <p:cNvSpPr>
            <a:spLocks noGrp="1"/>
          </p:cNvSpPr>
          <p:nvPr>
            <p:ph type="title"/>
          </p:nvPr>
        </p:nvSpPr>
        <p:spPr/>
        <p:txBody>
          <a:bodyPr/>
          <a:lstStyle/>
          <a:p>
            <a:r>
              <a:rPr lang="en-AU" dirty="0"/>
              <a:t>Handwashing </a:t>
            </a:r>
          </a:p>
        </p:txBody>
      </p:sp>
      <p:pic>
        <p:nvPicPr>
          <p:cNvPr id="7" name="Picture Placeholder 6" descr="A woman uses a simple handwashing device outside her brick home in Malawi">
            <a:extLst>
              <a:ext uri="{FF2B5EF4-FFF2-40B4-BE49-F238E27FC236}">
                <a16:creationId xmlns:a16="http://schemas.microsoft.com/office/drawing/2014/main" id="{564007DF-7BB8-40ED-ADCF-8CBF00B682EB}"/>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7C8718EB-2AB6-49D1-AC94-E8F02B87450B}"/>
              </a:ext>
            </a:extLst>
          </p:cNvPr>
          <p:cNvSpPr>
            <a:spLocks noGrp="1"/>
          </p:cNvSpPr>
          <p:nvPr>
            <p:ph type="body" sz="quarter" idx="11"/>
          </p:nvPr>
        </p:nvSpPr>
        <p:spPr>
          <a:xfrm>
            <a:off x="7543800" y="5361966"/>
            <a:ext cx="4286250" cy="523849"/>
          </a:xfrm>
        </p:spPr>
        <p:txBody>
          <a:bodyPr lIns="91440" tIns="45720" rIns="91440" bIns="45720" anchor="t"/>
          <a:lstStyle/>
          <a:p>
            <a:r>
              <a:rPr lang="en-AU" sz="1200" dirty="0" err="1">
                <a:solidFill>
                  <a:srgbClr val="414042"/>
                </a:solidFill>
                <a:latin typeface="Arial" panose="020B0604020202020204" pitchFamily="34" charset="0"/>
                <a:cs typeface="Arial" panose="020B0604020202020204" pitchFamily="34" charset="0"/>
              </a:rPr>
              <a:t>Vellina</a:t>
            </a:r>
            <a:r>
              <a:rPr lang="en-AU" sz="1200" dirty="0">
                <a:solidFill>
                  <a:srgbClr val="414042"/>
                </a:solidFill>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washes her hands outside her home in Malawi. Photo: Tim Lam / Caritas Australia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592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dirty="0"/>
              <a:t>The community are able to generate an income from turning excess crops into a product they can sell. In this case, bananas. </a:t>
            </a:r>
          </a:p>
          <a:p>
            <a:r>
              <a:rPr lang="en-US" dirty="0"/>
              <a:t>The community have worked together and learnt how to make banana wine. </a:t>
            </a:r>
          </a:p>
          <a:p>
            <a:r>
              <a:rPr lang="en-US" dirty="0"/>
              <a:t>They earn income from selling the wine which enables them to buy other essential items and to afford healthcare. </a:t>
            </a:r>
          </a:p>
          <a:p>
            <a:endParaRPr lang="en-US" dirty="0"/>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dirty="0"/>
              <a:t>Income generation</a:t>
            </a:r>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a:xfrm>
            <a:off x="7512626" y="5361966"/>
            <a:ext cx="4395355" cy="523849"/>
          </a:xfrm>
        </p:spPr>
        <p:txBody>
          <a:bodyPr/>
          <a:lstStyle/>
          <a:p>
            <a:r>
              <a:rPr lang="en-AU" sz="1200" dirty="0"/>
              <a:t>As part of the Caritas Australia-supported program, community members learnt to make banana wine as an income generating activity. Photo: Tim Lam / Caritas Australia.</a:t>
            </a:r>
          </a:p>
        </p:txBody>
      </p:sp>
      <p:pic>
        <p:nvPicPr>
          <p:cNvPr id="9" name="Picture Placeholder 8" descr="8 women stand behind a table holding bottles of banana wine.">
            <a:extLst>
              <a:ext uri="{FF2B5EF4-FFF2-40B4-BE49-F238E27FC236}">
                <a16:creationId xmlns:a16="http://schemas.microsoft.com/office/drawing/2014/main" id="{7973C4D9-4006-4EAB-A738-E6E3EDC3ED0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36239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a:xfrm>
            <a:off x="584849" y="1406426"/>
            <a:ext cx="6504209" cy="4540746"/>
          </a:xfrm>
        </p:spPr>
        <p:txBody>
          <a:bodyPr/>
          <a:lstStyle/>
          <a:p>
            <a:r>
              <a:rPr lang="en-US" dirty="0"/>
              <a:t>Through the Strengths-based Approach, Memory and her community have learned to use their strengths to grow more food, increase their income and stay healthy!</a:t>
            </a:r>
          </a:p>
          <a:p>
            <a:endParaRPr lang="en-US" dirty="0"/>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lIns="91440" tIns="45720" rIns="91440" bIns="45720" anchor="t"/>
          <a:lstStyle/>
          <a:p>
            <a:r>
              <a:rPr lang="en-AU" dirty="0">
                <a:latin typeface="Arial"/>
                <a:cs typeface="Arial"/>
              </a:rPr>
              <a:t>Resilient communities</a:t>
            </a:r>
            <a:endParaRPr lang="en-US" dirty="0"/>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1966"/>
            <a:ext cx="4286250" cy="523849"/>
          </a:xfrm>
        </p:spPr>
        <p:txBody>
          <a:bodyPr/>
          <a:lstStyle/>
          <a:p>
            <a:pPr lvl="0" algn="l" rtl="0">
              <a:defRPr/>
            </a:pPr>
            <a:r>
              <a:rPr lang="en-AU" sz="1200" kern="1200" dirty="0">
                <a:solidFill>
                  <a:schemeClr val="tx1"/>
                </a:solidFill>
              </a:rPr>
              <a:t>Memory (centre) with her parents, Lector and Lute, and siblings in their village in Mwanza district, southern Malawi. Photo: Tim Lam/Caritas Australia</a:t>
            </a:r>
          </a:p>
        </p:txBody>
      </p:sp>
      <p:pic>
        <p:nvPicPr>
          <p:cNvPr id="8" name="Picture Placeholder 7" descr="A family of eight people standing outside their home.">
            <a:extLst>
              <a:ext uri="{FF2B5EF4-FFF2-40B4-BE49-F238E27FC236}">
                <a16:creationId xmlns:a16="http://schemas.microsoft.com/office/drawing/2014/main" id="{60FB59E0-F5A3-4E84-8F60-C3A3E69FDE6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2E74AE0B-EE60-468F-87B7-F0537D3F3C27}"/>
              </a:ext>
            </a:extLst>
          </p:cNvPr>
          <p:cNvSpPr/>
          <p:nvPr/>
        </p:nvSpPr>
        <p:spPr>
          <a:xfrm>
            <a:off x="573128" y="5589543"/>
            <a:ext cx="6096000" cy="461665"/>
          </a:xfrm>
          <a:prstGeom prst="rect">
            <a:avLst/>
          </a:prstGeom>
        </p:spPr>
        <p:txBody>
          <a:bodyPr>
            <a:spAutoFit/>
          </a:bodyPr>
          <a:lstStyle/>
          <a:p>
            <a:pPr>
              <a:spcAft>
                <a:spcPts val="1125"/>
              </a:spcAft>
            </a:pPr>
            <a:r>
              <a:rPr lang="en-AU" sz="1200" i="1">
                <a:solidFill>
                  <a:schemeClr val="tx2"/>
                </a:solidFill>
                <a:latin typeface="Times New Roman" panose="02020603050405020304" pitchFamily="18" charset="0"/>
                <a:ea typeface="Times New Roman" panose="02020603050405020304" pitchFamily="18" charset="0"/>
              </a:rPr>
              <a:t>Along with your generous support, this program is also supported by the Australian Government, through Australian NGO Cooperation Program (ANCP).</a:t>
            </a:r>
            <a:endParaRPr lang="en-AU" sz="1200">
              <a:solidFill>
                <a:schemeClr val="tx2"/>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3291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6FD54C-3C5A-908D-B0C8-A24F729C53DE}"/>
              </a:ext>
            </a:extLst>
          </p:cNvPr>
          <p:cNvSpPr>
            <a:spLocks noGrp="1"/>
          </p:cNvSpPr>
          <p:nvPr>
            <p:ph type="body" sz="half" idx="2"/>
          </p:nvPr>
        </p:nvSpPr>
        <p:spPr/>
        <p:txBody>
          <a:bodyPr/>
          <a:lstStyle/>
          <a:p>
            <a:pPr>
              <a:defRPr/>
            </a:pPr>
            <a:r>
              <a:rPr lang="en-US" dirty="0"/>
              <a:t>Think about the different communities you are a part of.</a:t>
            </a:r>
          </a:p>
          <a:p>
            <a:pPr>
              <a:defRPr/>
            </a:pPr>
            <a:r>
              <a:rPr lang="en-US" dirty="0"/>
              <a:t>What strengths and assets do you have collectively, that you could use to work for social justice?</a:t>
            </a:r>
            <a:endParaRPr lang="en-US" baseline="30000" dirty="0">
              <a:solidFill>
                <a:schemeClr val="tx2"/>
              </a:solidFill>
            </a:endParaRPr>
          </a:p>
        </p:txBody>
      </p:sp>
      <p:sp>
        <p:nvSpPr>
          <p:cNvPr id="3" name="Title 2">
            <a:extLst>
              <a:ext uri="{FF2B5EF4-FFF2-40B4-BE49-F238E27FC236}">
                <a16:creationId xmlns:a16="http://schemas.microsoft.com/office/drawing/2014/main" id="{837C0BE6-4192-412D-89CB-3CEF7706491E}"/>
              </a:ext>
            </a:extLst>
          </p:cNvPr>
          <p:cNvSpPr>
            <a:spLocks noGrp="1"/>
          </p:cNvSpPr>
          <p:nvPr>
            <p:ph type="title"/>
          </p:nvPr>
        </p:nvSpPr>
        <p:spPr/>
        <p:txBody>
          <a:bodyPr/>
          <a:lstStyle/>
          <a:p>
            <a:r>
              <a:rPr lang="en-AU" dirty="0"/>
              <a:t>What are our strengths?</a:t>
            </a:r>
          </a:p>
        </p:txBody>
      </p:sp>
      <p:pic>
        <p:nvPicPr>
          <p:cNvPr id="11" name="Picture Placeholder 10" descr="A person standing in a vegetable garden, checking the produce. ">
            <a:extLst>
              <a:ext uri="{FF2B5EF4-FFF2-40B4-BE49-F238E27FC236}">
                <a16:creationId xmlns:a16="http://schemas.microsoft.com/office/drawing/2014/main" id="{3833337C-B3D5-7A21-6C6A-D9923DC61B2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9" name="Text Placeholder 8">
            <a:extLst>
              <a:ext uri="{FF2B5EF4-FFF2-40B4-BE49-F238E27FC236}">
                <a16:creationId xmlns:a16="http://schemas.microsoft.com/office/drawing/2014/main" id="{C51CE86D-0D8C-A23C-8C81-1C9C66840F19}"/>
              </a:ext>
            </a:extLst>
          </p:cNvPr>
          <p:cNvSpPr>
            <a:spLocks noGrp="1"/>
          </p:cNvSpPr>
          <p:nvPr>
            <p:ph type="body" sz="quarter" idx="11"/>
          </p:nvPr>
        </p:nvSpPr>
        <p:spPr>
          <a:xfrm>
            <a:off x="7543800" y="5361966"/>
            <a:ext cx="4286250" cy="523849"/>
          </a:xfrm>
        </p:spPr>
        <p:txBody>
          <a:bodyPr/>
          <a:lstStyle/>
          <a:p>
            <a:r>
              <a:rPr lang="en-US" sz="1200" dirty="0" err="1">
                <a:latin typeface="+mj-lt"/>
              </a:rPr>
              <a:t>Shaniella</a:t>
            </a:r>
            <a:r>
              <a:rPr lang="en-US" sz="1200" dirty="0">
                <a:latin typeface="+mj-lt"/>
              </a:rPr>
              <a:t> using the skills she has learnt from the agriculture and poultry management program in the vegetable garden at the vocational training school. Photo:</a:t>
            </a:r>
            <a:r>
              <a:rPr lang="en-AU" sz="1200" dirty="0">
                <a:effectLst/>
                <a:latin typeface="+mj-lt"/>
                <a:ea typeface="Calibri" panose="020F0502020204030204" pitchFamily="34" charset="0"/>
                <a:cs typeface="Times New Roman" panose="02020603050405020304" pitchFamily="18" charset="0"/>
              </a:rPr>
              <a:t>Neil </a:t>
            </a:r>
            <a:r>
              <a:rPr lang="en-AU" sz="1200" dirty="0" err="1">
                <a:effectLst/>
                <a:latin typeface="+mj-lt"/>
                <a:ea typeface="Calibri" panose="020F0502020204030204" pitchFamily="34" charset="0"/>
                <a:cs typeface="Times New Roman" panose="02020603050405020304" pitchFamily="18" charset="0"/>
              </a:rPr>
              <a:t>Nuia</a:t>
            </a:r>
            <a:endParaRPr lang="en-AU" sz="1200" dirty="0">
              <a:latin typeface="+mj-lt"/>
            </a:endParaRPr>
          </a:p>
        </p:txBody>
      </p:sp>
    </p:spTree>
    <p:extLst>
      <p:ext uri="{BB962C8B-B14F-4D97-AF65-F5344CB8AC3E}">
        <p14:creationId xmlns:p14="http://schemas.microsoft.com/office/powerpoint/2010/main" val="420646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in a field harvesting food.">
            <a:extLst>
              <a:ext uri="{FF2B5EF4-FFF2-40B4-BE49-F238E27FC236}">
                <a16:creationId xmlns:a16="http://schemas.microsoft.com/office/drawing/2014/main" id="{E5D9A7E7-C1AD-2FD2-F0A5-1DC3D7C65F6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3107531"/>
          </a:xfrm>
        </p:spPr>
      </p:pic>
      <p:sp>
        <p:nvSpPr>
          <p:cNvPr id="3" name="Title 2">
            <a:extLst>
              <a:ext uri="{FF2B5EF4-FFF2-40B4-BE49-F238E27FC236}">
                <a16:creationId xmlns:a16="http://schemas.microsoft.com/office/drawing/2014/main" id="{E5838733-5F76-54DC-0978-EC395046B476}"/>
              </a:ext>
            </a:extLst>
          </p:cNvPr>
          <p:cNvSpPr>
            <a:spLocks noGrp="1"/>
          </p:cNvSpPr>
          <p:nvPr>
            <p:ph type="title"/>
          </p:nvPr>
        </p:nvSpPr>
        <p:spPr>
          <a:xfrm>
            <a:off x="837902" y="3330710"/>
            <a:ext cx="10731798" cy="555490"/>
          </a:xfrm>
        </p:spPr>
        <p:txBody>
          <a:bodyPr/>
          <a:lstStyle/>
          <a:p>
            <a:r>
              <a:rPr lang="en-US" sz="3600" dirty="0"/>
              <a:t>More information on Strengths-based Approach</a:t>
            </a:r>
            <a:endParaRPr lang="en-AU" sz="3600" dirty="0"/>
          </a:p>
        </p:txBody>
      </p:sp>
      <p:sp>
        <p:nvSpPr>
          <p:cNvPr id="4" name="Text Placeholder 3">
            <a:extLst>
              <a:ext uri="{FF2B5EF4-FFF2-40B4-BE49-F238E27FC236}">
                <a16:creationId xmlns:a16="http://schemas.microsoft.com/office/drawing/2014/main" id="{17A1EBEC-BAD2-7513-95F1-324A9C322A42}"/>
              </a:ext>
            </a:extLst>
          </p:cNvPr>
          <p:cNvSpPr>
            <a:spLocks noGrp="1"/>
          </p:cNvSpPr>
          <p:nvPr>
            <p:ph type="body" sz="half" idx="12"/>
          </p:nvPr>
        </p:nvSpPr>
        <p:spPr>
          <a:xfrm>
            <a:off x="837902" y="4013140"/>
            <a:ext cx="10236162" cy="1943160"/>
          </a:xfrm>
        </p:spPr>
        <p:txBody>
          <a:bodyPr lIns="91440" tIns="45720" rIns="91440" bIns="45720" anchor="t"/>
          <a:lstStyle/>
          <a:p>
            <a:pPr>
              <a:spcAft>
                <a:spcPts val="1200"/>
              </a:spcAft>
            </a:pPr>
            <a:r>
              <a:rPr lang="en-US" sz="2400" dirty="0">
                <a:solidFill>
                  <a:schemeClr val="tx2"/>
                </a:solidFill>
                <a:latin typeface="Arial"/>
                <a:cs typeface="Arial"/>
              </a:rPr>
              <a:t>Visit the Caritas Australia website:</a:t>
            </a:r>
          </a:p>
          <a:p>
            <a:pPr marL="342900">
              <a:spcAft>
                <a:spcPts val="1200"/>
              </a:spcAft>
              <a:buFont typeface="Arial" panose="020B0604020202020204" pitchFamily="34" charset="0"/>
              <a:buChar char="•"/>
            </a:pPr>
            <a:r>
              <a:rPr lang="en-US" sz="2400" dirty="0">
                <a:solidFill>
                  <a:srgbClr val="0070C0"/>
                </a:solidFill>
                <a:latin typeface="Arial"/>
                <a:cs typeface="Arial"/>
                <a:hlinkClick r:id="rId4">
                  <a:extLst>
                    <a:ext uri="{A12FA001-AC4F-418D-AE19-62706E023703}">
                      <ahyp:hlinkClr xmlns:ahyp="http://schemas.microsoft.com/office/drawing/2018/hyperlinkcolor" val="tx"/>
                    </a:ext>
                  </a:extLst>
                </a:hlinkClick>
              </a:rPr>
              <a:t> ‘From Aid to Empowerment’ blog</a:t>
            </a:r>
            <a:endParaRPr lang="en-US" sz="2400" dirty="0">
              <a:solidFill>
                <a:srgbClr val="0070C0"/>
              </a:solidFill>
              <a:latin typeface="Arial"/>
              <a:cs typeface="Arial"/>
            </a:endParaRPr>
          </a:p>
          <a:p>
            <a:pPr marL="342900">
              <a:spcAft>
                <a:spcPts val="1200"/>
              </a:spcAft>
              <a:buFont typeface="Arial" panose="020B0604020202020204" pitchFamily="34" charset="0"/>
              <a:buChar char="•"/>
            </a:pPr>
            <a:r>
              <a:rPr lang="en-US" sz="2400" dirty="0">
                <a:solidFill>
                  <a:srgbClr val="0070C0"/>
                </a:solidFill>
                <a:latin typeface="Arial"/>
                <a:cs typeface="Arial"/>
                <a:hlinkClick r:id="rId5">
                  <a:extLst>
                    <a:ext uri="{A12FA001-AC4F-418D-AE19-62706E023703}">
                      <ahyp:hlinkClr xmlns:ahyp="http://schemas.microsoft.com/office/drawing/2018/hyperlinkcolor" val="tx"/>
                    </a:ext>
                  </a:extLst>
                </a:hlinkClick>
              </a:rPr>
              <a:t> Our Approach</a:t>
            </a:r>
            <a:endParaRPr lang="en-AU" sz="2400" dirty="0">
              <a:solidFill>
                <a:srgbClr val="0070C0"/>
              </a:solidFill>
              <a:latin typeface="Arial"/>
              <a:cs typeface="Arial"/>
            </a:endParaRPr>
          </a:p>
        </p:txBody>
      </p:sp>
    </p:spTree>
    <p:extLst>
      <p:ext uri="{BB962C8B-B14F-4D97-AF65-F5344CB8AC3E}">
        <p14:creationId xmlns:p14="http://schemas.microsoft.com/office/powerpoint/2010/main" val="2641825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AFDC6-C08B-4732-873F-3A8FC370A0CB}"/>
              </a:ext>
            </a:extLst>
          </p:cNvPr>
          <p:cNvSpPr>
            <a:spLocks noGrp="1"/>
          </p:cNvSpPr>
          <p:nvPr>
            <p:ph type="title"/>
          </p:nvPr>
        </p:nvSpPr>
        <p:spPr/>
        <p:txBody>
          <a:bodyPr/>
          <a:lstStyle/>
          <a:p>
            <a:r>
              <a:rPr lang="en-AU"/>
              <a:t>Credits </a:t>
            </a:r>
          </a:p>
        </p:txBody>
      </p:sp>
      <p:sp>
        <p:nvSpPr>
          <p:cNvPr id="5" name="Text Placeholder 4">
            <a:extLst>
              <a:ext uri="{FF2B5EF4-FFF2-40B4-BE49-F238E27FC236}">
                <a16:creationId xmlns:a16="http://schemas.microsoft.com/office/drawing/2014/main" id="{6AA9803C-055C-4999-BD7A-859C17331F52}"/>
              </a:ext>
            </a:extLst>
          </p:cNvPr>
          <p:cNvSpPr>
            <a:spLocks noGrp="1"/>
          </p:cNvSpPr>
          <p:nvPr>
            <p:ph type="body" sz="half" idx="2"/>
          </p:nvPr>
        </p:nvSpPr>
        <p:spPr/>
        <p:txBody>
          <a:bodyPr/>
          <a:lstStyle/>
          <a:p>
            <a:r>
              <a:rPr lang="en-AU"/>
              <a:t>Content adapted in part and with permission from the </a:t>
            </a:r>
            <a:r>
              <a:rPr lang="en-AU" err="1"/>
              <a:t>Coady</a:t>
            </a:r>
            <a:r>
              <a:rPr lang="en-AU"/>
              <a:t> International Institute, St Francis Xavier University. </a:t>
            </a:r>
          </a:p>
        </p:txBody>
      </p:sp>
    </p:spTree>
    <p:extLst>
      <p:ext uri="{BB962C8B-B14F-4D97-AF65-F5344CB8AC3E}">
        <p14:creationId xmlns:p14="http://schemas.microsoft.com/office/powerpoint/2010/main" val="278785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994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4294967295"/>
          </p:nvPr>
        </p:nvSpPr>
        <p:spPr>
          <a:xfrm>
            <a:off x="588074" y="917836"/>
            <a:ext cx="11012201" cy="4540608"/>
          </a:xfrm>
          <a:prstGeom prst="rect">
            <a:avLst/>
          </a:prstGeom>
        </p:spPr>
        <p:txBody>
          <a:bodyPr lIns="91437" tIns="45719" rIns="91437" bIns="45719" anchor="ctr"/>
          <a:lstStyle/>
          <a:p>
            <a:pPr algn="ctr">
              <a:tabLst>
                <a:tab pos="3227223" algn="l"/>
              </a:tabLst>
            </a:pPr>
            <a:r>
              <a:rPr lang="en-AU" sz="2800" b="1" dirty="0">
                <a:solidFill>
                  <a:srgbClr val="0C244C"/>
                </a:solidFill>
                <a:latin typeface="Arial"/>
                <a:ea typeface="Roboto Light"/>
                <a:cs typeface="Arial"/>
              </a:rPr>
              <a:t>First Nations people are advised that this resource and external links may contain images, voices and names of people who have died. </a:t>
            </a:r>
            <a:r>
              <a:rPr lang="en-US" sz="2800" dirty="0">
                <a:solidFill>
                  <a:srgbClr val="0C244C"/>
                </a:solidFill>
                <a:latin typeface="Arial"/>
                <a:ea typeface="Roboto Light"/>
                <a:cs typeface="Arial"/>
              </a:rPr>
              <a:t> </a:t>
            </a:r>
            <a:endParaRPr lang="en-AU" sz="2800" dirty="0">
              <a:solidFill>
                <a:srgbClr val="0C244C"/>
              </a:solidFill>
            </a:endParaRPr>
          </a:p>
        </p:txBody>
      </p:sp>
    </p:spTree>
    <p:extLst>
      <p:ext uri="{BB962C8B-B14F-4D97-AF65-F5344CB8AC3E}">
        <p14:creationId xmlns:p14="http://schemas.microsoft.com/office/powerpoint/2010/main" val="415951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4CD64-8A55-41AA-817D-D7524CD76667}"/>
              </a:ext>
            </a:extLst>
          </p:cNvPr>
          <p:cNvSpPr>
            <a:spLocks noGrp="1"/>
          </p:cNvSpPr>
          <p:nvPr>
            <p:ph type="title"/>
          </p:nvPr>
        </p:nvSpPr>
        <p:spPr>
          <a:xfrm>
            <a:off x="522564" y="262853"/>
            <a:ext cx="7821336" cy="1202690"/>
          </a:xfrm>
        </p:spPr>
        <p:txBody>
          <a:bodyPr/>
          <a:lstStyle/>
          <a:p>
            <a:r>
              <a:rPr lang="en-AU" sz="3600" dirty="0"/>
              <a:t>Strengths-based Approach to Community Development </a:t>
            </a:r>
          </a:p>
        </p:txBody>
      </p:sp>
      <p:pic>
        <p:nvPicPr>
          <p:cNvPr id="7" name="Picture Placeholder 6" descr="Four women sit in a group, one holding a savings and loan record book in her hand.">
            <a:extLst>
              <a:ext uri="{FF2B5EF4-FFF2-40B4-BE49-F238E27FC236}">
                <a16:creationId xmlns:a16="http://schemas.microsoft.com/office/drawing/2014/main" id="{285A76D7-65AA-47DB-A6B4-A97A4423A13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035969"/>
            <a:ext cx="12192000" cy="4822031"/>
          </a:xfrm>
        </p:spPr>
      </p:pic>
      <p:sp>
        <p:nvSpPr>
          <p:cNvPr id="5" name="Text Placeholder 4">
            <a:extLst>
              <a:ext uri="{FF2B5EF4-FFF2-40B4-BE49-F238E27FC236}">
                <a16:creationId xmlns:a16="http://schemas.microsoft.com/office/drawing/2014/main" id="{9AB1FE76-A7B9-4A43-8B64-1270A02B17EA}"/>
              </a:ext>
            </a:extLst>
          </p:cNvPr>
          <p:cNvSpPr>
            <a:spLocks noGrp="1"/>
          </p:cNvSpPr>
          <p:nvPr>
            <p:ph type="body" sz="quarter" idx="11"/>
          </p:nvPr>
        </p:nvSpPr>
        <p:spPr>
          <a:xfrm>
            <a:off x="513996" y="1465543"/>
            <a:ext cx="7686972" cy="399604"/>
          </a:xfrm>
        </p:spPr>
        <p:txBody>
          <a:bodyPr/>
          <a:lstStyle/>
          <a:p>
            <a:r>
              <a:rPr lang="en-AU" sz="2400" dirty="0"/>
              <a:t>Secondary School Resource</a:t>
            </a:r>
          </a:p>
        </p:txBody>
      </p:sp>
    </p:spTree>
    <p:extLst>
      <p:ext uri="{BB962C8B-B14F-4D97-AF65-F5344CB8AC3E}">
        <p14:creationId xmlns:p14="http://schemas.microsoft.com/office/powerpoint/2010/main" val="8394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12A21F5-E67D-BA79-1D81-9CCF92DBD9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196851" cy="6223000"/>
          </a:xfrm>
          <a:prstGeom prst="rect">
            <a:avLst/>
          </a:prstGeom>
        </p:spPr>
      </p:pic>
      <p:pic>
        <p:nvPicPr>
          <p:cNvPr id="6" name="Graphic 5" descr="Play with solid fill">
            <a:hlinkClick r:id="rId3"/>
            <a:extLst>
              <a:ext uri="{FF2B5EF4-FFF2-40B4-BE49-F238E27FC236}">
                <a16:creationId xmlns:a16="http://schemas.microsoft.com/office/drawing/2014/main" id="{3AA4177A-E680-B219-B46F-45A7CA3424A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spTree>
    <p:extLst>
      <p:ext uri="{BB962C8B-B14F-4D97-AF65-F5344CB8AC3E}">
        <p14:creationId xmlns:p14="http://schemas.microsoft.com/office/powerpoint/2010/main" val="373475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6DFF71-04F2-485A-92B4-CDD9E7BCEC85}"/>
              </a:ext>
            </a:extLst>
          </p:cNvPr>
          <p:cNvSpPr>
            <a:spLocks noGrp="1"/>
          </p:cNvSpPr>
          <p:nvPr>
            <p:ph type="body" sz="half" idx="2"/>
          </p:nvPr>
        </p:nvSpPr>
        <p:spPr/>
        <p:txBody>
          <a:bodyPr/>
          <a:lstStyle/>
          <a:p>
            <a:pPr marL="457200" indent="-457200">
              <a:buAutoNum type="arabicPeriod"/>
            </a:pPr>
            <a:r>
              <a:rPr lang="en-AU" dirty="0"/>
              <a:t>a belief that every person is made in the image of God and is intrinsically valuable and worthy of respect, simply because they are human.</a:t>
            </a:r>
          </a:p>
          <a:p>
            <a:pPr marL="457200" indent="-457200">
              <a:buAutoNum type="arabicPeriod"/>
            </a:pPr>
            <a:r>
              <a:rPr lang="en-AU" dirty="0"/>
              <a:t>a quality of being human, independent of ethnicity, creed, gender, sexuality, age or ability</a:t>
            </a:r>
          </a:p>
          <a:p>
            <a:pPr marL="457200" indent="-457200">
              <a:buAutoNum type="arabicPeriod"/>
            </a:pPr>
            <a:r>
              <a:rPr lang="en-AU" dirty="0"/>
              <a:t>A reality challenged by poverty, hunger, oppression and injustice</a:t>
            </a:r>
          </a:p>
        </p:txBody>
      </p:sp>
      <p:sp>
        <p:nvSpPr>
          <p:cNvPr id="5" name="Title 4">
            <a:extLst>
              <a:ext uri="{FF2B5EF4-FFF2-40B4-BE49-F238E27FC236}">
                <a16:creationId xmlns:a16="http://schemas.microsoft.com/office/drawing/2014/main" id="{3F5DC7C7-ED3C-4309-BBC9-E255AF01FB58}"/>
              </a:ext>
            </a:extLst>
          </p:cNvPr>
          <p:cNvSpPr>
            <a:spLocks noGrp="1"/>
          </p:cNvSpPr>
          <p:nvPr>
            <p:ph type="title"/>
          </p:nvPr>
        </p:nvSpPr>
        <p:spPr>
          <a:xfrm>
            <a:off x="584849" y="182207"/>
            <a:ext cx="10296777" cy="728621"/>
          </a:xfrm>
        </p:spPr>
        <p:txBody>
          <a:bodyPr/>
          <a:lstStyle/>
          <a:p>
            <a:r>
              <a:rPr lang="en-AU" dirty="0"/>
              <a:t>Human Dignity</a:t>
            </a:r>
          </a:p>
        </p:txBody>
      </p:sp>
      <p:sp>
        <p:nvSpPr>
          <p:cNvPr id="3" name="Text Placeholder 2">
            <a:extLst>
              <a:ext uri="{FF2B5EF4-FFF2-40B4-BE49-F238E27FC236}">
                <a16:creationId xmlns:a16="http://schemas.microsoft.com/office/drawing/2014/main" id="{1A45A204-E43B-8195-E80C-C3C3FE07BCBE}"/>
              </a:ext>
            </a:extLst>
          </p:cNvPr>
          <p:cNvSpPr>
            <a:spLocks noGrp="1"/>
          </p:cNvSpPr>
          <p:nvPr>
            <p:ph type="body" sz="quarter" idx="11"/>
          </p:nvPr>
        </p:nvSpPr>
        <p:spPr>
          <a:xfrm>
            <a:off x="7543800" y="5361967"/>
            <a:ext cx="4286250" cy="519280"/>
          </a:xfrm>
        </p:spPr>
        <p:txBody>
          <a:bodyPr/>
          <a:lstStyle/>
          <a:p>
            <a:r>
              <a:rPr lang="en-US" sz="1200" dirty="0">
                <a:latin typeface="+mj-lt"/>
                <a:ea typeface="Roboto" panose="02000000000000000000" pitchFamily="2" charset="0"/>
                <a:cs typeface="Roboto" panose="02000000000000000000" pitchFamily="2" charset="0"/>
              </a:rPr>
              <a:t>Laxmi (16) and her mother </a:t>
            </a:r>
            <a:r>
              <a:rPr lang="en-US" sz="1200" dirty="0" err="1">
                <a:latin typeface="+mj-lt"/>
                <a:ea typeface="Roboto" panose="02000000000000000000" pitchFamily="2" charset="0"/>
                <a:cs typeface="Roboto" panose="02000000000000000000" pitchFamily="2" charset="0"/>
              </a:rPr>
              <a:t>Mankala</a:t>
            </a:r>
            <a:r>
              <a:rPr lang="en-US" sz="1200" dirty="0">
                <a:latin typeface="+mj-lt"/>
                <a:ea typeface="Roboto" panose="02000000000000000000" pitchFamily="2" charset="0"/>
                <a:cs typeface="Roboto" panose="02000000000000000000" pitchFamily="2" charset="0"/>
              </a:rPr>
              <a:t> (52) outside their home in </a:t>
            </a:r>
            <a:r>
              <a:rPr lang="en-US" sz="1200" dirty="0" err="1">
                <a:latin typeface="+mj-lt"/>
                <a:ea typeface="Roboto" panose="02000000000000000000" pitchFamily="2" charset="0"/>
                <a:cs typeface="Roboto" panose="02000000000000000000" pitchFamily="2" charset="0"/>
              </a:rPr>
              <a:t>Jajarkot</a:t>
            </a:r>
            <a:r>
              <a:rPr lang="en-US" sz="1200" dirty="0">
                <a:latin typeface="+mj-lt"/>
                <a:ea typeface="Roboto" panose="02000000000000000000" pitchFamily="2" charset="0"/>
                <a:cs typeface="Roboto" panose="02000000000000000000" pitchFamily="2" charset="0"/>
              </a:rPr>
              <a:t> district, western Nepal. Photo: Richard Wainwright/Caritas Australia</a:t>
            </a:r>
            <a:endParaRPr lang="en-AU" sz="1200" dirty="0">
              <a:latin typeface="+mj-lt"/>
            </a:endParaRPr>
          </a:p>
        </p:txBody>
      </p:sp>
      <p:pic>
        <p:nvPicPr>
          <p:cNvPr id="9" name="Picture Placeholder 8" descr="A young woman and her mother standing outside their house in Nepal">
            <a:extLst>
              <a:ext uri="{FF2B5EF4-FFF2-40B4-BE49-F238E27FC236}">
                <a16:creationId xmlns:a16="http://schemas.microsoft.com/office/drawing/2014/main" id="{8FD56126-7E64-46AE-AAA4-56F7FB5AAF5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487" r="13487"/>
          <a:stretch>
            <a:fillRect/>
          </a:stretch>
        </p:blipFill>
        <p:spPr/>
      </p:pic>
    </p:spTree>
    <p:extLst>
      <p:ext uri="{BB962C8B-B14F-4D97-AF65-F5344CB8AC3E}">
        <p14:creationId xmlns:p14="http://schemas.microsoft.com/office/powerpoint/2010/main" val="937116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1F9216-2B57-CFE8-FA09-B48F5AF1B74F}"/>
              </a:ext>
            </a:extLst>
          </p:cNvPr>
          <p:cNvSpPr>
            <a:spLocks noGrp="1"/>
          </p:cNvSpPr>
          <p:nvPr>
            <p:ph type="body" sz="half" idx="2"/>
          </p:nvPr>
        </p:nvSpPr>
        <p:spPr/>
        <p:txBody>
          <a:bodyPr/>
          <a:lstStyle/>
          <a:p>
            <a:r>
              <a:rPr lang="en-US" dirty="0"/>
              <a:t>As a class, brainstorm different key terms that are used to explain Human Dignity.</a:t>
            </a:r>
          </a:p>
          <a:p>
            <a:endParaRPr lang="en-US" dirty="0"/>
          </a:p>
          <a:p>
            <a:r>
              <a:rPr lang="en-US" dirty="0"/>
              <a:t>Individually, write your own explanation on the term, Human Dignity, using all or some of the key terms identified.</a:t>
            </a:r>
            <a:endParaRPr lang="en-AU" dirty="0"/>
          </a:p>
        </p:txBody>
      </p:sp>
      <p:sp>
        <p:nvSpPr>
          <p:cNvPr id="4" name="Title 3">
            <a:extLst>
              <a:ext uri="{FF2B5EF4-FFF2-40B4-BE49-F238E27FC236}">
                <a16:creationId xmlns:a16="http://schemas.microsoft.com/office/drawing/2014/main" id="{053BE6E5-404C-044E-C099-3790FF4FF415}"/>
              </a:ext>
            </a:extLst>
          </p:cNvPr>
          <p:cNvSpPr>
            <a:spLocks noGrp="1"/>
          </p:cNvSpPr>
          <p:nvPr>
            <p:ph type="title"/>
          </p:nvPr>
        </p:nvSpPr>
        <p:spPr>
          <a:xfrm>
            <a:off x="584849" y="182207"/>
            <a:ext cx="10296777" cy="728621"/>
          </a:xfrm>
        </p:spPr>
        <p:txBody>
          <a:bodyPr/>
          <a:lstStyle/>
          <a:p>
            <a:r>
              <a:rPr lang="en-US" dirty="0"/>
              <a:t>Human Dignity</a:t>
            </a:r>
            <a:endParaRPr lang="en-AU" dirty="0"/>
          </a:p>
        </p:txBody>
      </p:sp>
      <p:pic>
        <p:nvPicPr>
          <p:cNvPr id="9" name="Picture Placeholder 8" descr="A group of students sitting on the floor sorting out images.">
            <a:extLst>
              <a:ext uri="{FF2B5EF4-FFF2-40B4-BE49-F238E27FC236}">
                <a16:creationId xmlns:a16="http://schemas.microsoft.com/office/drawing/2014/main" id="{E0460FA5-4975-623C-B9CF-E42871DC3FE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7B84F133-7570-BF64-B444-B0BC4277BBFB}"/>
              </a:ext>
            </a:extLst>
          </p:cNvPr>
          <p:cNvSpPr>
            <a:spLocks noGrp="1"/>
          </p:cNvSpPr>
          <p:nvPr>
            <p:ph type="body" sz="quarter" idx="11"/>
          </p:nvPr>
        </p:nvSpPr>
        <p:spPr>
          <a:xfrm>
            <a:off x="7543800" y="5361966"/>
            <a:ext cx="4286250" cy="681995"/>
          </a:xfrm>
        </p:spPr>
        <p:txBody>
          <a:bodyPr/>
          <a:lstStyle/>
          <a:p>
            <a:r>
              <a:rPr lang="en-US" sz="1200" dirty="0"/>
              <a:t>Students who attended the Sandhurst Justice Matters Camp using their talents to work as a team to collate images. Photo: Caritas Australia</a:t>
            </a:r>
            <a:endParaRPr lang="en-AU" sz="1200" dirty="0"/>
          </a:p>
        </p:txBody>
      </p:sp>
    </p:spTree>
    <p:extLst>
      <p:ext uri="{BB962C8B-B14F-4D97-AF65-F5344CB8AC3E}">
        <p14:creationId xmlns:p14="http://schemas.microsoft.com/office/powerpoint/2010/main" val="370304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CC5AB7-B898-45A9-9499-8CF79062BF28}"/>
              </a:ext>
            </a:extLst>
          </p:cNvPr>
          <p:cNvSpPr>
            <a:spLocks noGrp="1"/>
          </p:cNvSpPr>
          <p:nvPr>
            <p:ph type="body" sz="half" idx="2"/>
          </p:nvPr>
        </p:nvSpPr>
        <p:spPr>
          <a:xfrm>
            <a:off x="584849" y="1406426"/>
            <a:ext cx="6616052" cy="4540746"/>
          </a:xfrm>
        </p:spPr>
        <p:txBody>
          <a:bodyPr>
            <a:normAutofit/>
          </a:bodyPr>
          <a:lstStyle/>
          <a:p>
            <a:pPr>
              <a:spcAft>
                <a:spcPts val="1200"/>
              </a:spcAft>
            </a:pPr>
            <a:r>
              <a:rPr lang="en-AU" dirty="0"/>
              <a:t>We each have talents and abilities that God has blessed us with. When we identify these and combine them with everybody else's gifts and strengths, we realise that together we can achieve far more than when everybody works alone. </a:t>
            </a:r>
          </a:p>
          <a:p>
            <a:pPr>
              <a:spcAft>
                <a:spcPts val="1200"/>
              </a:spcAft>
            </a:pPr>
            <a:r>
              <a:rPr lang="en-AU" dirty="0"/>
              <a:t>We call this a Strengths-based Approach.</a:t>
            </a:r>
          </a:p>
          <a:p>
            <a:pPr>
              <a:spcAft>
                <a:spcPts val="1200"/>
              </a:spcAft>
            </a:pPr>
            <a:r>
              <a:rPr lang="en-AU" dirty="0"/>
              <a:t>This is the same in your classroom as it is in the communities that Caritas Australia works with all around the world! </a:t>
            </a:r>
          </a:p>
        </p:txBody>
      </p:sp>
      <p:sp>
        <p:nvSpPr>
          <p:cNvPr id="5" name="Title 4">
            <a:extLst>
              <a:ext uri="{FF2B5EF4-FFF2-40B4-BE49-F238E27FC236}">
                <a16:creationId xmlns:a16="http://schemas.microsoft.com/office/drawing/2014/main" id="{3F5DC7C7-ED3C-4309-BBC9-E255AF01FB58}"/>
              </a:ext>
            </a:extLst>
          </p:cNvPr>
          <p:cNvSpPr>
            <a:spLocks noGrp="1"/>
          </p:cNvSpPr>
          <p:nvPr>
            <p:ph type="title"/>
          </p:nvPr>
        </p:nvSpPr>
        <p:spPr>
          <a:xfrm>
            <a:off x="584849" y="182207"/>
            <a:ext cx="10296777" cy="728621"/>
          </a:xfrm>
        </p:spPr>
        <p:txBody>
          <a:bodyPr>
            <a:normAutofit/>
          </a:bodyPr>
          <a:lstStyle/>
          <a:p>
            <a:r>
              <a:rPr lang="en-AU" dirty="0"/>
              <a:t>Human Dignity</a:t>
            </a:r>
          </a:p>
        </p:txBody>
      </p:sp>
      <p:pic>
        <p:nvPicPr>
          <p:cNvPr id="4" name="Picture 3" descr="Mother and daughter sitting on a blanket outside as the mother teacher's the daughter how to weave the leaves to use Indigenous artwork. ">
            <a:extLst>
              <a:ext uri="{FF2B5EF4-FFF2-40B4-BE49-F238E27FC236}">
                <a16:creationId xmlns:a16="http://schemas.microsoft.com/office/drawing/2014/main" id="{9579CC31-C9F7-FCEF-29F9-2C77F99285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43800" y="1447800"/>
            <a:ext cx="4286250" cy="3914166"/>
          </a:xfrm>
          <a:prstGeom prst="rect">
            <a:avLst/>
          </a:prstGeom>
          <a:noFill/>
        </p:spPr>
      </p:pic>
      <p:sp>
        <p:nvSpPr>
          <p:cNvPr id="7" name="Text Placeholder 4">
            <a:extLst>
              <a:ext uri="{FF2B5EF4-FFF2-40B4-BE49-F238E27FC236}">
                <a16:creationId xmlns:a16="http://schemas.microsoft.com/office/drawing/2014/main" id="{6F7F2162-459E-48B9-7020-EB1AF02E03CA}"/>
              </a:ext>
            </a:extLst>
          </p:cNvPr>
          <p:cNvSpPr>
            <a:spLocks noGrp="1"/>
          </p:cNvSpPr>
          <p:nvPr>
            <p:ph type="body" sz="quarter" idx="11"/>
          </p:nvPr>
        </p:nvSpPr>
        <p:spPr>
          <a:xfrm>
            <a:off x="7543799" y="5361966"/>
            <a:ext cx="4509656" cy="841791"/>
          </a:xfrm>
        </p:spPr>
        <p:txBody>
          <a:bodyPr/>
          <a:lstStyle/>
          <a:p>
            <a:r>
              <a:rPr lang="en-AU" sz="1200" dirty="0">
                <a:effectLst/>
                <a:latin typeface="+mj-lt"/>
                <a:ea typeface="Calibri" panose="020F0502020204030204" pitchFamily="34" charset="0"/>
                <a:cs typeface="Times New Roman" panose="02020603050405020304" pitchFamily="18" charset="0"/>
              </a:rPr>
              <a:t>Janice (right) shows her daughter Tiffany how to prepare pandanus leaves collected from a forest near </a:t>
            </a:r>
            <a:r>
              <a:rPr lang="en-AU" sz="1200" dirty="0" err="1">
                <a:effectLst/>
                <a:latin typeface="+mj-lt"/>
                <a:ea typeface="Calibri" panose="020F0502020204030204" pitchFamily="34" charset="0"/>
                <a:cs typeface="Times New Roman" panose="02020603050405020304" pitchFamily="18" charset="0"/>
              </a:rPr>
              <a:t>Djilpin</a:t>
            </a:r>
            <a:r>
              <a:rPr lang="en-AU" sz="1200" dirty="0">
                <a:effectLst/>
                <a:latin typeface="+mj-lt"/>
                <a:ea typeface="Calibri" panose="020F0502020204030204" pitchFamily="34" charset="0"/>
                <a:cs typeface="Times New Roman" panose="02020603050405020304" pitchFamily="18" charset="0"/>
              </a:rPr>
              <a:t> Arts, Northern Territory, Australia. Photo: Richard Wainwright/ Caritas Australia</a:t>
            </a:r>
            <a:endParaRPr lang="en-US" sz="1200" dirty="0">
              <a:latin typeface="+mj-lt"/>
            </a:endParaRPr>
          </a:p>
        </p:txBody>
      </p:sp>
    </p:spTree>
    <p:extLst>
      <p:ext uri="{BB962C8B-B14F-4D97-AF65-F5344CB8AC3E}">
        <p14:creationId xmlns:p14="http://schemas.microsoft.com/office/powerpoint/2010/main" val="1764448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19E576-A7C0-4B84-B167-482263D6B28B}"/>
              </a:ext>
            </a:extLst>
          </p:cNvPr>
          <p:cNvSpPr>
            <a:spLocks noGrp="1"/>
          </p:cNvSpPr>
          <p:nvPr>
            <p:ph type="body" sz="half" idx="2"/>
          </p:nvPr>
        </p:nvSpPr>
        <p:spPr>
          <a:xfrm>
            <a:off x="529936" y="1193800"/>
            <a:ext cx="6670965" cy="4766766"/>
          </a:xfrm>
        </p:spPr>
        <p:txBody>
          <a:bodyPr/>
          <a:lstStyle/>
          <a:p>
            <a:r>
              <a:rPr lang="en-AU" dirty="0"/>
              <a:t>When we see images of communities who are living in poverty we can focus on what they don’t have.  </a:t>
            </a:r>
          </a:p>
          <a:p>
            <a:r>
              <a:rPr lang="en-AU" altLang="en-US" sz="2400" dirty="0"/>
              <a:t>Caritas Australia works in regions of the world where people are marginalised and vulnerable to experiencing poverty and injustice. Despite the many challenges people face, we believe in every individual’s inherent and God-given dignity and worth, and that each individual has unique gifts and talents. </a:t>
            </a:r>
          </a:p>
          <a:p>
            <a:r>
              <a:rPr lang="en-AU" dirty="0"/>
              <a:t>Nobody has nothing. </a:t>
            </a:r>
          </a:p>
        </p:txBody>
      </p:sp>
      <p:sp>
        <p:nvSpPr>
          <p:cNvPr id="5" name="Title 4">
            <a:extLst>
              <a:ext uri="{FF2B5EF4-FFF2-40B4-BE49-F238E27FC236}">
                <a16:creationId xmlns:a16="http://schemas.microsoft.com/office/drawing/2014/main" id="{A50671A8-428A-4E4D-B67B-ED824DA9D4F6}"/>
              </a:ext>
            </a:extLst>
          </p:cNvPr>
          <p:cNvSpPr>
            <a:spLocks noGrp="1"/>
          </p:cNvSpPr>
          <p:nvPr>
            <p:ph type="title"/>
          </p:nvPr>
        </p:nvSpPr>
        <p:spPr>
          <a:xfrm>
            <a:off x="529936" y="169655"/>
            <a:ext cx="10033541" cy="728621"/>
          </a:xfrm>
        </p:spPr>
        <p:txBody>
          <a:bodyPr/>
          <a:lstStyle/>
          <a:p>
            <a:r>
              <a:rPr lang="en-AU" dirty="0"/>
              <a:t>Nobody has nothing</a:t>
            </a:r>
          </a:p>
        </p:txBody>
      </p:sp>
      <p:sp>
        <p:nvSpPr>
          <p:cNvPr id="8" name="Text Placeholder 7">
            <a:extLst>
              <a:ext uri="{FF2B5EF4-FFF2-40B4-BE49-F238E27FC236}">
                <a16:creationId xmlns:a16="http://schemas.microsoft.com/office/drawing/2014/main" id="{2111F6D6-0FFF-42F5-A69E-3A73BC0A9E08}"/>
              </a:ext>
            </a:extLst>
          </p:cNvPr>
          <p:cNvSpPr>
            <a:spLocks noGrp="1"/>
          </p:cNvSpPr>
          <p:nvPr>
            <p:ph type="body" sz="quarter" idx="11"/>
          </p:nvPr>
        </p:nvSpPr>
        <p:spPr>
          <a:xfrm>
            <a:off x="7543800" y="5458861"/>
            <a:ext cx="4286250" cy="501706"/>
          </a:xfrm>
        </p:spPr>
        <p:txBody>
          <a:bodyPr/>
          <a:lstStyle/>
          <a:p>
            <a:r>
              <a:rPr lang="en-AU" sz="1200" dirty="0" err="1"/>
              <a:t>Leaia</a:t>
            </a:r>
            <a:r>
              <a:rPr lang="en-AU" sz="1200" dirty="0"/>
              <a:t> and her children walk to collect water in Samoa. Photo: Laura Womersley/Caritas Australia</a:t>
            </a:r>
          </a:p>
        </p:txBody>
      </p:sp>
      <p:pic>
        <p:nvPicPr>
          <p:cNvPr id="11" name="Picture Placeholder 10" descr="5 people ranging in age from 8 years to adults carrying large containers full of water.">
            <a:extLst>
              <a:ext uri="{FF2B5EF4-FFF2-40B4-BE49-F238E27FC236}">
                <a16:creationId xmlns:a16="http://schemas.microsoft.com/office/drawing/2014/main" id="{7BCB6C2A-BCC1-4E00-BF04-DEC125F82DB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7543800" y="1193800"/>
            <a:ext cx="4286250" cy="4265060"/>
          </a:xfrm>
        </p:spPr>
      </p:pic>
    </p:spTree>
    <p:extLst>
      <p:ext uri="{BB962C8B-B14F-4D97-AF65-F5344CB8AC3E}">
        <p14:creationId xmlns:p14="http://schemas.microsoft.com/office/powerpoint/2010/main" val="2123597707"/>
      </p:ext>
    </p:extLst>
  </p:cSld>
  <p:clrMapOvr>
    <a:masterClrMapping/>
  </p:clrMapOvr>
</p:sld>
</file>

<file path=ppt/theme/theme1.xml><?xml version="1.0" encoding="utf-8"?>
<a:theme xmlns:a="http://schemas.openxmlformats.org/drawingml/2006/main" name="Maroon">
  <a:themeElements>
    <a:clrScheme name="Caritas Education Colours">
      <a:dk1>
        <a:srgbClr val="05243F"/>
      </a:dk1>
      <a:lt1>
        <a:srgbClr val="FFFFFF"/>
      </a:lt1>
      <a:dk2>
        <a:srgbClr val="414042"/>
      </a:dk2>
      <a:lt2>
        <a:srgbClr val="FFFFFF"/>
      </a:lt2>
      <a:accent1>
        <a:srgbClr val="762000"/>
      </a:accent1>
      <a:accent2>
        <a:srgbClr val="E5DBCB"/>
      </a:accent2>
      <a:accent3>
        <a:srgbClr val="D86075"/>
      </a:accent3>
      <a:accent4>
        <a:srgbClr val="DF918A"/>
      </a:accent4>
      <a:accent5>
        <a:srgbClr val="63B1A4"/>
      </a:accent5>
      <a:accent6>
        <a:srgbClr val="C3DDD7"/>
      </a:accent6>
      <a:hlink>
        <a:srgbClr val="00B0F0"/>
      </a:hlink>
      <a:folHlink>
        <a:srgbClr val="63B1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itas Australia presentation_March 2024" id="{3724C812-9482-4777-9955-83A28E444581}" vid="{8E8300B7-98B1-49E3-B959-EDA671D89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Status xmlns="a74f41e8-2c9a-4a9a-8a86-1b2eca9cb15f" xsi:nil="true"/>
    <Calendar_x0020_Year xmlns="a74f41e8-2c9a-4a9a-8a86-1b2eca9cb15f">2018</Calendar_x0020_Year>
    <Term xmlns="d0426e0c-4a75-4487-8a8c-05f70a1c3a62" xsi:nil="true"/>
    <ResourcesType xmlns="d0426e0c-4a75-4487-8a8c-05f70a1c3a62" xsi:nil="true"/>
    <ResourceAudience xmlns="d0426e0c-4a75-4487-8a8c-05f70a1c3a62" xsi:nil="true"/>
    <Cross_x002d_Curriculum_x0020_Priorities xmlns="d0426e0c-4a75-4487-8a8c-05f70a1c3a62" xsi:nil="true"/>
    <bc52f877b74e4892aa9edc07f5db4423 xmlns="d0426e0c-4a75-4487-8a8c-05f70a1c3a62">
      <Terms xmlns="http://schemas.microsoft.com/office/infopath/2007/PartnerControls"/>
    </bc52f877b74e4892aa9edc07f5db4423>
    <TaxCatchAll xmlns="a74f41e8-2c9a-4a9a-8a86-1b2eca9cb15f" xsi:nil="true"/>
    <ResourceTopic xmlns="d0426e0c-4a75-4487-8a8c-05f70a1c3a62" xsi:nil="true"/>
    <Curriculum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_ResourceType xmlns="http://schemas.microsoft.com/sharepoint/v3/fields" xsi:nil="true"/>
    <General_x0020_Capabilities xmlns="d0426e0c-4a75-4487-8a8c-05f70a1c3a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CA0F1A-96FF-4DB8-A2B7-2AA8F5DAD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DFCDE1-408B-4DF5-90BF-663052E0F277}">
  <ds:schemaRefs>
    <ds:schemaRef ds:uri="http://www.w3.org/XML/1998/namespace"/>
    <ds:schemaRef ds:uri="http://schemas.microsoft.com/office/2006/metadata/properties"/>
    <ds:schemaRef ds:uri="http://purl.org/dc/terms/"/>
    <ds:schemaRef ds:uri="http://schemas.microsoft.com/sharepoint/v3/fields"/>
    <ds:schemaRef ds:uri="a74f41e8-2c9a-4a9a-8a86-1b2eca9cb15f"/>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d0426e0c-4a75-4487-8a8c-05f70a1c3a62"/>
    <ds:schemaRef ds:uri="http://purl.org/dc/dcmitype/"/>
  </ds:schemaRefs>
</ds:datastoreItem>
</file>

<file path=customXml/itemProps3.xml><?xml version="1.0" encoding="utf-8"?>
<ds:datastoreItem xmlns:ds="http://schemas.openxmlformats.org/officeDocument/2006/customXml" ds:itemID="{ED33633E-E3F1-4999-B988-A07966B044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184</TotalTime>
  <Words>2232</Words>
  <Application>Microsoft Office PowerPoint</Application>
  <PresentationFormat>Widescreen</PresentationFormat>
  <Paragraphs>182</Paragraphs>
  <Slides>29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Segoe UI</vt:lpstr>
      <vt:lpstr>Times New Roman</vt:lpstr>
      <vt:lpstr>Roboto light</vt:lpstr>
      <vt:lpstr>Roboto</vt:lpstr>
      <vt:lpstr>Roboto light</vt:lpstr>
      <vt:lpstr>Maroon</vt:lpstr>
      <vt:lpstr>Teachers </vt:lpstr>
      <vt:lpstr>PowerPoint Presentation</vt:lpstr>
      <vt:lpstr>PowerPoint Presentation</vt:lpstr>
      <vt:lpstr>Strengths-based Approach to Community Development </vt:lpstr>
      <vt:lpstr>PowerPoint Presentation</vt:lpstr>
      <vt:lpstr>Human Dignity</vt:lpstr>
      <vt:lpstr>Human Dignity</vt:lpstr>
      <vt:lpstr>Human Dignity</vt:lpstr>
      <vt:lpstr>Nobody has nothing</vt:lpstr>
      <vt:lpstr>Nobody has nothing</vt:lpstr>
      <vt:lpstr>Needs vs Strengths</vt:lpstr>
      <vt:lpstr>Needs vs Strengths</vt:lpstr>
      <vt:lpstr>Needs vs Strengths</vt:lpstr>
      <vt:lpstr>Needs vs Strengths</vt:lpstr>
      <vt:lpstr>Strengths can be:</vt:lpstr>
      <vt:lpstr>Strengths-based approach </vt:lpstr>
      <vt:lpstr>Strengths-based approach</vt:lpstr>
      <vt:lpstr>SEE – THINK – WONDER </vt:lpstr>
      <vt:lpstr>Case Study - Malawi</vt:lpstr>
      <vt:lpstr>Growing more food</vt:lpstr>
      <vt:lpstr>Raising goats</vt:lpstr>
      <vt:lpstr>Selling honey and caring for the environment</vt:lpstr>
      <vt:lpstr>Handwashing </vt:lpstr>
      <vt:lpstr>Income generation</vt:lpstr>
      <vt:lpstr>Resilient communities</vt:lpstr>
      <vt:lpstr>What are our strengths?</vt:lpstr>
      <vt:lpstr>More information on Strengths-based Approach</vt:lpstr>
      <vt:lpstr>Credits </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Strengths-based Approach Primary</dc:title>
  <dc:creator>Kate Andreo</dc:creator>
  <cp:lastModifiedBy>Nicole Dobrohotoff</cp:lastModifiedBy>
  <cp:revision>12</cp:revision>
  <dcterms:created xsi:type="dcterms:W3CDTF">2015-04-28T08:49:41Z</dcterms:created>
  <dcterms:modified xsi:type="dcterms:W3CDTF">2024-05-17T04:45:12Z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785128f5-b83e-47c8-b48f-5b7cb62e4fcc</vt:lpwstr>
  </property>
  <property fmtid="{D5CDD505-2E9C-101B-9397-08002B2CF9AE}" pid="4" name="Order">
    <vt:r8>116500</vt:r8>
  </property>
  <property fmtid="{D5CDD505-2E9C-101B-9397-08002B2CF9AE}" pid="5" name="TaxKeyword">
    <vt:lpwstr/>
  </property>
  <property fmtid="{D5CDD505-2E9C-101B-9397-08002B2CF9AE}" pid="6" name="Topic">
    <vt:lpwstr/>
  </property>
  <property fmtid="{D5CDD505-2E9C-101B-9397-08002B2CF9AE}" pid="7" name="MediaServiceImageTags">
    <vt:lpwstr/>
  </property>
</Properties>
</file>