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17"/>
  </p:notesMasterIdLst>
  <p:handoutMasterIdLst>
    <p:handoutMasterId r:id="rId18"/>
  </p:handoutMasterIdLst>
  <p:sldIdLst>
    <p:sldId id="503" r:id="rId5"/>
    <p:sldId id="529" r:id="rId6"/>
    <p:sldId id="518" r:id="rId7"/>
    <p:sldId id="525" r:id="rId8"/>
    <p:sldId id="531" r:id="rId9"/>
    <p:sldId id="526" r:id="rId10"/>
    <p:sldId id="520" r:id="rId11"/>
    <p:sldId id="528" r:id="rId12"/>
    <p:sldId id="534" r:id="rId13"/>
    <p:sldId id="523" r:id="rId14"/>
    <p:sldId id="533" r:id="rId15"/>
    <p:sldId id="50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FB223D-59BB-C868-B914-995703E93A0E}" name="Mark Harding" initials="MH" userId="S::mark.harding@caritas.org.au::3f043a99-62a7-4578-8439-560fc5a0cec7" providerId="AD"/>
  <p188:author id="{14C248A8-C7DF-2238-5860-147EDD04E4AC}" name="Nicole Dobrohotoff" initials="ND" userId="S::NicoleD@caritas.org.au::2dc4cf58-dc7e-422a-950b-38460c74cb76"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43F"/>
    <a:srgbClr val="E5DBCB"/>
    <a:srgbClr val="000000"/>
    <a:srgbClr val="FFFFFF"/>
    <a:srgbClr val="004851"/>
    <a:srgbClr val="5C867E"/>
    <a:srgbClr val="0C244C"/>
    <a:srgbClr val="D86075"/>
    <a:srgbClr val="DF918A"/>
    <a:srgbClr val="63B1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CA0012-5EA4-401A-AE30-B516133E0D2F}" v="6" dt="2024-10-28T06:05:28.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S::nicoled@caritas.org.au::2dc4cf58-dc7e-422a-950b-38460c74cb76" providerId="AD" clId="Web-{51546F72-9592-57C7-5C06-1C706F925D4A}"/>
    <pc:docChg chg="modSld">
      <pc:chgData name="Nicole Dobrohotoff" userId="S::nicoled@caritas.org.au::2dc4cf58-dc7e-422a-950b-38460c74cb76" providerId="AD" clId="Web-{51546F72-9592-57C7-5C06-1C706F925D4A}" dt="2024-10-24T02:06:28.040" v="1" actId="20577"/>
      <pc:docMkLst>
        <pc:docMk/>
      </pc:docMkLst>
      <pc:sldChg chg="modSp">
        <pc:chgData name="Nicole Dobrohotoff" userId="S::nicoled@caritas.org.au::2dc4cf58-dc7e-422a-950b-38460c74cb76" providerId="AD" clId="Web-{51546F72-9592-57C7-5C06-1C706F925D4A}" dt="2024-10-24T02:06:28.040" v="1" actId="20577"/>
        <pc:sldMkLst>
          <pc:docMk/>
          <pc:sldMk cId="2269558801" sldId="523"/>
        </pc:sldMkLst>
        <pc:spChg chg="mod">
          <ac:chgData name="Nicole Dobrohotoff" userId="S::nicoled@caritas.org.au::2dc4cf58-dc7e-422a-950b-38460c74cb76" providerId="AD" clId="Web-{51546F72-9592-57C7-5C06-1C706F925D4A}" dt="2024-10-24T02:06:28.040" v="1" actId="20577"/>
          <ac:spMkLst>
            <pc:docMk/>
            <pc:sldMk cId="2269558801" sldId="523"/>
            <ac:spMk id="5" creationId="{F74985BF-DDDC-2939-5EE1-85D99C509A37}"/>
          </ac:spMkLst>
        </pc:spChg>
      </pc:sldChg>
    </pc:docChg>
  </pc:docChgLst>
  <pc:docChgLst>
    <pc:chgData name="Nicole Dobrohotoff" userId="2dc4cf58-dc7e-422a-950b-38460c74cb76" providerId="ADAL" clId="{97CA0012-5EA4-401A-AE30-B516133E0D2F}"/>
    <pc:docChg chg="delSld modSld">
      <pc:chgData name="Nicole Dobrohotoff" userId="2dc4cf58-dc7e-422a-950b-38460c74cb76" providerId="ADAL" clId="{97CA0012-5EA4-401A-AE30-B516133E0D2F}" dt="2024-10-28T06:03:52.965" v="585" actId="16037"/>
      <pc:docMkLst>
        <pc:docMk/>
      </pc:docMkLst>
      <pc:sldChg chg="modSp del mod">
        <pc:chgData name="Nicole Dobrohotoff" userId="2dc4cf58-dc7e-422a-950b-38460c74cb76" providerId="ADAL" clId="{97CA0012-5EA4-401A-AE30-B516133E0D2F}" dt="2024-10-24T22:23:49.314" v="577" actId="47"/>
        <pc:sldMkLst>
          <pc:docMk/>
          <pc:sldMk cId="3469316621" sldId="258"/>
        </pc:sldMkLst>
        <pc:spChg chg="mod">
          <ac:chgData name="Nicole Dobrohotoff" userId="2dc4cf58-dc7e-422a-950b-38460c74cb76" providerId="ADAL" clId="{97CA0012-5EA4-401A-AE30-B516133E0D2F}" dt="2024-10-24T20:36:52.272" v="87" actId="179"/>
          <ac:spMkLst>
            <pc:docMk/>
            <pc:sldMk cId="3469316621" sldId="258"/>
            <ac:spMk id="7" creationId="{9B58C9DA-C475-0110-B516-F84B2381301C}"/>
          </ac:spMkLst>
        </pc:spChg>
      </pc:sldChg>
      <pc:sldChg chg="modSp mod">
        <pc:chgData name="Nicole Dobrohotoff" userId="2dc4cf58-dc7e-422a-950b-38460c74cb76" providerId="ADAL" clId="{97CA0012-5EA4-401A-AE30-B516133E0D2F}" dt="2024-10-24T22:24:07.588" v="581" actId="20577"/>
        <pc:sldMkLst>
          <pc:docMk/>
          <pc:sldMk cId="3486309105" sldId="503"/>
        </pc:sldMkLst>
        <pc:spChg chg="mod">
          <ac:chgData name="Nicole Dobrohotoff" userId="2dc4cf58-dc7e-422a-950b-38460c74cb76" providerId="ADAL" clId="{97CA0012-5EA4-401A-AE30-B516133E0D2F}" dt="2024-10-24T22:24:07.588" v="581" actId="20577"/>
          <ac:spMkLst>
            <pc:docMk/>
            <pc:sldMk cId="3486309105" sldId="503"/>
            <ac:spMk id="2" creationId="{E59B3793-BEA6-57D6-75A4-80D5DC349EA7}"/>
          </ac:spMkLst>
        </pc:spChg>
      </pc:sldChg>
      <pc:sldChg chg="modSp mod">
        <pc:chgData name="Nicole Dobrohotoff" userId="2dc4cf58-dc7e-422a-950b-38460c74cb76" providerId="ADAL" clId="{97CA0012-5EA4-401A-AE30-B516133E0D2F}" dt="2024-10-24T22:21:31.460" v="398" actId="962"/>
        <pc:sldMkLst>
          <pc:docMk/>
          <pc:sldMk cId="1932395745" sldId="518"/>
        </pc:sldMkLst>
        <pc:spChg chg="mod">
          <ac:chgData name="Nicole Dobrohotoff" userId="2dc4cf58-dc7e-422a-950b-38460c74cb76" providerId="ADAL" clId="{97CA0012-5EA4-401A-AE30-B516133E0D2F}" dt="2024-10-24T20:33:50.087" v="10" actId="113"/>
          <ac:spMkLst>
            <pc:docMk/>
            <pc:sldMk cId="1932395745" sldId="518"/>
            <ac:spMk id="8" creationId="{4FC2D7A4-2C83-254D-7530-15603AABEA5A}"/>
          </ac:spMkLst>
        </pc:spChg>
        <pc:picChg chg="mod">
          <ac:chgData name="Nicole Dobrohotoff" userId="2dc4cf58-dc7e-422a-950b-38460c74cb76" providerId="ADAL" clId="{97CA0012-5EA4-401A-AE30-B516133E0D2F}" dt="2024-10-24T22:21:31.460" v="398" actId="962"/>
          <ac:picMkLst>
            <pc:docMk/>
            <pc:sldMk cId="1932395745" sldId="518"/>
            <ac:picMk id="2" creationId="{0325F7DB-656D-5CFA-70A7-EED724FA67D8}"/>
          </ac:picMkLst>
        </pc:picChg>
      </pc:sldChg>
      <pc:sldChg chg="modSp mod">
        <pc:chgData name="Nicole Dobrohotoff" userId="2dc4cf58-dc7e-422a-950b-38460c74cb76" providerId="ADAL" clId="{97CA0012-5EA4-401A-AE30-B516133E0D2F}" dt="2024-10-24T22:22:43.821" v="496" actId="962"/>
        <pc:sldMkLst>
          <pc:docMk/>
          <pc:sldMk cId="1156351344" sldId="520"/>
        </pc:sldMkLst>
        <pc:picChg chg="mod">
          <ac:chgData name="Nicole Dobrohotoff" userId="2dc4cf58-dc7e-422a-950b-38460c74cb76" providerId="ADAL" clId="{97CA0012-5EA4-401A-AE30-B516133E0D2F}" dt="2024-10-24T22:22:43.821" v="496" actId="962"/>
          <ac:picMkLst>
            <pc:docMk/>
            <pc:sldMk cId="1156351344" sldId="520"/>
            <ac:picMk id="12" creationId="{F1C2D156-B102-BC35-AFAB-C25FCE77B953}"/>
          </ac:picMkLst>
        </pc:picChg>
      </pc:sldChg>
      <pc:sldChg chg="addSp modSp mod">
        <pc:chgData name="Nicole Dobrohotoff" userId="2dc4cf58-dc7e-422a-950b-38460c74cb76" providerId="ADAL" clId="{97CA0012-5EA4-401A-AE30-B516133E0D2F}" dt="2024-10-24T22:27:30.019" v="582"/>
        <pc:sldMkLst>
          <pc:docMk/>
          <pc:sldMk cId="2269558801" sldId="523"/>
        </pc:sldMkLst>
        <pc:spChg chg="mod">
          <ac:chgData name="Nicole Dobrohotoff" userId="2dc4cf58-dc7e-422a-950b-38460c74cb76" providerId="ADAL" clId="{97CA0012-5EA4-401A-AE30-B516133E0D2F}" dt="2024-10-24T22:27:30.019" v="582"/>
          <ac:spMkLst>
            <pc:docMk/>
            <pc:sldMk cId="2269558801" sldId="523"/>
            <ac:spMk id="3" creationId="{7C7AB0F3-BDA0-B9FA-64DB-8ECF4619295B}"/>
          </ac:spMkLst>
        </pc:spChg>
        <pc:spChg chg="mod">
          <ac:chgData name="Nicole Dobrohotoff" userId="2dc4cf58-dc7e-422a-950b-38460c74cb76" providerId="ADAL" clId="{97CA0012-5EA4-401A-AE30-B516133E0D2F}" dt="2024-10-24T22:27:30.019" v="582"/>
          <ac:spMkLst>
            <pc:docMk/>
            <pc:sldMk cId="2269558801" sldId="523"/>
            <ac:spMk id="4" creationId="{30CCDDD3-613D-D47A-454E-55A09A0D3311}"/>
          </ac:spMkLst>
        </pc:spChg>
        <pc:spChg chg="mod">
          <ac:chgData name="Nicole Dobrohotoff" userId="2dc4cf58-dc7e-422a-950b-38460c74cb76" providerId="ADAL" clId="{97CA0012-5EA4-401A-AE30-B516133E0D2F}" dt="2024-10-24T20:35:30.986" v="56" actId="20577"/>
          <ac:spMkLst>
            <pc:docMk/>
            <pc:sldMk cId="2269558801" sldId="523"/>
            <ac:spMk id="5" creationId="{F74985BF-DDDC-2939-5EE1-85D99C509A37}"/>
          </ac:spMkLst>
        </pc:spChg>
        <pc:spChg chg="mod">
          <ac:chgData name="Nicole Dobrohotoff" userId="2dc4cf58-dc7e-422a-950b-38460c74cb76" providerId="ADAL" clId="{97CA0012-5EA4-401A-AE30-B516133E0D2F}" dt="2024-10-24T22:27:30.019" v="582"/>
          <ac:spMkLst>
            <pc:docMk/>
            <pc:sldMk cId="2269558801" sldId="523"/>
            <ac:spMk id="6" creationId="{DAC94AAC-4B53-3907-8BDA-4D7A03C95622}"/>
          </ac:spMkLst>
        </pc:spChg>
        <pc:spChg chg="mod">
          <ac:chgData name="Nicole Dobrohotoff" userId="2dc4cf58-dc7e-422a-950b-38460c74cb76" providerId="ADAL" clId="{97CA0012-5EA4-401A-AE30-B516133E0D2F}" dt="2024-10-24T22:27:30.019" v="582"/>
          <ac:spMkLst>
            <pc:docMk/>
            <pc:sldMk cId="2269558801" sldId="523"/>
            <ac:spMk id="7" creationId="{EDA09684-93F0-54CC-B8FB-D9E021741D4F}"/>
          </ac:spMkLst>
        </pc:spChg>
        <pc:spChg chg="mod">
          <ac:chgData name="Nicole Dobrohotoff" userId="2dc4cf58-dc7e-422a-950b-38460c74cb76" providerId="ADAL" clId="{97CA0012-5EA4-401A-AE30-B516133E0D2F}" dt="2024-10-24T22:27:30.019" v="582"/>
          <ac:spMkLst>
            <pc:docMk/>
            <pc:sldMk cId="2269558801" sldId="523"/>
            <ac:spMk id="8" creationId="{05A2798D-B03A-3410-7C4D-4C50889D881C}"/>
          </ac:spMkLst>
        </pc:spChg>
        <pc:spChg chg="mod">
          <ac:chgData name="Nicole Dobrohotoff" userId="2dc4cf58-dc7e-422a-950b-38460c74cb76" providerId="ADAL" clId="{97CA0012-5EA4-401A-AE30-B516133E0D2F}" dt="2024-10-24T22:27:30.019" v="582"/>
          <ac:spMkLst>
            <pc:docMk/>
            <pc:sldMk cId="2269558801" sldId="523"/>
            <ac:spMk id="9" creationId="{3D7B4F3A-3119-197C-E343-84B9C2DA8A4B}"/>
          </ac:spMkLst>
        </pc:spChg>
        <pc:spChg chg="mod">
          <ac:chgData name="Nicole Dobrohotoff" userId="2dc4cf58-dc7e-422a-950b-38460c74cb76" providerId="ADAL" clId="{97CA0012-5EA4-401A-AE30-B516133E0D2F}" dt="2024-10-24T22:27:30.019" v="582"/>
          <ac:spMkLst>
            <pc:docMk/>
            <pc:sldMk cId="2269558801" sldId="523"/>
            <ac:spMk id="10" creationId="{ABF0D924-F300-449E-F45B-3740634F0DA6}"/>
          </ac:spMkLst>
        </pc:spChg>
        <pc:grpChg chg="add mod">
          <ac:chgData name="Nicole Dobrohotoff" userId="2dc4cf58-dc7e-422a-950b-38460c74cb76" providerId="ADAL" clId="{97CA0012-5EA4-401A-AE30-B516133E0D2F}" dt="2024-10-24T22:27:30.019" v="582"/>
          <ac:grpSpMkLst>
            <pc:docMk/>
            <pc:sldMk cId="2269558801" sldId="523"/>
            <ac:grpSpMk id="2" creationId="{09F7B760-5CBA-280F-86C2-C636ADD99286}"/>
          </ac:grpSpMkLst>
        </pc:grpChg>
      </pc:sldChg>
      <pc:sldChg chg="modSp mod">
        <pc:chgData name="Nicole Dobrohotoff" userId="2dc4cf58-dc7e-422a-950b-38460c74cb76" providerId="ADAL" clId="{97CA0012-5EA4-401A-AE30-B516133E0D2F}" dt="2024-10-24T20:34:17.085" v="52" actId="6549"/>
        <pc:sldMkLst>
          <pc:docMk/>
          <pc:sldMk cId="2148529772" sldId="525"/>
        </pc:sldMkLst>
        <pc:spChg chg="mod">
          <ac:chgData name="Nicole Dobrohotoff" userId="2dc4cf58-dc7e-422a-950b-38460c74cb76" providerId="ADAL" clId="{97CA0012-5EA4-401A-AE30-B516133E0D2F}" dt="2024-10-24T20:34:17.085" v="52" actId="6549"/>
          <ac:spMkLst>
            <pc:docMk/>
            <pc:sldMk cId="2148529772" sldId="525"/>
            <ac:spMk id="3" creationId="{A9EC8C9E-7961-F1F3-ED4C-01F956BCE199}"/>
          </ac:spMkLst>
        </pc:spChg>
      </pc:sldChg>
      <pc:sldChg chg="modSp mod modCm">
        <pc:chgData name="Nicole Dobrohotoff" userId="2dc4cf58-dc7e-422a-950b-38460c74cb76" providerId="ADAL" clId="{97CA0012-5EA4-401A-AE30-B516133E0D2F}" dt="2024-10-28T06:03:52.965" v="585" actId="16037"/>
        <pc:sldMkLst>
          <pc:docMk/>
          <pc:sldMk cId="1320173465" sldId="528"/>
        </pc:sldMkLst>
        <pc:spChg chg="mod">
          <ac:chgData name="Nicole Dobrohotoff" userId="2dc4cf58-dc7e-422a-950b-38460c74cb76" providerId="ADAL" clId="{97CA0012-5EA4-401A-AE30-B516133E0D2F}" dt="2024-10-28T06:03:52.965" v="585" actId="16037"/>
          <ac:spMkLst>
            <pc:docMk/>
            <pc:sldMk cId="1320173465" sldId="528"/>
            <ac:spMk id="3" creationId="{62A598C4-1BD4-0995-B435-F86D8F794E7A}"/>
          </ac:spMkLst>
        </pc:spChg>
        <pc:spChg chg="mod">
          <ac:chgData name="Nicole Dobrohotoff" userId="2dc4cf58-dc7e-422a-950b-38460c74cb76" providerId="ADAL" clId="{97CA0012-5EA4-401A-AE30-B516133E0D2F}" dt="2024-10-24T22:23:15.926" v="570" actId="962"/>
          <ac:spMkLst>
            <pc:docMk/>
            <pc:sldMk cId="1320173465" sldId="528"/>
            <ac:spMk id="7" creationId="{A06A5CAE-1E20-DCA0-EB38-FEB919B3D801}"/>
          </ac:spMkLst>
        </pc:spChg>
        <pc:extLst>
          <p:ext xmlns:p="http://schemas.openxmlformats.org/presentationml/2006/main" uri="{D6D511B9-2390-475A-947B-AFAB55BFBCF1}">
            <pc226:cmChg xmlns:pc226="http://schemas.microsoft.com/office/powerpoint/2022/06/main/command" chg="mod">
              <pc226:chgData name="Nicole Dobrohotoff" userId="2dc4cf58-dc7e-422a-950b-38460c74cb76" providerId="ADAL" clId="{97CA0012-5EA4-401A-AE30-B516133E0D2F}" dt="2024-10-24T23:42:35.152" v="584"/>
              <pc2:cmMkLst xmlns:pc2="http://schemas.microsoft.com/office/powerpoint/2019/9/main/command">
                <pc:docMk/>
                <pc:sldMk cId="1320173465" sldId="528"/>
                <pc2:cmMk id="{B53448D5-B630-45A5-81EC-809524983EBE}"/>
              </pc2:cmMkLst>
            </pc226:cmChg>
          </p:ext>
        </pc:extLst>
      </pc:sldChg>
      <pc:sldChg chg="modSp mod">
        <pc:chgData name="Nicole Dobrohotoff" userId="2dc4cf58-dc7e-422a-950b-38460c74cb76" providerId="ADAL" clId="{97CA0012-5EA4-401A-AE30-B516133E0D2F}" dt="2024-10-24T21:54:43.447" v="189" actId="962"/>
        <pc:sldMkLst>
          <pc:docMk/>
          <pc:sldMk cId="3214765852" sldId="529"/>
        </pc:sldMkLst>
        <pc:picChg chg="mod">
          <ac:chgData name="Nicole Dobrohotoff" userId="2dc4cf58-dc7e-422a-950b-38460c74cb76" providerId="ADAL" clId="{97CA0012-5EA4-401A-AE30-B516133E0D2F}" dt="2024-10-24T21:54:43.447" v="189" actId="962"/>
          <ac:picMkLst>
            <pc:docMk/>
            <pc:sldMk cId="3214765852" sldId="529"/>
            <ac:picMk id="10" creationId="{35964C84-432E-4185-C17D-C72C16958629}"/>
          </ac:picMkLst>
        </pc:picChg>
      </pc:sldChg>
      <pc:sldChg chg="modSp mod modCm">
        <pc:chgData name="Nicole Dobrohotoff" userId="2dc4cf58-dc7e-422a-950b-38460c74cb76" providerId="ADAL" clId="{97CA0012-5EA4-401A-AE30-B516133E0D2F}" dt="2024-10-24T22:22:05.495" v="410" actId="962"/>
        <pc:sldMkLst>
          <pc:docMk/>
          <pc:sldMk cId="1653141610" sldId="531"/>
        </pc:sldMkLst>
        <pc:spChg chg="mod">
          <ac:chgData name="Nicole Dobrohotoff" userId="2dc4cf58-dc7e-422a-950b-38460c74cb76" providerId="ADAL" clId="{97CA0012-5EA4-401A-AE30-B516133E0D2F}" dt="2024-10-24T21:58:55.983" v="206" actId="948"/>
          <ac:spMkLst>
            <pc:docMk/>
            <pc:sldMk cId="1653141610" sldId="531"/>
            <ac:spMk id="8" creationId="{518391E9-9BA2-3CF3-0149-12A2EDDB4661}"/>
          </ac:spMkLst>
        </pc:spChg>
        <pc:spChg chg="mod">
          <ac:chgData name="Nicole Dobrohotoff" userId="2dc4cf58-dc7e-422a-950b-38460c74cb76" providerId="ADAL" clId="{97CA0012-5EA4-401A-AE30-B516133E0D2F}" dt="2024-10-24T21:58:55.983" v="206" actId="948"/>
          <ac:spMkLst>
            <pc:docMk/>
            <pc:sldMk cId="1653141610" sldId="531"/>
            <ac:spMk id="9" creationId="{57721E48-102F-5D20-6A0B-4195CBE89791}"/>
          </ac:spMkLst>
        </pc:spChg>
        <pc:spChg chg="mod">
          <ac:chgData name="Nicole Dobrohotoff" userId="2dc4cf58-dc7e-422a-950b-38460c74cb76" providerId="ADAL" clId="{97CA0012-5EA4-401A-AE30-B516133E0D2F}" dt="2024-10-24T21:58:31.826" v="201" actId="948"/>
          <ac:spMkLst>
            <pc:docMk/>
            <pc:sldMk cId="1653141610" sldId="531"/>
            <ac:spMk id="10" creationId="{43DFD0B9-599A-D40F-39B9-0D3FD780FC2F}"/>
          </ac:spMkLst>
        </pc:spChg>
        <pc:picChg chg="mod">
          <ac:chgData name="Nicole Dobrohotoff" userId="2dc4cf58-dc7e-422a-950b-38460c74cb76" providerId="ADAL" clId="{97CA0012-5EA4-401A-AE30-B516133E0D2F}" dt="2024-10-24T22:21:52.617" v="402" actId="962"/>
          <ac:picMkLst>
            <pc:docMk/>
            <pc:sldMk cId="1653141610" sldId="531"/>
            <ac:picMk id="7" creationId="{15BA3112-AA24-E5CF-E7E6-982AF101BFFE}"/>
          </ac:picMkLst>
        </pc:picChg>
        <pc:picChg chg="mod">
          <ac:chgData name="Nicole Dobrohotoff" userId="2dc4cf58-dc7e-422a-950b-38460c74cb76" providerId="ADAL" clId="{97CA0012-5EA4-401A-AE30-B516133E0D2F}" dt="2024-10-24T22:22:00.218" v="406" actId="962"/>
          <ac:picMkLst>
            <pc:docMk/>
            <pc:sldMk cId="1653141610" sldId="531"/>
            <ac:picMk id="15" creationId="{5C248988-EE79-4B1A-B5D4-2C5CD90476B2}"/>
          </ac:picMkLst>
        </pc:picChg>
        <pc:picChg chg="mod">
          <ac:chgData name="Nicole Dobrohotoff" userId="2dc4cf58-dc7e-422a-950b-38460c74cb76" providerId="ADAL" clId="{97CA0012-5EA4-401A-AE30-B516133E0D2F}" dt="2024-10-24T22:22:05.495" v="410" actId="962"/>
          <ac:picMkLst>
            <pc:docMk/>
            <pc:sldMk cId="1653141610" sldId="531"/>
            <ac:picMk id="17" creationId="{6A2574A3-4C73-491E-71EF-1A16D325B62B}"/>
          </ac:picMkLst>
        </pc:picChg>
        <pc:extLst>
          <p:ext xmlns:p="http://schemas.openxmlformats.org/presentationml/2006/main" uri="{D6D511B9-2390-475A-947B-AFAB55BFBCF1}">
            <pc226:cmChg xmlns:pc226="http://schemas.microsoft.com/office/powerpoint/2022/06/main/command" chg="mod">
              <pc226:chgData name="Nicole Dobrohotoff" userId="2dc4cf58-dc7e-422a-950b-38460c74cb76" providerId="ADAL" clId="{97CA0012-5EA4-401A-AE30-B516133E0D2F}" dt="2024-10-24T21:58:38.875" v="203" actId="20577"/>
              <pc2:cmMkLst xmlns:pc2="http://schemas.microsoft.com/office/powerpoint/2019/9/main/command">
                <pc:docMk/>
                <pc:sldMk cId="1653141610" sldId="531"/>
                <pc2:cmMk id="{3FDAE19C-6585-49E9-B92D-F18001719B23}"/>
              </pc2:cmMkLst>
            </pc226:cmChg>
          </p:ext>
        </pc:extLst>
      </pc:sldChg>
      <pc:sldChg chg="addSp modSp mod">
        <pc:chgData name="Nicole Dobrohotoff" userId="2dc4cf58-dc7e-422a-950b-38460c74cb76" providerId="ADAL" clId="{97CA0012-5EA4-401A-AE30-B516133E0D2F}" dt="2024-10-24T22:27:32.455" v="583"/>
        <pc:sldMkLst>
          <pc:docMk/>
          <pc:sldMk cId="3481244618" sldId="533"/>
        </pc:sldMkLst>
        <pc:spChg chg="mod">
          <ac:chgData name="Nicole Dobrohotoff" userId="2dc4cf58-dc7e-422a-950b-38460c74cb76" providerId="ADAL" clId="{97CA0012-5EA4-401A-AE30-B516133E0D2F}" dt="2024-10-24T22:27:32.455" v="583"/>
          <ac:spMkLst>
            <pc:docMk/>
            <pc:sldMk cId="3481244618" sldId="533"/>
            <ac:spMk id="3" creationId="{FBCB7564-97C1-3241-B85F-F6B09D3297FA}"/>
          </ac:spMkLst>
        </pc:spChg>
        <pc:spChg chg="mod">
          <ac:chgData name="Nicole Dobrohotoff" userId="2dc4cf58-dc7e-422a-950b-38460c74cb76" providerId="ADAL" clId="{97CA0012-5EA4-401A-AE30-B516133E0D2F}" dt="2024-10-24T22:27:32.455" v="583"/>
          <ac:spMkLst>
            <pc:docMk/>
            <pc:sldMk cId="3481244618" sldId="533"/>
            <ac:spMk id="4" creationId="{550E53DD-0262-7B3B-06F7-C37304E3D539}"/>
          </ac:spMkLst>
        </pc:spChg>
        <pc:spChg chg="mod">
          <ac:chgData name="Nicole Dobrohotoff" userId="2dc4cf58-dc7e-422a-950b-38460c74cb76" providerId="ADAL" clId="{97CA0012-5EA4-401A-AE30-B516133E0D2F}" dt="2024-10-24T20:34:59.005" v="53" actId="255"/>
          <ac:spMkLst>
            <pc:docMk/>
            <pc:sldMk cId="3481244618" sldId="533"/>
            <ac:spMk id="5" creationId="{F74985BF-DDDC-2939-5EE1-85D99C509A37}"/>
          </ac:spMkLst>
        </pc:spChg>
        <pc:spChg chg="mod">
          <ac:chgData name="Nicole Dobrohotoff" userId="2dc4cf58-dc7e-422a-950b-38460c74cb76" providerId="ADAL" clId="{97CA0012-5EA4-401A-AE30-B516133E0D2F}" dt="2024-10-24T22:27:32.455" v="583"/>
          <ac:spMkLst>
            <pc:docMk/>
            <pc:sldMk cId="3481244618" sldId="533"/>
            <ac:spMk id="6" creationId="{511B65FF-71CC-76ED-466C-0B7B24E32454}"/>
          </ac:spMkLst>
        </pc:spChg>
        <pc:spChg chg="mod">
          <ac:chgData name="Nicole Dobrohotoff" userId="2dc4cf58-dc7e-422a-950b-38460c74cb76" providerId="ADAL" clId="{97CA0012-5EA4-401A-AE30-B516133E0D2F}" dt="2024-10-24T22:27:32.455" v="583"/>
          <ac:spMkLst>
            <pc:docMk/>
            <pc:sldMk cId="3481244618" sldId="533"/>
            <ac:spMk id="7" creationId="{746EE55A-E8F4-59F6-C421-948E45BBBF8E}"/>
          </ac:spMkLst>
        </pc:spChg>
        <pc:spChg chg="mod">
          <ac:chgData name="Nicole Dobrohotoff" userId="2dc4cf58-dc7e-422a-950b-38460c74cb76" providerId="ADAL" clId="{97CA0012-5EA4-401A-AE30-B516133E0D2F}" dt="2024-10-24T22:27:32.455" v="583"/>
          <ac:spMkLst>
            <pc:docMk/>
            <pc:sldMk cId="3481244618" sldId="533"/>
            <ac:spMk id="8" creationId="{6C8ADAFC-0BFC-3613-65E4-4EE60436AD1F}"/>
          </ac:spMkLst>
        </pc:spChg>
        <pc:spChg chg="mod">
          <ac:chgData name="Nicole Dobrohotoff" userId="2dc4cf58-dc7e-422a-950b-38460c74cb76" providerId="ADAL" clId="{97CA0012-5EA4-401A-AE30-B516133E0D2F}" dt="2024-10-24T22:27:32.455" v="583"/>
          <ac:spMkLst>
            <pc:docMk/>
            <pc:sldMk cId="3481244618" sldId="533"/>
            <ac:spMk id="9" creationId="{8C52DAA9-3DD5-7818-A246-B5D3BF770D5D}"/>
          </ac:spMkLst>
        </pc:spChg>
        <pc:spChg chg="mod">
          <ac:chgData name="Nicole Dobrohotoff" userId="2dc4cf58-dc7e-422a-950b-38460c74cb76" providerId="ADAL" clId="{97CA0012-5EA4-401A-AE30-B516133E0D2F}" dt="2024-10-24T22:27:32.455" v="583"/>
          <ac:spMkLst>
            <pc:docMk/>
            <pc:sldMk cId="3481244618" sldId="533"/>
            <ac:spMk id="10" creationId="{4B0170CF-B0D3-C3EA-12DA-A55E77E7528D}"/>
          </ac:spMkLst>
        </pc:spChg>
        <pc:grpChg chg="add mod">
          <ac:chgData name="Nicole Dobrohotoff" userId="2dc4cf58-dc7e-422a-950b-38460c74cb76" providerId="ADAL" clId="{97CA0012-5EA4-401A-AE30-B516133E0D2F}" dt="2024-10-24T22:27:32.455" v="583"/>
          <ac:grpSpMkLst>
            <pc:docMk/>
            <pc:sldMk cId="3481244618" sldId="533"/>
            <ac:grpSpMk id="2" creationId="{61E0A033-8CE5-EC77-32D5-7429098680C2}"/>
          </ac:grpSpMkLst>
        </pc:grpChg>
      </pc:sldChg>
      <pc:sldChg chg="modSp mod">
        <pc:chgData name="Nicole Dobrohotoff" userId="2dc4cf58-dc7e-422a-950b-38460c74cb76" providerId="ADAL" clId="{97CA0012-5EA4-401A-AE30-B516133E0D2F}" dt="2024-10-24T22:23:43.686" v="576" actId="962"/>
        <pc:sldMkLst>
          <pc:docMk/>
          <pc:sldMk cId="3043781924" sldId="534"/>
        </pc:sldMkLst>
        <pc:picChg chg="mod">
          <ac:chgData name="Nicole Dobrohotoff" userId="2dc4cf58-dc7e-422a-950b-38460c74cb76" providerId="ADAL" clId="{97CA0012-5EA4-401A-AE30-B516133E0D2F}" dt="2024-10-24T22:23:43.686" v="576" actId="962"/>
          <ac:picMkLst>
            <pc:docMk/>
            <pc:sldMk cId="3043781924" sldId="534"/>
            <ac:picMk id="21" creationId="{0209C709-2F46-C3C8-A194-1AF7A19ECCE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latin typeface="Arial" panose="020B0604020202020204" pitchFamily="34" charset="0"/>
              </a:rPr>
              <a:t>10/28/2024</a:t>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A3A601E1-AFEE-AA40-B9D6-E7C3110FECAB}" type="datetimeFigureOut">
              <a:rPr lang="en-US" smtClean="0"/>
              <a:pPr/>
              <a:t>10/28/2024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0689D6-08F4-9246-8340-6E1C330F9F5D}" type="slidenum">
              <a:rPr lang="en-US" smtClean="0"/>
              <a:pPr/>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panose="020B0604020202020204" pitchFamily="34" charset="0"/>
        <a:ea typeface="+mn-ea"/>
        <a:cs typeface="+mn-cs"/>
      </a:defRPr>
    </a:lvl1pPr>
    <a:lvl2pPr marL="457200" algn="l" defTabSz="457200" rtl="0" eaLnBrk="1" latinLnBrk="0" hangingPunct="1">
      <a:defRPr sz="1200" kern="1200">
        <a:solidFill>
          <a:schemeClr val="tx1"/>
        </a:solidFill>
        <a:latin typeface="Arial" panose="020B0604020202020204" pitchFamily="34" charset="0"/>
        <a:ea typeface="+mn-ea"/>
        <a:cs typeface="+mn-cs"/>
      </a:defRPr>
    </a:lvl2pPr>
    <a:lvl3pPr marL="914400" algn="l" defTabSz="457200" rtl="0" eaLnBrk="1" latinLnBrk="0" hangingPunct="1">
      <a:defRPr sz="1200" kern="1200">
        <a:solidFill>
          <a:schemeClr val="tx1"/>
        </a:solidFill>
        <a:latin typeface="Arial" panose="020B0604020202020204" pitchFamily="34" charset="0"/>
        <a:ea typeface="+mn-ea"/>
        <a:cs typeface="+mn-cs"/>
      </a:defRPr>
    </a:lvl3pPr>
    <a:lvl4pPr marL="1371600" algn="l" defTabSz="457200" rtl="0" eaLnBrk="1" latinLnBrk="0" hangingPunct="1">
      <a:defRPr sz="1200" kern="1200">
        <a:solidFill>
          <a:schemeClr val="tx1"/>
        </a:solidFill>
        <a:latin typeface="Arial" panose="020B0604020202020204" pitchFamily="34" charset="0"/>
        <a:ea typeface="+mn-ea"/>
        <a:cs typeface="+mn-cs"/>
      </a:defRPr>
    </a:lvl4pPr>
    <a:lvl5pPr marL="1828800" algn="l" defTabSz="457200" rtl="0" eaLnBrk="1" latinLnBrk="0" hangingPunct="1">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pPr/>
              <a:t>11</a:t>
            </a:fld>
            <a:endParaRPr lang="en-US"/>
          </a:p>
        </p:txBody>
      </p:sp>
    </p:spTree>
    <p:extLst>
      <p:ext uri="{BB962C8B-B14F-4D97-AF65-F5344CB8AC3E}">
        <p14:creationId xmlns:p14="http://schemas.microsoft.com/office/powerpoint/2010/main" val="402975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rgbClr val="FFFFFF">
              <a:alpha val="60000"/>
            </a:srgb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1146"/>
            <a:ext cx="12192000" cy="4050000"/>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E5DBCB">
            <a:alpha val="69804"/>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0" y="1925458"/>
            <a:ext cx="5328592" cy="0"/>
          </a:xfrm>
          <a:prstGeom prst="line">
            <a:avLst/>
          </a:prstGeom>
          <a:ln w="5715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1916832"/>
            <a:ext cx="532859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a:cxnSpLocks/>
          </p:cNvCxnSpPr>
          <p:nvPr/>
        </p:nvCxnSpPr>
        <p:spPr>
          <a:xfrm>
            <a:off x="0" y="1916832"/>
            <a:ext cx="566395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1916832"/>
            <a:ext cx="532859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chemeClr val="tx1"/>
                </a:solidFill>
              </a:rPr>
              <a:t>Click to edit Master title style</a:t>
            </a:r>
            <a:endParaRPr lang="en-US">
              <a:solidFill>
                <a:schemeClr val="tx1"/>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04851"/>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b="0" cap="all">
                <a:solidFill>
                  <a:srgbClr val="004851"/>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138687"/>
            <a:ext cx="11127797" cy="4810593"/>
          </a:xfrm>
          <a:prstGeom prst="rect">
            <a:avLst/>
          </a:prstGeom>
        </p:spPr>
        <p:txBody>
          <a:bodyPr/>
          <a:lstStyle>
            <a:lvl1pPr marL="0" indent="0">
              <a:buFontTx/>
              <a:buNone/>
              <a:defRPr sz="2000" cap="none" baseline="0">
                <a:solidFill>
                  <a:schemeClr val="tx1"/>
                </a:solidFill>
                <a:latin typeface="Arial"/>
                <a:cs typeface="Arial"/>
              </a:defRPr>
            </a:lvl1pPr>
            <a:lvl2pPr marL="0" indent="0">
              <a:spcBef>
                <a:spcPts val="188"/>
              </a:spcBef>
              <a:buFontTx/>
              <a:buNone/>
              <a:defRPr sz="2000" cap="all">
                <a:solidFill>
                  <a:schemeClr val="tx1"/>
                </a:solidFill>
                <a:latin typeface="Arial"/>
                <a:cs typeface="Arial"/>
              </a:defRPr>
            </a:lvl2pPr>
            <a:lvl3pPr marL="0" indent="-135000">
              <a:spcBef>
                <a:spcPts val="188"/>
              </a:spcBef>
              <a:buFont typeface="Arial"/>
              <a:buChar char="•"/>
              <a:defRPr sz="2000">
                <a:solidFill>
                  <a:schemeClr val="tx1"/>
                </a:solidFill>
                <a:latin typeface="Arial"/>
                <a:cs typeface="Arial"/>
              </a:defRPr>
            </a:lvl3pPr>
            <a:lvl4pPr marL="324000" indent="-171450">
              <a:spcBef>
                <a:spcPts val="188"/>
              </a:spcBef>
              <a:buFont typeface="Arial"/>
              <a:buChar char="•"/>
              <a:defRPr sz="2000">
                <a:solidFill>
                  <a:schemeClr val="tx1"/>
                </a:solidFill>
                <a:latin typeface="Arial"/>
                <a:cs typeface="Arial"/>
              </a:defRPr>
            </a:lvl4pPr>
            <a:lvl5pPr marL="445500" indent="-135000">
              <a:spcBef>
                <a:spcPts val="188"/>
              </a:spcBef>
              <a:buFont typeface="Arial"/>
              <a:buChar char="•"/>
              <a:defRPr sz="200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4649641" cy="97155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33214"/>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91449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416050"/>
            <a:ext cx="6497823" cy="4699000"/>
          </a:xfrm>
          <a:prstGeom prst="rect">
            <a:avLst/>
          </a:prstGeom>
        </p:spPr>
        <p:txBody>
          <a:bodyPr/>
          <a:lstStyle>
            <a:lvl1pPr marL="0" indent="0">
              <a:lnSpc>
                <a:spcPct val="114000"/>
              </a:lnSpc>
              <a:spcBef>
                <a:spcPts val="0"/>
              </a:spcBef>
              <a:spcAft>
                <a:spcPts val="1500"/>
              </a:spcAft>
              <a:buFontTx/>
              <a:buNone/>
              <a:defRPr sz="2800" cap="none" baseline="0">
                <a:solidFill>
                  <a:srgbClr val="0C244C"/>
                </a:solidFill>
                <a:latin typeface="Arial"/>
                <a:cs typeface="Arial"/>
              </a:defRPr>
            </a:lvl1pPr>
            <a:lvl2pPr marL="0" indent="0">
              <a:lnSpc>
                <a:spcPct val="114000"/>
              </a:lnSpc>
              <a:spcBef>
                <a:spcPts val="188"/>
              </a:spcBef>
              <a:spcAft>
                <a:spcPts val="1800"/>
              </a:spcAft>
              <a:buFontTx/>
              <a:buNone/>
              <a:defRPr sz="2400" cap="all">
                <a:solidFill>
                  <a:srgbClr val="0C244C"/>
                </a:solidFill>
                <a:latin typeface="Arial"/>
                <a:cs typeface="Arial"/>
              </a:defRPr>
            </a:lvl2pPr>
            <a:lvl3pPr marL="0" indent="-135000">
              <a:lnSpc>
                <a:spcPct val="114000"/>
              </a:lnSpc>
              <a:spcBef>
                <a:spcPts val="188"/>
              </a:spcBef>
              <a:spcAft>
                <a:spcPts val="1800"/>
              </a:spcAft>
              <a:buFont typeface="Arial"/>
              <a:buChar char="•"/>
              <a:defRPr sz="2400">
                <a:solidFill>
                  <a:srgbClr val="0C244C"/>
                </a:solidFill>
                <a:latin typeface="Arial"/>
                <a:cs typeface="Arial"/>
              </a:defRPr>
            </a:lvl3pPr>
            <a:lvl4pPr marL="324000" indent="-171450">
              <a:lnSpc>
                <a:spcPct val="114000"/>
              </a:lnSpc>
              <a:spcBef>
                <a:spcPts val="188"/>
              </a:spcBef>
              <a:spcAft>
                <a:spcPts val="1800"/>
              </a:spcAft>
              <a:buFont typeface="Arial"/>
              <a:buChar char="•"/>
              <a:defRPr sz="2400">
                <a:solidFill>
                  <a:srgbClr val="0C244C"/>
                </a:solidFill>
                <a:latin typeface="Arial"/>
                <a:cs typeface="Arial"/>
              </a:defRPr>
            </a:lvl4pPr>
            <a:lvl5pPr marL="445500" indent="-135000">
              <a:lnSpc>
                <a:spcPct val="114000"/>
              </a:lnSpc>
              <a:spcBef>
                <a:spcPts val="188"/>
              </a:spcBef>
              <a:spcAft>
                <a:spcPts val="1800"/>
              </a:spcAft>
              <a:buFont typeface="Arial"/>
              <a:buChar char="•"/>
              <a:defRPr sz="2400">
                <a:solidFill>
                  <a:srgbClr val="0C244C"/>
                </a:solidFill>
                <a:latin typeface="Arial"/>
                <a:cs typeface="Arial"/>
              </a:defRPr>
            </a:lvl5pPr>
          </a:lstStyle>
          <a:p>
            <a:pPr lvl="0"/>
            <a:r>
              <a:rPr lang="en-GB"/>
              <a:t>Click to edit Master text styles</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416050"/>
            <a:ext cx="4320604" cy="42545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479378" y="238336"/>
            <a:ext cx="10657182" cy="792088"/>
          </a:xfrm>
          <a:prstGeom prst="rect">
            <a:avLst/>
          </a:prstGeom>
        </p:spPr>
        <p:txBody>
          <a:bodyPr vert="horz" lIns="91440" tIns="45720" rIns="91440" bIns="45720" rtlCol="0" anchor="ctr" anchorCtr="0">
            <a:noAutofit/>
          </a:bodyPr>
          <a:lstStyle>
            <a:lvl1pPr algn="l">
              <a:defRPr sz="3600" b="1" i="0" cap="all" normalizeH="0" baseline="0">
                <a:solidFill>
                  <a:srgbClr val="000000"/>
                </a:solidFill>
                <a:latin typeface="Arial"/>
                <a:cs typeface="Aria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2412E09-1FFD-E321-EFEC-D8DCEB54231A}"/>
              </a:ext>
            </a:extLst>
          </p:cNvPr>
          <p:cNvSpPr>
            <a:spLocks noGrp="1"/>
          </p:cNvSpPr>
          <p:nvPr>
            <p:ph type="body" sz="quarter" idx="15" hasCustomPrompt="1"/>
          </p:nvPr>
        </p:nvSpPr>
        <p:spPr>
          <a:xfrm>
            <a:off x="7273925" y="5734050"/>
            <a:ext cx="4321175" cy="381000"/>
          </a:xfrm>
          <a:prstGeom prst="rect">
            <a:avLst/>
          </a:prstGeom>
        </p:spPr>
        <p:txBody>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Photo caption and credit</a:t>
            </a:r>
          </a:p>
        </p:txBody>
      </p:sp>
    </p:spTree>
    <p:extLst>
      <p:ext uri="{BB962C8B-B14F-4D97-AF65-F5344CB8AC3E}">
        <p14:creationId xmlns:p14="http://schemas.microsoft.com/office/powerpoint/2010/main" val="3727572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056531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65100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2165350"/>
            <a:ext cx="3501527" cy="3783929"/>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2165350"/>
            <a:ext cx="3501527" cy="3783929"/>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2165350"/>
            <a:ext cx="3501527" cy="3783929"/>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5"/>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
        <p:nvSpPr>
          <p:cNvPr id="4" name="Rectangle 3">
            <a:extLst>
              <a:ext uri="{FF2B5EF4-FFF2-40B4-BE49-F238E27FC236}">
                <a16:creationId xmlns:a16="http://schemas.microsoft.com/office/drawing/2014/main" id="{39CEFDC1-E79D-41CA-855B-A71091D2BEB5}"/>
              </a:ext>
            </a:extLst>
          </p:cNvPr>
          <p:cNvSpPr/>
          <p:nvPr userDrawn="1"/>
        </p:nvSpPr>
        <p:spPr>
          <a:xfrm>
            <a:off x="4718507" y="2256674"/>
            <a:ext cx="2754985" cy="707886"/>
          </a:xfrm>
          <a:prstGeom prst="rect">
            <a:avLst/>
          </a:prstGeom>
        </p:spPr>
        <p:txBody>
          <a:bodyPr wrap="none">
            <a:spAutoFit/>
          </a:bodyPr>
          <a:lstStyle/>
          <a:p>
            <a:pPr lvl="0"/>
            <a:r>
              <a:rPr lang="en-AU" sz="4000" b="1">
                <a:solidFill>
                  <a:schemeClr val="bg1"/>
                </a:solidFill>
              </a:rPr>
              <a:t>Thank You</a:t>
            </a:r>
          </a:p>
        </p:txBody>
      </p:sp>
    </p:spTree>
    <p:extLst>
      <p:ext uri="{BB962C8B-B14F-4D97-AF65-F5344CB8AC3E}">
        <p14:creationId xmlns:p14="http://schemas.microsoft.com/office/powerpoint/2010/main" val="607767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80BD-9FC0-4715-A181-18B731241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C71F479-4625-43A3-AACB-70932216E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4EDB97-4F63-4F87-80DA-5F2FF157EB51}"/>
              </a:ext>
            </a:extLst>
          </p:cNvPr>
          <p:cNvSpPr>
            <a:spLocks noGrp="1"/>
          </p:cNvSpPr>
          <p:nvPr>
            <p:ph type="dt" sz="half" idx="10"/>
          </p:nvPr>
        </p:nvSpPr>
        <p:spPr/>
        <p:txBody>
          <a:bodyPr/>
          <a:lstStyle/>
          <a:p>
            <a:fld id="{63A6A639-C0A9-4003-92E5-98FCEA38F8A3}" type="datetimeFigureOut">
              <a:rPr lang="en-AU" smtClean="0"/>
              <a:t>28/10/2024</a:t>
            </a:fld>
            <a:endParaRPr lang="en-AU"/>
          </a:p>
        </p:txBody>
      </p:sp>
      <p:sp>
        <p:nvSpPr>
          <p:cNvPr id="5" name="Footer Placeholder 4">
            <a:extLst>
              <a:ext uri="{FF2B5EF4-FFF2-40B4-BE49-F238E27FC236}">
                <a16:creationId xmlns:a16="http://schemas.microsoft.com/office/drawing/2014/main" id="{866D3CB6-D04D-494E-8D00-0B44FFC3B1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1A4742-3268-4E3D-9ED5-2654B7615A9F}"/>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39777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rgbClr val="FFFFFF">
              <a:alpha val="69804"/>
            </a:srgb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47"/>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6" name="Picture 5">
            <a:extLst>
              <a:ext uri="{FF2B5EF4-FFF2-40B4-BE49-F238E27FC236}">
                <a16:creationId xmlns:a16="http://schemas.microsoft.com/office/drawing/2014/main" id="{5BF299E0-5B36-43CD-8CC1-284A09C69FA1}"/>
              </a:ext>
            </a:extLst>
          </p:cNvPr>
          <p:cNvPicPr>
            <a:picLocks noChangeAspect="1"/>
          </p:cNvPicPr>
          <p:nvPr userDrawn="1"/>
        </p:nvPicPr>
        <p:blipFill>
          <a:blip r:embed="rId48" cstate="hqprint">
            <a:extLst>
              <a:ext uri="{28A0092B-C50C-407E-A947-70E740481C1C}">
                <a14:useLocalDpi xmlns:a14="http://schemas.microsoft.com/office/drawing/2010/main"/>
              </a:ext>
            </a:extLst>
          </a:blip>
          <a:stretch>
            <a:fillRect/>
          </a:stretch>
        </p:blipFill>
        <p:spPr>
          <a:xfrm>
            <a:off x="10720029" y="6350859"/>
            <a:ext cx="1138684" cy="339406"/>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1" r:id="rId5"/>
    <p:sldLayoutId id="2147483762" r:id="rId6"/>
    <p:sldLayoutId id="2147483767" r:id="rId7"/>
    <p:sldLayoutId id="2147483769" r:id="rId8"/>
    <p:sldLayoutId id="2147483770" r:id="rId9"/>
    <p:sldLayoutId id="2147483771" r:id="rId10"/>
    <p:sldLayoutId id="2147483773" r:id="rId11"/>
    <p:sldLayoutId id="2147483820" r:id="rId12"/>
    <p:sldLayoutId id="2147483775" r:id="rId13"/>
    <p:sldLayoutId id="2147483777" r:id="rId14"/>
    <p:sldLayoutId id="2147483821" r:id="rId15"/>
    <p:sldLayoutId id="2147483779" r:id="rId16"/>
    <p:sldLayoutId id="2147483780" r:id="rId17"/>
    <p:sldLayoutId id="2147483783" r:id="rId18"/>
    <p:sldLayoutId id="2147483832" r:id="rId19"/>
    <p:sldLayoutId id="2147483787" r:id="rId20"/>
    <p:sldLayoutId id="2147483789" r:id="rId21"/>
    <p:sldLayoutId id="2147483824" r:id="rId22"/>
    <p:sldLayoutId id="2147483791" r:id="rId23"/>
    <p:sldLayoutId id="2147483793" r:id="rId24"/>
    <p:sldLayoutId id="2147483795" r:id="rId25"/>
    <p:sldLayoutId id="2147483825" r:id="rId26"/>
    <p:sldLayoutId id="2147483796" r:id="rId27"/>
    <p:sldLayoutId id="2147483798" r:id="rId28"/>
    <p:sldLayoutId id="2147483833" r:id="rId29"/>
    <p:sldLayoutId id="2147483800" r:id="rId30"/>
    <p:sldLayoutId id="2147483826" r:id="rId31"/>
    <p:sldLayoutId id="2147483835" r:id="rId32"/>
    <p:sldLayoutId id="2147483801" r:id="rId33"/>
    <p:sldLayoutId id="2147483804" r:id="rId34"/>
    <p:sldLayoutId id="2147483805" r:id="rId35"/>
    <p:sldLayoutId id="2147483827" r:id="rId36"/>
    <p:sldLayoutId id="2147483838" r:id="rId37"/>
    <p:sldLayoutId id="2147483806" r:id="rId38"/>
    <p:sldLayoutId id="2147483809" r:id="rId39"/>
    <p:sldLayoutId id="2147483828" r:id="rId40"/>
    <p:sldLayoutId id="2147483810" r:id="rId41"/>
    <p:sldLayoutId id="2147483812" r:id="rId42"/>
    <p:sldLayoutId id="2147483836" r:id="rId43"/>
    <p:sldLayoutId id="2147483815" r:id="rId44"/>
    <p:sldLayoutId id="2147483830" r:id="rId4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3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40.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sv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0.xml"/><Relationship Id="rId1" Type="http://schemas.openxmlformats.org/officeDocument/2006/relationships/video" Target="https://www.youtube.com/embed/B0qkHPo2AIc?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hyperlink" Target="https://www.caritas.org.au/lebanon" TargetMode="External"/><Relationship Id="rId2" Type="http://schemas.openxmlformats.org/officeDocument/2006/relationships/hyperlink" Target="https://bit.ly/caritas-lebanoncrisis" TargetMode="External"/><Relationship Id="rId1" Type="http://schemas.openxmlformats.org/officeDocument/2006/relationships/slideLayout" Target="../slideLayouts/slideLayout3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10"/>
          </p:nvPr>
        </p:nvSpPr>
        <p:spPr/>
        <p:txBody>
          <a:bodyPr lIns="91440" tIns="45720" rIns="91440" bIns="45720" anchor="t"/>
          <a:lstStyle/>
          <a:p>
            <a:pPr>
              <a:lnSpc>
                <a:spcPct val="100000"/>
              </a:lnSpc>
            </a:pPr>
            <a:r>
              <a:rPr lang="en-US" sz="2800" dirty="0">
                <a:solidFill>
                  <a:srgbClr val="000000"/>
                </a:solidFill>
              </a:rPr>
              <a:t>Learning about challenges to the health, wellbeing and safety of others and </a:t>
            </a:r>
            <a:r>
              <a:rPr lang="en-US" sz="2800">
                <a:solidFill>
                  <a:srgbClr val="000000"/>
                </a:solidFill>
              </a:rPr>
              <a:t>our earth </a:t>
            </a:r>
            <a:r>
              <a:rPr lang="en-US" sz="2800" dirty="0">
                <a:solidFill>
                  <a:srgbClr val="000000"/>
                </a:solidFill>
              </a:rPr>
              <a:t>can be hard. If you are feeling worried or upset about anything you learn about through this resource, make sure you talk to your teacher or trusted adult. They can share your concerns via our </a:t>
            </a:r>
            <a:r>
              <a:rPr lang="en-US" sz="2800" dirty="0">
                <a:solidFill>
                  <a:srgbClr val="0563C1"/>
                </a:solidFill>
                <a:cs typeface="Arial" panose="020B0604020202020204" pitchFamily="34" charset="0"/>
                <a:hlinkClick r:id="rId2"/>
              </a:rPr>
              <a:t>website</a:t>
            </a:r>
            <a:r>
              <a:rPr lang="en-US" sz="2800" dirty="0"/>
              <a:t>. </a:t>
            </a:r>
          </a:p>
          <a:p>
            <a:pPr marL="984250">
              <a:lnSpc>
                <a:spcPct val="100000"/>
              </a:lnSpc>
              <a:spcBef>
                <a:spcPts val="0"/>
              </a:spcBef>
              <a:spcAft>
                <a:spcPts val="600"/>
              </a:spcAft>
            </a:pPr>
            <a:endParaRPr lang="en-US" sz="2800" dirty="0">
              <a:solidFill>
                <a:srgbClr val="000000"/>
              </a:solidFill>
            </a:endParaRPr>
          </a:p>
          <a:p>
            <a:pPr marL="1073150">
              <a:lnSpc>
                <a:spcPct val="100000"/>
              </a:lnSpc>
            </a:pPr>
            <a:r>
              <a:rPr lang="en-US" sz="2800" dirty="0">
                <a:solidFill>
                  <a:srgbClr val="000000"/>
                </a:solidFill>
              </a:rPr>
              <a:t>Do you have an idea for how Caritas Australia can improve our school resources? We would love to hear it! Please email </a:t>
            </a:r>
            <a:r>
              <a:rPr lang="en-US" sz="2800" dirty="0">
                <a:hlinkClick r:id="rId3"/>
              </a:rPr>
              <a:t>education@caritas.org.au</a:t>
            </a:r>
            <a:r>
              <a:rPr lang="en-US" sz="2800" dirty="0"/>
              <a:t> </a:t>
            </a:r>
            <a:br>
              <a:rPr lang="en-US" sz="2400" dirty="0"/>
            </a:br>
            <a:r>
              <a:rPr lang="en-US" sz="2400" dirty="0"/>
              <a:t> </a:t>
            </a:r>
            <a:endParaRPr lang="en-US" sz="2400" dirty="0">
              <a:ea typeface="Roboto Light" panose="02000000000000000000" pitchFamily="2" charset="0"/>
            </a:endParaRPr>
          </a:p>
        </p:txBody>
      </p:sp>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a:solidFill>
                  <a:srgbClr val="000000"/>
                </a:solidFill>
              </a:rPr>
              <a:t>students</a:t>
            </a: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376" y="4112073"/>
            <a:ext cx="1037998" cy="1037998"/>
          </a:xfrm>
          <a:prstGeom prst="rect">
            <a:avLst/>
          </a:prstGeom>
        </p:spPr>
      </p:pic>
    </p:spTree>
    <p:extLst>
      <p:ext uri="{BB962C8B-B14F-4D97-AF65-F5344CB8AC3E}">
        <p14:creationId xmlns:p14="http://schemas.microsoft.com/office/powerpoint/2010/main" val="348630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DBCB">
            <a:alpha val="70000"/>
          </a:srgb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4985BF-DDDC-2939-5EE1-85D99C509A37}"/>
              </a:ext>
            </a:extLst>
          </p:cNvPr>
          <p:cNvSpPr>
            <a:spLocks noGrp="1"/>
          </p:cNvSpPr>
          <p:nvPr>
            <p:ph type="subTitle" idx="1"/>
          </p:nvPr>
        </p:nvSpPr>
        <p:spPr>
          <a:xfrm>
            <a:off x="519763" y="356136"/>
            <a:ext cx="9409328" cy="5527428"/>
          </a:xfrm>
        </p:spPr>
        <p:txBody>
          <a:bodyPr lIns="91440" tIns="45720" rIns="91440" bIns="45720" anchor="t"/>
          <a:lstStyle/>
          <a:p>
            <a:pPr algn="l">
              <a:lnSpc>
                <a:spcPct val="114000"/>
              </a:lnSpc>
              <a:spcBef>
                <a:spcPts val="0"/>
              </a:spcBef>
            </a:pPr>
            <a:r>
              <a:rPr lang="en-US" sz="3000" b="0" i="0" dirty="0">
                <a:solidFill>
                  <a:srgbClr val="000000"/>
                </a:solidFill>
                <a:effectLst/>
                <a:latin typeface="+mn-lt"/>
              </a:rPr>
              <a:t>God of all creation,</a:t>
            </a:r>
          </a:p>
          <a:p>
            <a:pPr algn="l">
              <a:lnSpc>
                <a:spcPct val="114000"/>
              </a:lnSpc>
              <a:spcBef>
                <a:spcPts val="0"/>
              </a:spcBef>
            </a:pPr>
            <a:r>
              <a:rPr lang="en-US" sz="3000" b="0" i="0" dirty="0">
                <a:solidFill>
                  <a:srgbClr val="000000"/>
                </a:solidFill>
                <a:effectLst/>
                <a:latin typeface="+mn-lt"/>
              </a:rPr>
              <a:t>We hold in our hearts all the pain of the word.</a:t>
            </a:r>
          </a:p>
          <a:p>
            <a:pPr algn="l">
              <a:lnSpc>
                <a:spcPct val="114000"/>
              </a:lnSpc>
              <a:spcBef>
                <a:spcPts val="0"/>
              </a:spcBef>
            </a:pPr>
            <a:r>
              <a:rPr lang="en-US" sz="3000" b="0" i="0" dirty="0">
                <a:solidFill>
                  <a:srgbClr val="000000"/>
                </a:solidFill>
                <a:effectLst/>
                <a:latin typeface="+mn-lt"/>
              </a:rPr>
              <a:t>In these anxious days, we pray especially for the </a:t>
            </a:r>
          </a:p>
          <a:p>
            <a:pPr algn="l">
              <a:lnSpc>
                <a:spcPct val="114000"/>
              </a:lnSpc>
              <a:spcBef>
                <a:spcPts val="0"/>
              </a:spcBef>
              <a:spcAft>
                <a:spcPts val="1800"/>
              </a:spcAft>
            </a:pPr>
            <a:r>
              <a:rPr lang="en-US" sz="3000" dirty="0">
                <a:solidFill>
                  <a:srgbClr val="000000"/>
                </a:solidFill>
                <a:latin typeface="+mn-lt"/>
              </a:rPr>
              <a:t>p</a:t>
            </a:r>
            <a:r>
              <a:rPr lang="en-US" sz="3000" b="0" i="0" dirty="0">
                <a:solidFill>
                  <a:srgbClr val="000000"/>
                </a:solidFill>
                <a:effectLst/>
                <a:latin typeface="+mn-lt"/>
              </a:rPr>
              <a:t>eople of Lebanon.</a:t>
            </a:r>
          </a:p>
          <a:p>
            <a:pPr algn="l">
              <a:lnSpc>
                <a:spcPct val="114000"/>
              </a:lnSpc>
              <a:spcBef>
                <a:spcPts val="0"/>
              </a:spcBef>
            </a:pPr>
            <a:r>
              <a:rPr lang="en-US" sz="3000" b="0" i="0" dirty="0">
                <a:solidFill>
                  <a:srgbClr val="000000"/>
                </a:solidFill>
                <a:effectLst/>
                <a:latin typeface="+mn-lt"/>
              </a:rPr>
              <a:t>Our country has been deeply enriched by Lebanese culture and faith.</a:t>
            </a:r>
          </a:p>
          <a:p>
            <a:pPr algn="l">
              <a:lnSpc>
                <a:spcPct val="114000"/>
              </a:lnSpc>
              <a:spcBef>
                <a:spcPts val="0"/>
              </a:spcBef>
            </a:pPr>
            <a:r>
              <a:rPr lang="en-US" sz="3000" b="0" i="0" dirty="0">
                <a:solidFill>
                  <a:srgbClr val="000000"/>
                </a:solidFill>
                <a:effectLst/>
                <a:latin typeface="+mn-lt"/>
              </a:rPr>
              <a:t>We know that Jesus travelled in Lebanon. </a:t>
            </a:r>
          </a:p>
          <a:p>
            <a:pPr algn="l">
              <a:lnSpc>
                <a:spcPct val="114000"/>
              </a:lnSpc>
              <a:spcBef>
                <a:spcPts val="0"/>
              </a:spcBef>
            </a:pPr>
            <a:r>
              <a:rPr lang="en-US" sz="3000" b="0" i="0" dirty="0">
                <a:solidFill>
                  <a:srgbClr val="000000"/>
                </a:solidFill>
                <a:effectLst/>
                <a:latin typeface="+mn-lt"/>
              </a:rPr>
              <a:t>He would have been distressed by the </a:t>
            </a:r>
            <a:r>
              <a:rPr lang="en-US" sz="3000" dirty="0">
                <a:solidFill>
                  <a:srgbClr val="000000"/>
                </a:solidFill>
              </a:rPr>
              <a:t>current</a:t>
            </a:r>
            <a:r>
              <a:rPr lang="en-US" sz="3000" b="0" i="0" dirty="0">
                <a:solidFill>
                  <a:srgbClr val="000000"/>
                </a:solidFill>
                <a:effectLst/>
                <a:latin typeface="+mn-lt"/>
              </a:rPr>
              <a:t> conflict</a:t>
            </a:r>
            <a:endParaRPr lang="en-US" sz="3000" b="0" i="0" dirty="0">
              <a:solidFill>
                <a:srgbClr val="000000"/>
              </a:solidFill>
              <a:effectLst/>
              <a:latin typeface="+mn-lt"/>
              <a:cs typeface="Arial"/>
            </a:endParaRPr>
          </a:p>
          <a:p>
            <a:pPr algn="l">
              <a:lnSpc>
                <a:spcPct val="114000"/>
              </a:lnSpc>
              <a:spcBef>
                <a:spcPts val="0"/>
              </a:spcBef>
            </a:pPr>
            <a:r>
              <a:rPr lang="en-US" sz="3000" dirty="0">
                <a:solidFill>
                  <a:srgbClr val="000000"/>
                </a:solidFill>
                <a:latin typeface="+mn-lt"/>
              </a:rPr>
              <a:t>b</a:t>
            </a:r>
            <a:r>
              <a:rPr lang="en-US" sz="3000" b="0" i="0" dirty="0">
                <a:solidFill>
                  <a:srgbClr val="000000"/>
                </a:solidFill>
                <a:effectLst/>
                <a:latin typeface="+mn-lt"/>
              </a:rPr>
              <a:t>etween places he knew and loved.</a:t>
            </a:r>
          </a:p>
          <a:p>
            <a:pPr>
              <a:lnSpc>
                <a:spcPct val="114000"/>
              </a:lnSpc>
              <a:spcBef>
                <a:spcPts val="0"/>
              </a:spcBef>
            </a:pPr>
            <a:endParaRPr lang="en-AU" sz="3000" dirty="0">
              <a:latin typeface="+mn-lt"/>
            </a:endParaRPr>
          </a:p>
        </p:txBody>
      </p:sp>
      <p:grpSp>
        <p:nvGrpSpPr>
          <p:cNvPr id="2" name="Group 1">
            <a:extLst>
              <a:ext uri="{FF2B5EF4-FFF2-40B4-BE49-F238E27FC236}">
                <a16:creationId xmlns:a16="http://schemas.microsoft.com/office/drawing/2014/main" id="{09F7B760-5CBA-280F-86C2-C636ADD99286}"/>
              </a:ext>
            </a:extLst>
          </p:cNvPr>
          <p:cNvGrpSpPr/>
          <p:nvPr/>
        </p:nvGrpSpPr>
        <p:grpSpPr>
          <a:xfrm>
            <a:off x="10507817" y="496023"/>
            <a:ext cx="1164421" cy="1600632"/>
            <a:chOff x="3726855" y="5633406"/>
            <a:chExt cx="353031" cy="485282"/>
          </a:xfrm>
          <a:noFill/>
        </p:grpSpPr>
        <p:sp>
          <p:nvSpPr>
            <p:cNvPr id="3" name="Freeform: Shape 2">
              <a:extLst>
                <a:ext uri="{FF2B5EF4-FFF2-40B4-BE49-F238E27FC236}">
                  <a16:creationId xmlns:a16="http://schemas.microsoft.com/office/drawing/2014/main" id="{7C7AB0F3-BDA0-B9FA-64DB-8ECF4619295B}"/>
                </a:ext>
              </a:extLst>
            </p:cNvPr>
            <p:cNvSpPr/>
            <p:nvPr/>
          </p:nvSpPr>
          <p:spPr>
            <a:xfrm>
              <a:off x="3761665" y="5843426"/>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grpFill/>
            <a:ln w="28575" cap="flat">
              <a:solidFill>
                <a:schemeClr val="accent5"/>
              </a:solidFill>
              <a:prstDash val="solid"/>
              <a:miter/>
            </a:ln>
          </p:spPr>
          <p:txBody>
            <a:bodyPr rtlCol="0" anchor="ctr"/>
            <a:lstStyle/>
            <a:p>
              <a:endParaRPr lang="en-AU"/>
            </a:p>
          </p:txBody>
        </p:sp>
        <p:sp>
          <p:nvSpPr>
            <p:cNvPr id="4" name="Freeform: Shape 3">
              <a:extLst>
                <a:ext uri="{FF2B5EF4-FFF2-40B4-BE49-F238E27FC236}">
                  <a16:creationId xmlns:a16="http://schemas.microsoft.com/office/drawing/2014/main" id="{30CCDDD3-613D-D47A-454E-55A09A0D3311}"/>
                </a:ext>
              </a:extLst>
            </p:cNvPr>
            <p:cNvSpPr/>
            <p:nvPr/>
          </p:nvSpPr>
          <p:spPr>
            <a:xfrm>
              <a:off x="3763128" y="5633406"/>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grpFill/>
            <a:ln w="28575" cap="flat">
              <a:solidFill>
                <a:schemeClr val="accent5"/>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DAC94AAC-4B53-3907-8BDA-4D7A03C95622}"/>
                </a:ext>
              </a:extLst>
            </p:cNvPr>
            <p:cNvSpPr/>
            <p:nvPr/>
          </p:nvSpPr>
          <p:spPr>
            <a:xfrm>
              <a:off x="3726855" y="5776716"/>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grpFill/>
            <a:ln w="28575" cap="flat">
              <a:solidFill>
                <a:schemeClr val="accent5"/>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EDA09684-93F0-54CC-B8FB-D9E021741D4F}"/>
                </a:ext>
              </a:extLst>
            </p:cNvPr>
            <p:cNvSpPr/>
            <p:nvPr/>
          </p:nvSpPr>
          <p:spPr>
            <a:xfrm>
              <a:off x="3905291" y="5633416"/>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grpFill/>
            <a:ln w="28575" cap="flat">
              <a:solidFill>
                <a:schemeClr val="accent5"/>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05A2798D-B03A-3410-7C4D-4C50889D881C}"/>
                </a:ext>
              </a:extLst>
            </p:cNvPr>
            <p:cNvSpPr/>
            <p:nvPr/>
          </p:nvSpPr>
          <p:spPr>
            <a:xfrm>
              <a:off x="3739521" y="5882724"/>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grpFill/>
            <a:ln w="28575" cap="flat">
              <a:solidFill>
                <a:schemeClr val="accent5"/>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3D7B4F3A-3119-197C-E343-84B9C2DA8A4B}"/>
                </a:ext>
              </a:extLst>
            </p:cNvPr>
            <p:cNvSpPr/>
            <p:nvPr/>
          </p:nvSpPr>
          <p:spPr>
            <a:xfrm>
              <a:off x="3739588" y="5706900"/>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grpFill/>
            <a:ln w="28575" cap="flat">
              <a:solidFill>
                <a:schemeClr val="accent5"/>
              </a:solid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ABF0D924-F300-449E-F45B-3740634F0DA6}"/>
                </a:ext>
              </a:extLst>
            </p:cNvPr>
            <p:cNvSpPr/>
            <p:nvPr/>
          </p:nvSpPr>
          <p:spPr>
            <a:xfrm>
              <a:off x="3864651" y="5735536"/>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grpFill/>
            <a:ln w="28575" cap="flat">
              <a:solidFill>
                <a:schemeClr val="accent5"/>
              </a:solidFill>
              <a:prstDash val="solid"/>
              <a:miter/>
            </a:ln>
          </p:spPr>
          <p:txBody>
            <a:bodyPr rtlCol="0" anchor="ctr"/>
            <a:lstStyle/>
            <a:p>
              <a:endParaRPr lang="en-AU"/>
            </a:p>
          </p:txBody>
        </p:sp>
      </p:grpSp>
    </p:spTree>
    <p:extLst>
      <p:ext uri="{BB962C8B-B14F-4D97-AF65-F5344CB8AC3E}">
        <p14:creationId xmlns:p14="http://schemas.microsoft.com/office/powerpoint/2010/main" val="2269558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alpha val="7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4985BF-DDDC-2939-5EE1-85D99C509A37}"/>
              </a:ext>
            </a:extLst>
          </p:cNvPr>
          <p:cNvSpPr>
            <a:spLocks noGrp="1"/>
          </p:cNvSpPr>
          <p:nvPr>
            <p:ph type="subTitle" idx="1"/>
          </p:nvPr>
        </p:nvSpPr>
        <p:spPr>
          <a:xfrm>
            <a:off x="533400" y="375385"/>
            <a:ext cx="11409218" cy="5644414"/>
          </a:xfrm>
        </p:spPr>
        <p:txBody>
          <a:bodyPr/>
          <a:lstStyle/>
          <a:p>
            <a:pPr algn="l">
              <a:lnSpc>
                <a:spcPct val="114000"/>
              </a:lnSpc>
              <a:spcBef>
                <a:spcPts val="0"/>
              </a:spcBef>
            </a:pPr>
            <a:r>
              <a:rPr lang="en-US" sz="3000" b="0" i="0" dirty="0">
                <a:solidFill>
                  <a:srgbClr val="000000"/>
                </a:solidFill>
                <a:effectLst/>
                <a:latin typeface="+mn-lt"/>
              </a:rPr>
              <a:t>We pray that in our time all violence may cease, </a:t>
            </a:r>
          </a:p>
          <a:p>
            <a:pPr algn="l">
              <a:lnSpc>
                <a:spcPct val="114000"/>
              </a:lnSpc>
              <a:spcBef>
                <a:spcPts val="0"/>
              </a:spcBef>
            </a:pPr>
            <a:r>
              <a:rPr lang="en-US" sz="3000" dirty="0">
                <a:solidFill>
                  <a:srgbClr val="000000"/>
                </a:solidFill>
                <a:latin typeface="+mn-lt"/>
              </a:rPr>
              <a:t>t</a:t>
            </a:r>
            <a:r>
              <a:rPr lang="en-US" sz="3000" b="0" i="0" dirty="0">
                <a:solidFill>
                  <a:srgbClr val="000000"/>
                </a:solidFill>
                <a:effectLst/>
                <a:latin typeface="+mn-lt"/>
              </a:rPr>
              <a:t>hat compassion will reign,</a:t>
            </a:r>
          </a:p>
          <a:p>
            <a:pPr algn="l">
              <a:lnSpc>
                <a:spcPct val="114000"/>
              </a:lnSpc>
              <a:spcBef>
                <a:spcPts val="0"/>
              </a:spcBef>
            </a:pPr>
            <a:r>
              <a:rPr lang="en-US" sz="3000" dirty="0">
                <a:solidFill>
                  <a:srgbClr val="000000"/>
                </a:solidFill>
                <a:latin typeface="+mn-lt"/>
              </a:rPr>
              <a:t>and t</a:t>
            </a:r>
            <a:r>
              <a:rPr lang="en-US" sz="3000" b="0" i="0" dirty="0">
                <a:solidFill>
                  <a:srgbClr val="000000"/>
                </a:solidFill>
                <a:effectLst/>
                <a:latin typeface="+mn-lt"/>
              </a:rPr>
              <a:t>hat all people will </a:t>
            </a:r>
            <a:r>
              <a:rPr lang="en-US" sz="3000" b="0" i="0" dirty="0" err="1">
                <a:solidFill>
                  <a:srgbClr val="000000"/>
                </a:solidFill>
                <a:effectLst/>
                <a:latin typeface="+mn-lt"/>
              </a:rPr>
              <a:t>recognise</a:t>
            </a:r>
            <a:r>
              <a:rPr lang="en-US" sz="3000" b="0" i="0" dirty="0">
                <a:solidFill>
                  <a:srgbClr val="000000"/>
                </a:solidFill>
                <a:effectLst/>
                <a:latin typeface="+mn-lt"/>
              </a:rPr>
              <a:t> their shared dignity</a:t>
            </a:r>
          </a:p>
          <a:p>
            <a:pPr algn="l">
              <a:lnSpc>
                <a:spcPct val="114000"/>
              </a:lnSpc>
              <a:spcBef>
                <a:spcPts val="0"/>
              </a:spcBef>
              <a:spcAft>
                <a:spcPts val="1800"/>
              </a:spcAft>
            </a:pPr>
            <a:r>
              <a:rPr lang="en-US" sz="3000" b="0" i="0" dirty="0">
                <a:solidFill>
                  <a:srgbClr val="000000"/>
                </a:solidFill>
                <a:effectLst/>
                <a:latin typeface="+mn-lt"/>
              </a:rPr>
              <a:t>as children of God.</a:t>
            </a:r>
          </a:p>
          <a:p>
            <a:pPr algn="l">
              <a:lnSpc>
                <a:spcPct val="114000"/>
              </a:lnSpc>
              <a:spcBef>
                <a:spcPts val="0"/>
              </a:spcBef>
            </a:pPr>
            <a:r>
              <a:rPr lang="en-US" sz="3000" b="0" i="0" dirty="0">
                <a:solidFill>
                  <a:srgbClr val="000000"/>
                </a:solidFill>
                <a:effectLst/>
                <a:latin typeface="+mn-lt"/>
              </a:rPr>
              <a:t>Jesus said, ‘blessed are those who mourn.’</a:t>
            </a:r>
          </a:p>
          <a:p>
            <a:pPr algn="l">
              <a:lnSpc>
                <a:spcPct val="114000"/>
              </a:lnSpc>
              <a:spcBef>
                <a:spcPts val="0"/>
              </a:spcBef>
            </a:pPr>
            <a:r>
              <a:rPr lang="en-US" sz="3000" b="0" i="0" dirty="0">
                <a:solidFill>
                  <a:srgbClr val="000000"/>
                </a:solidFill>
                <a:effectLst/>
                <a:latin typeface="+mn-lt"/>
              </a:rPr>
              <a:t>He also said, ‘blessed are the peacemakers.’</a:t>
            </a:r>
          </a:p>
          <a:p>
            <a:pPr algn="l">
              <a:lnSpc>
                <a:spcPct val="114000"/>
              </a:lnSpc>
              <a:spcBef>
                <a:spcPts val="0"/>
              </a:spcBef>
            </a:pPr>
            <a:r>
              <a:rPr lang="en-US" sz="3000" b="0" i="0" dirty="0">
                <a:solidFill>
                  <a:srgbClr val="000000"/>
                </a:solidFill>
                <a:effectLst/>
                <a:latin typeface="+mn-lt"/>
              </a:rPr>
              <a:t>May our grief be a seed that grows into tree that shades everyone,</a:t>
            </a:r>
          </a:p>
          <a:p>
            <a:pPr algn="l">
              <a:lnSpc>
                <a:spcPct val="114000"/>
              </a:lnSpc>
              <a:spcBef>
                <a:spcPts val="0"/>
              </a:spcBef>
              <a:spcAft>
                <a:spcPts val="1800"/>
              </a:spcAft>
            </a:pPr>
            <a:r>
              <a:rPr lang="en-US" sz="3000" dirty="0">
                <a:solidFill>
                  <a:srgbClr val="000000"/>
                </a:solidFill>
              </a:rPr>
              <a:t>a</a:t>
            </a:r>
            <a:r>
              <a:rPr lang="en-US" sz="3000" b="0" i="0" dirty="0">
                <a:solidFill>
                  <a:srgbClr val="000000"/>
                </a:solidFill>
                <a:effectLst/>
                <a:latin typeface="+mn-lt"/>
              </a:rPr>
              <a:t>s does the cedar of Lebanon.</a:t>
            </a:r>
          </a:p>
          <a:p>
            <a:pPr algn="l">
              <a:lnSpc>
                <a:spcPct val="114000"/>
              </a:lnSpc>
              <a:spcBef>
                <a:spcPts val="0"/>
              </a:spcBef>
            </a:pPr>
            <a:r>
              <a:rPr lang="en-US" sz="3000" b="0" i="0" dirty="0">
                <a:solidFill>
                  <a:srgbClr val="000000"/>
                </a:solidFill>
                <a:effectLst/>
                <a:latin typeface="+mn-lt"/>
              </a:rPr>
              <a:t>God of light, be with us all,</a:t>
            </a:r>
          </a:p>
          <a:p>
            <a:pPr algn="l">
              <a:lnSpc>
                <a:spcPct val="114000"/>
              </a:lnSpc>
              <a:spcBef>
                <a:spcPts val="0"/>
              </a:spcBef>
            </a:pPr>
            <a:r>
              <a:rPr lang="en-US" sz="3000" b="0" i="0" dirty="0">
                <a:solidFill>
                  <a:srgbClr val="000000"/>
                </a:solidFill>
                <a:effectLst/>
                <a:latin typeface="+mn-lt"/>
              </a:rPr>
              <a:t>Amen.</a:t>
            </a:r>
            <a:endParaRPr lang="en-AU" sz="3000" dirty="0">
              <a:latin typeface="+mn-lt"/>
            </a:endParaRPr>
          </a:p>
        </p:txBody>
      </p:sp>
      <p:grpSp>
        <p:nvGrpSpPr>
          <p:cNvPr id="2" name="Group 1">
            <a:extLst>
              <a:ext uri="{FF2B5EF4-FFF2-40B4-BE49-F238E27FC236}">
                <a16:creationId xmlns:a16="http://schemas.microsoft.com/office/drawing/2014/main" id="{61E0A033-8CE5-EC77-32D5-7429098680C2}"/>
              </a:ext>
            </a:extLst>
          </p:cNvPr>
          <p:cNvGrpSpPr/>
          <p:nvPr/>
        </p:nvGrpSpPr>
        <p:grpSpPr>
          <a:xfrm>
            <a:off x="10507817" y="496023"/>
            <a:ext cx="1164421" cy="1600632"/>
            <a:chOff x="3726855" y="5633406"/>
            <a:chExt cx="353031" cy="485282"/>
          </a:xfrm>
          <a:noFill/>
        </p:grpSpPr>
        <p:sp>
          <p:nvSpPr>
            <p:cNvPr id="3" name="Freeform: Shape 2">
              <a:extLst>
                <a:ext uri="{FF2B5EF4-FFF2-40B4-BE49-F238E27FC236}">
                  <a16:creationId xmlns:a16="http://schemas.microsoft.com/office/drawing/2014/main" id="{FBCB7564-97C1-3241-B85F-F6B09D3297FA}"/>
                </a:ext>
              </a:extLst>
            </p:cNvPr>
            <p:cNvSpPr/>
            <p:nvPr/>
          </p:nvSpPr>
          <p:spPr>
            <a:xfrm>
              <a:off x="3761665" y="5843426"/>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grpFill/>
            <a:ln w="28575" cap="flat">
              <a:solidFill>
                <a:schemeClr val="accent5"/>
              </a:solidFill>
              <a:prstDash val="solid"/>
              <a:miter/>
            </a:ln>
          </p:spPr>
          <p:txBody>
            <a:bodyPr rtlCol="0" anchor="ctr"/>
            <a:lstStyle/>
            <a:p>
              <a:endParaRPr lang="en-AU"/>
            </a:p>
          </p:txBody>
        </p:sp>
        <p:sp>
          <p:nvSpPr>
            <p:cNvPr id="4" name="Freeform: Shape 3">
              <a:extLst>
                <a:ext uri="{FF2B5EF4-FFF2-40B4-BE49-F238E27FC236}">
                  <a16:creationId xmlns:a16="http://schemas.microsoft.com/office/drawing/2014/main" id="{550E53DD-0262-7B3B-06F7-C37304E3D539}"/>
                </a:ext>
              </a:extLst>
            </p:cNvPr>
            <p:cNvSpPr/>
            <p:nvPr/>
          </p:nvSpPr>
          <p:spPr>
            <a:xfrm>
              <a:off x="3763128" y="5633406"/>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grpFill/>
            <a:ln w="28575" cap="flat">
              <a:solidFill>
                <a:schemeClr val="accent5"/>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511B65FF-71CC-76ED-466C-0B7B24E32454}"/>
                </a:ext>
              </a:extLst>
            </p:cNvPr>
            <p:cNvSpPr/>
            <p:nvPr/>
          </p:nvSpPr>
          <p:spPr>
            <a:xfrm>
              <a:off x="3726855" y="5776716"/>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grpFill/>
            <a:ln w="28575" cap="flat">
              <a:solidFill>
                <a:schemeClr val="accent5"/>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746EE55A-E8F4-59F6-C421-948E45BBBF8E}"/>
                </a:ext>
              </a:extLst>
            </p:cNvPr>
            <p:cNvSpPr/>
            <p:nvPr/>
          </p:nvSpPr>
          <p:spPr>
            <a:xfrm>
              <a:off x="3905291" y="5633416"/>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grpFill/>
            <a:ln w="28575" cap="flat">
              <a:solidFill>
                <a:schemeClr val="accent5"/>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6C8ADAFC-0BFC-3613-65E4-4EE60436AD1F}"/>
                </a:ext>
              </a:extLst>
            </p:cNvPr>
            <p:cNvSpPr/>
            <p:nvPr/>
          </p:nvSpPr>
          <p:spPr>
            <a:xfrm>
              <a:off x="3739521" y="5882724"/>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grpFill/>
            <a:ln w="28575" cap="flat">
              <a:solidFill>
                <a:schemeClr val="accent5"/>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8C52DAA9-3DD5-7818-A246-B5D3BF770D5D}"/>
                </a:ext>
              </a:extLst>
            </p:cNvPr>
            <p:cNvSpPr/>
            <p:nvPr/>
          </p:nvSpPr>
          <p:spPr>
            <a:xfrm>
              <a:off x="3739588" y="5706900"/>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grpFill/>
            <a:ln w="28575" cap="flat">
              <a:solidFill>
                <a:schemeClr val="accent5"/>
              </a:solid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B0170CF-B0D3-C3EA-12DA-A55E77E7528D}"/>
                </a:ext>
              </a:extLst>
            </p:cNvPr>
            <p:cNvSpPr/>
            <p:nvPr/>
          </p:nvSpPr>
          <p:spPr>
            <a:xfrm>
              <a:off x="3864651" y="5735536"/>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grpFill/>
            <a:ln w="28575" cap="flat">
              <a:solidFill>
                <a:schemeClr val="accent5"/>
              </a:solidFill>
              <a:prstDash val="solid"/>
              <a:miter/>
            </a:ln>
          </p:spPr>
          <p:txBody>
            <a:bodyPr rtlCol="0" anchor="ctr"/>
            <a:lstStyle/>
            <a:p>
              <a:endParaRPr lang="en-AU"/>
            </a:p>
          </p:txBody>
        </p:sp>
      </p:grpSp>
    </p:spTree>
    <p:extLst>
      <p:ext uri="{BB962C8B-B14F-4D97-AF65-F5344CB8AC3E}">
        <p14:creationId xmlns:p14="http://schemas.microsoft.com/office/powerpoint/2010/main" val="3481244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024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3B0EC-013B-6807-E595-E0D7545D5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CC4EC-7CA2-B2B1-5AB1-D0E69966BD79}"/>
              </a:ext>
            </a:extLst>
          </p:cNvPr>
          <p:cNvSpPr>
            <a:spLocks noGrp="1"/>
          </p:cNvSpPr>
          <p:nvPr>
            <p:ph type="ctrTitle"/>
          </p:nvPr>
        </p:nvSpPr>
        <p:spPr/>
        <p:txBody>
          <a:bodyPr/>
          <a:lstStyle/>
          <a:p>
            <a:r>
              <a:rPr lang="en-AU">
                <a:solidFill>
                  <a:srgbClr val="000000"/>
                </a:solidFill>
              </a:rPr>
              <a:t>Lebanon Crisis Appeal</a:t>
            </a:r>
          </a:p>
        </p:txBody>
      </p:sp>
      <p:pic>
        <p:nvPicPr>
          <p:cNvPr id="10" name="Picture Placeholder 9" descr="A group of young people in red vests preparing food packages&#10;">
            <a:extLst>
              <a:ext uri="{FF2B5EF4-FFF2-40B4-BE49-F238E27FC236}">
                <a16:creationId xmlns:a16="http://schemas.microsoft.com/office/drawing/2014/main" id="{35964C84-432E-4185-C17D-C72C16958629}"/>
              </a:ext>
            </a:extLst>
          </p:cNvPr>
          <p:cNvPicPr>
            <a:picLocks noGrp="1" noChangeAspect="1"/>
          </p:cNvPicPr>
          <p:nvPr>
            <p:ph type="pic" sz="quarter" idx="10"/>
          </p:nvPr>
        </p:nvPicPr>
        <p:blipFill rotWithShape="1">
          <a:blip r:embed="rId2"/>
          <a:srcRect t="36572" b="19136"/>
          <a:stretch/>
        </p:blipFill>
        <p:spPr>
          <a:xfrm>
            <a:off x="0" y="2201146"/>
            <a:ext cx="12192000" cy="4050000"/>
          </a:xfrm>
        </p:spPr>
      </p:pic>
      <p:sp>
        <p:nvSpPr>
          <p:cNvPr id="4" name="Text Placeholder 9">
            <a:extLst>
              <a:ext uri="{FF2B5EF4-FFF2-40B4-BE49-F238E27FC236}">
                <a16:creationId xmlns:a16="http://schemas.microsoft.com/office/drawing/2014/main" id="{02498D24-61AF-A107-CBCF-1BA6A773C943}"/>
              </a:ext>
            </a:extLst>
          </p:cNvPr>
          <p:cNvSpPr txBox="1">
            <a:spLocks/>
          </p:cNvSpPr>
          <p:nvPr/>
        </p:nvSpPr>
        <p:spPr>
          <a:xfrm>
            <a:off x="199554" y="6251458"/>
            <a:ext cx="6749886" cy="381000"/>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None/>
            </a:pPr>
            <a:r>
              <a:rPr lang="en-AU" sz="1200">
                <a:solidFill>
                  <a:schemeClr val="bg1"/>
                </a:solidFill>
                <a:ea typeface="+mn-lt"/>
                <a:cs typeface="+mn-lt"/>
              </a:rPr>
              <a:t>The Caritas Lebanon Network is on the ground responding to emergency needs in Beirut. </a:t>
            </a:r>
          </a:p>
          <a:p>
            <a:pPr marL="0" indent="0">
              <a:lnSpc>
                <a:spcPct val="100000"/>
              </a:lnSpc>
              <a:spcBef>
                <a:spcPts val="0"/>
              </a:spcBef>
              <a:spcAft>
                <a:spcPts val="600"/>
              </a:spcAft>
              <a:buNone/>
            </a:pPr>
            <a:r>
              <a:rPr lang="en-AU" sz="1200">
                <a:solidFill>
                  <a:schemeClr val="bg1"/>
                </a:solidFill>
                <a:ea typeface="+mn-lt"/>
                <a:cs typeface="+mn-lt"/>
              </a:rPr>
              <a:t>Credit for all photos: Caritas Lebanon</a:t>
            </a:r>
            <a:endParaRPr lang="en-US" sz="1200">
              <a:solidFill>
                <a:schemeClr val="bg1"/>
              </a:solidFill>
              <a:ea typeface="+mn-lt"/>
              <a:cs typeface="+mn-lt"/>
            </a:endParaRPr>
          </a:p>
        </p:txBody>
      </p:sp>
    </p:spTree>
    <p:extLst>
      <p:ext uri="{BB962C8B-B14F-4D97-AF65-F5344CB8AC3E}">
        <p14:creationId xmlns:p14="http://schemas.microsoft.com/office/powerpoint/2010/main" val="321476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FC2D7A4-2C83-254D-7530-15603AABEA5A}"/>
              </a:ext>
            </a:extLst>
          </p:cNvPr>
          <p:cNvSpPr>
            <a:spLocks noGrp="1"/>
          </p:cNvSpPr>
          <p:nvPr>
            <p:ph type="body" sz="quarter" idx="10"/>
          </p:nvPr>
        </p:nvSpPr>
        <p:spPr/>
        <p:txBody>
          <a:bodyPr lIns="91440" tIns="45720" rIns="91440" bIns="45720" anchor="t"/>
          <a:lstStyle/>
          <a:p>
            <a:r>
              <a:rPr lang="en-US" sz="2800" dirty="0">
                <a:solidFill>
                  <a:srgbClr val="000000"/>
                </a:solidFill>
              </a:rPr>
              <a:t>The ongoing crisis in Gaza </a:t>
            </a:r>
            <a:r>
              <a:rPr lang="en-US" dirty="0">
                <a:solidFill>
                  <a:srgbClr val="000000"/>
                </a:solidFill>
              </a:rPr>
              <a:t>is spreading</a:t>
            </a:r>
            <a:r>
              <a:rPr lang="en-US" sz="2800" dirty="0">
                <a:solidFill>
                  <a:srgbClr val="000000"/>
                </a:solidFill>
              </a:rPr>
              <a:t>, </a:t>
            </a:r>
            <a:r>
              <a:rPr lang="en-US" dirty="0">
                <a:solidFill>
                  <a:srgbClr val="000000"/>
                </a:solidFill>
              </a:rPr>
              <a:t>and the fighting </a:t>
            </a:r>
            <a:r>
              <a:rPr lang="en-US" sz="2800" dirty="0">
                <a:solidFill>
                  <a:srgbClr val="000000"/>
                </a:solidFill>
              </a:rPr>
              <a:t>on </a:t>
            </a:r>
            <a:r>
              <a:rPr lang="en-US" dirty="0">
                <a:solidFill>
                  <a:srgbClr val="000000"/>
                </a:solidFill>
              </a:rPr>
              <a:t>Lebanon’s </a:t>
            </a:r>
            <a:r>
              <a:rPr lang="en-US" sz="2800" dirty="0">
                <a:solidFill>
                  <a:srgbClr val="000000"/>
                </a:solidFill>
              </a:rPr>
              <a:t>southern border </a:t>
            </a:r>
            <a:r>
              <a:rPr lang="en-US" dirty="0">
                <a:solidFill>
                  <a:srgbClr val="000000"/>
                </a:solidFill>
              </a:rPr>
              <a:t>is creating </a:t>
            </a:r>
            <a:r>
              <a:rPr lang="en-US" sz="2800" dirty="0">
                <a:solidFill>
                  <a:srgbClr val="000000"/>
                </a:solidFill>
              </a:rPr>
              <a:t>a </a:t>
            </a:r>
            <a:r>
              <a:rPr lang="en-US" dirty="0">
                <a:solidFill>
                  <a:srgbClr val="000000"/>
                </a:solidFill>
              </a:rPr>
              <a:t>heartbreaking </a:t>
            </a:r>
            <a:r>
              <a:rPr lang="en-US" sz="2800" b="1" dirty="0">
                <a:solidFill>
                  <a:srgbClr val="000000"/>
                </a:solidFill>
              </a:rPr>
              <a:t>humanitarian </a:t>
            </a:r>
            <a:r>
              <a:rPr lang="en-US" b="1" dirty="0">
                <a:solidFill>
                  <a:srgbClr val="000000"/>
                </a:solidFill>
              </a:rPr>
              <a:t>emergency </a:t>
            </a:r>
            <a:r>
              <a:rPr lang="en-US" dirty="0">
                <a:solidFill>
                  <a:srgbClr val="000000"/>
                </a:solidFill>
              </a:rPr>
              <a:t>across the country</a:t>
            </a:r>
            <a:r>
              <a:rPr lang="en-US" sz="2800" dirty="0">
                <a:solidFill>
                  <a:srgbClr val="000000"/>
                </a:solidFill>
              </a:rPr>
              <a:t>.</a:t>
            </a:r>
          </a:p>
          <a:p>
            <a:pPr>
              <a:lnSpc>
                <a:spcPct val="113999"/>
              </a:lnSpc>
            </a:pPr>
            <a:r>
              <a:rPr lang="en-US" dirty="0">
                <a:solidFill>
                  <a:srgbClr val="000000"/>
                </a:solidFill>
              </a:rPr>
              <a:t>As conditions get worse, Lebanon </a:t>
            </a:r>
            <a:r>
              <a:rPr lang="en-US" sz="2800" dirty="0">
                <a:solidFill>
                  <a:srgbClr val="000000"/>
                </a:solidFill>
              </a:rPr>
              <a:t>is </a:t>
            </a:r>
            <a:r>
              <a:rPr lang="en-US" dirty="0">
                <a:solidFill>
                  <a:srgbClr val="000000"/>
                </a:solidFill>
              </a:rPr>
              <a:t>struggling even more under </a:t>
            </a:r>
            <a:r>
              <a:rPr lang="en-US" sz="2800" dirty="0">
                <a:solidFill>
                  <a:srgbClr val="000000"/>
                </a:solidFill>
              </a:rPr>
              <a:t>the </a:t>
            </a:r>
            <a:r>
              <a:rPr lang="en-US" dirty="0">
                <a:solidFill>
                  <a:srgbClr val="000000"/>
                </a:solidFill>
              </a:rPr>
              <a:t>weight </a:t>
            </a:r>
            <a:r>
              <a:rPr lang="en-US" sz="2800" dirty="0">
                <a:solidFill>
                  <a:srgbClr val="000000"/>
                </a:solidFill>
              </a:rPr>
              <a:t>of a </a:t>
            </a:r>
            <a:r>
              <a:rPr lang="en-US" b="1" dirty="0">
                <a:solidFill>
                  <a:srgbClr val="000000"/>
                </a:solidFill>
              </a:rPr>
              <a:t>severe </a:t>
            </a:r>
            <a:r>
              <a:rPr lang="en-US" sz="2800" b="1" dirty="0">
                <a:solidFill>
                  <a:srgbClr val="000000"/>
                </a:solidFill>
              </a:rPr>
              <a:t>economic crisis</a:t>
            </a:r>
            <a:r>
              <a:rPr lang="en-US" sz="2800" dirty="0">
                <a:solidFill>
                  <a:srgbClr val="000000"/>
                </a:solidFill>
              </a:rPr>
              <a:t>.</a:t>
            </a:r>
            <a:endParaRPr lang="en-US" dirty="0"/>
          </a:p>
          <a:p>
            <a:pPr>
              <a:lnSpc>
                <a:spcPct val="113999"/>
              </a:lnSpc>
              <a:spcBef>
                <a:spcPts val="0"/>
              </a:spcBef>
            </a:pPr>
            <a:endParaRPr lang="en-US" sz="2800" dirty="0">
              <a:solidFill>
                <a:srgbClr val="000000"/>
              </a:solidFill>
            </a:endParaRPr>
          </a:p>
        </p:txBody>
      </p:sp>
      <p:pic>
        <p:nvPicPr>
          <p:cNvPr id="2" name="Picture Placeholder 1" descr="Volunteers in red vests sort emergency supplies such as bottled water and toilet paper.">
            <a:extLst>
              <a:ext uri="{FF2B5EF4-FFF2-40B4-BE49-F238E27FC236}">
                <a16:creationId xmlns:a16="http://schemas.microsoft.com/office/drawing/2014/main" id="{0325F7DB-656D-5CFA-70A7-EED724FA67D8}"/>
              </a:ext>
            </a:extLst>
          </p:cNvPr>
          <p:cNvPicPr>
            <a:picLocks noGrp="1" noChangeAspect="1"/>
          </p:cNvPicPr>
          <p:nvPr>
            <p:ph type="pic" sz="quarter" idx="14"/>
          </p:nvPr>
        </p:nvPicPr>
        <p:blipFill>
          <a:blip r:embed="rId2"/>
          <a:srcRect l="16144" r="16144"/>
          <a:stretch/>
        </p:blipFill>
        <p:spPr/>
      </p:pic>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a:solidFill>
                  <a:srgbClr val="000000"/>
                </a:solidFill>
              </a:rPr>
              <a:t>About the crisis</a:t>
            </a:r>
          </a:p>
        </p:txBody>
      </p:sp>
      <p:sp>
        <p:nvSpPr>
          <p:cNvPr id="10" name="Text Placeholder 9">
            <a:extLst>
              <a:ext uri="{FF2B5EF4-FFF2-40B4-BE49-F238E27FC236}">
                <a16:creationId xmlns:a16="http://schemas.microsoft.com/office/drawing/2014/main" id="{B0290B7C-DC16-D5E1-BF97-9D47BEAA5B39}"/>
              </a:ext>
            </a:extLst>
          </p:cNvPr>
          <p:cNvSpPr>
            <a:spLocks noGrp="1"/>
          </p:cNvSpPr>
          <p:nvPr>
            <p:ph type="body" sz="quarter" idx="15"/>
          </p:nvPr>
        </p:nvSpPr>
        <p:spPr/>
        <p:txBody>
          <a:bodyPr lIns="91440" tIns="45720" rIns="91440" bIns="45720" anchor="t"/>
          <a:lstStyle/>
          <a:p>
            <a:pPr>
              <a:lnSpc>
                <a:spcPct val="100000"/>
              </a:lnSpc>
              <a:spcBef>
                <a:spcPts val="0"/>
              </a:spcBef>
              <a:spcAft>
                <a:spcPts val="600"/>
              </a:spcAft>
            </a:pPr>
            <a:r>
              <a:rPr lang="en-AU">
                <a:cs typeface="Arial"/>
              </a:rPr>
              <a:t>Caritas Lebanon staff sorting through critical supplies.</a:t>
            </a:r>
            <a:endParaRPr lang="en-US"/>
          </a:p>
        </p:txBody>
      </p:sp>
    </p:spTree>
    <p:extLst>
      <p:ext uri="{BB962C8B-B14F-4D97-AF65-F5344CB8AC3E}">
        <p14:creationId xmlns:p14="http://schemas.microsoft.com/office/powerpoint/2010/main" val="193239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EC8C9E-7961-F1F3-ED4C-01F956BCE199}"/>
              </a:ext>
            </a:extLst>
          </p:cNvPr>
          <p:cNvSpPr>
            <a:spLocks noGrp="1"/>
          </p:cNvSpPr>
          <p:nvPr>
            <p:ph type="body" sz="quarter" idx="10"/>
          </p:nvPr>
        </p:nvSpPr>
        <p:spPr>
          <a:xfrm>
            <a:off x="335361" y="1416050"/>
            <a:ext cx="5594988" cy="4699000"/>
          </a:xfrm>
        </p:spPr>
        <p:txBody>
          <a:bodyPr/>
          <a:lstStyle/>
          <a:p>
            <a:r>
              <a:rPr lang="en-US" sz="3600" b="1" dirty="0">
                <a:solidFill>
                  <a:schemeClr val="accent5"/>
                </a:solidFill>
                <a:latin typeface="+mj-lt"/>
              </a:rPr>
              <a:t>Over 1 million people</a:t>
            </a:r>
            <a:br>
              <a:rPr lang="en-US" sz="2800" dirty="0">
                <a:latin typeface="+mj-lt"/>
              </a:rPr>
            </a:br>
            <a:r>
              <a:rPr lang="en-US" sz="2800" dirty="0">
                <a:solidFill>
                  <a:srgbClr val="000000"/>
                </a:solidFill>
                <a:latin typeface="+mj-lt"/>
              </a:rPr>
              <a:t>have been displaced from their homes due to hostilities.</a:t>
            </a:r>
          </a:p>
          <a:p>
            <a:endParaRPr lang="en-US" sz="1000" dirty="0">
              <a:latin typeface="+mj-lt"/>
            </a:endParaRPr>
          </a:p>
          <a:p>
            <a:r>
              <a:rPr lang="en-US" sz="3600" b="1" i="0" dirty="0">
                <a:solidFill>
                  <a:schemeClr val="accent5"/>
                </a:solidFill>
                <a:effectLst/>
                <a:latin typeface="+mj-lt"/>
              </a:rPr>
              <a:t>Over 2,300 people</a:t>
            </a:r>
            <a:br>
              <a:rPr lang="en-US" sz="2800" i="0" dirty="0">
                <a:effectLst/>
                <a:latin typeface="+mj-lt"/>
              </a:rPr>
            </a:br>
            <a:r>
              <a:rPr lang="en-US" sz="2800" i="0" dirty="0">
                <a:solidFill>
                  <a:srgbClr val="000000"/>
                </a:solidFill>
                <a:effectLst/>
                <a:latin typeface="+mj-lt"/>
              </a:rPr>
              <a:t>have been killed, including children.</a:t>
            </a:r>
            <a:endParaRPr lang="en-AU" sz="2800" dirty="0">
              <a:latin typeface="+mj-lt"/>
            </a:endParaRPr>
          </a:p>
        </p:txBody>
      </p:sp>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sz="3600">
                <a:solidFill>
                  <a:srgbClr val="000000"/>
                </a:solidFill>
              </a:rPr>
              <a:t>About the crisis</a:t>
            </a:r>
          </a:p>
        </p:txBody>
      </p:sp>
      <p:sp>
        <p:nvSpPr>
          <p:cNvPr id="2" name="Text Placeholder 2">
            <a:extLst>
              <a:ext uri="{FF2B5EF4-FFF2-40B4-BE49-F238E27FC236}">
                <a16:creationId xmlns:a16="http://schemas.microsoft.com/office/drawing/2014/main" id="{C5D7FA56-0191-B0EB-918B-0B8DEC255D44}"/>
              </a:ext>
            </a:extLst>
          </p:cNvPr>
          <p:cNvSpPr txBox="1">
            <a:spLocks/>
          </p:cNvSpPr>
          <p:nvPr/>
        </p:nvSpPr>
        <p:spPr>
          <a:xfrm>
            <a:off x="6261653" y="1416050"/>
            <a:ext cx="5422347" cy="4699000"/>
          </a:xfrm>
          <a:prstGeom prst="rect">
            <a:avLst/>
          </a:prstGeom>
        </p:spPr>
        <p:txBody>
          <a:bodyPr/>
          <a:lstStyle>
            <a:lvl1pPr marL="0" indent="0" algn="l" defTabSz="685800" rtl="0" eaLnBrk="1" latinLnBrk="0" hangingPunct="1">
              <a:lnSpc>
                <a:spcPct val="114000"/>
              </a:lnSpc>
              <a:spcBef>
                <a:spcPts val="750"/>
              </a:spcBef>
              <a:spcAft>
                <a:spcPts val="1800"/>
              </a:spcAft>
              <a:buFontTx/>
              <a:buNone/>
              <a:defRPr sz="2400" kern="1200" cap="none" baseline="0">
                <a:solidFill>
                  <a:srgbClr val="0C244C"/>
                </a:solidFill>
                <a:latin typeface="Arial"/>
                <a:ea typeface="+mn-ea"/>
                <a:cs typeface="Arial"/>
              </a:defRPr>
            </a:lvl1pPr>
            <a:lvl2pPr marL="0" indent="0" algn="l" defTabSz="685800" rtl="0" eaLnBrk="1" latinLnBrk="0" hangingPunct="1">
              <a:lnSpc>
                <a:spcPct val="114000"/>
              </a:lnSpc>
              <a:spcBef>
                <a:spcPts val="188"/>
              </a:spcBef>
              <a:spcAft>
                <a:spcPts val="1800"/>
              </a:spcAft>
              <a:buFontTx/>
              <a:buNone/>
              <a:defRPr sz="2400" kern="1200" cap="all">
                <a:solidFill>
                  <a:srgbClr val="0C244C"/>
                </a:solidFill>
                <a:latin typeface="Arial"/>
                <a:ea typeface="+mn-ea"/>
                <a:cs typeface="Arial"/>
              </a:defRPr>
            </a:lvl2pPr>
            <a:lvl3pPr marL="0" indent="-135000" algn="l" defTabSz="685800" rtl="0" eaLnBrk="1" latinLnBrk="0" hangingPunct="1">
              <a:lnSpc>
                <a:spcPct val="114000"/>
              </a:lnSpc>
              <a:spcBef>
                <a:spcPts val="188"/>
              </a:spcBef>
              <a:spcAft>
                <a:spcPts val="1800"/>
              </a:spcAft>
              <a:buFont typeface="Arial"/>
              <a:buChar char="•"/>
              <a:defRPr sz="2400" kern="1200">
                <a:solidFill>
                  <a:srgbClr val="0C244C"/>
                </a:solidFill>
                <a:latin typeface="Arial"/>
                <a:ea typeface="+mn-ea"/>
                <a:cs typeface="Arial"/>
              </a:defRPr>
            </a:lvl3pPr>
            <a:lvl4pPr marL="324000" indent="-171450" algn="l" defTabSz="685800" rtl="0" eaLnBrk="1" latinLnBrk="0" hangingPunct="1">
              <a:lnSpc>
                <a:spcPct val="114000"/>
              </a:lnSpc>
              <a:spcBef>
                <a:spcPts val="188"/>
              </a:spcBef>
              <a:spcAft>
                <a:spcPts val="1800"/>
              </a:spcAft>
              <a:buFont typeface="Arial"/>
              <a:buChar char="•"/>
              <a:defRPr sz="2400" kern="1200">
                <a:solidFill>
                  <a:srgbClr val="0C244C"/>
                </a:solidFill>
                <a:latin typeface="Arial"/>
                <a:ea typeface="+mn-ea"/>
                <a:cs typeface="Arial"/>
              </a:defRPr>
            </a:lvl4pPr>
            <a:lvl5pPr marL="445500" indent="-135000" algn="l" defTabSz="685800" rtl="0" eaLnBrk="1" latinLnBrk="0" hangingPunct="1">
              <a:lnSpc>
                <a:spcPct val="114000"/>
              </a:lnSpc>
              <a:spcBef>
                <a:spcPts val="188"/>
              </a:spcBef>
              <a:spcAft>
                <a:spcPts val="1800"/>
              </a:spcAft>
              <a:buFont typeface="Arial"/>
              <a:buChar char="•"/>
              <a:defRPr sz="24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3600" b="1" i="0">
                <a:solidFill>
                  <a:schemeClr val="accent5"/>
                </a:solidFill>
                <a:effectLst/>
                <a:latin typeface="+mj-lt"/>
              </a:rPr>
              <a:t>Food prices have risen 628%</a:t>
            </a:r>
            <a:r>
              <a:rPr lang="en-US" sz="2800" b="1">
                <a:solidFill>
                  <a:schemeClr val="accent5"/>
                </a:solidFill>
                <a:latin typeface="+mj-lt"/>
              </a:rPr>
              <a:t> </a:t>
            </a:r>
            <a:r>
              <a:rPr lang="en-US" sz="2800" i="0">
                <a:solidFill>
                  <a:srgbClr val="000000"/>
                </a:solidFill>
                <a:effectLst/>
                <a:latin typeface="+mj-lt"/>
              </a:rPr>
              <a:t>in just two years due to runaway inflation.</a:t>
            </a:r>
          </a:p>
          <a:p>
            <a:pPr algn="l"/>
            <a:endParaRPr lang="en-US" sz="100" i="0">
              <a:solidFill>
                <a:srgbClr val="040F23"/>
              </a:solidFill>
              <a:effectLst/>
              <a:latin typeface="+mj-lt"/>
            </a:endParaRPr>
          </a:p>
          <a:p>
            <a:pPr algn="l"/>
            <a:r>
              <a:rPr lang="en-US" sz="3600" b="1">
                <a:solidFill>
                  <a:schemeClr val="accent5"/>
                </a:solidFill>
                <a:latin typeface="+mj-lt"/>
              </a:rPr>
              <a:t>Hospitals</a:t>
            </a:r>
            <a:r>
              <a:rPr lang="en-US" sz="2800">
                <a:solidFill>
                  <a:srgbClr val="040F23"/>
                </a:solidFill>
                <a:latin typeface="+mj-lt"/>
              </a:rPr>
              <a:t> </a:t>
            </a:r>
            <a:r>
              <a:rPr lang="en-US" sz="2800">
                <a:solidFill>
                  <a:srgbClr val="000000"/>
                </a:solidFill>
                <a:latin typeface="+mj-lt"/>
              </a:rPr>
              <a:t>are rationing electricity, and parts of the population are now at risk of hunger. </a:t>
            </a:r>
          </a:p>
        </p:txBody>
      </p:sp>
    </p:spTree>
    <p:extLst>
      <p:ext uri="{BB962C8B-B14F-4D97-AF65-F5344CB8AC3E}">
        <p14:creationId xmlns:p14="http://schemas.microsoft.com/office/powerpoint/2010/main" val="214852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93F4-0F36-52A0-BAD8-D0F754EDB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BB050-8D40-7B6A-93B4-88E6187C4B41}"/>
              </a:ext>
            </a:extLst>
          </p:cNvPr>
          <p:cNvSpPr>
            <a:spLocks noGrp="1"/>
          </p:cNvSpPr>
          <p:nvPr>
            <p:ph type="title"/>
          </p:nvPr>
        </p:nvSpPr>
        <p:spPr/>
        <p:txBody>
          <a:bodyPr/>
          <a:lstStyle/>
          <a:p>
            <a:r>
              <a:rPr lang="en-AU" sz="3600">
                <a:solidFill>
                  <a:srgbClr val="000000"/>
                </a:solidFill>
              </a:rPr>
              <a:t>Caritas Australia’s Response</a:t>
            </a:r>
            <a:endParaRPr lang="en-AU" sz="3600" b="0">
              <a:solidFill>
                <a:srgbClr val="000000"/>
              </a:solidFill>
            </a:endParaRPr>
          </a:p>
        </p:txBody>
      </p:sp>
      <p:pic>
        <p:nvPicPr>
          <p:cNvPr id="7" name="Picture 6" descr="A small room with two beds&#10;">
            <a:extLst>
              <a:ext uri="{FF2B5EF4-FFF2-40B4-BE49-F238E27FC236}">
                <a16:creationId xmlns:a16="http://schemas.microsoft.com/office/drawing/2014/main" id="{15BA3112-AA24-E5CF-E7E6-982AF101BF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089" r="5089"/>
          <a:stretch/>
        </p:blipFill>
        <p:spPr>
          <a:xfrm>
            <a:off x="447675" y="3300803"/>
            <a:ext cx="3168000" cy="2645215"/>
          </a:xfrm>
          <a:prstGeom prst="rect">
            <a:avLst/>
          </a:prstGeom>
        </p:spPr>
      </p:pic>
      <p:sp>
        <p:nvSpPr>
          <p:cNvPr id="8" name="Text Placeholder 2">
            <a:extLst>
              <a:ext uri="{FF2B5EF4-FFF2-40B4-BE49-F238E27FC236}">
                <a16:creationId xmlns:a16="http://schemas.microsoft.com/office/drawing/2014/main" id="{518391E9-9BA2-3CF3-0149-12A2EDDB4661}"/>
              </a:ext>
            </a:extLst>
          </p:cNvPr>
          <p:cNvSpPr>
            <a:spLocks noGrp="1"/>
          </p:cNvSpPr>
          <p:nvPr>
            <p:ph type="body" sz="quarter" idx="13"/>
          </p:nvPr>
        </p:nvSpPr>
        <p:spPr>
          <a:xfrm>
            <a:off x="8218611" y="2024761"/>
            <a:ext cx="4172823" cy="888744"/>
          </a:xfrm>
        </p:spPr>
        <p:txBody>
          <a:bodyPr/>
          <a:lstStyle/>
          <a:p>
            <a:pPr>
              <a:lnSpc>
                <a:spcPct val="100000"/>
              </a:lnSpc>
            </a:pPr>
            <a:r>
              <a:rPr lang="en-US" sz="2400" dirty="0">
                <a:solidFill>
                  <a:srgbClr val="000000"/>
                </a:solidFill>
                <a:latin typeface="+mn-lt"/>
              </a:rPr>
              <a:t>        P</a:t>
            </a:r>
            <a:r>
              <a:rPr lang="en-US" sz="2400" b="0" i="0" dirty="0">
                <a:solidFill>
                  <a:srgbClr val="000000"/>
                </a:solidFill>
                <a:effectLst/>
                <a:latin typeface="+mn-lt"/>
              </a:rPr>
              <a:t>rimary</a:t>
            </a:r>
            <a:r>
              <a:rPr lang="en-US" sz="2400" dirty="0">
                <a:solidFill>
                  <a:srgbClr val="000000"/>
                </a:solidFill>
                <a:latin typeface="+mn-lt"/>
              </a:rPr>
              <a:t> </a:t>
            </a:r>
            <a:r>
              <a:rPr lang="en-US" sz="2400" b="0" i="0" dirty="0">
                <a:solidFill>
                  <a:srgbClr val="000000"/>
                </a:solidFill>
                <a:effectLst/>
                <a:latin typeface="+mn-lt"/>
              </a:rPr>
              <a:t>healthcare</a:t>
            </a:r>
            <a:br>
              <a:rPr lang="en-US" sz="2400" dirty="0">
                <a:solidFill>
                  <a:srgbClr val="000000"/>
                </a:solidFill>
                <a:latin typeface="+mn-lt"/>
              </a:rPr>
            </a:br>
            <a:r>
              <a:rPr lang="en-US" sz="2400" b="0" i="0" dirty="0" err="1">
                <a:solidFill>
                  <a:srgbClr val="000000"/>
                </a:solidFill>
                <a:effectLst/>
                <a:latin typeface="+mn-lt"/>
              </a:rPr>
              <a:t>centres</a:t>
            </a:r>
            <a:r>
              <a:rPr lang="en-US" sz="2400" b="0" i="0" dirty="0">
                <a:solidFill>
                  <a:srgbClr val="000000"/>
                </a:solidFill>
                <a:effectLst/>
                <a:latin typeface="+mn-lt"/>
              </a:rPr>
              <a:t> and mobile clinics </a:t>
            </a:r>
            <a:endParaRPr lang="en-AU" sz="2400" dirty="0">
              <a:solidFill>
                <a:srgbClr val="000000"/>
              </a:solidFill>
              <a:latin typeface="+mn-lt"/>
            </a:endParaRPr>
          </a:p>
        </p:txBody>
      </p:sp>
      <p:sp>
        <p:nvSpPr>
          <p:cNvPr id="9" name="Text Placeholder 3">
            <a:extLst>
              <a:ext uri="{FF2B5EF4-FFF2-40B4-BE49-F238E27FC236}">
                <a16:creationId xmlns:a16="http://schemas.microsoft.com/office/drawing/2014/main" id="{57721E48-102F-5D20-6A0B-4195CBE89791}"/>
              </a:ext>
            </a:extLst>
          </p:cNvPr>
          <p:cNvSpPr>
            <a:spLocks noGrp="1"/>
          </p:cNvSpPr>
          <p:nvPr>
            <p:ph type="body" sz="quarter" idx="14"/>
          </p:nvPr>
        </p:nvSpPr>
        <p:spPr>
          <a:xfrm>
            <a:off x="4463931" y="2024761"/>
            <a:ext cx="3168000" cy="934581"/>
          </a:xfrm>
        </p:spPr>
        <p:txBody>
          <a:bodyPr/>
          <a:lstStyle/>
          <a:p>
            <a:pPr>
              <a:lnSpc>
                <a:spcPct val="100000"/>
              </a:lnSpc>
            </a:pPr>
            <a:r>
              <a:rPr lang="en-US" sz="2400" b="0" i="0" dirty="0">
                <a:solidFill>
                  <a:srgbClr val="000000"/>
                </a:solidFill>
                <a:effectLst/>
                <a:latin typeface="+mn-lt"/>
              </a:rPr>
              <a:t>    Access to food </a:t>
            </a:r>
            <a:br>
              <a:rPr lang="en-US" sz="2400" b="0" i="0" dirty="0">
                <a:solidFill>
                  <a:srgbClr val="000000"/>
                </a:solidFill>
                <a:effectLst/>
                <a:latin typeface="+mn-lt"/>
              </a:rPr>
            </a:br>
            <a:r>
              <a:rPr lang="en-US" sz="2400" b="0" i="0" dirty="0">
                <a:solidFill>
                  <a:srgbClr val="000000"/>
                </a:solidFill>
                <a:effectLst/>
                <a:latin typeface="+mn-lt"/>
              </a:rPr>
              <a:t>and essential items</a:t>
            </a:r>
            <a:endParaRPr lang="en-AU" sz="2400" dirty="0">
              <a:solidFill>
                <a:srgbClr val="000000"/>
              </a:solidFill>
              <a:latin typeface="+mn-lt"/>
            </a:endParaRPr>
          </a:p>
        </p:txBody>
      </p:sp>
      <p:sp>
        <p:nvSpPr>
          <p:cNvPr id="10" name="Text Placeholder 4">
            <a:extLst>
              <a:ext uri="{FF2B5EF4-FFF2-40B4-BE49-F238E27FC236}">
                <a16:creationId xmlns:a16="http://schemas.microsoft.com/office/drawing/2014/main" id="{43DFD0B9-599A-D40F-39B9-0D3FD780FC2F}"/>
              </a:ext>
            </a:extLst>
          </p:cNvPr>
          <p:cNvSpPr>
            <a:spLocks noGrp="1"/>
          </p:cNvSpPr>
          <p:nvPr>
            <p:ph type="body" sz="quarter" idx="15"/>
          </p:nvPr>
        </p:nvSpPr>
        <p:spPr>
          <a:xfrm>
            <a:off x="447674" y="2087056"/>
            <a:ext cx="2883811" cy="1078150"/>
          </a:xfrm>
        </p:spPr>
        <p:txBody>
          <a:bodyPr/>
          <a:lstStyle/>
          <a:p>
            <a:pPr>
              <a:lnSpc>
                <a:spcPct val="100000"/>
              </a:lnSpc>
              <a:spcBef>
                <a:spcPts val="0"/>
              </a:spcBef>
            </a:pPr>
            <a:r>
              <a:rPr lang="en-US" sz="2400" b="0" i="0" dirty="0">
                <a:solidFill>
                  <a:srgbClr val="000000"/>
                </a:solidFill>
                <a:effectLst/>
                <a:latin typeface="+mn-lt"/>
              </a:rPr>
              <a:t>       Emergency shelter for families</a:t>
            </a:r>
            <a:endParaRPr lang="en-AU" sz="2400" dirty="0">
              <a:solidFill>
                <a:srgbClr val="000000"/>
              </a:solidFill>
              <a:latin typeface="+mn-lt"/>
            </a:endParaRPr>
          </a:p>
        </p:txBody>
      </p:sp>
      <p:pic>
        <p:nvPicPr>
          <p:cNvPr id="11" name="Graphic 10">
            <a:extLst>
              <a:ext uri="{FF2B5EF4-FFF2-40B4-BE49-F238E27FC236}">
                <a16:creationId xmlns:a16="http://schemas.microsoft.com/office/drawing/2014/main" id="{487A3ED4-6454-FA18-F12A-F285FF8165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4" y="1951459"/>
            <a:ext cx="551289" cy="459407"/>
          </a:xfrm>
          <a:prstGeom prst="rect">
            <a:avLst/>
          </a:prstGeom>
        </p:spPr>
      </p:pic>
      <p:pic>
        <p:nvPicPr>
          <p:cNvPr id="12" name="Graphic 11">
            <a:extLst>
              <a:ext uri="{FF2B5EF4-FFF2-40B4-BE49-F238E27FC236}">
                <a16:creationId xmlns:a16="http://schemas.microsoft.com/office/drawing/2014/main" id="{54EB23AE-C392-7137-14E4-996327BCF0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4284" y="1906143"/>
            <a:ext cx="595989" cy="459407"/>
          </a:xfrm>
          <a:prstGeom prst="rect">
            <a:avLst/>
          </a:prstGeom>
        </p:spPr>
      </p:pic>
      <p:pic>
        <p:nvPicPr>
          <p:cNvPr id="13" name="Graphic 12">
            <a:extLst>
              <a:ext uri="{FF2B5EF4-FFF2-40B4-BE49-F238E27FC236}">
                <a16:creationId xmlns:a16="http://schemas.microsoft.com/office/drawing/2014/main" id="{ACE476CB-5D64-4DB6-2829-F50400F287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9411" y="1906143"/>
            <a:ext cx="595989" cy="509074"/>
          </a:xfrm>
          <a:prstGeom prst="rect">
            <a:avLst/>
          </a:prstGeom>
        </p:spPr>
      </p:pic>
      <p:pic>
        <p:nvPicPr>
          <p:cNvPr id="15" name="Picture 14" descr="Plastic containers of food in plastic wrap&#10;">
            <a:extLst>
              <a:ext uri="{FF2B5EF4-FFF2-40B4-BE49-F238E27FC236}">
                <a16:creationId xmlns:a16="http://schemas.microsoft.com/office/drawing/2014/main" id="{5C248988-EE79-4B1A-B5D4-2C5CD90476B2}"/>
              </a:ext>
            </a:extLst>
          </p:cNvPr>
          <p:cNvPicPr>
            <a:picLocks/>
          </p:cNvPicPr>
          <p:nvPr/>
        </p:nvPicPr>
        <p:blipFill rotWithShape="1">
          <a:blip r:embed="rId9" cstate="hqprint">
            <a:extLst>
              <a:ext uri="{28A0092B-C50C-407E-A947-70E740481C1C}">
                <a14:useLocalDpi xmlns:a14="http://schemas.microsoft.com/office/drawing/2010/main"/>
              </a:ext>
            </a:extLst>
          </a:blip>
          <a:srcRect l="5089" r="5089"/>
          <a:stretch/>
        </p:blipFill>
        <p:spPr>
          <a:xfrm>
            <a:off x="4463930" y="3300802"/>
            <a:ext cx="3168000" cy="2645214"/>
          </a:xfrm>
          <a:prstGeom prst="rect">
            <a:avLst/>
          </a:prstGeom>
        </p:spPr>
      </p:pic>
      <p:pic>
        <p:nvPicPr>
          <p:cNvPr id="17" name="Picture 16" descr="A group of women in white lab coats&#10;">
            <a:extLst>
              <a:ext uri="{FF2B5EF4-FFF2-40B4-BE49-F238E27FC236}">
                <a16:creationId xmlns:a16="http://schemas.microsoft.com/office/drawing/2014/main" id="{6A2574A3-4C73-491E-71EF-1A16D325B62B}"/>
              </a:ext>
            </a:extLst>
          </p:cNvPr>
          <p:cNvPicPr>
            <a:picLocks/>
          </p:cNvPicPr>
          <p:nvPr/>
        </p:nvPicPr>
        <p:blipFill rotWithShape="1">
          <a:blip r:embed="rId10" cstate="hqprint">
            <a:extLst>
              <a:ext uri="{28A0092B-C50C-407E-A947-70E740481C1C}">
                <a14:useLocalDpi xmlns:a14="http://schemas.microsoft.com/office/drawing/2010/main"/>
              </a:ext>
            </a:extLst>
          </a:blip>
          <a:srcRect l="5089" r="5089"/>
          <a:stretch/>
        </p:blipFill>
        <p:spPr>
          <a:xfrm>
            <a:off x="8476202" y="3309802"/>
            <a:ext cx="3168000" cy="2645214"/>
          </a:xfrm>
          <a:prstGeom prst="rect">
            <a:avLst/>
          </a:prstGeom>
        </p:spPr>
      </p:pic>
      <p:sp>
        <p:nvSpPr>
          <p:cNvPr id="18" name="TextBox 17">
            <a:extLst>
              <a:ext uri="{FF2B5EF4-FFF2-40B4-BE49-F238E27FC236}">
                <a16:creationId xmlns:a16="http://schemas.microsoft.com/office/drawing/2014/main" id="{CDD042E6-5C0F-982C-4151-F84A6CF80205}"/>
              </a:ext>
            </a:extLst>
          </p:cNvPr>
          <p:cNvSpPr txBox="1"/>
          <p:nvPr/>
        </p:nvSpPr>
        <p:spPr>
          <a:xfrm>
            <a:off x="547798" y="995805"/>
            <a:ext cx="11096404" cy="553998"/>
          </a:xfrm>
          <a:prstGeom prst="rect">
            <a:avLst/>
          </a:prstGeom>
          <a:noFill/>
        </p:spPr>
        <p:txBody>
          <a:bodyPr wrap="square">
            <a:spAutoFit/>
          </a:bodyPr>
          <a:lstStyle/>
          <a:p>
            <a:r>
              <a:rPr lang="en-US" sz="3000">
                <a:solidFill>
                  <a:srgbClr val="000000"/>
                </a:solidFill>
              </a:rPr>
              <a:t>In partnership with Caritas Lebanon, we are supporting: </a:t>
            </a:r>
            <a:endParaRPr lang="en-AU" sz="3000">
              <a:solidFill>
                <a:srgbClr val="000000"/>
              </a:solidFill>
            </a:endParaRPr>
          </a:p>
        </p:txBody>
      </p:sp>
    </p:spTree>
    <p:extLst>
      <p:ext uri="{BB962C8B-B14F-4D97-AF65-F5344CB8AC3E}">
        <p14:creationId xmlns:p14="http://schemas.microsoft.com/office/powerpoint/2010/main" val="165314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A33C-F717-15C6-7141-D3B1892E07C9}"/>
              </a:ext>
            </a:extLst>
          </p:cNvPr>
          <p:cNvSpPr>
            <a:spLocks noGrp="1"/>
          </p:cNvSpPr>
          <p:nvPr>
            <p:ph type="title"/>
          </p:nvPr>
        </p:nvSpPr>
        <p:spPr/>
        <p:txBody>
          <a:bodyPr/>
          <a:lstStyle/>
          <a:p>
            <a:r>
              <a:rPr lang="en-AU" sz="3600">
                <a:solidFill>
                  <a:srgbClr val="000000"/>
                </a:solidFill>
              </a:rPr>
              <a:t>UPDATE FROM Caritas Lebanon </a:t>
            </a:r>
            <a:endParaRPr lang="en-AU" sz="3600" b="0">
              <a:solidFill>
                <a:srgbClr val="000000"/>
              </a:solidFill>
            </a:endParaRPr>
          </a:p>
        </p:txBody>
      </p:sp>
      <p:pic>
        <p:nvPicPr>
          <p:cNvPr id="6" name="Online Media 5" title="Update from Caritas Lebanon">
            <a:hlinkClick r:id="" action="ppaction://media"/>
            <a:extLst>
              <a:ext uri="{FF2B5EF4-FFF2-40B4-BE49-F238E27FC236}">
                <a16:creationId xmlns:a16="http://schemas.microsoft.com/office/drawing/2014/main" id="{791601FC-DDF4-E03B-6C8B-3A6F5ABDF0D3}"/>
              </a:ext>
            </a:extLst>
          </p:cNvPr>
          <p:cNvPicPr>
            <a:picLocks noRot="1" noChangeAspect="1"/>
          </p:cNvPicPr>
          <p:nvPr>
            <a:videoFile r:link="rId1"/>
          </p:nvPr>
        </p:nvPicPr>
        <p:blipFill>
          <a:blip r:embed="rId3"/>
          <a:stretch>
            <a:fillRect/>
          </a:stretch>
        </p:blipFill>
        <p:spPr>
          <a:xfrm>
            <a:off x="718373" y="1954346"/>
            <a:ext cx="6587479" cy="3727215"/>
          </a:xfrm>
          <a:prstGeom prst="rect">
            <a:avLst/>
          </a:prstGeom>
        </p:spPr>
      </p:pic>
      <p:sp>
        <p:nvSpPr>
          <p:cNvPr id="7" name="TextBox 6">
            <a:extLst>
              <a:ext uri="{FF2B5EF4-FFF2-40B4-BE49-F238E27FC236}">
                <a16:creationId xmlns:a16="http://schemas.microsoft.com/office/drawing/2014/main" id="{CE8CF57A-16D5-4884-5634-5DA0701C8E4D}"/>
              </a:ext>
            </a:extLst>
          </p:cNvPr>
          <p:cNvSpPr txBox="1"/>
          <p:nvPr/>
        </p:nvSpPr>
        <p:spPr>
          <a:xfrm>
            <a:off x="7569632" y="1954346"/>
            <a:ext cx="403722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0000"/>
                </a:solidFill>
                <a:latin typeface="Arial"/>
                <a:cs typeface="Arial"/>
              </a:rPr>
              <a:t>Our partner Caritas Lebanon has been working tirelessly to support vulnerable communities facing a dire humanitarian crisis.</a:t>
            </a:r>
          </a:p>
          <a:p>
            <a:endParaRPr lang="en-US" sz="2800">
              <a:solidFill>
                <a:srgbClr val="000000"/>
              </a:solidFill>
              <a:latin typeface="Arial"/>
              <a:cs typeface="Arial"/>
            </a:endParaRPr>
          </a:p>
        </p:txBody>
      </p:sp>
      <p:sp>
        <p:nvSpPr>
          <p:cNvPr id="8" name="TextBox 7">
            <a:extLst>
              <a:ext uri="{FF2B5EF4-FFF2-40B4-BE49-F238E27FC236}">
                <a16:creationId xmlns:a16="http://schemas.microsoft.com/office/drawing/2014/main" id="{7939064B-B81A-415F-1711-25B731CD4602}"/>
              </a:ext>
            </a:extLst>
          </p:cNvPr>
          <p:cNvSpPr txBox="1"/>
          <p:nvPr/>
        </p:nvSpPr>
        <p:spPr>
          <a:xfrm>
            <a:off x="603956" y="980252"/>
            <a:ext cx="1100290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rgbClr val="000000"/>
                </a:solidFill>
              </a:rPr>
              <a:t>Update from </a:t>
            </a:r>
            <a:r>
              <a:rPr lang="en-US" sz="3000" b="1">
                <a:solidFill>
                  <a:srgbClr val="000000"/>
                </a:solidFill>
              </a:rPr>
              <a:t>Cindy </a:t>
            </a:r>
            <a:r>
              <a:rPr lang="en-US" sz="3000" b="1" err="1">
                <a:solidFill>
                  <a:srgbClr val="000000"/>
                </a:solidFill>
              </a:rPr>
              <a:t>Hakmeh</a:t>
            </a:r>
            <a:r>
              <a:rPr lang="en-US" sz="3000">
                <a:solidFill>
                  <a:srgbClr val="000000"/>
                </a:solidFill>
              </a:rPr>
              <a:t> from Caritas Lebanon</a:t>
            </a:r>
          </a:p>
        </p:txBody>
      </p:sp>
    </p:spTree>
    <p:extLst>
      <p:ext uri="{BB962C8B-B14F-4D97-AF65-F5344CB8AC3E}">
        <p14:creationId xmlns:p14="http://schemas.microsoft.com/office/powerpoint/2010/main" val="128438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A598C4-1BD4-0995-B435-F86D8F794E7A}"/>
              </a:ext>
            </a:extLst>
          </p:cNvPr>
          <p:cNvSpPr>
            <a:spLocks noGrp="1"/>
          </p:cNvSpPr>
          <p:nvPr>
            <p:ph type="body" sz="quarter" idx="10"/>
          </p:nvPr>
        </p:nvSpPr>
        <p:spPr>
          <a:xfrm>
            <a:off x="479379" y="1416050"/>
            <a:ext cx="6170803" cy="4699000"/>
          </a:xfrm>
        </p:spPr>
        <p:txBody>
          <a:bodyPr lIns="91440" tIns="45720" rIns="91440" bIns="45720" anchor="t"/>
          <a:lstStyle/>
          <a:p>
            <a:r>
              <a:rPr lang="en-AU" sz="2800" dirty="0">
                <a:solidFill>
                  <a:srgbClr val="000000"/>
                </a:solidFill>
              </a:rPr>
              <a:t>Communities </a:t>
            </a:r>
            <a:r>
              <a:rPr lang="en-US" sz="2800" b="0" i="0" dirty="0">
                <a:solidFill>
                  <a:srgbClr val="000000"/>
                </a:solidFill>
                <a:effectLst/>
              </a:rPr>
              <a:t>devastated by conflict and economic instability urgentl</a:t>
            </a:r>
            <a:r>
              <a:rPr lang="en-US" dirty="0">
                <a:solidFill>
                  <a:srgbClr val="000000"/>
                </a:solidFill>
              </a:rPr>
              <a:t>y need your support.</a:t>
            </a:r>
          </a:p>
          <a:p>
            <a:r>
              <a:rPr lang="en-US" sz="2800" b="0" i="0" dirty="0">
                <a:solidFill>
                  <a:srgbClr val="000000"/>
                </a:solidFill>
                <a:effectLst/>
              </a:rPr>
              <a:t>Your donation can help families access shelter, food, water and medical care.</a:t>
            </a:r>
          </a:p>
        </p:txBody>
      </p:sp>
      <p:pic>
        <p:nvPicPr>
          <p:cNvPr id="12" name="Picture Placeholder 11" descr="A group of young people preparing food.">
            <a:extLst>
              <a:ext uri="{FF2B5EF4-FFF2-40B4-BE49-F238E27FC236}">
                <a16:creationId xmlns:a16="http://schemas.microsoft.com/office/drawing/2014/main" id="{F1C2D156-B102-BC35-AFAB-C25FCE77B953}"/>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l="10467" t="5428" r="17779" b="365"/>
          <a:stretch/>
        </p:blipFill>
        <p:spPr>
          <a:xfrm>
            <a:off x="7274496" y="1416050"/>
            <a:ext cx="4320604" cy="4254500"/>
          </a:xfrm>
        </p:spPr>
      </p:pic>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a:solidFill>
                  <a:srgbClr val="000000"/>
                </a:solidFill>
              </a:rPr>
              <a:t>How your school can help</a:t>
            </a:r>
          </a:p>
        </p:txBody>
      </p:sp>
      <p:sp>
        <p:nvSpPr>
          <p:cNvPr id="6" name="Text Placeholder 5">
            <a:extLst>
              <a:ext uri="{FF2B5EF4-FFF2-40B4-BE49-F238E27FC236}">
                <a16:creationId xmlns:a16="http://schemas.microsoft.com/office/drawing/2014/main" id="{439175EA-395F-F9A4-A508-C3B5D86CE50F}"/>
              </a:ext>
            </a:extLst>
          </p:cNvPr>
          <p:cNvSpPr>
            <a:spLocks noGrp="1"/>
          </p:cNvSpPr>
          <p:nvPr>
            <p:ph type="body" sz="quarter" idx="15"/>
          </p:nvPr>
        </p:nvSpPr>
        <p:spPr/>
        <p:txBody>
          <a:bodyPr lIns="91440" tIns="45720" rIns="91440" bIns="45720" anchor="t"/>
          <a:lstStyle/>
          <a:p>
            <a:r>
              <a:rPr lang="en-AU">
                <a:solidFill>
                  <a:srgbClr val="1A1918"/>
                </a:solidFill>
                <a:ea typeface="+mn-lt"/>
                <a:cs typeface="+mn-lt"/>
              </a:rPr>
              <a:t>Caritas Lebanon preparing food for those in need </a:t>
            </a:r>
            <a:br>
              <a:rPr lang="en-AU">
                <a:solidFill>
                  <a:srgbClr val="1A1918"/>
                </a:solidFill>
                <a:ea typeface="+mn-lt"/>
                <a:cs typeface="+mn-lt"/>
              </a:rPr>
            </a:br>
            <a:endParaRPr lang="en-US" i="1">
              <a:cs typeface="Arial"/>
            </a:endParaRPr>
          </a:p>
        </p:txBody>
      </p:sp>
    </p:spTree>
    <p:extLst>
      <p:ext uri="{BB962C8B-B14F-4D97-AF65-F5344CB8AC3E}">
        <p14:creationId xmlns:p14="http://schemas.microsoft.com/office/powerpoint/2010/main" val="1156351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A598C4-1BD4-0995-B435-F86D8F794E7A}"/>
              </a:ext>
            </a:extLst>
          </p:cNvPr>
          <p:cNvSpPr>
            <a:spLocks noGrp="1"/>
          </p:cNvSpPr>
          <p:nvPr>
            <p:ph type="body" sz="quarter" idx="10"/>
          </p:nvPr>
        </p:nvSpPr>
        <p:spPr>
          <a:xfrm>
            <a:off x="479378" y="1416050"/>
            <a:ext cx="6180039" cy="4699000"/>
          </a:xfrm>
        </p:spPr>
        <p:txBody>
          <a:bodyPr lIns="91440" tIns="45720" rIns="91440" bIns="45720" anchor="t"/>
          <a:lstStyle/>
          <a:p>
            <a:pPr marL="457200" indent="-457200">
              <a:lnSpc>
                <a:spcPct val="113999"/>
              </a:lnSpc>
              <a:buFont typeface="Arial" panose="020B0604020202020204" pitchFamily="34" charset="0"/>
              <a:buChar char="•"/>
            </a:pPr>
            <a:r>
              <a:rPr lang="en-AU" b="1" dirty="0">
                <a:solidFill>
                  <a:srgbClr val="000000"/>
                </a:solidFill>
              </a:rPr>
              <a:t>Set up an online fundraiser </a:t>
            </a:r>
            <a:r>
              <a:rPr lang="en-AU" dirty="0">
                <a:solidFill>
                  <a:srgbClr val="000000"/>
                </a:solidFill>
              </a:rPr>
              <a:t>and raise vital funds for people in need</a:t>
            </a:r>
            <a:br>
              <a:rPr lang="en-AU" dirty="0">
                <a:solidFill>
                  <a:srgbClr val="000000"/>
                </a:solidFill>
              </a:rPr>
            </a:br>
            <a:r>
              <a:rPr lang="en-AU" dirty="0">
                <a:hlinkClick r:id="rId2"/>
              </a:rPr>
              <a:t>bit.ly/caritas-</a:t>
            </a:r>
            <a:r>
              <a:rPr lang="en-AU" dirty="0" err="1">
                <a:hlinkClick r:id="rId2"/>
              </a:rPr>
              <a:t>lebanoncrisis</a:t>
            </a:r>
            <a:endParaRPr lang="en-AU" dirty="0"/>
          </a:p>
          <a:p>
            <a:pPr marL="457200" indent="-457200">
              <a:lnSpc>
                <a:spcPct val="113999"/>
              </a:lnSpc>
              <a:buFont typeface="Arial" panose="020B0604020202020204" pitchFamily="34" charset="0"/>
              <a:buChar char="•"/>
            </a:pPr>
            <a:r>
              <a:rPr lang="en-AU" b="1" dirty="0">
                <a:solidFill>
                  <a:srgbClr val="000000"/>
                </a:solidFill>
              </a:rPr>
              <a:t>Raise awareness</a:t>
            </a:r>
            <a:endParaRPr lang="en-AU" b="1" dirty="0"/>
          </a:p>
          <a:p>
            <a:pPr marL="457200" indent="-457200">
              <a:lnSpc>
                <a:spcPct val="113999"/>
              </a:lnSpc>
              <a:buFont typeface="Arial" panose="020B0604020202020204" pitchFamily="34" charset="0"/>
              <a:buChar char="•"/>
            </a:pPr>
            <a:r>
              <a:rPr lang="en-AU" b="1" dirty="0">
                <a:solidFill>
                  <a:srgbClr val="000000"/>
                </a:solidFill>
              </a:rPr>
              <a:t>Donate to the crisis</a:t>
            </a:r>
            <a:r>
              <a:rPr lang="en-AU" dirty="0">
                <a:solidFill>
                  <a:srgbClr val="000000"/>
                </a:solidFill>
              </a:rPr>
              <a:t> </a:t>
            </a:r>
            <a:r>
              <a:rPr lang="en-US" dirty="0">
                <a:solidFill>
                  <a:srgbClr val="000000"/>
                </a:solidFill>
                <a:hlinkClick r:id="rId3"/>
              </a:rPr>
              <a:t>www.caritas.org.au/lebanon</a:t>
            </a:r>
            <a:endParaRPr lang="en-US" dirty="0">
              <a:solidFill>
                <a:srgbClr val="000000"/>
              </a:solidFill>
            </a:endParaRPr>
          </a:p>
          <a:p>
            <a:pPr marL="457200" indent="-457200">
              <a:lnSpc>
                <a:spcPct val="113999"/>
              </a:lnSpc>
              <a:buFont typeface="Arial" panose="020B0604020202020204" pitchFamily="34" charset="0"/>
              <a:buChar char="•"/>
            </a:pPr>
            <a:r>
              <a:rPr lang="en-AU" b="1" dirty="0">
                <a:solidFill>
                  <a:srgbClr val="000000"/>
                </a:solidFill>
              </a:rPr>
              <a:t>Pray for Lebanon</a:t>
            </a:r>
            <a:endParaRPr lang="en-AU" dirty="0">
              <a:solidFill>
                <a:srgbClr val="000000"/>
              </a:solidFill>
            </a:endParaRPr>
          </a:p>
        </p:txBody>
      </p:sp>
      <p:sp>
        <p:nvSpPr>
          <p:cNvPr id="7" name="Title 6" descr="3 men unload boxes from a truck">
            <a:extLst>
              <a:ext uri="{FF2B5EF4-FFF2-40B4-BE49-F238E27FC236}">
                <a16:creationId xmlns:a16="http://schemas.microsoft.com/office/drawing/2014/main" id="{A06A5CAE-1E20-DCA0-EB38-FEB919B3D801}"/>
              </a:ext>
            </a:extLst>
          </p:cNvPr>
          <p:cNvSpPr>
            <a:spLocks noGrp="1"/>
          </p:cNvSpPr>
          <p:nvPr>
            <p:ph type="title"/>
          </p:nvPr>
        </p:nvSpPr>
        <p:spPr>
          <a:xfrm>
            <a:off x="479378" y="238336"/>
            <a:ext cx="10657182" cy="792088"/>
          </a:xfrm>
        </p:spPr>
        <p:txBody>
          <a:bodyPr/>
          <a:lstStyle/>
          <a:p>
            <a:r>
              <a:rPr lang="en-AU" dirty="0">
                <a:solidFill>
                  <a:srgbClr val="000000"/>
                </a:solidFill>
              </a:rPr>
              <a:t>How your school can help</a:t>
            </a:r>
          </a:p>
        </p:txBody>
      </p:sp>
      <p:sp>
        <p:nvSpPr>
          <p:cNvPr id="6" name="Text Placeholder 5">
            <a:extLst>
              <a:ext uri="{FF2B5EF4-FFF2-40B4-BE49-F238E27FC236}">
                <a16:creationId xmlns:a16="http://schemas.microsoft.com/office/drawing/2014/main" id="{439175EA-395F-F9A4-A508-C3B5D86CE50F}"/>
              </a:ext>
            </a:extLst>
          </p:cNvPr>
          <p:cNvSpPr>
            <a:spLocks noGrp="1"/>
          </p:cNvSpPr>
          <p:nvPr>
            <p:ph type="body" sz="quarter" idx="15"/>
          </p:nvPr>
        </p:nvSpPr>
        <p:spPr>
          <a:xfrm>
            <a:off x="7184860" y="5674674"/>
            <a:ext cx="4321175" cy="381000"/>
          </a:xfrm>
        </p:spPr>
        <p:txBody>
          <a:bodyPr lIns="91440" tIns="45720" rIns="91440" bIns="45720" anchor="t"/>
          <a:lstStyle/>
          <a:p>
            <a:r>
              <a:rPr lang="en-AU" dirty="0">
                <a:solidFill>
                  <a:srgbClr val="1A1918"/>
                </a:solidFill>
                <a:ea typeface="+mn-lt"/>
                <a:cs typeface="+mn-lt"/>
              </a:rPr>
              <a:t>Fresh food supplies being carried by Caritas Lebanon staff.</a:t>
            </a:r>
            <a:br>
              <a:rPr lang="en-AU" dirty="0">
                <a:solidFill>
                  <a:srgbClr val="1A1918"/>
                </a:solidFill>
                <a:ea typeface="+mn-lt"/>
                <a:cs typeface="+mn-lt"/>
              </a:rPr>
            </a:br>
            <a:endParaRPr lang="en-US" i="1" dirty="0">
              <a:ea typeface="+mn-lt"/>
              <a:cs typeface="+mn-lt"/>
            </a:endParaRPr>
          </a:p>
        </p:txBody>
      </p:sp>
      <p:pic>
        <p:nvPicPr>
          <p:cNvPr id="9" name="Picture 8" descr="Caritas Lebanon Employees Load Supplies Into A Van Photo Credit Caritas Lebanon">
            <a:extLst>
              <a:ext uri="{FF2B5EF4-FFF2-40B4-BE49-F238E27FC236}">
                <a16:creationId xmlns:a16="http://schemas.microsoft.com/office/drawing/2014/main" id="{DC7BBA42-C73A-4346-6E58-937A12813EB6}"/>
              </a:ext>
            </a:extLst>
          </p:cNvPr>
          <p:cNvPicPr>
            <a:picLocks noChangeAspect="1"/>
          </p:cNvPicPr>
          <p:nvPr/>
        </p:nvPicPr>
        <p:blipFill rotWithShape="1">
          <a:blip r:embed="rId4"/>
          <a:srcRect l="25245" t="-194" r="6947" b="194"/>
          <a:stretch/>
        </p:blipFill>
        <p:spPr>
          <a:xfrm>
            <a:off x="7274495" y="1411926"/>
            <a:ext cx="4320603" cy="4254500"/>
          </a:xfrm>
          <a:prstGeom prst="rect">
            <a:avLst/>
          </a:prstGeom>
        </p:spPr>
      </p:pic>
    </p:spTree>
    <p:extLst>
      <p:ext uri="{BB962C8B-B14F-4D97-AF65-F5344CB8AC3E}">
        <p14:creationId xmlns:p14="http://schemas.microsoft.com/office/powerpoint/2010/main" val="1320173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FF7AE0-9088-96D2-8A1B-EA943ACBEB63}"/>
              </a:ext>
            </a:extLst>
          </p:cNvPr>
          <p:cNvSpPr>
            <a:spLocks noGrp="1"/>
          </p:cNvSpPr>
          <p:nvPr>
            <p:ph type="body" sz="quarter" idx="11"/>
          </p:nvPr>
        </p:nvSpPr>
        <p:spPr/>
        <p:txBody>
          <a:bodyPr/>
          <a:lstStyle/>
          <a:p>
            <a:r>
              <a:rPr lang="en-AU" sz="1200" dirty="0"/>
              <a:t>The Caritas Lebanon team gather together. </a:t>
            </a:r>
          </a:p>
        </p:txBody>
      </p:sp>
      <p:sp>
        <p:nvSpPr>
          <p:cNvPr id="17" name="Text Placeholder 16">
            <a:extLst>
              <a:ext uri="{FF2B5EF4-FFF2-40B4-BE49-F238E27FC236}">
                <a16:creationId xmlns:a16="http://schemas.microsoft.com/office/drawing/2014/main" id="{1F02B8EF-1DBB-D82A-9386-FFCAC49A87B4}"/>
              </a:ext>
            </a:extLst>
          </p:cNvPr>
          <p:cNvSpPr>
            <a:spLocks noGrp="1"/>
          </p:cNvSpPr>
          <p:nvPr>
            <p:ph type="body" sz="quarter" idx="13"/>
          </p:nvPr>
        </p:nvSpPr>
        <p:spPr>
          <a:xfrm>
            <a:off x="479379" y="2177480"/>
            <a:ext cx="4827912" cy="3771800"/>
          </a:xfrm>
        </p:spPr>
        <p:txBody>
          <a:bodyPr/>
          <a:lstStyle/>
          <a:p>
            <a:pPr>
              <a:lnSpc>
                <a:spcPct val="114000"/>
              </a:lnSpc>
              <a:spcBef>
                <a:spcPts val="0"/>
              </a:spcBef>
              <a:spcAft>
                <a:spcPts val="1800"/>
              </a:spcAft>
            </a:pPr>
            <a:r>
              <a:rPr lang="en-US" sz="3600" b="1" dirty="0">
                <a:solidFill>
                  <a:srgbClr val="000000"/>
                </a:solidFill>
                <a:effectLst/>
                <a:latin typeface="Garamond" panose="02020404030301010803" pitchFamily="18" charset="0"/>
              </a:rPr>
              <a:t>The righteous flourish like the palm tree,</a:t>
            </a:r>
            <a:br>
              <a:rPr lang="en-US" sz="3600" b="1" dirty="0">
                <a:solidFill>
                  <a:srgbClr val="000000"/>
                </a:solidFill>
                <a:effectLst/>
                <a:latin typeface="Garamond" panose="02020404030301010803" pitchFamily="18" charset="0"/>
              </a:rPr>
            </a:br>
            <a:r>
              <a:rPr lang="en-US" sz="3600" b="1" dirty="0">
                <a:solidFill>
                  <a:srgbClr val="000000"/>
                </a:solidFill>
                <a:effectLst/>
                <a:latin typeface="Garamond" panose="02020404030301010803" pitchFamily="18" charset="0"/>
              </a:rPr>
              <a:t>and grow like a cedar in Lebanon.</a:t>
            </a:r>
          </a:p>
          <a:p>
            <a:pPr algn="r">
              <a:lnSpc>
                <a:spcPct val="114000"/>
              </a:lnSpc>
              <a:spcBef>
                <a:spcPts val="0"/>
              </a:spcBef>
              <a:spcAft>
                <a:spcPts val="1800"/>
              </a:spcAft>
            </a:pPr>
            <a:r>
              <a:rPr lang="en-US" sz="2400" b="0" i="0" dirty="0">
                <a:solidFill>
                  <a:srgbClr val="000000"/>
                </a:solidFill>
                <a:effectLst/>
                <a:latin typeface="+mn-lt"/>
              </a:rPr>
              <a:t>Psalm 92</a:t>
            </a:r>
          </a:p>
          <a:p>
            <a:pPr>
              <a:spcAft>
                <a:spcPts val="1800"/>
              </a:spcAft>
            </a:pPr>
            <a:endParaRPr lang="en-AU" dirty="0"/>
          </a:p>
        </p:txBody>
      </p:sp>
      <p:sp>
        <p:nvSpPr>
          <p:cNvPr id="6" name="Title 5">
            <a:extLst>
              <a:ext uri="{FF2B5EF4-FFF2-40B4-BE49-F238E27FC236}">
                <a16:creationId xmlns:a16="http://schemas.microsoft.com/office/drawing/2014/main" id="{E0A3CA5A-E505-332A-B18B-6036DEC2E0B9}"/>
              </a:ext>
            </a:extLst>
          </p:cNvPr>
          <p:cNvSpPr>
            <a:spLocks noGrp="1"/>
          </p:cNvSpPr>
          <p:nvPr>
            <p:ph type="title"/>
          </p:nvPr>
        </p:nvSpPr>
        <p:spPr/>
        <p:txBody>
          <a:bodyPr/>
          <a:lstStyle/>
          <a:p>
            <a:r>
              <a:rPr lang="en-AU" sz="3600" dirty="0">
                <a:solidFill>
                  <a:schemeClr val="accent5"/>
                </a:solidFill>
              </a:rPr>
              <a:t>Prayer</a:t>
            </a:r>
          </a:p>
        </p:txBody>
      </p:sp>
      <p:pic>
        <p:nvPicPr>
          <p:cNvPr id="21" name="Picture Placeholder 20" descr="A group of people in front of a building.&#10;">
            <a:extLst>
              <a:ext uri="{FF2B5EF4-FFF2-40B4-BE49-F238E27FC236}">
                <a16:creationId xmlns:a16="http://schemas.microsoft.com/office/drawing/2014/main" id="{0209C709-2F46-C3C8-A194-1AF7A19ECCEB}"/>
              </a:ext>
            </a:extLst>
          </p:cNvPr>
          <p:cNvPicPr>
            <a:picLocks noGrp="1" noChangeAspect="1"/>
          </p:cNvPicPr>
          <p:nvPr>
            <p:ph type="pic" sz="quarter" idx="12"/>
          </p:nvPr>
        </p:nvPicPr>
        <p:blipFill>
          <a:blip r:embed="rId2"/>
          <a:srcRect l="11952" r="11952"/>
          <a:stretch>
            <a:fillRect/>
          </a:stretch>
        </p:blipFill>
        <p:spPr/>
      </p:pic>
    </p:spTree>
    <p:extLst>
      <p:ext uri="{BB962C8B-B14F-4D97-AF65-F5344CB8AC3E}">
        <p14:creationId xmlns:p14="http://schemas.microsoft.com/office/powerpoint/2010/main" val="3043781924"/>
      </p:ext>
    </p:extLst>
  </p:cSld>
  <p:clrMapOvr>
    <a:masterClrMapping/>
  </p:clrMapOvr>
</p:sld>
</file>

<file path=ppt/theme/theme1.xml><?xml version="1.0" encoding="utf-8"?>
<a:theme xmlns:a="http://schemas.openxmlformats.org/drawingml/2006/main" name="Education PPT Template">
  <a:themeElements>
    <a:clrScheme name="Custom 6">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0D5EA5"/>
      </a:hlink>
      <a:folHlink>
        <a:srgbClr val="0D5E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MediaLengthInSeconds xmlns="5e9f70fa-da72-4a48-b92c-4a4a1e519a76" xsi:nil="true"/>
    <lcf76f155ced4ddcb4097134ff3c332f xmlns="5e9f70fa-da72-4a48-b92c-4a4a1e519a7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87CBCF61D7BE419D1E5AA1F4BF4063" ma:contentTypeVersion="21" ma:contentTypeDescription="Create a new document." ma:contentTypeScope="" ma:versionID="4af4fe2f1e00112524200eeb38ab5a77">
  <xsd:schema xmlns:xsd="http://www.w3.org/2001/XMLSchema" xmlns:xs="http://www.w3.org/2001/XMLSchema" xmlns:p="http://schemas.microsoft.com/office/2006/metadata/properties" xmlns:ns1="http://schemas.microsoft.com/sharepoint/v3" xmlns:ns2="5e9f70fa-da72-4a48-b92c-4a4a1e519a76" xmlns:ns3="a74f41e8-2c9a-4a9a-8a86-1b2eca9cb15f" targetNamespace="http://schemas.microsoft.com/office/2006/metadata/properties" ma:root="true" ma:fieldsID="4d91ce5baa1389d6d2cbc7187b6feb6b" ns1:_="" ns2:_="" ns3:_="">
    <xsd:import namespace="http://schemas.microsoft.com/sharepoint/v3"/>
    <xsd:import namespace="5e9f70fa-da72-4a48-b92c-4a4a1e519a76"/>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9f70fa-da72-4a48-b92c-4a4a1e519a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hidden="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79CE9FC7-F488-4CBC-BC57-3C13B4B4EA8E}">
  <ds:schemaRefs>
    <ds:schemaRef ds:uri="5e9f70fa-da72-4a48-b92c-4a4a1e519a76"/>
    <ds:schemaRef ds:uri="a74f41e8-2c9a-4a9a-8a86-1b2eca9cb15f"/>
    <ds:schemaRef ds:uri="a7938f78-b017-4dc0-8c82-d5b44b2641c5"/>
    <ds:schemaRef ds:uri="d0426e0c-4a75-4487-8a8c-05f70a1c3a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A06C156-8AAC-4823-95DC-FB7DB563382B}">
  <ds:schemaRefs>
    <ds:schemaRef ds:uri="5e9f70fa-da72-4a48-b92c-4a4a1e519a76"/>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110</TotalTime>
  <Words>564</Words>
  <Application>Microsoft Office PowerPoint</Application>
  <PresentationFormat>Widescreen</PresentationFormat>
  <Paragraphs>59</Paragraphs>
  <Slides>12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Garamond</vt:lpstr>
      <vt:lpstr>Roboto Light</vt:lpstr>
      <vt:lpstr>Education PPT Template</vt:lpstr>
      <vt:lpstr>students</vt:lpstr>
      <vt:lpstr>Lebanon Crisis Appeal</vt:lpstr>
      <vt:lpstr>About the crisis</vt:lpstr>
      <vt:lpstr>About the crisis</vt:lpstr>
      <vt:lpstr>Caritas Australia’s Response</vt:lpstr>
      <vt:lpstr>UPDATE FROM Caritas Lebanon </vt:lpstr>
      <vt:lpstr>How your school can help</vt:lpstr>
      <vt:lpstr>How your school can help</vt:lpstr>
      <vt:lpstr>Prayer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Australia Lebanon Emergency Appeal</dc:title>
  <dc:creator>Marlin Communications</dc:creator>
  <cp:lastModifiedBy>Nicole Dobrohotoff</cp:lastModifiedBy>
  <cp:revision>4</cp:revision>
  <dcterms:created xsi:type="dcterms:W3CDTF">2014-11-30T23:21:17Z</dcterms:created>
  <dcterms:modified xsi:type="dcterms:W3CDTF">2024-10-28T06:05:39Z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0x010100A487CBCF61D7BE419D1E5AA1F4BF4063</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y fmtid="{D5CDD505-2E9C-101B-9397-08002B2CF9AE}" pid="6" name="Topic">
    <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TriggerFlowInfo">
    <vt:lpwstr/>
  </property>
  <property fmtid="{D5CDD505-2E9C-101B-9397-08002B2CF9AE}" pid="11" name="xd_Signature">
    <vt:bool>false</vt:bool>
  </property>
  <property fmtid="{D5CDD505-2E9C-101B-9397-08002B2CF9AE}" pid="12" name="TaxKeyword">
    <vt:lpwstr/>
  </property>
</Properties>
</file>