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29" r:id="rId4"/>
  </p:sldMasterIdLst>
  <p:notesMasterIdLst>
    <p:notesMasterId r:id="rId27"/>
  </p:notesMasterIdLst>
  <p:handoutMasterIdLst>
    <p:handoutMasterId r:id="rId28"/>
  </p:handoutMasterIdLst>
  <p:sldIdLst>
    <p:sldId id="453" r:id="rId5"/>
    <p:sldId id="454" r:id="rId6"/>
    <p:sldId id="479" r:id="rId7"/>
    <p:sldId id="441" r:id="rId8"/>
    <p:sldId id="462" r:id="rId9"/>
    <p:sldId id="463" r:id="rId10"/>
    <p:sldId id="464" r:id="rId11"/>
    <p:sldId id="465" r:id="rId12"/>
    <p:sldId id="451" r:id="rId13"/>
    <p:sldId id="472" r:id="rId14"/>
    <p:sldId id="473" r:id="rId15"/>
    <p:sldId id="474" r:id="rId16"/>
    <p:sldId id="475" r:id="rId17"/>
    <p:sldId id="477" r:id="rId18"/>
    <p:sldId id="461" r:id="rId19"/>
    <p:sldId id="466" r:id="rId20"/>
    <p:sldId id="467" r:id="rId21"/>
    <p:sldId id="468" r:id="rId22"/>
    <p:sldId id="470" r:id="rId23"/>
    <p:sldId id="471" r:id="rId24"/>
    <p:sldId id="353" r:id="rId25"/>
    <p:sldId id="290" r:id="rId26"/>
  </p:sldIdLst>
  <p:sldSz cx="12192000" cy="6858000"/>
  <p:notesSz cx="6858000" cy="9144000"/>
  <p:defaultTex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D066DAE1-B023-D72D-8AF0-0B07EAEE2D98}" name="Gwen Michener" initials="GM" userId="S::gwen.michener@caritas.org.au::b311b10d-d751-43a8-ab17-f9773079cc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Nicole Dobrohotoff" initials="ND [2]" lastIdx="1" clrIdx="11">
    <p:extLst>
      <p:ext uri="{19B8F6BF-5375-455C-9EA6-DF929625EA0E}">
        <p15:presenceInfo xmlns:p15="http://schemas.microsoft.com/office/powerpoint/2012/main" userId="S::nicoled@caritas.org.au::2dc4cf58-dc7e-422a-950b-38460c74cb76" providerId="AD"/>
      </p:ext>
    </p:extLst>
  </p:cmAuthor>
  <p:cmAuthor id="1" name="Julia Howe" initials="" lastIdx="134" clrIdx="7"/>
  <p:cmAuthor id="8" name="Tim Lam" initials="TL" lastIdx="1" clrIdx="12">
    <p:extLst>
      <p:ext uri="{19B8F6BF-5375-455C-9EA6-DF929625EA0E}">
        <p15:presenceInfo xmlns:p15="http://schemas.microsoft.com/office/powerpoint/2012/main" userId="S::tim.lam@caritas.org.au::50ad375a-c4a0-4ecc-a31f-75e03868e30d" providerId="AD"/>
      </p:ext>
    </p:extLst>
  </p:cmAuthor>
  <p:cmAuthor id="2" name="Author" initials="" lastIdx="0" clrIdx="5"/>
  <p:cmAuthor id="3" name="Richard Stevens" initials="" lastIdx="7" clrIdx="6"/>
  <p:cmAuthor id="4" name="Dr Rebekah Pryor" initials="DRP" lastIdx="16" clrIdx="8">
    <p:extLst>
      <p:ext uri="{19B8F6BF-5375-455C-9EA6-DF929625EA0E}">
        <p15:presenceInfo xmlns:p15="http://schemas.microsoft.com/office/powerpoint/2012/main" userId="S-1-5-21-568877940-3399399001-4121681156-7401" providerId="AD"/>
      </p:ext>
    </p:extLst>
  </p:cmAuthor>
  <p:cmAuthor id="5" name="Nicole Dobrohotoff" initials="ND" lastIdx="21" clrIdx="9">
    <p:extLst>
      <p:ext uri="{19B8F6BF-5375-455C-9EA6-DF929625EA0E}">
        <p15:presenceInfo xmlns:p15="http://schemas.microsoft.com/office/powerpoint/2012/main" userId="S-1-5-21-568877940-3399399001-4121681156-2163" providerId="AD"/>
      </p:ext>
    </p:extLst>
  </p:cmAuthor>
  <p:cmAuthor id="6" name="Nicole Chehine" initials="NC" lastIdx="5" clrIdx="10">
    <p:extLst>
      <p:ext uri="{19B8F6BF-5375-455C-9EA6-DF929625EA0E}">
        <p15:presenceInfo xmlns:p15="http://schemas.microsoft.com/office/powerpoint/2012/main" userId="S::nicole.chehine@caritas.org.au::967ddee1-cec9-4225-946e-5303f029b0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4D8"/>
    <a:srgbClr val="8A1E04"/>
    <a:srgbClr val="C1DBC1"/>
    <a:srgbClr val="EAB724"/>
    <a:srgbClr val="9FC2F2"/>
    <a:srgbClr val="5CE4C2"/>
    <a:srgbClr val="F79169"/>
    <a:srgbClr val="D8EFF9"/>
    <a:srgbClr val="D1D3DB"/>
    <a:srgbClr val="EDDD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evens and Cove custom table">
    <a:wholeTbl>
      <a:tcTxStyle>
        <a:fontRef idx="minor">
          <a:schemeClr val="accent5"/>
        </a:fontRef>
        <a:schemeClr val="tx1"/>
      </a:tcTxStyle>
      <a:tcStyle>
        <a:tcBdr>
          <a:left>
            <a:ln w="0" cmpd="sng">
              <a:solidFill>
                <a:schemeClr val="lt2"/>
              </a:solidFill>
            </a:ln>
          </a:left>
          <a:right>
            <a:ln w="0" cmpd="sng">
              <a:solidFill>
                <a:schemeClr val="lt2"/>
              </a:solidFill>
            </a:ln>
          </a:right>
          <a:top>
            <a:ln w="0" cmpd="sng">
              <a:solidFill>
                <a:schemeClr val="lt2"/>
              </a:solidFill>
            </a:ln>
          </a:top>
          <a:bottom>
            <a:ln w="0" cmpd="sng">
              <a:solidFill>
                <a:srgbClr val="FF9D7A"/>
              </a:solidFill>
            </a:ln>
          </a:bottom>
          <a:insideH>
            <a:ln w="10000" cmpd="sng">
              <a:solidFill>
                <a:schemeClr val="accent1"/>
              </a:solidFill>
            </a:ln>
          </a:insideH>
          <a:insideV>
            <a:ln w="10000" cmpd="sng">
              <a:solidFill>
                <a:schemeClr val="accent1"/>
              </a:solidFill>
            </a:ln>
          </a:insideV>
        </a:tcBdr>
      </a:tcStyle>
    </a:wholeTbl>
    <a:band1H>
      <a:tcStyle>
        <a:tcBdr/>
      </a:tcStyle>
    </a:band1H>
    <a:band2H>
      <a:tcStyle>
        <a:tcBdr/>
      </a:tcStyle>
    </a:band2H>
    <a:band1V>
      <a:tcStyle>
        <a:tcBdr/>
      </a:tcStyle>
    </a:band1V>
    <a:band2V>
      <a:tcStyle>
        <a:tcBdr/>
      </a:tcStyle>
    </a:band2V>
    <a:lastCol>
      <a:tcTxStyle b="on">
        <a:fontRef idx="minor">
          <a:schemeClr val="accent5"/>
        </a:fontRef>
        <a:schemeClr val="lt1"/>
      </a:tcTxStyle>
      <a:tcStyle>
        <a:tcBdr/>
      </a:tcStyle>
    </a:lastCol>
    <a:firstCol>
      <a:tcTxStyle b="on">
        <a:fontRef idx="minor">
          <a:schemeClr val="accent5"/>
        </a:fontRef>
        <a:schemeClr val="tx1"/>
      </a:tcTxStyle>
      <a:tcStyle>
        <a:tcBdr/>
      </a:tcStyle>
    </a:firstCol>
    <a:lastRow>
      <a:tcTxStyle b="on">
        <a:fontRef idx="minor">
          <a:schemeClr val="accent5"/>
        </a:fontRef>
        <a:schemeClr val="tx1"/>
      </a:tcTxStyle>
      <a:tcStyle>
        <a:tcBdr>
          <a:top>
            <a:ln w="0" cmpd="sng">
              <a:solidFill>
                <a:schemeClr val="tx1"/>
              </a:solidFill>
            </a:ln>
          </a:top>
        </a:tcBdr>
      </a:tcStyle>
    </a:lastRow>
    <a:firstRow>
      <a:tcTxStyle b="on">
        <a:fontRef idx="minor">
          <a:srgbClr val="BE1E2D"/>
        </a:fontRef>
        <a:srgbClr val="FFFFFF"/>
      </a:tcTxStyle>
      <a:tcStyle>
        <a:tcBdr>
          <a:bottom>
            <a:ln w="20000" cmpd="sng">
              <a:solidFill>
                <a:schemeClr val="accent1"/>
              </a:solidFill>
            </a:ln>
          </a:bottom>
        </a:tcBdr>
        <a:fill>
          <a:solidFill>
            <a:schemeClr val="dk2"/>
          </a:solidFill>
        </a:fill>
      </a:tcStyle>
    </a:firstRow>
  </a:tblStyle>
  <a:tblStyle styleId="{00A15C55-8517-42AA-B614-E9B94910E393}" styleName="Medium Style 2 - Accent 4">
    <a:wholeTbl>
      <a:tcTxStyle>
        <a:fontRef idx="minor">
          <a:prstClr val="black"/>
        </a:fontRef>
        <a:schemeClr val="dk1"/>
      </a:tcTxStyle>
      <a:tcStyle>
        <a:tcBdr>
          <a:left>
            <a:ln w="20000" cmpd="sng">
              <a:solidFill>
                <a:srgbClr val="FF9D7A"/>
              </a:solidFill>
            </a:ln>
          </a:left>
          <a:right>
            <a:ln w="20000" cmpd="sng">
              <a:solidFill>
                <a:srgbClr val="FF9D7A"/>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150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634" y="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2A222DB1-8E54-47F8-A63C-D3C2D18D55BA}"/>
    <pc:docChg chg="modSld">
      <pc:chgData name="Nicole Dobrohotoff" userId="2dc4cf58-dc7e-422a-950b-38460c74cb76" providerId="ADAL" clId="{2A222DB1-8E54-47F8-A63C-D3C2D18D55BA}" dt="2023-11-30T06:26:24.473" v="1" actId="20577"/>
      <pc:docMkLst>
        <pc:docMk/>
      </pc:docMkLst>
      <pc:sldChg chg="modSp">
        <pc:chgData name="Nicole Dobrohotoff" userId="2dc4cf58-dc7e-422a-950b-38460c74cb76" providerId="ADAL" clId="{2A222DB1-8E54-47F8-A63C-D3C2D18D55BA}" dt="2023-11-30T06:26:24.473" v="1" actId="20577"/>
        <pc:sldMkLst>
          <pc:docMk/>
          <pc:sldMk cId="2168612364" sldId="475"/>
        </pc:sldMkLst>
        <pc:spChg chg="mod">
          <ac:chgData name="Nicole Dobrohotoff" userId="2dc4cf58-dc7e-422a-950b-38460c74cb76" providerId="ADAL" clId="{2A222DB1-8E54-47F8-A63C-D3C2D18D55BA}" dt="2023-11-30T06:26:24.473" v="1" actId="20577"/>
          <ac:spMkLst>
            <pc:docMk/>
            <pc:sldMk cId="2168612364" sldId="475"/>
            <ac:spMk id="5" creationId="{2FB9E8DA-C735-43B0-AB05-760D0DAFC89B}"/>
          </ac:spMkLst>
        </pc:spChg>
      </pc:sldChg>
    </pc:docChg>
  </pc:docChgLst>
  <pc:docChgLst>
    <pc:chgData name="Nicole Chehine" userId="S::nicole.chehine@caritas.org.au::967ddee1-cec9-4225-946e-5303f029b00a" providerId="AD" clId="Web-{5C8991F7-C04F-E2F4-1942-B4E749EDACE2}"/>
    <pc:docChg chg="">
      <pc:chgData name="Nicole Chehine" userId="S::nicole.chehine@caritas.org.au::967ddee1-cec9-4225-946e-5303f029b00a" providerId="AD" clId="Web-{5C8991F7-C04F-E2F4-1942-B4E749EDACE2}" dt="2023-10-26T04:04:27.287" v="0"/>
      <pc:docMkLst>
        <pc:docMk/>
      </pc:docMkLst>
      <pc:sldChg chg="addCm">
        <pc:chgData name="Nicole Chehine" userId="S::nicole.chehine@caritas.org.au::967ddee1-cec9-4225-946e-5303f029b00a" providerId="AD" clId="Web-{5C8991F7-C04F-E2F4-1942-B4E749EDACE2}" dt="2023-10-26T04:04:27.287" v="0"/>
        <pc:sldMkLst>
          <pc:docMk/>
          <pc:sldMk cId="4291340006" sldId="462"/>
        </pc:sldMkLst>
      </pc:sldChg>
    </pc:docChg>
  </pc:docChgLst>
  <pc:docChgLst>
    <pc:chgData name="Nicole Dobrohotoff" userId="2dc4cf58-dc7e-422a-950b-38460c74cb76" providerId="ADAL" clId="{ABB40592-C46A-4C50-AEBC-FFAA9B662CE1}"/>
    <pc:docChg chg="undo custSel addSld delSld modSld modMainMaster">
      <pc:chgData name="Nicole Dobrohotoff" userId="2dc4cf58-dc7e-422a-950b-38460c74cb76" providerId="ADAL" clId="{ABB40592-C46A-4C50-AEBC-FFAA9B662CE1}" dt="2023-11-12T23:47:40.421" v="476" actId="164"/>
      <pc:docMkLst>
        <pc:docMk/>
      </pc:docMkLst>
      <pc:sldChg chg="addSp delSp modSp">
        <pc:chgData name="Nicole Dobrohotoff" userId="2dc4cf58-dc7e-422a-950b-38460c74cb76" providerId="ADAL" clId="{ABB40592-C46A-4C50-AEBC-FFAA9B662CE1}" dt="2023-11-12T23:26:49.826" v="234"/>
        <pc:sldMkLst>
          <pc:docMk/>
          <pc:sldMk cId="2410434996" sldId="441"/>
        </pc:sldMkLst>
        <pc:picChg chg="add del mod">
          <ac:chgData name="Nicole Dobrohotoff" userId="2dc4cf58-dc7e-422a-950b-38460c74cb76" providerId="ADAL" clId="{ABB40592-C46A-4C50-AEBC-FFAA9B662CE1}" dt="2023-11-12T23:26:49.826" v="234"/>
          <ac:picMkLst>
            <pc:docMk/>
            <pc:sldMk cId="2410434996" sldId="441"/>
            <ac:picMk id="9" creationId="{C7A4DB97-532A-4447-B759-0D8098E2B2E9}"/>
          </ac:picMkLst>
        </pc:picChg>
      </pc:sldChg>
      <pc:sldChg chg="delSp">
        <pc:chgData name="Nicole Dobrohotoff" userId="2dc4cf58-dc7e-422a-950b-38460c74cb76" providerId="ADAL" clId="{ABB40592-C46A-4C50-AEBC-FFAA9B662CE1}" dt="2023-11-12T23:46:50.910" v="467"/>
        <pc:sldMkLst>
          <pc:docMk/>
          <pc:sldMk cId="2832456109" sldId="454"/>
        </pc:sldMkLst>
        <pc:picChg chg="del">
          <ac:chgData name="Nicole Dobrohotoff" userId="2dc4cf58-dc7e-422a-950b-38460c74cb76" providerId="ADAL" clId="{ABB40592-C46A-4C50-AEBC-FFAA9B662CE1}" dt="2023-11-12T23:46:50.910" v="467"/>
          <ac:picMkLst>
            <pc:docMk/>
            <pc:sldMk cId="2832456109" sldId="454"/>
            <ac:picMk id="2" creationId="{5BB4E6FD-B987-4DE7-9B99-D06E189F8D0F}"/>
          </ac:picMkLst>
        </pc:picChg>
      </pc:sldChg>
      <pc:sldChg chg="modSp delCm">
        <pc:chgData name="Nicole Dobrohotoff" userId="2dc4cf58-dc7e-422a-950b-38460c74cb76" providerId="ADAL" clId="{ABB40592-C46A-4C50-AEBC-FFAA9B662CE1}" dt="2023-10-26T23:15:41.030" v="6"/>
        <pc:sldMkLst>
          <pc:docMk/>
          <pc:sldMk cId="4291340006" sldId="462"/>
        </pc:sldMkLst>
        <pc:spChg chg="mod">
          <ac:chgData name="Nicole Dobrohotoff" userId="2dc4cf58-dc7e-422a-950b-38460c74cb76" providerId="ADAL" clId="{ABB40592-C46A-4C50-AEBC-FFAA9B662CE1}" dt="2023-10-26T23:14:43.014" v="1" actId="6549"/>
          <ac:spMkLst>
            <pc:docMk/>
            <pc:sldMk cId="4291340006" sldId="462"/>
            <ac:spMk id="12" creationId="{E2206B09-920B-4C74-9172-51826EEB9EE6}"/>
          </ac:spMkLst>
        </pc:spChg>
      </pc:sldChg>
      <pc:sldChg chg="modSp">
        <pc:chgData name="Nicole Dobrohotoff" userId="2dc4cf58-dc7e-422a-950b-38460c74cb76" providerId="ADAL" clId="{ABB40592-C46A-4C50-AEBC-FFAA9B662CE1}" dt="2023-10-27T03:12:09.023" v="7" actId="6549"/>
        <pc:sldMkLst>
          <pc:docMk/>
          <pc:sldMk cId="2804259173" sldId="464"/>
        </pc:sldMkLst>
        <pc:spChg chg="mod">
          <ac:chgData name="Nicole Dobrohotoff" userId="2dc4cf58-dc7e-422a-950b-38460c74cb76" providerId="ADAL" clId="{ABB40592-C46A-4C50-AEBC-FFAA9B662CE1}" dt="2023-10-27T03:12:09.023" v="7" actId="6549"/>
          <ac:spMkLst>
            <pc:docMk/>
            <pc:sldMk cId="2804259173" sldId="464"/>
            <ac:spMk id="5" creationId="{C7152F3F-2FE1-4C99-B723-BD0526CECBFC}"/>
          </ac:spMkLst>
        </pc:spChg>
      </pc:sldChg>
      <pc:sldChg chg="addSp delSp modSp">
        <pc:chgData name="Nicole Dobrohotoff" userId="2dc4cf58-dc7e-422a-950b-38460c74cb76" providerId="ADAL" clId="{ABB40592-C46A-4C50-AEBC-FFAA9B662CE1}" dt="2023-11-09T02:28:15.137" v="29" actId="167"/>
        <pc:sldMkLst>
          <pc:docMk/>
          <pc:sldMk cId="1412185913" sldId="470"/>
        </pc:sldMkLst>
        <pc:spChg chg="add del mod">
          <ac:chgData name="Nicole Dobrohotoff" userId="2dc4cf58-dc7e-422a-950b-38460c74cb76" providerId="ADAL" clId="{ABB40592-C46A-4C50-AEBC-FFAA9B662CE1}" dt="2023-11-09T02:28:04.795" v="26" actId="931"/>
          <ac:spMkLst>
            <pc:docMk/>
            <pc:sldMk cId="1412185913" sldId="470"/>
            <ac:spMk id="3" creationId="{0546F499-8719-419A-958C-ED4CDAD69A07}"/>
          </ac:spMkLst>
        </pc:spChg>
        <pc:picChg chg="add mod ord">
          <ac:chgData name="Nicole Dobrohotoff" userId="2dc4cf58-dc7e-422a-950b-38460c74cb76" providerId="ADAL" clId="{ABB40592-C46A-4C50-AEBC-FFAA9B662CE1}" dt="2023-11-09T02:28:15.137" v="29" actId="167"/>
          <ac:picMkLst>
            <pc:docMk/>
            <pc:sldMk cId="1412185913" sldId="470"/>
            <ac:picMk id="9" creationId="{56FC96BC-73C9-4B88-A99F-372E8AA15967}"/>
          </ac:picMkLst>
        </pc:picChg>
        <pc:picChg chg="del">
          <ac:chgData name="Nicole Dobrohotoff" userId="2dc4cf58-dc7e-422a-950b-38460c74cb76" providerId="ADAL" clId="{ABB40592-C46A-4C50-AEBC-FFAA9B662CE1}" dt="2023-11-09T02:27:59.072" v="25" actId="478"/>
          <ac:picMkLst>
            <pc:docMk/>
            <pc:sldMk cId="1412185913" sldId="470"/>
            <ac:picMk id="18" creationId="{D6D4E697-DB61-408F-9614-56736700DB79}"/>
          </ac:picMkLst>
        </pc:picChg>
      </pc:sldChg>
      <pc:sldChg chg="modSp">
        <pc:chgData name="Nicole Dobrohotoff" userId="2dc4cf58-dc7e-422a-950b-38460c74cb76" providerId="ADAL" clId="{ABB40592-C46A-4C50-AEBC-FFAA9B662CE1}" dt="2023-10-27T04:47:12.628" v="9" actId="20577"/>
        <pc:sldMkLst>
          <pc:docMk/>
          <pc:sldMk cId="2760304879" sldId="473"/>
        </pc:sldMkLst>
        <pc:spChg chg="mod">
          <ac:chgData name="Nicole Dobrohotoff" userId="2dc4cf58-dc7e-422a-950b-38460c74cb76" providerId="ADAL" clId="{ABB40592-C46A-4C50-AEBC-FFAA9B662CE1}" dt="2023-10-27T04:47:12.628" v="9" actId="20577"/>
          <ac:spMkLst>
            <pc:docMk/>
            <pc:sldMk cId="2760304879" sldId="473"/>
            <ac:spMk id="3" creationId="{94ED5807-BEE4-4F3D-89B7-E42D5E9EBA26}"/>
          </ac:spMkLst>
        </pc:spChg>
      </pc:sldChg>
      <pc:sldChg chg="modSp">
        <pc:chgData name="Nicole Dobrohotoff" userId="2dc4cf58-dc7e-422a-950b-38460c74cb76" providerId="ADAL" clId="{ABB40592-C46A-4C50-AEBC-FFAA9B662CE1}" dt="2023-10-30T00:48:46.396" v="24"/>
        <pc:sldMkLst>
          <pc:docMk/>
          <pc:sldMk cId="3650793249" sldId="474"/>
        </pc:sldMkLst>
        <pc:spChg chg="mod">
          <ac:chgData name="Nicole Dobrohotoff" userId="2dc4cf58-dc7e-422a-950b-38460c74cb76" providerId="ADAL" clId="{ABB40592-C46A-4C50-AEBC-FFAA9B662CE1}" dt="2023-10-27T04:47:16.883" v="11" actId="20577"/>
          <ac:spMkLst>
            <pc:docMk/>
            <pc:sldMk cId="3650793249" sldId="474"/>
            <ac:spMk id="3" creationId="{94ED5807-BEE4-4F3D-89B7-E42D5E9EBA26}"/>
          </ac:spMkLst>
        </pc:spChg>
        <pc:spChg chg="mod">
          <ac:chgData name="Nicole Dobrohotoff" userId="2dc4cf58-dc7e-422a-950b-38460c74cb76" providerId="ADAL" clId="{ABB40592-C46A-4C50-AEBC-FFAA9B662CE1}" dt="2023-10-30T00:48:46.396" v="24"/>
          <ac:spMkLst>
            <pc:docMk/>
            <pc:sldMk cId="3650793249" sldId="474"/>
            <ac:spMk id="5" creationId="{2FB9E8DA-C735-43B0-AB05-760D0DAFC89B}"/>
          </ac:spMkLst>
        </pc:spChg>
      </pc:sldChg>
      <pc:sldChg chg="modSp">
        <pc:chgData name="Nicole Dobrohotoff" userId="2dc4cf58-dc7e-422a-950b-38460c74cb76" providerId="ADAL" clId="{ABB40592-C46A-4C50-AEBC-FFAA9B662CE1}" dt="2023-10-30T00:29:31.697" v="23" actId="20577"/>
        <pc:sldMkLst>
          <pc:docMk/>
          <pc:sldMk cId="2168612364" sldId="475"/>
        </pc:sldMkLst>
        <pc:spChg chg="mod">
          <ac:chgData name="Nicole Dobrohotoff" userId="2dc4cf58-dc7e-422a-950b-38460c74cb76" providerId="ADAL" clId="{ABB40592-C46A-4C50-AEBC-FFAA9B662CE1}" dt="2023-10-27T04:47:21.044" v="13" actId="20577"/>
          <ac:spMkLst>
            <pc:docMk/>
            <pc:sldMk cId="2168612364" sldId="475"/>
            <ac:spMk id="3" creationId="{94ED5807-BEE4-4F3D-89B7-E42D5E9EBA26}"/>
          </ac:spMkLst>
        </pc:spChg>
        <pc:spChg chg="mod">
          <ac:chgData name="Nicole Dobrohotoff" userId="2dc4cf58-dc7e-422a-950b-38460c74cb76" providerId="ADAL" clId="{ABB40592-C46A-4C50-AEBC-FFAA9B662CE1}" dt="2023-10-30T00:29:31.697" v="23" actId="20577"/>
          <ac:spMkLst>
            <pc:docMk/>
            <pc:sldMk cId="2168612364" sldId="475"/>
            <ac:spMk id="5" creationId="{2FB9E8DA-C735-43B0-AB05-760D0DAFC89B}"/>
          </ac:spMkLst>
        </pc:spChg>
      </pc:sldChg>
      <pc:sldChg chg="addSp delSp modSp add">
        <pc:chgData name="Nicole Dobrohotoff" userId="2dc4cf58-dc7e-422a-950b-38460c74cb76" providerId="ADAL" clId="{ABB40592-C46A-4C50-AEBC-FFAA9B662CE1}" dt="2023-11-12T23:47:40.421" v="476" actId="164"/>
        <pc:sldMkLst>
          <pc:docMk/>
          <pc:sldMk cId="239778743" sldId="479"/>
        </pc:sldMkLst>
        <pc:spChg chg="del">
          <ac:chgData name="Nicole Dobrohotoff" userId="2dc4cf58-dc7e-422a-950b-38460c74cb76" providerId="ADAL" clId="{ABB40592-C46A-4C50-AEBC-FFAA9B662CE1}" dt="2023-11-12T23:05:38.287" v="95" actId="478"/>
          <ac:spMkLst>
            <pc:docMk/>
            <pc:sldMk cId="239778743" sldId="479"/>
            <ac:spMk id="2" creationId="{93943C4F-54D1-4721-A1DB-0FBF70557581}"/>
          </ac:spMkLst>
        </pc:spChg>
        <pc:spChg chg="del">
          <ac:chgData name="Nicole Dobrohotoff" userId="2dc4cf58-dc7e-422a-950b-38460c74cb76" providerId="ADAL" clId="{ABB40592-C46A-4C50-AEBC-FFAA9B662CE1}" dt="2023-11-12T23:05:40.286" v="96" actId="478"/>
          <ac:spMkLst>
            <pc:docMk/>
            <pc:sldMk cId="239778743" sldId="479"/>
            <ac:spMk id="3" creationId="{A1641946-4A14-4D53-8F6D-7C0FDF0953A9}"/>
          </ac:spMkLst>
        </pc:spChg>
        <pc:spChg chg="del">
          <ac:chgData name="Nicole Dobrohotoff" userId="2dc4cf58-dc7e-422a-950b-38460c74cb76" providerId="ADAL" clId="{ABB40592-C46A-4C50-AEBC-FFAA9B662CE1}" dt="2023-11-12T23:05:44.783" v="97" actId="478"/>
          <ac:spMkLst>
            <pc:docMk/>
            <pc:sldMk cId="239778743" sldId="479"/>
            <ac:spMk id="6" creationId="{70DEB581-1EEA-4A46-AF24-295A3488805E}"/>
          </ac:spMkLst>
        </pc:spChg>
        <pc:spChg chg="del">
          <ac:chgData name="Nicole Dobrohotoff" userId="2dc4cf58-dc7e-422a-950b-38460c74cb76" providerId="ADAL" clId="{ABB40592-C46A-4C50-AEBC-FFAA9B662CE1}" dt="2023-11-12T23:05:48.893" v="99" actId="478"/>
          <ac:spMkLst>
            <pc:docMk/>
            <pc:sldMk cId="239778743" sldId="479"/>
            <ac:spMk id="7" creationId="{6B678B9C-BB5D-47C3-AF15-ADA3048F8748}"/>
          </ac:spMkLst>
        </pc:spChg>
        <pc:spChg chg="del">
          <ac:chgData name="Nicole Dobrohotoff" userId="2dc4cf58-dc7e-422a-950b-38460c74cb76" providerId="ADAL" clId="{ABB40592-C46A-4C50-AEBC-FFAA9B662CE1}" dt="2023-11-12T23:05:48.365" v="98" actId="478"/>
          <ac:spMkLst>
            <pc:docMk/>
            <pc:sldMk cId="239778743" sldId="479"/>
            <ac:spMk id="8" creationId="{19406F76-A9AA-4F80-A0E0-4A0543D4721A}"/>
          </ac:spMkLst>
        </pc:spChg>
        <pc:spChg chg="mod">
          <ac:chgData name="Nicole Dobrohotoff" userId="2dc4cf58-dc7e-422a-950b-38460c74cb76" providerId="ADAL" clId="{ABB40592-C46A-4C50-AEBC-FFAA9B662CE1}" dt="2023-11-12T23:47:40.421" v="476" actId="164"/>
          <ac:spMkLst>
            <pc:docMk/>
            <pc:sldMk cId="239778743" sldId="479"/>
            <ac:spMk id="9" creationId="{9275A961-2156-4E40-A479-3A7DACFB8800}"/>
          </ac:spMkLst>
        </pc:spChg>
        <pc:spChg chg="mod">
          <ac:chgData name="Nicole Dobrohotoff" userId="2dc4cf58-dc7e-422a-950b-38460c74cb76" providerId="ADAL" clId="{ABB40592-C46A-4C50-AEBC-FFAA9B662CE1}" dt="2023-11-12T23:47:40.421" v="476" actId="164"/>
          <ac:spMkLst>
            <pc:docMk/>
            <pc:sldMk cId="239778743" sldId="479"/>
            <ac:spMk id="10" creationId="{07CE8C0C-1A1D-45AF-A1FE-3A5EA70674CC}"/>
          </ac:spMkLst>
        </pc:spChg>
        <pc:spChg chg="add mod">
          <ac:chgData name="Nicole Dobrohotoff" userId="2dc4cf58-dc7e-422a-950b-38460c74cb76" providerId="ADAL" clId="{ABB40592-C46A-4C50-AEBC-FFAA9B662CE1}" dt="2023-11-12T23:47:40.421" v="476" actId="164"/>
          <ac:spMkLst>
            <pc:docMk/>
            <pc:sldMk cId="239778743" sldId="479"/>
            <ac:spMk id="12" creationId="{022951AE-F1B9-4BBC-B029-30AE46F7312B}"/>
          </ac:spMkLst>
        </pc:spChg>
        <pc:spChg chg="add mod">
          <ac:chgData name="Nicole Dobrohotoff" userId="2dc4cf58-dc7e-422a-950b-38460c74cb76" providerId="ADAL" clId="{ABB40592-C46A-4C50-AEBC-FFAA9B662CE1}" dt="2023-11-12T23:47:40.421" v="476" actId="164"/>
          <ac:spMkLst>
            <pc:docMk/>
            <pc:sldMk cId="239778743" sldId="479"/>
            <ac:spMk id="13" creationId="{8A7EDF9F-BD36-47D5-BFFC-84F0291D9B9D}"/>
          </ac:spMkLst>
        </pc:spChg>
        <pc:spChg chg="add mod">
          <ac:chgData name="Nicole Dobrohotoff" userId="2dc4cf58-dc7e-422a-950b-38460c74cb76" providerId="ADAL" clId="{ABB40592-C46A-4C50-AEBC-FFAA9B662CE1}" dt="2023-11-12T23:47:40.421" v="476" actId="164"/>
          <ac:spMkLst>
            <pc:docMk/>
            <pc:sldMk cId="239778743" sldId="479"/>
            <ac:spMk id="16" creationId="{86801EC5-2F21-4283-B69A-E9E0F1A6CE67}"/>
          </ac:spMkLst>
        </pc:spChg>
        <pc:spChg chg="add mod">
          <ac:chgData name="Nicole Dobrohotoff" userId="2dc4cf58-dc7e-422a-950b-38460c74cb76" providerId="ADAL" clId="{ABB40592-C46A-4C50-AEBC-FFAA9B662CE1}" dt="2023-11-12T23:47:40.421" v="476" actId="164"/>
          <ac:spMkLst>
            <pc:docMk/>
            <pc:sldMk cId="239778743" sldId="479"/>
            <ac:spMk id="17" creationId="{79341866-AADB-4C09-94C5-A47F847277CD}"/>
          </ac:spMkLst>
        </pc:spChg>
        <pc:spChg chg="add mod ord">
          <ac:chgData name="Nicole Dobrohotoff" userId="2dc4cf58-dc7e-422a-950b-38460c74cb76" providerId="ADAL" clId="{ABB40592-C46A-4C50-AEBC-FFAA9B662CE1}" dt="2023-11-12T23:47:40.421" v="476" actId="164"/>
          <ac:spMkLst>
            <pc:docMk/>
            <pc:sldMk cId="239778743" sldId="479"/>
            <ac:spMk id="19" creationId="{A3A732CD-B0DB-4F8D-8AF4-D3936D7A4888}"/>
          </ac:spMkLst>
        </pc:spChg>
        <pc:spChg chg="add mod">
          <ac:chgData name="Nicole Dobrohotoff" userId="2dc4cf58-dc7e-422a-950b-38460c74cb76" providerId="ADAL" clId="{ABB40592-C46A-4C50-AEBC-FFAA9B662CE1}" dt="2023-11-12T23:47:40.421" v="476" actId="164"/>
          <ac:spMkLst>
            <pc:docMk/>
            <pc:sldMk cId="239778743" sldId="479"/>
            <ac:spMk id="20" creationId="{48ABF529-E0A4-4DA3-B8F2-484B087AD9FC}"/>
          </ac:spMkLst>
        </pc:spChg>
        <pc:spChg chg="add del mod">
          <ac:chgData name="Nicole Dobrohotoff" userId="2dc4cf58-dc7e-422a-950b-38460c74cb76" providerId="ADAL" clId="{ABB40592-C46A-4C50-AEBC-FFAA9B662CE1}" dt="2023-11-12T23:23:21.086" v="189" actId="478"/>
          <ac:spMkLst>
            <pc:docMk/>
            <pc:sldMk cId="239778743" sldId="479"/>
            <ac:spMk id="24" creationId="{D9483DF3-C8F9-4D84-B23E-198611B471D7}"/>
          </ac:spMkLst>
        </pc:spChg>
        <pc:spChg chg="add del mod">
          <ac:chgData name="Nicole Dobrohotoff" userId="2dc4cf58-dc7e-422a-950b-38460c74cb76" providerId="ADAL" clId="{ABB40592-C46A-4C50-AEBC-FFAA9B662CE1}" dt="2023-11-12T23:28:02.016" v="245"/>
          <ac:spMkLst>
            <pc:docMk/>
            <pc:sldMk cId="239778743" sldId="479"/>
            <ac:spMk id="33" creationId="{09FDA753-2782-4133-B6EF-50B6232101E6}"/>
          </ac:spMkLst>
        </pc:spChg>
        <pc:spChg chg="add mod">
          <ac:chgData name="Nicole Dobrohotoff" userId="2dc4cf58-dc7e-422a-950b-38460c74cb76" providerId="ADAL" clId="{ABB40592-C46A-4C50-AEBC-FFAA9B662CE1}" dt="2023-11-12T23:47:40.421" v="476" actId="164"/>
          <ac:spMkLst>
            <pc:docMk/>
            <pc:sldMk cId="239778743" sldId="479"/>
            <ac:spMk id="34" creationId="{48797BE7-BFDC-4743-80FF-3A8F2F8B54E6}"/>
          </ac:spMkLst>
        </pc:spChg>
        <pc:spChg chg="add mod">
          <ac:chgData name="Nicole Dobrohotoff" userId="2dc4cf58-dc7e-422a-950b-38460c74cb76" providerId="ADAL" clId="{ABB40592-C46A-4C50-AEBC-FFAA9B662CE1}" dt="2023-11-12T23:47:40.421" v="476" actId="164"/>
          <ac:spMkLst>
            <pc:docMk/>
            <pc:sldMk cId="239778743" sldId="479"/>
            <ac:spMk id="35" creationId="{DF17E2AF-3F8E-4C80-8265-EBF119A584F6}"/>
          </ac:spMkLst>
        </pc:spChg>
        <pc:spChg chg="add del mod">
          <ac:chgData name="Nicole Dobrohotoff" userId="2dc4cf58-dc7e-422a-950b-38460c74cb76" providerId="ADAL" clId="{ABB40592-C46A-4C50-AEBC-FFAA9B662CE1}" dt="2023-11-12T23:47:40.421" v="476" actId="164"/>
          <ac:spMkLst>
            <pc:docMk/>
            <pc:sldMk cId="239778743" sldId="479"/>
            <ac:spMk id="36" creationId="{56F9E991-1868-4C82-8233-6E6F3F1DB36A}"/>
          </ac:spMkLst>
        </pc:spChg>
        <pc:spChg chg="add mod">
          <ac:chgData name="Nicole Dobrohotoff" userId="2dc4cf58-dc7e-422a-950b-38460c74cb76" providerId="ADAL" clId="{ABB40592-C46A-4C50-AEBC-FFAA9B662CE1}" dt="2023-11-12T23:47:40.421" v="476" actId="164"/>
          <ac:spMkLst>
            <pc:docMk/>
            <pc:sldMk cId="239778743" sldId="479"/>
            <ac:spMk id="37" creationId="{88DE4440-F36D-4BAA-B893-7E1070F6EB66}"/>
          </ac:spMkLst>
        </pc:spChg>
        <pc:spChg chg="add mod">
          <ac:chgData name="Nicole Dobrohotoff" userId="2dc4cf58-dc7e-422a-950b-38460c74cb76" providerId="ADAL" clId="{ABB40592-C46A-4C50-AEBC-FFAA9B662CE1}" dt="2023-11-12T23:47:40.421" v="476" actId="164"/>
          <ac:spMkLst>
            <pc:docMk/>
            <pc:sldMk cId="239778743" sldId="479"/>
            <ac:spMk id="38" creationId="{8124658E-7D57-4D22-A32F-5AA18FEF8FD1}"/>
          </ac:spMkLst>
        </pc:spChg>
        <pc:spChg chg="add mod">
          <ac:chgData name="Nicole Dobrohotoff" userId="2dc4cf58-dc7e-422a-950b-38460c74cb76" providerId="ADAL" clId="{ABB40592-C46A-4C50-AEBC-FFAA9B662CE1}" dt="2023-11-12T23:47:40.421" v="476" actId="164"/>
          <ac:spMkLst>
            <pc:docMk/>
            <pc:sldMk cId="239778743" sldId="479"/>
            <ac:spMk id="39" creationId="{9B3A6187-5B33-4F9C-9358-4600ECE8FB85}"/>
          </ac:spMkLst>
        </pc:spChg>
        <pc:spChg chg="add mod">
          <ac:chgData name="Nicole Dobrohotoff" userId="2dc4cf58-dc7e-422a-950b-38460c74cb76" providerId="ADAL" clId="{ABB40592-C46A-4C50-AEBC-FFAA9B662CE1}" dt="2023-11-12T23:47:40.421" v="476" actId="164"/>
          <ac:spMkLst>
            <pc:docMk/>
            <pc:sldMk cId="239778743" sldId="479"/>
            <ac:spMk id="40" creationId="{A8A0981D-2222-4011-AD61-65E3135FB3C9}"/>
          </ac:spMkLst>
        </pc:spChg>
        <pc:spChg chg="add mod">
          <ac:chgData name="Nicole Dobrohotoff" userId="2dc4cf58-dc7e-422a-950b-38460c74cb76" providerId="ADAL" clId="{ABB40592-C46A-4C50-AEBC-FFAA9B662CE1}" dt="2023-11-12T23:47:40.421" v="476" actId="164"/>
          <ac:spMkLst>
            <pc:docMk/>
            <pc:sldMk cId="239778743" sldId="479"/>
            <ac:spMk id="41" creationId="{DB905872-09D6-4720-B318-7CD94FA63E90}"/>
          </ac:spMkLst>
        </pc:spChg>
        <pc:spChg chg="add mod">
          <ac:chgData name="Nicole Dobrohotoff" userId="2dc4cf58-dc7e-422a-950b-38460c74cb76" providerId="ADAL" clId="{ABB40592-C46A-4C50-AEBC-FFAA9B662CE1}" dt="2023-11-12T23:47:40.421" v="476" actId="164"/>
          <ac:spMkLst>
            <pc:docMk/>
            <pc:sldMk cId="239778743" sldId="479"/>
            <ac:spMk id="42" creationId="{218314A0-9400-429A-AFAE-51AE532E9EC2}"/>
          </ac:spMkLst>
        </pc:spChg>
        <pc:spChg chg="add mod">
          <ac:chgData name="Nicole Dobrohotoff" userId="2dc4cf58-dc7e-422a-950b-38460c74cb76" providerId="ADAL" clId="{ABB40592-C46A-4C50-AEBC-FFAA9B662CE1}" dt="2023-11-12T23:47:40.421" v="476" actId="164"/>
          <ac:spMkLst>
            <pc:docMk/>
            <pc:sldMk cId="239778743" sldId="479"/>
            <ac:spMk id="43" creationId="{2B5DFA6E-6C93-47E8-9193-C9BDF46AD06A}"/>
          </ac:spMkLst>
        </pc:spChg>
        <pc:spChg chg="add mod">
          <ac:chgData name="Nicole Dobrohotoff" userId="2dc4cf58-dc7e-422a-950b-38460c74cb76" providerId="ADAL" clId="{ABB40592-C46A-4C50-AEBC-FFAA9B662CE1}" dt="2023-11-12T23:47:40.421" v="476" actId="164"/>
          <ac:spMkLst>
            <pc:docMk/>
            <pc:sldMk cId="239778743" sldId="479"/>
            <ac:spMk id="44" creationId="{58A79C4C-B5D0-4507-8ACF-43625F86F31F}"/>
          </ac:spMkLst>
        </pc:spChg>
        <pc:spChg chg="add mod">
          <ac:chgData name="Nicole Dobrohotoff" userId="2dc4cf58-dc7e-422a-950b-38460c74cb76" providerId="ADAL" clId="{ABB40592-C46A-4C50-AEBC-FFAA9B662CE1}" dt="2023-11-12T23:47:40.421" v="476" actId="164"/>
          <ac:spMkLst>
            <pc:docMk/>
            <pc:sldMk cId="239778743" sldId="479"/>
            <ac:spMk id="45" creationId="{17FDCAA4-CDA4-4679-816C-8AA9353BB49B}"/>
          </ac:spMkLst>
        </pc:spChg>
        <pc:spChg chg="add mod">
          <ac:chgData name="Nicole Dobrohotoff" userId="2dc4cf58-dc7e-422a-950b-38460c74cb76" providerId="ADAL" clId="{ABB40592-C46A-4C50-AEBC-FFAA9B662CE1}" dt="2023-11-12T23:47:40.421" v="476" actId="164"/>
          <ac:spMkLst>
            <pc:docMk/>
            <pc:sldMk cId="239778743" sldId="479"/>
            <ac:spMk id="46" creationId="{171FABC2-6719-4E2A-9AE1-D95979407417}"/>
          </ac:spMkLst>
        </pc:spChg>
        <pc:spChg chg="add mod">
          <ac:chgData name="Nicole Dobrohotoff" userId="2dc4cf58-dc7e-422a-950b-38460c74cb76" providerId="ADAL" clId="{ABB40592-C46A-4C50-AEBC-FFAA9B662CE1}" dt="2023-11-12T23:47:40.421" v="476" actId="164"/>
          <ac:spMkLst>
            <pc:docMk/>
            <pc:sldMk cId="239778743" sldId="479"/>
            <ac:spMk id="47" creationId="{CD60FC10-C8F2-4FB2-9C3A-D82828B5618A}"/>
          </ac:spMkLst>
        </pc:spChg>
        <pc:spChg chg="add mod ord">
          <ac:chgData name="Nicole Dobrohotoff" userId="2dc4cf58-dc7e-422a-950b-38460c74cb76" providerId="ADAL" clId="{ABB40592-C46A-4C50-AEBC-FFAA9B662CE1}" dt="2023-11-12T23:47:40.421" v="476" actId="164"/>
          <ac:spMkLst>
            <pc:docMk/>
            <pc:sldMk cId="239778743" sldId="479"/>
            <ac:spMk id="48" creationId="{C10C4407-86A1-4A61-AE92-F4EA98D988F8}"/>
          </ac:spMkLst>
        </pc:spChg>
        <pc:spChg chg="add mod">
          <ac:chgData name="Nicole Dobrohotoff" userId="2dc4cf58-dc7e-422a-950b-38460c74cb76" providerId="ADAL" clId="{ABB40592-C46A-4C50-AEBC-FFAA9B662CE1}" dt="2023-11-12T23:47:40.421" v="476" actId="164"/>
          <ac:spMkLst>
            <pc:docMk/>
            <pc:sldMk cId="239778743" sldId="479"/>
            <ac:spMk id="49" creationId="{B4AECBCE-4209-4B64-B5A3-53904C704C59}"/>
          </ac:spMkLst>
        </pc:spChg>
        <pc:spChg chg="add mod">
          <ac:chgData name="Nicole Dobrohotoff" userId="2dc4cf58-dc7e-422a-950b-38460c74cb76" providerId="ADAL" clId="{ABB40592-C46A-4C50-AEBC-FFAA9B662CE1}" dt="2023-11-12T23:47:40.421" v="476" actId="164"/>
          <ac:spMkLst>
            <pc:docMk/>
            <pc:sldMk cId="239778743" sldId="479"/>
            <ac:spMk id="54" creationId="{A83F018B-6A25-47F5-935F-BC96511A138D}"/>
          </ac:spMkLst>
        </pc:spChg>
        <pc:spChg chg="add mod">
          <ac:chgData name="Nicole Dobrohotoff" userId="2dc4cf58-dc7e-422a-950b-38460c74cb76" providerId="ADAL" clId="{ABB40592-C46A-4C50-AEBC-FFAA9B662CE1}" dt="2023-11-12T23:47:40.421" v="476" actId="164"/>
          <ac:spMkLst>
            <pc:docMk/>
            <pc:sldMk cId="239778743" sldId="479"/>
            <ac:spMk id="57" creationId="{4B9273D9-FD03-4E87-A23E-F29F29C8B89F}"/>
          </ac:spMkLst>
        </pc:spChg>
        <pc:spChg chg="add mod">
          <ac:chgData name="Nicole Dobrohotoff" userId="2dc4cf58-dc7e-422a-950b-38460c74cb76" providerId="ADAL" clId="{ABB40592-C46A-4C50-AEBC-FFAA9B662CE1}" dt="2023-11-12T23:47:40.421" v="476" actId="164"/>
          <ac:spMkLst>
            <pc:docMk/>
            <pc:sldMk cId="239778743" sldId="479"/>
            <ac:spMk id="58" creationId="{8CBE461C-D669-4F90-BFE7-A05C746E01D9}"/>
          </ac:spMkLst>
        </pc:spChg>
        <pc:spChg chg="add mod ord">
          <ac:chgData name="Nicole Dobrohotoff" userId="2dc4cf58-dc7e-422a-950b-38460c74cb76" providerId="ADAL" clId="{ABB40592-C46A-4C50-AEBC-FFAA9B662CE1}" dt="2023-11-12T23:47:40.421" v="476" actId="164"/>
          <ac:spMkLst>
            <pc:docMk/>
            <pc:sldMk cId="239778743" sldId="479"/>
            <ac:spMk id="59" creationId="{20009079-023E-409C-B693-4C23CD07EAD2}"/>
          </ac:spMkLst>
        </pc:spChg>
        <pc:spChg chg="add mod">
          <ac:chgData name="Nicole Dobrohotoff" userId="2dc4cf58-dc7e-422a-950b-38460c74cb76" providerId="ADAL" clId="{ABB40592-C46A-4C50-AEBC-FFAA9B662CE1}" dt="2023-11-12T23:47:40.421" v="476" actId="164"/>
          <ac:spMkLst>
            <pc:docMk/>
            <pc:sldMk cId="239778743" sldId="479"/>
            <ac:spMk id="60" creationId="{83F3DBDC-C176-42AD-A88D-AEA128159B67}"/>
          </ac:spMkLst>
        </pc:spChg>
        <pc:spChg chg="add mod">
          <ac:chgData name="Nicole Dobrohotoff" userId="2dc4cf58-dc7e-422a-950b-38460c74cb76" providerId="ADAL" clId="{ABB40592-C46A-4C50-AEBC-FFAA9B662CE1}" dt="2023-11-12T23:47:40.421" v="476" actId="164"/>
          <ac:spMkLst>
            <pc:docMk/>
            <pc:sldMk cId="239778743" sldId="479"/>
            <ac:spMk id="61" creationId="{08D55EDB-A09F-4AF9-9AA9-51EEA4AE50C8}"/>
          </ac:spMkLst>
        </pc:spChg>
        <pc:spChg chg="add mod ord">
          <ac:chgData name="Nicole Dobrohotoff" userId="2dc4cf58-dc7e-422a-950b-38460c74cb76" providerId="ADAL" clId="{ABB40592-C46A-4C50-AEBC-FFAA9B662CE1}" dt="2023-11-12T23:47:40.421" v="476" actId="164"/>
          <ac:spMkLst>
            <pc:docMk/>
            <pc:sldMk cId="239778743" sldId="479"/>
            <ac:spMk id="62" creationId="{7C11E9E3-F21E-46DA-8521-084BF39CF3D3}"/>
          </ac:spMkLst>
        </pc:spChg>
        <pc:spChg chg="add mod">
          <ac:chgData name="Nicole Dobrohotoff" userId="2dc4cf58-dc7e-422a-950b-38460c74cb76" providerId="ADAL" clId="{ABB40592-C46A-4C50-AEBC-FFAA9B662CE1}" dt="2023-11-12T23:47:40.421" v="476" actId="164"/>
          <ac:spMkLst>
            <pc:docMk/>
            <pc:sldMk cId="239778743" sldId="479"/>
            <ac:spMk id="63" creationId="{E9384ED8-1044-4D9A-8721-98AE21A8B16D}"/>
          </ac:spMkLst>
        </pc:spChg>
        <pc:spChg chg="add mod">
          <ac:chgData name="Nicole Dobrohotoff" userId="2dc4cf58-dc7e-422a-950b-38460c74cb76" providerId="ADAL" clId="{ABB40592-C46A-4C50-AEBC-FFAA9B662CE1}" dt="2023-11-12T23:47:40.421" v="476" actId="164"/>
          <ac:spMkLst>
            <pc:docMk/>
            <pc:sldMk cId="239778743" sldId="479"/>
            <ac:spMk id="64" creationId="{747C2F85-A845-4B69-9C72-7BE6429D2E46}"/>
          </ac:spMkLst>
        </pc:spChg>
        <pc:spChg chg="add mod">
          <ac:chgData name="Nicole Dobrohotoff" userId="2dc4cf58-dc7e-422a-950b-38460c74cb76" providerId="ADAL" clId="{ABB40592-C46A-4C50-AEBC-FFAA9B662CE1}" dt="2023-11-12T23:47:40.421" v="476" actId="164"/>
          <ac:spMkLst>
            <pc:docMk/>
            <pc:sldMk cId="239778743" sldId="479"/>
            <ac:spMk id="65" creationId="{CA6EE445-D023-403F-84CF-264356E776CA}"/>
          </ac:spMkLst>
        </pc:spChg>
        <pc:spChg chg="add mod">
          <ac:chgData name="Nicole Dobrohotoff" userId="2dc4cf58-dc7e-422a-950b-38460c74cb76" providerId="ADAL" clId="{ABB40592-C46A-4C50-AEBC-FFAA9B662CE1}" dt="2023-11-12T23:47:40.421" v="476" actId="164"/>
          <ac:spMkLst>
            <pc:docMk/>
            <pc:sldMk cId="239778743" sldId="479"/>
            <ac:spMk id="66" creationId="{F57716AC-F3CD-41D5-B022-4EE8ED119012}"/>
          </ac:spMkLst>
        </pc:spChg>
        <pc:spChg chg="add mod">
          <ac:chgData name="Nicole Dobrohotoff" userId="2dc4cf58-dc7e-422a-950b-38460c74cb76" providerId="ADAL" clId="{ABB40592-C46A-4C50-AEBC-FFAA9B662CE1}" dt="2023-11-12T23:47:40.421" v="476" actId="164"/>
          <ac:spMkLst>
            <pc:docMk/>
            <pc:sldMk cId="239778743" sldId="479"/>
            <ac:spMk id="67" creationId="{E24EF583-65C3-48B6-9381-13BD1B5516DF}"/>
          </ac:spMkLst>
        </pc:spChg>
        <pc:grpChg chg="add mod">
          <ac:chgData name="Nicole Dobrohotoff" userId="2dc4cf58-dc7e-422a-950b-38460c74cb76" providerId="ADAL" clId="{ABB40592-C46A-4C50-AEBC-FFAA9B662CE1}" dt="2023-11-12T23:47:40.421" v="476" actId="164"/>
          <ac:grpSpMkLst>
            <pc:docMk/>
            <pc:sldMk cId="239778743" sldId="479"/>
            <ac:grpSpMk id="68" creationId="{356B1F97-B348-471A-B8E4-364BBC93D0A9}"/>
          </ac:grpSpMkLst>
        </pc:grpChg>
        <pc:picChg chg="del">
          <ac:chgData name="Nicole Dobrohotoff" userId="2dc4cf58-dc7e-422a-950b-38460c74cb76" providerId="ADAL" clId="{ABB40592-C46A-4C50-AEBC-FFAA9B662CE1}" dt="2023-11-12T23:05:35.755" v="94" actId="478"/>
          <ac:picMkLst>
            <pc:docMk/>
            <pc:sldMk cId="239778743" sldId="479"/>
            <ac:picMk id="5" creationId="{6025360E-5946-4AE1-A1BE-0098962496EB}"/>
          </ac:picMkLst>
        </pc:picChg>
        <pc:picChg chg="add del mod ord modCrop">
          <ac:chgData name="Nicole Dobrohotoff" userId="2dc4cf58-dc7e-422a-950b-38460c74cb76" providerId="ADAL" clId="{ABB40592-C46A-4C50-AEBC-FFAA9B662CE1}" dt="2023-11-12T23:47:40.421" v="476" actId="164"/>
          <ac:picMkLst>
            <pc:docMk/>
            <pc:sldMk cId="239778743" sldId="479"/>
            <ac:picMk id="11" creationId="{5773BF1E-A6EF-43C2-93E3-78FF3CB9EE03}"/>
          </ac:picMkLst>
        </pc:picChg>
        <pc:picChg chg="add mod ord">
          <ac:chgData name="Nicole Dobrohotoff" userId="2dc4cf58-dc7e-422a-950b-38460c74cb76" providerId="ADAL" clId="{ABB40592-C46A-4C50-AEBC-FFAA9B662CE1}" dt="2023-11-12T23:47:40.421" v="476" actId="164"/>
          <ac:picMkLst>
            <pc:docMk/>
            <pc:sldMk cId="239778743" sldId="479"/>
            <ac:picMk id="15" creationId="{5B683C74-1D77-4A0F-8286-B5C75628A08E}"/>
          </ac:picMkLst>
        </pc:picChg>
        <pc:picChg chg="add mod ord modCrop">
          <ac:chgData name="Nicole Dobrohotoff" userId="2dc4cf58-dc7e-422a-950b-38460c74cb76" providerId="ADAL" clId="{ABB40592-C46A-4C50-AEBC-FFAA9B662CE1}" dt="2023-11-12T23:47:40.421" v="476" actId="164"/>
          <ac:picMkLst>
            <pc:docMk/>
            <pc:sldMk cId="239778743" sldId="479"/>
            <ac:picMk id="18" creationId="{1FA0969D-08A7-4BD0-B4D7-FE8CC8AABBF5}"/>
          </ac:picMkLst>
        </pc:picChg>
        <pc:picChg chg="add del mod">
          <ac:chgData name="Nicole Dobrohotoff" userId="2dc4cf58-dc7e-422a-950b-38460c74cb76" providerId="ADAL" clId="{ABB40592-C46A-4C50-AEBC-FFAA9B662CE1}" dt="2023-11-12T23:20:52.511" v="167" actId="478"/>
          <ac:picMkLst>
            <pc:docMk/>
            <pc:sldMk cId="239778743" sldId="479"/>
            <ac:picMk id="21" creationId="{1050025E-3927-437A-8D70-597A356FD692}"/>
          </ac:picMkLst>
        </pc:picChg>
        <pc:picChg chg="add mod ord">
          <ac:chgData name="Nicole Dobrohotoff" userId="2dc4cf58-dc7e-422a-950b-38460c74cb76" providerId="ADAL" clId="{ABB40592-C46A-4C50-AEBC-FFAA9B662CE1}" dt="2023-11-12T23:47:40.421" v="476" actId="164"/>
          <ac:picMkLst>
            <pc:docMk/>
            <pc:sldMk cId="239778743" sldId="479"/>
            <ac:picMk id="23" creationId="{EEF0EFBC-7405-4C84-9DDB-E72CE3DFBE52}"/>
          </ac:picMkLst>
        </pc:picChg>
        <pc:picChg chg="add del mod">
          <ac:chgData name="Nicole Dobrohotoff" userId="2dc4cf58-dc7e-422a-950b-38460c74cb76" providerId="ADAL" clId="{ABB40592-C46A-4C50-AEBC-FFAA9B662CE1}" dt="2023-11-12T23:32:20.830" v="295" actId="478"/>
          <ac:picMkLst>
            <pc:docMk/>
            <pc:sldMk cId="239778743" sldId="479"/>
            <ac:picMk id="26" creationId="{F95D2E35-7827-4D05-922E-A4B26E40D804}"/>
          </ac:picMkLst>
        </pc:picChg>
        <pc:picChg chg="add del mod">
          <ac:chgData name="Nicole Dobrohotoff" userId="2dc4cf58-dc7e-422a-950b-38460c74cb76" providerId="ADAL" clId="{ABB40592-C46A-4C50-AEBC-FFAA9B662CE1}" dt="2023-11-12T23:33:16.638" v="306" actId="478"/>
          <ac:picMkLst>
            <pc:docMk/>
            <pc:sldMk cId="239778743" sldId="479"/>
            <ac:picMk id="27" creationId="{A5A267A0-59FB-4104-B014-EBE7CE8EC54D}"/>
          </ac:picMkLst>
        </pc:picChg>
        <pc:picChg chg="add del mod">
          <ac:chgData name="Nicole Dobrohotoff" userId="2dc4cf58-dc7e-422a-950b-38460c74cb76" providerId="ADAL" clId="{ABB40592-C46A-4C50-AEBC-FFAA9B662CE1}" dt="2023-11-12T23:33:35.615" v="313" actId="478"/>
          <ac:picMkLst>
            <pc:docMk/>
            <pc:sldMk cId="239778743" sldId="479"/>
            <ac:picMk id="29" creationId="{1052E6BE-C2D6-45F6-9618-DB105DF128B6}"/>
          </ac:picMkLst>
        </pc:picChg>
        <pc:picChg chg="add del mod">
          <ac:chgData name="Nicole Dobrohotoff" userId="2dc4cf58-dc7e-422a-950b-38460c74cb76" providerId="ADAL" clId="{ABB40592-C46A-4C50-AEBC-FFAA9B662CE1}" dt="2023-11-12T23:26:37.967" v="219"/>
          <ac:picMkLst>
            <pc:docMk/>
            <pc:sldMk cId="239778743" sldId="479"/>
            <ac:picMk id="31" creationId="{22EEF5BF-CA73-40DB-BB59-52F547747E96}"/>
          </ac:picMkLst>
        </pc:picChg>
        <pc:picChg chg="add mod">
          <ac:chgData name="Nicole Dobrohotoff" userId="2dc4cf58-dc7e-422a-950b-38460c74cb76" providerId="ADAL" clId="{ABB40592-C46A-4C50-AEBC-FFAA9B662CE1}" dt="2023-11-12T23:47:40.421" v="476" actId="164"/>
          <ac:picMkLst>
            <pc:docMk/>
            <pc:sldMk cId="239778743" sldId="479"/>
            <ac:picMk id="32" creationId="{2ED1DEF7-02CF-484D-8F4D-12B6D937B245}"/>
          </ac:picMkLst>
        </pc:picChg>
        <pc:picChg chg="add mod">
          <ac:chgData name="Nicole Dobrohotoff" userId="2dc4cf58-dc7e-422a-950b-38460c74cb76" providerId="ADAL" clId="{ABB40592-C46A-4C50-AEBC-FFAA9B662CE1}" dt="2023-11-12T23:47:40.421" v="476" actId="164"/>
          <ac:picMkLst>
            <pc:docMk/>
            <pc:sldMk cId="239778743" sldId="479"/>
            <ac:picMk id="51" creationId="{49CA4802-D089-45FB-A212-C3DF8B50056B}"/>
          </ac:picMkLst>
        </pc:picChg>
        <pc:picChg chg="add mod">
          <ac:chgData name="Nicole Dobrohotoff" userId="2dc4cf58-dc7e-422a-950b-38460c74cb76" providerId="ADAL" clId="{ABB40592-C46A-4C50-AEBC-FFAA9B662CE1}" dt="2023-11-12T23:47:40.421" v="476" actId="164"/>
          <ac:picMkLst>
            <pc:docMk/>
            <pc:sldMk cId="239778743" sldId="479"/>
            <ac:picMk id="52" creationId="{69BD6E1B-EAA6-4C9A-906A-EB479FA78486}"/>
          </ac:picMkLst>
        </pc:picChg>
        <pc:picChg chg="add mod">
          <ac:chgData name="Nicole Dobrohotoff" userId="2dc4cf58-dc7e-422a-950b-38460c74cb76" providerId="ADAL" clId="{ABB40592-C46A-4C50-AEBC-FFAA9B662CE1}" dt="2023-11-12T23:47:40.421" v="476" actId="164"/>
          <ac:picMkLst>
            <pc:docMk/>
            <pc:sldMk cId="239778743" sldId="479"/>
            <ac:picMk id="53" creationId="{79A2AB43-3A5B-4803-AD78-DB4D5C12DDBD}"/>
          </ac:picMkLst>
        </pc:picChg>
        <pc:picChg chg="add del">
          <ac:chgData name="Nicole Dobrohotoff" userId="2dc4cf58-dc7e-422a-950b-38460c74cb76" providerId="ADAL" clId="{ABB40592-C46A-4C50-AEBC-FFAA9B662CE1}" dt="2023-11-12T23:34:01.342" v="320"/>
          <ac:picMkLst>
            <pc:docMk/>
            <pc:sldMk cId="239778743" sldId="479"/>
            <ac:picMk id="55" creationId="{9793408B-96D9-498E-AEBC-0640579D5C6D}"/>
          </ac:picMkLst>
        </pc:picChg>
        <pc:picChg chg="add del">
          <ac:chgData name="Nicole Dobrohotoff" userId="2dc4cf58-dc7e-422a-950b-38460c74cb76" providerId="ADAL" clId="{ABB40592-C46A-4C50-AEBC-FFAA9B662CE1}" dt="2023-11-12T23:34:03.760" v="322"/>
          <ac:picMkLst>
            <pc:docMk/>
            <pc:sldMk cId="239778743" sldId="479"/>
            <ac:picMk id="56" creationId="{A421180D-66FA-4553-BFD4-094A42C982E5}"/>
          </ac:picMkLst>
        </pc:picChg>
      </pc:sldChg>
      <pc:sldMasterChg chg="modSldLayout">
        <pc:chgData name="Nicole Dobrohotoff" userId="2dc4cf58-dc7e-422a-950b-38460c74cb76" providerId="ADAL" clId="{ABB40592-C46A-4C50-AEBC-FFAA9B662CE1}" dt="2023-11-12T22:09:14.772" v="33"/>
        <pc:sldMasterMkLst>
          <pc:docMk/>
          <pc:sldMasterMk cId="0" sldId="2147484229"/>
        </pc:sldMasterMkLst>
        <pc:sldLayoutChg chg="delSp modSp">
          <pc:chgData name="Nicole Dobrohotoff" userId="2dc4cf58-dc7e-422a-950b-38460c74cb76" providerId="ADAL" clId="{ABB40592-C46A-4C50-AEBC-FFAA9B662CE1}" dt="2023-10-27T04:57:04.948" v="15" actId="14100"/>
          <pc:sldLayoutMkLst>
            <pc:docMk/>
            <pc:sldMasterMk cId="0" sldId="2147484229"/>
            <pc:sldLayoutMk cId="2022961924" sldId="2147484743"/>
          </pc:sldLayoutMkLst>
          <pc:spChg chg="mod">
            <ac:chgData name="Nicole Dobrohotoff" userId="2dc4cf58-dc7e-422a-950b-38460c74cb76" providerId="ADAL" clId="{ABB40592-C46A-4C50-AEBC-FFAA9B662CE1}" dt="2023-10-27T04:57:04.948" v="15" actId="14100"/>
            <ac:spMkLst>
              <pc:docMk/>
              <pc:sldMasterMk cId="0" sldId="2147484229"/>
              <pc:sldLayoutMk cId="2022961924" sldId="2147484743"/>
              <ac:spMk id="26" creationId="{3E2B568F-D1BA-4C31-BCC9-7CFE8EE77C86}"/>
            </ac:spMkLst>
          </pc:spChg>
          <pc:spChg chg="del">
            <ac:chgData name="Nicole Dobrohotoff" userId="2dc4cf58-dc7e-422a-950b-38460c74cb76" providerId="ADAL" clId="{ABB40592-C46A-4C50-AEBC-FFAA9B662CE1}" dt="2023-10-27T04:56:58.342" v="14" actId="478"/>
            <ac:spMkLst>
              <pc:docMk/>
              <pc:sldMasterMk cId="0" sldId="2147484229"/>
              <pc:sldLayoutMk cId="2022961924" sldId="2147484743"/>
              <ac:spMk id="28" creationId="{6056F37D-A582-4BC5-A420-FEE325BA36BB}"/>
            </ac:spMkLst>
          </pc:spChg>
        </pc:sldLayoutChg>
        <pc:sldLayoutChg chg="delSp setBg">
          <pc:chgData name="Nicole Dobrohotoff" userId="2dc4cf58-dc7e-422a-950b-38460c74cb76" providerId="ADAL" clId="{ABB40592-C46A-4C50-AEBC-FFAA9B662CE1}" dt="2023-11-12T22:09:14.772" v="33"/>
          <pc:sldLayoutMkLst>
            <pc:docMk/>
            <pc:sldMasterMk cId="0" sldId="2147484229"/>
            <pc:sldLayoutMk cId="4044999155" sldId="2147484767"/>
          </pc:sldLayoutMkLst>
          <pc:picChg chg="del">
            <ac:chgData name="Nicole Dobrohotoff" userId="2dc4cf58-dc7e-422a-950b-38460c74cb76" providerId="ADAL" clId="{ABB40592-C46A-4C50-AEBC-FFAA9B662CE1}" dt="2023-11-12T22:08:59.239" v="31" actId="478"/>
            <ac:picMkLst>
              <pc:docMk/>
              <pc:sldMasterMk cId="0" sldId="2147484229"/>
              <pc:sldLayoutMk cId="4044999155" sldId="2147484767"/>
              <ac:picMk id="2" creationId="{BD12AE66-5E76-4049-BA69-2A91EA4DB8F8}"/>
            </ac:picMkLst>
          </pc:picChg>
          <pc:picChg chg="del">
            <ac:chgData name="Nicole Dobrohotoff" userId="2dc4cf58-dc7e-422a-950b-38460c74cb76" providerId="ADAL" clId="{ABB40592-C46A-4C50-AEBC-FFAA9B662CE1}" dt="2023-11-12T22:09:01.793" v="32" actId="478"/>
            <ac:picMkLst>
              <pc:docMk/>
              <pc:sldMasterMk cId="0" sldId="2147484229"/>
              <pc:sldLayoutMk cId="4044999155" sldId="2147484767"/>
              <ac:picMk id="3" creationId="{9D26E3D1-0078-42F3-9516-FAA195D93751}"/>
            </ac:picMkLst>
          </pc:picChg>
        </pc:sldLayoutChg>
      </pc:sldMasterChg>
    </pc:docChg>
  </pc:docChgLst>
  <pc:docChgLst>
    <pc:chgData name="Nicole Dobrohotoff" userId="S::nicoled@caritas.org.au::2dc4cf58-dc7e-422a-950b-38460c74cb76" providerId="AD" clId="Web-{940C163D-1940-8937-5EA0-2E85204725C3}"/>
    <pc:docChg chg="mod modSld">
      <pc:chgData name="Nicole Dobrohotoff" userId="S::nicoled@caritas.org.au::2dc4cf58-dc7e-422a-950b-38460c74cb76" providerId="AD" clId="Web-{940C163D-1940-8937-5EA0-2E85204725C3}" dt="2023-10-26T01:37:58.634" v="9"/>
      <pc:docMkLst>
        <pc:docMk/>
      </pc:docMkLst>
      <pc:sldChg chg="modSp addCm delCm">
        <pc:chgData name="Nicole Dobrohotoff" userId="S::nicoled@caritas.org.au::2dc4cf58-dc7e-422a-950b-38460c74cb76" providerId="AD" clId="Web-{940C163D-1940-8937-5EA0-2E85204725C3}" dt="2023-10-26T01:37:58.634" v="9"/>
        <pc:sldMkLst>
          <pc:docMk/>
          <pc:sldMk cId="4291340006" sldId="462"/>
        </pc:sldMkLst>
        <pc:spChg chg="mod">
          <ac:chgData name="Nicole Dobrohotoff" userId="S::nicoled@caritas.org.au::2dc4cf58-dc7e-422a-950b-38460c74cb76" providerId="AD" clId="Web-{940C163D-1940-8937-5EA0-2E85204725C3}" dt="2023-10-26T01:33:04.471" v="3" actId="20577"/>
          <ac:spMkLst>
            <pc:docMk/>
            <pc:sldMk cId="4291340006" sldId="462"/>
            <ac:spMk id="12" creationId="{E2206B09-920B-4C74-9172-51826EEB9EE6}"/>
          </ac:spMkLst>
        </pc:spChg>
      </pc:sldChg>
    </pc:docChg>
  </pc:docChgLst>
  <pc:docChgLst>
    <pc:chgData name="Nicole Chehine" userId="S::nicole.chehine@caritas.org.au::967ddee1-cec9-4225-946e-5303f029b00a" providerId="AD" clId="Web-{049F91EA-1BB7-A7F4-E5CA-341CB8BAB163}"/>
    <pc:docChg chg="">
      <pc:chgData name="Nicole Chehine" userId="S::nicole.chehine@caritas.org.au::967ddee1-cec9-4225-946e-5303f029b00a" providerId="AD" clId="Web-{049F91EA-1BB7-A7F4-E5CA-341CB8BAB163}" dt="2023-10-26T01:49:37.758" v="0"/>
      <pc:docMkLst>
        <pc:docMk/>
      </pc:docMkLst>
      <pc:sldChg chg="addCm">
        <pc:chgData name="Nicole Chehine" userId="S::nicole.chehine@caritas.org.au::967ddee1-cec9-4225-946e-5303f029b00a" providerId="AD" clId="Web-{049F91EA-1BB7-A7F4-E5CA-341CB8BAB163}" dt="2023-10-26T01:49:37.758" v="0"/>
        <pc:sldMkLst>
          <pc:docMk/>
          <pc:sldMk cId="4291340006" sldId="462"/>
        </pc:sldMkLst>
      </pc:sldChg>
    </pc:docChg>
  </pc:docChgLst>
  <pc:docChgLst>
    <pc:chgData name="Nicole Chehine" userId="S::nicole.chehine@caritas.org.au::967ddee1-cec9-4225-946e-5303f029b00a" providerId="AD" clId="Web-{7A4BF3DA-E034-4848-54D4-204365842124}"/>
    <pc:docChg chg="">
      <pc:chgData name="Nicole Chehine" userId="S::nicole.chehine@caritas.org.au::967ddee1-cec9-4225-946e-5303f029b00a" providerId="AD" clId="Web-{7A4BF3DA-E034-4848-54D4-204365842124}" dt="2023-10-26T01:27:02.772" v="2"/>
      <pc:docMkLst>
        <pc:docMk/>
      </pc:docMkLst>
      <pc:sldChg chg="addCm">
        <pc:chgData name="Nicole Chehine" userId="S::nicole.chehine@caritas.org.au::967ddee1-cec9-4225-946e-5303f029b00a" providerId="AD" clId="Web-{7A4BF3DA-E034-4848-54D4-204365842124}" dt="2023-10-26T01:27:02.772" v="2"/>
        <pc:sldMkLst>
          <pc:docMk/>
          <pc:sldMk cId="4291340006" sldId="462"/>
        </pc:sldMkLst>
      </pc:sldChg>
    </pc:docChg>
  </pc:docChgLst>
  <pc:docChgLst>
    <pc:chgData name="Tim Lam" userId="S::tim.lam@caritas.org.au::50ad375a-c4a0-4ecc-a31f-75e03868e30d" providerId="AD" clId="Web-{A5F6F48B-C2F5-B965-99CC-19EC9D9123C5}"/>
    <pc:docChg chg="">
      <pc:chgData name="Tim Lam" userId="S::tim.lam@caritas.org.au::50ad375a-c4a0-4ecc-a31f-75e03868e30d" providerId="AD" clId="Web-{A5F6F48B-C2F5-B965-99CC-19EC9D9123C5}" dt="2023-10-26T02:32:55.826" v="0"/>
      <pc:docMkLst>
        <pc:docMk/>
      </pc:docMkLst>
      <pc:sldChg chg="addCm">
        <pc:chgData name="Tim Lam" userId="S::tim.lam@caritas.org.au::50ad375a-c4a0-4ecc-a31f-75e03868e30d" providerId="AD" clId="Web-{A5F6F48B-C2F5-B965-99CC-19EC9D9123C5}" dt="2023-10-26T02:32:55.826" v="0"/>
        <pc:sldMkLst>
          <pc:docMk/>
          <pc:sldMk cId="4291340006" sldId="46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a16="http://schemas.microsoft.com/office/drawing/2014/main" id="{730902A2-F752-44EA-8B51-7C6D459F9A59}"/>
              </a:ext>
            </a:extLst>
          </p:cNvPr>
          <p:cNvSpPr>
            <a:spLocks noGrp="1"/>
          </p:cNvSpPr>
          <p:nvPr>
            <p:ph type="hdr" sz="quarter"/>
          </p:nvPr>
        </p:nvSpPr>
        <p:spPr>
          <a:xfrm>
            <a:off x="0" y="-11113"/>
            <a:ext cx="2971800" cy="457201"/>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7" name="Date Placeholder 6">
            <a:extLst>
              <a:ext uri="{FF2B5EF4-FFF2-40B4-BE49-F238E27FC236}">
                <a16:creationId xmlns:a16="http://schemas.microsoft.com/office/drawing/2014/main" id="{D2A23106-59E8-492F-BA21-7557787E2AC8}"/>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4CDB80B5-8DFE-4CF8-A82E-08B1F2B62E93}" type="datetime8">
              <a:rPr lang="en-AU"/>
              <a:pPr>
                <a:defRPr/>
              </a:pPr>
              <a:t>30/11/2023 5:26 PM</a:t>
            </a:fld>
            <a:endParaRPr lang="en-US"/>
          </a:p>
        </p:txBody>
      </p:sp>
      <p:sp>
        <p:nvSpPr>
          <p:cNvPr id="8" name="Footer Placeholder 7">
            <a:extLst>
              <a:ext uri="{FF2B5EF4-FFF2-40B4-BE49-F238E27FC236}">
                <a16:creationId xmlns:a16="http://schemas.microsoft.com/office/drawing/2014/main" id="{82CE2CE4-0FC0-47EC-9F01-6D4620FB3432}"/>
              </a:ext>
            </a:extLst>
          </p:cNvPr>
          <p:cNvSpPr>
            <a:spLocks noGrp="1"/>
          </p:cNvSpPr>
          <p:nvPr>
            <p:ph type="ftr" sz="quarter" idx="2"/>
          </p:nvPr>
        </p:nvSpPr>
        <p:spPr>
          <a:xfrm>
            <a:off x="0" y="8685213"/>
            <a:ext cx="5794375" cy="331787"/>
          </a:xfrm>
          <a:prstGeom prst="rect">
            <a:avLst/>
          </a:prstGeom>
        </p:spPr>
        <p:txBody>
          <a:bodyPr vert="horz" lIns="91440" tIns="45720" rIns="91440" bIns="45720" rtlCol="0" anchor="b"/>
          <a:lstStyle>
            <a:lvl1pPr marL="398463" algn="l" defTabSz="914099" fontAlgn="auto">
              <a:spcBef>
                <a:spcPts val="0"/>
              </a:spcBef>
              <a:spcAft>
                <a:spcPts val="0"/>
              </a:spcAft>
              <a:defRPr sz="400">
                <a:gradFill>
                  <a:gsLst>
                    <a:gs pos="0">
                      <a:schemeClr val="tx1"/>
                    </a:gs>
                    <a:gs pos="100000">
                      <a:schemeClr val="tx1"/>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9" name="Slide Number Placeholder 8">
            <a:extLst>
              <a:ext uri="{FF2B5EF4-FFF2-40B4-BE49-F238E27FC236}">
                <a16:creationId xmlns:a16="http://schemas.microsoft.com/office/drawing/2014/main" id="{ACF672A0-6FB6-4AB0-AAE3-87E487352BD8}"/>
              </a:ext>
            </a:extLst>
          </p:cNvPr>
          <p:cNvSpPr>
            <a:spLocks noGrp="1"/>
          </p:cNvSpPr>
          <p:nvPr>
            <p:ph type="sldNum" sz="quarter" idx="3"/>
          </p:nvPr>
        </p:nvSpPr>
        <p:spPr>
          <a:xfrm>
            <a:off x="5783263" y="8685213"/>
            <a:ext cx="107315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862F78BE-8951-4693-8B3C-2AE402EF2FD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FC1D8230-D8F9-4357-9F9D-8D91E46822F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9" name="Slide Image Placeholder 8">
            <a:extLst>
              <a:ext uri="{FF2B5EF4-FFF2-40B4-BE49-F238E27FC236}">
                <a16:creationId xmlns:a16="http://schemas.microsoft.com/office/drawing/2014/main" id="{A6120BBB-0F8C-4818-ACB4-C2743B95482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10" name="Footer Placeholder 9">
            <a:extLst>
              <a:ext uri="{FF2B5EF4-FFF2-40B4-BE49-F238E27FC236}">
                <a16:creationId xmlns:a16="http://schemas.microsoft.com/office/drawing/2014/main" id="{CF9D976A-6A1E-4E12-8AAD-516DFB628BC8}"/>
              </a:ext>
            </a:extLst>
          </p:cNvPr>
          <p:cNvSpPr>
            <a:spLocks noGrp="1"/>
          </p:cNvSpPr>
          <p:nvPr>
            <p:ph type="ftr" sz="quarter" idx="4"/>
          </p:nvPr>
        </p:nvSpPr>
        <p:spPr>
          <a:xfrm>
            <a:off x="0" y="8686800"/>
            <a:ext cx="5921375" cy="355600"/>
          </a:xfrm>
          <a:prstGeom prst="rect">
            <a:avLst/>
          </a:prstGeom>
        </p:spPr>
        <p:txBody>
          <a:bodyPr vert="horz" lIns="91440" tIns="45720" rIns="91440" bIns="45720" rtlCol="0" anchor="b"/>
          <a:lstStyle>
            <a:lvl1pPr marL="571500" indent="0" algn="l" defTabSz="914099" fontAlgn="auto">
              <a:spcBef>
                <a:spcPts val="0"/>
              </a:spcBef>
              <a:spcAft>
                <a:spcPts val="0"/>
              </a:spcAft>
              <a:defRPr sz="400">
                <a:gradFill>
                  <a:gsLst>
                    <a:gs pos="0">
                      <a:prstClr val="black"/>
                    </a:gs>
                    <a:gs pos="100000">
                      <a:prstClr val="black"/>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11" name="Date Placeholder 10">
            <a:extLst>
              <a:ext uri="{FF2B5EF4-FFF2-40B4-BE49-F238E27FC236}">
                <a16:creationId xmlns:a16="http://schemas.microsoft.com/office/drawing/2014/main" id="{4EC449FF-32AE-462C-8E84-03CA6868A20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ACF33431-FB8D-4126-9992-F5318BAD86EE}" type="datetime8">
              <a:rPr lang="en-AU"/>
              <a:pPr>
                <a:defRPr/>
              </a:pPr>
              <a:t>30/11/2023 5:26 PM</a:t>
            </a:fld>
            <a:endParaRPr lang="en-US"/>
          </a:p>
        </p:txBody>
      </p:sp>
      <p:sp>
        <p:nvSpPr>
          <p:cNvPr id="12" name="Notes Placeholder 11">
            <a:extLst>
              <a:ext uri="{FF2B5EF4-FFF2-40B4-BE49-F238E27FC236}">
                <a16:creationId xmlns:a16="http://schemas.microsoft.com/office/drawing/2014/main" id="{B80CED1D-3EE4-4F1C-9F5E-9F6E378FF9A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lide Number Placeholder 12">
            <a:extLst>
              <a:ext uri="{FF2B5EF4-FFF2-40B4-BE49-F238E27FC236}">
                <a16:creationId xmlns:a16="http://schemas.microsoft.com/office/drawing/2014/main" id="{C9C3CE78-0F28-40CA-AE80-5F4244E36FEC}"/>
              </a:ext>
            </a:extLst>
          </p:cNvPr>
          <p:cNvSpPr>
            <a:spLocks noGrp="1"/>
          </p:cNvSpPr>
          <p:nvPr>
            <p:ph type="sldNum" sz="quarter" idx="5"/>
          </p:nvPr>
        </p:nvSpPr>
        <p:spPr>
          <a:xfrm>
            <a:off x="5908675" y="8685213"/>
            <a:ext cx="947738"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F775B3EC-FD30-4FE3-8AE7-B218EE863BD1}"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defTabSz="912813" rtl="0" eaLnBrk="0" fontAlgn="base" hangingPunct="0">
      <a:lnSpc>
        <a:spcPct val="90000"/>
      </a:lnSpc>
      <a:spcBef>
        <a:spcPct val="30000"/>
      </a:spcBef>
      <a:spcAft>
        <a:spcPts val="338"/>
      </a:spcAft>
      <a:defRPr sz="800" kern="1200">
        <a:solidFill>
          <a:schemeClr val="tx1"/>
        </a:solidFill>
        <a:latin typeface="Segoe UI" panose="020B0502040204020203"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2pPr>
    <a:lvl3pPr marL="327025"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3pPr>
    <a:lvl4pPr marL="482600" indent="-14605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4pPr>
    <a:lvl5pPr marL="614363"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30/11/2023 5:26 PM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21</a:t>
            </a:fld>
            <a:endParaRPr lang="en-US" altLang="en-US"/>
          </a:p>
        </p:txBody>
      </p:sp>
    </p:spTree>
    <p:extLst>
      <p:ext uri="{BB962C8B-B14F-4D97-AF65-F5344CB8AC3E}">
        <p14:creationId xmlns:p14="http://schemas.microsoft.com/office/powerpoint/2010/main" val="2900799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p:bg>
      <p:bgPr>
        <a:solidFill>
          <a:schemeClr val="accent3"/>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6"/>
          </p:nvPr>
        </p:nvSpPr>
        <p:spPr>
          <a:xfrm>
            <a:off x="7447822" y="457200"/>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500763" y="4844529"/>
            <a:ext cx="5260912" cy="658776"/>
          </a:xfrm>
        </p:spPr>
        <p:txBody>
          <a:bodyPr/>
          <a:lstStyle>
            <a:lvl1pPr marL="0" indent="0" algn="ctr">
              <a:buNone/>
              <a:defRPr sz="2031" b="1" cap="all" baseline="0">
                <a:solidFill>
                  <a:schemeClr val="accent4"/>
                </a:solidFill>
              </a:defRPr>
            </a:lvl1pPr>
            <a:lvl2pPr>
              <a:defRPr sz="2031" b="1" cap="all" baseline="0">
                <a:solidFill>
                  <a:schemeClr val="bg1"/>
                </a:solidFill>
              </a:defRPr>
            </a:lvl2pPr>
            <a:lvl3pPr>
              <a:defRPr sz="2031" b="1" cap="all" baseline="0">
                <a:solidFill>
                  <a:schemeClr val="bg1"/>
                </a:solidFill>
              </a:defRPr>
            </a:lvl3pPr>
            <a:lvl4pPr>
              <a:defRPr sz="2031" b="1" cap="all" baseline="0">
                <a:solidFill>
                  <a:schemeClr val="bg1"/>
                </a:solidFill>
              </a:defRPr>
            </a:lvl4pPr>
            <a:lvl5pPr>
              <a:defRPr sz="2031" b="1" cap="all" baseline="0">
                <a:solidFill>
                  <a:schemeClr val="bg1"/>
                </a:solidFill>
              </a:defRPr>
            </a:lvl5pPr>
          </a:lstStyle>
          <a:p>
            <a:pPr lvl="0"/>
            <a:r>
              <a:rPr lang="en-US"/>
              <a:t>Edit Master text styles</a:t>
            </a:r>
          </a:p>
        </p:txBody>
      </p:sp>
      <p:sp>
        <p:nvSpPr>
          <p:cNvPr id="17" name="Picture Placeholder 4">
            <a:extLst>
              <a:ext uri="{FF2B5EF4-FFF2-40B4-BE49-F238E27FC236}">
                <a16:creationId xmlns:a16="http://schemas.microsoft.com/office/drawing/2014/main" id="{22D7ED5B-4D48-4C4E-B709-B897FEE43899}"/>
              </a:ext>
            </a:extLst>
          </p:cNvPr>
          <p:cNvSpPr>
            <a:spLocks noGrp="1"/>
          </p:cNvSpPr>
          <p:nvPr>
            <p:ph type="pic" sz="quarter" idx="17"/>
          </p:nvPr>
        </p:nvSpPr>
        <p:spPr>
          <a:xfrm>
            <a:off x="7447821" y="4684035"/>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18" name="Picture Placeholder 4">
            <a:extLst>
              <a:ext uri="{FF2B5EF4-FFF2-40B4-BE49-F238E27FC236}">
                <a16:creationId xmlns:a16="http://schemas.microsoft.com/office/drawing/2014/main" id="{FA75809B-7A67-4AA4-96F8-C6A00105F8A5}"/>
              </a:ext>
            </a:extLst>
          </p:cNvPr>
          <p:cNvSpPr>
            <a:spLocks noGrp="1"/>
          </p:cNvSpPr>
          <p:nvPr>
            <p:ph type="pic" sz="quarter" idx="18"/>
          </p:nvPr>
        </p:nvSpPr>
        <p:spPr>
          <a:xfrm>
            <a:off x="7447821" y="2570617"/>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pic>
        <p:nvPicPr>
          <p:cNvPr id="20" name="Picture 19">
            <a:extLst>
              <a:ext uri="{FF2B5EF4-FFF2-40B4-BE49-F238E27FC236}">
                <a16:creationId xmlns:a16="http://schemas.microsoft.com/office/drawing/2014/main" id="{9F593AE5-430A-4608-AC6E-8007BCAA3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0762" y="457200"/>
            <a:ext cx="2616510" cy="779899"/>
          </a:xfrm>
          <a:prstGeom prst="rect">
            <a:avLst/>
          </a:prstGeom>
        </p:spPr>
      </p:pic>
      <p:pic>
        <p:nvPicPr>
          <p:cNvPr id="4" name="Picture 3">
            <a:extLst>
              <a:ext uri="{FF2B5EF4-FFF2-40B4-BE49-F238E27FC236}">
                <a16:creationId xmlns:a16="http://schemas.microsoft.com/office/drawing/2014/main" id="{46F0A3FE-1BD7-4032-8D98-326145866B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0918" y="1679014"/>
            <a:ext cx="5400756" cy="2564632"/>
          </a:xfrm>
          <a:prstGeom prst="rect">
            <a:avLst/>
          </a:prstGeom>
        </p:spPr>
      </p:pic>
      <p:sp>
        <p:nvSpPr>
          <p:cNvPr id="5" name="Rectangle: Rounded Corners 4">
            <a:extLst>
              <a:ext uri="{FF2B5EF4-FFF2-40B4-BE49-F238E27FC236}">
                <a16:creationId xmlns:a16="http://schemas.microsoft.com/office/drawing/2014/main" id="{94C6A1DF-EBEE-4AB7-884F-A434EB9D865E}"/>
              </a:ext>
            </a:extLst>
          </p:cNvPr>
          <p:cNvSpPr/>
          <p:nvPr userDrawn="1"/>
        </p:nvSpPr>
        <p:spPr bwMode="auto">
          <a:xfrm>
            <a:off x="500762" y="4565780"/>
            <a:ext cx="5343447" cy="1362269"/>
          </a:xfrm>
          <a:prstGeom prst="roundRect">
            <a:avLst/>
          </a:prstGeom>
          <a:solidFill>
            <a:schemeClr val="accent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9689AA5C-0F7A-45A9-A855-0809AE1C6346}"/>
              </a:ext>
            </a:extLst>
          </p:cNvPr>
          <p:cNvGrpSpPr/>
          <p:nvPr userDrawn="1"/>
        </p:nvGrpSpPr>
        <p:grpSpPr>
          <a:xfrm>
            <a:off x="1291704" y="6206798"/>
            <a:ext cx="3679030" cy="386464"/>
            <a:chOff x="1282584" y="5989373"/>
            <a:chExt cx="3679030" cy="386464"/>
          </a:xfrm>
        </p:grpSpPr>
        <p:sp>
          <p:nvSpPr>
            <p:cNvPr id="19" name="object 6">
              <a:extLst>
                <a:ext uri="{FF2B5EF4-FFF2-40B4-BE49-F238E27FC236}">
                  <a16:creationId xmlns:a16="http://schemas.microsoft.com/office/drawing/2014/main" id="{019DDB9F-B342-4B38-A251-B2DA2842363A}"/>
                </a:ext>
              </a:extLst>
            </p:cNvPr>
            <p:cNvSpPr txBox="1">
              <a:spLocks/>
            </p:cNvSpPr>
            <p:nvPr userDrawn="1"/>
          </p:nvSpPr>
          <p:spPr bwMode="auto">
            <a:xfrm>
              <a:off x="1687633" y="6140432"/>
              <a:ext cx="3273981" cy="146624"/>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a:solidFill>
                    <a:schemeClr val="bg1"/>
                  </a:solidFill>
                  <a:cs typeface="Arial"/>
                </a:rPr>
                <a:t>caritas.org.au/project-compassion</a:t>
              </a:r>
            </a:p>
          </p:txBody>
        </p:sp>
        <p:pic>
          <p:nvPicPr>
            <p:cNvPr id="21" name="Picture 15" descr="Icon&#10;&#10;Description automatically generated">
              <a:extLst>
                <a:ext uri="{FF2B5EF4-FFF2-40B4-BE49-F238E27FC236}">
                  <a16:creationId xmlns:a16="http://schemas.microsoft.com/office/drawing/2014/main" id="{F1112B9C-82F0-4816-B5D8-DBC3E6E77765}"/>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282584" y="5989373"/>
              <a:ext cx="343524" cy="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345156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Image (L) + Content_Teal">
    <p:bg>
      <p:bgPr>
        <a:solidFill>
          <a:schemeClr val="accent3"/>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F98F576D-2BA1-4A84-BA3E-904C3F32B90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351175" y="1203158"/>
            <a:ext cx="5544000" cy="4854742"/>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351175" y="238850"/>
            <a:ext cx="8206124" cy="398637"/>
          </a:xfrm>
        </p:spPr>
        <p:txBody>
          <a:bodyPr anchor="t"/>
          <a:lstStyle>
            <a:lvl1pPr>
              <a:defRPr b="1">
                <a:solidFill>
                  <a:schemeClr val="bg1"/>
                </a:solidFill>
              </a:defRPr>
            </a:lvl1pPr>
          </a:lstStyle>
          <a:p>
            <a:r>
              <a:rPr lang="en-US"/>
              <a:t>Click to edit Master title</a:t>
            </a:r>
            <a:endParaRPr lang="en-AU"/>
          </a:p>
        </p:txBody>
      </p:sp>
      <p:sp>
        <p:nvSpPr>
          <p:cNvPr id="9" name="Text Placeholder 8"/>
          <p:cNvSpPr>
            <a:spLocks noGrp="1"/>
          </p:cNvSpPr>
          <p:nvPr>
            <p:ph type="body" sz="quarter" idx="13"/>
          </p:nvPr>
        </p:nvSpPr>
        <p:spPr>
          <a:xfrm>
            <a:off x="351175" y="642046"/>
            <a:ext cx="8091499" cy="312738"/>
          </a:xfrm>
        </p:spPr>
        <p:txBody>
          <a:bodyPr/>
          <a:lstStyle>
            <a:lvl1pPr>
              <a:defRPr sz="2400" b="1" cap="all" baseline="0">
                <a:solidFill>
                  <a:schemeClr val="accent2"/>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6296827" y="1203158"/>
            <a:ext cx="5544000" cy="4854742"/>
          </a:xfrm>
          <a:prstGeom prst="roundRect">
            <a:avLst>
              <a:gd name="adj" fmla="val 5451"/>
            </a:avLst>
          </a:prstGeom>
          <a:solidFill>
            <a:schemeClr val="bg1"/>
          </a:solidFill>
          <a:ln w="38100">
            <a:solidFill>
              <a:schemeClr val="accent4"/>
            </a:solidFill>
          </a:ln>
        </p:spPr>
        <p:txBody>
          <a:bodyPr lIns="180000" tIns="36000" rIns="180000" bIns="108000"/>
          <a:lstStyle>
            <a:lvl1pPr>
              <a:spcAft>
                <a:spcPts val="1200"/>
              </a:spcAft>
              <a:defRPr/>
            </a:lvl1pPr>
            <a:lvl2pPr>
              <a:spcAft>
                <a:spcPts val="1200"/>
              </a:spcAft>
              <a:defRPr/>
            </a:lvl2pPr>
            <a:lvl3pPr>
              <a:spcAft>
                <a:spcPts val="1200"/>
              </a:spcAft>
              <a:defRPr/>
            </a:lvl3pPr>
            <a:lvl4pPr>
              <a:spcAft>
                <a:spcPts val="1200"/>
              </a:spcAft>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4D952CE0-BF57-4FF6-AB47-3DBAA92BAD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33051" y="6295108"/>
            <a:ext cx="1207776" cy="360000"/>
          </a:xfrm>
          <a:prstGeom prst="rect">
            <a:avLst/>
          </a:prstGeom>
        </p:spPr>
      </p:pic>
    </p:spTree>
    <p:extLst>
      <p:ext uri="{BB962C8B-B14F-4D97-AF65-F5344CB8AC3E}">
        <p14:creationId xmlns:p14="http://schemas.microsoft.com/office/powerpoint/2010/main" val="357804721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Image (L) + Content_Teal">
    <p:bg>
      <p:bgPr>
        <a:solidFill>
          <a:schemeClr val="accent3"/>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F98F576D-2BA1-4A84-BA3E-904C3F32B90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6296827" y="1372156"/>
            <a:ext cx="5544000" cy="47088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1849426" y="261381"/>
            <a:ext cx="8206124" cy="508240"/>
          </a:xfrm>
        </p:spPr>
        <p:txBody>
          <a:bodyPr anchor="t"/>
          <a:lstStyle>
            <a:lvl1pPr>
              <a:defRPr b="1">
                <a:solidFill>
                  <a:schemeClr val="bg1"/>
                </a:solidFill>
              </a:defRPr>
            </a:lvl1pPr>
          </a:lstStyle>
          <a:p>
            <a:r>
              <a:rPr lang="en-US"/>
              <a:t>Click to edit Master title</a:t>
            </a:r>
            <a:endParaRPr lang="en-AU"/>
          </a:p>
        </p:txBody>
      </p:sp>
      <p:sp>
        <p:nvSpPr>
          <p:cNvPr id="9" name="Text Placeholder 8"/>
          <p:cNvSpPr>
            <a:spLocks noGrp="1"/>
          </p:cNvSpPr>
          <p:nvPr>
            <p:ph type="body" sz="quarter" idx="13"/>
          </p:nvPr>
        </p:nvSpPr>
        <p:spPr>
          <a:xfrm>
            <a:off x="1849426" y="800100"/>
            <a:ext cx="8091499" cy="312738"/>
          </a:xfrm>
        </p:spPr>
        <p:txBody>
          <a:bodyPr/>
          <a:lstStyle>
            <a:lvl1pPr>
              <a:defRPr sz="2400" b="1" cap="all" baseline="0">
                <a:solidFill>
                  <a:schemeClr val="accent2"/>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351173" y="1367624"/>
            <a:ext cx="5544000" cy="4708800"/>
          </a:xfrm>
          <a:prstGeom prst="roundRect">
            <a:avLst>
              <a:gd name="adj" fmla="val 5451"/>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4" y="209645"/>
            <a:ext cx="1409938" cy="940955"/>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pic>
        <p:nvPicPr>
          <p:cNvPr id="10" name="Picture 9">
            <a:extLst>
              <a:ext uri="{FF2B5EF4-FFF2-40B4-BE49-F238E27FC236}">
                <a16:creationId xmlns:a16="http://schemas.microsoft.com/office/drawing/2014/main" id="{81FADF7A-0F9E-4CA0-9ECE-33BFC13055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33051" y="6295108"/>
            <a:ext cx="1207776" cy="360000"/>
          </a:xfrm>
          <a:prstGeom prst="rect">
            <a:avLst/>
          </a:prstGeom>
        </p:spPr>
      </p:pic>
    </p:spTree>
    <p:extLst>
      <p:ext uri="{BB962C8B-B14F-4D97-AF65-F5344CB8AC3E}">
        <p14:creationId xmlns:p14="http://schemas.microsoft.com/office/powerpoint/2010/main" val="138240762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x Columns + 3x Images_Teal">
    <p:bg>
      <p:bgPr>
        <a:solidFill>
          <a:schemeClr val="accent3"/>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0EC26E4-2394-45CE-BD33-209464B1D475}"/>
              </a:ext>
            </a:extLst>
          </p:cNvPr>
          <p:cNvSpPr txBox="1"/>
          <p:nvPr/>
        </p:nvSpPr>
        <p:spPr bwMode="auto">
          <a:xfrm>
            <a:off x="12846050" y="1892300"/>
            <a:ext cx="987425" cy="215900"/>
          </a:xfrm>
          <a:prstGeom prst="rect">
            <a:avLst/>
          </a:prstGeom>
          <a:noFill/>
          <a:ln>
            <a:noFill/>
          </a:ln>
        </p:spPr>
        <p:txBody>
          <a:bodyPr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367" eaLnBrk="1" fontAlgn="auto" hangingPunct="1">
              <a:spcBef>
                <a:spcPts val="0"/>
              </a:spcBef>
              <a:spcAft>
                <a:spcPts val="300"/>
              </a:spcAft>
              <a:defRPr/>
            </a:pPr>
            <a:r>
              <a:rPr lang="en-GB" altLang="en-US" sz="700">
                <a:latin typeface="+mn-lt"/>
              </a:rPr>
              <a:t>Send Picture to back to reveal logo and ribbon</a:t>
            </a:r>
            <a:endParaRPr lang="en-US" altLang="en-US" sz="700">
              <a:latin typeface="+mn-lt"/>
            </a:endParaRPr>
          </a:p>
        </p:txBody>
      </p:sp>
      <p:cxnSp>
        <p:nvCxnSpPr>
          <p:cNvPr id="13" name="Straight Arrow Connector 12">
            <a:extLst>
              <a:ext uri="{FF2B5EF4-FFF2-40B4-BE49-F238E27FC236}">
                <a16:creationId xmlns:a16="http://schemas.microsoft.com/office/drawing/2014/main" id="{71A02F8C-7EB4-48CC-B0AA-78ABFF2CEBAC}"/>
              </a:ext>
            </a:extLst>
          </p:cNvPr>
          <p:cNvCxnSpPr/>
          <p:nvPr/>
        </p:nvCxnSpPr>
        <p:spPr>
          <a:xfrm>
            <a:off x="12573000" y="1982788"/>
            <a:ext cx="185738" cy="0"/>
          </a:xfrm>
          <a:prstGeom prst="straightConnector1">
            <a:avLst/>
          </a:prstGeom>
          <a:ln w="19050">
            <a:solidFill>
              <a:schemeClr val="accent2"/>
            </a:solidFill>
            <a:headEnd type="triangle" w="med" len="med"/>
            <a:tailEnd type="none" w="med" len="med"/>
          </a:ln>
        </p:spPr>
        <p:style>
          <a:lnRef idx="1">
            <a:schemeClr val="dk1"/>
          </a:lnRef>
          <a:fillRef idx="0">
            <a:schemeClr val="dk1"/>
          </a:fillRef>
          <a:effectRef idx="0">
            <a:schemeClr val="dk1"/>
          </a:effectRef>
          <a:fontRef idx="minor">
            <a:schemeClr val="tx1"/>
          </a:fontRef>
        </p:style>
      </p:cxnSp>
      <p:pic>
        <p:nvPicPr>
          <p:cNvPr id="14" name="Picture 7" descr="A picture containing shape&#10;&#10;Description automatically generated">
            <a:extLst>
              <a:ext uri="{FF2B5EF4-FFF2-40B4-BE49-F238E27FC236}">
                <a16:creationId xmlns:a16="http://schemas.microsoft.com/office/drawing/2014/main" id="{2D899B34-30EF-494E-A2BE-22A98D6D2A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8601E40-A6B8-41AA-A69C-C7E74FBFAF1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33051" y="6295108"/>
            <a:ext cx="1207776" cy="360000"/>
          </a:xfrm>
          <a:prstGeom prst="rect">
            <a:avLst/>
          </a:prstGeom>
        </p:spPr>
      </p:pic>
      <p:sp>
        <p:nvSpPr>
          <p:cNvPr id="5" name="Picture Placeholder 4">
            <a:extLst>
              <a:ext uri="{FF2B5EF4-FFF2-40B4-BE49-F238E27FC236}">
                <a16:creationId xmlns:a16="http://schemas.microsoft.com/office/drawing/2014/main" id="{A76556D1-2EDC-433F-B118-BC1D31FE6E58}"/>
              </a:ext>
            </a:extLst>
          </p:cNvPr>
          <p:cNvSpPr>
            <a:spLocks noGrp="1"/>
          </p:cNvSpPr>
          <p:nvPr>
            <p:ph type="pic" sz="quarter" idx="22"/>
          </p:nvPr>
        </p:nvSpPr>
        <p:spPr>
          <a:xfrm>
            <a:off x="393258" y="1476375"/>
            <a:ext cx="3509483" cy="1952625"/>
          </a:xfrm>
          <a:prstGeom prst="roundRect">
            <a:avLst/>
          </a:prstGeom>
          <a:ln>
            <a:noFill/>
          </a:ln>
        </p:spPr>
        <p:txBody>
          <a:bodyPr/>
          <a:lstStyle>
            <a:lvl1pPr>
              <a:defRPr/>
            </a:lvl1pPr>
          </a:lstStyle>
          <a:p>
            <a:endParaRPr lang="en-AU"/>
          </a:p>
        </p:txBody>
      </p:sp>
      <p:sp>
        <p:nvSpPr>
          <p:cNvPr id="19" name="Picture Placeholder 4">
            <a:extLst>
              <a:ext uri="{FF2B5EF4-FFF2-40B4-BE49-F238E27FC236}">
                <a16:creationId xmlns:a16="http://schemas.microsoft.com/office/drawing/2014/main" id="{39EE4530-02FD-4491-A757-B53864BDDD82}"/>
              </a:ext>
            </a:extLst>
          </p:cNvPr>
          <p:cNvSpPr>
            <a:spLocks noGrp="1"/>
          </p:cNvSpPr>
          <p:nvPr>
            <p:ph type="pic" sz="quarter" idx="23"/>
          </p:nvPr>
        </p:nvSpPr>
        <p:spPr>
          <a:xfrm>
            <a:off x="4341258" y="1476375"/>
            <a:ext cx="3509483" cy="1952625"/>
          </a:xfrm>
          <a:prstGeom prst="roundRect">
            <a:avLst/>
          </a:prstGeom>
          <a:ln>
            <a:noFill/>
          </a:ln>
        </p:spPr>
        <p:txBody>
          <a:bodyPr/>
          <a:lstStyle/>
          <a:p>
            <a:endParaRPr lang="en-AU"/>
          </a:p>
        </p:txBody>
      </p:sp>
      <p:sp>
        <p:nvSpPr>
          <p:cNvPr id="20" name="Text Placeholder 3">
            <a:extLst>
              <a:ext uri="{FF2B5EF4-FFF2-40B4-BE49-F238E27FC236}">
                <a16:creationId xmlns:a16="http://schemas.microsoft.com/office/drawing/2014/main" id="{CC718742-0322-4014-8F00-2DC6DA70FA09}"/>
              </a:ext>
            </a:extLst>
          </p:cNvPr>
          <p:cNvSpPr>
            <a:spLocks noGrp="1"/>
          </p:cNvSpPr>
          <p:nvPr>
            <p:ph type="body" sz="quarter" idx="24"/>
          </p:nvPr>
        </p:nvSpPr>
        <p:spPr>
          <a:xfrm>
            <a:off x="4296000" y="3257259"/>
            <a:ext cx="3600000" cy="2765310"/>
          </a:xfrm>
          <a:prstGeom prst="roundRect">
            <a:avLst>
              <a:gd name="adj" fmla="val 8360"/>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4" name="Picture Placeholder 4">
            <a:extLst>
              <a:ext uri="{FF2B5EF4-FFF2-40B4-BE49-F238E27FC236}">
                <a16:creationId xmlns:a16="http://schemas.microsoft.com/office/drawing/2014/main" id="{A9EBDAF1-AD4E-47A4-BAD6-392C70E18FD3}"/>
              </a:ext>
            </a:extLst>
          </p:cNvPr>
          <p:cNvSpPr>
            <a:spLocks noGrp="1"/>
          </p:cNvSpPr>
          <p:nvPr>
            <p:ph type="pic" sz="quarter" idx="25"/>
          </p:nvPr>
        </p:nvSpPr>
        <p:spPr>
          <a:xfrm>
            <a:off x="8289258" y="1476375"/>
            <a:ext cx="3509483" cy="1952625"/>
          </a:xfrm>
          <a:prstGeom prst="roundRect">
            <a:avLst/>
          </a:prstGeom>
          <a:ln>
            <a:noFill/>
          </a:ln>
        </p:spPr>
        <p:txBody>
          <a:bodyPr/>
          <a:lstStyle/>
          <a:p>
            <a:endParaRPr lang="en-AU"/>
          </a:p>
        </p:txBody>
      </p:sp>
      <p:sp>
        <p:nvSpPr>
          <p:cNvPr id="25" name="Text Placeholder 3">
            <a:extLst>
              <a:ext uri="{FF2B5EF4-FFF2-40B4-BE49-F238E27FC236}">
                <a16:creationId xmlns:a16="http://schemas.microsoft.com/office/drawing/2014/main" id="{DBD06840-0550-420E-B1B8-35703238F0BF}"/>
              </a:ext>
            </a:extLst>
          </p:cNvPr>
          <p:cNvSpPr>
            <a:spLocks noGrp="1"/>
          </p:cNvSpPr>
          <p:nvPr>
            <p:ph type="body" sz="quarter" idx="26"/>
          </p:nvPr>
        </p:nvSpPr>
        <p:spPr>
          <a:xfrm>
            <a:off x="348000" y="3257259"/>
            <a:ext cx="3600000" cy="2765310"/>
          </a:xfrm>
          <a:prstGeom prst="roundRect">
            <a:avLst>
              <a:gd name="adj" fmla="val 8360"/>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quarter" idx="17"/>
          </p:nvPr>
        </p:nvSpPr>
        <p:spPr>
          <a:xfrm>
            <a:off x="8244000" y="3257259"/>
            <a:ext cx="3600000" cy="2765310"/>
          </a:xfrm>
          <a:prstGeom prst="roundRect">
            <a:avLst>
              <a:gd name="adj" fmla="val 8360"/>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6" name="Title 4">
            <a:extLst>
              <a:ext uri="{FF2B5EF4-FFF2-40B4-BE49-F238E27FC236}">
                <a16:creationId xmlns:a16="http://schemas.microsoft.com/office/drawing/2014/main" id="{3E2B568F-D1BA-4C31-BCC9-7CFE8EE77C86}"/>
              </a:ext>
            </a:extLst>
          </p:cNvPr>
          <p:cNvSpPr>
            <a:spLocks noGrp="1"/>
          </p:cNvSpPr>
          <p:nvPr>
            <p:ph type="title"/>
          </p:nvPr>
        </p:nvSpPr>
        <p:spPr>
          <a:xfrm>
            <a:off x="348000" y="261380"/>
            <a:ext cx="9707550" cy="889219"/>
          </a:xfrm>
        </p:spPr>
        <p:txBody>
          <a:bodyPr anchor="ctr"/>
          <a:lstStyle>
            <a:lvl1pPr>
              <a:defRPr sz="2600" b="1" cap="none">
                <a:solidFill>
                  <a:schemeClr val="bg1"/>
                </a:solidFill>
              </a:defRPr>
            </a:lvl1pPr>
          </a:lstStyle>
          <a:p>
            <a:pPr>
              <a:defRPr/>
            </a:pPr>
            <a:endParaRPr lang="en-AU" dirty="0"/>
          </a:p>
        </p:txBody>
      </p:sp>
    </p:spTree>
    <p:extLst>
      <p:ext uri="{BB962C8B-B14F-4D97-AF65-F5344CB8AC3E}">
        <p14:creationId xmlns:p14="http://schemas.microsoft.com/office/powerpoint/2010/main" val="202296192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AXM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99C634-B36E-44A4-AA71-A7B51E5A5456}"/>
              </a:ext>
            </a:extLst>
          </p:cNvPr>
          <p:cNvSpPr>
            <a:spLocks noGrp="1"/>
          </p:cNvSpPr>
          <p:nvPr>
            <p:ph type="pic" sz="quarter" idx="13"/>
          </p:nvPr>
        </p:nvSpPr>
        <p:spPr>
          <a:xfrm>
            <a:off x="0" y="0"/>
            <a:ext cx="12192000" cy="6858000"/>
          </a:xfrm>
          <a:ln>
            <a:noFill/>
          </a:ln>
        </p:spPr>
        <p:txBody>
          <a:bodyPr/>
          <a:lstStyle/>
          <a:p>
            <a:endParaRPr lang="en-AU"/>
          </a:p>
        </p:txBody>
      </p:sp>
      <p:sp>
        <p:nvSpPr>
          <p:cNvPr id="19" name="Text Placeholder 17"/>
          <p:cNvSpPr>
            <a:spLocks noGrp="1"/>
          </p:cNvSpPr>
          <p:nvPr>
            <p:ph type="body" sz="quarter" idx="12"/>
          </p:nvPr>
        </p:nvSpPr>
        <p:spPr>
          <a:xfrm>
            <a:off x="384991" y="1937660"/>
            <a:ext cx="4140000" cy="3780000"/>
          </a:xfrm>
          <a:prstGeom prst="roundRect">
            <a:avLst>
              <a:gd name="adj" fmla="val 9670"/>
            </a:avLst>
          </a:prstGeom>
          <a:solidFill>
            <a:schemeClr val="accent4">
              <a:alpha val="70000"/>
            </a:schemeClr>
          </a:solidFill>
          <a:ln w="38100">
            <a:solidFill>
              <a:schemeClr val="accent3"/>
            </a:solidFill>
          </a:ln>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F16DDD9-7AEC-4D3F-B7B2-837AA9AFC0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991" y="399287"/>
            <a:ext cx="1937009" cy="919819"/>
          </a:xfrm>
          <a:prstGeom prst="rect">
            <a:avLst/>
          </a:prstGeom>
        </p:spPr>
      </p:pic>
    </p:spTree>
    <p:extLst>
      <p:ext uri="{BB962C8B-B14F-4D97-AF65-F5344CB8AC3E}">
        <p14:creationId xmlns:p14="http://schemas.microsoft.com/office/powerpoint/2010/main" val="85012357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AXM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99C634-B36E-44A4-AA71-A7B51E5A5456}"/>
              </a:ext>
            </a:extLst>
          </p:cNvPr>
          <p:cNvSpPr>
            <a:spLocks noGrp="1"/>
          </p:cNvSpPr>
          <p:nvPr>
            <p:ph type="pic" sz="quarter" idx="13"/>
          </p:nvPr>
        </p:nvSpPr>
        <p:spPr>
          <a:xfrm>
            <a:off x="0" y="0"/>
            <a:ext cx="12192000" cy="6858000"/>
          </a:xfrm>
          <a:ln>
            <a:noFill/>
          </a:ln>
        </p:spPr>
        <p:txBody>
          <a:bodyPr/>
          <a:lstStyle/>
          <a:p>
            <a:endParaRPr lang="en-AU"/>
          </a:p>
        </p:txBody>
      </p:sp>
      <p:sp>
        <p:nvSpPr>
          <p:cNvPr id="19" name="Text Placeholder 17"/>
          <p:cNvSpPr>
            <a:spLocks noGrp="1"/>
          </p:cNvSpPr>
          <p:nvPr>
            <p:ph type="body" sz="quarter" idx="12"/>
          </p:nvPr>
        </p:nvSpPr>
        <p:spPr>
          <a:xfrm>
            <a:off x="384991" y="1937660"/>
            <a:ext cx="4140000" cy="3780000"/>
          </a:xfrm>
          <a:prstGeom prst="roundRect">
            <a:avLst>
              <a:gd name="adj" fmla="val 9670"/>
            </a:avLst>
          </a:prstGeom>
          <a:solidFill>
            <a:schemeClr val="accent4">
              <a:alpha val="70000"/>
            </a:schemeClr>
          </a:solidFill>
          <a:ln w="38100">
            <a:solidFill>
              <a:schemeClr val="accent3"/>
            </a:solidFill>
          </a:ln>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F16DDD9-7AEC-4D3F-B7B2-837AA9AFC0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991" y="399287"/>
            <a:ext cx="1937009" cy="919819"/>
          </a:xfrm>
          <a:prstGeom prst="rect">
            <a:avLst/>
          </a:prstGeom>
        </p:spPr>
      </p:pic>
    </p:spTree>
    <p:extLst>
      <p:ext uri="{BB962C8B-B14F-4D97-AF65-F5344CB8AC3E}">
        <p14:creationId xmlns:p14="http://schemas.microsoft.com/office/powerpoint/2010/main" val="294912497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mage + Copy_Ochre">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497303" y="3193247"/>
            <a:ext cx="3240000" cy="2765310"/>
          </a:xfrm>
          <a:prstGeom prst="roundRect">
            <a:avLst>
              <a:gd name="adj" fmla="val 8360"/>
            </a:avLst>
          </a:prstGeom>
          <a:solidFill>
            <a:schemeClr val="tx2"/>
          </a:solidFill>
          <a:ln w="38100">
            <a:solidFill>
              <a:srgbClr val="006992"/>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358775"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a:extLst>
              <a:ext uri="{FF2B5EF4-FFF2-40B4-BE49-F238E27FC236}">
                <a16:creationId xmlns:a16="http://schemas.microsoft.com/office/drawing/2014/main" id="{439846E0-30A9-4BBB-BC51-C42FB8FB0B93}"/>
              </a:ext>
            </a:extLst>
          </p:cNvPr>
          <p:cNvSpPr>
            <a:spLocks noGrp="1"/>
          </p:cNvSpPr>
          <p:nvPr>
            <p:ph type="pic" sz="quarter" idx="18"/>
          </p:nvPr>
        </p:nvSpPr>
        <p:spPr>
          <a:xfrm>
            <a:off x="0" y="0"/>
            <a:ext cx="12192000" cy="6858000"/>
          </a:xfrm>
          <a:noFill/>
          <a:ln>
            <a:noFill/>
          </a:ln>
        </p:spPr>
        <p:txBody>
          <a:bodyPr/>
          <a:lstStyle/>
          <a:p>
            <a:endParaRPr lang="en-AU"/>
          </a:p>
        </p:txBody>
      </p:sp>
    </p:spTree>
    <p:extLst>
      <p:ext uri="{BB962C8B-B14F-4D97-AF65-F5344CB8AC3E}">
        <p14:creationId xmlns:p14="http://schemas.microsoft.com/office/powerpoint/2010/main" val="114987448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World map">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99915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accent3"/>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6"/>
          </p:nvPr>
        </p:nvSpPr>
        <p:spPr>
          <a:xfrm>
            <a:off x="7447822" y="457200"/>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500763" y="4844529"/>
            <a:ext cx="5260912" cy="658776"/>
          </a:xfrm>
        </p:spPr>
        <p:txBody>
          <a:bodyPr/>
          <a:lstStyle>
            <a:lvl1pPr marL="0" indent="0" algn="ctr">
              <a:buNone/>
              <a:defRPr sz="2031" b="1" cap="all" baseline="0">
                <a:solidFill>
                  <a:schemeClr val="accent4"/>
                </a:solidFill>
              </a:defRPr>
            </a:lvl1pPr>
            <a:lvl2pPr>
              <a:defRPr sz="2031" b="1" cap="all" baseline="0">
                <a:solidFill>
                  <a:schemeClr val="bg1"/>
                </a:solidFill>
              </a:defRPr>
            </a:lvl2pPr>
            <a:lvl3pPr>
              <a:defRPr sz="2031" b="1" cap="all" baseline="0">
                <a:solidFill>
                  <a:schemeClr val="bg1"/>
                </a:solidFill>
              </a:defRPr>
            </a:lvl3pPr>
            <a:lvl4pPr>
              <a:defRPr sz="2031" b="1" cap="all" baseline="0">
                <a:solidFill>
                  <a:schemeClr val="bg1"/>
                </a:solidFill>
              </a:defRPr>
            </a:lvl4pPr>
            <a:lvl5pPr>
              <a:defRPr sz="2031" b="1" cap="all" baseline="0">
                <a:solidFill>
                  <a:schemeClr val="bg1"/>
                </a:solidFill>
              </a:defRPr>
            </a:lvl5pPr>
          </a:lstStyle>
          <a:p>
            <a:pPr lvl="0"/>
            <a:r>
              <a:rPr lang="en-US"/>
              <a:t>Edit Master text styles</a:t>
            </a:r>
          </a:p>
        </p:txBody>
      </p:sp>
      <p:sp>
        <p:nvSpPr>
          <p:cNvPr id="17" name="Picture Placeholder 4">
            <a:extLst>
              <a:ext uri="{FF2B5EF4-FFF2-40B4-BE49-F238E27FC236}">
                <a16:creationId xmlns:a16="http://schemas.microsoft.com/office/drawing/2014/main" id="{22D7ED5B-4D48-4C4E-B709-B897FEE43899}"/>
              </a:ext>
            </a:extLst>
          </p:cNvPr>
          <p:cNvSpPr>
            <a:spLocks noGrp="1"/>
          </p:cNvSpPr>
          <p:nvPr>
            <p:ph type="pic" sz="quarter" idx="17"/>
          </p:nvPr>
        </p:nvSpPr>
        <p:spPr>
          <a:xfrm>
            <a:off x="7447821" y="4684035"/>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18" name="Picture Placeholder 4">
            <a:extLst>
              <a:ext uri="{FF2B5EF4-FFF2-40B4-BE49-F238E27FC236}">
                <a16:creationId xmlns:a16="http://schemas.microsoft.com/office/drawing/2014/main" id="{FA75809B-7A67-4AA4-96F8-C6A00105F8A5}"/>
              </a:ext>
            </a:extLst>
          </p:cNvPr>
          <p:cNvSpPr>
            <a:spLocks noGrp="1"/>
          </p:cNvSpPr>
          <p:nvPr>
            <p:ph type="pic" sz="quarter" idx="18"/>
          </p:nvPr>
        </p:nvSpPr>
        <p:spPr>
          <a:xfrm>
            <a:off x="7447821" y="2570617"/>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pic>
        <p:nvPicPr>
          <p:cNvPr id="20" name="Picture 19">
            <a:extLst>
              <a:ext uri="{FF2B5EF4-FFF2-40B4-BE49-F238E27FC236}">
                <a16:creationId xmlns:a16="http://schemas.microsoft.com/office/drawing/2014/main" id="{9F593AE5-430A-4608-AC6E-8007BCAA3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0762" y="457200"/>
            <a:ext cx="2616510" cy="779899"/>
          </a:xfrm>
          <a:prstGeom prst="rect">
            <a:avLst/>
          </a:prstGeom>
        </p:spPr>
      </p:pic>
      <p:pic>
        <p:nvPicPr>
          <p:cNvPr id="4" name="Picture 3">
            <a:extLst>
              <a:ext uri="{FF2B5EF4-FFF2-40B4-BE49-F238E27FC236}">
                <a16:creationId xmlns:a16="http://schemas.microsoft.com/office/drawing/2014/main" id="{46F0A3FE-1BD7-4032-8D98-326145866B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0918" y="1679014"/>
            <a:ext cx="5400756" cy="2564632"/>
          </a:xfrm>
          <a:prstGeom prst="rect">
            <a:avLst/>
          </a:prstGeom>
        </p:spPr>
      </p:pic>
      <p:sp>
        <p:nvSpPr>
          <p:cNvPr id="5" name="Rectangle: Rounded Corners 4">
            <a:extLst>
              <a:ext uri="{FF2B5EF4-FFF2-40B4-BE49-F238E27FC236}">
                <a16:creationId xmlns:a16="http://schemas.microsoft.com/office/drawing/2014/main" id="{94C6A1DF-EBEE-4AB7-884F-A434EB9D865E}"/>
              </a:ext>
            </a:extLst>
          </p:cNvPr>
          <p:cNvSpPr/>
          <p:nvPr userDrawn="1"/>
        </p:nvSpPr>
        <p:spPr bwMode="auto">
          <a:xfrm>
            <a:off x="500763" y="4630792"/>
            <a:ext cx="5260912" cy="1083239"/>
          </a:xfrm>
          <a:prstGeom prst="roundRect">
            <a:avLst/>
          </a:prstGeom>
          <a:solidFill>
            <a:schemeClr val="accent2"/>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9689AA5C-0F7A-45A9-A855-0809AE1C6346}"/>
              </a:ext>
            </a:extLst>
          </p:cNvPr>
          <p:cNvGrpSpPr/>
          <p:nvPr userDrawn="1"/>
        </p:nvGrpSpPr>
        <p:grpSpPr>
          <a:xfrm>
            <a:off x="1291704" y="6105223"/>
            <a:ext cx="3679030" cy="386464"/>
            <a:chOff x="1282584" y="5989373"/>
            <a:chExt cx="3679030" cy="386464"/>
          </a:xfrm>
        </p:grpSpPr>
        <p:sp>
          <p:nvSpPr>
            <p:cNvPr id="19" name="object 6">
              <a:extLst>
                <a:ext uri="{FF2B5EF4-FFF2-40B4-BE49-F238E27FC236}">
                  <a16:creationId xmlns:a16="http://schemas.microsoft.com/office/drawing/2014/main" id="{019DDB9F-B342-4B38-A251-B2DA2842363A}"/>
                </a:ext>
              </a:extLst>
            </p:cNvPr>
            <p:cNvSpPr txBox="1">
              <a:spLocks/>
            </p:cNvSpPr>
            <p:nvPr userDrawn="1"/>
          </p:nvSpPr>
          <p:spPr bwMode="auto">
            <a:xfrm>
              <a:off x="1687633" y="6140432"/>
              <a:ext cx="3273981" cy="146624"/>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a:solidFill>
                    <a:schemeClr val="bg1"/>
                  </a:solidFill>
                  <a:cs typeface="Arial"/>
                </a:rPr>
                <a:t>caritas.org.au/project-compassion</a:t>
              </a:r>
            </a:p>
          </p:txBody>
        </p:sp>
        <p:pic>
          <p:nvPicPr>
            <p:cNvPr id="21" name="Picture 15" descr="Icon&#10;&#10;Description automatically generated">
              <a:extLst>
                <a:ext uri="{FF2B5EF4-FFF2-40B4-BE49-F238E27FC236}">
                  <a16:creationId xmlns:a16="http://schemas.microsoft.com/office/drawing/2014/main" id="{F1112B9C-82F0-4816-B5D8-DBC3E6E77765}"/>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282584" y="5989373"/>
              <a:ext cx="343524" cy="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8507125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Final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40E17-3FC9-45CE-9ECD-43FC90DB4CB4}"/>
              </a:ext>
            </a:extLst>
          </p:cNvPr>
          <p:cNvSpPr/>
          <p:nvPr/>
        </p:nvSpPr>
        <p:spPr bwMode="auto">
          <a:xfrm>
            <a:off x="0" y="5076968"/>
            <a:ext cx="12192000" cy="178103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1031953" y="5446429"/>
            <a:ext cx="6178355"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dirty="0">
                <a:solidFill>
                  <a:schemeClr val="accent1"/>
                </a:solidFill>
                <a:cs typeface="Arial"/>
              </a:rPr>
              <a:t>caritas.org.au/project-compassion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1031952" y="5878382"/>
            <a:ext cx="4843541"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dirty="0">
                <a:solidFill>
                  <a:schemeClr val="accent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1031952" y="6234364"/>
            <a:ext cx="3939651"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dirty="0">
                <a:solidFill>
                  <a:schemeClr val="accent1"/>
                </a:solidFill>
                <a:cs typeface="Arial"/>
              </a:rPr>
              <a:t>#</a:t>
            </a:r>
            <a:r>
              <a:rPr lang="en-AU" sz="1600" b="1" dirty="0" err="1">
                <a:solidFill>
                  <a:schemeClr val="accent1"/>
                </a:solidFill>
                <a:cs typeface="Arial"/>
              </a:rPr>
              <a:t>projectcompassion</a:t>
            </a:r>
            <a:endParaRPr lang="en-AU" sz="1600" b="1" dirty="0">
              <a:solidFill>
                <a:schemeClr val="accent1"/>
              </a:solidFill>
              <a:cs typeface="Arial"/>
            </a:endParaRPr>
          </a:p>
        </p:txBody>
      </p:sp>
      <p:pic>
        <p:nvPicPr>
          <p:cNvPr id="13" name="Picture 12">
            <a:extLst>
              <a:ext uri="{FF2B5EF4-FFF2-40B4-BE49-F238E27FC236}">
                <a16:creationId xmlns:a16="http://schemas.microsoft.com/office/drawing/2014/main" id="{256F078C-D0E2-4E6E-AF4C-B5E6F9AD78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8400" y="1081699"/>
            <a:ext cx="6435198" cy="3055853"/>
          </a:xfrm>
          <a:prstGeom prst="rect">
            <a:avLst/>
          </a:prstGeom>
        </p:spPr>
      </p:pic>
      <p:pic>
        <p:nvPicPr>
          <p:cNvPr id="3" name="Picture 2">
            <a:extLst>
              <a:ext uri="{FF2B5EF4-FFF2-40B4-BE49-F238E27FC236}">
                <a16:creationId xmlns:a16="http://schemas.microsoft.com/office/drawing/2014/main" id="{F36C271C-196C-4B6D-83E5-94F6E0DA515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7133" y="5290225"/>
            <a:ext cx="512146" cy="512146"/>
          </a:xfrm>
          <a:prstGeom prst="rect">
            <a:avLst/>
          </a:prstGeom>
        </p:spPr>
      </p:pic>
      <p:pic>
        <p:nvPicPr>
          <p:cNvPr id="12" name="Picture 11">
            <a:extLst>
              <a:ext uri="{FF2B5EF4-FFF2-40B4-BE49-F238E27FC236}">
                <a16:creationId xmlns:a16="http://schemas.microsoft.com/office/drawing/2014/main" id="{5F3510D0-D15E-4022-8938-19B7C622CE9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3104" y="5698151"/>
            <a:ext cx="494954" cy="494954"/>
          </a:xfrm>
          <a:prstGeom prst="rect">
            <a:avLst/>
          </a:prstGeom>
        </p:spPr>
      </p:pic>
      <p:pic>
        <p:nvPicPr>
          <p:cNvPr id="16" name="Picture 15">
            <a:extLst>
              <a:ext uri="{FF2B5EF4-FFF2-40B4-BE49-F238E27FC236}">
                <a16:creationId xmlns:a16="http://schemas.microsoft.com/office/drawing/2014/main" id="{E488FBEA-0ABC-41F1-BF2C-C0A42280E5A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04443" y="6094364"/>
            <a:ext cx="494954" cy="494954"/>
          </a:xfrm>
          <a:prstGeom prst="rect">
            <a:avLst/>
          </a:prstGeom>
        </p:spPr>
      </p:pic>
      <p:pic>
        <p:nvPicPr>
          <p:cNvPr id="18" name="Picture 17">
            <a:extLst>
              <a:ext uri="{FF2B5EF4-FFF2-40B4-BE49-F238E27FC236}">
                <a16:creationId xmlns:a16="http://schemas.microsoft.com/office/drawing/2014/main" id="{4A1C161A-F529-4AFE-AC83-16DDD8B6409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095999" y="5446430"/>
            <a:ext cx="5572837" cy="998396"/>
          </a:xfrm>
          <a:prstGeom prst="rect">
            <a:avLst/>
          </a:prstGeom>
        </p:spPr>
      </p:pic>
    </p:spTree>
    <p:extLst>
      <p:ext uri="{BB962C8B-B14F-4D97-AF65-F5344CB8AC3E}">
        <p14:creationId xmlns:p14="http://schemas.microsoft.com/office/powerpoint/2010/main" val="41482169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inal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40E17-3FC9-45CE-9ECD-43FC90DB4CB4}"/>
              </a:ext>
            </a:extLst>
          </p:cNvPr>
          <p:cNvSpPr/>
          <p:nvPr/>
        </p:nvSpPr>
        <p:spPr bwMode="auto">
          <a:xfrm>
            <a:off x="0" y="5076968"/>
            <a:ext cx="12192000" cy="178103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1031953" y="5446429"/>
            <a:ext cx="6178355"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caritas.org.au/project-compassion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1031952" y="5966502"/>
            <a:ext cx="4843541"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1031952" y="6389151"/>
            <a:ext cx="3939651"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a:t>
            </a:r>
            <a:r>
              <a:rPr lang="en-AU" sz="1600" b="1" err="1">
                <a:solidFill>
                  <a:schemeClr val="accent1"/>
                </a:solidFill>
                <a:cs typeface="Arial"/>
              </a:rPr>
              <a:t>projectcompassion</a:t>
            </a:r>
            <a:endParaRPr lang="en-AU" sz="1600" b="1">
              <a:solidFill>
                <a:schemeClr val="accent1"/>
              </a:solidFill>
              <a:cs typeface="Arial"/>
            </a:endParaRPr>
          </a:p>
        </p:txBody>
      </p:sp>
      <p:pic>
        <p:nvPicPr>
          <p:cNvPr id="13" name="Picture 12">
            <a:extLst>
              <a:ext uri="{FF2B5EF4-FFF2-40B4-BE49-F238E27FC236}">
                <a16:creationId xmlns:a16="http://schemas.microsoft.com/office/drawing/2014/main" id="{256F078C-D0E2-4E6E-AF4C-B5E6F9AD78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8400" y="1081699"/>
            <a:ext cx="6435198" cy="3055853"/>
          </a:xfrm>
          <a:prstGeom prst="rect">
            <a:avLst/>
          </a:prstGeom>
        </p:spPr>
      </p:pic>
      <p:pic>
        <p:nvPicPr>
          <p:cNvPr id="3" name="Picture 2">
            <a:extLst>
              <a:ext uri="{FF2B5EF4-FFF2-40B4-BE49-F238E27FC236}">
                <a16:creationId xmlns:a16="http://schemas.microsoft.com/office/drawing/2014/main" id="{F36C271C-196C-4B6D-83E5-94F6E0DA515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1016" y="5194747"/>
            <a:ext cx="630937" cy="630937"/>
          </a:xfrm>
          <a:prstGeom prst="rect">
            <a:avLst/>
          </a:prstGeom>
        </p:spPr>
      </p:pic>
      <p:pic>
        <p:nvPicPr>
          <p:cNvPr id="12" name="Picture 11">
            <a:extLst>
              <a:ext uri="{FF2B5EF4-FFF2-40B4-BE49-F238E27FC236}">
                <a16:creationId xmlns:a16="http://schemas.microsoft.com/office/drawing/2014/main" id="{5F3510D0-D15E-4022-8938-19B7C622CE9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016" y="5710905"/>
            <a:ext cx="630937" cy="630937"/>
          </a:xfrm>
          <a:prstGeom prst="rect">
            <a:avLst/>
          </a:prstGeom>
        </p:spPr>
      </p:pic>
      <p:pic>
        <p:nvPicPr>
          <p:cNvPr id="16" name="Picture 15">
            <a:extLst>
              <a:ext uri="{FF2B5EF4-FFF2-40B4-BE49-F238E27FC236}">
                <a16:creationId xmlns:a16="http://schemas.microsoft.com/office/drawing/2014/main" id="{E488FBEA-0ABC-41F1-BF2C-C0A42280E5A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1015" y="6227063"/>
            <a:ext cx="630937" cy="630937"/>
          </a:xfrm>
          <a:prstGeom prst="rect">
            <a:avLst/>
          </a:prstGeom>
        </p:spPr>
      </p:pic>
      <p:pic>
        <p:nvPicPr>
          <p:cNvPr id="18" name="Picture 17">
            <a:extLst>
              <a:ext uri="{FF2B5EF4-FFF2-40B4-BE49-F238E27FC236}">
                <a16:creationId xmlns:a16="http://schemas.microsoft.com/office/drawing/2014/main" id="{4A1C161A-F529-4AFE-AC83-16DDD8B6409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095999" y="5446430"/>
            <a:ext cx="5572837" cy="998396"/>
          </a:xfrm>
          <a:prstGeom prst="rect">
            <a:avLst/>
          </a:prstGeom>
        </p:spPr>
      </p:pic>
    </p:spTree>
    <p:extLst>
      <p:ext uri="{BB962C8B-B14F-4D97-AF65-F5344CB8AC3E}">
        <p14:creationId xmlns:p14="http://schemas.microsoft.com/office/powerpoint/2010/main" val="218063514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10" name="Text Placeholder 9">
            <a:extLst>
              <a:ext uri="{FF2B5EF4-FFF2-40B4-BE49-F238E27FC236}">
                <a16:creationId xmlns:a16="http://schemas.microsoft.com/office/drawing/2014/main" id="{81BC441D-F66E-490A-9C27-14308FB30F27}"/>
              </a:ext>
            </a:extLst>
          </p:cNvPr>
          <p:cNvSpPr>
            <a:spLocks noGrp="1"/>
          </p:cNvSpPr>
          <p:nvPr>
            <p:ph type="body" sz="quarter" idx="10"/>
          </p:nvPr>
        </p:nvSpPr>
        <p:spPr>
          <a:xfrm>
            <a:off x="271463" y="1338263"/>
            <a:ext cx="11649075" cy="5237162"/>
          </a:xfrm>
        </p:spPr>
        <p:txBody>
          <a:bodyPr/>
          <a:lstStyle>
            <a:lvl1pPr>
              <a:defRPr>
                <a:solidFill>
                  <a:schemeClr val="tx1"/>
                </a:solidFill>
              </a:defRPr>
            </a:lvl1pPr>
          </a:lstStyle>
          <a:p>
            <a:pPr lvl="0"/>
            <a:r>
              <a:rPr lang="en-US"/>
              <a:t>Edit Master text styles</a:t>
            </a:r>
          </a:p>
        </p:txBody>
      </p:sp>
      <p:pic>
        <p:nvPicPr>
          <p:cNvPr id="13" name="Picture 12">
            <a:extLst>
              <a:ext uri="{FF2B5EF4-FFF2-40B4-BE49-F238E27FC236}">
                <a16:creationId xmlns:a16="http://schemas.microsoft.com/office/drawing/2014/main" id="{4B0354E1-3672-4645-9870-800C77255C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32242" y="6147197"/>
            <a:ext cx="1510067" cy="450000"/>
          </a:xfrm>
          <a:prstGeom prst="rect">
            <a:avLst/>
          </a:prstGeom>
        </p:spPr>
      </p:pic>
    </p:spTree>
    <p:extLst>
      <p:ext uri="{BB962C8B-B14F-4D97-AF65-F5344CB8AC3E}">
        <p14:creationId xmlns:p14="http://schemas.microsoft.com/office/powerpoint/2010/main" val="277417926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271723" y="1306286"/>
            <a:ext cx="5648066" cy="5258891"/>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
        <p:nvSpPr>
          <p:cNvPr id="9" name="Content Placeholder 5">
            <a:extLst>
              <a:ext uri="{FF2B5EF4-FFF2-40B4-BE49-F238E27FC236}">
                <a16:creationId xmlns:a16="http://schemas.microsoft.com/office/drawing/2014/main" id="{B5DF83C7-660C-4C24-A065-793B89188D49}"/>
              </a:ext>
            </a:extLst>
          </p:cNvPr>
          <p:cNvSpPr>
            <a:spLocks noGrp="1"/>
          </p:cNvSpPr>
          <p:nvPr>
            <p:ph sz="quarter" idx="11"/>
          </p:nvPr>
        </p:nvSpPr>
        <p:spPr>
          <a:xfrm>
            <a:off x="6272211" y="1307432"/>
            <a:ext cx="5648066" cy="5258891"/>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pic>
        <p:nvPicPr>
          <p:cNvPr id="8" name="Picture 7">
            <a:extLst>
              <a:ext uri="{FF2B5EF4-FFF2-40B4-BE49-F238E27FC236}">
                <a16:creationId xmlns:a16="http://schemas.microsoft.com/office/drawing/2014/main" id="{04AEC579-8F58-45D3-A90B-A5303E610F8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32242" y="6147197"/>
            <a:ext cx="1510067" cy="450000"/>
          </a:xfrm>
          <a:prstGeom prst="rect">
            <a:avLst/>
          </a:prstGeom>
        </p:spPr>
      </p:pic>
    </p:spTree>
    <p:extLst>
      <p:ext uri="{BB962C8B-B14F-4D97-AF65-F5344CB8AC3E}">
        <p14:creationId xmlns:p14="http://schemas.microsoft.com/office/powerpoint/2010/main" val="291897651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6270171" y="1316965"/>
            <a:ext cx="5648066" cy="5258891"/>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271464" y="1311452"/>
            <a:ext cx="5648325" cy="5264404"/>
          </a:xfrm>
          <a:prstGeom prst="roundRect">
            <a:avLst>
              <a:gd name="adj" fmla="val 6742"/>
            </a:avLst>
          </a:prstGeom>
          <a:ln w="28575">
            <a:solidFill>
              <a:schemeClr val="accent3"/>
            </a:solidFill>
          </a:ln>
        </p:spPr>
        <p:txBody>
          <a:bodyPr/>
          <a:lstStyle/>
          <a:p>
            <a:endParaRPr lang="en-AU"/>
          </a:p>
        </p:txBody>
      </p:sp>
      <p:pic>
        <p:nvPicPr>
          <p:cNvPr id="8" name="Picture 7">
            <a:extLst>
              <a:ext uri="{FF2B5EF4-FFF2-40B4-BE49-F238E27FC236}">
                <a16:creationId xmlns:a16="http://schemas.microsoft.com/office/drawing/2014/main" id="{FBE35D10-3593-401A-8E98-F6A52F46F15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32242" y="6147197"/>
            <a:ext cx="1510067" cy="450000"/>
          </a:xfrm>
          <a:prstGeom prst="rect">
            <a:avLst/>
          </a:prstGeom>
        </p:spPr>
      </p:pic>
    </p:spTree>
    <p:extLst>
      <p:ext uri="{BB962C8B-B14F-4D97-AF65-F5344CB8AC3E}">
        <p14:creationId xmlns:p14="http://schemas.microsoft.com/office/powerpoint/2010/main" val="352718526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6858000"/>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27172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
        <p:nvSpPr>
          <p:cNvPr id="8" name="Content Placeholder 5">
            <a:extLst>
              <a:ext uri="{FF2B5EF4-FFF2-40B4-BE49-F238E27FC236}">
                <a16:creationId xmlns:a16="http://schemas.microsoft.com/office/drawing/2014/main" id="{BDA044CC-0828-45B5-9412-5D4DF58C4BF1}"/>
              </a:ext>
            </a:extLst>
          </p:cNvPr>
          <p:cNvSpPr>
            <a:spLocks noGrp="1"/>
          </p:cNvSpPr>
          <p:nvPr>
            <p:ph sz="quarter" idx="11"/>
          </p:nvPr>
        </p:nvSpPr>
        <p:spPr>
          <a:xfrm>
            <a:off x="627221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Tree>
    <p:extLst>
      <p:ext uri="{BB962C8B-B14F-4D97-AF65-F5344CB8AC3E}">
        <p14:creationId xmlns:p14="http://schemas.microsoft.com/office/powerpoint/2010/main" val="264859849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Image (l) + Content_D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723" y="282144"/>
            <a:ext cx="9683549" cy="508240"/>
          </a:xfrm>
          <a:noFill/>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6272213" y="1301497"/>
            <a:ext cx="5648325" cy="5264404"/>
          </a:xfrm>
          <a:prstGeom prst="roundRect">
            <a:avLst>
              <a:gd name="adj" fmla="val 6742"/>
            </a:avLst>
          </a:prstGeom>
          <a:solidFill>
            <a:schemeClr val="bg1"/>
          </a:solidFill>
          <a:ln w="38100">
            <a:solidFill>
              <a:schemeClr val="accent4"/>
            </a:solidFill>
          </a:ln>
        </p:spPr>
        <p:txBody>
          <a:bodyPr/>
          <a:lstStyle>
            <a:lvl1pPr>
              <a:defRPr>
                <a:solidFill>
                  <a:schemeClr val="tx1"/>
                </a:solidFill>
              </a:defRPr>
            </a:lvl1pPr>
          </a:lstStyle>
          <a:p>
            <a:endParaRPr lang="en-AU"/>
          </a:p>
        </p:txBody>
      </p:sp>
      <p:sp>
        <p:nvSpPr>
          <p:cNvPr id="8" name="Content Placeholder 5">
            <a:extLst>
              <a:ext uri="{FF2B5EF4-FFF2-40B4-BE49-F238E27FC236}">
                <a16:creationId xmlns:a16="http://schemas.microsoft.com/office/drawing/2014/main" id="{8B5DA2AB-32CD-496E-9B25-536EE6E2DBD4}"/>
              </a:ext>
            </a:extLst>
          </p:cNvPr>
          <p:cNvSpPr>
            <a:spLocks noGrp="1"/>
          </p:cNvSpPr>
          <p:nvPr>
            <p:ph sz="quarter" idx="10"/>
          </p:nvPr>
        </p:nvSpPr>
        <p:spPr>
          <a:xfrm>
            <a:off x="27172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Tree>
    <p:extLst>
      <p:ext uri="{BB962C8B-B14F-4D97-AF65-F5344CB8AC3E}">
        <p14:creationId xmlns:p14="http://schemas.microsoft.com/office/powerpoint/2010/main" val="236138147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Image (l) + Content_D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271464" y="1295984"/>
            <a:ext cx="5648325" cy="5264404"/>
          </a:xfrm>
          <a:prstGeom prst="roundRect">
            <a:avLst>
              <a:gd name="adj" fmla="val 6742"/>
            </a:avLst>
          </a:prstGeom>
          <a:solidFill>
            <a:schemeClr val="bg1"/>
          </a:solidFill>
          <a:ln w="38100">
            <a:solidFill>
              <a:schemeClr val="accent4"/>
            </a:solidFill>
          </a:ln>
        </p:spPr>
        <p:txBody>
          <a:bodyPr/>
          <a:lstStyle/>
          <a:p>
            <a:endParaRPr lang="en-AU"/>
          </a:p>
        </p:txBody>
      </p:sp>
      <p:sp>
        <p:nvSpPr>
          <p:cNvPr id="8" name="Content Placeholder 5">
            <a:extLst>
              <a:ext uri="{FF2B5EF4-FFF2-40B4-BE49-F238E27FC236}">
                <a16:creationId xmlns:a16="http://schemas.microsoft.com/office/drawing/2014/main" id="{0FC5918C-940C-4EE4-AFB7-E334EE3FC933}"/>
              </a:ext>
            </a:extLst>
          </p:cNvPr>
          <p:cNvSpPr>
            <a:spLocks noGrp="1"/>
          </p:cNvSpPr>
          <p:nvPr>
            <p:ph sz="quarter" idx="12"/>
          </p:nvPr>
        </p:nvSpPr>
        <p:spPr>
          <a:xfrm>
            <a:off x="627221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Tree>
    <p:extLst>
      <p:ext uri="{BB962C8B-B14F-4D97-AF65-F5344CB8AC3E}">
        <p14:creationId xmlns:p14="http://schemas.microsoft.com/office/powerpoint/2010/main" val="343792861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inal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40E17-3FC9-45CE-9ECD-43FC90DB4CB4}"/>
              </a:ext>
            </a:extLst>
          </p:cNvPr>
          <p:cNvSpPr/>
          <p:nvPr/>
        </p:nvSpPr>
        <p:spPr bwMode="auto">
          <a:xfrm>
            <a:off x="0" y="5076968"/>
            <a:ext cx="12192000" cy="178103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1031953" y="5446429"/>
            <a:ext cx="6178355"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caritas.org.au/project-compassion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1031952" y="5966502"/>
            <a:ext cx="4843541"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1031952" y="6389151"/>
            <a:ext cx="3939651"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a:t>
            </a:r>
            <a:r>
              <a:rPr lang="en-AU" sz="1600" b="1" err="1">
                <a:solidFill>
                  <a:schemeClr val="accent1"/>
                </a:solidFill>
                <a:cs typeface="Arial"/>
              </a:rPr>
              <a:t>projectcompassion</a:t>
            </a:r>
            <a:endParaRPr lang="en-AU" sz="1600" b="1">
              <a:solidFill>
                <a:schemeClr val="accent1"/>
              </a:solidFill>
              <a:cs typeface="Arial"/>
            </a:endParaRPr>
          </a:p>
        </p:txBody>
      </p:sp>
      <p:pic>
        <p:nvPicPr>
          <p:cNvPr id="13" name="Picture 12">
            <a:extLst>
              <a:ext uri="{FF2B5EF4-FFF2-40B4-BE49-F238E27FC236}">
                <a16:creationId xmlns:a16="http://schemas.microsoft.com/office/drawing/2014/main" id="{256F078C-D0E2-4E6E-AF4C-B5E6F9AD78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8400" y="1081699"/>
            <a:ext cx="6435198" cy="3055853"/>
          </a:xfrm>
          <a:prstGeom prst="rect">
            <a:avLst/>
          </a:prstGeom>
        </p:spPr>
      </p:pic>
      <p:pic>
        <p:nvPicPr>
          <p:cNvPr id="3" name="Picture 2">
            <a:extLst>
              <a:ext uri="{FF2B5EF4-FFF2-40B4-BE49-F238E27FC236}">
                <a16:creationId xmlns:a16="http://schemas.microsoft.com/office/drawing/2014/main" id="{F36C271C-196C-4B6D-83E5-94F6E0DA515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1016" y="5194747"/>
            <a:ext cx="630937" cy="630937"/>
          </a:xfrm>
          <a:prstGeom prst="rect">
            <a:avLst/>
          </a:prstGeom>
        </p:spPr>
      </p:pic>
      <p:pic>
        <p:nvPicPr>
          <p:cNvPr id="12" name="Picture 11">
            <a:extLst>
              <a:ext uri="{FF2B5EF4-FFF2-40B4-BE49-F238E27FC236}">
                <a16:creationId xmlns:a16="http://schemas.microsoft.com/office/drawing/2014/main" id="{5F3510D0-D15E-4022-8938-19B7C622CE9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016" y="5710905"/>
            <a:ext cx="630937" cy="630937"/>
          </a:xfrm>
          <a:prstGeom prst="rect">
            <a:avLst/>
          </a:prstGeom>
        </p:spPr>
      </p:pic>
      <p:pic>
        <p:nvPicPr>
          <p:cNvPr id="16" name="Picture 15">
            <a:extLst>
              <a:ext uri="{FF2B5EF4-FFF2-40B4-BE49-F238E27FC236}">
                <a16:creationId xmlns:a16="http://schemas.microsoft.com/office/drawing/2014/main" id="{E488FBEA-0ABC-41F1-BF2C-C0A42280E5A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1015" y="6227063"/>
            <a:ext cx="630937" cy="630937"/>
          </a:xfrm>
          <a:prstGeom prst="rect">
            <a:avLst/>
          </a:prstGeom>
        </p:spPr>
      </p:pic>
      <p:pic>
        <p:nvPicPr>
          <p:cNvPr id="18" name="Picture 17">
            <a:extLst>
              <a:ext uri="{FF2B5EF4-FFF2-40B4-BE49-F238E27FC236}">
                <a16:creationId xmlns:a16="http://schemas.microsoft.com/office/drawing/2014/main" id="{4A1C161A-F529-4AFE-AC83-16DDD8B6409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095999" y="5446430"/>
            <a:ext cx="5572837" cy="998396"/>
          </a:xfrm>
          <a:prstGeom prst="rect">
            <a:avLst/>
          </a:prstGeom>
        </p:spPr>
      </p:pic>
    </p:spTree>
    <p:extLst>
      <p:ext uri="{BB962C8B-B14F-4D97-AF65-F5344CB8AC3E}">
        <p14:creationId xmlns:p14="http://schemas.microsoft.com/office/powerpoint/2010/main" val="10564097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XM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99C634-B36E-44A4-AA71-A7B51E5A5456}"/>
              </a:ext>
            </a:extLst>
          </p:cNvPr>
          <p:cNvSpPr>
            <a:spLocks noGrp="1"/>
          </p:cNvSpPr>
          <p:nvPr>
            <p:ph type="pic" sz="quarter" idx="13"/>
          </p:nvPr>
        </p:nvSpPr>
        <p:spPr>
          <a:xfrm>
            <a:off x="0" y="0"/>
            <a:ext cx="12192000" cy="6858000"/>
          </a:xfrm>
          <a:ln>
            <a:noFill/>
          </a:ln>
        </p:spPr>
        <p:txBody>
          <a:bodyPr/>
          <a:lstStyle/>
          <a:p>
            <a:endParaRPr lang="en-AU"/>
          </a:p>
        </p:txBody>
      </p:sp>
      <p:sp>
        <p:nvSpPr>
          <p:cNvPr id="19" name="Text Placeholder 17"/>
          <p:cNvSpPr>
            <a:spLocks noGrp="1"/>
          </p:cNvSpPr>
          <p:nvPr>
            <p:ph type="body" sz="quarter" idx="12"/>
          </p:nvPr>
        </p:nvSpPr>
        <p:spPr>
          <a:xfrm>
            <a:off x="384991" y="1937660"/>
            <a:ext cx="4140000" cy="3780000"/>
          </a:xfrm>
          <a:prstGeom prst="roundRect">
            <a:avLst>
              <a:gd name="adj" fmla="val 9670"/>
            </a:avLst>
          </a:prstGeom>
          <a:solidFill>
            <a:schemeClr val="accent4">
              <a:alpha val="70000"/>
            </a:schemeClr>
          </a:solidFill>
          <a:ln w="38100">
            <a:solidFill>
              <a:schemeClr val="accent3"/>
            </a:solidFill>
          </a:ln>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F16DDD9-7AEC-4D3F-B7B2-837AA9AFC0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991" y="399287"/>
            <a:ext cx="1937009" cy="919819"/>
          </a:xfrm>
          <a:prstGeom prst="rect">
            <a:avLst/>
          </a:prstGeom>
        </p:spPr>
      </p:pic>
    </p:spTree>
    <p:extLst>
      <p:ext uri="{BB962C8B-B14F-4D97-AF65-F5344CB8AC3E}">
        <p14:creationId xmlns:p14="http://schemas.microsoft.com/office/powerpoint/2010/main" val="344168654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886A5-7F6D-4D50-8DAF-40E6BE8ADEB1}"/>
              </a:ext>
            </a:extLst>
          </p:cNvPr>
          <p:cNvSpPr>
            <a:spLocks noGrp="1"/>
          </p:cNvSpPr>
          <p:nvPr userDrawn="1">
            <p:ph type="title"/>
          </p:nvPr>
        </p:nvSpPr>
        <p:spPr>
          <a:xfrm>
            <a:off x="2495550" y="361950"/>
            <a:ext cx="7200900" cy="400050"/>
          </a:xfrm>
          <a:prstGeom prst="rect">
            <a:avLst/>
          </a:prstGeom>
        </p:spPr>
        <p:txBody>
          <a:bodyPr vert="horz" wrap="square" lIns="0" tIns="0" rIns="0" bIns="0" rtlCol="0" anchor="b">
            <a:noAutofit/>
          </a:bodyPr>
          <a:lstStyle/>
          <a:p>
            <a:r>
              <a:rPr lang="en-US"/>
              <a:t>Click to edit Master title style</a:t>
            </a:r>
          </a:p>
        </p:txBody>
      </p:sp>
      <p:sp>
        <p:nvSpPr>
          <p:cNvPr id="1042" name="Text Placeholder 3">
            <a:extLst>
              <a:ext uri="{FF2B5EF4-FFF2-40B4-BE49-F238E27FC236}">
                <a16:creationId xmlns:a16="http://schemas.microsoft.com/office/drawing/2014/main" id="{8DFF9FBE-A5EB-41D3-9272-417143156805}"/>
              </a:ext>
            </a:extLst>
          </p:cNvPr>
          <p:cNvSpPr>
            <a:spLocks noGrp="1" noChangeArrowheads="1"/>
          </p:cNvSpPr>
          <p:nvPr userDrawn="1">
            <p:ph type="body" idx="1"/>
          </p:nvPr>
        </p:nvSpPr>
        <p:spPr bwMode="auto">
          <a:xfrm>
            <a:off x="630238" y="1343025"/>
            <a:ext cx="10937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738" r:id="rId9"/>
    <p:sldLayoutId id="2147484788" r:id="rId10"/>
    <p:sldLayoutId id="2147484779" r:id="rId11"/>
    <p:sldLayoutId id="2147484743" r:id="rId12"/>
    <p:sldLayoutId id="2147484780" r:id="rId13"/>
    <p:sldLayoutId id="2147484784" r:id="rId14"/>
    <p:sldLayoutId id="2147484765" r:id="rId15"/>
    <p:sldLayoutId id="2147484767" r:id="rId16"/>
    <p:sldLayoutId id="2147484789" r:id="rId17"/>
    <p:sldLayoutId id="2147484800" r:id="rId18"/>
    <p:sldLayoutId id="2147484791" r:id="rId19"/>
  </p:sldLayoutIdLst>
  <p:transition>
    <p:fade/>
  </p:transition>
  <p:hf hdr="0" dt="0"/>
  <p:txStyles>
    <p:title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p:titleStyle>
    <p:body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300" kern="1200">
          <a:solidFill>
            <a:schemeClr val="tx1"/>
          </a:solidFill>
          <a:latin typeface="+mn-lt"/>
          <a:ea typeface="+mn-ea"/>
          <a:cs typeface="+mn-cs"/>
        </a:defRPr>
      </a:lvl1pPr>
      <a:lvl2pPr marL="0" algn="ctr" defTabSz="932742" rtl="0" eaLnBrk="1" latinLnBrk="0" hangingPunct="1">
        <a:defRPr sz="1300" kern="1200">
          <a:solidFill>
            <a:schemeClr val="tx1"/>
          </a:solidFill>
          <a:latin typeface="+mn-lt"/>
          <a:ea typeface="+mn-ea"/>
          <a:cs typeface="+mn-cs"/>
        </a:defRPr>
      </a:lvl2pPr>
      <a:lvl3pPr marL="0" algn="r" defTabSz="932742" rtl="0" eaLnBrk="1" latinLnBrk="0" hangingPunct="1">
        <a:defRPr sz="1300" kern="1200">
          <a:solidFill>
            <a:schemeClr val="tx1"/>
          </a:solidFill>
          <a:latin typeface="+mn-lt"/>
          <a:ea typeface="+mn-ea"/>
          <a:cs typeface="+mn-cs"/>
        </a:defRPr>
      </a:lvl3pPr>
      <a:lvl4pPr marL="0" algn="l" defTabSz="932742" rtl="0" eaLnBrk="1" latinLnBrk="0" hangingPunct="1">
        <a:defRPr sz="1100" kern="1200">
          <a:solidFill>
            <a:schemeClr val="tx1"/>
          </a:solidFill>
          <a:latin typeface="+mn-lt"/>
          <a:ea typeface="+mn-ea"/>
          <a:cs typeface="+mn-cs"/>
        </a:defRPr>
      </a:lvl4pPr>
      <a:lvl5pPr marL="0" algn="ctr" defTabSz="932742" rtl="0" eaLnBrk="1" latinLnBrk="0" hangingPunct="1">
        <a:defRPr sz="1100" kern="1200">
          <a:solidFill>
            <a:schemeClr val="tx1"/>
          </a:solidFill>
          <a:latin typeface="+mn-lt"/>
          <a:ea typeface="+mn-ea"/>
          <a:cs typeface="+mn-cs"/>
        </a:defRPr>
      </a:lvl5pPr>
      <a:lvl6pPr marL="0" algn="r" defTabSz="932742" rtl="0" eaLnBrk="1" latinLnBrk="0" hangingPunct="1">
        <a:defRPr sz="1100" kern="1200">
          <a:solidFill>
            <a:schemeClr val="tx1"/>
          </a:solidFill>
          <a:latin typeface="+mn-lt"/>
          <a:ea typeface="+mn-ea"/>
          <a:cs typeface="+mn-cs"/>
        </a:defRPr>
      </a:lvl6pPr>
      <a:lvl7pPr marL="0" algn="l" defTabSz="932742" rtl="0" eaLnBrk="1" latinLnBrk="0" hangingPunct="1">
        <a:defRPr sz="1000" kern="1200">
          <a:solidFill>
            <a:schemeClr val="tx1"/>
          </a:solidFill>
          <a:latin typeface="+mn-lt"/>
          <a:ea typeface="+mn-ea"/>
          <a:cs typeface="+mn-cs"/>
        </a:defRPr>
      </a:lvl7pPr>
      <a:lvl8pPr marL="0" algn="r" defTabSz="932742" rtl="0" eaLnBrk="1" latinLnBrk="0" hangingPunct="1">
        <a:defRPr sz="1000" kern="1200">
          <a:solidFill>
            <a:schemeClr val="tx1"/>
          </a:solidFill>
          <a:latin typeface="+mn-lt"/>
          <a:ea typeface="+mn-ea"/>
          <a:cs typeface="+mn-cs"/>
        </a:defRPr>
      </a:lvl8pPr>
      <a:lvl9pPr marL="0" algn="l" defTabSz="932742"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7.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e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jpe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young woman in school uniform walks down a local street holding books and smiling. ">
            <a:extLst>
              <a:ext uri="{FF2B5EF4-FFF2-40B4-BE49-F238E27FC236}">
                <a16:creationId xmlns:a16="http://schemas.microsoft.com/office/drawing/2014/main" id="{2E05F95E-FC90-49A1-BDCE-1495FA5459A7}"/>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7447822" y="402336"/>
            <a:ext cx="4243415" cy="1807652"/>
          </a:xfrm>
          <a:ln>
            <a:solidFill>
              <a:schemeClr val="accent4"/>
            </a:solidFill>
          </a:ln>
        </p:spPr>
      </p:pic>
      <p:sp>
        <p:nvSpPr>
          <p:cNvPr id="17" name="Text Placeholder 16">
            <a:extLst>
              <a:ext uri="{FF2B5EF4-FFF2-40B4-BE49-F238E27FC236}">
                <a16:creationId xmlns:a16="http://schemas.microsoft.com/office/drawing/2014/main" id="{8F55D39D-4330-4E8E-B926-BA30DC95D79B}"/>
              </a:ext>
            </a:extLst>
          </p:cNvPr>
          <p:cNvSpPr>
            <a:spLocks noGrp="1"/>
          </p:cNvSpPr>
          <p:nvPr>
            <p:ph type="body" sz="quarter" idx="11"/>
          </p:nvPr>
        </p:nvSpPr>
        <p:spPr/>
        <p:txBody>
          <a:bodyPr/>
          <a:lstStyle/>
          <a:p>
            <a:r>
              <a:rPr lang="en-AU" sz="4000">
                <a:solidFill>
                  <a:schemeClr val="accent1"/>
                </a:solidFill>
              </a:rPr>
              <a:t>Introduction</a:t>
            </a:r>
          </a:p>
        </p:txBody>
      </p:sp>
      <p:pic>
        <p:nvPicPr>
          <p:cNvPr id="5" name="Picture Placeholder 4" descr="A young woman in a work helmet cutting a piece of timber in a workshop.">
            <a:extLst>
              <a:ext uri="{FF2B5EF4-FFF2-40B4-BE49-F238E27FC236}">
                <a16:creationId xmlns:a16="http://schemas.microsoft.com/office/drawing/2014/main" id="{35A4F043-281C-4502-B495-845C29D2C6E6}"/>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a:xfrm>
            <a:off x="7447821" y="4610883"/>
            <a:ext cx="4243415" cy="1807652"/>
          </a:xfrm>
          <a:ln>
            <a:solidFill>
              <a:schemeClr val="accent4"/>
            </a:solidFill>
          </a:ln>
        </p:spPr>
      </p:pic>
      <p:pic>
        <p:nvPicPr>
          <p:cNvPr id="4" name="Picture Placeholder 3" descr="A women stands smiling in front of a water tank.">
            <a:extLst>
              <a:ext uri="{FF2B5EF4-FFF2-40B4-BE49-F238E27FC236}">
                <a16:creationId xmlns:a16="http://schemas.microsoft.com/office/drawing/2014/main" id="{EB48C456-F317-472F-A1AE-9747561DB12D}"/>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a:stretch>
            <a:fillRect/>
          </a:stretch>
        </p:blipFill>
        <p:spPr>
          <a:xfrm>
            <a:off x="7447821" y="2506609"/>
            <a:ext cx="4243415" cy="1807652"/>
          </a:xfrm>
        </p:spPr>
      </p:pic>
    </p:spTree>
    <p:extLst>
      <p:ext uri="{BB962C8B-B14F-4D97-AF65-F5344CB8AC3E}">
        <p14:creationId xmlns:p14="http://schemas.microsoft.com/office/powerpoint/2010/main" val="359745084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en stands in front of a water tank, smiling.">
            <a:extLst>
              <a:ext uri="{FF2B5EF4-FFF2-40B4-BE49-F238E27FC236}">
                <a16:creationId xmlns:a16="http://schemas.microsoft.com/office/drawing/2014/main" id="{A98AD46E-31F0-429A-B88A-B588EBEA334E}"/>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8574157" y="3840737"/>
            <a:ext cx="3232853" cy="2008698"/>
          </a:xfrm>
          <a:solidFill>
            <a:srgbClr val="C1DBC1"/>
          </a:solidFill>
          <a:ln w="38100">
            <a:solidFill>
              <a:schemeClr val="accent3"/>
            </a:solidFill>
          </a:ln>
        </p:spPr>
        <p:txBody>
          <a:bodyPr lIns="216000" rIns="216000" bIns="216000"/>
          <a:lstStyle/>
          <a:p>
            <a:pPr>
              <a:defRPr/>
            </a:pPr>
            <a:r>
              <a:rPr lang="en-US" sz="5000" err="1">
                <a:solidFill>
                  <a:schemeClr val="accent1"/>
                </a:solidFill>
                <a:cs typeface="Segoe UI"/>
              </a:rPr>
              <a:t>Leaia’s</a:t>
            </a:r>
            <a:r>
              <a:rPr lang="en-US" sz="5000">
                <a:solidFill>
                  <a:schemeClr val="accent1"/>
                </a:solidFill>
                <a:cs typeface="Segoe UI"/>
              </a:rPr>
              <a:t> story</a:t>
            </a:r>
          </a:p>
          <a:p>
            <a:pPr lvl="1">
              <a:defRPr/>
            </a:pPr>
            <a:r>
              <a:rPr lang="en-US" sz="3000" err="1">
                <a:solidFill>
                  <a:schemeClr val="accent3"/>
                </a:solidFill>
              </a:rPr>
              <a:t>samoa</a:t>
            </a:r>
            <a:endParaRPr lang="en-US" sz="3000">
              <a:solidFill>
                <a:schemeClr val="accent3"/>
              </a:solidFill>
            </a:endParaRP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pic>
        <p:nvPicPr>
          <p:cNvPr id="7" name="Picture 6">
            <a:extLst>
              <a:ext uri="{FF2B5EF4-FFF2-40B4-BE49-F238E27FC236}">
                <a16:creationId xmlns:a16="http://schemas.microsoft.com/office/drawing/2014/main" id="{7C997176-1A6D-46E1-BC4E-468DAFB1D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990" y="370277"/>
            <a:ext cx="2308268" cy="1096117"/>
          </a:xfrm>
          <a:prstGeom prst="rect">
            <a:avLst/>
          </a:prstGeom>
        </p:spPr>
      </p:pic>
      <p:pic>
        <p:nvPicPr>
          <p:cNvPr id="10" name="Picture 9">
            <a:extLst>
              <a:ext uri="{FF2B5EF4-FFF2-40B4-BE49-F238E27FC236}">
                <a16:creationId xmlns:a16="http://schemas.microsoft.com/office/drawing/2014/main" id="{7373A081-3C4E-4273-8AAB-18229C9D21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7289" y="6130098"/>
            <a:ext cx="1509721" cy="450000"/>
          </a:xfrm>
          <a:prstGeom prst="rect">
            <a:avLst/>
          </a:prstGeom>
        </p:spPr>
      </p:pic>
    </p:spTree>
    <p:extLst>
      <p:ext uri="{BB962C8B-B14F-4D97-AF65-F5344CB8AC3E}">
        <p14:creationId xmlns:p14="http://schemas.microsoft.com/office/powerpoint/2010/main" val="346171500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D5807-BEE4-4F3D-89B7-E42D5E9EBA26}"/>
              </a:ext>
            </a:extLst>
          </p:cNvPr>
          <p:cNvSpPr>
            <a:spLocks noGrp="1"/>
          </p:cNvSpPr>
          <p:nvPr>
            <p:ph type="title"/>
          </p:nvPr>
        </p:nvSpPr>
        <p:spPr/>
        <p:txBody>
          <a:bodyPr/>
          <a:lstStyle/>
          <a:p>
            <a:r>
              <a:rPr lang="en-AU" dirty="0" err="1"/>
              <a:t>LeaIA’s</a:t>
            </a:r>
            <a:r>
              <a:rPr lang="en-AU" dirty="0"/>
              <a:t> story</a:t>
            </a:r>
          </a:p>
        </p:txBody>
      </p:sp>
      <p:sp>
        <p:nvSpPr>
          <p:cNvPr id="4" name="Text Placeholder 3">
            <a:extLst>
              <a:ext uri="{FF2B5EF4-FFF2-40B4-BE49-F238E27FC236}">
                <a16:creationId xmlns:a16="http://schemas.microsoft.com/office/drawing/2014/main" id="{F8DC0D70-AC40-494F-9B1A-1689469337FD}"/>
              </a:ext>
            </a:extLst>
          </p:cNvPr>
          <p:cNvSpPr>
            <a:spLocks noGrp="1"/>
          </p:cNvSpPr>
          <p:nvPr>
            <p:ph type="body" sz="quarter" idx="13"/>
          </p:nvPr>
        </p:nvSpPr>
        <p:spPr/>
        <p:txBody>
          <a:bodyPr/>
          <a:lstStyle/>
          <a:p>
            <a:r>
              <a:rPr lang="en-AU" err="1"/>
              <a:t>samoa</a:t>
            </a:r>
            <a:endParaRPr lang="en-AU"/>
          </a:p>
        </p:txBody>
      </p:sp>
      <p:sp>
        <p:nvSpPr>
          <p:cNvPr id="5" name="Text Placeholder 4">
            <a:extLst>
              <a:ext uri="{FF2B5EF4-FFF2-40B4-BE49-F238E27FC236}">
                <a16:creationId xmlns:a16="http://schemas.microsoft.com/office/drawing/2014/main" id="{2FB9E8DA-C735-43B0-AB05-760D0DAFC89B}"/>
              </a:ext>
            </a:extLst>
          </p:cNvPr>
          <p:cNvSpPr>
            <a:spLocks noGrp="1"/>
          </p:cNvSpPr>
          <p:nvPr>
            <p:ph type="body" sz="quarter" idx="14"/>
          </p:nvPr>
        </p:nvSpPr>
        <p:spPr/>
        <p:txBody>
          <a:bodyPr/>
          <a:lstStyle/>
          <a:p>
            <a:r>
              <a:rPr lang="en-US"/>
              <a:t>Samoa may be a country surrounded by water, but access to clean drinking water is scarce in some areas, with many families facing extreme hardship as a result.</a:t>
            </a:r>
          </a:p>
          <a:p>
            <a:r>
              <a:rPr lang="en-US" err="1"/>
              <a:t>Leaia</a:t>
            </a:r>
            <a:r>
              <a:rPr lang="en-US"/>
              <a:t> lives with her family on the island of Upolu in Samoa. Not having reliable access to clean water was a concern for </a:t>
            </a:r>
            <a:r>
              <a:rPr lang="en-US" err="1"/>
              <a:t>Leaia</a:t>
            </a:r>
            <a:r>
              <a:rPr lang="en-US"/>
              <a:t> and her family.</a:t>
            </a:r>
          </a:p>
          <a:p>
            <a:endParaRPr lang="en-AU"/>
          </a:p>
        </p:txBody>
      </p:sp>
      <p:pic>
        <p:nvPicPr>
          <p:cNvPr id="11" name="Picture Placeholder 10" descr="A women stands in the foreground with her family in the background.">
            <a:extLst>
              <a:ext uri="{FF2B5EF4-FFF2-40B4-BE49-F238E27FC236}">
                <a16:creationId xmlns:a16="http://schemas.microsoft.com/office/drawing/2014/main" id="{1F0BC4EA-6590-48F3-A600-4FD4E13D39F8}"/>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6030487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D5807-BEE4-4F3D-89B7-E42D5E9EBA26}"/>
              </a:ext>
            </a:extLst>
          </p:cNvPr>
          <p:cNvSpPr>
            <a:spLocks noGrp="1"/>
          </p:cNvSpPr>
          <p:nvPr>
            <p:ph type="title"/>
          </p:nvPr>
        </p:nvSpPr>
        <p:spPr/>
        <p:txBody>
          <a:bodyPr/>
          <a:lstStyle/>
          <a:p>
            <a:r>
              <a:rPr lang="en-AU" dirty="0" err="1"/>
              <a:t>LeaIA’s</a:t>
            </a:r>
            <a:r>
              <a:rPr lang="en-AU" dirty="0"/>
              <a:t> story</a:t>
            </a:r>
          </a:p>
        </p:txBody>
      </p:sp>
      <p:sp>
        <p:nvSpPr>
          <p:cNvPr id="4" name="Text Placeholder 3">
            <a:extLst>
              <a:ext uri="{FF2B5EF4-FFF2-40B4-BE49-F238E27FC236}">
                <a16:creationId xmlns:a16="http://schemas.microsoft.com/office/drawing/2014/main" id="{F8DC0D70-AC40-494F-9B1A-1689469337FD}"/>
              </a:ext>
            </a:extLst>
          </p:cNvPr>
          <p:cNvSpPr>
            <a:spLocks noGrp="1"/>
          </p:cNvSpPr>
          <p:nvPr>
            <p:ph type="body" sz="quarter" idx="13"/>
          </p:nvPr>
        </p:nvSpPr>
        <p:spPr/>
        <p:txBody>
          <a:bodyPr/>
          <a:lstStyle/>
          <a:p>
            <a:r>
              <a:rPr lang="en-AU" err="1"/>
              <a:t>samoa</a:t>
            </a:r>
            <a:endParaRPr lang="en-AU"/>
          </a:p>
        </p:txBody>
      </p:sp>
      <p:sp>
        <p:nvSpPr>
          <p:cNvPr id="5" name="Text Placeholder 4">
            <a:extLst>
              <a:ext uri="{FF2B5EF4-FFF2-40B4-BE49-F238E27FC236}">
                <a16:creationId xmlns:a16="http://schemas.microsoft.com/office/drawing/2014/main" id="{2FB9E8DA-C735-43B0-AB05-760D0DAFC89B}"/>
              </a:ext>
            </a:extLst>
          </p:cNvPr>
          <p:cNvSpPr>
            <a:spLocks noGrp="1"/>
          </p:cNvSpPr>
          <p:nvPr>
            <p:ph type="body" sz="quarter" idx="14"/>
          </p:nvPr>
        </p:nvSpPr>
        <p:spPr/>
        <p:txBody>
          <a:bodyPr/>
          <a:lstStyle/>
          <a:p>
            <a:r>
              <a:rPr lang="en-US" dirty="0"/>
              <a:t>Their home is not connected to a piped water system, so they used to rely solely on rainwater collected in old fridges. However, with shorter rainy seasons and longer dry seasons due to climate change, they could run out of water.</a:t>
            </a:r>
          </a:p>
          <a:p>
            <a:r>
              <a:rPr lang="en-US" dirty="0"/>
              <a:t>When their water ran out, </a:t>
            </a:r>
            <a:r>
              <a:rPr lang="en-US" dirty="0" err="1"/>
              <a:t>Leaia</a:t>
            </a:r>
            <a:r>
              <a:rPr lang="en-US" dirty="0"/>
              <a:t> had to walk with her young children to collect water in buckets and containers from a </a:t>
            </a:r>
            <a:r>
              <a:rPr lang="en-US" dirty="0" err="1"/>
              <a:t>neighbour</a:t>
            </a:r>
            <a:r>
              <a:rPr lang="en-US" dirty="0"/>
              <a:t> down the street.</a:t>
            </a:r>
            <a:endParaRPr lang="en-AU" dirty="0"/>
          </a:p>
        </p:txBody>
      </p:sp>
      <p:pic>
        <p:nvPicPr>
          <p:cNvPr id="11" name="Picture Placeholder 10" descr="A women walks along the road with four children, each person carrying large plastic containers. ">
            <a:extLst>
              <a:ext uri="{FF2B5EF4-FFF2-40B4-BE49-F238E27FC236}">
                <a16:creationId xmlns:a16="http://schemas.microsoft.com/office/drawing/2014/main" id="{D1C97EF4-248F-4C5F-B9C2-C87D6B464E92}"/>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Tree>
    <p:extLst>
      <p:ext uri="{BB962C8B-B14F-4D97-AF65-F5344CB8AC3E}">
        <p14:creationId xmlns:p14="http://schemas.microsoft.com/office/powerpoint/2010/main" val="365079324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women stands with hands on hips and smiling in front of a water tank.">
            <a:extLst>
              <a:ext uri="{FF2B5EF4-FFF2-40B4-BE49-F238E27FC236}">
                <a16:creationId xmlns:a16="http://schemas.microsoft.com/office/drawing/2014/main" id="{E08E474A-D734-4597-A7AA-4F1FDDDD4D79}"/>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4ED5807-BEE4-4F3D-89B7-E42D5E9EBA26}"/>
              </a:ext>
            </a:extLst>
          </p:cNvPr>
          <p:cNvSpPr>
            <a:spLocks noGrp="1"/>
          </p:cNvSpPr>
          <p:nvPr>
            <p:ph type="title"/>
          </p:nvPr>
        </p:nvSpPr>
        <p:spPr/>
        <p:txBody>
          <a:bodyPr/>
          <a:lstStyle/>
          <a:p>
            <a:r>
              <a:rPr lang="en-AU" dirty="0" err="1"/>
              <a:t>LeaIA’s</a:t>
            </a:r>
            <a:r>
              <a:rPr lang="en-AU" dirty="0"/>
              <a:t> story</a:t>
            </a:r>
          </a:p>
        </p:txBody>
      </p:sp>
      <p:sp>
        <p:nvSpPr>
          <p:cNvPr id="4" name="Text Placeholder 3">
            <a:extLst>
              <a:ext uri="{FF2B5EF4-FFF2-40B4-BE49-F238E27FC236}">
                <a16:creationId xmlns:a16="http://schemas.microsoft.com/office/drawing/2014/main" id="{F8DC0D70-AC40-494F-9B1A-1689469337FD}"/>
              </a:ext>
            </a:extLst>
          </p:cNvPr>
          <p:cNvSpPr>
            <a:spLocks noGrp="1"/>
          </p:cNvSpPr>
          <p:nvPr>
            <p:ph type="body" sz="quarter" idx="13"/>
          </p:nvPr>
        </p:nvSpPr>
        <p:spPr/>
        <p:txBody>
          <a:bodyPr/>
          <a:lstStyle/>
          <a:p>
            <a:r>
              <a:rPr lang="en-AU" err="1"/>
              <a:t>samoa</a:t>
            </a:r>
            <a:endParaRPr lang="en-AU"/>
          </a:p>
        </p:txBody>
      </p:sp>
      <p:sp>
        <p:nvSpPr>
          <p:cNvPr id="5" name="Text Placeholder 4">
            <a:extLst>
              <a:ext uri="{FF2B5EF4-FFF2-40B4-BE49-F238E27FC236}">
                <a16:creationId xmlns:a16="http://schemas.microsoft.com/office/drawing/2014/main" id="{2FB9E8DA-C735-43B0-AB05-760D0DAFC89B}"/>
              </a:ext>
            </a:extLst>
          </p:cNvPr>
          <p:cNvSpPr>
            <a:spLocks noGrp="1"/>
          </p:cNvSpPr>
          <p:nvPr>
            <p:ph type="body" sz="quarter" idx="14"/>
          </p:nvPr>
        </p:nvSpPr>
        <p:spPr/>
        <p:txBody>
          <a:bodyPr/>
          <a:lstStyle/>
          <a:p>
            <a:r>
              <a:rPr lang="en-AU" dirty="0"/>
              <a:t>With the support of Caritas Australia's local partner Caritas Samoa, </a:t>
            </a:r>
            <a:r>
              <a:rPr lang="en-AU"/>
              <a:t>a 3,000 </a:t>
            </a:r>
            <a:r>
              <a:rPr lang="en-AU" dirty="0"/>
              <a:t>L water tank was installed at </a:t>
            </a:r>
            <a:r>
              <a:rPr lang="en-AU" dirty="0" err="1"/>
              <a:t>Leaia's</a:t>
            </a:r>
            <a:r>
              <a:rPr lang="en-AU" dirty="0"/>
              <a:t> home. She and her family now have a steady supply of clean drinking water at home. </a:t>
            </a:r>
          </a:p>
          <a:p>
            <a:r>
              <a:rPr lang="en-AU" dirty="0">
                <a:cs typeface="Segoe UI"/>
              </a:rPr>
              <a:t>Next year, they will also have a toilet built through the program, which will further improve their health and living conditions.</a:t>
            </a:r>
          </a:p>
          <a:p>
            <a:endParaRPr lang="en-AU" dirty="0"/>
          </a:p>
          <a:p>
            <a:endParaRPr lang="en-AU" dirty="0"/>
          </a:p>
        </p:txBody>
      </p:sp>
    </p:spTree>
    <p:extLst>
      <p:ext uri="{BB962C8B-B14F-4D97-AF65-F5344CB8AC3E}">
        <p14:creationId xmlns:p14="http://schemas.microsoft.com/office/powerpoint/2010/main" val="216861236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woman stands in front of a water tank, smiling.">
            <a:extLst>
              <a:ext uri="{FF2B5EF4-FFF2-40B4-BE49-F238E27FC236}">
                <a16:creationId xmlns:a16="http://schemas.microsoft.com/office/drawing/2014/main" id="{1F13FF77-1D70-48CE-B13B-F10F867FE6BA}"/>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Rounded Corners 5">
            <a:extLst>
              <a:ext uri="{FF2B5EF4-FFF2-40B4-BE49-F238E27FC236}">
                <a16:creationId xmlns:a16="http://schemas.microsoft.com/office/drawing/2014/main" id="{DA17B231-12DD-4549-990A-2A37138E6A3E}"/>
              </a:ext>
            </a:extLst>
          </p:cNvPr>
          <p:cNvSpPr/>
          <p:nvPr/>
        </p:nvSpPr>
        <p:spPr bwMode="auto">
          <a:xfrm>
            <a:off x="7499444" y="1535492"/>
            <a:ext cx="4057679" cy="4516341"/>
          </a:xfrm>
          <a:prstGeom prst="roundRect">
            <a:avLst/>
          </a:prstGeom>
          <a:solidFill>
            <a:schemeClr val="accent3"/>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108000" bIns="146304" numCol="1" spcCol="0" rtlCol="0" fromWordArt="0" anchor="t" anchorCtr="0" forceAA="0" compatLnSpc="1">
            <a:prstTxWarp prst="textNoShape">
              <a:avLst/>
            </a:prstTxWarp>
            <a:noAutofit/>
          </a:bodyPr>
          <a:lstStyle/>
          <a:p>
            <a:pPr defTabSz="932472">
              <a:spcAft>
                <a:spcPts val="1200"/>
              </a:spcAft>
            </a:pPr>
            <a:r>
              <a:rPr lang="en-US" sz="2400" b="1"/>
              <a:t>“I hope this program helps other families in need, like mine. Thank you, Caritas, we are very thankful and grateful for the water tank. It has helped us so much and made our daily life easier.”</a:t>
            </a:r>
          </a:p>
          <a:p>
            <a:pPr defTabSz="932472">
              <a:spcAft>
                <a:spcPts val="1200"/>
              </a:spcAft>
            </a:pPr>
            <a:r>
              <a:rPr lang="en-AU" sz="1800" err="1">
                <a:solidFill>
                  <a:schemeClr val="bg1"/>
                </a:solidFill>
                <a:ea typeface="Segoe UI" pitchFamily="34" charset="0"/>
                <a:cs typeface="Segoe UI" pitchFamily="34" charset="0"/>
              </a:rPr>
              <a:t>Leaia</a:t>
            </a:r>
            <a:endParaRPr lang="en-AU" sz="1800">
              <a:solidFill>
                <a:schemeClr val="bg1"/>
              </a:solidFill>
              <a:ea typeface="Segoe UI" pitchFamily="34" charset="0"/>
              <a:cs typeface="Segoe UI" pitchFamily="34" charset="0"/>
            </a:endParaRPr>
          </a:p>
        </p:txBody>
      </p:sp>
      <p:pic>
        <p:nvPicPr>
          <p:cNvPr id="8" name="Picture 6" descr="A picture containing necklet, accessory&#10;&#10;Description automatically generated">
            <a:extLst>
              <a:ext uri="{FF2B5EF4-FFF2-40B4-BE49-F238E27FC236}">
                <a16:creationId xmlns:a16="http://schemas.microsoft.com/office/drawing/2014/main" id="{572523C3-A519-4DB0-BEFF-8A0D94678F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574861" y="5061867"/>
            <a:ext cx="799105" cy="63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62009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young woman standing and smiling, with the rural Malawian landscape behind her.">
            <a:extLst>
              <a:ext uri="{FF2B5EF4-FFF2-40B4-BE49-F238E27FC236}">
                <a16:creationId xmlns:a16="http://schemas.microsoft.com/office/drawing/2014/main" id="{04333F8F-4317-49DF-A288-CDBAD7957EC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7755399" y="3840737"/>
            <a:ext cx="4051611" cy="2008698"/>
          </a:xfrm>
          <a:solidFill>
            <a:srgbClr val="C1DBC1"/>
          </a:solidFill>
          <a:ln w="38100">
            <a:solidFill>
              <a:schemeClr val="accent3"/>
            </a:solidFill>
          </a:ln>
        </p:spPr>
        <p:txBody>
          <a:bodyPr lIns="216000" rIns="216000" bIns="216000"/>
          <a:lstStyle/>
          <a:p>
            <a:pPr>
              <a:defRPr/>
            </a:pPr>
            <a:r>
              <a:rPr lang="en-US" sz="5000">
                <a:solidFill>
                  <a:schemeClr val="accent1"/>
                </a:solidFill>
              </a:rPr>
              <a:t>MEMORY’s story</a:t>
            </a:r>
          </a:p>
          <a:p>
            <a:pPr lvl="1">
              <a:defRPr/>
            </a:pPr>
            <a:r>
              <a:rPr lang="en-US" sz="3000">
                <a:solidFill>
                  <a:schemeClr val="accent3"/>
                </a:solidFill>
              </a:rPr>
              <a:t>MALAWI</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pic>
        <p:nvPicPr>
          <p:cNvPr id="7" name="Picture 6">
            <a:extLst>
              <a:ext uri="{FF2B5EF4-FFF2-40B4-BE49-F238E27FC236}">
                <a16:creationId xmlns:a16="http://schemas.microsoft.com/office/drawing/2014/main" id="{7C997176-1A6D-46E1-BC4E-468DAFB1D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990" y="370277"/>
            <a:ext cx="2308268" cy="1096117"/>
          </a:xfrm>
          <a:prstGeom prst="rect">
            <a:avLst/>
          </a:prstGeom>
        </p:spPr>
      </p:pic>
      <p:pic>
        <p:nvPicPr>
          <p:cNvPr id="10" name="Picture 9">
            <a:extLst>
              <a:ext uri="{FF2B5EF4-FFF2-40B4-BE49-F238E27FC236}">
                <a16:creationId xmlns:a16="http://schemas.microsoft.com/office/drawing/2014/main" id="{7373A081-3C4E-4273-8AAB-18229C9D21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7289" y="6130098"/>
            <a:ext cx="1509721" cy="450000"/>
          </a:xfrm>
          <a:prstGeom prst="rect">
            <a:avLst/>
          </a:prstGeom>
        </p:spPr>
      </p:pic>
    </p:spTree>
    <p:extLst>
      <p:ext uri="{BB962C8B-B14F-4D97-AF65-F5344CB8AC3E}">
        <p14:creationId xmlns:p14="http://schemas.microsoft.com/office/powerpoint/2010/main" val="81069975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family of eight people standing outside their home.">
            <a:extLst>
              <a:ext uri="{FF2B5EF4-FFF2-40B4-BE49-F238E27FC236}">
                <a16:creationId xmlns:a16="http://schemas.microsoft.com/office/drawing/2014/main" id="{3F04F429-3353-4354-BF6E-8573AF8F4CCC}"/>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0F4EF87F-2354-4604-BA34-E605DC2478A3}"/>
              </a:ext>
            </a:extLst>
          </p:cNvPr>
          <p:cNvSpPr>
            <a:spLocks noGrp="1"/>
          </p:cNvSpPr>
          <p:nvPr>
            <p:ph type="title"/>
          </p:nvPr>
        </p:nvSpPr>
        <p:spPr/>
        <p:txBody>
          <a:bodyPr/>
          <a:lstStyle/>
          <a:p>
            <a:r>
              <a:rPr lang="en-AU"/>
              <a:t>memory’s story</a:t>
            </a:r>
          </a:p>
        </p:txBody>
      </p:sp>
      <p:sp>
        <p:nvSpPr>
          <p:cNvPr id="4" name="Text Placeholder 3">
            <a:extLst>
              <a:ext uri="{FF2B5EF4-FFF2-40B4-BE49-F238E27FC236}">
                <a16:creationId xmlns:a16="http://schemas.microsoft.com/office/drawing/2014/main" id="{E154F909-B4B5-463D-9EE0-43FD5BDE5433}"/>
              </a:ext>
            </a:extLst>
          </p:cNvPr>
          <p:cNvSpPr>
            <a:spLocks noGrp="1"/>
          </p:cNvSpPr>
          <p:nvPr>
            <p:ph type="body" sz="quarter" idx="13"/>
          </p:nvPr>
        </p:nvSpPr>
        <p:spPr/>
        <p:txBody>
          <a:bodyPr/>
          <a:lstStyle/>
          <a:p>
            <a:r>
              <a:rPr lang="en-AU" err="1"/>
              <a:t>malawi</a:t>
            </a:r>
            <a:endParaRPr lang="en-AU"/>
          </a:p>
        </p:txBody>
      </p:sp>
      <p:sp>
        <p:nvSpPr>
          <p:cNvPr id="5" name="Text Placeholder 4">
            <a:extLst>
              <a:ext uri="{FF2B5EF4-FFF2-40B4-BE49-F238E27FC236}">
                <a16:creationId xmlns:a16="http://schemas.microsoft.com/office/drawing/2014/main" id="{1424F3D5-DAC6-47E8-968B-B905DFA7CA0B}"/>
              </a:ext>
            </a:extLst>
          </p:cNvPr>
          <p:cNvSpPr>
            <a:spLocks noGrp="1"/>
          </p:cNvSpPr>
          <p:nvPr>
            <p:ph type="body" sz="quarter" idx="14"/>
          </p:nvPr>
        </p:nvSpPr>
        <p:spPr/>
        <p:txBody>
          <a:bodyPr/>
          <a:lstStyle/>
          <a:p>
            <a:r>
              <a:rPr lang="en-AU"/>
              <a:t>Memory is 26 years old and lives in rural Malawi. As the eldest child in a low-income farming family, Memory had to take on many household chores and farming activities to support her parents. </a:t>
            </a:r>
          </a:p>
          <a:p>
            <a:r>
              <a:rPr lang="en-AU"/>
              <a:t>They struggled to pay for Memory’s school fees and school supplies, and Memory often had to walk to school barefooted. </a:t>
            </a:r>
          </a:p>
        </p:txBody>
      </p:sp>
    </p:spTree>
    <p:extLst>
      <p:ext uri="{BB962C8B-B14F-4D97-AF65-F5344CB8AC3E}">
        <p14:creationId xmlns:p14="http://schemas.microsoft.com/office/powerpoint/2010/main" val="365787089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4EF87F-2354-4604-BA34-E605DC2478A3}"/>
              </a:ext>
            </a:extLst>
          </p:cNvPr>
          <p:cNvSpPr>
            <a:spLocks noGrp="1"/>
          </p:cNvSpPr>
          <p:nvPr>
            <p:ph type="title"/>
          </p:nvPr>
        </p:nvSpPr>
        <p:spPr/>
        <p:txBody>
          <a:bodyPr/>
          <a:lstStyle/>
          <a:p>
            <a:r>
              <a:rPr lang="en-AU"/>
              <a:t>memory’s story</a:t>
            </a:r>
          </a:p>
        </p:txBody>
      </p:sp>
      <p:sp>
        <p:nvSpPr>
          <p:cNvPr id="4" name="Text Placeholder 3">
            <a:extLst>
              <a:ext uri="{FF2B5EF4-FFF2-40B4-BE49-F238E27FC236}">
                <a16:creationId xmlns:a16="http://schemas.microsoft.com/office/drawing/2014/main" id="{E154F909-B4B5-463D-9EE0-43FD5BDE5433}"/>
              </a:ext>
            </a:extLst>
          </p:cNvPr>
          <p:cNvSpPr>
            <a:spLocks noGrp="1"/>
          </p:cNvSpPr>
          <p:nvPr>
            <p:ph type="body" sz="quarter" idx="13"/>
          </p:nvPr>
        </p:nvSpPr>
        <p:spPr/>
        <p:txBody>
          <a:bodyPr/>
          <a:lstStyle/>
          <a:p>
            <a:r>
              <a:rPr lang="en-AU" err="1"/>
              <a:t>malawi</a:t>
            </a:r>
            <a:endParaRPr lang="en-AU"/>
          </a:p>
        </p:txBody>
      </p:sp>
      <p:sp>
        <p:nvSpPr>
          <p:cNvPr id="5" name="Text Placeholder 4">
            <a:extLst>
              <a:ext uri="{FF2B5EF4-FFF2-40B4-BE49-F238E27FC236}">
                <a16:creationId xmlns:a16="http://schemas.microsoft.com/office/drawing/2014/main" id="{1424F3D5-DAC6-47E8-968B-B905DFA7CA0B}"/>
              </a:ext>
            </a:extLst>
          </p:cNvPr>
          <p:cNvSpPr>
            <a:spLocks noGrp="1"/>
          </p:cNvSpPr>
          <p:nvPr>
            <p:ph type="body" sz="quarter" idx="14"/>
          </p:nvPr>
        </p:nvSpPr>
        <p:spPr/>
        <p:txBody>
          <a:bodyPr/>
          <a:lstStyle/>
          <a:p>
            <a:r>
              <a:rPr lang="en-AU"/>
              <a:t>Despite the challenges she faced, Memory understood that education was her best chance of breaking the cycle of poverty.</a:t>
            </a:r>
          </a:p>
          <a:p>
            <a:r>
              <a:rPr lang="en-US"/>
              <a:t>With the support of Caritas Australia and its partner the Catholic Development Commission in Malawi (CADECOM), Memory undertook a three-year carpentry course. CADECOM supported her by providing part of her tuition and boarding fees.</a:t>
            </a:r>
            <a:endParaRPr lang="en-AU"/>
          </a:p>
        </p:txBody>
      </p:sp>
      <p:pic>
        <p:nvPicPr>
          <p:cNvPr id="17" name="Picture Placeholder 16" descr="A young woman standing in a carpentry workshop.">
            <a:extLst>
              <a:ext uri="{FF2B5EF4-FFF2-40B4-BE49-F238E27FC236}">
                <a16:creationId xmlns:a16="http://schemas.microsoft.com/office/drawing/2014/main" id="{DD7859CE-E317-4CD6-B5BD-CF9BCD0657C6}"/>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Tree>
    <p:extLst>
      <p:ext uri="{BB962C8B-B14F-4D97-AF65-F5344CB8AC3E}">
        <p14:creationId xmlns:p14="http://schemas.microsoft.com/office/powerpoint/2010/main" val="113959689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4EF87F-2354-4604-BA34-E605DC2478A3}"/>
              </a:ext>
            </a:extLst>
          </p:cNvPr>
          <p:cNvSpPr>
            <a:spLocks noGrp="1"/>
          </p:cNvSpPr>
          <p:nvPr>
            <p:ph type="title"/>
          </p:nvPr>
        </p:nvSpPr>
        <p:spPr/>
        <p:txBody>
          <a:bodyPr/>
          <a:lstStyle/>
          <a:p>
            <a:r>
              <a:rPr lang="en-AU"/>
              <a:t>memory’s story</a:t>
            </a:r>
          </a:p>
        </p:txBody>
      </p:sp>
      <p:sp>
        <p:nvSpPr>
          <p:cNvPr id="4" name="Text Placeholder 3">
            <a:extLst>
              <a:ext uri="{FF2B5EF4-FFF2-40B4-BE49-F238E27FC236}">
                <a16:creationId xmlns:a16="http://schemas.microsoft.com/office/drawing/2014/main" id="{E154F909-B4B5-463D-9EE0-43FD5BDE5433}"/>
              </a:ext>
            </a:extLst>
          </p:cNvPr>
          <p:cNvSpPr>
            <a:spLocks noGrp="1"/>
          </p:cNvSpPr>
          <p:nvPr>
            <p:ph type="body" sz="quarter" idx="13"/>
          </p:nvPr>
        </p:nvSpPr>
        <p:spPr/>
        <p:txBody>
          <a:bodyPr/>
          <a:lstStyle/>
          <a:p>
            <a:r>
              <a:rPr lang="en-AU" err="1"/>
              <a:t>malawi</a:t>
            </a:r>
            <a:endParaRPr lang="en-AU"/>
          </a:p>
        </p:txBody>
      </p:sp>
      <p:sp>
        <p:nvSpPr>
          <p:cNvPr id="5" name="Text Placeholder 4">
            <a:extLst>
              <a:ext uri="{FF2B5EF4-FFF2-40B4-BE49-F238E27FC236}">
                <a16:creationId xmlns:a16="http://schemas.microsoft.com/office/drawing/2014/main" id="{1424F3D5-DAC6-47E8-968B-B905DFA7CA0B}"/>
              </a:ext>
            </a:extLst>
          </p:cNvPr>
          <p:cNvSpPr>
            <a:spLocks noGrp="1"/>
          </p:cNvSpPr>
          <p:nvPr>
            <p:ph type="body" sz="quarter" idx="14"/>
          </p:nvPr>
        </p:nvSpPr>
        <p:spPr/>
        <p:txBody>
          <a:bodyPr/>
          <a:lstStyle/>
          <a:p>
            <a:r>
              <a:rPr lang="en-US"/>
              <a:t>Memory became the first female carpenter from her village!</a:t>
            </a:r>
          </a:p>
          <a:p>
            <a:r>
              <a:rPr lang="en-US"/>
              <a:t>Today, Memory works as a carpenter at a hydroelectric power station. Her income has enabled Memory to provide some financial support to her parents. </a:t>
            </a:r>
          </a:p>
          <a:p>
            <a:r>
              <a:rPr lang="en-US"/>
              <a:t>In the future, Memory wants to build a house for her parents and own her own workshop to support and employ others in her community. </a:t>
            </a:r>
          </a:p>
        </p:txBody>
      </p:sp>
      <p:pic>
        <p:nvPicPr>
          <p:cNvPr id="7" name="Picture Placeholder 6" descr="A young woman in a work helmet cutting a piece of timber in a workshop.">
            <a:extLst>
              <a:ext uri="{FF2B5EF4-FFF2-40B4-BE49-F238E27FC236}">
                <a16:creationId xmlns:a16="http://schemas.microsoft.com/office/drawing/2014/main" id="{1C1C545E-1787-48FD-B6FE-6CAA5E7C9EB7}"/>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29441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6FC96BC-73C9-4B88-A99F-372E8AA15967}"/>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a:fillRect/>
          </a:stretch>
        </p:blipFill>
        <p:spPr>
          <a:ln w="38100">
            <a:solidFill>
              <a:schemeClr val="accent4"/>
            </a:solidFill>
          </a:ln>
        </p:spPr>
      </p:pic>
      <p:pic>
        <p:nvPicPr>
          <p:cNvPr id="22" name="Picture Placeholder 21" descr="A mother and daughter using hoes to dig soil on their farm.">
            <a:extLst>
              <a:ext uri="{FF2B5EF4-FFF2-40B4-BE49-F238E27FC236}">
                <a16:creationId xmlns:a16="http://schemas.microsoft.com/office/drawing/2014/main" id="{E46DD896-61ED-4B9C-AEB4-231195039343}"/>
              </a:ext>
            </a:extLst>
          </p:cNvPr>
          <p:cNvPicPr>
            <a:picLocks noGrp="1" noChangeAspect="1"/>
          </p:cNvPicPr>
          <p:nvPr>
            <p:ph type="pic" sz="quarter" idx="25"/>
          </p:nvPr>
        </p:nvPicPr>
        <p:blipFill>
          <a:blip r:embed="rId3" cstate="print">
            <a:extLst>
              <a:ext uri="{28A0092B-C50C-407E-A947-70E740481C1C}">
                <a14:useLocalDpi xmlns:a14="http://schemas.microsoft.com/office/drawing/2010/main"/>
              </a:ext>
            </a:extLst>
          </a:blip>
          <a:srcRect/>
          <a:stretch>
            <a:fillRect/>
          </a:stretch>
        </p:blipFill>
        <p:spPr>
          <a:ln w="38100">
            <a:solidFill>
              <a:schemeClr val="accent4"/>
            </a:solidFill>
          </a:ln>
        </p:spPr>
      </p:pic>
      <p:pic>
        <p:nvPicPr>
          <p:cNvPr id="14" name="Picture Placeholder 13" descr="A man and a woman holding a goat.">
            <a:extLst>
              <a:ext uri="{FF2B5EF4-FFF2-40B4-BE49-F238E27FC236}">
                <a16:creationId xmlns:a16="http://schemas.microsoft.com/office/drawing/2014/main" id="{BB4B56F0-1FD9-4EF7-8B6E-1DC979AEBFFA}"/>
              </a:ext>
            </a:extLst>
          </p:cNvPr>
          <p:cNvPicPr>
            <a:picLocks noGrp="1" noChangeAspect="1"/>
          </p:cNvPicPr>
          <p:nvPr>
            <p:ph type="pic" sz="quarter" idx="22"/>
          </p:nvPr>
        </p:nvPicPr>
        <p:blipFill>
          <a:blip r:embed="rId4" cstate="print">
            <a:extLst>
              <a:ext uri="{28A0092B-C50C-407E-A947-70E740481C1C}">
                <a14:useLocalDpi xmlns:a14="http://schemas.microsoft.com/office/drawing/2010/main"/>
              </a:ext>
            </a:extLst>
          </a:blip>
          <a:srcRect/>
          <a:stretch>
            <a:fillRect/>
          </a:stretch>
        </p:blipFill>
        <p:spPr>
          <a:ln w="38100">
            <a:solidFill>
              <a:schemeClr val="accent4"/>
            </a:solidFill>
          </a:ln>
        </p:spPr>
      </p:pic>
      <p:sp>
        <p:nvSpPr>
          <p:cNvPr id="4" name="Text Placeholder 3">
            <a:extLst>
              <a:ext uri="{FF2B5EF4-FFF2-40B4-BE49-F238E27FC236}">
                <a16:creationId xmlns:a16="http://schemas.microsoft.com/office/drawing/2014/main" id="{87F8398E-63C6-4A23-BF17-7C6D3541EF01}"/>
              </a:ext>
            </a:extLst>
          </p:cNvPr>
          <p:cNvSpPr>
            <a:spLocks noGrp="1"/>
          </p:cNvSpPr>
          <p:nvPr>
            <p:ph type="body" sz="quarter" idx="24"/>
          </p:nvPr>
        </p:nvSpPr>
        <p:spPr/>
        <p:txBody>
          <a:bodyPr tIns="72000"/>
          <a:lstStyle/>
          <a:p>
            <a:r>
              <a:rPr lang="en-US"/>
              <a:t>Bee keeping enables the community to earn an income from selling honey while also caring for their environment to protect the bees.</a:t>
            </a:r>
            <a:endParaRPr lang="en-AU"/>
          </a:p>
        </p:txBody>
      </p:sp>
      <p:sp>
        <p:nvSpPr>
          <p:cNvPr id="6" name="Text Placeholder 5">
            <a:extLst>
              <a:ext uri="{FF2B5EF4-FFF2-40B4-BE49-F238E27FC236}">
                <a16:creationId xmlns:a16="http://schemas.microsoft.com/office/drawing/2014/main" id="{FD775D90-FE8F-4AF6-8D6C-4A39217F949D}"/>
              </a:ext>
            </a:extLst>
          </p:cNvPr>
          <p:cNvSpPr>
            <a:spLocks noGrp="1"/>
          </p:cNvSpPr>
          <p:nvPr>
            <p:ph type="body" sz="quarter" idx="26"/>
          </p:nvPr>
        </p:nvSpPr>
        <p:spPr/>
        <p:txBody>
          <a:bodyPr tIns="36000"/>
          <a:lstStyle/>
          <a:p>
            <a:r>
              <a:rPr lang="en-US"/>
              <a:t>Memory’s parents received a goat as members of the Village Savings and Loans Group.</a:t>
            </a:r>
            <a:endParaRPr lang="en-AU"/>
          </a:p>
        </p:txBody>
      </p:sp>
      <p:sp>
        <p:nvSpPr>
          <p:cNvPr id="7" name="Text Placeholder 6">
            <a:extLst>
              <a:ext uri="{FF2B5EF4-FFF2-40B4-BE49-F238E27FC236}">
                <a16:creationId xmlns:a16="http://schemas.microsoft.com/office/drawing/2014/main" id="{EABC835F-36A1-4660-A67D-1D617F73F243}"/>
              </a:ext>
            </a:extLst>
          </p:cNvPr>
          <p:cNvSpPr>
            <a:spLocks noGrp="1"/>
          </p:cNvSpPr>
          <p:nvPr>
            <p:ph type="body" sz="quarter" idx="17"/>
          </p:nvPr>
        </p:nvSpPr>
        <p:spPr/>
        <p:txBody>
          <a:bodyPr tIns="72000"/>
          <a:lstStyle/>
          <a:p>
            <a:r>
              <a:rPr lang="en-US"/>
              <a:t>Memory’s family has increased the amount of food they can grow by learning about irrigation farming from CADECOM.</a:t>
            </a:r>
            <a:endParaRPr lang="en-AU"/>
          </a:p>
        </p:txBody>
      </p:sp>
      <p:sp>
        <p:nvSpPr>
          <p:cNvPr id="8" name="Title 7">
            <a:extLst>
              <a:ext uri="{FF2B5EF4-FFF2-40B4-BE49-F238E27FC236}">
                <a16:creationId xmlns:a16="http://schemas.microsoft.com/office/drawing/2014/main" id="{5443CE48-1C06-4523-96A9-6DF40B25393E}"/>
              </a:ext>
            </a:extLst>
          </p:cNvPr>
          <p:cNvSpPr>
            <a:spLocks noGrp="1"/>
          </p:cNvSpPr>
          <p:nvPr>
            <p:ph type="title"/>
          </p:nvPr>
        </p:nvSpPr>
        <p:spPr/>
        <p:txBody>
          <a:bodyPr/>
          <a:lstStyle/>
          <a:p>
            <a:r>
              <a:rPr lang="en-US" sz="2400">
                <a:cs typeface="Segoe UI"/>
              </a:rPr>
              <a:t>With your generosity, the program also supported Memory’s family and community. </a:t>
            </a:r>
            <a:endParaRPr lang="en-AU" sz="2400"/>
          </a:p>
        </p:txBody>
      </p:sp>
    </p:spTree>
    <p:extLst>
      <p:ext uri="{BB962C8B-B14F-4D97-AF65-F5344CB8AC3E}">
        <p14:creationId xmlns:p14="http://schemas.microsoft.com/office/powerpoint/2010/main" val="141218591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8658F7B4-3E6D-4A49-8750-7F900CA26D0B}"/>
              </a:ext>
            </a:extLst>
          </p:cNvPr>
          <p:cNvSpPr txBox="1">
            <a:spLocks/>
          </p:cNvSpPr>
          <p:nvPr/>
        </p:nvSpPr>
        <p:spPr>
          <a:xfrm>
            <a:off x="440464" y="3239813"/>
            <a:ext cx="5101392" cy="3052097"/>
          </a:xfrm>
          <a:prstGeom prst="roundRect">
            <a:avLst>
              <a:gd name="adj" fmla="val 8360"/>
            </a:avLst>
          </a:prstGeom>
          <a:solidFill>
            <a:schemeClr val="accent3"/>
          </a:solidFill>
          <a:ln w="38100">
            <a:solidFill>
              <a:schemeClr val="accent4"/>
            </a:solidFill>
          </a:ln>
        </p:spPr>
        <p:txBody>
          <a:bodyPr lIns="36000" tIns="144000" rIns="180000" bIns="108000"/>
          <a:lstStyle>
            <a:lvl1pPr marL="176213" indent="-176213" algn="l" defTabSz="931863" rtl="0" eaLnBrk="1" fontAlgn="base" hangingPunct="1">
              <a:spcBef>
                <a:spcPct val="0"/>
              </a:spcBef>
              <a:spcAft>
                <a:spcPts val="600"/>
              </a:spcAft>
              <a:buSzPct val="90000"/>
              <a:buFont typeface="Wingdings" panose="05000000000000000000" pitchFamily="2" charset="2"/>
              <a:defRPr sz="2400" b="1" kern="1200">
                <a:solidFill>
                  <a:schemeClr val="bg1"/>
                </a:solidFill>
                <a:latin typeface="+mn-lt"/>
                <a:ea typeface="+mn-ea"/>
                <a:cs typeface="Segoe UI" panose="020B0502040204020203" pitchFamily="34" charset="0"/>
              </a:defRPr>
            </a:lvl1pPr>
            <a:lvl2pPr marL="358775"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2pPr>
            <a:lvl3pPr marL="538163"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3pPr>
            <a:lvl4pPr marL="176213" indent="-176213"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bg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3" name="Title 2">
            <a:extLst>
              <a:ext uri="{FF2B5EF4-FFF2-40B4-BE49-F238E27FC236}">
                <a16:creationId xmlns:a16="http://schemas.microsoft.com/office/drawing/2014/main" id="{7D9F0D84-330E-43A7-AEC3-A32629C3783B}"/>
              </a:ext>
            </a:extLst>
          </p:cNvPr>
          <p:cNvSpPr>
            <a:spLocks noGrp="1"/>
          </p:cNvSpPr>
          <p:nvPr>
            <p:ph type="title"/>
          </p:nvPr>
        </p:nvSpPr>
        <p:spPr/>
        <p:txBody>
          <a:bodyPr/>
          <a:lstStyle/>
          <a:p>
            <a:r>
              <a:rPr lang="en-AU">
                <a:solidFill>
                  <a:schemeClr val="bg1"/>
                </a:solidFill>
              </a:rPr>
              <a:t>ABOUT THE THEME</a:t>
            </a:r>
            <a:endParaRPr lang="en-AU" i="1">
              <a:solidFill>
                <a:schemeClr val="bg1"/>
              </a:solidFill>
            </a:endParaRPr>
          </a:p>
        </p:txBody>
      </p:sp>
      <p:sp>
        <p:nvSpPr>
          <p:cNvPr id="10" name="TextBox 9">
            <a:extLst>
              <a:ext uri="{FF2B5EF4-FFF2-40B4-BE49-F238E27FC236}">
                <a16:creationId xmlns:a16="http://schemas.microsoft.com/office/drawing/2014/main" id="{68834B83-FCC7-484F-A973-83080DB987D9}"/>
              </a:ext>
            </a:extLst>
          </p:cNvPr>
          <p:cNvSpPr txBox="1"/>
          <p:nvPr/>
        </p:nvSpPr>
        <p:spPr>
          <a:xfrm>
            <a:off x="757914" y="3744841"/>
            <a:ext cx="4308837" cy="2681075"/>
          </a:xfrm>
          <a:prstGeom prst="rect">
            <a:avLst/>
          </a:prstGeom>
          <a:noFill/>
          <a:ln>
            <a:noFill/>
          </a:ln>
        </p:spPr>
        <p:txBody>
          <a:bodyPr wrap="square" lIns="0" tIns="0" rIns="0" bIns="0" rtlCol="0" anchor="t">
            <a:noAutofit/>
          </a:bodyPr>
          <a:lstStyle/>
          <a:p>
            <a:pPr algn="ctr"/>
            <a:r>
              <a:rPr lang="en-AU" sz="2400" b="1">
                <a:solidFill>
                  <a:schemeClr val="bg1"/>
                </a:solidFill>
                <a:latin typeface="Roboto" pitchFamily="2" charset="0"/>
                <a:ea typeface="Roboto" pitchFamily="2" charset="0"/>
                <a:cs typeface="Arial"/>
              </a:rPr>
              <a:t>God said,</a:t>
            </a:r>
            <a:endParaRPr lang="en-AU" sz="2400">
              <a:solidFill>
                <a:schemeClr val="bg1"/>
              </a:solidFill>
              <a:latin typeface="Roboto" pitchFamily="2" charset="0"/>
              <a:ea typeface="Roboto" pitchFamily="2" charset="0"/>
              <a:cs typeface="Arial"/>
            </a:endParaRPr>
          </a:p>
          <a:p>
            <a:pPr algn="ctr">
              <a:spcAft>
                <a:spcPts val="1200"/>
              </a:spcAft>
            </a:pPr>
            <a:r>
              <a:rPr lang="en-AU" sz="2400" b="1">
                <a:solidFill>
                  <a:schemeClr val="bg1"/>
                </a:solidFill>
                <a:latin typeface="Roboto"/>
                <a:ea typeface="Roboto"/>
                <a:cs typeface="Arial"/>
              </a:rPr>
              <a:t>'This is my name for all time; by this name I shall be invoked for all generations to come.'</a:t>
            </a:r>
            <a:endParaRPr lang="en-US" sz="2400">
              <a:solidFill>
                <a:schemeClr val="bg1"/>
              </a:solidFill>
              <a:latin typeface="Roboto"/>
              <a:ea typeface="Roboto"/>
              <a:cs typeface="Arial" panose="020B0604020202020204" pitchFamily="34" charset="0"/>
            </a:endParaRPr>
          </a:p>
          <a:p>
            <a:pPr algn="ctr"/>
            <a:r>
              <a:rPr lang="en-AU" sz="2400">
                <a:solidFill>
                  <a:schemeClr val="bg1"/>
                </a:solidFill>
                <a:latin typeface="Roboto" pitchFamily="2" charset="0"/>
                <a:ea typeface="Roboto" pitchFamily="2" charset="0"/>
                <a:cs typeface="Arial" panose="020B0604020202020204" pitchFamily="34" charset="0"/>
              </a:rPr>
              <a:t>Exodus 3:15</a:t>
            </a:r>
            <a:endParaRPr lang="en-AU" sz="1800" b="1">
              <a:solidFill>
                <a:schemeClr val="bg1"/>
              </a:solidFill>
            </a:endParaRPr>
          </a:p>
        </p:txBody>
      </p:sp>
      <p:sp>
        <p:nvSpPr>
          <p:cNvPr id="13" name="Rectangle 12">
            <a:extLst>
              <a:ext uri="{FF2B5EF4-FFF2-40B4-BE49-F238E27FC236}">
                <a16:creationId xmlns:a16="http://schemas.microsoft.com/office/drawing/2014/main" id="{83BABC18-F5C9-44F3-A9A8-27DA317C8742}"/>
              </a:ext>
            </a:extLst>
          </p:cNvPr>
          <p:cNvSpPr/>
          <p:nvPr/>
        </p:nvSpPr>
        <p:spPr>
          <a:xfrm>
            <a:off x="6290440" y="1366570"/>
            <a:ext cx="5628291" cy="4093428"/>
          </a:xfrm>
          <a:prstGeom prst="rect">
            <a:avLst/>
          </a:prstGeom>
        </p:spPr>
        <p:txBody>
          <a:bodyPr wrap="square" lIns="91440" tIns="45720" rIns="91440" bIns="45720" anchor="t">
            <a:spAutoFit/>
          </a:bodyPr>
          <a:lstStyle/>
          <a:p>
            <a:pPr>
              <a:spcAft>
                <a:spcPts val="1200"/>
              </a:spcAft>
            </a:pPr>
            <a:r>
              <a:rPr lang="en-US" sz="2400">
                <a:latin typeface="+mn-lt"/>
                <a:ea typeface="Roboto"/>
                <a:cs typeface="Roboto Light"/>
              </a:rPr>
              <a:t>In this story, God tells Moses that he has heard the cry of the people. God responds to injustice and chooses Moses to speak to Pharaoh. </a:t>
            </a:r>
            <a:endParaRPr lang="en-US" sz="2400">
              <a:latin typeface="+mn-lt"/>
              <a:ea typeface="Roboto" pitchFamily="2" charset="0"/>
              <a:cs typeface="Roboto Light"/>
            </a:endParaRPr>
          </a:p>
          <a:p>
            <a:pPr>
              <a:spcAft>
                <a:spcPts val="1200"/>
              </a:spcAft>
            </a:pPr>
            <a:r>
              <a:rPr lang="en-US" sz="2400">
                <a:latin typeface="+mn-lt"/>
                <a:ea typeface="Roboto" pitchFamily="2" charset="0"/>
                <a:cs typeface="Roboto Light"/>
              </a:rPr>
              <a:t>Though Moses is afraid, God promises to be with him. Thus, God says, ‘By this name I shall be invoked for all future generations.’ </a:t>
            </a:r>
          </a:p>
          <a:p>
            <a:pPr>
              <a:spcAft>
                <a:spcPts val="1200"/>
              </a:spcAft>
            </a:pPr>
            <a:r>
              <a:rPr lang="en-US" sz="2400">
                <a:latin typeface="+mn-lt"/>
                <a:ea typeface="Roboto" pitchFamily="2" charset="0"/>
              </a:rPr>
              <a:t>As God called Moses, so now God calls us to work </a:t>
            </a:r>
            <a:r>
              <a:rPr lang="en-US" sz="2400" i="1">
                <a:latin typeface="+mn-lt"/>
                <a:ea typeface="Roboto" pitchFamily="2" charset="0"/>
              </a:rPr>
              <a:t>for all future generations</a:t>
            </a:r>
            <a:r>
              <a:rPr lang="en-US" sz="2400">
                <a:latin typeface="+mn-lt"/>
                <a:ea typeface="Roboto" pitchFamily="2" charset="0"/>
              </a:rPr>
              <a:t>.</a:t>
            </a:r>
          </a:p>
        </p:txBody>
      </p:sp>
      <p:sp>
        <p:nvSpPr>
          <p:cNvPr id="15" name="Rectangle 14">
            <a:extLst>
              <a:ext uri="{FF2B5EF4-FFF2-40B4-BE49-F238E27FC236}">
                <a16:creationId xmlns:a16="http://schemas.microsoft.com/office/drawing/2014/main" id="{76698F28-1313-4741-BD14-F650254ED5E9}"/>
              </a:ext>
            </a:extLst>
          </p:cNvPr>
          <p:cNvSpPr/>
          <p:nvPr/>
        </p:nvSpPr>
        <p:spPr>
          <a:xfrm>
            <a:off x="383627" y="1366570"/>
            <a:ext cx="5517931" cy="1569660"/>
          </a:xfrm>
          <a:prstGeom prst="rect">
            <a:avLst/>
          </a:prstGeom>
        </p:spPr>
        <p:txBody>
          <a:bodyPr wrap="square">
            <a:spAutoFit/>
          </a:bodyPr>
          <a:lstStyle/>
          <a:p>
            <a:r>
              <a:rPr lang="en-US" sz="2400"/>
              <a:t>This year, the theme </a:t>
            </a:r>
            <a:r>
              <a:rPr lang="en-US" sz="2400" b="1" i="1"/>
              <a:t>For All Future Generations</a:t>
            </a:r>
            <a:r>
              <a:rPr lang="en-US" sz="2400" i="1"/>
              <a:t> </a:t>
            </a:r>
            <a:r>
              <a:rPr lang="en-US" sz="2400"/>
              <a:t>is inspired by the story of the burning bush in the book of Exodus (Exodus 3:1–20). </a:t>
            </a:r>
          </a:p>
        </p:txBody>
      </p:sp>
    </p:spTree>
    <p:extLst>
      <p:ext uri="{BB962C8B-B14F-4D97-AF65-F5344CB8AC3E}">
        <p14:creationId xmlns:p14="http://schemas.microsoft.com/office/powerpoint/2010/main" val="283245610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young woman smiles as she turns off the tap.">
            <a:extLst>
              <a:ext uri="{FF2B5EF4-FFF2-40B4-BE49-F238E27FC236}">
                <a16:creationId xmlns:a16="http://schemas.microsoft.com/office/drawing/2014/main" id="{BABB7DE6-1CFA-46C2-8604-576903E367E4}"/>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Rounded Corners 5">
            <a:extLst>
              <a:ext uri="{FF2B5EF4-FFF2-40B4-BE49-F238E27FC236}">
                <a16:creationId xmlns:a16="http://schemas.microsoft.com/office/drawing/2014/main" id="{DA17B231-12DD-4549-990A-2A37138E6A3E}"/>
              </a:ext>
            </a:extLst>
          </p:cNvPr>
          <p:cNvSpPr/>
          <p:nvPr/>
        </p:nvSpPr>
        <p:spPr bwMode="auto">
          <a:xfrm>
            <a:off x="443950" y="1733384"/>
            <a:ext cx="4487186" cy="4516341"/>
          </a:xfrm>
          <a:prstGeom prst="roundRect">
            <a:avLst/>
          </a:prstGeom>
          <a:solidFill>
            <a:schemeClr val="accent3"/>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108000" bIns="146304" numCol="1" spcCol="0" rtlCol="0" fromWordArt="0" anchor="t" anchorCtr="0" forceAA="0" compatLnSpc="1">
            <a:prstTxWarp prst="textNoShape">
              <a:avLst/>
            </a:prstTxWarp>
            <a:noAutofit/>
          </a:bodyPr>
          <a:lstStyle/>
          <a:p>
            <a:pPr defTabSz="932472">
              <a:spcAft>
                <a:spcPts val="1200"/>
              </a:spcAft>
            </a:pPr>
            <a:r>
              <a:rPr lang="en-US" sz="2400" b="1"/>
              <a:t>“Many women in my community drop out of school because they can’t afford school fees, which leads to more poverty. But I told myself I can’t stop going to school because this is the only way I can get a better life.”  </a:t>
            </a:r>
          </a:p>
          <a:p>
            <a:pPr defTabSz="932472">
              <a:spcAft>
                <a:spcPts val="1200"/>
              </a:spcAft>
            </a:pPr>
            <a:r>
              <a:rPr lang="en-AU" sz="1800">
                <a:solidFill>
                  <a:schemeClr val="bg1"/>
                </a:solidFill>
                <a:ea typeface="Segoe UI" pitchFamily="34" charset="0"/>
                <a:cs typeface="Segoe UI" pitchFamily="34" charset="0"/>
              </a:rPr>
              <a:t>Memory</a:t>
            </a:r>
          </a:p>
        </p:txBody>
      </p:sp>
      <p:pic>
        <p:nvPicPr>
          <p:cNvPr id="8" name="Picture 6" descr="A picture containing necklet, accessory&#10;&#10;Description automatically generated">
            <a:extLst>
              <a:ext uri="{FF2B5EF4-FFF2-40B4-BE49-F238E27FC236}">
                <a16:creationId xmlns:a16="http://schemas.microsoft.com/office/drawing/2014/main" id="{572523C3-A519-4DB0-BEFF-8A0D94678F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918971" y="5316707"/>
            <a:ext cx="799105" cy="63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71140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084BB4-389C-4022-A89A-F190D06D2999}"/>
              </a:ext>
            </a:extLst>
          </p:cNvPr>
          <p:cNvSpPr>
            <a:spLocks noGrp="1"/>
          </p:cNvSpPr>
          <p:nvPr>
            <p:ph type="title"/>
          </p:nvPr>
        </p:nvSpPr>
        <p:spPr/>
        <p:txBody>
          <a:bodyPr/>
          <a:lstStyle/>
          <a:p>
            <a:r>
              <a:rPr lang="en-AU"/>
              <a:t>Photo credits</a:t>
            </a: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0"/>
          </p:nvPr>
        </p:nvSpPr>
        <p:spPr>
          <a:xfrm>
            <a:off x="390698" y="1338263"/>
            <a:ext cx="11529840" cy="5237162"/>
          </a:xfrm>
          <a:ln w="9525"/>
          <a:extLst>
            <a:ext uri="{91240B29-F687-4F45-9708-019B960494DF}">
              <a14:hiddenLine xmlns:a14="http://schemas.microsoft.com/office/drawing/2010/main" w="38100">
                <a:solidFill>
                  <a:srgbClr val="000000"/>
                </a:solidFill>
                <a:round/>
                <a:headEnd/>
                <a:tailEnd/>
              </a14:hiddenLine>
            </a:ext>
          </a:extLst>
        </p:spPr>
        <p:txBody>
          <a:bodyPr/>
          <a:lstStyle/>
          <a:p>
            <a:pPr>
              <a:spcAft>
                <a:spcPts val="1200"/>
              </a:spcAft>
            </a:pPr>
            <a:r>
              <a:rPr lang="en-US" b="1" err="1">
                <a:latin typeface="Arial" panose="020B0604020202020204" pitchFamily="34" charset="0"/>
              </a:rPr>
              <a:t>Ronita’s</a:t>
            </a:r>
            <a:r>
              <a:rPr lang="en-US" b="1">
                <a:latin typeface="Arial" panose="020B0604020202020204" pitchFamily="34" charset="0"/>
              </a:rPr>
              <a:t> Story (Philippines) – </a:t>
            </a:r>
            <a:r>
              <a:rPr lang="en-US">
                <a:latin typeface="Arial" panose="020B0604020202020204" pitchFamily="34" charset="0"/>
              </a:rPr>
              <a:t>Richard Wainwright/Caritas Australia</a:t>
            </a:r>
          </a:p>
          <a:p>
            <a:pPr>
              <a:spcAft>
                <a:spcPts val="1200"/>
              </a:spcAft>
            </a:pPr>
            <a:r>
              <a:rPr lang="en-US" b="1" err="1">
                <a:latin typeface="Arial" panose="020B0604020202020204" pitchFamily="34" charset="0"/>
              </a:rPr>
              <a:t>Leaia’s</a:t>
            </a:r>
            <a:r>
              <a:rPr lang="en-US" b="1">
                <a:latin typeface="Arial" panose="020B0604020202020204" pitchFamily="34" charset="0"/>
              </a:rPr>
              <a:t> Story (Samoa) – </a:t>
            </a:r>
            <a:r>
              <a:rPr lang="en-US">
                <a:latin typeface="Arial" panose="020B0604020202020204" pitchFamily="34" charset="0"/>
              </a:rPr>
              <a:t>Laura Womersley/Caritas Australia</a:t>
            </a:r>
            <a:endParaRPr lang="en-US">
              <a:latin typeface="Segoe UI" panose="020B0502040204020203" pitchFamily="34" charset="0"/>
            </a:endParaRPr>
          </a:p>
          <a:p>
            <a:pPr>
              <a:spcAft>
                <a:spcPts val="1200"/>
              </a:spcAft>
            </a:pPr>
            <a:r>
              <a:rPr lang="en-US" b="1">
                <a:latin typeface="Arial" panose="020B0604020202020204" pitchFamily="34" charset="0"/>
              </a:rPr>
              <a:t>Memory’s Story (Malawi) – </a:t>
            </a:r>
            <a:r>
              <a:rPr lang="en-US">
                <a:latin typeface="Arial" panose="020B0604020202020204" pitchFamily="34" charset="0"/>
              </a:rPr>
              <a:t>Tim Lam/Caritas Australia</a:t>
            </a:r>
            <a:endParaRPr lang="en-US" b="1">
              <a:latin typeface="Arial" panose="020B0604020202020204" pitchFamily="34" charset="0"/>
            </a:endParaRPr>
          </a:p>
        </p:txBody>
      </p:sp>
      <p:grpSp>
        <p:nvGrpSpPr>
          <p:cNvPr id="3" name="Group 2">
            <a:extLst>
              <a:ext uri="{FF2B5EF4-FFF2-40B4-BE49-F238E27FC236}">
                <a16:creationId xmlns:a16="http://schemas.microsoft.com/office/drawing/2014/main" id="{45BCF8A0-FBE5-3A1A-CEEE-09729F78F6AB}"/>
              </a:ext>
            </a:extLst>
          </p:cNvPr>
          <p:cNvGrpSpPr/>
          <p:nvPr/>
        </p:nvGrpSpPr>
        <p:grpSpPr>
          <a:xfrm>
            <a:off x="0" y="4845495"/>
            <a:ext cx="9027362" cy="968370"/>
            <a:chOff x="1701360" y="5190720"/>
            <a:chExt cx="9027362" cy="968370"/>
          </a:xfrm>
        </p:grpSpPr>
        <p:pic>
          <p:nvPicPr>
            <p:cNvPr id="5" name="Picture 4">
              <a:extLst>
                <a:ext uri="{FF2B5EF4-FFF2-40B4-BE49-F238E27FC236}">
                  <a16:creationId xmlns:a16="http://schemas.microsoft.com/office/drawing/2014/main" id="{572C4B2B-CA3D-2857-37B3-6D43B6B0CD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6"/>
            <a:stretch/>
          </p:blipFill>
          <p:spPr>
            <a:xfrm>
              <a:off x="1701360" y="5190720"/>
              <a:ext cx="2072163" cy="968370"/>
            </a:xfrm>
            <a:prstGeom prst="rect">
              <a:avLst/>
            </a:prstGeom>
          </p:spPr>
        </p:pic>
        <p:sp>
          <p:nvSpPr>
            <p:cNvPr id="6" name="TextBox 1">
              <a:extLst>
                <a:ext uri="{FF2B5EF4-FFF2-40B4-BE49-F238E27FC236}">
                  <a16:creationId xmlns:a16="http://schemas.microsoft.com/office/drawing/2014/main" id="{A14989AC-9066-2750-66A9-0EB18F91B3F3}"/>
                </a:ext>
              </a:extLst>
            </p:cNvPr>
            <p:cNvSpPr txBox="1"/>
            <p:nvPr/>
          </p:nvSpPr>
          <p:spPr>
            <a:xfrm>
              <a:off x="3906142" y="5462338"/>
              <a:ext cx="6822580"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a:lstStyle>
            <a:p>
              <a:r>
                <a:rPr lang="en-US" sz="1400">
                  <a:latin typeface="Arial"/>
                  <a:ea typeface="Roboto Light"/>
                  <a:cs typeface="Arial"/>
                </a:rPr>
                <a:t>Caritas Australia gratefully acknowledges the support of the Australian Government through the Australian NGO Cooperation Program. </a:t>
              </a:r>
            </a:p>
          </p:txBody>
        </p:sp>
      </p:grpSp>
    </p:spTree>
    <p:extLst>
      <p:ext uri="{BB962C8B-B14F-4D97-AF65-F5344CB8AC3E}">
        <p14:creationId xmlns:p14="http://schemas.microsoft.com/office/powerpoint/2010/main" val="1225418440"/>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356B1F97-B348-471A-B8E4-364BBC93D0A9}"/>
              </a:ext>
            </a:extLst>
          </p:cNvPr>
          <p:cNvGrpSpPr/>
          <p:nvPr/>
        </p:nvGrpSpPr>
        <p:grpSpPr>
          <a:xfrm>
            <a:off x="0" y="-1"/>
            <a:ext cx="12192000" cy="6858001"/>
            <a:chOff x="0" y="-1"/>
            <a:chExt cx="12192000" cy="6858001"/>
          </a:xfrm>
        </p:grpSpPr>
        <p:pic>
          <p:nvPicPr>
            <p:cNvPr id="11" name="Picture 10">
              <a:extLst>
                <a:ext uri="{FF2B5EF4-FFF2-40B4-BE49-F238E27FC236}">
                  <a16:creationId xmlns:a16="http://schemas.microsoft.com/office/drawing/2014/main" id="{5773BF1E-A6EF-43C2-93E3-78FF3CB9EE0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9" name="Cloud 58">
              <a:extLst>
                <a:ext uri="{FF2B5EF4-FFF2-40B4-BE49-F238E27FC236}">
                  <a16:creationId xmlns:a16="http://schemas.microsoft.com/office/drawing/2014/main" id="{20009079-023E-409C-B693-4C23CD07EAD2}"/>
                </a:ext>
              </a:extLst>
            </p:cNvPr>
            <p:cNvSpPr/>
            <p:nvPr/>
          </p:nvSpPr>
          <p:spPr bwMode="auto">
            <a:xfrm>
              <a:off x="11384325" y="5047133"/>
              <a:ext cx="73145" cy="45719"/>
            </a:xfrm>
            <a:prstGeom prst="cloud">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9275A961-2156-4E40-A479-3A7DACFB8800}"/>
                </a:ext>
              </a:extLst>
            </p:cNvPr>
            <p:cNvSpPr/>
            <p:nvPr/>
          </p:nvSpPr>
          <p:spPr>
            <a:xfrm>
              <a:off x="264888" y="687662"/>
              <a:ext cx="3369052" cy="4413053"/>
            </a:xfrm>
            <a:prstGeom prst="roundRect">
              <a:avLst/>
            </a:prstGeom>
            <a:solidFill>
              <a:schemeClr val="accent3"/>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07CE8C0C-1A1D-45AF-A1FE-3A5EA70674CC}"/>
                </a:ext>
              </a:extLst>
            </p:cNvPr>
            <p:cNvSpPr txBox="1"/>
            <p:nvPr/>
          </p:nvSpPr>
          <p:spPr>
            <a:xfrm>
              <a:off x="484634" y="978794"/>
              <a:ext cx="3030968" cy="3785652"/>
            </a:xfrm>
            <a:prstGeom prst="rect">
              <a:avLst/>
            </a:prstGeom>
            <a:noFill/>
          </p:spPr>
          <p:txBody>
            <a:bodyPr wrap="square" lIns="91440" tIns="45720" rIns="91440" bIns="45720" rtlCol="0" anchor="ctr">
              <a:spAutoFit/>
            </a:bodyPr>
            <a:lstStyle/>
            <a:p>
              <a:r>
                <a:rPr lang="en-US" sz="2400" dirty="0">
                  <a:solidFill>
                    <a:schemeClr val="bg1"/>
                  </a:solidFill>
                  <a:latin typeface="Arial"/>
                  <a:cs typeface="Arial"/>
                </a:rPr>
                <a:t>For over 60 years, Caritas Australia has worked hand in hand with the most </a:t>
              </a:r>
              <a:r>
                <a:rPr lang="en-US" sz="2400" dirty="0" err="1">
                  <a:solidFill>
                    <a:schemeClr val="bg1"/>
                  </a:solidFill>
                  <a:latin typeface="Arial"/>
                  <a:cs typeface="Arial"/>
                </a:rPr>
                <a:t>marginalised</a:t>
              </a:r>
              <a:r>
                <a:rPr lang="en-US" sz="2400" dirty="0">
                  <a:solidFill>
                    <a:schemeClr val="bg1"/>
                  </a:solidFill>
                  <a:latin typeface="Arial"/>
                  <a:cs typeface="Arial"/>
                </a:rPr>
                <a:t> and remote communities in Australia and overseas to confront the challenges of poverty. </a:t>
              </a:r>
              <a:endParaRPr lang="en-AU" sz="2800" dirty="0">
                <a:solidFill>
                  <a:schemeClr val="bg1"/>
                </a:solidFill>
                <a:latin typeface="Arial"/>
                <a:cs typeface="Arial"/>
              </a:endParaRPr>
            </a:p>
          </p:txBody>
        </p:sp>
        <p:sp>
          <p:nvSpPr>
            <p:cNvPr id="12" name="Rectangle: Rounded Corners 11">
              <a:extLst>
                <a:ext uri="{FF2B5EF4-FFF2-40B4-BE49-F238E27FC236}">
                  <a16:creationId xmlns:a16="http://schemas.microsoft.com/office/drawing/2014/main" id="{022951AE-F1B9-4BBC-B029-30AE46F7312B}"/>
                </a:ext>
              </a:extLst>
            </p:cNvPr>
            <p:cNvSpPr/>
            <p:nvPr/>
          </p:nvSpPr>
          <p:spPr bwMode="auto">
            <a:xfrm>
              <a:off x="9989137" y="2781300"/>
              <a:ext cx="1552854" cy="1693334"/>
            </a:xfrm>
            <a:prstGeom prst="roundRect">
              <a:avLst/>
            </a:pr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8A7EDF9F-BD36-47D5-BFFC-84F0291D9B9D}"/>
                </a:ext>
              </a:extLst>
            </p:cNvPr>
            <p:cNvSpPr txBox="1"/>
            <p:nvPr/>
          </p:nvSpPr>
          <p:spPr>
            <a:xfrm>
              <a:off x="9989138" y="2894189"/>
              <a:ext cx="1552853" cy="403578"/>
            </a:xfrm>
            <a:prstGeom prst="rect">
              <a:avLst/>
            </a:prstGeom>
            <a:noFill/>
          </p:spPr>
          <p:txBody>
            <a:bodyPr wrap="square" lIns="0" tIns="0" rIns="0" bIns="0" rtlCol="0">
              <a:noAutofit/>
            </a:bodyPr>
            <a:lstStyle/>
            <a:p>
              <a:pPr algn="ctr"/>
              <a:r>
                <a:rPr lang="en-AU" sz="2400" b="1" dirty="0">
                  <a:solidFill>
                    <a:schemeClr val="bg1"/>
                  </a:solidFill>
                </a:rPr>
                <a:t>SAMOA</a:t>
              </a:r>
            </a:p>
          </p:txBody>
        </p:sp>
        <p:sp>
          <p:nvSpPr>
            <p:cNvPr id="16" name="Rectangle: Rounded Corners 15">
              <a:extLst>
                <a:ext uri="{FF2B5EF4-FFF2-40B4-BE49-F238E27FC236}">
                  <a16:creationId xmlns:a16="http://schemas.microsoft.com/office/drawing/2014/main" id="{86801EC5-2F21-4283-B69A-E9E0F1A6CE67}"/>
                </a:ext>
              </a:extLst>
            </p:cNvPr>
            <p:cNvSpPr/>
            <p:nvPr/>
          </p:nvSpPr>
          <p:spPr bwMode="auto">
            <a:xfrm>
              <a:off x="4069644" y="2500489"/>
              <a:ext cx="1552854" cy="1693334"/>
            </a:xfrm>
            <a:prstGeom prst="roundRect">
              <a:avLst/>
            </a:pr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79341866-AADB-4C09-94C5-A47F847277CD}"/>
                </a:ext>
              </a:extLst>
            </p:cNvPr>
            <p:cNvSpPr txBox="1"/>
            <p:nvPr/>
          </p:nvSpPr>
          <p:spPr>
            <a:xfrm>
              <a:off x="4069645" y="2613378"/>
              <a:ext cx="1552853" cy="403578"/>
            </a:xfrm>
            <a:prstGeom prst="rect">
              <a:avLst/>
            </a:prstGeom>
            <a:noFill/>
          </p:spPr>
          <p:txBody>
            <a:bodyPr wrap="square" lIns="0" tIns="0" rIns="0" bIns="0" rtlCol="0">
              <a:noAutofit/>
            </a:bodyPr>
            <a:lstStyle/>
            <a:p>
              <a:pPr algn="ctr"/>
              <a:r>
                <a:rPr lang="en-AU" sz="2400" b="1" dirty="0">
                  <a:solidFill>
                    <a:schemeClr val="bg1"/>
                  </a:solidFill>
                </a:rPr>
                <a:t>MALAWI</a:t>
              </a:r>
            </a:p>
          </p:txBody>
        </p:sp>
        <p:sp>
          <p:nvSpPr>
            <p:cNvPr id="19" name="Rectangle: Rounded Corners 18">
              <a:extLst>
                <a:ext uri="{FF2B5EF4-FFF2-40B4-BE49-F238E27FC236}">
                  <a16:creationId xmlns:a16="http://schemas.microsoft.com/office/drawing/2014/main" id="{A3A732CD-B0DB-4F8D-8AF4-D3936D7A4888}"/>
                </a:ext>
              </a:extLst>
            </p:cNvPr>
            <p:cNvSpPr/>
            <p:nvPr/>
          </p:nvSpPr>
          <p:spPr bwMode="auto">
            <a:xfrm>
              <a:off x="7047188" y="1178285"/>
              <a:ext cx="2141530" cy="1758157"/>
            </a:xfrm>
            <a:prstGeom prst="roundRect">
              <a:avLst/>
            </a:pr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20" name="TextBox 19">
              <a:extLst>
                <a:ext uri="{FF2B5EF4-FFF2-40B4-BE49-F238E27FC236}">
                  <a16:creationId xmlns:a16="http://schemas.microsoft.com/office/drawing/2014/main" id="{48ABF529-E0A4-4DA3-B8F2-484B087AD9FC}"/>
                </a:ext>
              </a:extLst>
            </p:cNvPr>
            <p:cNvSpPr txBox="1"/>
            <p:nvPr/>
          </p:nvSpPr>
          <p:spPr>
            <a:xfrm>
              <a:off x="7047189" y="1291175"/>
              <a:ext cx="2141529" cy="403578"/>
            </a:xfrm>
            <a:prstGeom prst="rect">
              <a:avLst/>
            </a:prstGeom>
            <a:noFill/>
          </p:spPr>
          <p:txBody>
            <a:bodyPr wrap="square" lIns="0" tIns="0" rIns="0" bIns="0" rtlCol="0">
              <a:noAutofit/>
            </a:bodyPr>
            <a:lstStyle/>
            <a:p>
              <a:pPr algn="ctr"/>
              <a:r>
                <a:rPr lang="en-AU" sz="2400" b="1" dirty="0">
                  <a:solidFill>
                    <a:schemeClr val="bg1"/>
                  </a:solidFill>
                </a:rPr>
                <a:t>PHILIPPINES</a:t>
              </a:r>
            </a:p>
          </p:txBody>
        </p:sp>
        <p:pic>
          <p:nvPicPr>
            <p:cNvPr id="32" name="Picture 31">
              <a:extLst>
                <a:ext uri="{FF2B5EF4-FFF2-40B4-BE49-F238E27FC236}">
                  <a16:creationId xmlns:a16="http://schemas.microsoft.com/office/drawing/2014/main" id="{2ED1DEF7-02CF-484D-8F4D-12B6D937B2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95467" y="6134098"/>
              <a:ext cx="1509720" cy="450000"/>
            </a:xfrm>
            <a:prstGeom prst="rect">
              <a:avLst/>
            </a:prstGeom>
          </p:spPr>
        </p:pic>
        <p:sp>
          <p:nvSpPr>
            <p:cNvPr id="34" name="Star: 5 Points 33">
              <a:extLst>
                <a:ext uri="{FF2B5EF4-FFF2-40B4-BE49-F238E27FC236}">
                  <a16:creationId xmlns:a16="http://schemas.microsoft.com/office/drawing/2014/main" id="{48797BE7-BFDC-4743-80FF-3A8F2F8B54E6}"/>
                </a:ext>
              </a:extLst>
            </p:cNvPr>
            <p:cNvSpPr/>
            <p:nvPr/>
          </p:nvSpPr>
          <p:spPr bwMode="auto">
            <a:xfrm>
              <a:off x="4495924" y="4335061"/>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5" name="Star: 5 Points 34">
              <a:extLst>
                <a:ext uri="{FF2B5EF4-FFF2-40B4-BE49-F238E27FC236}">
                  <a16:creationId xmlns:a16="http://schemas.microsoft.com/office/drawing/2014/main" id="{DF17E2AF-3F8E-4C80-8265-EBF119A584F6}"/>
                </a:ext>
              </a:extLst>
            </p:cNvPr>
            <p:cNvSpPr/>
            <p:nvPr/>
          </p:nvSpPr>
          <p:spPr bwMode="auto">
            <a:xfrm>
              <a:off x="4795271" y="5099915"/>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6" name="Star: 5 Points 35">
              <a:extLst>
                <a:ext uri="{FF2B5EF4-FFF2-40B4-BE49-F238E27FC236}">
                  <a16:creationId xmlns:a16="http://schemas.microsoft.com/office/drawing/2014/main" id="{56F9E991-1868-4C82-8233-6E6F3F1DB36A}"/>
                </a:ext>
              </a:extLst>
            </p:cNvPr>
            <p:cNvSpPr/>
            <p:nvPr/>
          </p:nvSpPr>
          <p:spPr bwMode="auto">
            <a:xfrm>
              <a:off x="4947671" y="5252315"/>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7" name="Star: 5 Points 36">
              <a:extLst>
                <a:ext uri="{FF2B5EF4-FFF2-40B4-BE49-F238E27FC236}">
                  <a16:creationId xmlns:a16="http://schemas.microsoft.com/office/drawing/2014/main" id="{88DE4440-F36D-4BAA-B893-7E1070F6EB66}"/>
                </a:ext>
              </a:extLst>
            </p:cNvPr>
            <p:cNvSpPr/>
            <p:nvPr/>
          </p:nvSpPr>
          <p:spPr bwMode="auto">
            <a:xfrm>
              <a:off x="5061657" y="465947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8" name="Star: 5 Points 37">
              <a:extLst>
                <a:ext uri="{FF2B5EF4-FFF2-40B4-BE49-F238E27FC236}">
                  <a16:creationId xmlns:a16="http://schemas.microsoft.com/office/drawing/2014/main" id="{8124658E-7D57-4D22-A32F-5AA18FEF8FD1}"/>
                </a:ext>
              </a:extLst>
            </p:cNvPr>
            <p:cNvSpPr/>
            <p:nvPr/>
          </p:nvSpPr>
          <p:spPr bwMode="auto">
            <a:xfrm>
              <a:off x="6938847" y="325916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9" name="Star: 5 Points 38">
              <a:extLst>
                <a:ext uri="{FF2B5EF4-FFF2-40B4-BE49-F238E27FC236}">
                  <a16:creationId xmlns:a16="http://schemas.microsoft.com/office/drawing/2014/main" id="{9B3A6187-5B33-4F9C-9358-4600ECE8FB85}"/>
                </a:ext>
              </a:extLst>
            </p:cNvPr>
            <p:cNvSpPr/>
            <p:nvPr/>
          </p:nvSpPr>
          <p:spPr bwMode="auto">
            <a:xfrm>
              <a:off x="7417917" y="3146281"/>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0" name="Star: 5 Points 39">
              <a:extLst>
                <a:ext uri="{FF2B5EF4-FFF2-40B4-BE49-F238E27FC236}">
                  <a16:creationId xmlns:a16="http://schemas.microsoft.com/office/drawing/2014/main" id="{A8A0981D-2222-4011-AD61-65E3135FB3C9}"/>
                </a:ext>
              </a:extLst>
            </p:cNvPr>
            <p:cNvSpPr/>
            <p:nvPr/>
          </p:nvSpPr>
          <p:spPr bwMode="auto">
            <a:xfrm>
              <a:off x="7587813" y="305325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1" name="Star: 5 Points 40">
              <a:extLst>
                <a:ext uri="{FF2B5EF4-FFF2-40B4-BE49-F238E27FC236}">
                  <a16:creationId xmlns:a16="http://schemas.microsoft.com/office/drawing/2014/main" id="{DB905872-09D6-4720-B318-7CD94FA63E90}"/>
                </a:ext>
              </a:extLst>
            </p:cNvPr>
            <p:cNvSpPr/>
            <p:nvPr/>
          </p:nvSpPr>
          <p:spPr bwMode="auto">
            <a:xfrm>
              <a:off x="7740213" y="320565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2" name="Star: 5 Points 41">
              <a:extLst>
                <a:ext uri="{FF2B5EF4-FFF2-40B4-BE49-F238E27FC236}">
                  <a16:creationId xmlns:a16="http://schemas.microsoft.com/office/drawing/2014/main" id="{218314A0-9400-429A-AFAE-51AE532E9EC2}"/>
                </a:ext>
              </a:extLst>
            </p:cNvPr>
            <p:cNvSpPr/>
            <p:nvPr/>
          </p:nvSpPr>
          <p:spPr bwMode="auto">
            <a:xfrm>
              <a:off x="8135531" y="3245868"/>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3" name="Star: 5 Points 42">
              <a:extLst>
                <a:ext uri="{FF2B5EF4-FFF2-40B4-BE49-F238E27FC236}">
                  <a16:creationId xmlns:a16="http://schemas.microsoft.com/office/drawing/2014/main" id="{2B5DFA6E-6C93-47E8-9193-C9BDF46AD06A}"/>
                </a:ext>
              </a:extLst>
            </p:cNvPr>
            <p:cNvSpPr/>
            <p:nvPr/>
          </p:nvSpPr>
          <p:spPr bwMode="auto">
            <a:xfrm>
              <a:off x="8084731" y="3627967"/>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4" name="Star: 5 Points 43">
              <a:extLst>
                <a:ext uri="{FF2B5EF4-FFF2-40B4-BE49-F238E27FC236}">
                  <a16:creationId xmlns:a16="http://schemas.microsoft.com/office/drawing/2014/main" id="{58A79C4C-B5D0-4507-8ACF-43625F86F31F}"/>
                </a:ext>
              </a:extLst>
            </p:cNvPr>
            <p:cNvSpPr/>
            <p:nvPr/>
          </p:nvSpPr>
          <p:spPr bwMode="auto">
            <a:xfrm>
              <a:off x="7940617" y="4222173"/>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5" name="Star: 5 Points 44">
              <a:extLst>
                <a:ext uri="{FF2B5EF4-FFF2-40B4-BE49-F238E27FC236}">
                  <a16:creationId xmlns:a16="http://schemas.microsoft.com/office/drawing/2014/main" id="{17FDCAA4-CDA4-4679-816C-8AA9353BB49B}"/>
                </a:ext>
              </a:extLst>
            </p:cNvPr>
            <p:cNvSpPr/>
            <p:nvPr/>
          </p:nvSpPr>
          <p:spPr bwMode="auto">
            <a:xfrm>
              <a:off x="8564302" y="4250267"/>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6" name="Star: 5 Points 45">
              <a:extLst>
                <a:ext uri="{FF2B5EF4-FFF2-40B4-BE49-F238E27FC236}">
                  <a16:creationId xmlns:a16="http://schemas.microsoft.com/office/drawing/2014/main" id="{171FABC2-6719-4E2A-9AE1-D95979407417}"/>
                </a:ext>
              </a:extLst>
            </p:cNvPr>
            <p:cNvSpPr/>
            <p:nvPr/>
          </p:nvSpPr>
          <p:spPr bwMode="auto">
            <a:xfrm>
              <a:off x="9374429" y="5365203"/>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7" name="Star: 5 Points 46">
              <a:extLst>
                <a:ext uri="{FF2B5EF4-FFF2-40B4-BE49-F238E27FC236}">
                  <a16:creationId xmlns:a16="http://schemas.microsoft.com/office/drawing/2014/main" id="{CD60FC10-C8F2-4FB2-9C3A-D82828B5618A}"/>
                </a:ext>
              </a:extLst>
            </p:cNvPr>
            <p:cNvSpPr/>
            <p:nvPr/>
          </p:nvSpPr>
          <p:spPr bwMode="auto">
            <a:xfrm>
              <a:off x="9859852" y="447463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9" name="Star: 5 Points 48">
              <a:extLst>
                <a:ext uri="{FF2B5EF4-FFF2-40B4-BE49-F238E27FC236}">
                  <a16:creationId xmlns:a16="http://schemas.microsoft.com/office/drawing/2014/main" id="{B4AECBCE-4209-4B64-B5A3-53904C704C59}"/>
                </a:ext>
              </a:extLst>
            </p:cNvPr>
            <p:cNvSpPr/>
            <p:nvPr/>
          </p:nvSpPr>
          <p:spPr bwMode="auto">
            <a:xfrm>
              <a:off x="9094441" y="4603035"/>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pic>
          <p:nvPicPr>
            <p:cNvPr id="51" name="Graphic 50" descr="Line arrow Clockwise curve">
              <a:extLst>
                <a:ext uri="{FF2B5EF4-FFF2-40B4-BE49-F238E27FC236}">
                  <a16:creationId xmlns:a16="http://schemas.microsoft.com/office/drawing/2014/main" id="{49CA4802-D089-45FB-A212-C3DF8B5005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655886">
              <a:off x="8599386" y="2652498"/>
              <a:ext cx="914400" cy="914400"/>
            </a:xfrm>
            <a:prstGeom prst="rect">
              <a:avLst/>
            </a:prstGeom>
          </p:spPr>
        </p:pic>
        <p:pic>
          <p:nvPicPr>
            <p:cNvPr id="23" name="Picture 22">
              <a:extLst>
                <a:ext uri="{FF2B5EF4-FFF2-40B4-BE49-F238E27FC236}">
                  <a16:creationId xmlns:a16="http://schemas.microsoft.com/office/drawing/2014/main" id="{EEF0EFBC-7405-4C84-9DDB-E72CE3DFBE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41464" y="1666531"/>
              <a:ext cx="1952977" cy="1176867"/>
            </a:xfrm>
            <a:prstGeom prst="roundRect">
              <a:avLst/>
            </a:prstGeom>
          </p:spPr>
        </p:pic>
        <p:pic>
          <p:nvPicPr>
            <p:cNvPr id="52" name="Graphic 51" descr="Line arrow Clockwise curve">
              <a:extLst>
                <a:ext uri="{FF2B5EF4-FFF2-40B4-BE49-F238E27FC236}">
                  <a16:creationId xmlns:a16="http://schemas.microsoft.com/office/drawing/2014/main" id="{69BD6E1B-EAA6-4C9A-906A-EB479FA784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642023">
              <a:off x="11198738" y="3956311"/>
              <a:ext cx="914400" cy="953520"/>
            </a:xfrm>
            <a:prstGeom prst="rect">
              <a:avLst/>
            </a:prstGeom>
          </p:spPr>
        </p:pic>
        <p:pic>
          <p:nvPicPr>
            <p:cNvPr id="15" name="Picture 14">
              <a:extLst>
                <a:ext uri="{FF2B5EF4-FFF2-40B4-BE49-F238E27FC236}">
                  <a16:creationId xmlns:a16="http://schemas.microsoft.com/office/drawing/2014/main" id="{5B683C74-1D77-4A0F-8286-B5C75628A08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073658" y="3410656"/>
              <a:ext cx="1383812" cy="980849"/>
            </a:xfrm>
            <a:prstGeom prst="roundRect">
              <a:avLst/>
            </a:prstGeom>
          </p:spPr>
        </p:pic>
        <p:pic>
          <p:nvPicPr>
            <p:cNvPr id="53" name="Graphic 52" descr="Line arrow Clockwise curve">
              <a:extLst>
                <a:ext uri="{FF2B5EF4-FFF2-40B4-BE49-F238E27FC236}">
                  <a16:creationId xmlns:a16="http://schemas.microsoft.com/office/drawing/2014/main" id="{79A2AB43-3A5B-4803-AD78-DB4D5C12DD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655886">
              <a:off x="4518692" y="3793067"/>
              <a:ext cx="914400" cy="914400"/>
            </a:xfrm>
            <a:prstGeom prst="rect">
              <a:avLst/>
            </a:prstGeom>
          </p:spPr>
        </p:pic>
        <p:pic>
          <p:nvPicPr>
            <p:cNvPr id="18" name="Picture 17">
              <a:extLst>
                <a:ext uri="{FF2B5EF4-FFF2-40B4-BE49-F238E27FC236}">
                  <a16:creationId xmlns:a16="http://schemas.microsoft.com/office/drawing/2014/main" id="{1FA0969D-08A7-4BD0-B4D7-FE8CC8AABBF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614"/>
            <a:stretch/>
          </p:blipFill>
          <p:spPr>
            <a:xfrm>
              <a:off x="4154165" y="3158999"/>
              <a:ext cx="1383812" cy="922541"/>
            </a:xfrm>
            <a:prstGeom prst="roundRect">
              <a:avLst/>
            </a:prstGeom>
          </p:spPr>
        </p:pic>
        <p:sp>
          <p:nvSpPr>
            <p:cNvPr id="54" name="Star: 5 Points 53">
              <a:extLst>
                <a:ext uri="{FF2B5EF4-FFF2-40B4-BE49-F238E27FC236}">
                  <a16:creationId xmlns:a16="http://schemas.microsoft.com/office/drawing/2014/main" id="{A83F018B-6A25-47F5-935F-BC96511A138D}"/>
                </a:ext>
              </a:extLst>
            </p:cNvPr>
            <p:cNvSpPr/>
            <p:nvPr/>
          </p:nvSpPr>
          <p:spPr bwMode="auto">
            <a:xfrm>
              <a:off x="4947671" y="4817443"/>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57" name="Star: 5 Points 56">
              <a:extLst>
                <a:ext uri="{FF2B5EF4-FFF2-40B4-BE49-F238E27FC236}">
                  <a16:creationId xmlns:a16="http://schemas.microsoft.com/office/drawing/2014/main" id="{4B9273D9-FD03-4E87-A23E-F29F29C8B89F}"/>
                </a:ext>
              </a:extLst>
            </p:cNvPr>
            <p:cNvSpPr/>
            <p:nvPr/>
          </p:nvSpPr>
          <p:spPr bwMode="auto">
            <a:xfrm>
              <a:off x="5189618" y="425731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58" name="Star: 5 Points 57">
              <a:extLst>
                <a:ext uri="{FF2B5EF4-FFF2-40B4-BE49-F238E27FC236}">
                  <a16:creationId xmlns:a16="http://schemas.microsoft.com/office/drawing/2014/main" id="{8CBE461C-D669-4F90-BFE7-A05C746E01D9}"/>
                </a:ext>
              </a:extLst>
            </p:cNvPr>
            <p:cNvSpPr/>
            <p:nvPr/>
          </p:nvSpPr>
          <p:spPr bwMode="auto">
            <a:xfrm>
              <a:off x="7164549" y="292574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0" name="Cloud 59">
              <a:extLst>
                <a:ext uri="{FF2B5EF4-FFF2-40B4-BE49-F238E27FC236}">
                  <a16:creationId xmlns:a16="http://schemas.microsoft.com/office/drawing/2014/main" id="{83F3DBDC-C176-42AD-A88D-AEA128159B67}"/>
                </a:ext>
              </a:extLst>
            </p:cNvPr>
            <p:cNvSpPr/>
            <p:nvPr/>
          </p:nvSpPr>
          <p:spPr bwMode="auto">
            <a:xfrm>
              <a:off x="11361465" y="5066754"/>
              <a:ext cx="45719" cy="52782"/>
            </a:xfrm>
            <a:prstGeom prst="cloud">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8" name="Star: 5 Points 47">
              <a:extLst>
                <a:ext uri="{FF2B5EF4-FFF2-40B4-BE49-F238E27FC236}">
                  <a16:creationId xmlns:a16="http://schemas.microsoft.com/office/drawing/2014/main" id="{C10C4407-86A1-4A61-AE92-F4EA98D988F8}"/>
                </a:ext>
              </a:extLst>
            </p:cNvPr>
            <p:cNvSpPr/>
            <p:nvPr/>
          </p:nvSpPr>
          <p:spPr bwMode="auto">
            <a:xfrm>
              <a:off x="11355871" y="502954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1" name="Star: 5 Points 60">
              <a:extLst>
                <a:ext uri="{FF2B5EF4-FFF2-40B4-BE49-F238E27FC236}">
                  <a16:creationId xmlns:a16="http://schemas.microsoft.com/office/drawing/2014/main" id="{08D55EDB-A09F-4AF9-9AA9-51EEA4AE50C8}"/>
                </a:ext>
              </a:extLst>
            </p:cNvPr>
            <p:cNvSpPr/>
            <p:nvPr/>
          </p:nvSpPr>
          <p:spPr bwMode="auto">
            <a:xfrm>
              <a:off x="10473090" y="4587522"/>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3" name="Rectangle: Rounded Corners 62">
              <a:extLst>
                <a:ext uri="{FF2B5EF4-FFF2-40B4-BE49-F238E27FC236}">
                  <a16:creationId xmlns:a16="http://schemas.microsoft.com/office/drawing/2014/main" id="{E9384ED8-1044-4D9A-8721-98AE21A8B16D}"/>
                </a:ext>
              </a:extLst>
            </p:cNvPr>
            <p:cNvSpPr/>
            <p:nvPr/>
          </p:nvSpPr>
          <p:spPr bwMode="auto">
            <a:xfrm>
              <a:off x="1002514" y="6307749"/>
              <a:ext cx="192947" cy="178457"/>
            </a:xfrm>
            <a:prstGeom prst="roundRect">
              <a:avLst/>
            </a:prstGeom>
            <a:solidFill>
              <a:schemeClr val="accent3"/>
            </a:solid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2" name="Star: 5 Points 61">
              <a:extLst>
                <a:ext uri="{FF2B5EF4-FFF2-40B4-BE49-F238E27FC236}">
                  <a16:creationId xmlns:a16="http://schemas.microsoft.com/office/drawing/2014/main" id="{7C11E9E3-F21E-46DA-8521-084BF39CF3D3}"/>
                </a:ext>
              </a:extLst>
            </p:cNvPr>
            <p:cNvSpPr/>
            <p:nvPr/>
          </p:nvSpPr>
          <p:spPr bwMode="auto">
            <a:xfrm>
              <a:off x="1048189" y="634053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4" name="TextBox 63">
              <a:extLst>
                <a:ext uri="{FF2B5EF4-FFF2-40B4-BE49-F238E27FC236}">
                  <a16:creationId xmlns:a16="http://schemas.microsoft.com/office/drawing/2014/main" id="{747C2F85-A845-4B69-9C72-7BE6429D2E46}"/>
                </a:ext>
              </a:extLst>
            </p:cNvPr>
            <p:cNvSpPr txBox="1"/>
            <p:nvPr/>
          </p:nvSpPr>
          <p:spPr>
            <a:xfrm>
              <a:off x="1307408" y="6340534"/>
              <a:ext cx="2958704" cy="276349"/>
            </a:xfrm>
            <a:prstGeom prst="rect">
              <a:avLst/>
            </a:prstGeom>
            <a:noFill/>
          </p:spPr>
          <p:txBody>
            <a:bodyPr wrap="square" lIns="0" tIns="0" rIns="0" bIns="0" rtlCol="0">
              <a:noAutofit/>
            </a:bodyPr>
            <a:lstStyle/>
            <a:p>
              <a:pPr algn="l"/>
              <a:r>
                <a:rPr lang="en-AU" sz="1000" b="1" dirty="0">
                  <a:solidFill>
                    <a:schemeClr val="accent3"/>
                  </a:solidFill>
                </a:rPr>
                <a:t>WHERE WE WORK </a:t>
              </a:r>
              <a:r>
                <a:rPr lang="en-AU" sz="1000" dirty="0"/>
                <a:t>(EXC EMERGENCIES) </a:t>
              </a:r>
            </a:p>
          </p:txBody>
        </p:sp>
        <p:sp>
          <p:nvSpPr>
            <p:cNvPr id="65" name="Rectangle: Rounded Corners 64">
              <a:extLst>
                <a:ext uri="{FF2B5EF4-FFF2-40B4-BE49-F238E27FC236}">
                  <a16:creationId xmlns:a16="http://schemas.microsoft.com/office/drawing/2014/main" id="{CA6EE445-D023-403F-84CF-264356E776CA}"/>
                </a:ext>
              </a:extLst>
            </p:cNvPr>
            <p:cNvSpPr/>
            <p:nvPr/>
          </p:nvSpPr>
          <p:spPr bwMode="auto">
            <a:xfrm>
              <a:off x="4132377" y="6307749"/>
              <a:ext cx="192947" cy="178457"/>
            </a:xfrm>
            <a:prstGeom prst="roundRect">
              <a:avLst/>
            </a:prstGeom>
            <a:solidFill>
              <a:schemeClr val="accent1"/>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6" name="Star: 5 Points 65">
              <a:extLst>
                <a:ext uri="{FF2B5EF4-FFF2-40B4-BE49-F238E27FC236}">
                  <a16:creationId xmlns:a16="http://schemas.microsoft.com/office/drawing/2014/main" id="{F57716AC-F3CD-41D5-B022-4EE8ED119012}"/>
                </a:ext>
              </a:extLst>
            </p:cNvPr>
            <p:cNvSpPr/>
            <p:nvPr/>
          </p:nvSpPr>
          <p:spPr bwMode="auto">
            <a:xfrm>
              <a:off x="4178052" y="634053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7" name="TextBox 66">
              <a:extLst>
                <a:ext uri="{FF2B5EF4-FFF2-40B4-BE49-F238E27FC236}">
                  <a16:creationId xmlns:a16="http://schemas.microsoft.com/office/drawing/2014/main" id="{E24EF583-65C3-48B6-9381-13BD1B5516DF}"/>
                </a:ext>
              </a:extLst>
            </p:cNvPr>
            <p:cNvSpPr txBox="1"/>
            <p:nvPr/>
          </p:nvSpPr>
          <p:spPr>
            <a:xfrm>
              <a:off x="4381251" y="6340534"/>
              <a:ext cx="2958704" cy="178457"/>
            </a:xfrm>
            <a:prstGeom prst="rect">
              <a:avLst/>
            </a:prstGeom>
            <a:noFill/>
          </p:spPr>
          <p:txBody>
            <a:bodyPr wrap="square" lIns="0" tIns="0" rIns="0" bIns="0" rtlCol="0">
              <a:noAutofit/>
            </a:bodyPr>
            <a:lstStyle/>
            <a:p>
              <a:pPr algn="l"/>
              <a:r>
                <a:rPr lang="en-AU" sz="1000" b="1" dirty="0">
                  <a:solidFill>
                    <a:schemeClr val="accent1"/>
                  </a:solidFill>
                </a:rPr>
                <a:t>FEATURED COUNTRIES</a:t>
              </a:r>
              <a:endParaRPr lang="en-AU" sz="1000" dirty="0">
                <a:solidFill>
                  <a:schemeClr val="accent1"/>
                </a:solidFill>
              </a:endParaRPr>
            </a:p>
          </p:txBody>
        </p:sp>
      </p:grpSp>
    </p:spTree>
    <p:extLst>
      <p:ext uri="{BB962C8B-B14F-4D97-AF65-F5344CB8AC3E}">
        <p14:creationId xmlns:p14="http://schemas.microsoft.com/office/powerpoint/2010/main" val="23977874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young woman stands in front of a teal wall and smiles. ">
            <a:extLst>
              <a:ext uri="{FF2B5EF4-FFF2-40B4-BE49-F238E27FC236}">
                <a16:creationId xmlns:a16="http://schemas.microsoft.com/office/drawing/2014/main" id="{EF2A07BE-DCE3-4668-87EF-89E21CB332D5}"/>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384990" y="4121400"/>
            <a:ext cx="3583525" cy="2008698"/>
          </a:xfrm>
          <a:solidFill>
            <a:srgbClr val="C1DBC1"/>
          </a:solidFill>
          <a:ln w="38100">
            <a:solidFill>
              <a:schemeClr val="accent3"/>
            </a:solidFill>
          </a:ln>
        </p:spPr>
        <p:txBody>
          <a:bodyPr lIns="216000" tIns="216000" rIns="216000" bIns="216000"/>
          <a:lstStyle/>
          <a:p>
            <a:pPr>
              <a:defRPr/>
            </a:pPr>
            <a:r>
              <a:rPr lang="en-US" sz="5000">
                <a:solidFill>
                  <a:schemeClr val="accent1"/>
                </a:solidFill>
              </a:rPr>
              <a:t>RONITA’s story</a:t>
            </a:r>
          </a:p>
          <a:p>
            <a:pPr lvl="1">
              <a:defRPr/>
            </a:pPr>
            <a:r>
              <a:rPr lang="en-US" sz="3000">
                <a:solidFill>
                  <a:schemeClr val="accent3"/>
                </a:solidFill>
              </a:rPr>
              <a:t>PHILIPPINES</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pic>
        <p:nvPicPr>
          <p:cNvPr id="7" name="Picture 6">
            <a:extLst>
              <a:ext uri="{FF2B5EF4-FFF2-40B4-BE49-F238E27FC236}">
                <a16:creationId xmlns:a16="http://schemas.microsoft.com/office/drawing/2014/main" id="{7C997176-1A6D-46E1-BC4E-468DAFB1D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990" y="370277"/>
            <a:ext cx="2308268" cy="1096117"/>
          </a:xfrm>
          <a:prstGeom prst="rect">
            <a:avLst/>
          </a:prstGeom>
        </p:spPr>
      </p:pic>
      <p:pic>
        <p:nvPicPr>
          <p:cNvPr id="8" name="Picture 7">
            <a:extLst>
              <a:ext uri="{FF2B5EF4-FFF2-40B4-BE49-F238E27FC236}">
                <a16:creationId xmlns:a16="http://schemas.microsoft.com/office/drawing/2014/main" id="{73E15AD9-0603-456F-B0AD-FDAB234A5B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7289" y="6130098"/>
            <a:ext cx="1509721" cy="450000"/>
          </a:xfrm>
          <a:prstGeom prst="rect">
            <a:avLst/>
          </a:prstGeom>
        </p:spPr>
      </p:pic>
    </p:spTree>
    <p:extLst>
      <p:ext uri="{BB962C8B-B14F-4D97-AF65-F5344CB8AC3E}">
        <p14:creationId xmlns:p14="http://schemas.microsoft.com/office/powerpoint/2010/main" val="241043499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young mother smiles to camera as she holds her sons. They are sitting on the floor of their small home. ">
            <a:extLst>
              <a:ext uri="{FF2B5EF4-FFF2-40B4-BE49-F238E27FC236}">
                <a16:creationId xmlns:a16="http://schemas.microsoft.com/office/drawing/2014/main" id="{01ED0CE8-11EC-41DF-911C-20DBB4382017}"/>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
        <p:nvSpPr>
          <p:cNvPr id="11" name="Title 10">
            <a:extLst>
              <a:ext uri="{FF2B5EF4-FFF2-40B4-BE49-F238E27FC236}">
                <a16:creationId xmlns:a16="http://schemas.microsoft.com/office/drawing/2014/main" id="{F21FA621-0D4E-4B5B-8FFF-EF4689E92EC1}"/>
              </a:ext>
            </a:extLst>
          </p:cNvPr>
          <p:cNvSpPr>
            <a:spLocks noGrp="1"/>
          </p:cNvSpPr>
          <p:nvPr>
            <p:ph type="title"/>
          </p:nvPr>
        </p:nvSpPr>
        <p:spPr/>
        <p:txBody>
          <a:bodyPr/>
          <a:lstStyle/>
          <a:p>
            <a:r>
              <a:rPr lang="en-AU" err="1"/>
              <a:t>ronita’s</a:t>
            </a:r>
            <a:r>
              <a:rPr lang="en-AU"/>
              <a:t> story</a:t>
            </a:r>
          </a:p>
        </p:txBody>
      </p:sp>
      <p:sp>
        <p:nvSpPr>
          <p:cNvPr id="14" name="Text Placeholder 13">
            <a:extLst>
              <a:ext uri="{FF2B5EF4-FFF2-40B4-BE49-F238E27FC236}">
                <a16:creationId xmlns:a16="http://schemas.microsoft.com/office/drawing/2014/main" id="{CF0451B6-9DDB-4398-8E1D-0C8801C16419}"/>
              </a:ext>
            </a:extLst>
          </p:cNvPr>
          <p:cNvSpPr>
            <a:spLocks noGrp="1"/>
          </p:cNvSpPr>
          <p:nvPr>
            <p:ph type="body" sz="quarter" idx="13"/>
          </p:nvPr>
        </p:nvSpPr>
        <p:spPr/>
        <p:txBody>
          <a:bodyPr wrap="none"/>
          <a:lstStyle/>
          <a:p>
            <a:r>
              <a:rPr lang="en-AU" err="1"/>
              <a:t>philippines</a:t>
            </a:r>
            <a:endParaRPr lang="en-AU"/>
          </a:p>
        </p:txBody>
      </p:sp>
      <p:sp>
        <p:nvSpPr>
          <p:cNvPr id="12" name="Text Placeholder 11">
            <a:extLst>
              <a:ext uri="{FF2B5EF4-FFF2-40B4-BE49-F238E27FC236}">
                <a16:creationId xmlns:a16="http://schemas.microsoft.com/office/drawing/2014/main" id="{E2206B09-920B-4C74-9172-51826EEB9EE6}"/>
              </a:ext>
            </a:extLst>
          </p:cNvPr>
          <p:cNvSpPr>
            <a:spLocks noGrp="1"/>
          </p:cNvSpPr>
          <p:nvPr>
            <p:ph type="body" sz="quarter" idx="14"/>
          </p:nvPr>
        </p:nvSpPr>
        <p:spPr/>
        <p:txBody>
          <a:bodyPr/>
          <a:lstStyle/>
          <a:p>
            <a:pPr>
              <a:spcAft>
                <a:spcPts val="1200"/>
              </a:spcAft>
            </a:pPr>
            <a:r>
              <a:rPr lang="en-AU" dirty="0" err="1">
                <a:cs typeface="Segoe UI"/>
              </a:rPr>
              <a:t>Ronita</a:t>
            </a:r>
            <a:r>
              <a:rPr lang="en-AU" dirty="0">
                <a:cs typeface="Segoe UI"/>
              </a:rPr>
              <a:t>, 22, lives with her husband and two children in a barangay (local district) in Metro Manila, in the Philippines.  </a:t>
            </a:r>
          </a:p>
          <a:p>
            <a:r>
              <a:rPr lang="en-AU" dirty="0" err="1">
                <a:cs typeface="Segoe UI"/>
              </a:rPr>
              <a:t>Ronita</a:t>
            </a:r>
            <a:r>
              <a:rPr lang="en-AU" dirty="0">
                <a:cs typeface="Segoe UI"/>
              </a:rPr>
              <a:t> left school when she became pregnant as a teenager, which could have had a life-long impact on her ability to find work and provide for her family. Thankfully she heard about a program run by Caritas Australia’s local partner, the Faithful Companions of Jesus (FCJ).  </a:t>
            </a:r>
            <a:endParaRPr lang="en-AU" dirty="0"/>
          </a:p>
          <a:p>
            <a:pPr>
              <a:spcAft>
                <a:spcPts val="1200"/>
              </a:spcAft>
            </a:pPr>
            <a:endParaRPr lang="en-AU" dirty="0"/>
          </a:p>
        </p:txBody>
      </p:sp>
    </p:spTree>
    <p:extLst>
      <p:ext uri="{BB962C8B-B14F-4D97-AF65-F5344CB8AC3E}">
        <p14:creationId xmlns:p14="http://schemas.microsoft.com/office/powerpoint/2010/main" val="429134000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B161FD-6F78-4F93-ADCD-444618BD90A5}"/>
              </a:ext>
            </a:extLst>
          </p:cNvPr>
          <p:cNvSpPr>
            <a:spLocks noGrp="1"/>
          </p:cNvSpPr>
          <p:nvPr>
            <p:ph type="title"/>
          </p:nvPr>
        </p:nvSpPr>
        <p:spPr/>
        <p:txBody>
          <a:bodyPr/>
          <a:lstStyle/>
          <a:p>
            <a:r>
              <a:rPr lang="en-AU" err="1"/>
              <a:t>Ronita’s</a:t>
            </a:r>
            <a:r>
              <a:rPr lang="en-AU"/>
              <a:t> story</a:t>
            </a:r>
          </a:p>
        </p:txBody>
      </p:sp>
      <p:sp>
        <p:nvSpPr>
          <p:cNvPr id="4" name="Text Placeholder 3">
            <a:extLst>
              <a:ext uri="{FF2B5EF4-FFF2-40B4-BE49-F238E27FC236}">
                <a16:creationId xmlns:a16="http://schemas.microsoft.com/office/drawing/2014/main" id="{50AA0886-38B4-46AB-A7ED-9387D8E995EA}"/>
              </a:ext>
            </a:extLst>
          </p:cNvPr>
          <p:cNvSpPr>
            <a:spLocks noGrp="1"/>
          </p:cNvSpPr>
          <p:nvPr>
            <p:ph type="body" sz="quarter" idx="13"/>
          </p:nvPr>
        </p:nvSpPr>
        <p:spPr/>
        <p:txBody>
          <a:bodyPr/>
          <a:lstStyle/>
          <a:p>
            <a:r>
              <a:rPr lang="en-AU" err="1"/>
              <a:t>philippines</a:t>
            </a:r>
            <a:endParaRPr lang="en-AU"/>
          </a:p>
        </p:txBody>
      </p:sp>
      <p:sp>
        <p:nvSpPr>
          <p:cNvPr id="5" name="Text Placeholder 4">
            <a:extLst>
              <a:ext uri="{FF2B5EF4-FFF2-40B4-BE49-F238E27FC236}">
                <a16:creationId xmlns:a16="http://schemas.microsoft.com/office/drawing/2014/main" id="{C7152F3F-2FE1-4C99-B723-BD0526CECBFC}"/>
              </a:ext>
            </a:extLst>
          </p:cNvPr>
          <p:cNvSpPr>
            <a:spLocks noGrp="1"/>
          </p:cNvSpPr>
          <p:nvPr>
            <p:ph type="body" sz="quarter" idx="14"/>
          </p:nvPr>
        </p:nvSpPr>
        <p:spPr/>
        <p:txBody>
          <a:bodyPr/>
          <a:lstStyle/>
          <a:p>
            <a:r>
              <a:rPr lang="en-AU"/>
              <a:t>The program is called the Alternative Learning System (ALS) and enabled </a:t>
            </a:r>
            <a:r>
              <a:rPr lang="en-AU" err="1"/>
              <a:t>Ronita</a:t>
            </a:r>
            <a:r>
              <a:rPr lang="en-AU"/>
              <a:t> to re-enrol in her studies and continue learning in a safe and flexible environment – even with the arrival of her second child.   </a:t>
            </a:r>
          </a:p>
          <a:p>
            <a:r>
              <a:rPr lang="en-AU"/>
              <a:t>It wasn’t easy. </a:t>
            </a:r>
            <a:r>
              <a:rPr lang="en-AU" err="1"/>
              <a:t>Ronita</a:t>
            </a:r>
            <a:r>
              <a:rPr lang="en-AU"/>
              <a:t> often</a:t>
            </a:r>
            <a:r>
              <a:rPr lang="en-US"/>
              <a:t> wouldn’t get enough sleep with caring for her  children and studying into the early hours of the morning. Sometimes she would skip lunch at school as she was unable to afford it. </a:t>
            </a:r>
            <a:endParaRPr lang="en-AU"/>
          </a:p>
        </p:txBody>
      </p:sp>
      <p:pic>
        <p:nvPicPr>
          <p:cNvPr id="35" name="Picture Placeholder 34" descr="A young woman in school uniform walks down a local street holding books and smiling. ">
            <a:extLst>
              <a:ext uri="{FF2B5EF4-FFF2-40B4-BE49-F238E27FC236}">
                <a16:creationId xmlns:a16="http://schemas.microsoft.com/office/drawing/2014/main" id="{DD75C4ED-8E19-4917-B818-088C8A46C368}"/>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Tree>
    <p:extLst>
      <p:ext uri="{BB962C8B-B14F-4D97-AF65-F5344CB8AC3E}">
        <p14:creationId xmlns:p14="http://schemas.microsoft.com/office/powerpoint/2010/main" val="364178065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young mother carries her young son with her right arm and holds her other son’s hand with her left as they walks down a neighbourhood street. ">
            <a:extLst>
              <a:ext uri="{FF2B5EF4-FFF2-40B4-BE49-F238E27FC236}">
                <a16:creationId xmlns:a16="http://schemas.microsoft.com/office/drawing/2014/main" id="{16116D76-D919-42C7-B4CA-8E998DAD8448}"/>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
        <p:nvSpPr>
          <p:cNvPr id="3" name="Title 2">
            <a:extLst>
              <a:ext uri="{FF2B5EF4-FFF2-40B4-BE49-F238E27FC236}">
                <a16:creationId xmlns:a16="http://schemas.microsoft.com/office/drawing/2014/main" id="{C9B161FD-6F78-4F93-ADCD-444618BD90A5}"/>
              </a:ext>
            </a:extLst>
          </p:cNvPr>
          <p:cNvSpPr>
            <a:spLocks noGrp="1"/>
          </p:cNvSpPr>
          <p:nvPr>
            <p:ph type="title"/>
          </p:nvPr>
        </p:nvSpPr>
        <p:spPr/>
        <p:txBody>
          <a:bodyPr/>
          <a:lstStyle/>
          <a:p>
            <a:r>
              <a:rPr lang="en-AU" err="1"/>
              <a:t>Ronita’s</a:t>
            </a:r>
            <a:r>
              <a:rPr lang="en-AU"/>
              <a:t> story</a:t>
            </a:r>
          </a:p>
        </p:txBody>
      </p:sp>
      <p:sp>
        <p:nvSpPr>
          <p:cNvPr id="4" name="Text Placeholder 3">
            <a:extLst>
              <a:ext uri="{FF2B5EF4-FFF2-40B4-BE49-F238E27FC236}">
                <a16:creationId xmlns:a16="http://schemas.microsoft.com/office/drawing/2014/main" id="{50AA0886-38B4-46AB-A7ED-9387D8E995EA}"/>
              </a:ext>
            </a:extLst>
          </p:cNvPr>
          <p:cNvSpPr>
            <a:spLocks noGrp="1"/>
          </p:cNvSpPr>
          <p:nvPr>
            <p:ph type="body" sz="quarter" idx="13"/>
          </p:nvPr>
        </p:nvSpPr>
        <p:spPr/>
        <p:txBody>
          <a:bodyPr/>
          <a:lstStyle/>
          <a:p>
            <a:r>
              <a:rPr lang="en-AU" err="1"/>
              <a:t>philippines</a:t>
            </a:r>
            <a:endParaRPr lang="en-AU"/>
          </a:p>
        </p:txBody>
      </p:sp>
      <p:sp>
        <p:nvSpPr>
          <p:cNvPr id="5" name="Text Placeholder 4">
            <a:extLst>
              <a:ext uri="{FF2B5EF4-FFF2-40B4-BE49-F238E27FC236}">
                <a16:creationId xmlns:a16="http://schemas.microsoft.com/office/drawing/2014/main" id="{C7152F3F-2FE1-4C99-B723-BD0526CECBFC}"/>
              </a:ext>
            </a:extLst>
          </p:cNvPr>
          <p:cNvSpPr>
            <a:spLocks noGrp="1"/>
          </p:cNvSpPr>
          <p:nvPr>
            <p:ph type="body" sz="quarter" idx="14"/>
          </p:nvPr>
        </p:nvSpPr>
        <p:spPr/>
        <p:txBody>
          <a:bodyPr/>
          <a:lstStyle/>
          <a:p>
            <a:r>
              <a:rPr lang="en-AU" dirty="0"/>
              <a:t>With determination and perseverance, </a:t>
            </a:r>
            <a:r>
              <a:rPr lang="en-AU" dirty="0" err="1"/>
              <a:t>Ronita</a:t>
            </a:r>
            <a:r>
              <a:rPr lang="en-AU" dirty="0"/>
              <a:t> completed her ALS classes and went on to earn her Senior High School Diploma. </a:t>
            </a:r>
          </a:p>
          <a:p>
            <a:r>
              <a:rPr lang="en-US" dirty="0"/>
              <a:t>Having her diploma enabled </a:t>
            </a:r>
            <a:r>
              <a:rPr lang="en-US" dirty="0" err="1"/>
              <a:t>Ronita</a:t>
            </a:r>
            <a:r>
              <a:rPr lang="en-US" dirty="0"/>
              <a:t> to secure a job at a call </a:t>
            </a:r>
            <a:r>
              <a:rPr lang="en-US" dirty="0" err="1"/>
              <a:t>centre</a:t>
            </a:r>
            <a:r>
              <a:rPr lang="en-US" dirty="0"/>
              <a:t>. </a:t>
            </a:r>
          </a:p>
          <a:p>
            <a:r>
              <a:rPr lang="en-US" dirty="0"/>
              <a:t>With the support of the FCJ, </a:t>
            </a:r>
            <a:r>
              <a:rPr lang="en-US" dirty="0" err="1"/>
              <a:t>Ronita</a:t>
            </a:r>
            <a:r>
              <a:rPr lang="en-US" dirty="0"/>
              <a:t> has overcome tremendous obstacles to enjoy better employment prospects and a brighter future for her whole family.   </a:t>
            </a:r>
            <a:endParaRPr lang="en-AU" dirty="0"/>
          </a:p>
        </p:txBody>
      </p:sp>
    </p:spTree>
    <p:extLst>
      <p:ext uri="{BB962C8B-B14F-4D97-AF65-F5344CB8AC3E}">
        <p14:creationId xmlns:p14="http://schemas.microsoft.com/office/powerpoint/2010/main" val="280425917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doctor uses a stethoscope to check the health of a young boy being held by his young mother in a small doctor’s surgery. ">
            <a:extLst>
              <a:ext uri="{FF2B5EF4-FFF2-40B4-BE49-F238E27FC236}">
                <a16:creationId xmlns:a16="http://schemas.microsoft.com/office/drawing/2014/main" id="{2AEC54B7-1472-4D32-AB7C-3A26B0FF6E12}"/>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a:fillRect/>
          </a:stretch>
        </p:blipFill>
        <p:spPr>
          <a:ln w="38100">
            <a:solidFill>
              <a:schemeClr val="accent4"/>
            </a:solidFill>
          </a:ln>
        </p:spPr>
      </p:pic>
      <p:pic>
        <p:nvPicPr>
          <p:cNvPr id="11" name="Picture Placeholder 10" descr="A young woman chats with other young mothers’ group attendees in a small room. ">
            <a:extLst>
              <a:ext uri="{FF2B5EF4-FFF2-40B4-BE49-F238E27FC236}">
                <a16:creationId xmlns:a16="http://schemas.microsoft.com/office/drawing/2014/main" id="{68B0AF1E-2F56-46C1-A740-A475790B18BF}"/>
              </a:ext>
            </a:extLst>
          </p:cNvPr>
          <p:cNvPicPr>
            <a:picLocks noGrp="1" noChangeAspect="1"/>
          </p:cNvPicPr>
          <p:nvPr>
            <p:ph type="pic" sz="quarter" idx="22"/>
          </p:nvPr>
        </p:nvPicPr>
        <p:blipFill>
          <a:blip r:embed="rId3" cstate="print">
            <a:extLst>
              <a:ext uri="{28A0092B-C50C-407E-A947-70E740481C1C}">
                <a14:useLocalDpi xmlns:a14="http://schemas.microsoft.com/office/drawing/2010/main"/>
              </a:ext>
            </a:extLst>
          </a:blip>
          <a:srcRect/>
          <a:stretch>
            <a:fillRect/>
          </a:stretch>
        </p:blipFill>
        <p:spPr>
          <a:ln w="38100">
            <a:solidFill>
              <a:schemeClr val="accent4"/>
            </a:solidFill>
          </a:ln>
        </p:spPr>
      </p:pic>
      <p:sp>
        <p:nvSpPr>
          <p:cNvPr id="4" name="Text Placeholder 3">
            <a:extLst>
              <a:ext uri="{FF2B5EF4-FFF2-40B4-BE49-F238E27FC236}">
                <a16:creationId xmlns:a16="http://schemas.microsoft.com/office/drawing/2014/main" id="{87F8398E-63C6-4A23-BF17-7C6D3541EF01}"/>
              </a:ext>
            </a:extLst>
          </p:cNvPr>
          <p:cNvSpPr>
            <a:spLocks noGrp="1"/>
          </p:cNvSpPr>
          <p:nvPr>
            <p:ph type="body" sz="quarter" idx="24"/>
          </p:nvPr>
        </p:nvSpPr>
        <p:spPr/>
        <p:txBody>
          <a:bodyPr tIns="72000"/>
          <a:lstStyle/>
          <a:p>
            <a:r>
              <a:rPr lang="en-US"/>
              <a:t>A health clinic is visited weekly by a doctor and community nurse, providing essential medical care to the community.</a:t>
            </a:r>
            <a:endParaRPr lang="en-AU"/>
          </a:p>
        </p:txBody>
      </p:sp>
      <p:pic>
        <p:nvPicPr>
          <p:cNvPr id="3" name="Picture Placeholder 2" descr="A teacher stands talking to one of her young female students while other students, also seated at the table, complete worksheets.  ">
            <a:extLst>
              <a:ext uri="{FF2B5EF4-FFF2-40B4-BE49-F238E27FC236}">
                <a16:creationId xmlns:a16="http://schemas.microsoft.com/office/drawing/2014/main" id="{2EC17D9D-10D6-4F6F-A91D-D31412A0DEBA}"/>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a:stretch>
            <a:fillRect/>
          </a:stretch>
        </p:blipFill>
        <p:spPr>
          <a:ln w="38100">
            <a:solidFill>
              <a:schemeClr val="accent4"/>
            </a:solidFill>
          </a:ln>
        </p:spPr>
      </p:pic>
      <p:sp>
        <p:nvSpPr>
          <p:cNvPr id="6" name="Text Placeholder 5">
            <a:extLst>
              <a:ext uri="{FF2B5EF4-FFF2-40B4-BE49-F238E27FC236}">
                <a16:creationId xmlns:a16="http://schemas.microsoft.com/office/drawing/2014/main" id="{FD775D90-FE8F-4AF6-8D6C-4A39217F949D}"/>
              </a:ext>
            </a:extLst>
          </p:cNvPr>
          <p:cNvSpPr>
            <a:spLocks noGrp="1"/>
          </p:cNvSpPr>
          <p:nvPr>
            <p:ph type="body" sz="quarter" idx="26"/>
          </p:nvPr>
        </p:nvSpPr>
        <p:spPr/>
        <p:txBody>
          <a:bodyPr tIns="36000"/>
          <a:lstStyle/>
          <a:p>
            <a:r>
              <a:rPr lang="en-US"/>
              <a:t>The young mothers’ group enables young mothers to support each other while also learning how to stay healthy and manage their finances. </a:t>
            </a:r>
            <a:endParaRPr lang="en-AU"/>
          </a:p>
        </p:txBody>
      </p:sp>
      <p:sp>
        <p:nvSpPr>
          <p:cNvPr id="7" name="Text Placeholder 6">
            <a:extLst>
              <a:ext uri="{FF2B5EF4-FFF2-40B4-BE49-F238E27FC236}">
                <a16:creationId xmlns:a16="http://schemas.microsoft.com/office/drawing/2014/main" id="{EABC835F-36A1-4660-A67D-1D617F73F243}"/>
              </a:ext>
            </a:extLst>
          </p:cNvPr>
          <p:cNvSpPr>
            <a:spLocks noGrp="1"/>
          </p:cNvSpPr>
          <p:nvPr>
            <p:ph type="body" sz="quarter" idx="17"/>
          </p:nvPr>
        </p:nvSpPr>
        <p:spPr/>
        <p:txBody>
          <a:bodyPr tIns="72000"/>
          <a:lstStyle/>
          <a:p>
            <a:r>
              <a:rPr lang="en-AU"/>
              <a:t>Other programs include literacy skills</a:t>
            </a:r>
            <a:r>
              <a:rPr lang="en-US"/>
              <a:t>, food processing, urban gardening, upcycling and income generating activities. </a:t>
            </a:r>
            <a:endParaRPr lang="en-AU"/>
          </a:p>
        </p:txBody>
      </p:sp>
      <p:sp>
        <p:nvSpPr>
          <p:cNvPr id="8" name="Title 7">
            <a:extLst>
              <a:ext uri="{FF2B5EF4-FFF2-40B4-BE49-F238E27FC236}">
                <a16:creationId xmlns:a16="http://schemas.microsoft.com/office/drawing/2014/main" id="{5443CE48-1C06-4523-96A9-6DF40B25393E}"/>
              </a:ext>
            </a:extLst>
          </p:cNvPr>
          <p:cNvSpPr>
            <a:spLocks noGrp="1"/>
          </p:cNvSpPr>
          <p:nvPr>
            <p:ph type="title"/>
          </p:nvPr>
        </p:nvSpPr>
        <p:spPr/>
        <p:txBody>
          <a:bodyPr/>
          <a:lstStyle/>
          <a:p>
            <a:r>
              <a:rPr lang="en-AU" sz="2400">
                <a:cs typeface="Segoe UI"/>
              </a:rPr>
              <a:t>With your generosity, our local partner </a:t>
            </a:r>
            <a:r>
              <a:rPr lang="en-US" sz="2400">
                <a:cs typeface="Segoe UI"/>
              </a:rPr>
              <a:t>FCJ can continue to support communities living in urban slums in the Philippines through a variety of programs.</a:t>
            </a:r>
            <a:endParaRPr lang="en-AU" sz="2400">
              <a:cs typeface="Segoe UI"/>
            </a:endParaRPr>
          </a:p>
        </p:txBody>
      </p:sp>
    </p:spTree>
    <p:extLst>
      <p:ext uri="{BB962C8B-B14F-4D97-AF65-F5344CB8AC3E}">
        <p14:creationId xmlns:p14="http://schemas.microsoft.com/office/powerpoint/2010/main" val="112992951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young woman stands with her arms crossed smiling at camera in a local street in her neighbourhood. ">
            <a:extLst>
              <a:ext uri="{FF2B5EF4-FFF2-40B4-BE49-F238E27FC236}">
                <a16:creationId xmlns:a16="http://schemas.microsoft.com/office/drawing/2014/main" id="{EAA5082D-ADD3-448C-8E41-4B1D831DA588}"/>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Rounded Corners 5">
            <a:extLst>
              <a:ext uri="{FF2B5EF4-FFF2-40B4-BE49-F238E27FC236}">
                <a16:creationId xmlns:a16="http://schemas.microsoft.com/office/drawing/2014/main" id="{DA17B231-12DD-4549-990A-2A37138E6A3E}"/>
              </a:ext>
            </a:extLst>
          </p:cNvPr>
          <p:cNvSpPr/>
          <p:nvPr/>
        </p:nvSpPr>
        <p:spPr bwMode="auto">
          <a:xfrm>
            <a:off x="7913341" y="1614115"/>
            <a:ext cx="3862541" cy="4516341"/>
          </a:xfrm>
          <a:prstGeom prst="roundRect">
            <a:avLst/>
          </a:prstGeom>
          <a:solidFill>
            <a:schemeClr val="accent3"/>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108000" bIns="146304" numCol="1" spcCol="0" rtlCol="0" fromWordArt="0" anchor="t" anchorCtr="0" forceAA="0" compatLnSpc="1">
            <a:prstTxWarp prst="textNoShape">
              <a:avLst/>
            </a:prstTxWarp>
            <a:noAutofit/>
          </a:bodyPr>
          <a:lstStyle/>
          <a:p>
            <a:pPr defTabSz="932472">
              <a:spcAft>
                <a:spcPts val="1200"/>
              </a:spcAft>
            </a:pPr>
            <a:r>
              <a:rPr lang="en-AU" sz="2400" b="1"/>
              <a:t>“I have now graduated senior school and I am so proud of myself. I feel hopeful for the future. Now it’s not impossible for me to achieve my dream. Thank you.”</a:t>
            </a:r>
            <a:endParaRPr lang="en-AU" sz="2400" b="1">
              <a:solidFill>
                <a:schemeClr val="bg1"/>
              </a:solidFill>
              <a:cs typeface="Segoe UI" pitchFamily="34" charset="0"/>
            </a:endParaRPr>
          </a:p>
          <a:p>
            <a:pPr defTabSz="932472"/>
            <a:r>
              <a:rPr lang="en-AU" sz="1800" err="1">
                <a:solidFill>
                  <a:schemeClr val="bg1"/>
                </a:solidFill>
                <a:ea typeface="Segoe UI" pitchFamily="34" charset="0"/>
                <a:cs typeface="Segoe UI" pitchFamily="34" charset="0"/>
              </a:rPr>
              <a:t>Ronita</a:t>
            </a:r>
            <a:r>
              <a:rPr lang="en-AU" sz="1800">
                <a:solidFill>
                  <a:schemeClr val="bg1"/>
                </a:solidFill>
                <a:ea typeface="Segoe UI" pitchFamily="34" charset="0"/>
                <a:cs typeface="Segoe UI" pitchFamily="34" charset="0"/>
              </a:rPr>
              <a:t> </a:t>
            </a:r>
          </a:p>
        </p:txBody>
      </p:sp>
      <p:pic>
        <p:nvPicPr>
          <p:cNvPr id="8" name="Picture 6" descr="A picture containing necklet, accessory&#10;&#10;Description automatically generated">
            <a:extLst>
              <a:ext uri="{FF2B5EF4-FFF2-40B4-BE49-F238E27FC236}">
                <a16:creationId xmlns:a16="http://schemas.microsoft.com/office/drawing/2014/main" id="{572523C3-A519-4DB0-BEFF-8A0D94678F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785284" y="4975886"/>
            <a:ext cx="799105" cy="63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736464"/>
      </p:ext>
    </p:extLst>
  </p:cSld>
  <p:clrMapOvr>
    <a:masterClrMapping/>
  </p:clrMapOvr>
  <p:transition spd="med">
    <p:fade/>
  </p:transition>
</p:sld>
</file>

<file path=ppt/theme/theme1.xml><?xml version="1.0" encoding="utf-8"?>
<a:theme xmlns:a="http://schemas.openxmlformats.org/drawingml/2006/main" name="Caritas">
  <a:themeElements>
    <a:clrScheme name="PC24 Coloours">
      <a:dk1>
        <a:srgbClr val="000000"/>
      </a:dk1>
      <a:lt1>
        <a:sysClr val="window" lastClr="FFFFFF"/>
      </a:lt1>
      <a:dk2>
        <a:srgbClr val="000000"/>
      </a:dk2>
      <a:lt2>
        <a:srgbClr val="FFFFFF"/>
      </a:lt2>
      <a:accent1>
        <a:srgbClr val="762000"/>
      </a:accent1>
      <a:accent2>
        <a:srgbClr val="E5DBCB"/>
      </a:accent2>
      <a:accent3>
        <a:srgbClr val="2AA988"/>
      </a:accent3>
      <a:accent4>
        <a:srgbClr val="C1DBC1"/>
      </a:accent4>
      <a:accent5>
        <a:srgbClr val="5B9BD5"/>
      </a:accent5>
      <a:accent6>
        <a:srgbClr val="70AD47"/>
      </a:accent6>
      <a:hlink>
        <a:srgbClr val="0563C1"/>
      </a:hlink>
      <a:folHlink>
        <a:srgbClr val="2AA98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a:solidFill>
            <a:schemeClr val="accent4"/>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2"/>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dirty="0" err="1" smtClean="0"/>
        </a:defPPr>
      </a:lstStyle>
    </a:txDef>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extLst>
    <a:ext uri="{05A4C25C-085E-4340-85A3-A5531E510DB2}">
      <thm15:themeFamily xmlns:thm15="http://schemas.microsoft.com/office/thememl/2012/main" name="Caritas Australia 2023_PPT_FULL_Final version.pot  -  Compatibility Mode" id="{1A1BB483-0458-44F4-98DE-C475A27B7FE7}" vid="{0597633C-9D83-4160-A4DB-032503100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TaxCatchAll xmlns="a74f41e8-2c9a-4a9a-8a86-1b2eca9cb15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4" ma:contentTypeDescription="Create a new document." ma:contentTypeScope="" ma:versionID="4fde4e03348e5c0da803e16258c1db41">
  <xsd:schema xmlns:xsd="http://www.w3.org/2001/XMLSchema" xmlns:xs="http://www.w3.org/2001/XMLSchema" xmlns:p="http://schemas.microsoft.com/office/2006/metadata/properties" xmlns:ns2="a1240345-a333-43d4-bb17-215edb4655ec" xmlns:ns3="a74f41e8-2c9a-4a9a-8a86-1b2eca9cb15f" targetNamespace="http://schemas.microsoft.com/office/2006/metadata/properties" ma:root="true" ma:fieldsID="76e940e75a84b2a5d772b8bd1715a472" ns2:_="" ns3:_="">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A6ADA2-66C4-4BED-8316-07BAD2F4B369}">
  <ds:schemaRefs>
    <ds:schemaRef ds:uri="http://schemas.microsoft.com/sharepoint/v3/contenttype/forms"/>
  </ds:schemaRefs>
</ds:datastoreItem>
</file>

<file path=customXml/itemProps2.xml><?xml version="1.0" encoding="utf-8"?>
<ds:datastoreItem xmlns:ds="http://schemas.openxmlformats.org/officeDocument/2006/customXml" ds:itemID="{0A6C3C04-4EEF-4544-800A-C04FA72A44A6}">
  <ds:schemaRefs>
    <ds:schemaRef ds:uri="http://purl.org/dc/elements/1.1/"/>
    <ds:schemaRef ds:uri="http://www.w3.org/XML/1998/namespace"/>
    <ds:schemaRef ds:uri="http://schemas.microsoft.com/office/2006/metadata/properties"/>
    <ds:schemaRef ds:uri="http://purl.org/dc/terms/"/>
    <ds:schemaRef ds:uri="a74f41e8-2c9a-4a9a-8a86-1b2eca9cb15f"/>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a1240345-a333-43d4-bb17-215edb4655ec"/>
  </ds:schemaRefs>
</ds:datastoreItem>
</file>

<file path=customXml/itemProps3.xml><?xml version="1.0" encoding="utf-8"?>
<ds:datastoreItem xmlns:ds="http://schemas.openxmlformats.org/officeDocument/2006/customXml" ds:itemID="{831B25BC-C957-4FC5-A4BE-68DAF6525C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40345-a333-43d4-bb17-215edb4655ec"/>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Caritas Australia 2023_PPT_FULL_Final version</Template>
  <TotalTime>202</TotalTime>
  <Words>1188</Words>
  <Application>Microsoft Office PowerPoint</Application>
  <PresentationFormat>Widescreen</PresentationFormat>
  <Paragraphs>81</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MS PGothic</vt:lpstr>
      <vt:lpstr>Arial</vt:lpstr>
      <vt:lpstr>Roboto</vt:lpstr>
      <vt:lpstr>Roboto Light</vt:lpstr>
      <vt:lpstr>Segoe UI</vt:lpstr>
      <vt:lpstr>Wingdings</vt:lpstr>
      <vt:lpstr>Caritas</vt:lpstr>
      <vt:lpstr>PowerPoint Presentation</vt:lpstr>
      <vt:lpstr>ABOUT THE THEME</vt:lpstr>
      <vt:lpstr>PowerPoint Presentation</vt:lpstr>
      <vt:lpstr>PowerPoint Presentation</vt:lpstr>
      <vt:lpstr>ronita’s story</vt:lpstr>
      <vt:lpstr>Ronita’s story</vt:lpstr>
      <vt:lpstr>Ronita’s story</vt:lpstr>
      <vt:lpstr>With your generosity, our local partner FCJ can continue to support communities living in urban slums in the Philippines through a variety of programs.</vt:lpstr>
      <vt:lpstr>PowerPoint Presentation</vt:lpstr>
      <vt:lpstr>PowerPoint Presentation</vt:lpstr>
      <vt:lpstr>LeaIA’s story</vt:lpstr>
      <vt:lpstr>LeaIA’s story</vt:lpstr>
      <vt:lpstr>LeaIA’s story</vt:lpstr>
      <vt:lpstr>PowerPoint Presentation</vt:lpstr>
      <vt:lpstr>PowerPoint Presentation</vt:lpstr>
      <vt:lpstr>memory’s story</vt:lpstr>
      <vt:lpstr>memory’s story</vt:lpstr>
      <vt:lpstr>memory’s story</vt:lpstr>
      <vt:lpstr>With your generosity, the program also supported Memory’s family and community. </vt:lpstr>
      <vt:lpstr>PowerPoint Presentation</vt:lpstr>
      <vt:lpstr>Photo credits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PC24 - Parish</dc:title>
  <dc:subject/>
  <dc:creator>Nicole Dobrohotoff</dc:creator>
  <cp:keywords>project compassion</cp:keywords>
  <dc:description/>
  <cp:lastModifiedBy>Nicole Dobrohotoff</cp:lastModifiedBy>
  <cp:revision>9</cp:revision>
  <cp:lastPrinted>2021-11-19T02:28:12Z</cp:lastPrinted>
  <dcterms:created xsi:type="dcterms:W3CDTF">2022-10-18T06:06:22Z</dcterms:created>
  <dcterms:modified xsi:type="dcterms:W3CDTF">2023-11-30T06:26:26Z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0x010100DFB2EFBF7EC79C4FB7EE1E2A7754B606</vt:lpwstr>
  </property>
  <property fmtid="{D5CDD505-2E9C-101B-9397-08002B2CF9AE}" pid="3" name="_dlc_DocIdItemGuid">
    <vt:lpwstr>392f59ff-cee3-4105-810f-19019eb4fe32</vt:lpwstr>
  </property>
  <property fmtid="{D5CDD505-2E9C-101B-9397-08002B2CF9AE}" pid="4" name="MediaServiceImageTags">
    <vt:lpwstr/>
  </property>
</Properties>
</file>