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8" r:id="rId4"/>
  </p:sldMasterIdLst>
  <p:notesMasterIdLst>
    <p:notesMasterId r:id="rId19"/>
  </p:notesMasterIdLst>
  <p:sldIdLst>
    <p:sldId id="434" r:id="rId5"/>
    <p:sldId id="437" r:id="rId6"/>
    <p:sldId id="436" r:id="rId7"/>
    <p:sldId id="435" r:id="rId8"/>
    <p:sldId id="438" r:id="rId9"/>
    <p:sldId id="439" r:id="rId10"/>
    <p:sldId id="440" r:id="rId11"/>
    <p:sldId id="441" r:id="rId12"/>
    <p:sldId id="274" r:id="rId13"/>
    <p:sldId id="276" r:id="rId14"/>
    <p:sldId id="273" r:id="rId15"/>
    <p:sldId id="275" r:id="rId16"/>
    <p:sldId id="442" r:id="rId17"/>
    <p:sldId id="443" r:id="rId18"/>
  </p:sldIdLst>
  <p:sldSz cx="13444538" cy="7562850"/>
  <p:notesSz cx="10693400" cy="75628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38" userDrawn="1">
          <p15:clr>
            <a:srgbClr val="A4A3A4"/>
          </p15:clr>
        </p15:guide>
        <p15:guide id="2" pos="587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3C21B81-68C7-CDC9-5D1E-2BF4DC3C010B}" name="Nicole Dobrohotoff" initials="ND" userId="S::nicoled@caritas.org.au::2dc4cf58-dc7e-422a-950b-38460c74cb76" providerId="AD"/>
  <p188:author id="{14C248A8-C7DF-2238-5860-147EDD04E4AC}" name="Nicole Dobrohotoff" initials="ND" userId="S::NicoleD@caritas.org.au::2dc4cf58-dc7e-422a-950b-38460c74cb76" providerId="AD"/>
  <p188:author id="{88DD36BE-2BF0-8C51-4147-0272E405388E}" name="Sally Murphy" initials="SM" userId="S::Sally.Murphy@caritas.org.au::dc8129e8-3764-4b90-858b-69271ffb6ebe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ole Dobrohotoff" initials="ND" lastIdx="25" clrIdx="0">
    <p:extLst>
      <p:ext uri="{19B8F6BF-5375-455C-9EA6-DF929625EA0E}">
        <p15:presenceInfo xmlns:p15="http://schemas.microsoft.com/office/powerpoint/2012/main" userId="S::nicoled@caritas.org.au::2dc4cf58-dc7e-422a-950b-38460c74cb76" providerId="AD"/>
      </p:ext>
    </p:extLst>
  </p:cmAuthor>
  <p:cmAuthor id="2" name="Nicole Dobrohotoff" initials="ND [2]" lastIdx="2" clrIdx="1">
    <p:extLst>
      <p:ext uri="{19B8F6BF-5375-455C-9EA6-DF929625EA0E}">
        <p15:presenceInfo xmlns:p15="http://schemas.microsoft.com/office/powerpoint/2012/main" userId="S-1-5-21-1801674531-2111687655-1343024091-17863" providerId="AD"/>
      </p:ext>
    </p:extLst>
  </p:cmAuthor>
  <p:cmAuthor id="3" name="Ellie Wong" initials="EW" lastIdx="4" clrIdx="2">
    <p:extLst>
      <p:ext uri="{19B8F6BF-5375-455C-9EA6-DF929625EA0E}">
        <p15:presenceInfo xmlns:p15="http://schemas.microsoft.com/office/powerpoint/2012/main" userId="S::ellie.wong@caritas.org.au::b9a841f3-31fa-4afe-b5f4-af32ceb95235" providerId="AD"/>
      </p:ext>
    </p:extLst>
  </p:cmAuthor>
  <p:cmAuthor id="4" name="Catherine McAleer" initials="CM" lastIdx="10" clrIdx="3">
    <p:extLst>
      <p:ext uri="{19B8F6BF-5375-455C-9EA6-DF929625EA0E}">
        <p15:presenceInfo xmlns:p15="http://schemas.microsoft.com/office/powerpoint/2012/main" userId="S::catherine.mcaleer@caritas.org.au::e6f08e50-4bd0-44ad-8f1f-a0efc8a8d450" providerId="AD"/>
      </p:ext>
    </p:extLst>
  </p:cmAuthor>
  <p:cmAuthor id="5" name="Nicole" initials="N" lastIdx="14" clrIdx="4">
    <p:extLst>
      <p:ext uri="{19B8F6BF-5375-455C-9EA6-DF929625EA0E}">
        <p15:presenceInfo xmlns:p15="http://schemas.microsoft.com/office/powerpoint/2012/main" userId="Nicole" providerId="None"/>
      </p:ext>
    </p:extLst>
  </p:cmAuthor>
  <p:cmAuthor id="6" name="Catherine McAleer" initials="CM [2]" lastIdx="3" clrIdx="5">
    <p:extLst>
      <p:ext uri="{19B8F6BF-5375-455C-9EA6-DF929625EA0E}">
        <p15:presenceInfo xmlns:p15="http://schemas.microsoft.com/office/powerpoint/2012/main" userId="S-1-5-21-568877940-3399399001-4121681156-730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244C"/>
    <a:srgbClr val="E4DBCA"/>
    <a:srgbClr val="C3DDD7"/>
    <a:srgbClr val="63B1A4"/>
    <a:srgbClr val="D86075"/>
    <a:srgbClr val="761F00"/>
    <a:srgbClr val="3C4F6F"/>
    <a:srgbClr val="004751"/>
    <a:srgbClr val="0B234B"/>
    <a:srgbClr val="762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37B2E6-682E-4A16-81B6-F72F76187178}" v="2" dt="2024-09-14T03:55:11.90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7" autoAdjust="0"/>
    <p:restoredTop sz="87836" autoAdjust="0"/>
  </p:normalViewPr>
  <p:slideViewPr>
    <p:cSldViewPr snapToGrid="0">
      <p:cViewPr varScale="1">
        <p:scale>
          <a:sx n="96" d="100"/>
          <a:sy n="96" d="100"/>
        </p:scale>
        <p:origin x="1219" y="101"/>
      </p:cViewPr>
      <p:guideLst>
        <p:guide orient="horz" pos="1038"/>
        <p:guide pos="58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Relationship Id="rId27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lly Murphy" userId="dc8129e8-3764-4b90-858b-69271ffb6ebe" providerId="ADAL" clId="{62EEDAE0-8B03-4EA5-9B6B-30AC1FC86A1D}"/>
    <pc:docChg chg="undo custSel addSld delSld modSld">
      <pc:chgData name="Sally Murphy" userId="dc8129e8-3764-4b90-858b-69271ffb6ebe" providerId="ADAL" clId="{62EEDAE0-8B03-4EA5-9B6B-30AC1FC86A1D}" dt="2024-09-12T04:56:45.644" v="4349"/>
      <pc:docMkLst>
        <pc:docMk/>
      </pc:docMkLst>
      <pc:sldChg chg="addSp delSp modSp mod delCm modCm modNotesTx">
        <pc:chgData name="Sally Murphy" userId="dc8129e8-3764-4b90-858b-69271ffb6ebe" providerId="ADAL" clId="{62EEDAE0-8B03-4EA5-9B6B-30AC1FC86A1D}" dt="2024-09-12T04:04:45.400" v="4271"/>
        <pc:sldMkLst>
          <pc:docMk/>
          <pc:sldMk cId="1286423427" sldId="273"/>
        </pc:sldMkLst>
        <pc:spChg chg="mod">
          <ac:chgData name="Sally Murphy" userId="dc8129e8-3764-4b90-858b-69271ffb6ebe" providerId="ADAL" clId="{62EEDAE0-8B03-4EA5-9B6B-30AC1FC86A1D}" dt="2024-09-12T03:49:29.815" v="3970" actId="1076"/>
          <ac:spMkLst>
            <pc:docMk/>
            <pc:sldMk cId="1286423427" sldId="273"/>
            <ac:spMk id="2" creationId="{7A142E60-C782-4B4D-B628-D476FC715FFF}"/>
          </ac:spMkLst>
        </pc:spChg>
        <pc:spChg chg="mod">
          <ac:chgData name="Sally Murphy" userId="dc8129e8-3764-4b90-858b-69271ffb6ebe" providerId="ADAL" clId="{62EEDAE0-8B03-4EA5-9B6B-30AC1FC86A1D}" dt="2024-09-11T04:38:42.646" v="291" actId="255"/>
          <ac:spMkLst>
            <pc:docMk/>
            <pc:sldMk cId="1286423427" sldId="273"/>
            <ac:spMk id="3" creationId="{FDBB557C-98BD-4A37-81A8-C25A035F6E11}"/>
          </ac:spMkLst>
        </pc:spChg>
        <pc:spChg chg="mod">
          <ac:chgData name="Sally Murphy" userId="dc8129e8-3764-4b90-858b-69271ffb6ebe" providerId="ADAL" clId="{62EEDAE0-8B03-4EA5-9B6B-30AC1FC86A1D}" dt="2024-09-12T03:49:29.815" v="3970" actId="1076"/>
          <ac:spMkLst>
            <pc:docMk/>
            <pc:sldMk cId="1286423427" sldId="273"/>
            <ac:spMk id="4" creationId="{DE8EC615-D618-44EE-B3AE-C91DEC6F3078}"/>
          </ac:spMkLst>
        </pc:spChg>
        <pc:spChg chg="add mod">
          <ac:chgData name="Sally Murphy" userId="dc8129e8-3764-4b90-858b-69271ffb6ebe" providerId="ADAL" clId="{62EEDAE0-8B03-4EA5-9B6B-30AC1FC86A1D}" dt="2024-09-12T03:45:18.639" v="3664" actId="20577"/>
          <ac:spMkLst>
            <pc:docMk/>
            <pc:sldMk cId="1286423427" sldId="273"/>
            <ac:spMk id="5" creationId="{5B418341-1F24-B0D7-C1FF-BE1CE9BE4B63}"/>
          </ac:spMkLst>
        </pc:spChg>
        <pc:spChg chg="add del mod">
          <ac:chgData name="Sally Murphy" userId="dc8129e8-3764-4b90-858b-69271ffb6ebe" providerId="ADAL" clId="{62EEDAE0-8B03-4EA5-9B6B-30AC1FC86A1D}" dt="2024-09-11T04:38:18.352" v="265"/>
          <ac:spMkLst>
            <pc:docMk/>
            <pc:sldMk cId="1286423427" sldId="273"/>
            <ac:spMk id="7" creationId="{580A9278-6004-D254-0401-70DB380BDF5A}"/>
          </ac:spMkLst>
        </pc:spChg>
        <pc:picChg chg="del">
          <ac:chgData name="Sally Murphy" userId="dc8129e8-3764-4b90-858b-69271ffb6ebe" providerId="ADAL" clId="{62EEDAE0-8B03-4EA5-9B6B-30AC1FC86A1D}" dt="2024-09-11T04:38:09.495" v="264" actId="478"/>
          <ac:picMkLst>
            <pc:docMk/>
            <pc:sldMk cId="1286423427" sldId="273"/>
            <ac:picMk id="5" creationId="{7C9065A0-293B-4D3C-8F74-3A116E2170F7}"/>
          </ac:picMkLst>
        </pc:picChg>
        <pc:picChg chg="add mod ord">
          <ac:chgData name="Sally Murphy" userId="dc8129e8-3764-4b90-858b-69271ffb6ebe" providerId="ADAL" clId="{62EEDAE0-8B03-4EA5-9B6B-30AC1FC86A1D}" dt="2024-09-11T05:00:15.288" v="1504" actId="962"/>
          <ac:picMkLst>
            <pc:docMk/>
            <pc:sldMk cId="1286423427" sldId="273"/>
            <ac:picMk id="9" creationId="{DFE239C8-0918-B60D-B906-0429FA660B76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Sally Murphy" userId="dc8129e8-3764-4b90-858b-69271ffb6ebe" providerId="ADAL" clId="{62EEDAE0-8B03-4EA5-9B6B-30AC1FC86A1D}" dt="2024-09-12T04:04:45.400" v="4271"/>
              <pc2:cmMkLst xmlns:pc2="http://schemas.microsoft.com/office/powerpoint/2019/9/main/command">
                <pc:docMk/>
                <pc:sldMk cId="1286423427" sldId="273"/>
                <pc2:cmMk id="{590A9D1E-CDA2-4CCE-8916-453D498578EB}"/>
              </pc2:cmMkLst>
              <pc226:cmRplyChg chg="add mod">
                <pc226:chgData name="Sally Murphy" userId="dc8129e8-3764-4b90-858b-69271ffb6ebe" providerId="ADAL" clId="{62EEDAE0-8B03-4EA5-9B6B-30AC1FC86A1D}" dt="2024-09-12T03:18:47.832" v="2923"/>
                <pc2:cmRplyMkLst xmlns:pc2="http://schemas.microsoft.com/office/powerpoint/2019/9/main/command">
                  <pc:docMk/>
                  <pc:sldMk cId="1286423427" sldId="273"/>
                  <pc2:cmMk id="{590A9D1E-CDA2-4CCE-8916-453D498578EB}"/>
                  <pc2:cmRplyMk id="{4A53FDF3-8DD2-4646-80F9-DD4B7424237F}"/>
                </pc2:cmRplyMkLst>
              </pc226:cmRplyChg>
            </pc226:cmChg>
          </p:ext>
        </pc:extLst>
      </pc:sldChg>
      <pc:sldChg chg="addSp delSp modSp mod modCm modNotesTx">
        <pc:chgData name="Sally Murphy" userId="dc8129e8-3764-4b90-858b-69271ffb6ebe" providerId="ADAL" clId="{62EEDAE0-8B03-4EA5-9B6B-30AC1FC86A1D}" dt="2024-09-12T03:55:23.474" v="4210"/>
        <pc:sldMkLst>
          <pc:docMk/>
          <pc:sldMk cId="4039380947" sldId="274"/>
        </pc:sldMkLst>
        <pc:spChg chg="mod">
          <ac:chgData name="Sally Murphy" userId="dc8129e8-3764-4b90-858b-69271ffb6ebe" providerId="ADAL" clId="{62EEDAE0-8B03-4EA5-9B6B-30AC1FC86A1D}" dt="2024-09-12T03:48:11.376" v="3950" actId="12789"/>
          <ac:spMkLst>
            <pc:docMk/>
            <pc:sldMk cId="4039380947" sldId="274"/>
            <ac:spMk id="2" creationId="{A3A9DABE-A986-4279-AAD9-82AB31C339DC}"/>
          </ac:spMkLst>
        </pc:spChg>
        <pc:spChg chg="mod">
          <ac:chgData name="Sally Murphy" userId="dc8129e8-3764-4b90-858b-69271ffb6ebe" providerId="ADAL" clId="{62EEDAE0-8B03-4EA5-9B6B-30AC1FC86A1D}" dt="2024-09-11T04:24:39.832" v="98" actId="20577"/>
          <ac:spMkLst>
            <pc:docMk/>
            <pc:sldMk cId="4039380947" sldId="274"/>
            <ac:spMk id="3" creationId="{6B0980FC-0B08-4653-A3BC-297725144A28}"/>
          </ac:spMkLst>
        </pc:spChg>
        <pc:spChg chg="mod">
          <ac:chgData name="Sally Murphy" userId="dc8129e8-3764-4b90-858b-69271ffb6ebe" providerId="ADAL" clId="{62EEDAE0-8B03-4EA5-9B6B-30AC1FC86A1D}" dt="2024-09-12T03:48:11.376" v="3950" actId="12789"/>
          <ac:spMkLst>
            <pc:docMk/>
            <pc:sldMk cId="4039380947" sldId="274"/>
            <ac:spMk id="4" creationId="{30257CF5-7050-4EE1-B3C1-89E95687C830}"/>
          </ac:spMkLst>
        </pc:spChg>
        <pc:spChg chg="add mod">
          <ac:chgData name="Sally Murphy" userId="dc8129e8-3764-4b90-858b-69271ffb6ebe" providerId="ADAL" clId="{62EEDAE0-8B03-4EA5-9B6B-30AC1FC86A1D}" dt="2024-09-12T03:46:09.232" v="3850" actId="14100"/>
          <ac:spMkLst>
            <pc:docMk/>
            <pc:sldMk cId="4039380947" sldId="274"/>
            <ac:spMk id="5" creationId="{62976C24-C851-D50D-F4E4-F3C75C603F66}"/>
          </ac:spMkLst>
        </pc:spChg>
        <pc:spChg chg="add del mod">
          <ac:chgData name="Sally Murphy" userId="dc8129e8-3764-4b90-858b-69271ffb6ebe" providerId="ADAL" clId="{62EEDAE0-8B03-4EA5-9B6B-30AC1FC86A1D}" dt="2024-09-11T04:23:40.203" v="66" actId="478"/>
          <ac:spMkLst>
            <pc:docMk/>
            <pc:sldMk cId="4039380947" sldId="274"/>
            <ac:spMk id="7" creationId="{960F9047-596B-0D62-F120-81521EA67003}"/>
          </ac:spMkLst>
        </pc:spChg>
        <pc:spChg chg="add del mod">
          <ac:chgData name="Sally Murphy" userId="dc8129e8-3764-4b90-858b-69271ffb6ebe" providerId="ADAL" clId="{62EEDAE0-8B03-4EA5-9B6B-30AC1FC86A1D}" dt="2024-09-11T04:24:07.606" v="68"/>
          <ac:spMkLst>
            <pc:docMk/>
            <pc:sldMk cId="4039380947" sldId="274"/>
            <ac:spMk id="9" creationId="{CCE5872A-F6D1-6C96-3F2B-5A31526EFC30}"/>
          </ac:spMkLst>
        </pc:spChg>
        <pc:picChg chg="add del">
          <ac:chgData name="Sally Murphy" userId="dc8129e8-3764-4b90-858b-69271ffb6ebe" providerId="ADAL" clId="{62EEDAE0-8B03-4EA5-9B6B-30AC1FC86A1D}" dt="2024-09-11T04:23:49.364" v="67" actId="478"/>
          <ac:picMkLst>
            <pc:docMk/>
            <pc:sldMk cId="4039380947" sldId="274"/>
            <ac:picMk id="5" creationId="{692B38AB-8D66-428C-8B79-BFB3ADEAEDB0}"/>
          </ac:picMkLst>
        </pc:picChg>
        <pc:picChg chg="add mod ord">
          <ac:chgData name="Sally Murphy" userId="dc8129e8-3764-4b90-858b-69271ffb6ebe" providerId="ADAL" clId="{62EEDAE0-8B03-4EA5-9B6B-30AC1FC86A1D}" dt="2024-09-11T05:20:04.661" v="1852" actId="962"/>
          <ac:picMkLst>
            <pc:docMk/>
            <pc:sldMk cId="4039380947" sldId="274"/>
            <ac:picMk id="11" creationId="{0A30E24C-EEA0-6863-9E99-153315A0D618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lly Murphy" userId="dc8129e8-3764-4b90-858b-69271ffb6ebe" providerId="ADAL" clId="{62EEDAE0-8B03-4EA5-9B6B-30AC1FC86A1D}" dt="2024-09-12T03:55:23.474" v="4210"/>
              <pc2:cmMkLst xmlns:pc2="http://schemas.microsoft.com/office/powerpoint/2019/9/main/command">
                <pc:docMk/>
                <pc:sldMk cId="4039380947" sldId="274"/>
                <pc2:cmMk id="{B5B3061F-98E0-4C11-AD50-CC4517BF1FE9}"/>
              </pc2:cmMkLst>
              <pc226:cmRplyChg chg="add">
                <pc226:chgData name="Sally Murphy" userId="dc8129e8-3764-4b90-858b-69271ffb6ebe" providerId="ADAL" clId="{62EEDAE0-8B03-4EA5-9B6B-30AC1FC86A1D}" dt="2024-09-12T03:55:23.474" v="4210"/>
                <pc2:cmRplyMkLst xmlns:pc2="http://schemas.microsoft.com/office/powerpoint/2019/9/main/command">
                  <pc:docMk/>
                  <pc:sldMk cId="4039380947" sldId="274"/>
                  <pc2:cmMk id="{B5B3061F-98E0-4C11-AD50-CC4517BF1FE9}"/>
                  <pc2:cmRplyMk id="{414ECC6D-90BD-49E8-AB48-74A400058B66}"/>
                </pc2:cmRplyMkLst>
              </pc226:cmRplyChg>
            </pc226:cmChg>
          </p:ext>
        </pc:extLst>
      </pc:sldChg>
      <pc:sldChg chg="addSp delSp modSp add del mod modNotesTx">
        <pc:chgData name="Sally Murphy" userId="dc8129e8-3764-4b90-858b-69271ffb6ebe" providerId="ADAL" clId="{62EEDAE0-8B03-4EA5-9B6B-30AC1FC86A1D}" dt="2024-09-12T03:50:08.631" v="3982" actId="1076"/>
        <pc:sldMkLst>
          <pc:docMk/>
          <pc:sldMk cId="1504793029" sldId="275"/>
        </pc:sldMkLst>
        <pc:spChg chg="mod">
          <ac:chgData name="Sally Murphy" userId="dc8129e8-3764-4b90-858b-69271ffb6ebe" providerId="ADAL" clId="{62EEDAE0-8B03-4EA5-9B6B-30AC1FC86A1D}" dt="2024-09-12T03:50:08.631" v="3982" actId="1076"/>
          <ac:spMkLst>
            <pc:docMk/>
            <pc:sldMk cId="1504793029" sldId="275"/>
            <ac:spMk id="2" creationId="{FCBA3769-3BCE-43FE-B514-B3692D9D8140}"/>
          </ac:spMkLst>
        </pc:spChg>
        <pc:spChg chg="mod">
          <ac:chgData name="Sally Murphy" userId="dc8129e8-3764-4b90-858b-69271ffb6ebe" providerId="ADAL" clId="{62EEDAE0-8B03-4EA5-9B6B-30AC1FC86A1D}" dt="2024-09-11T04:47:41.070" v="465" actId="255"/>
          <ac:spMkLst>
            <pc:docMk/>
            <pc:sldMk cId="1504793029" sldId="275"/>
            <ac:spMk id="3" creationId="{15691D8B-BC7C-46DD-9107-2BF63C07D312}"/>
          </ac:spMkLst>
        </pc:spChg>
        <pc:spChg chg="mod">
          <ac:chgData name="Sally Murphy" userId="dc8129e8-3764-4b90-858b-69271ffb6ebe" providerId="ADAL" clId="{62EEDAE0-8B03-4EA5-9B6B-30AC1FC86A1D}" dt="2024-09-12T03:50:08.631" v="3982" actId="1076"/>
          <ac:spMkLst>
            <pc:docMk/>
            <pc:sldMk cId="1504793029" sldId="275"/>
            <ac:spMk id="4" creationId="{7B43C69C-D91D-478B-AC67-B52ACEF73CC5}"/>
          </ac:spMkLst>
        </pc:spChg>
        <pc:spChg chg="add mod">
          <ac:chgData name="Sally Murphy" userId="dc8129e8-3764-4b90-858b-69271ffb6ebe" providerId="ADAL" clId="{62EEDAE0-8B03-4EA5-9B6B-30AC1FC86A1D}" dt="2024-09-12T03:44:44.472" v="3549" actId="20577"/>
          <ac:spMkLst>
            <pc:docMk/>
            <pc:sldMk cId="1504793029" sldId="275"/>
            <ac:spMk id="5" creationId="{7A595F0D-E3ED-B482-5174-BA7E3E40439B}"/>
          </ac:spMkLst>
        </pc:spChg>
        <pc:spChg chg="add del mod">
          <ac:chgData name="Sally Murphy" userId="dc8129e8-3764-4b90-858b-69271ffb6ebe" providerId="ADAL" clId="{62EEDAE0-8B03-4EA5-9B6B-30AC1FC86A1D}" dt="2024-09-11T04:47:01.476" v="440"/>
          <ac:spMkLst>
            <pc:docMk/>
            <pc:sldMk cId="1504793029" sldId="275"/>
            <ac:spMk id="7" creationId="{82BBA803-EA35-EDA0-1B2F-140820063B5A}"/>
          </ac:spMkLst>
        </pc:spChg>
        <pc:picChg chg="del">
          <ac:chgData name="Sally Murphy" userId="dc8129e8-3764-4b90-858b-69271ffb6ebe" providerId="ADAL" clId="{62EEDAE0-8B03-4EA5-9B6B-30AC1FC86A1D}" dt="2024-09-11T04:46:57.104" v="439" actId="478"/>
          <ac:picMkLst>
            <pc:docMk/>
            <pc:sldMk cId="1504793029" sldId="275"/>
            <ac:picMk id="5" creationId="{68C5363D-E802-4E45-9EBC-3BB096A4564A}"/>
          </ac:picMkLst>
        </pc:picChg>
        <pc:picChg chg="add mod ord">
          <ac:chgData name="Sally Murphy" userId="dc8129e8-3764-4b90-858b-69271ffb6ebe" providerId="ADAL" clId="{62EEDAE0-8B03-4EA5-9B6B-30AC1FC86A1D}" dt="2024-09-11T04:59:06.391" v="1500" actId="962"/>
          <ac:picMkLst>
            <pc:docMk/>
            <pc:sldMk cId="1504793029" sldId="275"/>
            <ac:picMk id="9" creationId="{64F0ADB8-3616-CCAB-AC7A-72E10BD72BDA}"/>
          </ac:picMkLst>
        </pc:picChg>
      </pc:sldChg>
      <pc:sldChg chg="addSp delSp modSp mod">
        <pc:chgData name="Sally Murphy" userId="dc8129e8-3764-4b90-858b-69271ffb6ebe" providerId="ADAL" clId="{62EEDAE0-8B03-4EA5-9B6B-30AC1FC86A1D}" dt="2024-09-12T03:54:14.121" v="4205" actId="14100"/>
        <pc:sldMkLst>
          <pc:docMk/>
          <pc:sldMk cId="1328681538" sldId="276"/>
        </pc:sldMkLst>
        <pc:spChg chg="mod">
          <ac:chgData name="Sally Murphy" userId="dc8129e8-3764-4b90-858b-69271ffb6ebe" providerId="ADAL" clId="{62EEDAE0-8B03-4EA5-9B6B-30AC1FC86A1D}" dt="2024-09-12T03:48:40.918" v="3959" actId="1076"/>
          <ac:spMkLst>
            <pc:docMk/>
            <pc:sldMk cId="1328681538" sldId="276"/>
            <ac:spMk id="2" creationId="{2C82296A-FAB1-407E-A361-ED2593317E80}"/>
          </ac:spMkLst>
        </pc:spChg>
        <pc:spChg chg="mod">
          <ac:chgData name="Sally Murphy" userId="dc8129e8-3764-4b90-858b-69271ffb6ebe" providerId="ADAL" clId="{62EEDAE0-8B03-4EA5-9B6B-30AC1FC86A1D}" dt="2024-09-11T04:34:57.701" v="263" actId="255"/>
          <ac:spMkLst>
            <pc:docMk/>
            <pc:sldMk cId="1328681538" sldId="276"/>
            <ac:spMk id="3" creationId="{15696245-FE17-4CF4-8C7B-F77A82D68643}"/>
          </ac:spMkLst>
        </pc:spChg>
        <pc:spChg chg="mod">
          <ac:chgData name="Sally Murphy" userId="dc8129e8-3764-4b90-858b-69271ffb6ebe" providerId="ADAL" clId="{62EEDAE0-8B03-4EA5-9B6B-30AC1FC86A1D}" dt="2024-09-12T03:48:40.918" v="3959" actId="1076"/>
          <ac:spMkLst>
            <pc:docMk/>
            <pc:sldMk cId="1328681538" sldId="276"/>
            <ac:spMk id="4" creationId="{62BD6B13-8F99-4232-A63B-147904EF51EB}"/>
          </ac:spMkLst>
        </pc:spChg>
        <pc:spChg chg="add mod">
          <ac:chgData name="Sally Murphy" userId="dc8129e8-3764-4b90-858b-69271ffb6ebe" providerId="ADAL" clId="{62EEDAE0-8B03-4EA5-9B6B-30AC1FC86A1D}" dt="2024-09-12T03:54:14.121" v="4205" actId="14100"/>
          <ac:spMkLst>
            <pc:docMk/>
            <pc:sldMk cId="1328681538" sldId="276"/>
            <ac:spMk id="5" creationId="{BD72B014-AE0B-3956-3129-3693BB149D24}"/>
          </ac:spMkLst>
        </pc:spChg>
        <pc:spChg chg="add del mod">
          <ac:chgData name="Sally Murphy" userId="dc8129e8-3764-4b90-858b-69271ffb6ebe" providerId="ADAL" clId="{62EEDAE0-8B03-4EA5-9B6B-30AC1FC86A1D}" dt="2024-09-11T04:34:08.619" v="222"/>
          <ac:spMkLst>
            <pc:docMk/>
            <pc:sldMk cId="1328681538" sldId="276"/>
            <ac:spMk id="6" creationId="{70EE5E2A-6254-F5C5-5D06-62EF017FACA6}"/>
          </ac:spMkLst>
        </pc:spChg>
        <pc:picChg chg="del">
          <ac:chgData name="Sally Murphy" userId="dc8129e8-3764-4b90-858b-69271ffb6ebe" providerId="ADAL" clId="{62EEDAE0-8B03-4EA5-9B6B-30AC1FC86A1D}" dt="2024-09-11T04:33:58.393" v="221" actId="478"/>
          <ac:picMkLst>
            <pc:docMk/>
            <pc:sldMk cId="1328681538" sldId="276"/>
            <ac:picMk id="8" creationId="{0D98D04A-322C-418D-AC95-718D2ACA96A2}"/>
          </ac:picMkLst>
        </pc:picChg>
        <pc:picChg chg="add mod ord modCrop">
          <ac:chgData name="Sally Murphy" userId="dc8129e8-3764-4b90-858b-69271ffb6ebe" providerId="ADAL" clId="{62EEDAE0-8B03-4EA5-9B6B-30AC1FC86A1D}" dt="2024-09-11T05:19:48.333" v="1786" actId="962"/>
          <ac:picMkLst>
            <pc:docMk/>
            <pc:sldMk cId="1328681538" sldId="276"/>
            <ac:picMk id="10" creationId="{80F5E56A-1A7E-3C97-598B-1D66530108F7}"/>
          </ac:picMkLst>
        </pc:picChg>
      </pc:sldChg>
      <pc:sldChg chg="addSp delSp modSp mod addCm delCm modCm modNotesTx">
        <pc:chgData name="Sally Murphy" userId="dc8129e8-3764-4b90-858b-69271ffb6ebe" providerId="ADAL" clId="{62EEDAE0-8B03-4EA5-9B6B-30AC1FC86A1D}" dt="2024-09-12T03:41:39.720" v="3159"/>
        <pc:sldMkLst>
          <pc:docMk/>
          <pc:sldMk cId="1420736063" sldId="434"/>
        </pc:sldMkLst>
        <pc:spChg chg="add del mod">
          <ac:chgData name="Sally Murphy" userId="dc8129e8-3764-4b90-858b-69271ffb6ebe" providerId="ADAL" clId="{62EEDAE0-8B03-4EA5-9B6B-30AC1FC86A1D}" dt="2024-09-12T03:33:21.738" v="2928"/>
          <ac:spMkLst>
            <pc:docMk/>
            <pc:sldMk cId="1420736063" sldId="434"/>
            <ac:spMk id="3" creationId="{0BEAA20C-3243-C95B-B005-BA2F3D79B5D4}"/>
          </ac:spMkLst>
        </pc:spChg>
        <pc:spChg chg="mod">
          <ac:chgData name="Sally Murphy" userId="dc8129e8-3764-4b90-858b-69271ffb6ebe" providerId="ADAL" clId="{62EEDAE0-8B03-4EA5-9B6B-30AC1FC86A1D}" dt="2024-09-12T03:34:56.251" v="2952" actId="121"/>
          <ac:spMkLst>
            <pc:docMk/>
            <pc:sldMk cId="1420736063" sldId="434"/>
            <ac:spMk id="5" creationId="{46C1116C-5F50-44AB-8522-4A3ABA91C524}"/>
          </ac:spMkLst>
        </pc:spChg>
        <pc:spChg chg="add mod">
          <ac:chgData name="Sally Murphy" userId="dc8129e8-3764-4b90-858b-69271ffb6ebe" providerId="ADAL" clId="{62EEDAE0-8B03-4EA5-9B6B-30AC1FC86A1D}" dt="2024-09-12T03:36:05.319" v="3026" actId="1037"/>
          <ac:spMkLst>
            <pc:docMk/>
            <pc:sldMk cId="1420736063" sldId="434"/>
            <ac:spMk id="9" creationId="{44039FF7-336A-BD54-0B9B-3F1287F35A57}"/>
          </ac:spMkLst>
        </pc:spChg>
        <pc:picChg chg="del mod">
          <ac:chgData name="Sally Murphy" userId="dc8129e8-3764-4b90-858b-69271ffb6ebe" providerId="ADAL" clId="{62EEDAE0-8B03-4EA5-9B6B-30AC1FC86A1D}" dt="2024-09-12T03:31:22.777" v="2924" actId="478"/>
          <ac:picMkLst>
            <pc:docMk/>
            <pc:sldMk cId="1420736063" sldId="434"/>
            <ac:picMk id="7" creationId="{6C53BB32-6774-4904-A8A7-6CD72DE28FC9}"/>
          </ac:picMkLst>
        </pc:picChg>
        <pc:picChg chg="add mod ord modCrop">
          <ac:chgData name="Sally Murphy" userId="dc8129e8-3764-4b90-858b-69271ffb6ebe" providerId="ADAL" clId="{62EEDAE0-8B03-4EA5-9B6B-30AC1FC86A1D}" dt="2024-09-12T03:34:04.408" v="2932" actId="167"/>
          <ac:picMkLst>
            <pc:docMk/>
            <pc:sldMk cId="1420736063" sldId="434"/>
            <ac:picMk id="8" creationId="{B95E949B-6A00-2559-3386-B1CF5A0DA99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Sally Murphy" userId="dc8129e8-3764-4b90-858b-69271ffb6ebe" providerId="ADAL" clId="{62EEDAE0-8B03-4EA5-9B6B-30AC1FC86A1D}" dt="2024-09-12T03:41:39.720" v="3159"/>
              <pc2:cmMkLst xmlns:pc2="http://schemas.microsoft.com/office/powerpoint/2019/9/main/command">
                <pc:docMk/>
                <pc:sldMk cId="1420736063" sldId="434"/>
                <pc2:cmMk id="{13AFD352-423E-4A37-98EE-093494ACC668}"/>
              </pc2:cmMkLst>
              <pc226:cmRplyChg chg="add">
                <pc226:chgData name="Sally Murphy" userId="dc8129e8-3764-4b90-858b-69271ffb6ebe" providerId="ADAL" clId="{62EEDAE0-8B03-4EA5-9B6B-30AC1FC86A1D}" dt="2024-09-12T03:41:39.720" v="3159"/>
                <pc2:cmRplyMkLst xmlns:pc2="http://schemas.microsoft.com/office/powerpoint/2019/9/main/command">
                  <pc:docMk/>
                  <pc:sldMk cId="1420736063" sldId="434"/>
                  <pc2:cmMk id="{13AFD352-423E-4A37-98EE-093494ACC668}"/>
                  <pc2:cmRplyMk id="{0072E4FD-DCFE-47D4-BDDD-A1060C582622}"/>
                </pc2:cmRplyMkLst>
              </pc226:cmRplyChg>
            </pc226:cmChg>
          </p:ext>
        </pc:extLst>
      </pc:sldChg>
      <pc:sldChg chg="addSp delSp modSp mod modNotesTx">
        <pc:chgData name="Sally Murphy" userId="dc8129e8-3764-4b90-858b-69271ffb6ebe" providerId="ADAL" clId="{62EEDAE0-8B03-4EA5-9B6B-30AC1FC86A1D}" dt="2024-09-12T03:42:02.229" v="3164" actId="207"/>
        <pc:sldMkLst>
          <pc:docMk/>
          <pc:sldMk cId="3258818733" sldId="435"/>
        </pc:sldMkLst>
        <pc:spChg chg="add mod">
          <ac:chgData name="Sally Murphy" userId="dc8129e8-3764-4b90-858b-69271ffb6ebe" providerId="ADAL" clId="{62EEDAE0-8B03-4EA5-9B6B-30AC1FC86A1D}" dt="2024-09-12T03:42:02.229" v="3164" actId="207"/>
          <ac:spMkLst>
            <pc:docMk/>
            <pc:sldMk cId="3258818733" sldId="435"/>
            <ac:spMk id="2" creationId="{EFE9BF3E-AAF2-CC91-D2EC-CCC47609A34C}"/>
          </ac:spMkLst>
        </pc:spChg>
        <pc:spChg chg="add del mod">
          <ac:chgData name="Sally Murphy" userId="dc8129e8-3764-4b90-858b-69271ffb6ebe" providerId="ADAL" clId="{62EEDAE0-8B03-4EA5-9B6B-30AC1FC86A1D}" dt="2024-09-11T04:56:54.977" v="913"/>
          <ac:spMkLst>
            <pc:docMk/>
            <pc:sldMk cId="3258818733" sldId="435"/>
            <ac:spMk id="3" creationId="{2881A1D1-0C61-2977-F8E9-0629C955531C}"/>
          </ac:spMkLst>
        </pc:spChg>
        <pc:spChg chg="mod">
          <ac:chgData name="Sally Murphy" userId="dc8129e8-3764-4b90-858b-69271ffb6ebe" providerId="ADAL" clId="{62EEDAE0-8B03-4EA5-9B6B-30AC1FC86A1D}" dt="2024-09-11T04:57:33.952" v="1032" actId="255"/>
          <ac:spMkLst>
            <pc:docMk/>
            <pc:sldMk cId="3258818733" sldId="435"/>
            <ac:spMk id="8" creationId="{65D0E8D1-23EB-4897-BB05-B05CE24E3FAC}"/>
          </ac:spMkLst>
        </pc:spChg>
        <pc:picChg chg="add mod ord">
          <ac:chgData name="Sally Murphy" userId="dc8129e8-3764-4b90-858b-69271ffb6ebe" providerId="ADAL" clId="{62EEDAE0-8B03-4EA5-9B6B-30AC1FC86A1D}" dt="2024-09-11T05:39:40.646" v="2406" actId="962"/>
          <ac:picMkLst>
            <pc:docMk/>
            <pc:sldMk cId="3258818733" sldId="435"/>
            <ac:picMk id="5" creationId="{9BA9E68D-FD3F-DBB7-D0BE-2E69482108F3}"/>
          </ac:picMkLst>
        </pc:picChg>
        <pc:picChg chg="del">
          <ac:chgData name="Sally Murphy" userId="dc8129e8-3764-4b90-858b-69271ffb6ebe" providerId="ADAL" clId="{62EEDAE0-8B03-4EA5-9B6B-30AC1FC86A1D}" dt="2024-09-11T04:56:37.336" v="912" actId="478"/>
          <ac:picMkLst>
            <pc:docMk/>
            <pc:sldMk cId="3258818733" sldId="435"/>
            <ac:picMk id="9" creationId="{5338D2BE-69FC-4AD4-824A-3988716926E9}"/>
          </ac:picMkLst>
        </pc:picChg>
      </pc:sldChg>
      <pc:sldChg chg="addSp delSp modSp mod modCm">
        <pc:chgData name="Sally Murphy" userId="dc8129e8-3764-4b90-858b-69271ffb6ebe" providerId="ADAL" clId="{62EEDAE0-8B03-4EA5-9B6B-30AC1FC86A1D}" dt="2024-09-12T03:41:34.756" v="3158"/>
        <pc:sldMkLst>
          <pc:docMk/>
          <pc:sldMk cId="2540409474" sldId="436"/>
        </pc:sldMkLst>
        <pc:spChg chg="mod">
          <ac:chgData name="Sally Murphy" userId="dc8129e8-3764-4b90-858b-69271ffb6ebe" providerId="ADAL" clId="{62EEDAE0-8B03-4EA5-9B6B-30AC1FC86A1D}" dt="2024-09-12T03:41:22.044" v="3157" actId="14100"/>
          <ac:spMkLst>
            <pc:docMk/>
            <pc:sldMk cId="2540409474" sldId="436"/>
            <ac:spMk id="2" creationId="{645A35D0-FA18-46B6-86D7-6439E86ADC39}"/>
          </ac:spMkLst>
        </pc:spChg>
        <pc:spChg chg="add mod">
          <ac:chgData name="Sally Murphy" userId="dc8129e8-3764-4b90-858b-69271ffb6ebe" providerId="ADAL" clId="{62EEDAE0-8B03-4EA5-9B6B-30AC1FC86A1D}" dt="2024-09-12T03:40:38.054" v="3134" actId="20577"/>
          <ac:spMkLst>
            <pc:docMk/>
            <pc:sldMk cId="2540409474" sldId="436"/>
            <ac:spMk id="3" creationId="{5D84BB3A-4A20-15FE-E8D9-CD8D676B3FFE}"/>
          </ac:spMkLst>
        </pc:spChg>
        <pc:spChg chg="add del mod">
          <ac:chgData name="Sally Murphy" userId="dc8129e8-3764-4b90-858b-69271ffb6ebe" providerId="ADAL" clId="{62EEDAE0-8B03-4EA5-9B6B-30AC1FC86A1D}" dt="2024-09-12T03:40:11.143" v="3058"/>
          <ac:spMkLst>
            <pc:docMk/>
            <pc:sldMk cId="2540409474" sldId="436"/>
            <ac:spMk id="5" creationId="{773AE9DD-C915-69E6-3940-E918128D6D6B}"/>
          </ac:spMkLst>
        </pc:spChg>
        <pc:spChg chg="mod">
          <ac:chgData name="Sally Murphy" userId="dc8129e8-3764-4b90-858b-69271ffb6ebe" providerId="ADAL" clId="{62EEDAE0-8B03-4EA5-9B6B-30AC1FC86A1D}" dt="2024-09-12T03:41:10.534" v="3139" actId="1076"/>
          <ac:spMkLst>
            <pc:docMk/>
            <pc:sldMk cId="2540409474" sldId="436"/>
            <ac:spMk id="6" creationId="{240DA808-A3D7-44B2-9481-BC13034DBC88}"/>
          </ac:spMkLst>
        </pc:spChg>
        <pc:spChg chg="mod">
          <ac:chgData name="Sally Murphy" userId="dc8129e8-3764-4b90-858b-69271ffb6ebe" providerId="ADAL" clId="{62EEDAE0-8B03-4EA5-9B6B-30AC1FC86A1D}" dt="2024-09-12T03:41:10.534" v="3139" actId="1076"/>
          <ac:spMkLst>
            <pc:docMk/>
            <pc:sldMk cId="2540409474" sldId="436"/>
            <ac:spMk id="7" creationId="{5C956C73-1264-4737-B8C8-632A814C485F}"/>
          </ac:spMkLst>
        </pc:spChg>
        <pc:picChg chg="add mod ord modCrop">
          <ac:chgData name="Sally Murphy" userId="dc8129e8-3764-4b90-858b-69271ffb6ebe" providerId="ADAL" clId="{62EEDAE0-8B03-4EA5-9B6B-30AC1FC86A1D}" dt="2024-09-12T03:41:02.940" v="3138" actId="18131"/>
          <ac:picMkLst>
            <pc:docMk/>
            <pc:sldMk cId="2540409474" sldId="436"/>
            <ac:picMk id="9" creationId="{41D76A6F-FD79-54DD-BFA0-E6DFAFC5498A}"/>
          </ac:picMkLst>
        </pc:picChg>
        <pc:picChg chg="del mod">
          <ac:chgData name="Sally Murphy" userId="dc8129e8-3764-4b90-858b-69271ffb6ebe" providerId="ADAL" clId="{62EEDAE0-8B03-4EA5-9B6B-30AC1FC86A1D}" dt="2024-09-12T03:38:49.978" v="3056" actId="478"/>
          <ac:picMkLst>
            <pc:docMk/>
            <pc:sldMk cId="2540409474" sldId="436"/>
            <ac:picMk id="13" creationId="{FBBAB829-577A-49AD-AF5F-E07F07F8B2C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Sally Murphy" userId="dc8129e8-3764-4b90-858b-69271ffb6ebe" providerId="ADAL" clId="{62EEDAE0-8B03-4EA5-9B6B-30AC1FC86A1D}" dt="2024-09-12T03:41:34.756" v="3158"/>
              <pc2:cmMkLst xmlns:pc2="http://schemas.microsoft.com/office/powerpoint/2019/9/main/command">
                <pc:docMk/>
                <pc:sldMk cId="2540409474" sldId="436"/>
                <pc2:cmMk id="{C9702FD6-46E2-4F38-A88E-BE862033143D}"/>
              </pc2:cmMkLst>
              <pc226:cmRplyChg chg="add">
                <pc226:chgData name="Sally Murphy" userId="dc8129e8-3764-4b90-858b-69271ffb6ebe" providerId="ADAL" clId="{62EEDAE0-8B03-4EA5-9B6B-30AC1FC86A1D}" dt="2024-09-12T03:41:34.756" v="3158"/>
                <pc2:cmRplyMkLst xmlns:pc2="http://schemas.microsoft.com/office/powerpoint/2019/9/main/command">
                  <pc:docMk/>
                  <pc:sldMk cId="2540409474" sldId="436"/>
                  <pc2:cmMk id="{C9702FD6-46E2-4F38-A88E-BE862033143D}"/>
                  <pc2:cmRplyMk id="{08BA427D-433B-476D-BC04-169D9BEFA41F}"/>
                </pc2:cmRplyMkLst>
              </pc226:cmRplyChg>
            </pc226:cmChg>
          </p:ext>
        </pc:extLst>
      </pc:sldChg>
      <pc:sldChg chg="addSp modSp mod addCm modCm">
        <pc:chgData name="Sally Murphy" userId="dc8129e8-3764-4b90-858b-69271ffb6ebe" providerId="ADAL" clId="{62EEDAE0-8B03-4EA5-9B6B-30AC1FC86A1D}" dt="2024-09-12T04:56:45.644" v="4349"/>
        <pc:sldMkLst>
          <pc:docMk/>
          <pc:sldMk cId="3456154246" sldId="437"/>
        </pc:sldMkLst>
        <pc:spChg chg="add mod">
          <ac:chgData name="Sally Murphy" userId="dc8129e8-3764-4b90-858b-69271ffb6ebe" providerId="ADAL" clId="{62EEDAE0-8B03-4EA5-9B6B-30AC1FC86A1D}" dt="2024-09-12T04:56:34.059" v="4348" actId="1035"/>
          <ac:spMkLst>
            <pc:docMk/>
            <pc:sldMk cId="3456154246" sldId="437"/>
            <ac:spMk id="2" creationId="{ED8CB5D3-B5F6-51A6-41C7-C96F32FC98EA}"/>
          </ac:spMkLst>
        </pc:spChg>
        <pc:spChg chg="mod">
          <ac:chgData name="Sally Murphy" userId="dc8129e8-3764-4b90-858b-69271ffb6ebe" providerId="ADAL" clId="{62EEDAE0-8B03-4EA5-9B6B-30AC1FC86A1D}" dt="2024-09-11T05:47:35.415" v="2848" actId="255"/>
          <ac:spMkLst>
            <pc:docMk/>
            <pc:sldMk cId="3456154246" sldId="437"/>
            <ac:spMk id="5" creationId="{41DAD9B4-A711-40E0-9599-E85A1AF6CFF3}"/>
          </ac:spMkLst>
        </pc:spChg>
        <pc:picChg chg="mod">
          <ac:chgData name="Sally Murphy" userId="dc8129e8-3764-4b90-858b-69271ffb6ebe" providerId="ADAL" clId="{62EEDAE0-8B03-4EA5-9B6B-30AC1FC86A1D}" dt="2024-09-11T05:40:34.372" v="2688" actId="962"/>
          <ac:picMkLst>
            <pc:docMk/>
            <pc:sldMk cId="3456154246" sldId="437"/>
            <ac:picMk id="8" creationId="{9781205F-3116-4ABD-9358-15C5B8CDCB61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Sally Murphy" userId="dc8129e8-3764-4b90-858b-69271ffb6ebe" providerId="ADAL" clId="{62EEDAE0-8B03-4EA5-9B6B-30AC1FC86A1D}" dt="2024-09-12T04:56:45.644" v="4349"/>
              <pc2:cmMkLst xmlns:pc2="http://schemas.microsoft.com/office/powerpoint/2019/9/main/command">
                <pc:docMk/>
                <pc:sldMk cId="3456154246" sldId="437"/>
                <pc2:cmMk id="{65E52F02-4F82-4873-892F-E8E5F17541E0}"/>
              </pc2:cmMkLst>
              <pc226:cmRplyChg chg="add">
                <pc226:chgData name="Sally Murphy" userId="dc8129e8-3764-4b90-858b-69271ffb6ebe" providerId="ADAL" clId="{62EEDAE0-8B03-4EA5-9B6B-30AC1FC86A1D}" dt="2024-09-12T04:56:45.644" v="4349"/>
                <pc2:cmRplyMkLst xmlns:pc2="http://schemas.microsoft.com/office/powerpoint/2019/9/main/command">
                  <pc:docMk/>
                  <pc:sldMk cId="3456154246" sldId="437"/>
                  <pc2:cmMk id="{65E52F02-4F82-4873-892F-E8E5F17541E0}"/>
                  <pc2:cmRplyMk id="{CEE01934-DD62-4D3F-9D08-DB1CF6D6D15A}"/>
                </pc2:cmRplyMkLst>
              </pc226:cmRplyChg>
              <pc226:cmRplyChg chg="add">
                <pc226:chgData name="Sally Murphy" userId="dc8129e8-3764-4b90-858b-69271ffb6ebe" providerId="ADAL" clId="{62EEDAE0-8B03-4EA5-9B6B-30AC1FC86A1D}" dt="2024-09-12T04:37:18.833" v="4276"/>
                <pc2:cmRplyMkLst xmlns:pc2="http://schemas.microsoft.com/office/powerpoint/2019/9/main/command">
                  <pc:docMk/>
                  <pc:sldMk cId="3456154246" sldId="437"/>
                  <pc2:cmMk id="{65E52F02-4F82-4873-892F-E8E5F17541E0}"/>
                  <pc2:cmRplyMk id="{C6281748-75B0-4599-958B-017CC9866DEA}"/>
                </pc2:cmRplyMkLst>
              </pc226:cmRplyChg>
              <pc226:cmRplyChg chg="add del">
                <pc226:chgData name="Sally Murphy" userId="dc8129e8-3764-4b90-858b-69271ffb6ebe" providerId="ADAL" clId="{62EEDAE0-8B03-4EA5-9B6B-30AC1FC86A1D}" dt="2024-09-12T04:37:07.427" v="4275"/>
                <pc2:cmRplyMkLst xmlns:pc2="http://schemas.microsoft.com/office/powerpoint/2019/9/main/command">
                  <pc:docMk/>
                  <pc:sldMk cId="3456154246" sldId="437"/>
                  <pc2:cmMk id="{65E52F02-4F82-4873-892F-E8E5F17541E0}"/>
                  <pc2:cmRplyMk id="{60FF7AEA-569B-4F47-BB1F-33145500C5A6}"/>
                </pc2:cmRplyMkLst>
              </pc226:cmRplyChg>
              <pc226:cmRplyChg chg="add">
                <pc226:chgData name="Sally Murphy" userId="dc8129e8-3764-4b90-858b-69271ffb6ebe" providerId="ADAL" clId="{62EEDAE0-8B03-4EA5-9B6B-30AC1FC86A1D}" dt="2024-09-12T03:57:46.523" v="4213"/>
                <pc2:cmRplyMkLst xmlns:pc2="http://schemas.microsoft.com/office/powerpoint/2019/9/main/command">
                  <pc:docMk/>
                  <pc:sldMk cId="3456154246" sldId="437"/>
                  <pc2:cmMk id="{65E52F02-4F82-4873-892F-E8E5F17541E0}"/>
                  <pc2:cmRplyMk id="{1A02AEF2-0F3F-4DC2-9385-66FD65E1E698}"/>
                </pc2:cmRplyMkLst>
              </pc226:cmRplyChg>
            </pc226:cmChg>
          </p:ext>
        </pc:extLst>
      </pc:sldChg>
      <pc:sldChg chg="addSp delSp modSp mod">
        <pc:chgData name="Sally Murphy" userId="dc8129e8-3764-4b90-858b-69271ffb6ebe" providerId="ADAL" clId="{62EEDAE0-8B03-4EA5-9B6B-30AC1FC86A1D}" dt="2024-09-12T04:03:39.820" v="4270" actId="20577"/>
        <pc:sldMkLst>
          <pc:docMk/>
          <pc:sldMk cId="2174035263" sldId="438"/>
        </pc:sldMkLst>
        <pc:spChg chg="add del">
          <ac:chgData name="Sally Murphy" userId="dc8129e8-3764-4b90-858b-69271ffb6ebe" providerId="ADAL" clId="{62EEDAE0-8B03-4EA5-9B6B-30AC1FC86A1D}" dt="2024-09-12T03:42:14.612" v="3166" actId="22"/>
          <ac:spMkLst>
            <pc:docMk/>
            <pc:sldMk cId="2174035263" sldId="438"/>
            <ac:spMk id="3" creationId="{7A3538CC-3988-4AEF-B0A1-BAD084D68FC5}"/>
          </ac:spMkLst>
        </pc:spChg>
        <pc:spChg chg="add mod">
          <ac:chgData name="Sally Murphy" userId="dc8129e8-3764-4b90-858b-69271ffb6ebe" providerId="ADAL" clId="{62EEDAE0-8B03-4EA5-9B6B-30AC1FC86A1D}" dt="2024-09-12T04:03:39.820" v="4270" actId="20577"/>
          <ac:spMkLst>
            <pc:docMk/>
            <pc:sldMk cId="2174035263" sldId="438"/>
            <ac:spMk id="4" creationId="{F0BC32AA-0379-1E83-AE29-A7763456F3F6}"/>
          </ac:spMkLst>
        </pc:spChg>
        <pc:spChg chg="mod">
          <ac:chgData name="Sally Murphy" userId="dc8129e8-3764-4b90-858b-69271ffb6ebe" providerId="ADAL" clId="{62EEDAE0-8B03-4EA5-9B6B-30AC1FC86A1D}" dt="2024-09-12T04:01:34.012" v="4220" actId="1076"/>
          <ac:spMkLst>
            <pc:docMk/>
            <pc:sldMk cId="2174035263" sldId="438"/>
            <ac:spMk id="6" creationId="{240DA808-A3D7-44B2-9481-BC13034DBC88}"/>
          </ac:spMkLst>
        </pc:spChg>
        <pc:spChg chg="mod">
          <ac:chgData name="Sally Murphy" userId="dc8129e8-3764-4b90-858b-69271ffb6ebe" providerId="ADAL" clId="{62EEDAE0-8B03-4EA5-9B6B-30AC1FC86A1D}" dt="2024-09-12T04:01:34.012" v="4220" actId="1076"/>
          <ac:spMkLst>
            <pc:docMk/>
            <pc:sldMk cId="2174035263" sldId="438"/>
            <ac:spMk id="7" creationId="{5C956C73-1264-4737-B8C8-632A814C485F}"/>
          </ac:spMkLst>
        </pc:spChg>
        <pc:spChg chg="mod">
          <ac:chgData name="Sally Murphy" userId="dc8129e8-3764-4b90-858b-69271ffb6ebe" providerId="ADAL" clId="{62EEDAE0-8B03-4EA5-9B6B-30AC1FC86A1D}" dt="2024-09-12T04:01:40.667" v="4238" actId="20577"/>
          <ac:spMkLst>
            <pc:docMk/>
            <pc:sldMk cId="2174035263" sldId="438"/>
            <ac:spMk id="8" creationId="{7999FFB7-8E6F-4783-943C-919AFD9D1418}"/>
          </ac:spMkLst>
        </pc:spChg>
        <pc:spChg chg="add del mod">
          <ac:chgData name="Sally Murphy" userId="dc8129e8-3764-4b90-858b-69271ffb6ebe" providerId="ADAL" clId="{62EEDAE0-8B03-4EA5-9B6B-30AC1FC86A1D}" dt="2024-09-12T04:01:10.657" v="4215"/>
          <ac:spMkLst>
            <pc:docMk/>
            <pc:sldMk cId="2174035263" sldId="438"/>
            <ac:spMk id="9" creationId="{B95DF3EA-53C2-3B36-96AC-68ABDF95FAEB}"/>
          </ac:spMkLst>
        </pc:spChg>
        <pc:picChg chg="add mod ord">
          <ac:chgData name="Sally Murphy" userId="dc8129e8-3764-4b90-858b-69271ffb6ebe" providerId="ADAL" clId="{62EEDAE0-8B03-4EA5-9B6B-30AC1FC86A1D}" dt="2024-09-12T04:01:14.610" v="4218" actId="962"/>
          <ac:picMkLst>
            <pc:docMk/>
            <pc:sldMk cId="2174035263" sldId="438"/>
            <ac:picMk id="11" creationId="{E632F532-DD38-FDAC-FE97-023E9DE6A20F}"/>
          </ac:picMkLst>
        </pc:picChg>
        <pc:picChg chg="del mod">
          <ac:chgData name="Sally Murphy" userId="dc8129e8-3764-4b90-858b-69271ffb6ebe" providerId="ADAL" clId="{62EEDAE0-8B03-4EA5-9B6B-30AC1FC86A1D}" dt="2024-09-12T04:01:00.615" v="4214" actId="478"/>
          <ac:picMkLst>
            <pc:docMk/>
            <pc:sldMk cId="2174035263" sldId="438"/>
            <ac:picMk id="13" creationId="{BB013F63-4B4E-4AE4-9E75-D6336553449D}"/>
          </ac:picMkLst>
        </pc:picChg>
      </pc:sldChg>
      <pc:sldChg chg="addSp delSp modSp mod">
        <pc:chgData name="Sally Murphy" userId="dc8129e8-3764-4b90-858b-69271ffb6ebe" providerId="ADAL" clId="{62EEDAE0-8B03-4EA5-9B6B-30AC1FC86A1D}" dt="2024-09-12T03:55:04.338" v="4209" actId="207"/>
        <pc:sldMkLst>
          <pc:docMk/>
          <pc:sldMk cId="2419129395" sldId="439"/>
        </pc:sldMkLst>
        <pc:spChg chg="add mod">
          <ac:chgData name="Sally Murphy" userId="dc8129e8-3764-4b90-858b-69271ffb6ebe" providerId="ADAL" clId="{62EEDAE0-8B03-4EA5-9B6B-30AC1FC86A1D}" dt="2024-09-12T03:55:04.338" v="4209" actId="207"/>
          <ac:spMkLst>
            <pc:docMk/>
            <pc:sldMk cId="2419129395" sldId="439"/>
            <ac:spMk id="2" creationId="{636A949B-5C35-A054-F9DD-0992D317C63D}"/>
          </ac:spMkLst>
        </pc:spChg>
        <pc:spChg chg="add del mod">
          <ac:chgData name="Sally Murphy" userId="dc8129e8-3764-4b90-858b-69271ffb6ebe" providerId="ADAL" clId="{62EEDAE0-8B03-4EA5-9B6B-30AC1FC86A1D}" dt="2024-09-11T04:18:52.421" v="1"/>
          <ac:spMkLst>
            <pc:docMk/>
            <pc:sldMk cId="2419129395" sldId="439"/>
            <ac:spMk id="3" creationId="{BF14E7A9-48E8-9DC6-D3EC-D7BC057BCE44}"/>
          </ac:spMkLst>
        </pc:spChg>
        <pc:spChg chg="mod">
          <ac:chgData name="Sally Murphy" userId="dc8129e8-3764-4b90-858b-69271ffb6ebe" providerId="ADAL" clId="{62EEDAE0-8B03-4EA5-9B6B-30AC1FC86A1D}" dt="2024-09-11T04:19:44.020" v="46" actId="2711"/>
          <ac:spMkLst>
            <pc:docMk/>
            <pc:sldMk cId="2419129395" sldId="439"/>
            <ac:spMk id="5" creationId="{41DAD9B4-A711-40E0-9599-E85A1AF6CFF3}"/>
          </ac:spMkLst>
        </pc:spChg>
        <pc:picChg chg="add mod ord">
          <ac:chgData name="Sally Murphy" userId="dc8129e8-3764-4b90-858b-69271ffb6ebe" providerId="ADAL" clId="{62EEDAE0-8B03-4EA5-9B6B-30AC1FC86A1D}" dt="2024-09-11T05:38:59.123" v="2248" actId="962"/>
          <ac:picMkLst>
            <pc:docMk/>
            <pc:sldMk cId="2419129395" sldId="439"/>
            <ac:picMk id="8" creationId="{A19FDC62-A037-0DEA-FE23-CABB24FFA8D9}"/>
          </ac:picMkLst>
        </pc:picChg>
        <pc:picChg chg="del">
          <ac:chgData name="Sally Murphy" userId="dc8129e8-3764-4b90-858b-69271ffb6ebe" providerId="ADAL" clId="{62EEDAE0-8B03-4EA5-9B6B-30AC1FC86A1D}" dt="2024-09-11T04:18:45.023" v="0" actId="478"/>
          <ac:picMkLst>
            <pc:docMk/>
            <pc:sldMk cId="2419129395" sldId="439"/>
            <ac:picMk id="9" creationId="{3D73CC31-A900-4055-8343-6DE635B25C97}"/>
          </ac:picMkLst>
        </pc:picChg>
      </pc:sldChg>
      <pc:sldChg chg="addSp modSp mod">
        <pc:chgData name="Sally Murphy" userId="dc8129e8-3764-4b90-858b-69271ffb6ebe" providerId="ADAL" clId="{62EEDAE0-8B03-4EA5-9B6B-30AC1FC86A1D}" dt="2024-09-12T03:47:05.247" v="3936" actId="20577"/>
        <pc:sldMkLst>
          <pc:docMk/>
          <pc:sldMk cId="368629523" sldId="440"/>
        </pc:sldMkLst>
        <pc:spChg chg="mod">
          <ac:chgData name="Sally Murphy" userId="dc8129e8-3764-4b90-858b-69271ffb6ebe" providerId="ADAL" clId="{62EEDAE0-8B03-4EA5-9B6B-30AC1FC86A1D}" dt="2024-09-11T05:49:27.562" v="2892" actId="207"/>
          <ac:spMkLst>
            <pc:docMk/>
            <pc:sldMk cId="368629523" sldId="440"/>
            <ac:spMk id="2" creationId="{BB906736-C1A9-4736-AD75-B591B375E2A8}"/>
          </ac:spMkLst>
        </pc:spChg>
        <pc:spChg chg="add mod">
          <ac:chgData name="Sally Murphy" userId="dc8129e8-3764-4b90-858b-69271ffb6ebe" providerId="ADAL" clId="{62EEDAE0-8B03-4EA5-9B6B-30AC1FC86A1D}" dt="2024-09-12T03:47:05.247" v="3936" actId="20577"/>
          <ac:spMkLst>
            <pc:docMk/>
            <pc:sldMk cId="368629523" sldId="440"/>
            <ac:spMk id="3" creationId="{7DAD2C58-6FDE-1065-D4AC-457EFC260443}"/>
          </ac:spMkLst>
        </pc:spChg>
        <pc:picChg chg="mod">
          <ac:chgData name="Sally Murphy" userId="dc8129e8-3764-4b90-858b-69271ffb6ebe" providerId="ADAL" clId="{62EEDAE0-8B03-4EA5-9B6B-30AC1FC86A1D}" dt="2024-09-11T05:21:20.989" v="2122" actId="962"/>
          <ac:picMkLst>
            <pc:docMk/>
            <pc:sldMk cId="368629523" sldId="440"/>
            <ac:picMk id="13" creationId="{10845289-3B34-44CA-8C1D-D2BE3E2338D4}"/>
          </ac:picMkLst>
        </pc:picChg>
      </pc:sldChg>
      <pc:sldChg chg="addSp delSp modSp mod addCm delCm">
        <pc:chgData name="Sally Murphy" userId="dc8129e8-3764-4b90-858b-69271ffb6ebe" providerId="ADAL" clId="{62EEDAE0-8B03-4EA5-9B6B-30AC1FC86A1D}" dt="2024-09-12T04:39:38.485" v="4339" actId="20577"/>
        <pc:sldMkLst>
          <pc:docMk/>
          <pc:sldMk cId="3617954128" sldId="441"/>
        </pc:sldMkLst>
        <pc:spChg chg="add mod">
          <ac:chgData name="Sally Murphy" userId="dc8129e8-3764-4b90-858b-69271ffb6ebe" providerId="ADAL" clId="{62EEDAE0-8B03-4EA5-9B6B-30AC1FC86A1D}" dt="2024-09-12T04:39:18.828" v="4290" actId="1035"/>
          <ac:spMkLst>
            <pc:docMk/>
            <pc:sldMk cId="3617954128" sldId="441"/>
            <ac:spMk id="2" creationId="{BE82B1D7-1D96-44C0-2488-2396114DA361}"/>
          </ac:spMkLst>
        </pc:spChg>
        <pc:spChg chg="add del mod ord">
          <ac:chgData name="Sally Murphy" userId="dc8129e8-3764-4b90-858b-69271ffb6ebe" providerId="ADAL" clId="{62EEDAE0-8B03-4EA5-9B6B-30AC1FC86A1D}" dt="2024-09-12T04:38:29.943" v="4278"/>
          <ac:spMkLst>
            <pc:docMk/>
            <pc:sldMk cId="3617954128" sldId="441"/>
            <ac:spMk id="4" creationId="{54B8D8A3-0B5F-3654-65D8-ECE714DD5898}"/>
          </ac:spMkLst>
        </pc:spChg>
        <pc:spChg chg="mod">
          <ac:chgData name="Sally Murphy" userId="dc8129e8-3764-4b90-858b-69271ffb6ebe" providerId="ADAL" clId="{62EEDAE0-8B03-4EA5-9B6B-30AC1FC86A1D}" dt="2024-09-12T04:39:38.485" v="4339" actId="20577"/>
          <ac:spMkLst>
            <pc:docMk/>
            <pc:sldMk cId="3617954128" sldId="441"/>
            <ac:spMk id="9" creationId="{96B9999C-95EA-418C-80EF-BB9E6512364F}"/>
          </ac:spMkLst>
        </pc:spChg>
        <pc:picChg chg="del mod">
          <ac:chgData name="Sally Murphy" userId="dc8129e8-3764-4b90-858b-69271ffb6ebe" providerId="ADAL" clId="{62EEDAE0-8B03-4EA5-9B6B-30AC1FC86A1D}" dt="2024-09-12T04:36:24.345" v="4273" actId="478"/>
          <ac:picMkLst>
            <pc:docMk/>
            <pc:sldMk cId="3617954128" sldId="441"/>
            <ac:picMk id="8" creationId="{57F57AA3-BA71-4969-9B04-F687BC7A5687}"/>
          </ac:picMkLst>
        </pc:picChg>
        <pc:picChg chg="add mod">
          <ac:chgData name="Sally Murphy" userId="dc8129e8-3764-4b90-858b-69271ffb6ebe" providerId="ADAL" clId="{62EEDAE0-8B03-4EA5-9B6B-30AC1FC86A1D}" dt="2024-09-12T04:38:32.590" v="4280" actId="962"/>
          <ac:picMkLst>
            <pc:docMk/>
            <pc:sldMk cId="3617954128" sldId="441"/>
            <ac:picMk id="10" creationId="{61648103-2BA0-B0F1-C7D9-3374D264E949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Sally Murphy" userId="dc8129e8-3764-4b90-858b-69271ffb6ebe" providerId="ADAL" clId="{62EEDAE0-8B03-4EA5-9B6B-30AC1FC86A1D}" dt="2024-09-12T04:36:17.582" v="4272"/>
              <pc2:cmMkLst xmlns:pc2="http://schemas.microsoft.com/office/powerpoint/2019/9/main/command">
                <pc:docMk/>
                <pc:sldMk cId="3617954128" sldId="441"/>
                <pc2:cmMk id="{56E96635-0F28-46DD-9256-3DC07A21CFA0}"/>
              </pc2:cmMkLst>
            </pc226:cmChg>
          </p:ext>
        </pc:extLst>
      </pc:sldChg>
      <pc:sldChg chg="addSp delSp modSp mod modNotesTx">
        <pc:chgData name="Sally Murphy" userId="dc8129e8-3764-4b90-858b-69271ffb6ebe" providerId="ADAL" clId="{62EEDAE0-8B03-4EA5-9B6B-30AC1FC86A1D}" dt="2024-09-12T03:44:17.344" v="3444" actId="20577"/>
        <pc:sldMkLst>
          <pc:docMk/>
          <pc:sldMk cId="4046487620" sldId="442"/>
        </pc:sldMkLst>
        <pc:spChg chg="add mod">
          <ac:chgData name="Sally Murphy" userId="dc8129e8-3764-4b90-858b-69271ffb6ebe" providerId="ADAL" clId="{62EEDAE0-8B03-4EA5-9B6B-30AC1FC86A1D}" dt="2024-09-12T03:44:17.344" v="3444" actId="20577"/>
          <ac:spMkLst>
            <pc:docMk/>
            <pc:sldMk cId="4046487620" sldId="442"/>
            <ac:spMk id="2" creationId="{07189E27-B086-D4C7-259F-97B6DFFE3865}"/>
          </ac:spMkLst>
        </pc:spChg>
        <pc:spChg chg="add del mod">
          <ac:chgData name="Sally Murphy" userId="dc8129e8-3764-4b90-858b-69271ffb6ebe" providerId="ADAL" clId="{62EEDAE0-8B03-4EA5-9B6B-30AC1FC86A1D}" dt="2024-09-11T04:20:51.804" v="48"/>
          <ac:spMkLst>
            <pc:docMk/>
            <pc:sldMk cId="4046487620" sldId="442"/>
            <ac:spMk id="3" creationId="{7DEF6F97-5458-162D-A496-15F8FCC73E43}"/>
          </ac:spMkLst>
        </pc:spChg>
        <pc:spChg chg="mod">
          <ac:chgData name="Sally Murphy" userId="dc8129e8-3764-4b90-858b-69271ffb6ebe" providerId="ADAL" clId="{62EEDAE0-8B03-4EA5-9B6B-30AC1FC86A1D}" dt="2024-09-11T04:21:49.423" v="64" actId="2711"/>
          <ac:spMkLst>
            <pc:docMk/>
            <pc:sldMk cId="4046487620" sldId="442"/>
            <ac:spMk id="5" creationId="{41DAD9B4-A711-40E0-9599-E85A1AF6CFF3}"/>
          </ac:spMkLst>
        </pc:spChg>
        <pc:spChg chg="mod">
          <ac:chgData name="Sally Murphy" userId="dc8129e8-3764-4b90-858b-69271ffb6ebe" providerId="ADAL" clId="{62EEDAE0-8B03-4EA5-9B6B-30AC1FC86A1D}" dt="2024-09-11T04:21:10.770" v="54" actId="1076"/>
          <ac:spMkLst>
            <pc:docMk/>
            <pc:sldMk cId="4046487620" sldId="442"/>
            <ac:spMk id="6" creationId="{240DA808-A3D7-44B2-9481-BC13034DBC88}"/>
          </ac:spMkLst>
        </pc:spChg>
        <pc:spChg chg="mod">
          <ac:chgData name="Sally Murphy" userId="dc8129e8-3764-4b90-858b-69271ffb6ebe" providerId="ADAL" clId="{62EEDAE0-8B03-4EA5-9B6B-30AC1FC86A1D}" dt="2024-09-11T04:21:10.770" v="54" actId="1076"/>
          <ac:spMkLst>
            <pc:docMk/>
            <pc:sldMk cId="4046487620" sldId="442"/>
            <ac:spMk id="7" creationId="{5C956C73-1264-4737-B8C8-632A814C485F}"/>
          </ac:spMkLst>
        </pc:spChg>
        <pc:picChg chg="del">
          <ac:chgData name="Sally Murphy" userId="dc8129e8-3764-4b90-858b-69271ffb6ebe" providerId="ADAL" clId="{62EEDAE0-8B03-4EA5-9B6B-30AC1FC86A1D}" dt="2024-09-11T04:20:14.268" v="47" actId="478"/>
          <ac:picMkLst>
            <pc:docMk/>
            <pc:sldMk cId="4046487620" sldId="442"/>
            <ac:picMk id="8" creationId="{0E00F08F-0776-4919-9422-AF14E7297FF4}"/>
          </ac:picMkLst>
        </pc:picChg>
        <pc:picChg chg="add mod ord modCrop">
          <ac:chgData name="Sally Murphy" userId="dc8129e8-3764-4b90-858b-69271ffb6ebe" providerId="ADAL" clId="{62EEDAE0-8B03-4EA5-9B6B-30AC1FC86A1D}" dt="2024-09-11T04:58:26.114" v="1164" actId="962"/>
          <ac:picMkLst>
            <pc:docMk/>
            <pc:sldMk cId="4046487620" sldId="442"/>
            <ac:picMk id="9" creationId="{7A8C07E4-4945-9972-1FCE-39B5F0E6E6C8}"/>
          </ac:picMkLst>
        </pc:picChg>
      </pc:sldChg>
      <pc:sldChg chg="addSp delSp modSp mod modNotesTx">
        <pc:chgData name="Sally Murphy" userId="dc8129e8-3764-4b90-858b-69271ffb6ebe" providerId="ADAL" clId="{62EEDAE0-8B03-4EA5-9B6B-30AC1FC86A1D}" dt="2024-09-12T03:43:46.585" v="3361" actId="6549"/>
        <pc:sldMkLst>
          <pc:docMk/>
          <pc:sldMk cId="991279182" sldId="443"/>
        </pc:sldMkLst>
        <pc:spChg chg="add mod">
          <ac:chgData name="Sally Murphy" userId="dc8129e8-3764-4b90-858b-69271ffb6ebe" providerId="ADAL" clId="{62EEDAE0-8B03-4EA5-9B6B-30AC1FC86A1D}" dt="2024-09-12T03:43:41.293" v="3360" actId="14100"/>
          <ac:spMkLst>
            <pc:docMk/>
            <pc:sldMk cId="991279182" sldId="443"/>
            <ac:spMk id="2" creationId="{E8AE2EF1-6A4E-FAAB-1FE8-6A78419E2D9E}"/>
          </ac:spMkLst>
        </pc:spChg>
        <pc:spChg chg="add del mod">
          <ac:chgData name="Sally Murphy" userId="dc8129e8-3764-4b90-858b-69271ffb6ebe" providerId="ADAL" clId="{62EEDAE0-8B03-4EA5-9B6B-30AC1FC86A1D}" dt="2024-09-11T04:48:42.882" v="467"/>
          <ac:spMkLst>
            <pc:docMk/>
            <pc:sldMk cId="991279182" sldId="443"/>
            <ac:spMk id="3" creationId="{9ABEBACE-A2E2-E26A-376C-BA4046B20556}"/>
          </ac:spMkLst>
        </pc:spChg>
        <pc:spChg chg="mod">
          <ac:chgData name="Sally Murphy" userId="dc8129e8-3764-4b90-858b-69271ffb6ebe" providerId="ADAL" clId="{62EEDAE0-8B03-4EA5-9B6B-30AC1FC86A1D}" dt="2024-09-11T04:49:17.590" v="485" actId="255"/>
          <ac:spMkLst>
            <pc:docMk/>
            <pc:sldMk cId="991279182" sldId="443"/>
            <ac:spMk id="5" creationId="{41DAD9B4-A711-40E0-9599-E85A1AF6CFF3}"/>
          </ac:spMkLst>
        </pc:spChg>
        <pc:spChg chg="mod">
          <ac:chgData name="Sally Murphy" userId="dc8129e8-3764-4b90-858b-69271ffb6ebe" providerId="ADAL" clId="{62EEDAE0-8B03-4EA5-9B6B-30AC1FC86A1D}" dt="2024-09-11T04:48:51.255" v="470" actId="1076"/>
          <ac:spMkLst>
            <pc:docMk/>
            <pc:sldMk cId="991279182" sldId="443"/>
            <ac:spMk id="6" creationId="{240DA808-A3D7-44B2-9481-BC13034DBC88}"/>
          </ac:spMkLst>
        </pc:spChg>
        <pc:spChg chg="mod">
          <ac:chgData name="Sally Murphy" userId="dc8129e8-3764-4b90-858b-69271ffb6ebe" providerId="ADAL" clId="{62EEDAE0-8B03-4EA5-9B6B-30AC1FC86A1D}" dt="2024-09-11T04:48:51.255" v="470" actId="1076"/>
          <ac:spMkLst>
            <pc:docMk/>
            <pc:sldMk cId="991279182" sldId="443"/>
            <ac:spMk id="7" creationId="{5C956C73-1264-4737-B8C8-632A814C485F}"/>
          </ac:spMkLst>
        </pc:spChg>
        <pc:picChg chg="add mod ord">
          <ac:chgData name="Sally Murphy" userId="dc8129e8-3764-4b90-858b-69271ffb6ebe" providerId="ADAL" clId="{62EEDAE0-8B03-4EA5-9B6B-30AC1FC86A1D}" dt="2024-09-11T04:58:09.538" v="1074" actId="962"/>
          <ac:picMkLst>
            <pc:docMk/>
            <pc:sldMk cId="991279182" sldId="443"/>
            <ac:picMk id="8" creationId="{B6960635-063E-D716-9118-DB2DA61F2375}"/>
          </ac:picMkLst>
        </pc:picChg>
        <pc:picChg chg="del">
          <ac:chgData name="Sally Murphy" userId="dc8129e8-3764-4b90-858b-69271ffb6ebe" providerId="ADAL" clId="{62EEDAE0-8B03-4EA5-9B6B-30AC1FC86A1D}" dt="2024-09-11T04:48:38.235" v="466" actId="478"/>
          <ac:picMkLst>
            <pc:docMk/>
            <pc:sldMk cId="991279182" sldId="443"/>
            <ac:picMk id="9" creationId="{BC7DD7E9-EB1D-4A37-8091-BCDCDEBA9D91}"/>
          </ac:picMkLst>
        </pc:picChg>
      </pc:sldChg>
    </pc:docChg>
  </pc:docChgLst>
  <pc:docChgLst>
    <pc:chgData name="Nicole Dobrohotoff" userId="2dc4cf58-dc7e-422a-950b-38460c74cb76" providerId="ADAL" clId="{0937B2E6-682E-4A16-81B6-F72F76187178}"/>
    <pc:docChg chg="undo custSel modSld">
      <pc:chgData name="Nicole Dobrohotoff" userId="2dc4cf58-dc7e-422a-950b-38460c74cb76" providerId="ADAL" clId="{0937B2E6-682E-4A16-81B6-F72F76187178}" dt="2024-09-14T03:53:08.433" v="525" actId="20577"/>
      <pc:docMkLst>
        <pc:docMk/>
      </pc:docMkLst>
      <pc:sldChg chg="modSp mod addCm">
        <pc:chgData name="Nicole Dobrohotoff" userId="2dc4cf58-dc7e-422a-950b-38460c74cb76" providerId="ADAL" clId="{0937B2E6-682E-4A16-81B6-F72F76187178}" dt="2024-09-14T03:47:58.655" v="451" actId="14100"/>
        <pc:sldMkLst>
          <pc:docMk/>
          <pc:sldMk cId="1286423427" sldId="273"/>
        </pc:sldMkLst>
        <pc:spChg chg="mod">
          <ac:chgData name="Nicole Dobrohotoff" userId="2dc4cf58-dc7e-422a-950b-38460c74cb76" providerId="ADAL" clId="{0937B2E6-682E-4A16-81B6-F72F76187178}" dt="2024-09-14T03:47:58.655" v="451" actId="14100"/>
          <ac:spMkLst>
            <pc:docMk/>
            <pc:sldMk cId="1286423427" sldId="273"/>
            <ac:spMk id="2" creationId="{7A142E60-C782-4B4D-B628-D476FC715FFF}"/>
          </ac:spMkLst>
        </pc:spChg>
        <pc:spChg chg="mod">
          <ac:chgData name="Nicole Dobrohotoff" userId="2dc4cf58-dc7e-422a-950b-38460c74cb76" providerId="ADAL" clId="{0937B2E6-682E-4A16-81B6-F72F76187178}" dt="2024-09-14T03:47:52.462" v="449" actId="14100"/>
          <ac:spMkLst>
            <pc:docMk/>
            <pc:sldMk cId="1286423427" sldId="273"/>
            <ac:spMk id="4" creationId="{DE8EC615-D618-44EE-B3AE-C91DEC6F3078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Nicole Dobrohotoff" userId="2dc4cf58-dc7e-422a-950b-38460c74cb76" providerId="ADAL" clId="{0937B2E6-682E-4A16-81B6-F72F76187178}" dt="2024-09-11T07:24:42.459" v="196"/>
              <pc2:cmMkLst xmlns:pc2="http://schemas.microsoft.com/office/powerpoint/2019/9/main/command">
                <pc:docMk/>
                <pc:sldMk cId="1286423427" sldId="273"/>
                <pc2:cmMk id="{590A9D1E-CDA2-4CCE-8916-453D498578EB}"/>
              </pc2:cmMkLst>
            </pc226:cmChg>
          </p:ext>
        </pc:extLst>
      </pc:sldChg>
      <pc:sldChg chg="modSp mod addCm delCm">
        <pc:chgData name="Nicole Dobrohotoff" userId="2dc4cf58-dc7e-422a-950b-38460c74cb76" providerId="ADAL" clId="{0937B2E6-682E-4A16-81B6-F72F76187178}" dt="2024-09-14T03:46:56.456" v="433" actId="14100"/>
        <pc:sldMkLst>
          <pc:docMk/>
          <pc:sldMk cId="4039380947" sldId="274"/>
        </pc:sldMkLst>
        <pc:spChg chg="mod">
          <ac:chgData name="Nicole Dobrohotoff" userId="2dc4cf58-dc7e-422a-950b-38460c74cb76" providerId="ADAL" clId="{0937B2E6-682E-4A16-81B6-F72F76187178}" dt="2024-09-14T03:46:56.456" v="433" actId="14100"/>
          <ac:spMkLst>
            <pc:docMk/>
            <pc:sldMk cId="4039380947" sldId="274"/>
            <ac:spMk id="4" creationId="{30257CF5-7050-4EE1-B3C1-89E95687C83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Nicole Dobrohotoff" userId="2dc4cf58-dc7e-422a-950b-38460c74cb76" providerId="ADAL" clId="{0937B2E6-682E-4A16-81B6-F72F76187178}" dt="2024-09-14T03:46:20.211" v="425"/>
              <pc2:cmMkLst xmlns:pc2="http://schemas.microsoft.com/office/powerpoint/2019/9/main/command">
                <pc:docMk/>
                <pc:sldMk cId="4039380947" sldId="274"/>
                <pc2:cmMk id="{B5B3061F-98E0-4C11-AD50-CC4517BF1FE9}"/>
              </pc2:cmMkLst>
            </pc226:cmChg>
          </p:ext>
        </pc:extLst>
      </pc:sldChg>
      <pc:sldChg chg="modSp mod">
        <pc:chgData name="Nicole Dobrohotoff" userId="2dc4cf58-dc7e-422a-950b-38460c74cb76" providerId="ADAL" clId="{0937B2E6-682E-4A16-81B6-F72F76187178}" dt="2024-09-14T03:48:54.688" v="465" actId="20577"/>
        <pc:sldMkLst>
          <pc:docMk/>
          <pc:sldMk cId="1504793029" sldId="275"/>
        </pc:sldMkLst>
        <pc:spChg chg="mod">
          <ac:chgData name="Nicole Dobrohotoff" userId="2dc4cf58-dc7e-422a-950b-38460c74cb76" providerId="ADAL" clId="{0937B2E6-682E-4A16-81B6-F72F76187178}" dt="2024-09-14T03:48:36" v="464" actId="14100"/>
          <ac:spMkLst>
            <pc:docMk/>
            <pc:sldMk cId="1504793029" sldId="275"/>
            <ac:spMk id="4" creationId="{7B43C69C-D91D-478B-AC67-B52ACEF73CC5}"/>
          </ac:spMkLst>
        </pc:spChg>
        <pc:spChg chg="mod">
          <ac:chgData name="Nicole Dobrohotoff" userId="2dc4cf58-dc7e-422a-950b-38460c74cb76" providerId="ADAL" clId="{0937B2E6-682E-4A16-81B6-F72F76187178}" dt="2024-09-14T03:48:54.688" v="465" actId="20577"/>
          <ac:spMkLst>
            <pc:docMk/>
            <pc:sldMk cId="1504793029" sldId="275"/>
            <ac:spMk id="5" creationId="{7A595F0D-E3ED-B482-5174-BA7E3E40439B}"/>
          </ac:spMkLst>
        </pc:spChg>
      </pc:sldChg>
      <pc:sldChg chg="modSp mod">
        <pc:chgData name="Nicole Dobrohotoff" userId="2dc4cf58-dc7e-422a-950b-38460c74cb76" providerId="ADAL" clId="{0937B2E6-682E-4A16-81B6-F72F76187178}" dt="2024-09-14T03:49:57.833" v="470" actId="6549"/>
        <pc:sldMkLst>
          <pc:docMk/>
          <pc:sldMk cId="1328681538" sldId="276"/>
        </pc:sldMkLst>
        <pc:spChg chg="mod">
          <ac:chgData name="Nicole Dobrohotoff" userId="2dc4cf58-dc7e-422a-950b-38460c74cb76" providerId="ADAL" clId="{0937B2E6-682E-4A16-81B6-F72F76187178}" dt="2024-09-14T03:47:19.491" v="439" actId="20577"/>
          <ac:spMkLst>
            <pc:docMk/>
            <pc:sldMk cId="1328681538" sldId="276"/>
            <ac:spMk id="4" creationId="{62BD6B13-8F99-4232-A63B-147904EF51EB}"/>
          </ac:spMkLst>
        </pc:spChg>
        <pc:spChg chg="mod">
          <ac:chgData name="Nicole Dobrohotoff" userId="2dc4cf58-dc7e-422a-950b-38460c74cb76" providerId="ADAL" clId="{0937B2E6-682E-4A16-81B6-F72F76187178}" dt="2024-09-14T03:49:57.833" v="470" actId="6549"/>
          <ac:spMkLst>
            <pc:docMk/>
            <pc:sldMk cId="1328681538" sldId="276"/>
            <ac:spMk id="5" creationId="{BD72B014-AE0B-3956-3129-3693BB149D24}"/>
          </ac:spMkLst>
        </pc:spChg>
      </pc:sldChg>
      <pc:sldChg chg="addCm delCm modCm modNotesTx">
        <pc:chgData name="Nicole Dobrohotoff" userId="2dc4cf58-dc7e-422a-950b-38460c74cb76" providerId="ADAL" clId="{0937B2E6-682E-4A16-81B6-F72F76187178}" dt="2024-09-14T03:53:08.433" v="525" actId="20577"/>
        <pc:sldMkLst>
          <pc:docMk/>
          <pc:sldMk cId="1420736063" sldId="43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Nicole Dobrohotoff" userId="2dc4cf58-dc7e-422a-950b-38460c74cb76" providerId="ADAL" clId="{0937B2E6-682E-4A16-81B6-F72F76187178}" dt="2024-09-14T03:44:46.989" v="198"/>
              <pc2:cmMkLst xmlns:pc2="http://schemas.microsoft.com/office/powerpoint/2019/9/main/command">
                <pc:docMk/>
                <pc:sldMk cId="1420736063" sldId="434"/>
                <pc2:cmMk id="{13AFD352-423E-4A37-98EE-093494ACC668}"/>
              </pc2:cmMkLst>
            </pc226:cmChg>
          </p:ext>
        </pc:extLst>
      </pc:sldChg>
      <pc:sldChg chg="addCm delCm">
        <pc:chgData name="Nicole Dobrohotoff" userId="2dc4cf58-dc7e-422a-950b-38460c74cb76" providerId="ADAL" clId="{0937B2E6-682E-4A16-81B6-F72F76187178}" dt="2024-09-14T03:46:03.613" v="424"/>
        <pc:sldMkLst>
          <pc:docMk/>
          <pc:sldMk cId="2540409474" sldId="43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add del">
              <pc226:chgData name="Nicole Dobrohotoff" userId="2dc4cf58-dc7e-422a-950b-38460c74cb76" providerId="ADAL" clId="{0937B2E6-682E-4A16-81B6-F72F76187178}" dt="2024-09-14T03:46:03.613" v="424"/>
              <pc2:cmMkLst xmlns:pc2="http://schemas.microsoft.com/office/powerpoint/2019/9/main/command">
                <pc:docMk/>
                <pc:sldMk cId="2540409474" sldId="436"/>
                <pc2:cmMk id="{C9702FD6-46E2-4F38-A88E-BE862033143D}"/>
              </pc2:cmMkLst>
            </pc226:cmChg>
          </p:ext>
        </pc:extLst>
      </pc:sldChg>
      <pc:sldChg chg="modSp mod delCm">
        <pc:chgData name="Nicole Dobrohotoff" userId="2dc4cf58-dc7e-422a-950b-38460c74cb76" providerId="ADAL" clId="{0937B2E6-682E-4A16-81B6-F72F76187178}" dt="2024-09-14T03:45:54.925" v="423"/>
        <pc:sldMkLst>
          <pc:docMk/>
          <pc:sldMk cId="3456154246" sldId="437"/>
        </pc:sldMkLst>
        <pc:spChg chg="mod">
          <ac:chgData name="Nicole Dobrohotoff" userId="2dc4cf58-dc7e-422a-950b-38460c74cb76" providerId="ADAL" clId="{0937B2E6-682E-4A16-81B6-F72F76187178}" dt="2024-09-14T03:45:49.628" v="422" actId="6549"/>
          <ac:spMkLst>
            <pc:docMk/>
            <pc:sldMk cId="3456154246" sldId="437"/>
            <ac:spMk id="2" creationId="{ED8CB5D3-B5F6-51A6-41C7-C96F32FC98EA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Nicole Dobrohotoff" userId="2dc4cf58-dc7e-422a-950b-38460c74cb76" providerId="ADAL" clId="{0937B2E6-682E-4A16-81B6-F72F76187178}" dt="2024-09-14T03:45:54.925" v="423"/>
              <pc2:cmMkLst xmlns:pc2="http://schemas.microsoft.com/office/powerpoint/2019/9/main/command">
                <pc:docMk/>
                <pc:sldMk cId="3456154246" sldId="437"/>
                <pc2:cmMk id="{65E52F02-4F82-4873-892F-E8E5F17541E0}"/>
              </pc2:cmMkLst>
            </pc226:cmChg>
          </p:ext>
        </pc:extLst>
      </pc:sldChg>
      <pc:sldChg chg="modSp mod">
        <pc:chgData name="Nicole Dobrohotoff" userId="2dc4cf58-dc7e-422a-950b-38460c74cb76" providerId="ADAL" clId="{0937B2E6-682E-4A16-81B6-F72F76187178}" dt="2024-09-14T03:51:26.761" v="495" actId="20577"/>
        <pc:sldMkLst>
          <pc:docMk/>
          <pc:sldMk cId="2174035263" sldId="438"/>
        </pc:sldMkLst>
        <pc:spChg chg="mod">
          <ac:chgData name="Nicole Dobrohotoff" userId="2dc4cf58-dc7e-422a-950b-38460c74cb76" providerId="ADAL" clId="{0937B2E6-682E-4A16-81B6-F72F76187178}" dt="2024-09-14T03:51:26.761" v="495" actId="20577"/>
          <ac:spMkLst>
            <pc:docMk/>
            <pc:sldMk cId="2174035263" sldId="438"/>
            <ac:spMk id="4" creationId="{F0BC32AA-0379-1E83-AE29-A7763456F3F6}"/>
          </ac:spMkLst>
        </pc:spChg>
      </pc:sldChg>
      <pc:sldChg chg="modSp mod">
        <pc:chgData name="Nicole Dobrohotoff" userId="2dc4cf58-dc7e-422a-950b-38460c74cb76" providerId="ADAL" clId="{0937B2E6-682E-4A16-81B6-F72F76187178}" dt="2024-09-14T03:51:08.459" v="494" actId="20577"/>
        <pc:sldMkLst>
          <pc:docMk/>
          <pc:sldMk cId="2419129395" sldId="439"/>
        </pc:sldMkLst>
        <pc:spChg chg="mod">
          <ac:chgData name="Nicole Dobrohotoff" userId="2dc4cf58-dc7e-422a-950b-38460c74cb76" providerId="ADAL" clId="{0937B2E6-682E-4A16-81B6-F72F76187178}" dt="2024-09-14T03:51:08.459" v="494" actId="20577"/>
          <ac:spMkLst>
            <pc:docMk/>
            <pc:sldMk cId="2419129395" sldId="439"/>
            <ac:spMk id="2" creationId="{636A949B-5C35-A054-F9DD-0992D317C63D}"/>
          </ac:spMkLst>
        </pc:spChg>
      </pc:sldChg>
      <pc:sldChg chg="modSp mod">
        <pc:chgData name="Nicole Dobrohotoff" userId="2dc4cf58-dc7e-422a-950b-38460c74cb76" providerId="ADAL" clId="{0937B2E6-682E-4A16-81B6-F72F76187178}" dt="2024-09-14T03:50:44.938" v="480" actId="20577"/>
        <pc:sldMkLst>
          <pc:docMk/>
          <pc:sldMk cId="368629523" sldId="440"/>
        </pc:sldMkLst>
        <pc:spChg chg="mod">
          <ac:chgData name="Nicole Dobrohotoff" userId="2dc4cf58-dc7e-422a-950b-38460c74cb76" providerId="ADAL" clId="{0937B2E6-682E-4A16-81B6-F72F76187178}" dt="2024-09-14T03:50:44.938" v="480" actId="20577"/>
          <ac:spMkLst>
            <pc:docMk/>
            <pc:sldMk cId="368629523" sldId="440"/>
            <ac:spMk id="3" creationId="{7DAD2C58-6FDE-1065-D4AC-457EFC260443}"/>
          </ac:spMkLst>
        </pc:spChg>
      </pc:sldChg>
      <pc:sldChg chg="modSp mod">
        <pc:chgData name="Nicole Dobrohotoff" userId="2dc4cf58-dc7e-422a-950b-38460c74cb76" providerId="ADAL" clId="{0937B2E6-682E-4A16-81B6-F72F76187178}" dt="2024-09-14T03:50:33.079" v="477" actId="20577"/>
        <pc:sldMkLst>
          <pc:docMk/>
          <pc:sldMk cId="3617954128" sldId="441"/>
        </pc:sldMkLst>
        <pc:spChg chg="mod">
          <ac:chgData name="Nicole Dobrohotoff" userId="2dc4cf58-dc7e-422a-950b-38460c74cb76" providerId="ADAL" clId="{0937B2E6-682E-4A16-81B6-F72F76187178}" dt="2024-09-14T03:50:33.079" v="477" actId="20577"/>
          <ac:spMkLst>
            <pc:docMk/>
            <pc:sldMk cId="3617954128" sldId="441"/>
            <ac:spMk id="2" creationId="{BE82B1D7-1D96-44C0-2488-2396114DA361}"/>
          </ac:spMkLst>
        </pc:spChg>
      </pc:sldChg>
      <pc:sldChg chg="modNotesTx">
        <pc:chgData name="Nicole Dobrohotoff" userId="2dc4cf58-dc7e-422a-950b-38460c74cb76" providerId="ADAL" clId="{0937B2E6-682E-4A16-81B6-F72F76187178}" dt="2024-09-11T07:19:16.201" v="192" actId="20577"/>
        <pc:sldMkLst>
          <pc:docMk/>
          <pc:sldMk cId="4046487620" sldId="442"/>
        </pc:sldMkLst>
      </pc:sldChg>
      <pc:sldChg chg="addSp delSp modSp mod">
        <pc:chgData name="Nicole Dobrohotoff" userId="2dc4cf58-dc7e-422a-950b-38460c74cb76" providerId="ADAL" clId="{0937B2E6-682E-4A16-81B6-F72F76187178}" dt="2024-09-11T07:18:18.919" v="19" actId="1076"/>
        <pc:sldMkLst>
          <pc:docMk/>
          <pc:sldMk cId="991279182" sldId="443"/>
        </pc:sldMkLst>
        <pc:spChg chg="add del mod">
          <ac:chgData name="Nicole Dobrohotoff" userId="2dc4cf58-dc7e-422a-950b-38460c74cb76" providerId="ADAL" clId="{0937B2E6-682E-4A16-81B6-F72F76187178}" dt="2024-09-11T07:18:00.070" v="14" actId="931"/>
          <ac:spMkLst>
            <pc:docMk/>
            <pc:sldMk cId="991279182" sldId="443"/>
            <ac:spMk id="3" creationId="{AED53D49-56B7-1DAC-C9E1-0BACE30931D8}"/>
          </ac:spMkLst>
        </pc:spChg>
        <pc:spChg chg="mod">
          <ac:chgData name="Nicole Dobrohotoff" userId="2dc4cf58-dc7e-422a-950b-38460c74cb76" providerId="ADAL" clId="{0937B2E6-682E-4A16-81B6-F72F76187178}" dt="2024-09-11T07:11:53.449" v="12" actId="20577"/>
          <ac:spMkLst>
            <pc:docMk/>
            <pc:sldMk cId="991279182" sldId="443"/>
            <ac:spMk id="5" creationId="{41DAD9B4-A711-40E0-9599-E85A1AF6CFF3}"/>
          </ac:spMkLst>
        </pc:spChg>
        <pc:spChg chg="mod">
          <ac:chgData name="Nicole Dobrohotoff" userId="2dc4cf58-dc7e-422a-950b-38460c74cb76" providerId="ADAL" clId="{0937B2E6-682E-4A16-81B6-F72F76187178}" dt="2024-09-11T07:18:18.919" v="19" actId="1076"/>
          <ac:spMkLst>
            <pc:docMk/>
            <pc:sldMk cId="991279182" sldId="443"/>
            <ac:spMk id="6" creationId="{240DA808-A3D7-44B2-9481-BC13034DBC88}"/>
          </ac:spMkLst>
        </pc:spChg>
        <pc:spChg chg="mod">
          <ac:chgData name="Nicole Dobrohotoff" userId="2dc4cf58-dc7e-422a-950b-38460c74cb76" providerId="ADAL" clId="{0937B2E6-682E-4A16-81B6-F72F76187178}" dt="2024-09-11T07:18:18.919" v="19" actId="1076"/>
          <ac:spMkLst>
            <pc:docMk/>
            <pc:sldMk cId="991279182" sldId="443"/>
            <ac:spMk id="7" creationId="{5C956C73-1264-4737-B8C8-632A814C485F}"/>
          </ac:spMkLst>
        </pc:spChg>
        <pc:picChg chg="del">
          <ac:chgData name="Nicole Dobrohotoff" userId="2dc4cf58-dc7e-422a-950b-38460c74cb76" providerId="ADAL" clId="{0937B2E6-682E-4A16-81B6-F72F76187178}" dt="2024-09-11T07:17:49.701" v="13" actId="478"/>
          <ac:picMkLst>
            <pc:docMk/>
            <pc:sldMk cId="991279182" sldId="443"/>
            <ac:picMk id="8" creationId="{B6960635-063E-D716-9118-DB2DA61F2375}"/>
          </ac:picMkLst>
        </pc:picChg>
        <pc:picChg chg="add mod ord">
          <ac:chgData name="Nicole Dobrohotoff" userId="2dc4cf58-dc7e-422a-950b-38460c74cb76" providerId="ADAL" clId="{0937B2E6-682E-4A16-81B6-F72F76187178}" dt="2024-09-11T07:18:03.638" v="17" actId="962"/>
          <ac:picMkLst>
            <pc:docMk/>
            <pc:sldMk cId="991279182" sldId="443"/>
            <ac:picMk id="9" creationId="{2A27BAF7-2BE0-8718-260E-A7708F6404B2}"/>
          </ac:picMkLst>
        </pc:picChg>
      </pc:sldChg>
    </pc:docChg>
  </pc:docChgLst>
  <pc:docChgLst>
    <pc:chgData name="Nicole Dobrohotoff" userId="S::nicoled@caritas.org.au::2dc4cf58-dc7e-422a-950b-38460c74cb76" providerId="AD" clId="Web-{2B97D019-3D4A-2EA5-4FF9-85D9064DEC07}"/>
    <pc:docChg chg="mod">
      <pc:chgData name="Nicole Dobrohotoff" userId="S::nicoled@caritas.org.au::2dc4cf58-dc7e-422a-950b-38460c74cb76" providerId="AD" clId="Web-{2B97D019-3D4A-2EA5-4FF9-85D9064DEC07}" dt="2024-09-12T03:37:42.051" v="0"/>
      <pc:docMkLst>
        <pc:docMk/>
      </pc:docMkLst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633913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6057900" y="0"/>
            <a:ext cx="4632325" cy="3794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07F660-EF4E-4CFC-BE27-726010CF37C2}" type="datetimeFigureOut">
              <a:rPr lang="en-AU" smtClean="0"/>
              <a:t>14/09/2024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79750" y="946150"/>
            <a:ext cx="4533900" cy="25511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1069975" y="3640138"/>
            <a:ext cx="8553450" cy="29781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7183438"/>
            <a:ext cx="4633913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6057900" y="7183438"/>
            <a:ext cx="4632325" cy="3794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737D-84AB-4399-9DE3-748B081B038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404901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/>
              <a:t>Updated September 2024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232732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489254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804993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21799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I-SHINE program in Vietnam has enabled women to feel a sense of belonging and to develop sewing skills to financially support themselves.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5635128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*pseudonym names have been used. 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622931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20501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616172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737D-84AB-4399-9DE3-748B081B038D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32062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4667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EAD4AF-BB97-A34D-BC26-D259E43EFCDF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6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21602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1D2D03C4-E117-484F-81D3-479BECBE7857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21D1CEC8-FE6C-C547-8A44-EA0E876652E9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8" name="Freeform: Shape 6">
              <a:extLst>
                <a:ext uri="{FF2B5EF4-FFF2-40B4-BE49-F238E27FC236}">
                  <a16:creationId xmlns:a16="http://schemas.microsoft.com/office/drawing/2014/main" id="{7B32C52B-801B-C247-90DF-E05E9D49F22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9" name="Group 28">
              <a:extLst>
                <a:ext uri="{FF2B5EF4-FFF2-40B4-BE49-F238E27FC236}">
                  <a16:creationId xmlns:a16="http://schemas.microsoft.com/office/drawing/2014/main" id="{F95AB615-4C18-914D-8AC1-6B779BB3533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0" name="Freeform: Shape 7">
                <a:extLst>
                  <a:ext uri="{FF2B5EF4-FFF2-40B4-BE49-F238E27FC236}">
                    <a16:creationId xmlns:a16="http://schemas.microsoft.com/office/drawing/2014/main" id="{7A8CDFC4-1C1E-4848-B87C-A6BB053FF887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1" name="Freeform: Shape 8">
                <a:extLst>
                  <a:ext uri="{FF2B5EF4-FFF2-40B4-BE49-F238E27FC236}">
                    <a16:creationId xmlns:a16="http://schemas.microsoft.com/office/drawing/2014/main" id="{43A62944-0409-8E44-9C40-AB5870860DE5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9">
                <a:extLst>
                  <a:ext uri="{FF2B5EF4-FFF2-40B4-BE49-F238E27FC236}">
                    <a16:creationId xmlns:a16="http://schemas.microsoft.com/office/drawing/2014/main" id="{96733F5D-E834-6745-A36D-EC5FE82ECD38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10">
                <a:extLst>
                  <a:ext uri="{FF2B5EF4-FFF2-40B4-BE49-F238E27FC236}">
                    <a16:creationId xmlns:a16="http://schemas.microsoft.com/office/drawing/2014/main" id="{C94B10BE-C81B-E24A-8B6A-1545902DFB5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880398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47317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BA273ECB-A724-2546-BFA3-B0800F000E83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DEE75FC-B50D-8043-A377-0C7BE0531537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29" name="Freeform: Shape 6">
              <a:extLst>
                <a:ext uri="{FF2B5EF4-FFF2-40B4-BE49-F238E27FC236}">
                  <a16:creationId xmlns:a16="http://schemas.microsoft.com/office/drawing/2014/main" id="{5630CB9A-94BF-6340-9263-FD7499D2FB0B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1D15B068-360C-514F-988C-62ED4F1AA473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31" name="Freeform: Shape 7">
                <a:extLst>
                  <a:ext uri="{FF2B5EF4-FFF2-40B4-BE49-F238E27FC236}">
                    <a16:creationId xmlns:a16="http://schemas.microsoft.com/office/drawing/2014/main" id="{CFC39AF6-2740-F545-A44A-7E0382777E4E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2" name="Freeform: Shape 8">
                <a:extLst>
                  <a:ext uri="{FF2B5EF4-FFF2-40B4-BE49-F238E27FC236}">
                    <a16:creationId xmlns:a16="http://schemas.microsoft.com/office/drawing/2014/main" id="{3E59B220-AF99-CF47-9686-9CAC221C93D0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3" name="Freeform: Shape 9">
                <a:extLst>
                  <a:ext uri="{FF2B5EF4-FFF2-40B4-BE49-F238E27FC236}">
                    <a16:creationId xmlns:a16="http://schemas.microsoft.com/office/drawing/2014/main" id="{17EAFF0A-0E32-FF48-A978-66AC18EB3A80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34" name="Freeform: Shape 10">
                <a:extLst>
                  <a:ext uri="{FF2B5EF4-FFF2-40B4-BE49-F238E27FC236}">
                    <a16:creationId xmlns:a16="http://schemas.microsoft.com/office/drawing/2014/main" id="{095F1E10-D721-344A-9E7E-326CBF6B5D16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8AC18C38-9328-1A4C-9F90-4AEDA32A810E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394379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004109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D86075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18397282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C3DDD7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6205013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2" name="Picture Placeholder 4">
            <a:extLst>
              <a:ext uri="{FF2B5EF4-FFF2-40B4-BE49-F238E27FC236}">
                <a16:creationId xmlns:a16="http://schemas.microsoft.com/office/drawing/2014/main" id="{2F8B7EAD-DB83-9B43-8F7F-43B8771C678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3" name="Picture Placeholder 4">
            <a:extLst>
              <a:ext uri="{FF2B5EF4-FFF2-40B4-BE49-F238E27FC236}">
                <a16:creationId xmlns:a16="http://schemas.microsoft.com/office/drawing/2014/main" id="{80CED61C-E1D2-5C45-8F19-613A4CE40F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4" name="Picture Placeholder 4">
            <a:extLst>
              <a:ext uri="{FF2B5EF4-FFF2-40B4-BE49-F238E27FC236}">
                <a16:creationId xmlns:a16="http://schemas.microsoft.com/office/drawing/2014/main" id="{D0A22248-2DDF-B94D-9D1F-1C4B9A21122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74280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081C1596-B223-7D46-98D0-192423572422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0876" y="3567135"/>
            <a:ext cx="10903506" cy="838513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B7556866-A1FA-E04F-B260-D036EB10CB4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0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EC1956A6-753F-7843-B057-17E5C6E65FF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575513"/>
            <a:ext cx="12311839" cy="206462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764" b="0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76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76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0" name="Picture Placeholder 4">
            <a:extLst>
              <a:ext uri="{FF2B5EF4-FFF2-40B4-BE49-F238E27FC236}">
                <a16:creationId xmlns:a16="http://schemas.microsoft.com/office/drawing/2014/main" id="{B205E636-EAA8-BB49-9C48-94C2D4DD9DF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455488" y="2"/>
            <a:ext cx="4533562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1" name="Picture Placeholder 4">
            <a:extLst>
              <a:ext uri="{FF2B5EF4-FFF2-40B4-BE49-F238E27FC236}">
                <a16:creationId xmlns:a16="http://schemas.microsoft.com/office/drawing/2014/main" id="{840C1672-FA0C-DF42-A509-0133D1F0C18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012834" y="2"/>
            <a:ext cx="4431704" cy="32807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41479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E55B8AB-F41A-2047-B583-8E30CFA5B4F2}"/>
              </a:ext>
            </a:extLst>
          </p:cNvPr>
          <p:cNvSpPr/>
          <p:nvPr/>
        </p:nvSpPr>
        <p:spPr>
          <a:xfrm>
            <a:off x="608030" y="1139157"/>
            <a:ext cx="12213813" cy="5421579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46324" y="1557978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894787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Round Diagonal Corner Rectangle 17">
            <a:extLst>
              <a:ext uri="{FF2B5EF4-FFF2-40B4-BE49-F238E27FC236}">
                <a16:creationId xmlns:a16="http://schemas.microsoft.com/office/drawing/2014/main" id="{4E7F82F3-B891-184C-80DC-B7E4400DB9F6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565BA8AC-4514-BB41-98A5-9BAB38A2A39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1812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Slide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953537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Slide">
    <p:bg>
      <p:bgPr>
        <a:solidFill>
          <a:srgbClr val="63B1A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B95DA3EC-004A-4445-AD27-45ABC57A49A9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4B1D1E6E-2E81-1346-8B6C-5A87D3B35B4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315324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Title Slide">
    <p:bg>
      <p:bgPr>
        <a:solidFill>
          <a:srgbClr val="D8607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62703C5F-517F-A044-80AC-349CC26BCC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863431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E94B0F26-9B7E-504C-8292-D79BA3B092BB}"/>
              </a:ext>
            </a:extLst>
          </p:cNvPr>
          <p:cNvSpPr/>
          <p:nvPr/>
        </p:nvSpPr>
        <p:spPr>
          <a:xfrm rot="16200000">
            <a:off x="4123044" y="-2195263"/>
            <a:ext cx="5161575" cy="121916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CD587743-3AD6-7E45-A11C-FE5AA979764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10189" y="1796204"/>
            <a:ext cx="11187281" cy="468512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356835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5FA2BE-CB3B-CA47-B4D3-B1DEB10CC7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37FD9524-6EA9-5240-A6C2-5DBC06F63B0E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C819CE2-73D4-2940-BAA8-05CB0AB6A9F2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5A1F8534-9648-394B-80DA-D4B07A9CDF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4342755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2D3ED194-6F2C-4445-AECD-B6F9893128D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80A3EA6F-48F9-F34A-BD42-0BF07B8832A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F6BA20C9-A7E8-DE4D-AFF9-A3E46DF6D01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D1FBB4C9-5310-124D-BF32-CE5F9DA0BA0A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Title Placeholder 1">
            <a:extLst>
              <a:ext uri="{FF2B5EF4-FFF2-40B4-BE49-F238E27FC236}">
                <a16:creationId xmlns:a16="http://schemas.microsoft.com/office/drawing/2014/main" id="{2342B15A-0AE0-E646-BE62-B7541DC6B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46909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 Placeholder 15">
            <a:extLst>
              <a:ext uri="{FF2B5EF4-FFF2-40B4-BE49-F238E27FC236}">
                <a16:creationId xmlns:a16="http://schemas.microsoft.com/office/drawing/2014/main" id="{C9727188-CADF-AB4C-9249-B8FF11DB17E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9ED5AAC2-A68E-DF4F-BA18-AC7D2948678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0938F181-0B81-2347-8BCE-C5AB8CE3A3E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E3202EFA-E4D7-604A-9FDD-137B74F3D529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itle Placeholder 1">
            <a:extLst>
              <a:ext uri="{FF2B5EF4-FFF2-40B4-BE49-F238E27FC236}">
                <a16:creationId xmlns:a16="http://schemas.microsoft.com/office/drawing/2014/main" id="{08E09726-2E48-E342-8EC9-CD24A9058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218499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F91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15">
            <a:extLst>
              <a:ext uri="{FF2B5EF4-FFF2-40B4-BE49-F238E27FC236}">
                <a16:creationId xmlns:a16="http://schemas.microsoft.com/office/drawing/2014/main" id="{04739F08-D58A-B343-A247-B26E09648F8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1B1E8647-9616-6E4A-B6D7-C12A72792A3C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330303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DA735A87-4EDD-3840-994F-98EA81E273B7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7330302" y="3538758"/>
            <a:ext cx="5469328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B3858B14-CD67-B946-B0F0-B2889D7C3C4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0158760" y="763890"/>
            <a:ext cx="2647600" cy="254108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Title Placeholder 1">
            <a:extLst>
              <a:ext uri="{FF2B5EF4-FFF2-40B4-BE49-F238E27FC236}">
                <a16:creationId xmlns:a16="http://schemas.microsoft.com/office/drawing/2014/main" id="{485D9E6F-D907-6D42-ABFF-18D955373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4773250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61329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AF587D0-1A8E-7348-81F7-FB0B396C31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1793435"/>
            <a:ext cx="5717208" cy="47673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580E45E-C138-F34A-B50D-2A527F9F566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81BC7A7A-1FB2-9745-8A86-AF39BA138C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83D3F451-B7BF-1947-8ABE-F07FC6772EF3}"/>
              </a:ext>
            </a:extLst>
          </p:cNvPr>
          <p:cNvCxnSpPr/>
          <p:nvPr/>
        </p:nvCxnSpPr>
        <p:spPr>
          <a:xfrm>
            <a:off x="369814" y="1571625"/>
            <a:ext cx="5876022" cy="0"/>
          </a:xfrm>
          <a:prstGeom prst="line">
            <a:avLst/>
          </a:prstGeom>
          <a:ln w="50800">
            <a:solidFill>
              <a:srgbClr val="63B1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5C78746F-8078-0245-9577-F176122399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6247" y="730920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</a:t>
            </a:r>
          </a:p>
        </p:txBody>
      </p:sp>
    </p:spTree>
    <p:extLst>
      <p:ext uri="{BB962C8B-B14F-4D97-AF65-F5344CB8AC3E}">
        <p14:creationId xmlns:p14="http://schemas.microsoft.com/office/powerpoint/2010/main" val="304918039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56B88284-AAD5-AE46-B5F7-D1554CD898A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6D0D5AB6-41CD-CD43-BE0E-710510C462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5E9CC21D-9458-F64F-91C0-D00DF1FB2AC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DDB4820-AC21-D145-9DFA-CC64BCC80C8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D8607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A964E8A9-F70A-4146-974B-8F61BF9644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854164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0" y="0"/>
            <a:ext cx="6828144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F5403EF0-98D8-6B4B-B1CE-3A22FD24B37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F2D6F13C-AB98-FA45-9ED4-003FACDBBA5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7A281CC-2BC0-AF44-B282-6895AAFF469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8AE1625-AC35-5444-9D91-EDAF49446C5D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6782F49C-297E-5140-9598-28E9540BF8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00973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40481327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2278462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 Single Corner Rectangle 10">
            <a:extLst>
              <a:ext uri="{FF2B5EF4-FFF2-40B4-BE49-F238E27FC236}">
                <a16:creationId xmlns:a16="http://schemas.microsoft.com/office/drawing/2014/main" id="{A1C99DE8-695A-E94E-AB18-FA5994D734C2}"/>
              </a:ext>
            </a:extLst>
          </p:cNvPr>
          <p:cNvSpPr/>
          <p:nvPr/>
        </p:nvSpPr>
        <p:spPr>
          <a:xfrm>
            <a:off x="1" y="0"/>
            <a:ext cx="6801675" cy="6957778"/>
          </a:xfrm>
          <a:prstGeom prst="round1Rect">
            <a:avLst>
              <a:gd name="adj" fmla="val 23287"/>
            </a:avLst>
          </a:prstGeom>
          <a:solidFill>
            <a:srgbClr val="63B1A4"/>
          </a:solidFill>
          <a:ln>
            <a:solidFill>
              <a:srgbClr val="63B1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A8717F52-5218-A04E-85FE-4019BA2AFCE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330302" y="763890"/>
            <a:ext cx="5469328" cy="5391575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0839EF53-B0FD-AF42-8479-0D8D25CADA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330302" y="6313627"/>
            <a:ext cx="5469326" cy="247108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ACEA1C-E92F-6E43-9A30-A6A1ADBE0B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8" y="2401277"/>
            <a:ext cx="5717208" cy="415945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544" cap="none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544" cap="all">
                <a:solidFill>
                  <a:schemeClr val="bg1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544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9999959-C804-0541-9D17-160A08F280B9}"/>
              </a:ext>
            </a:extLst>
          </p:cNvPr>
          <p:cNvCxnSpPr/>
          <p:nvPr/>
        </p:nvCxnSpPr>
        <p:spPr>
          <a:xfrm>
            <a:off x="369813" y="2113840"/>
            <a:ext cx="5876022" cy="0"/>
          </a:xfrm>
          <a:prstGeom prst="line">
            <a:avLst/>
          </a:prstGeom>
          <a:ln w="50800">
            <a:solidFill>
              <a:srgbClr val="C3DDD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37687FA-8903-8C4E-9FAE-8BA825B5FF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763889"/>
            <a:ext cx="5876022" cy="10625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lnSpc>
                <a:spcPct val="100000"/>
              </a:lnSpc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7103357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A16FE2FA-60A7-824D-989C-1DE14DD4ACC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E25E6694-41CC-5246-8950-1FCBC5A42DA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66F85165-9A8B-4B48-92D5-DD4A6F5AFF4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15">
            <a:extLst>
              <a:ext uri="{FF2B5EF4-FFF2-40B4-BE49-F238E27FC236}">
                <a16:creationId xmlns:a16="http://schemas.microsoft.com/office/drawing/2014/main" id="{F0ABBF8E-2FA1-4143-A3D1-85D857940BF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90FE50E2-7287-AF48-8B7F-254A7F65FA15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E059A0B8-5DBB-0547-9898-6107ECB32B61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5170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D8D8473A-26AF-C249-A308-51D1233C19A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8C347D0D-9ADF-F04D-A7A9-763015C2FBE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Picture Placeholder 4">
            <a:extLst>
              <a:ext uri="{FF2B5EF4-FFF2-40B4-BE49-F238E27FC236}">
                <a16:creationId xmlns:a16="http://schemas.microsoft.com/office/drawing/2014/main" id="{338317EF-8420-7944-BC72-E01F1749B189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3" name="Text Placeholder 15">
            <a:extLst>
              <a:ext uri="{FF2B5EF4-FFF2-40B4-BE49-F238E27FC236}">
                <a16:creationId xmlns:a16="http://schemas.microsoft.com/office/drawing/2014/main" id="{75B2FE88-A057-1C45-BF75-BA661C6AE81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 Placeholder 15">
            <a:extLst>
              <a:ext uri="{FF2B5EF4-FFF2-40B4-BE49-F238E27FC236}">
                <a16:creationId xmlns:a16="http://schemas.microsoft.com/office/drawing/2014/main" id="{3A588400-871F-F44A-B832-D2DAB6AF61A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15">
            <a:extLst>
              <a:ext uri="{FF2B5EF4-FFF2-40B4-BE49-F238E27FC236}">
                <a16:creationId xmlns:a16="http://schemas.microsoft.com/office/drawing/2014/main" id="{F1C8C285-4546-2C4E-8423-946982299F56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3858131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5" name="Round Diagonal Corner Rectangle 14">
            <a:extLst>
              <a:ext uri="{FF2B5EF4-FFF2-40B4-BE49-F238E27FC236}">
                <a16:creationId xmlns:a16="http://schemas.microsoft.com/office/drawing/2014/main" id="{333B05BF-2416-1E42-A4F6-EFE4B6A4B89D}"/>
              </a:ext>
            </a:extLst>
          </p:cNvPr>
          <p:cNvSpPr/>
          <p:nvPr/>
        </p:nvSpPr>
        <p:spPr>
          <a:xfrm flipH="1">
            <a:off x="-4" y="0"/>
            <a:ext cx="11963048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93B890FB-C822-6244-AE9A-D27B6D3B13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4">
            <a:extLst>
              <a:ext uri="{FF2B5EF4-FFF2-40B4-BE49-F238E27FC236}">
                <a16:creationId xmlns:a16="http://schemas.microsoft.com/office/drawing/2014/main" id="{EA1537EA-C36C-4C48-9C17-DE22BD9EC20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3A687291-0CBA-8646-91E4-32C02AB4A5A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F5167438-FB8A-1D4B-BB24-9F2B40AFF33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Text Placeholder 15">
            <a:extLst>
              <a:ext uri="{FF2B5EF4-FFF2-40B4-BE49-F238E27FC236}">
                <a16:creationId xmlns:a16="http://schemas.microsoft.com/office/drawing/2014/main" id="{3564D09F-C382-5F46-A844-6305CD1B9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15">
            <a:extLst>
              <a:ext uri="{FF2B5EF4-FFF2-40B4-BE49-F238E27FC236}">
                <a16:creationId xmlns:a16="http://schemas.microsoft.com/office/drawing/2014/main" id="{1E4B44F8-F3D8-7E40-8BC0-84AEE1138FF7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15">
            <a:extLst>
              <a:ext uri="{FF2B5EF4-FFF2-40B4-BE49-F238E27FC236}">
                <a16:creationId xmlns:a16="http://schemas.microsoft.com/office/drawing/2014/main" id="{B8E350C7-D56C-BB4A-923E-E08A439FDFB8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24881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79C8EF2F-0282-5D4F-BA19-6BB7F61FA937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EE432D93-A7A2-E74B-93B8-7A5C8AE54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4">
            <a:extLst>
              <a:ext uri="{FF2B5EF4-FFF2-40B4-BE49-F238E27FC236}">
                <a16:creationId xmlns:a16="http://schemas.microsoft.com/office/drawing/2014/main" id="{FDC2E9A5-4FC2-DB40-89CB-67A9A1EC11B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16532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Picture Placeholder 4">
            <a:extLst>
              <a:ext uri="{FF2B5EF4-FFF2-40B4-BE49-F238E27FC236}">
                <a16:creationId xmlns:a16="http://schemas.microsoft.com/office/drawing/2014/main" id="{9D71FB35-CDC5-B64B-9E71-A1098C4880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945628" y="1743369"/>
            <a:ext cx="3811474" cy="434091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1" name="Picture Placeholder 4">
            <a:extLst>
              <a:ext uri="{FF2B5EF4-FFF2-40B4-BE49-F238E27FC236}">
                <a16:creationId xmlns:a16="http://schemas.microsoft.com/office/drawing/2014/main" id="{DEFC1B93-E9EB-F044-9954-5927089FF3B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87436" y="1743370"/>
            <a:ext cx="3811474" cy="4340912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06754A93-30EC-D149-8F70-4D6C61C5108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78008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15">
            <a:extLst>
              <a:ext uri="{FF2B5EF4-FFF2-40B4-BE49-F238E27FC236}">
                <a16:creationId xmlns:a16="http://schemas.microsoft.com/office/drawing/2014/main" id="{5A29D6DF-68BB-6C4D-AAA4-B639652E83E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35312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15A68DEF-DF3E-0F48-A2EE-0609932A4F4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940876" y="6301731"/>
            <a:ext cx="3802122" cy="270441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992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8634968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D86075"/>
                </a:solidFill>
              </a:rPr>
              <a:t>Click to edit Master title style</a:t>
            </a:r>
            <a:endParaRPr lang="en-US" sz="3639">
              <a:solidFill>
                <a:srgbClr val="D8607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52359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CE9EF793-A985-5846-B627-BD8E79F8B33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DF918A"/>
              </a:solidFill>
            </a:endParaRP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4" name="Title Placeholder 1">
            <a:extLst>
              <a:ext uri="{FF2B5EF4-FFF2-40B4-BE49-F238E27FC236}">
                <a16:creationId xmlns:a16="http://schemas.microsoft.com/office/drawing/2014/main" id="{55D59D9D-FC3D-CB46-9DA4-5F755258DEAC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C3DDD7"/>
                </a:solidFill>
              </a:rPr>
              <a:t>Click to edit Master title style</a:t>
            </a:r>
            <a:endParaRPr lang="en-US" sz="3639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2477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81325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Picture Placeholder 4">
            <a:extLst>
              <a:ext uri="{FF2B5EF4-FFF2-40B4-BE49-F238E27FC236}">
                <a16:creationId xmlns:a16="http://schemas.microsoft.com/office/drawing/2014/main" id="{C5C294E5-F755-7B4A-A655-04312EF0AF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9" name="Picture Placeholder 4">
            <a:extLst>
              <a:ext uri="{FF2B5EF4-FFF2-40B4-BE49-F238E27FC236}">
                <a16:creationId xmlns:a16="http://schemas.microsoft.com/office/drawing/2014/main" id="{F0C47967-C079-E24F-8636-1682CBF5FC6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0" name="Picture Placeholder 4">
            <a:extLst>
              <a:ext uri="{FF2B5EF4-FFF2-40B4-BE49-F238E27FC236}">
                <a16:creationId xmlns:a16="http://schemas.microsoft.com/office/drawing/2014/main" id="{AA6708DB-A7AC-0942-95D4-D85B3A32B16B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1" name="Picture Placeholder 4">
            <a:extLst>
              <a:ext uri="{FF2B5EF4-FFF2-40B4-BE49-F238E27FC236}">
                <a16:creationId xmlns:a16="http://schemas.microsoft.com/office/drawing/2014/main" id="{D60E9371-115B-6F42-8766-64226F594A1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B58FE328-85D5-A74E-A340-A55D92D9F55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Round Diagonal Corner Rectangle 12">
            <a:extLst>
              <a:ext uri="{FF2B5EF4-FFF2-40B4-BE49-F238E27FC236}">
                <a16:creationId xmlns:a16="http://schemas.microsoft.com/office/drawing/2014/main" id="{BD57A1AD-B25C-354A-852D-EBF26EB7CC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6" name="Title Placeholder 1">
            <a:extLst>
              <a:ext uri="{FF2B5EF4-FFF2-40B4-BE49-F238E27FC236}">
                <a16:creationId xmlns:a16="http://schemas.microsoft.com/office/drawing/2014/main" id="{D9D27A9D-692C-A04A-BCE7-AB2E8A757650}"/>
              </a:ext>
            </a:extLst>
          </p:cNvPr>
          <p:cNvSpPr txBox="1">
            <a:spLocks/>
          </p:cNvSpPr>
          <p:nvPr/>
        </p:nvSpPr>
        <p:spPr>
          <a:xfrm>
            <a:off x="678007" y="421649"/>
            <a:ext cx="10163930" cy="555862"/>
          </a:xfrm>
          <a:prstGeom prst="rect">
            <a:avLst/>
          </a:prstGeom>
        </p:spPr>
        <p:txBody>
          <a:bodyPr vert="horz" lIns="100834" tIns="50417" rIns="100834" bIns="50417" rtlCol="0" anchor="t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b="1" i="0" kern="1200" cap="all" normalizeH="0" baseline="0">
                <a:solidFill>
                  <a:srgbClr val="0C244C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AU" sz="3639">
                <a:solidFill>
                  <a:srgbClr val="0C244C"/>
                </a:solidFill>
              </a:rPr>
              <a:t>Click to edit Master title style</a:t>
            </a:r>
            <a:endParaRPr lang="en-US" sz="3639">
              <a:solidFill>
                <a:srgbClr val="0C244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16378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916075" y="-372297"/>
            <a:ext cx="1938607" cy="1938457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685111"/>
            <a:ext cx="13444538" cy="527266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80102562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3" name="Picture Placeholder 4">
            <a:extLst>
              <a:ext uri="{FF2B5EF4-FFF2-40B4-BE49-F238E27FC236}">
                <a16:creationId xmlns:a16="http://schemas.microsoft.com/office/drawing/2014/main" id="{88222E49-A4D6-CA46-9DBB-AC446EEF60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28624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4" name="Picture Placeholder 4">
            <a:extLst>
              <a:ext uri="{FF2B5EF4-FFF2-40B4-BE49-F238E27FC236}">
                <a16:creationId xmlns:a16="http://schemas.microsoft.com/office/drawing/2014/main" id="{1D272D01-E16D-8C4D-9F46-A043F241E4A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681269" y="1743409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5" name="Picture Placeholder 4">
            <a:extLst>
              <a:ext uri="{FF2B5EF4-FFF2-40B4-BE49-F238E27FC236}">
                <a16:creationId xmlns:a16="http://schemas.microsoft.com/office/drawing/2014/main" id="{F02A6715-711A-DA49-AC21-0909F0696A6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901643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6" name="Picture Placeholder 4">
            <a:extLst>
              <a:ext uri="{FF2B5EF4-FFF2-40B4-BE49-F238E27FC236}">
                <a16:creationId xmlns:a16="http://schemas.microsoft.com/office/drawing/2014/main" id="{5D1A1900-4F56-2B4F-BBFB-62C187B1AAF8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8091" y="1743410"/>
            <a:ext cx="2897986" cy="2385110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58CC5F27-2DF1-0C4E-95A1-849D837ACA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4472768"/>
            <a:ext cx="12311839" cy="208796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b="0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63B1A4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654921C3-E5E3-B14F-856D-25AE936CF34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6CB0C7A4-192E-364E-A69A-D07332308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94477899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9" name="Round Diagonal Corner Rectangle 8">
            <a:extLst>
              <a:ext uri="{FF2B5EF4-FFF2-40B4-BE49-F238E27FC236}">
                <a16:creationId xmlns:a16="http://schemas.microsoft.com/office/drawing/2014/main" id="{42FEA488-D4E2-0343-A83D-08BB48D2752D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504D441F-8D27-9645-844D-1967EBCD6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1713762-D6C6-CB4B-8881-EB8E8FA871A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3414791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63CED192-F6AA-F84B-A24E-F2B1462C018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2126A5E3-F8BB-9847-A268-2C44D4771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5B616937-BF51-4049-AF81-62EC6F0226C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46191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1F6343B1-1103-C843-8D41-C961B8DAE72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691065F9-7C50-854A-BCD1-F52A2880C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C75A8353-0B25-3047-B90E-7EEA7F64C7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578712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7B889128-811C-DE4A-B7A2-B59A0C053A56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FEB1C999-967E-FC4C-BAD0-5FB4A50DC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Text Placeholder 9">
            <a:extLst>
              <a:ext uri="{FF2B5EF4-FFF2-40B4-BE49-F238E27FC236}">
                <a16:creationId xmlns:a16="http://schemas.microsoft.com/office/drawing/2014/main" id="{B9889083-EE2F-7A4E-A509-D0464258616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696901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FFA89BCE-54A3-854E-88E7-181BE4849E6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5" y="1766006"/>
            <a:ext cx="12271005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D86075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ound Diagonal Corner Rectangle 6">
            <a:extLst>
              <a:ext uri="{FF2B5EF4-FFF2-40B4-BE49-F238E27FC236}">
                <a16:creationId xmlns:a16="http://schemas.microsoft.com/office/drawing/2014/main" id="{3E5B237A-3897-4141-8CED-2DF20194B1F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8" name="Title Placeholder 1">
            <a:extLst>
              <a:ext uri="{FF2B5EF4-FFF2-40B4-BE49-F238E27FC236}">
                <a16:creationId xmlns:a16="http://schemas.microsoft.com/office/drawing/2014/main" id="{46FA4F00-FDDD-2B49-A08C-C59D2E7F3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0353601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3135160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E437444D-0522-174F-9F39-EEF75DB0AE10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6B81FE25-2EA9-9B4F-8EAB-463C409A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9114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73552B9F-8377-FB4F-8941-AB38DB9617E2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6599E6-9DC6-BA42-B07B-A51823709D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865929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2" name="Round Diagonal Corner Rectangle 11">
            <a:extLst>
              <a:ext uri="{FF2B5EF4-FFF2-40B4-BE49-F238E27FC236}">
                <a16:creationId xmlns:a16="http://schemas.microsoft.com/office/drawing/2014/main" id="{4CC5ADD0-5755-9341-A794-D9405AB1CE9B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B631168-B793-ED49-B934-593139FB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58716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647551649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097A58D9-443A-4048-9EAB-874AED8E01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8627" y="1766006"/>
            <a:ext cx="7165373" cy="47947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ABBF3EA7-A267-EC44-A4A8-BDD57EEACA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74650" y="1775332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6" name="Picture Placeholder 4">
            <a:extLst>
              <a:ext uri="{FF2B5EF4-FFF2-40B4-BE49-F238E27FC236}">
                <a16:creationId xmlns:a16="http://schemas.microsoft.com/office/drawing/2014/main" id="{5B355042-DCF4-E74A-91E3-CDCCAFE2DD6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0574653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7" name="Picture Placeholder 4">
            <a:extLst>
              <a:ext uri="{FF2B5EF4-FFF2-40B4-BE49-F238E27FC236}">
                <a16:creationId xmlns:a16="http://schemas.microsoft.com/office/drawing/2014/main" id="{051008E0-9339-E940-865C-412D1098C9B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8021838" y="1766006"/>
            <a:ext cx="2333460" cy="2174237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8" name="Picture Placeholder 4">
            <a:extLst>
              <a:ext uri="{FF2B5EF4-FFF2-40B4-BE49-F238E27FC236}">
                <a16:creationId xmlns:a16="http://schemas.microsoft.com/office/drawing/2014/main" id="{48ED4249-5FC9-E14B-BD46-2F394F7BF45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021838" y="4257878"/>
            <a:ext cx="2333460" cy="2311063"/>
          </a:xfrm>
          <a:prstGeom prst="rect">
            <a:avLst/>
          </a:prstGeom>
        </p:spPr>
        <p:txBody>
          <a:bodyPr vert="horz"/>
          <a:lstStyle>
            <a:lvl1pPr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10" name="Round Diagonal Corner Rectangle 9">
            <a:extLst>
              <a:ext uri="{FF2B5EF4-FFF2-40B4-BE49-F238E27FC236}">
                <a16:creationId xmlns:a16="http://schemas.microsoft.com/office/drawing/2014/main" id="{B9FD1A2C-38BE-AB4F-9B8B-6ADE3F259D13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0C24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2DE040E-4416-784E-A304-6C481AB87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13" y="366846"/>
            <a:ext cx="11910855" cy="873497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952678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D86075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5447233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80DCE31-F5CF-BC4A-8E8F-4B05BA75E105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2" name="Title Placeholder 1">
            <a:extLst>
              <a:ext uri="{FF2B5EF4-FFF2-40B4-BE49-F238E27FC236}">
                <a16:creationId xmlns:a16="http://schemas.microsoft.com/office/drawing/2014/main" id="{F86E80CC-2B14-A447-AFCE-A6948979D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7D8A5BF1-4DF0-534F-AE1A-B79F7E73B00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1B1F219-30EE-3F4D-8878-9EA05576B0E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7549DBA1-A019-4C41-A27D-A218AEB9F1C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7071383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8" name="Round Diagonal Corner Rectangle 7">
            <a:extLst>
              <a:ext uri="{FF2B5EF4-FFF2-40B4-BE49-F238E27FC236}">
                <a16:creationId xmlns:a16="http://schemas.microsoft.com/office/drawing/2014/main" id="{3B006B63-8E25-D245-AC46-2D9232FE60EF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E9AE0E48-35E1-674B-9BA8-70FDCA86D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C3DDD7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2368D3C0-A3CA-1842-B423-E84646E2912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B290A2BC-7D5D-A24B-B48D-1F07B982642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F3A597FB-2E42-6541-9B9F-09CAB4F3DCF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9462847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1" name="Round Diagonal Corner Rectangle 10">
            <a:extLst>
              <a:ext uri="{FF2B5EF4-FFF2-40B4-BE49-F238E27FC236}">
                <a16:creationId xmlns:a16="http://schemas.microsoft.com/office/drawing/2014/main" id="{43E95613-5D02-6249-A2F5-39FC0AB374A1}"/>
              </a:ext>
            </a:extLst>
          </p:cNvPr>
          <p:cNvSpPr/>
          <p:nvPr/>
        </p:nvSpPr>
        <p:spPr>
          <a:xfrm flipH="1">
            <a:off x="-3" y="0"/>
            <a:ext cx="12840467" cy="1399160"/>
          </a:xfrm>
          <a:prstGeom prst="round2DiagRect">
            <a:avLst>
              <a:gd name="adj1" fmla="val 42510"/>
              <a:gd name="adj2" fmla="val 0"/>
            </a:avLst>
          </a:prstGeom>
          <a:solidFill>
            <a:srgbClr val="63B1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>
              <a:solidFill>
                <a:srgbClr val="C3DDD7"/>
              </a:solidFill>
            </a:endParaRPr>
          </a:p>
        </p:txBody>
      </p:sp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73BE0186-5360-4A4D-A5FC-FA2A4223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4076" y="379057"/>
            <a:ext cx="11835404" cy="64104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01F0488D-6337-1346-A438-40D522A73C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979210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38DAE29A-84F6-3247-9A58-75681789A95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1643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E8254261-48E4-C44B-BA6E-AC8D104F357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04076" y="1778216"/>
            <a:ext cx="3861254" cy="478251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rgbClr val="0C244C"/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rgbClr val="0C244C"/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rgbClr val="0C244C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264342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3444538" cy="693719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7" name="Title Placeholder 1">
            <a:extLst>
              <a:ext uri="{FF2B5EF4-FFF2-40B4-BE49-F238E27FC236}">
                <a16:creationId xmlns:a16="http://schemas.microsoft.com/office/drawing/2014/main" id="{87BCE467-8FF7-7945-878B-23B94E0DB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3311" y="456321"/>
            <a:ext cx="8681690" cy="1260475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1654504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-30198"/>
            <a:ext cx="13444538" cy="698797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899185" y="2352066"/>
            <a:ext cx="5452506" cy="3891032"/>
          </a:xfrm>
          <a:prstGeom prst="round2DiagRect">
            <a:avLst/>
          </a:prstGeom>
          <a:solidFill>
            <a:srgbClr val="DF918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22683" y="2669701"/>
            <a:ext cx="4552594" cy="325576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7192316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EBD483C7-3580-794C-891A-29E1C816629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13444538" cy="6976954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 sz="869">
                <a:latin typeface="Arial"/>
                <a:cs typeface="Arial"/>
              </a:defRPr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5C86DB0-BDA6-D244-8D3F-FA369F783ACC}"/>
              </a:ext>
            </a:extLst>
          </p:cNvPr>
          <p:cNvSpPr txBox="1"/>
          <p:nvPr/>
        </p:nvSpPr>
        <p:spPr>
          <a:xfrm>
            <a:off x="14364427" y="7101119"/>
            <a:ext cx="325730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 </a:t>
            </a:r>
          </a:p>
        </p:txBody>
      </p:sp>
      <p:sp>
        <p:nvSpPr>
          <p:cNvPr id="18" name="Text Placeholder 15">
            <a:extLst>
              <a:ext uri="{FF2B5EF4-FFF2-40B4-BE49-F238E27FC236}">
                <a16:creationId xmlns:a16="http://schemas.microsoft.com/office/drawing/2014/main" id="{DC7A34D5-15B0-6449-A037-A567189B30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r">
              <a:buFontTx/>
              <a:buNone/>
              <a:defRPr sz="827">
                <a:solidFill>
                  <a:schemeClr val="bg1"/>
                </a:solidFill>
                <a:latin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B02DBD38-9AE8-2642-9834-AB7BA02CB46D}"/>
              </a:ext>
            </a:extLst>
          </p:cNvPr>
          <p:cNvSpPr/>
          <p:nvPr/>
        </p:nvSpPr>
        <p:spPr>
          <a:xfrm>
            <a:off x="581562" y="2272658"/>
            <a:ext cx="5452506" cy="3891032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5" name="Text Placeholder 15">
            <a:extLst>
              <a:ext uri="{FF2B5EF4-FFF2-40B4-BE49-F238E27FC236}">
                <a16:creationId xmlns:a16="http://schemas.microsoft.com/office/drawing/2014/main" id="{9776E5D1-13C8-8B4E-B13F-4E7540FB8AF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2590292"/>
            <a:ext cx="4552594" cy="3335171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323" b="0">
                <a:solidFill>
                  <a:srgbClr val="0C244C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390064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996017" y="2210561"/>
            <a:ext cx="5452506" cy="2920816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FontTx/>
              <a:buNone/>
              <a:defRPr sz="1985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037959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bg>
      <p:bgPr>
        <a:solidFill>
          <a:srgbClr val="DF918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15">
            <a:extLst>
              <a:ext uri="{FF2B5EF4-FFF2-40B4-BE49-F238E27FC236}">
                <a16:creationId xmlns:a16="http://schemas.microsoft.com/office/drawing/2014/main" id="{82829C6B-48A1-6943-A27C-97B2814D54A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96016" y="2510886"/>
            <a:ext cx="5452506" cy="77056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FontTx/>
              <a:buNone/>
              <a:defRPr sz="4411" b="1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Thank You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BD5E7FF-3B06-CE47-BAE2-8A738E6E3752}"/>
              </a:ext>
            </a:extLst>
          </p:cNvPr>
          <p:cNvSpPr txBox="1"/>
          <p:nvPr/>
        </p:nvSpPr>
        <p:spPr>
          <a:xfrm>
            <a:off x="4827960" y="4652148"/>
            <a:ext cx="3788618" cy="3978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37811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985" b="0" i="0" kern="1200" spc="248">
                <a:solidFill>
                  <a:schemeClr val="bg1"/>
                </a:solidFill>
                <a:latin typeface="Arial" panose="020B0604020202020204" pitchFamily="34" charset="0"/>
                <a:ea typeface="Roboto light" pitchFamily="2" charset="0"/>
                <a:cs typeface="Arial" panose="020B0604020202020204" pitchFamily="34" charset="0"/>
              </a:rPr>
              <a:t>www.caritas.org.au</a:t>
            </a:r>
          </a:p>
        </p:txBody>
      </p:sp>
      <p:sp>
        <p:nvSpPr>
          <p:cNvPr id="10" name="Freeform: Shape 3">
            <a:extLst>
              <a:ext uri="{FF2B5EF4-FFF2-40B4-BE49-F238E27FC236}">
                <a16:creationId xmlns:a16="http://schemas.microsoft.com/office/drawing/2014/main" id="{F426E386-A88B-9643-8DBF-4D88CDF2CEDC}"/>
              </a:ext>
            </a:extLst>
          </p:cNvPr>
          <p:cNvSpPr/>
          <p:nvPr/>
        </p:nvSpPr>
        <p:spPr>
          <a:xfrm>
            <a:off x="4961906" y="2289819"/>
            <a:ext cx="304603" cy="304615"/>
          </a:xfrm>
          <a:custGeom>
            <a:avLst/>
            <a:gdLst>
              <a:gd name="connsiteX0" fmla="*/ 114872 w 276225"/>
              <a:gd name="connsiteY0" fmla="*/ 21336 h 276225"/>
              <a:gd name="connsiteX1" fmla="*/ 114872 w 276225"/>
              <a:gd name="connsiteY1" fmla="*/ 100679 h 276225"/>
              <a:gd name="connsiteX2" fmla="*/ 100679 w 276225"/>
              <a:gd name="connsiteY2" fmla="*/ 114872 h 276225"/>
              <a:gd name="connsiteX3" fmla="*/ 21336 w 276225"/>
              <a:gd name="connsiteY3" fmla="*/ 114872 h 276225"/>
              <a:gd name="connsiteX4" fmla="*/ 7144 w 276225"/>
              <a:gd name="connsiteY4" fmla="*/ 129064 h 276225"/>
              <a:gd name="connsiteX5" fmla="*/ 7144 w 276225"/>
              <a:gd name="connsiteY5" fmla="*/ 155258 h 276225"/>
              <a:gd name="connsiteX6" fmla="*/ 21336 w 276225"/>
              <a:gd name="connsiteY6" fmla="*/ 169450 h 276225"/>
              <a:gd name="connsiteX7" fmla="*/ 100679 w 276225"/>
              <a:gd name="connsiteY7" fmla="*/ 169450 h 276225"/>
              <a:gd name="connsiteX8" fmla="*/ 114872 w 276225"/>
              <a:gd name="connsiteY8" fmla="*/ 183642 h 276225"/>
              <a:gd name="connsiteX9" fmla="*/ 114872 w 276225"/>
              <a:gd name="connsiteY9" fmla="*/ 262985 h 276225"/>
              <a:gd name="connsiteX10" fmla="*/ 129064 w 276225"/>
              <a:gd name="connsiteY10" fmla="*/ 277178 h 276225"/>
              <a:gd name="connsiteX11" fmla="*/ 155258 w 276225"/>
              <a:gd name="connsiteY11" fmla="*/ 277178 h 276225"/>
              <a:gd name="connsiteX12" fmla="*/ 169450 w 276225"/>
              <a:gd name="connsiteY12" fmla="*/ 262985 h 276225"/>
              <a:gd name="connsiteX13" fmla="*/ 169450 w 276225"/>
              <a:gd name="connsiteY13" fmla="*/ 183642 h 276225"/>
              <a:gd name="connsiteX14" fmla="*/ 183642 w 276225"/>
              <a:gd name="connsiteY14" fmla="*/ 169450 h 276225"/>
              <a:gd name="connsiteX15" fmla="*/ 262985 w 276225"/>
              <a:gd name="connsiteY15" fmla="*/ 169450 h 276225"/>
              <a:gd name="connsiteX16" fmla="*/ 277178 w 276225"/>
              <a:gd name="connsiteY16" fmla="*/ 155258 h 276225"/>
              <a:gd name="connsiteX17" fmla="*/ 277178 w 276225"/>
              <a:gd name="connsiteY17" fmla="*/ 129064 h 276225"/>
              <a:gd name="connsiteX18" fmla="*/ 262985 w 276225"/>
              <a:gd name="connsiteY18" fmla="*/ 114872 h 276225"/>
              <a:gd name="connsiteX19" fmla="*/ 183642 w 276225"/>
              <a:gd name="connsiteY19" fmla="*/ 114872 h 276225"/>
              <a:gd name="connsiteX20" fmla="*/ 169450 w 276225"/>
              <a:gd name="connsiteY20" fmla="*/ 100679 h 276225"/>
              <a:gd name="connsiteX21" fmla="*/ 169450 w 276225"/>
              <a:gd name="connsiteY21" fmla="*/ 21336 h 276225"/>
              <a:gd name="connsiteX22" fmla="*/ 155258 w 276225"/>
              <a:gd name="connsiteY22" fmla="*/ 7144 h 276225"/>
              <a:gd name="connsiteX23" fmla="*/ 129064 w 276225"/>
              <a:gd name="connsiteY23" fmla="*/ 7144 h 276225"/>
              <a:gd name="connsiteX24" fmla="*/ 114872 w 276225"/>
              <a:gd name="connsiteY24" fmla="*/ 21336 h 276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76225" h="276225">
                <a:moveTo>
                  <a:pt x="114872" y="21336"/>
                </a:moveTo>
                <a:lnTo>
                  <a:pt x="114872" y="100679"/>
                </a:lnTo>
                <a:cubicBezTo>
                  <a:pt x="114872" y="108490"/>
                  <a:pt x="108490" y="114872"/>
                  <a:pt x="100679" y="114872"/>
                </a:cubicBezTo>
                <a:lnTo>
                  <a:pt x="21336" y="114872"/>
                </a:lnTo>
                <a:cubicBezTo>
                  <a:pt x="13526" y="114872"/>
                  <a:pt x="7144" y="121253"/>
                  <a:pt x="7144" y="129064"/>
                </a:cubicBezTo>
                <a:lnTo>
                  <a:pt x="7144" y="155258"/>
                </a:lnTo>
                <a:cubicBezTo>
                  <a:pt x="7144" y="163068"/>
                  <a:pt x="13526" y="169450"/>
                  <a:pt x="21336" y="169450"/>
                </a:cubicBezTo>
                <a:lnTo>
                  <a:pt x="100679" y="169450"/>
                </a:lnTo>
                <a:cubicBezTo>
                  <a:pt x="108490" y="169450"/>
                  <a:pt x="114872" y="175831"/>
                  <a:pt x="114872" y="183642"/>
                </a:cubicBezTo>
                <a:lnTo>
                  <a:pt x="114872" y="262985"/>
                </a:lnTo>
                <a:cubicBezTo>
                  <a:pt x="114872" y="270796"/>
                  <a:pt x="121253" y="277178"/>
                  <a:pt x="129064" y="277178"/>
                </a:cubicBezTo>
                <a:lnTo>
                  <a:pt x="155258" y="277178"/>
                </a:lnTo>
                <a:cubicBezTo>
                  <a:pt x="163068" y="277178"/>
                  <a:pt x="169450" y="270796"/>
                  <a:pt x="169450" y="262985"/>
                </a:cubicBezTo>
                <a:lnTo>
                  <a:pt x="169450" y="183642"/>
                </a:lnTo>
                <a:cubicBezTo>
                  <a:pt x="169450" y="175831"/>
                  <a:pt x="175831" y="169450"/>
                  <a:pt x="183642" y="169450"/>
                </a:cubicBezTo>
                <a:lnTo>
                  <a:pt x="262985" y="169450"/>
                </a:lnTo>
                <a:cubicBezTo>
                  <a:pt x="270796" y="169450"/>
                  <a:pt x="277178" y="163068"/>
                  <a:pt x="277178" y="155258"/>
                </a:cubicBezTo>
                <a:lnTo>
                  <a:pt x="277178" y="129064"/>
                </a:lnTo>
                <a:cubicBezTo>
                  <a:pt x="277178" y="121253"/>
                  <a:pt x="270796" y="114872"/>
                  <a:pt x="262985" y="114872"/>
                </a:cubicBezTo>
                <a:lnTo>
                  <a:pt x="183642" y="114872"/>
                </a:lnTo>
                <a:cubicBezTo>
                  <a:pt x="175831" y="114872"/>
                  <a:pt x="169450" y="108490"/>
                  <a:pt x="169450" y="100679"/>
                </a:cubicBezTo>
                <a:lnTo>
                  <a:pt x="169450" y="21336"/>
                </a:lnTo>
                <a:cubicBezTo>
                  <a:pt x="169450" y="13526"/>
                  <a:pt x="163068" y="7144"/>
                  <a:pt x="155258" y="7144"/>
                </a:cubicBezTo>
                <a:lnTo>
                  <a:pt x="129064" y="7144"/>
                </a:lnTo>
                <a:cubicBezTo>
                  <a:pt x="121253" y="7144"/>
                  <a:pt x="114872" y="13526"/>
                  <a:pt x="114872" y="21336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AU" sz="1985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7391A73-72E7-9D48-BB43-16F1429F02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38500" y="3477797"/>
            <a:ext cx="3367539" cy="92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0100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8C6982-F74D-C344-BCD9-9DE59C7B3250}"/>
              </a:ext>
            </a:extLst>
          </p:cNvPr>
          <p:cNvSpPr/>
          <p:nvPr/>
        </p:nvSpPr>
        <p:spPr>
          <a:xfrm>
            <a:off x="0" y="2"/>
            <a:ext cx="13444538" cy="2431474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FD48EE57-0F2D-014C-95FA-6C882CB4F59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421512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F63040A0-FA60-A04B-A12A-9E6C14420579}"/>
              </a:ext>
            </a:extLst>
          </p:cNvPr>
          <p:cNvGrpSpPr>
            <a:grpSpLocks noChangeAspect="1"/>
          </p:cNvGrpSpPr>
          <p:nvPr/>
        </p:nvGrpSpPr>
        <p:grpSpPr>
          <a:xfrm>
            <a:off x="11472513" y="-372297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19" name="Freeform: Shape 6">
              <a:extLst>
                <a:ext uri="{FF2B5EF4-FFF2-40B4-BE49-F238E27FC236}">
                  <a16:creationId xmlns:a16="http://schemas.microsoft.com/office/drawing/2014/main" id="{71433D91-2D78-3444-8ECC-365898913EE7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D5CD7F5F-888F-6246-AF30-33E94A601E9B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21" name="Freeform: Shape 7">
                <a:extLst>
                  <a:ext uri="{FF2B5EF4-FFF2-40B4-BE49-F238E27FC236}">
                    <a16:creationId xmlns:a16="http://schemas.microsoft.com/office/drawing/2014/main" id="{4F8DD2CD-E407-CE4B-8C5C-8C0E804673A0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2" name="Freeform: Shape 8">
                <a:extLst>
                  <a:ext uri="{FF2B5EF4-FFF2-40B4-BE49-F238E27FC236}">
                    <a16:creationId xmlns:a16="http://schemas.microsoft.com/office/drawing/2014/main" id="{00DF989F-967B-8E4B-AA6C-6A49DB92B5DD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3" name="Freeform: Shape 9">
                <a:extLst>
                  <a:ext uri="{FF2B5EF4-FFF2-40B4-BE49-F238E27FC236}">
                    <a16:creationId xmlns:a16="http://schemas.microsoft.com/office/drawing/2014/main" id="{B7FB4A33-B577-4540-98E0-BF6BA3C0CC8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24" name="Freeform: Shape 10">
                <a:extLst>
                  <a:ext uri="{FF2B5EF4-FFF2-40B4-BE49-F238E27FC236}">
                    <a16:creationId xmlns:a16="http://schemas.microsoft.com/office/drawing/2014/main" id="{0B44B365-7204-7249-995C-3697134985A7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25" name="Picture Placeholder 4">
            <a:extLst>
              <a:ext uri="{FF2B5EF4-FFF2-40B4-BE49-F238E27FC236}">
                <a16:creationId xmlns:a16="http://schemas.microsoft.com/office/drawing/2014/main" id="{DBA0A967-644C-7B47-A4B1-82200C78A73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431199"/>
            <a:ext cx="13444538" cy="452657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60040027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23">
            <a:extLst>
              <a:ext uri="{FF2B5EF4-FFF2-40B4-BE49-F238E27FC236}">
                <a16:creationId xmlns:a16="http://schemas.microsoft.com/office/drawing/2014/main" id="{C4BCBDD2-5371-5841-B947-6208854B2FD4}"/>
              </a:ext>
            </a:extLst>
          </p:cNvPr>
          <p:cNvSpPr/>
          <p:nvPr userDrawn="1"/>
        </p:nvSpPr>
        <p:spPr>
          <a:xfrm>
            <a:off x="0" y="-1"/>
            <a:ext cx="13442941" cy="1256423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76858278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23">
            <a:extLst>
              <a:ext uri="{FF2B5EF4-FFF2-40B4-BE49-F238E27FC236}">
                <a16:creationId xmlns:a16="http://schemas.microsoft.com/office/drawing/2014/main" id="{C0227278-F170-1346-96D8-6FA9754D6EA7}"/>
              </a:ext>
            </a:extLst>
          </p:cNvPr>
          <p:cNvSpPr/>
          <p:nvPr userDrawn="1"/>
        </p:nvSpPr>
        <p:spPr>
          <a:xfrm>
            <a:off x="-29765" y="0"/>
            <a:ext cx="13504069" cy="885825"/>
          </a:xfrm>
          <a:custGeom>
            <a:avLst/>
            <a:gdLst/>
            <a:ahLst/>
            <a:cxnLst/>
            <a:rect l="l" t="t" r="r" b="b"/>
            <a:pathLst>
              <a:path w="10692130" h="1090295">
                <a:moveTo>
                  <a:pt x="10692003" y="0"/>
                </a:moveTo>
                <a:lnTo>
                  <a:pt x="0" y="0"/>
                </a:lnTo>
                <a:lnTo>
                  <a:pt x="0" y="1090002"/>
                </a:lnTo>
                <a:lnTo>
                  <a:pt x="10692003" y="1090002"/>
                </a:lnTo>
                <a:lnTo>
                  <a:pt x="10692003" y="0"/>
                </a:lnTo>
                <a:close/>
              </a:path>
            </a:pathLst>
          </a:custGeom>
          <a:solidFill>
            <a:srgbClr val="E4DBCA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76F6542A-7238-F34B-9F4D-66CD80A0E4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1069" y="276225"/>
            <a:ext cx="11596688" cy="482600"/>
          </a:xfrm>
          <a:prstGeom prst="rect">
            <a:avLst/>
          </a:prstGeom>
        </p:spPr>
        <p:txBody>
          <a:bodyPr/>
          <a:lstStyle>
            <a:lvl1pPr>
              <a:defRPr sz="2350" b="1" i="0" cap="all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7238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212070A-43F5-524F-8B4B-F879177CF3FC}"/>
              </a:ext>
            </a:extLst>
          </p:cNvPr>
          <p:cNvSpPr/>
          <p:nvPr/>
        </p:nvSpPr>
        <p:spPr>
          <a:xfrm>
            <a:off x="0" y="3280763"/>
            <a:ext cx="13444538" cy="3709007"/>
          </a:xfrm>
          <a:prstGeom prst="rect">
            <a:avLst/>
          </a:prstGeom>
          <a:solidFill>
            <a:srgbClr val="D860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C230445-4E83-DA40-8B38-F9B8B119014C}"/>
              </a:ext>
            </a:extLst>
          </p:cNvPr>
          <p:cNvGrpSpPr>
            <a:grpSpLocks noChangeAspect="1"/>
          </p:cNvGrpSpPr>
          <p:nvPr/>
        </p:nvGrpSpPr>
        <p:grpSpPr>
          <a:xfrm>
            <a:off x="11513245" y="2776043"/>
            <a:ext cx="2382170" cy="2381986"/>
            <a:chOff x="948154" y="2050047"/>
            <a:chExt cx="216025" cy="216025"/>
          </a:xfrm>
          <a:solidFill>
            <a:schemeClr val="bg1">
              <a:alpha val="40000"/>
            </a:schemeClr>
          </a:solidFill>
        </p:grpSpPr>
        <p:sp>
          <p:nvSpPr>
            <p:cNvPr id="9" name="Freeform: Shape 6">
              <a:extLst>
                <a:ext uri="{FF2B5EF4-FFF2-40B4-BE49-F238E27FC236}">
                  <a16:creationId xmlns:a16="http://schemas.microsoft.com/office/drawing/2014/main" id="{AD7F5AD0-263A-F948-94CF-36844078F80A}"/>
                </a:ext>
              </a:extLst>
            </p:cNvPr>
            <p:cNvSpPr/>
            <p:nvPr/>
          </p:nvSpPr>
          <p:spPr>
            <a:xfrm>
              <a:off x="948154" y="2050047"/>
              <a:ext cx="216025" cy="216025"/>
            </a:xfrm>
            <a:custGeom>
              <a:avLst/>
              <a:gdLst>
                <a:gd name="connsiteX0" fmla="*/ 121539 w 295275"/>
                <a:gd name="connsiteY0" fmla="*/ 7144 h 295275"/>
                <a:gd name="connsiteX1" fmla="*/ 121539 w 295275"/>
                <a:gd name="connsiteY1" fmla="*/ 121539 h 295275"/>
                <a:gd name="connsiteX2" fmla="*/ 7144 w 295275"/>
                <a:gd name="connsiteY2" fmla="*/ 121539 h 295275"/>
                <a:gd name="connsiteX3" fmla="*/ 7144 w 295275"/>
                <a:gd name="connsiteY3" fmla="*/ 179451 h 295275"/>
                <a:gd name="connsiteX4" fmla="*/ 121539 w 295275"/>
                <a:gd name="connsiteY4" fmla="*/ 179451 h 295275"/>
                <a:gd name="connsiteX5" fmla="*/ 121539 w 295275"/>
                <a:gd name="connsiteY5" fmla="*/ 293846 h 295275"/>
                <a:gd name="connsiteX6" fmla="*/ 179451 w 295275"/>
                <a:gd name="connsiteY6" fmla="*/ 293846 h 295275"/>
                <a:gd name="connsiteX7" fmla="*/ 179451 w 295275"/>
                <a:gd name="connsiteY7" fmla="*/ 179451 h 295275"/>
                <a:gd name="connsiteX8" fmla="*/ 293846 w 295275"/>
                <a:gd name="connsiteY8" fmla="*/ 179451 h 295275"/>
                <a:gd name="connsiteX9" fmla="*/ 293846 w 295275"/>
                <a:gd name="connsiteY9" fmla="*/ 121539 h 295275"/>
                <a:gd name="connsiteX10" fmla="*/ 179451 w 295275"/>
                <a:gd name="connsiteY10" fmla="*/ 121539 h 295275"/>
                <a:gd name="connsiteX11" fmla="*/ 179451 w 295275"/>
                <a:gd name="connsiteY11" fmla="*/ 7144 h 295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5275" h="295275">
                  <a:moveTo>
                    <a:pt x="121539" y="7144"/>
                  </a:moveTo>
                  <a:lnTo>
                    <a:pt x="121539" y="121539"/>
                  </a:lnTo>
                  <a:lnTo>
                    <a:pt x="7144" y="121539"/>
                  </a:lnTo>
                  <a:lnTo>
                    <a:pt x="7144" y="179451"/>
                  </a:lnTo>
                  <a:lnTo>
                    <a:pt x="121539" y="179451"/>
                  </a:lnTo>
                  <a:lnTo>
                    <a:pt x="121539" y="293846"/>
                  </a:lnTo>
                  <a:lnTo>
                    <a:pt x="179451" y="293846"/>
                  </a:lnTo>
                  <a:lnTo>
                    <a:pt x="179451" y="179451"/>
                  </a:lnTo>
                  <a:lnTo>
                    <a:pt x="293846" y="179451"/>
                  </a:lnTo>
                  <a:lnTo>
                    <a:pt x="293846" y="121539"/>
                  </a:lnTo>
                  <a:lnTo>
                    <a:pt x="179451" y="121539"/>
                  </a:lnTo>
                  <a:lnTo>
                    <a:pt x="179451" y="714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AU" sz="1985"/>
            </a:p>
          </p:txBody>
        </p: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A0C96EDF-E8E0-A647-B7B7-BCC69BA24108}"/>
                </a:ext>
              </a:extLst>
            </p:cNvPr>
            <p:cNvGrpSpPr/>
            <p:nvPr/>
          </p:nvGrpSpPr>
          <p:grpSpPr>
            <a:xfrm>
              <a:off x="958955" y="2060848"/>
              <a:ext cx="196444" cy="196444"/>
              <a:chOff x="519961" y="1999640"/>
              <a:chExt cx="196444" cy="196444"/>
            </a:xfrm>
            <a:grpFill/>
          </p:grpSpPr>
          <p:sp>
            <p:nvSpPr>
              <p:cNvPr id="11" name="Freeform: Shape 7">
                <a:extLst>
                  <a:ext uri="{FF2B5EF4-FFF2-40B4-BE49-F238E27FC236}">
                    <a16:creationId xmlns:a16="http://schemas.microsoft.com/office/drawing/2014/main" id="{BF9E1123-EAC0-0E4F-8573-3846DF9DCFC9}"/>
                  </a:ext>
                </a:extLst>
              </p:cNvPr>
              <p:cNvSpPr/>
              <p:nvPr/>
            </p:nvSpPr>
            <p:spPr>
              <a:xfrm>
                <a:off x="639820" y="1999640"/>
                <a:ext cx="69685" cy="76654"/>
              </a:xfrm>
              <a:custGeom>
                <a:avLst/>
                <a:gdLst>
                  <a:gd name="connsiteX0" fmla="*/ 37624 w 95250"/>
                  <a:gd name="connsiteY0" fmla="*/ 44958 h 104775"/>
                  <a:gd name="connsiteX1" fmla="*/ 7144 w 95250"/>
                  <a:gd name="connsiteY1" fmla="*/ 73819 h 104775"/>
                  <a:gd name="connsiteX2" fmla="*/ 7144 w 95250"/>
                  <a:gd name="connsiteY2" fmla="*/ 38100 h 104775"/>
                  <a:gd name="connsiteX3" fmla="*/ 24956 w 95250"/>
                  <a:gd name="connsiteY3" fmla="*/ 22765 h 104775"/>
                  <a:gd name="connsiteX4" fmla="*/ 40481 w 95250"/>
                  <a:gd name="connsiteY4" fmla="*/ 7144 h 104775"/>
                  <a:gd name="connsiteX5" fmla="*/ 37624 w 95250"/>
                  <a:gd name="connsiteY5" fmla="*/ 44958 h 104775"/>
                  <a:gd name="connsiteX6" fmla="*/ 71342 w 95250"/>
                  <a:gd name="connsiteY6" fmla="*/ 66294 h 104775"/>
                  <a:gd name="connsiteX7" fmla="*/ 89154 w 95250"/>
                  <a:gd name="connsiteY7" fmla="*/ 47339 h 104775"/>
                  <a:gd name="connsiteX8" fmla="*/ 70199 w 95250"/>
                  <a:gd name="connsiteY8" fmla="*/ 100584 h 104775"/>
                  <a:gd name="connsiteX9" fmla="*/ 36767 w 95250"/>
                  <a:gd name="connsiteY9" fmla="*/ 100584 h 104775"/>
                  <a:gd name="connsiteX10" fmla="*/ 71342 w 95250"/>
                  <a:gd name="connsiteY10" fmla="*/ 66294 h 104775"/>
                  <a:gd name="connsiteX11" fmla="*/ 42481 w 95250"/>
                  <a:gd name="connsiteY11" fmla="*/ 48197 h 104775"/>
                  <a:gd name="connsiteX12" fmla="*/ 67437 w 95250"/>
                  <a:gd name="connsiteY12" fmla="*/ 22955 h 104775"/>
                  <a:gd name="connsiteX13" fmla="*/ 62103 w 95250"/>
                  <a:gd name="connsiteY13" fmla="*/ 64865 h 104775"/>
                  <a:gd name="connsiteX14" fmla="*/ 28956 w 95250"/>
                  <a:gd name="connsiteY14" fmla="*/ 100584 h 104775"/>
                  <a:gd name="connsiteX15" fmla="*/ 7144 w 95250"/>
                  <a:gd name="connsiteY15" fmla="*/ 100584 h 104775"/>
                  <a:gd name="connsiteX16" fmla="*/ 7144 w 95250"/>
                  <a:gd name="connsiteY16" fmla="*/ 84582 h 104775"/>
                  <a:gd name="connsiteX17" fmla="*/ 42481 w 95250"/>
                  <a:gd name="connsiteY17" fmla="*/ 48197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37624" y="44958"/>
                    </a:moveTo>
                    <a:cubicBezTo>
                      <a:pt x="20383" y="57817"/>
                      <a:pt x="7144" y="73819"/>
                      <a:pt x="7144" y="73819"/>
                    </a:cubicBezTo>
                    <a:lnTo>
                      <a:pt x="7144" y="38100"/>
                    </a:lnTo>
                    <a:cubicBezTo>
                      <a:pt x="12002" y="32480"/>
                      <a:pt x="24956" y="22765"/>
                      <a:pt x="24956" y="22765"/>
                    </a:cubicBezTo>
                    <a:cubicBezTo>
                      <a:pt x="34004" y="15716"/>
                      <a:pt x="40481" y="7144"/>
                      <a:pt x="40481" y="7144"/>
                    </a:cubicBezTo>
                    <a:cubicBezTo>
                      <a:pt x="64580" y="22193"/>
                      <a:pt x="37624" y="44958"/>
                      <a:pt x="37624" y="44958"/>
                    </a:cubicBezTo>
                    <a:moveTo>
                      <a:pt x="71342" y="66294"/>
                    </a:moveTo>
                    <a:cubicBezTo>
                      <a:pt x="84868" y="55436"/>
                      <a:pt x="89154" y="47339"/>
                      <a:pt x="89154" y="47339"/>
                    </a:cubicBezTo>
                    <a:cubicBezTo>
                      <a:pt x="114871" y="73057"/>
                      <a:pt x="70199" y="100584"/>
                      <a:pt x="70199" y="100584"/>
                    </a:cubicBezTo>
                    <a:lnTo>
                      <a:pt x="36767" y="100584"/>
                    </a:lnTo>
                    <a:cubicBezTo>
                      <a:pt x="42101" y="86011"/>
                      <a:pt x="71342" y="66294"/>
                      <a:pt x="71342" y="66294"/>
                    </a:cubicBezTo>
                    <a:moveTo>
                      <a:pt x="42481" y="48197"/>
                    </a:moveTo>
                    <a:cubicBezTo>
                      <a:pt x="57531" y="35624"/>
                      <a:pt x="67437" y="22955"/>
                      <a:pt x="67437" y="22955"/>
                    </a:cubicBezTo>
                    <a:cubicBezTo>
                      <a:pt x="93345" y="44196"/>
                      <a:pt x="62103" y="64865"/>
                      <a:pt x="62103" y="64865"/>
                    </a:cubicBezTo>
                    <a:cubicBezTo>
                      <a:pt x="37052" y="85344"/>
                      <a:pt x="28956" y="100584"/>
                      <a:pt x="28956" y="100584"/>
                    </a:cubicBezTo>
                    <a:lnTo>
                      <a:pt x="7144" y="100584"/>
                    </a:lnTo>
                    <a:lnTo>
                      <a:pt x="7144" y="84582"/>
                    </a:lnTo>
                    <a:cubicBezTo>
                      <a:pt x="10763" y="75057"/>
                      <a:pt x="42481" y="48197"/>
                      <a:pt x="42481" y="48197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2" name="Freeform: Shape 8">
                <a:extLst>
                  <a:ext uri="{FF2B5EF4-FFF2-40B4-BE49-F238E27FC236}">
                    <a16:creationId xmlns:a16="http://schemas.microsoft.com/office/drawing/2014/main" id="{03565007-B6D2-384B-8497-CC1F8BB98F4B}"/>
                  </a:ext>
                </a:extLst>
              </p:cNvPr>
              <p:cNvSpPr/>
              <p:nvPr/>
            </p:nvSpPr>
            <p:spPr>
              <a:xfrm>
                <a:off x="519961" y="2002095"/>
                <a:ext cx="76654" cy="69685"/>
              </a:xfrm>
              <a:custGeom>
                <a:avLst/>
                <a:gdLst>
                  <a:gd name="connsiteX0" fmla="*/ 44863 w 104775"/>
                  <a:gd name="connsiteY0" fmla="*/ 66654 h 95250"/>
                  <a:gd name="connsiteX1" fmla="*/ 73724 w 104775"/>
                  <a:gd name="connsiteY1" fmla="*/ 97134 h 95250"/>
                  <a:gd name="connsiteX2" fmla="*/ 38100 w 104775"/>
                  <a:gd name="connsiteY2" fmla="*/ 97134 h 95250"/>
                  <a:gd name="connsiteX3" fmla="*/ 22765 w 104775"/>
                  <a:gd name="connsiteY3" fmla="*/ 79322 h 95250"/>
                  <a:gd name="connsiteX4" fmla="*/ 7144 w 104775"/>
                  <a:gd name="connsiteY4" fmla="*/ 63892 h 95250"/>
                  <a:gd name="connsiteX5" fmla="*/ 44863 w 104775"/>
                  <a:gd name="connsiteY5" fmla="*/ 66654 h 95250"/>
                  <a:gd name="connsiteX6" fmla="*/ 66294 w 104775"/>
                  <a:gd name="connsiteY6" fmla="*/ 32935 h 95250"/>
                  <a:gd name="connsiteX7" fmla="*/ 47339 w 104775"/>
                  <a:gd name="connsiteY7" fmla="*/ 15124 h 95250"/>
                  <a:gd name="connsiteX8" fmla="*/ 100584 w 104775"/>
                  <a:gd name="connsiteY8" fmla="*/ 34078 h 95250"/>
                  <a:gd name="connsiteX9" fmla="*/ 100584 w 104775"/>
                  <a:gd name="connsiteY9" fmla="*/ 67511 h 95250"/>
                  <a:gd name="connsiteX10" fmla="*/ 66294 w 104775"/>
                  <a:gd name="connsiteY10" fmla="*/ 32935 h 95250"/>
                  <a:gd name="connsiteX11" fmla="*/ 48101 w 104775"/>
                  <a:gd name="connsiteY11" fmla="*/ 61796 h 95250"/>
                  <a:gd name="connsiteX12" fmla="*/ 22955 w 104775"/>
                  <a:gd name="connsiteY12" fmla="*/ 36841 h 95250"/>
                  <a:gd name="connsiteX13" fmla="*/ 64865 w 104775"/>
                  <a:gd name="connsiteY13" fmla="*/ 42175 h 95250"/>
                  <a:gd name="connsiteX14" fmla="*/ 100584 w 104775"/>
                  <a:gd name="connsiteY14" fmla="*/ 75322 h 95250"/>
                  <a:gd name="connsiteX15" fmla="*/ 100584 w 104775"/>
                  <a:gd name="connsiteY15" fmla="*/ 97134 h 95250"/>
                  <a:gd name="connsiteX16" fmla="*/ 84582 w 104775"/>
                  <a:gd name="connsiteY16" fmla="*/ 97134 h 95250"/>
                  <a:gd name="connsiteX17" fmla="*/ 48101 w 104775"/>
                  <a:gd name="connsiteY17" fmla="*/ 6179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44863" y="66654"/>
                    </a:moveTo>
                    <a:cubicBezTo>
                      <a:pt x="57722" y="83894"/>
                      <a:pt x="73724" y="97134"/>
                      <a:pt x="73724" y="97134"/>
                    </a:cubicBezTo>
                    <a:lnTo>
                      <a:pt x="38100" y="97134"/>
                    </a:lnTo>
                    <a:cubicBezTo>
                      <a:pt x="32480" y="92276"/>
                      <a:pt x="22765" y="79322"/>
                      <a:pt x="22765" y="79322"/>
                    </a:cubicBezTo>
                    <a:cubicBezTo>
                      <a:pt x="15716" y="70369"/>
                      <a:pt x="7144" y="63892"/>
                      <a:pt x="7144" y="63892"/>
                    </a:cubicBezTo>
                    <a:cubicBezTo>
                      <a:pt x="22193" y="39603"/>
                      <a:pt x="44863" y="66654"/>
                      <a:pt x="44863" y="66654"/>
                    </a:cubicBezTo>
                    <a:moveTo>
                      <a:pt x="66294" y="32935"/>
                    </a:moveTo>
                    <a:cubicBezTo>
                      <a:pt x="55436" y="19410"/>
                      <a:pt x="47339" y="15124"/>
                      <a:pt x="47339" y="15124"/>
                    </a:cubicBezTo>
                    <a:cubicBezTo>
                      <a:pt x="73057" y="-10594"/>
                      <a:pt x="100584" y="34078"/>
                      <a:pt x="100584" y="34078"/>
                    </a:cubicBezTo>
                    <a:lnTo>
                      <a:pt x="100584" y="67511"/>
                    </a:lnTo>
                    <a:cubicBezTo>
                      <a:pt x="86011" y="62177"/>
                      <a:pt x="66294" y="32935"/>
                      <a:pt x="66294" y="32935"/>
                    </a:cubicBezTo>
                    <a:moveTo>
                      <a:pt x="48101" y="61796"/>
                    </a:moveTo>
                    <a:cubicBezTo>
                      <a:pt x="35624" y="46747"/>
                      <a:pt x="22955" y="36841"/>
                      <a:pt x="22955" y="36841"/>
                    </a:cubicBezTo>
                    <a:cubicBezTo>
                      <a:pt x="44196" y="10837"/>
                      <a:pt x="64865" y="42175"/>
                      <a:pt x="64865" y="42175"/>
                    </a:cubicBezTo>
                    <a:cubicBezTo>
                      <a:pt x="85344" y="67225"/>
                      <a:pt x="100584" y="75322"/>
                      <a:pt x="100584" y="75322"/>
                    </a:cubicBezTo>
                    <a:lnTo>
                      <a:pt x="100584" y="97134"/>
                    </a:lnTo>
                    <a:lnTo>
                      <a:pt x="84582" y="97134"/>
                    </a:lnTo>
                    <a:cubicBezTo>
                      <a:pt x="74962" y="93514"/>
                      <a:pt x="48101" y="61796"/>
                      <a:pt x="48101" y="61796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3" name="Freeform: Shape 9">
                <a:extLst>
                  <a:ext uri="{FF2B5EF4-FFF2-40B4-BE49-F238E27FC236}">
                    <a16:creationId xmlns:a16="http://schemas.microsoft.com/office/drawing/2014/main" id="{9F0D25B2-F528-AB4B-BDF6-0F581246996C}"/>
                  </a:ext>
                </a:extLst>
              </p:cNvPr>
              <p:cNvSpPr/>
              <p:nvPr/>
            </p:nvSpPr>
            <p:spPr>
              <a:xfrm>
                <a:off x="522416" y="2119430"/>
                <a:ext cx="69685" cy="76654"/>
              </a:xfrm>
              <a:custGeom>
                <a:avLst/>
                <a:gdLst>
                  <a:gd name="connsiteX0" fmla="*/ 66654 w 95250"/>
                  <a:gd name="connsiteY0" fmla="*/ 62770 h 104775"/>
                  <a:gd name="connsiteX1" fmla="*/ 97134 w 95250"/>
                  <a:gd name="connsiteY1" fmla="*/ 33909 h 104775"/>
                  <a:gd name="connsiteX2" fmla="*/ 97134 w 95250"/>
                  <a:gd name="connsiteY2" fmla="*/ 69628 h 104775"/>
                  <a:gd name="connsiteX3" fmla="*/ 79322 w 95250"/>
                  <a:gd name="connsiteY3" fmla="*/ 84963 h 104775"/>
                  <a:gd name="connsiteX4" fmla="*/ 63796 w 95250"/>
                  <a:gd name="connsiteY4" fmla="*/ 100584 h 104775"/>
                  <a:gd name="connsiteX5" fmla="*/ 66654 w 95250"/>
                  <a:gd name="connsiteY5" fmla="*/ 62770 h 104775"/>
                  <a:gd name="connsiteX6" fmla="*/ 32935 w 95250"/>
                  <a:gd name="connsiteY6" fmla="*/ 41434 h 104775"/>
                  <a:gd name="connsiteX7" fmla="*/ 15124 w 95250"/>
                  <a:gd name="connsiteY7" fmla="*/ 60389 h 104775"/>
                  <a:gd name="connsiteX8" fmla="*/ 34078 w 95250"/>
                  <a:gd name="connsiteY8" fmla="*/ 7144 h 104775"/>
                  <a:gd name="connsiteX9" fmla="*/ 67511 w 95250"/>
                  <a:gd name="connsiteY9" fmla="*/ 7144 h 104775"/>
                  <a:gd name="connsiteX10" fmla="*/ 32935 w 95250"/>
                  <a:gd name="connsiteY10" fmla="*/ 41434 h 104775"/>
                  <a:gd name="connsiteX11" fmla="*/ 61796 w 95250"/>
                  <a:gd name="connsiteY11" fmla="*/ 59531 h 104775"/>
                  <a:gd name="connsiteX12" fmla="*/ 36841 w 95250"/>
                  <a:gd name="connsiteY12" fmla="*/ 84773 h 104775"/>
                  <a:gd name="connsiteX13" fmla="*/ 42175 w 95250"/>
                  <a:gd name="connsiteY13" fmla="*/ 42863 h 104775"/>
                  <a:gd name="connsiteX14" fmla="*/ 75322 w 95250"/>
                  <a:gd name="connsiteY14" fmla="*/ 7144 h 104775"/>
                  <a:gd name="connsiteX15" fmla="*/ 97134 w 95250"/>
                  <a:gd name="connsiteY15" fmla="*/ 7144 h 104775"/>
                  <a:gd name="connsiteX16" fmla="*/ 97134 w 95250"/>
                  <a:gd name="connsiteY16" fmla="*/ 23051 h 104775"/>
                  <a:gd name="connsiteX17" fmla="*/ 61796 w 95250"/>
                  <a:gd name="connsiteY17" fmla="*/ 59531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95250" h="104775">
                    <a:moveTo>
                      <a:pt x="66654" y="62770"/>
                    </a:moveTo>
                    <a:cubicBezTo>
                      <a:pt x="83894" y="49911"/>
                      <a:pt x="97134" y="33909"/>
                      <a:pt x="97134" y="33909"/>
                    </a:cubicBezTo>
                    <a:lnTo>
                      <a:pt x="97134" y="69628"/>
                    </a:lnTo>
                    <a:cubicBezTo>
                      <a:pt x="92276" y="75248"/>
                      <a:pt x="79322" y="84963"/>
                      <a:pt x="79322" y="84963"/>
                    </a:cubicBezTo>
                    <a:cubicBezTo>
                      <a:pt x="70273" y="92012"/>
                      <a:pt x="63796" y="100584"/>
                      <a:pt x="63796" y="100584"/>
                    </a:cubicBezTo>
                    <a:cubicBezTo>
                      <a:pt x="39603" y="85534"/>
                      <a:pt x="66654" y="62770"/>
                      <a:pt x="66654" y="62770"/>
                    </a:cubicBezTo>
                    <a:moveTo>
                      <a:pt x="32935" y="41434"/>
                    </a:moveTo>
                    <a:cubicBezTo>
                      <a:pt x="19410" y="52292"/>
                      <a:pt x="15124" y="60389"/>
                      <a:pt x="15124" y="60389"/>
                    </a:cubicBezTo>
                    <a:cubicBezTo>
                      <a:pt x="-10594" y="34671"/>
                      <a:pt x="34078" y="7144"/>
                      <a:pt x="34078" y="7144"/>
                    </a:cubicBezTo>
                    <a:lnTo>
                      <a:pt x="67511" y="7144"/>
                    </a:lnTo>
                    <a:cubicBezTo>
                      <a:pt x="62177" y="21717"/>
                      <a:pt x="32935" y="41434"/>
                      <a:pt x="32935" y="41434"/>
                    </a:cubicBezTo>
                    <a:moveTo>
                      <a:pt x="61796" y="59531"/>
                    </a:moveTo>
                    <a:cubicBezTo>
                      <a:pt x="46747" y="72104"/>
                      <a:pt x="36841" y="84773"/>
                      <a:pt x="36841" y="84773"/>
                    </a:cubicBezTo>
                    <a:cubicBezTo>
                      <a:pt x="10837" y="63532"/>
                      <a:pt x="42175" y="42863"/>
                      <a:pt x="42175" y="42863"/>
                    </a:cubicBezTo>
                    <a:cubicBezTo>
                      <a:pt x="67225" y="22384"/>
                      <a:pt x="75322" y="7144"/>
                      <a:pt x="75322" y="7144"/>
                    </a:cubicBezTo>
                    <a:lnTo>
                      <a:pt x="97134" y="7144"/>
                    </a:lnTo>
                    <a:lnTo>
                      <a:pt x="97134" y="23051"/>
                    </a:lnTo>
                    <a:cubicBezTo>
                      <a:pt x="93514" y="32671"/>
                      <a:pt x="61796" y="59531"/>
                      <a:pt x="61796" y="5953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  <p:sp>
            <p:nvSpPr>
              <p:cNvPr id="14" name="Freeform: Shape 10">
                <a:extLst>
                  <a:ext uri="{FF2B5EF4-FFF2-40B4-BE49-F238E27FC236}">
                    <a16:creationId xmlns:a16="http://schemas.microsoft.com/office/drawing/2014/main" id="{60CFEEE9-3D0B-C644-94BB-8D812E6B800C}"/>
                  </a:ext>
                </a:extLst>
              </p:cNvPr>
              <p:cNvSpPr/>
              <p:nvPr/>
            </p:nvSpPr>
            <p:spPr>
              <a:xfrm>
                <a:off x="639751" y="2119499"/>
                <a:ext cx="76654" cy="69685"/>
              </a:xfrm>
              <a:custGeom>
                <a:avLst/>
                <a:gdLst>
                  <a:gd name="connsiteX0" fmla="*/ 62770 w 104775"/>
                  <a:gd name="connsiteY0" fmla="*/ 37624 h 95250"/>
                  <a:gd name="connsiteX1" fmla="*/ 33909 w 104775"/>
                  <a:gd name="connsiteY1" fmla="*/ 7144 h 95250"/>
                  <a:gd name="connsiteX2" fmla="*/ 69628 w 104775"/>
                  <a:gd name="connsiteY2" fmla="*/ 7144 h 95250"/>
                  <a:gd name="connsiteX3" fmla="*/ 84963 w 104775"/>
                  <a:gd name="connsiteY3" fmla="*/ 24956 h 95250"/>
                  <a:gd name="connsiteX4" fmla="*/ 100584 w 104775"/>
                  <a:gd name="connsiteY4" fmla="*/ 40481 h 95250"/>
                  <a:gd name="connsiteX5" fmla="*/ 62770 w 104775"/>
                  <a:gd name="connsiteY5" fmla="*/ 37624 h 95250"/>
                  <a:gd name="connsiteX6" fmla="*/ 41434 w 104775"/>
                  <a:gd name="connsiteY6" fmla="*/ 71247 h 95250"/>
                  <a:gd name="connsiteX7" fmla="*/ 60389 w 104775"/>
                  <a:gd name="connsiteY7" fmla="*/ 89059 h 95250"/>
                  <a:gd name="connsiteX8" fmla="*/ 7144 w 104775"/>
                  <a:gd name="connsiteY8" fmla="*/ 70104 h 95250"/>
                  <a:gd name="connsiteX9" fmla="*/ 7144 w 104775"/>
                  <a:gd name="connsiteY9" fmla="*/ 36671 h 95250"/>
                  <a:gd name="connsiteX10" fmla="*/ 41434 w 104775"/>
                  <a:gd name="connsiteY10" fmla="*/ 71247 h 95250"/>
                  <a:gd name="connsiteX11" fmla="*/ 59531 w 104775"/>
                  <a:gd name="connsiteY11" fmla="*/ 42481 h 95250"/>
                  <a:gd name="connsiteX12" fmla="*/ 84773 w 104775"/>
                  <a:gd name="connsiteY12" fmla="*/ 67437 h 95250"/>
                  <a:gd name="connsiteX13" fmla="*/ 42863 w 104775"/>
                  <a:gd name="connsiteY13" fmla="*/ 62103 h 95250"/>
                  <a:gd name="connsiteX14" fmla="*/ 7144 w 104775"/>
                  <a:gd name="connsiteY14" fmla="*/ 28956 h 95250"/>
                  <a:gd name="connsiteX15" fmla="*/ 7144 w 104775"/>
                  <a:gd name="connsiteY15" fmla="*/ 7144 h 95250"/>
                  <a:gd name="connsiteX16" fmla="*/ 23051 w 104775"/>
                  <a:gd name="connsiteY16" fmla="*/ 7144 h 95250"/>
                  <a:gd name="connsiteX17" fmla="*/ 59531 w 104775"/>
                  <a:gd name="connsiteY17" fmla="*/ 42481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04775" h="95250">
                    <a:moveTo>
                      <a:pt x="62770" y="37624"/>
                    </a:moveTo>
                    <a:cubicBezTo>
                      <a:pt x="49911" y="20383"/>
                      <a:pt x="33909" y="7144"/>
                      <a:pt x="33909" y="7144"/>
                    </a:cubicBezTo>
                    <a:lnTo>
                      <a:pt x="69628" y="7144"/>
                    </a:lnTo>
                    <a:cubicBezTo>
                      <a:pt x="75248" y="12002"/>
                      <a:pt x="84963" y="24956"/>
                      <a:pt x="84963" y="24956"/>
                    </a:cubicBezTo>
                    <a:cubicBezTo>
                      <a:pt x="92012" y="34004"/>
                      <a:pt x="100584" y="40481"/>
                      <a:pt x="100584" y="40481"/>
                    </a:cubicBezTo>
                    <a:cubicBezTo>
                      <a:pt x="85534" y="64580"/>
                      <a:pt x="62770" y="37624"/>
                      <a:pt x="62770" y="37624"/>
                    </a:cubicBezTo>
                    <a:moveTo>
                      <a:pt x="41434" y="71247"/>
                    </a:moveTo>
                    <a:cubicBezTo>
                      <a:pt x="52292" y="84773"/>
                      <a:pt x="60389" y="89059"/>
                      <a:pt x="60389" y="89059"/>
                    </a:cubicBezTo>
                    <a:cubicBezTo>
                      <a:pt x="34671" y="114776"/>
                      <a:pt x="7144" y="70104"/>
                      <a:pt x="7144" y="70104"/>
                    </a:cubicBezTo>
                    <a:lnTo>
                      <a:pt x="7144" y="36671"/>
                    </a:lnTo>
                    <a:cubicBezTo>
                      <a:pt x="21717" y="42101"/>
                      <a:pt x="41434" y="71247"/>
                      <a:pt x="41434" y="71247"/>
                    </a:cubicBezTo>
                    <a:moveTo>
                      <a:pt x="59531" y="42481"/>
                    </a:moveTo>
                    <a:cubicBezTo>
                      <a:pt x="72104" y="57531"/>
                      <a:pt x="84773" y="67437"/>
                      <a:pt x="84773" y="67437"/>
                    </a:cubicBezTo>
                    <a:cubicBezTo>
                      <a:pt x="63532" y="93440"/>
                      <a:pt x="42863" y="62103"/>
                      <a:pt x="42863" y="62103"/>
                    </a:cubicBezTo>
                    <a:cubicBezTo>
                      <a:pt x="22384" y="37052"/>
                      <a:pt x="7144" y="28956"/>
                      <a:pt x="7144" y="28956"/>
                    </a:cubicBezTo>
                    <a:lnTo>
                      <a:pt x="7144" y="7144"/>
                    </a:lnTo>
                    <a:lnTo>
                      <a:pt x="23051" y="7144"/>
                    </a:lnTo>
                    <a:cubicBezTo>
                      <a:pt x="32671" y="10763"/>
                      <a:pt x="59531" y="42481"/>
                      <a:pt x="59531" y="42481"/>
                    </a:cubicBezTo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AU" sz="1985"/>
              </a:p>
            </p:txBody>
          </p:sp>
        </p:grp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D191CCF-438D-F24C-A190-38082FD0F0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1415"/>
            <a:ext cx="13444538" cy="3269348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icon to add picture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DB7B3968-B42F-264E-9858-F96AD025663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0876" y="3590755"/>
            <a:ext cx="10083404" cy="1588176"/>
          </a:xfrm>
          <a:prstGeom prst="rect">
            <a:avLst/>
          </a:prstGeom>
        </p:spPr>
        <p:txBody>
          <a:bodyPr anchor="b"/>
          <a:lstStyle>
            <a:lvl1pPr algn="l">
              <a:defRPr sz="4411" b="1" cap="all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06268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34DE7A9E-388A-B944-885A-B6C14DCFF7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80567" y="3972247"/>
            <a:ext cx="10083404" cy="182593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985">
                <a:solidFill>
                  <a:schemeClr val="bg1"/>
                </a:solidFill>
              </a:defRPr>
            </a:lvl1pPr>
            <a:lvl2pPr marL="378116" indent="0" algn="ctr">
              <a:buNone/>
              <a:defRPr sz="1654"/>
            </a:lvl2pPr>
            <a:lvl3pPr marL="756232" indent="0" algn="ctr">
              <a:buNone/>
              <a:defRPr sz="1489"/>
            </a:lvl3pPr>
            <a:lvl4pPr marL="1134347" indent="0" algn="ctr">
              <a:buNone/>
              <a:defRPr sz="1323"/>
            </a:lvl4pPr>
            <a:lvl5pPr marL="1512463" indent="0" algn="ctr">
              <a:buNone/>
              <a:defRPr sz="1323"/>
            </a:lvl5pPr>
            <a:lvl6pPr marL="1890579" indent="0" algn="ctr">
              <a:buNone/>
              <a:defRPr sz="1323"/>
            </a:lvl6pPr>
            <a:lvl7pPr marL="2268695" indent="0" algn="ctr">
              <a:buNone/>
              <a:defRPr sz="1323"/>
            </a:lvl7pPr>
            <a:lvl8pPr marL="2646811" indent="0" algn="ctr">
              <a:buNone/>
              <a:defRPr sz="1323"/>
            </a:lvl8pPr>
            <a:lvl9pPr marL="3024927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0455BD9-3DF5-2446-AA58-D59CFA1F5678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680567" y="1237717"/>
            <a:ext cx="10083404" cy="2632992"/>
          </a:xfrm>
          <a:prstGeom prst="rect">
            <a:avLst/>
          </a:prstGeom>
        </p:spPr>
        <p:txBody>
          <a:bodyPr anchor="b"/>
          <a:lstStyle>
            <a:lvl1pPr algn="ctr">
              <a:defRPr sz="4962" b="1" cap="all" baseline="0">
                <a:solidFill>
                  <a:srgbClr val="0C244C"/>
                </a:solidFill>
              </a:defRPr>
            </a:lvl1pPr>
          </a:lstStyle>
          <a:p>
            <a:r>
              <a:rPr lang="en-US"/>
              <a:t>Click to edit </a:t>
            </a:r>
            <a:br>
              <a:rPr lang="en-US"/>
            </a:br>
            <a:r>
              <a:rPr lang="en-US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45081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bg>
      <p:bgPr>
        <a:solidFill>
          <a:srgbClr val="C3DDD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B94BFC65-2CA9-394C-B825-E3394A34FF09}"/>
              </a:ext>
            </a:extLst>
          </p:cNvPr>
          <p:cNvSpPr txBox="1"/>
          <p:nvPr/>
        </p:nvSpPr>
        <p:spPr>
          <a:xfrm>
            <a:off x="14944665" y="6814527"/>
            <a:ext cx="255198" cy="39780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985"/>
              <a:t> </a:t>
            </a:r>
          </a:p>
        </p:txBody>
      </p:sp>
      <p:sp>
        <p:nvSpPr>
          <p:cNvPr id="5" name="Title Placeholder 1">
            <a:extLst>
              <a:ext uri="{FF2B5EF4-FFF2-40B4-BE49-F238E27FC236}">
                <a16:creationId xmlns:a16="http://schemas.microsoft.com/office/drawing/2014/main" id="{3A23D3B5-17DF-E94A-8FB3-6084B97573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8031" y="456321"/>
            <a:ext cx="12191599" cy="78402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algn="l">
              <a:defRPr b="1" i="0" cap="all" normalizeH="0" baseline="0">
                <a:solidFill>
                  <a:srgbClr val="0C244C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7A4B785D-CEDA-A042-93FF-FDDC90576B9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08031" y="1360708"/>
            <a:ext cx="12191599" cy="4526303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489" cap="none" baseline="0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1pPr>
            <a:lvl2pPr marL="0" indent="0">
              <a:spcBef>
                <a:spcPts val="207"/>
              </a:spcBef>
              <a:buFontTx/>
              <a:buNone/>
              <a:defRPr sz="1985" cap="all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2pPr>
            <a:lvl3pPr marL="0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3pPr>
            <a:lvl4pPr marL="357275" indent="-189058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4pPr>
            <a:lvl5pPr marL="491253" indent="-148865">
              <a:spcBef>
                <a:spcPts val="207"/>
              </a:spcBef>
              <a:buFont typeface="Arial"/>
              <a:buChar char="•"/>
              <a:defRPr sz="1489">
                <a:solidFill>
                  <a:schemeClr val="bg1">
                    <a:lumMod val="9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2309A17F-886E-9245-A52B-75E9730B013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8031" y="5887011"/>
            <a:ext cx="6712606" cy="90334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FontTx/>
              <a:buNone/>
              <a:defRPr sz="869">
                <a:solidFill>
                  <a:schemeClr val="bg1"/>
                </a:solidFill>
                <a:latin typeface="Arial"/>
                <a:cs typeface="Arial"/>
              </a:defRPr>
            </a:lvl1pPr>
            <a:lvl2pPr marL="378116" indent="0">
              <a:buFontTx/>
              <a:buNone/>
              <a:defRPr sz="1158">
                <a:latin typeface=""/>
              </a:defRPr>
            </a:lvl2pPr>
            <a:lvl3pPr marL="756232" indent="0">
              <a:buFontTx/>
              <a:buNone/>
              <a:defRPr sz="1158">
                <a:latin typeface=""/>
              </a:defRPr>
            </a:lvl3pPr>
            <a:lvl4pPr marL="1134347" indent="0">
              <a:buFontTx/>
              <a:buNone/>
              <a:defRPr sz="1158">
                <a:latin typeface=""/>
              </a:defRPr>
            </a:lvl4pPr>
            <a:lvl5pPr marL="1512463" indent="0">
              <a:buFontTx/>
              <a:buNone/>
              <a:defRPr sz="1158">
                <a:latin typeface=""/>
              </a:defRPr>
            </a:lvl5pPr>
          </a:lstStyle>
          <a:p>
            <a:pPr lvl="0"/>
            <a:r>
              <a:rPr lang="en-AU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20996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emf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pn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bg object 17">
            <a:extLst>
              <a:ext uri="{FF2B5EF4-FFF2-40B4-BE49-F238E27FC236}">
                <a16:creationId xmlns:a16="http://schemas.microsoft.com/office/drawing/2014/main" id="{6242D198-E2DD-0341-A688-39C5FF3F8A86}"/>
              </a:ext>
            </a:extLst>
          </p:cNvPr>
          <p:cNvSpPr/>
          <p:nvPr/>
        </p:nvSpPr>
        <p:spPr>
          <a:xfrm>
            <a:off x="0" y="6957781"/>
            <a:ext cx="13444538" cy="605071"/>
          </a:xfrm>
          <a:custGeom>
            <a:avLst/>
            <a:gdLst/>
            <a:ahLst/>
            <a:cxnLst/>
            <a:rect l="l" t="t" r="r" b="b"/>
            <a:pathLst>
              <a:path w="13004800" h="762000">
                <a:moveTo>
                  <a:pt x="13004800" y="0"/>
                </a:moveTo>
                <a:lnTo>
                  <a:pt x="0" y="0"/>
                </a:lnTo>
                <a:lnTo>
                  <a:pt x="0" y="762000"/>
                </a:lnTo>
                <a:lnTo>
                  <a:pt x="13004800" y="762000"/>
                </a:lnTo>
                <a:lnTo>
                  <a:pt x="13004800" y="0"/>
                </a:lnTo>
                <a:close/>
              </a:path>
            </a:pathLst>
          </a:custGeom>
          <a:solidFill>
            <a:srgbClr val="762000"/>
          </a:solidFill>
        </p:spPr>
        <p:txBody>
          <a:bodyPr wrap="square" lIns="0" tIns="0" rIns="0" bIns="0" rtlCol="0"/>
          <a:lstStyle/>
          <a:p>
            <a:endParaRPr sz="1985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3246BC-366E-CA46-8DD2-A93F93232E15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963045" y="7073823"/>
            <a:ext cx="1255666" cy="372985"/>
          </a:xfrm>
          <a:prstGeom prst="rect">
            <a:avLst/>
          </a:prstGeom>
        </p:spPr>
      </p:pic>
      <p:sp>
        <p:nvSpPr>
          <p:cNvPr id="4" name="bg object 16">
            <a:extLst>
              <a:ext uri="{FF2B5EF4-FFF2-40B4-BE49-F238E27FC236}">
                <a16:creationId xmlns:a16="http://schemas.microsoft.com/office/drawing/2014/main" id="{4F53450D-9AAD-5B4B-AE82-865782BA85ED}"/>
              </a:ext>
            </a:extLst>
          </p:cNvPr>
          <p:cNvSpPr/>
          <p:nvPr userDrawn="1"/>
        </p:nvSpPr>
        <p:spPr>
          <a:xfrm>
            <a:off x="0" y="7022471"/>
            <a:ext cx="13444539" cy="540385"/>
          </a:xfrm>
          <a:custGeom>
            <a:avLst/>
            <a:gdLst/>
            <a:ahLst/>
            <a:cxnLst/>
            <a:rect l="l" t="t" r="r" b="b"/>
            <a:pathLst>
              <a:path w="10692130" h="540384">
                <a:moveTo>
                  <a:pt x="10692003" y="0"/>
                </a:moveTo>
                <a:lnTo>
                  <a:pt x="0" y="0"/>
                </a:lnTo>
                <a:lnTo>
                  <a:pt x="0" y="540003"/>
                </a:lnTo>
                <a:lnTo>
                  <a:pt x="10692003" y="540003"/>
                </a:lnTo>
                <a:lnTo>
                  <a:pt x="10692003" y="0"/>
                </a:lnTo>
                <a:close/>
              </a:path>
            </a:pathLst>
          </a:custGeom>
          <a:solidFill>
            <a:srgbClr val="761F00"/>
          </a:solidFill>
        </p:spPr>
        <p:txBody>
          <a:bodyPr wrap="square" lIns="0" tIns="0" rIns="0" bIns="0" rtlCol="0"/>
          <a:lstStyle/>
          <a:p>
            <a:endParaRPr sz="1697"/>
          </a:p>
        </p:txBody>
      </p:sp>
      <p:sp>
        <p:nvSpPr>
          <p:cNvPr id="5" name="bg object 17">
            <a:extLst>
              <a:ext uri="{FF2B5EF4-FFF2-40B4-BE49-F238E27FC236}">
                <a16:creationId xmlns:a16="http://schemas.microsoft.com/office/drawing/2014/main" id="{4CA196B6-1463-B148-94D6-DE6807B9A035}"/>
              </a:ext>
            </a:extLst>
          </p:cNvPr>
          <p:cNvSpPr/>
          <p:nvPr userDrawn="1"/>
        </p:nvSpPr>
        <p:spPr>
          <a:xfrm>
            <a:off x="12322946" y="7164004"/>
            <a:ext cx="796920" cy="251460"/>
          </a:xfrm>
          <a:prstGeom prst="rect">
            <a:avLst/>
          </a:prstGeom>
          <a:blipFill>
            <a:blip r:embed="rId6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697"/>
          </a:p>
        </p:txBody>
      </p:sp>
    </p:spTree>
    <p:extLst>
      <p:ext uri="{BB962C8B-B14F-4D97-AF65-F5344CB8AC3E}">
        <p14:creationId xmlns:p14="http://schemas.microsoft.com/office/powerpoint/2010/main" val="3202243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  <p:sldLayoutId id="2147483685" r:id="rId17"/>
    <p:sldLayoutId id="2147483686" r:id="rId18"/>
    <p:sldLayoutId id="2147483687" r:id="rId19"/>
    <p:sldLayoutId id="2147483688" r:id="rId20"/>
    <p:sldLayoutId id="2147483689" r:id="rId21"/>
    <p:sldLayoutId id="2147483690" r:id="rId22"/>
    <p:sldLayoutId id="2147483691" r:id="rId23"/>
    <p:sldLayoutId id="2147483692" r:id="rId24"/>
    <p:sldLayoutId id="2147483693" r:id="rId25"/>
    <p:sldLayoutId id="2147483694" r:id="rId26"/>
    <p:sldLayoutId id="2147483731" r:id="rId27"/>
    <p:sldLayoutId id="2147483695" r:id="rId28"/>
    <p:sldLayoutId id="2147483696" r:id="rId29"/>
    <p:sldLayoutId id="2147483697" r:id="rId30"/>
    <p:sldLayoutId id="2147483730" r:id="rId31"/>
    <p:sldLayoutId id="2147483698" r:id="rId32"/>
    <p:sldLayoutId id="2147483699" r:id="rId33"/>
    <p:sldLayoutId id="2147483700" r:id="rId34"/>
    <p:sldLayoutId id="2147483701" r:id="rId35"/>
    <p:sldLayoutId id="2147483702" r:id="rId36"/>
    <p:sldLayoutId id="2147483703" r:id="rId37"/>
    <p:sldLayoutId id="2147483704" r:id="rId38"/>
    <p:sldLayoutId id="2147483705" r:id="rId39"/>
    <p:sldLayoutId id="2147483706" r:id="rId40"/>
    <p:sldLayoutId id="2147483707" r:id="rId41"/>
    <p:sldLayoutId id="2147483708" r:id="rId42"/>
    <p:sldLayoutId id="2147483709" r:id="rId43"/>
    <p:sldLayoutId id="2147483710" r:id="rId44"/>
    <p:sldLayoutId id="2147483711" r:id="rId45"/>
    <p:sldLayoutId id="2147483712" r:id="rId46"/>
    <p:sldLayoutId id="2147483713" r:id="rId47"/>
    <p:sldLayoutId id="2147483714" r:id="rId48"/>
    <p:sldLayoutId id="2147483715" r:id="rId49"/>
    <p:sldLayoutId id="2147483716" r:id="rId50"/>
    <p:sldLayoutId id="2147483717" r:id="rId51"/>
    <p:sldLayoutId id="2147483718" r:id="rId52"/>
    <p:sldLayoutId id="2147483719" r:id="rId53"/>
    <p:sldLayoutId id="2147483720" r:id="rId54"/>
    <p:sldLayoutId id="2147483721" r:id="rId55"/>
    <p:sldLayoutId id="2147483722" r:id="rId56"/>
    <p:sldLayoutId id="2147483723" r:id="rId57"/>
    <p:sldLayoutId id="2147483724" r:id="rId58"/>
    <p:sldLayoutId id="2147483725" r:id="rId59"/>
    <p:sldLayoutId id="2147483726" r:id="rId60"/>
    <p:sldLayoutId id="2147483727" r:id="rId61"/>
  </p:sldLayoutIdLst>
  <p:txStyles>
    <p:titleStyle>
      <a:lvl1pPr algn="l" defTabSz="756232" rtl="0" eaLnBrk="1" latinLnBrk="0" hangingPunct="1">
        <a:lnSpc>
          <a:spcPct val="90000"/>
        </a:lnSpc>
        <a:spcBef>
          <a:spcPct val="0"/>
        </a:spcBef>
        <a:buNone/>
        <a:defRPr sz="363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9058" indent="-189058" algn="l" defTabSz="756232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6" kern="1200">
          <a:solidFill>
            <a:schemeClr val="tx1"/>
          </a:solidFill>
          <a:latin typeface="+mn-lt"/>
          <a:ea typeface="+mn-ea"/>
          <a:cs typeface="+mn-cs"/>
        </a:defRPr>
      </a:lvl1pPr>
      <a:lvl2pPr marL="567174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985" kern="1200">
          <a:solidFill>
            <a:schemeClr val="tx1"/>
          </a:solidFill>
          <a:latin typeface="+mn-lt"/>
          <a:ea typeface="+mn-ea"/>
          <a:cs typeface="+mn-cs"/>
        </a:defRPr>
      </a:lvl2pPr>
      <a:lvl3pPr marL="945290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654" kern="1200">
          <a:solidFill>
            <a:schemeClr val="tx1"/>
          </a:solidFill>
          <a:latin typeface="+mn-lt"/>
          <a:ea typeface="+mn-ea"/>
          <a:cs typeface="+mn-cs"/>
        </a:defRPr>
      </a:lvl3pPr>
      <a:lvl4pPr marL="132340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701521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2079637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457753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835869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213985" indent="-189058" algn="l" defTabSz="756232" rtl="0" eaLnBrk="1" latinLnBrk="0" hangingPunct="1">
        <a:lnSpc>
          <a:spcPct val="90000"/>
        </a:lnSpc>
        <a:spcBef>
          <a:spcPts val="414"/>
        </a:spcBef>
        <a:buFont typeface="Arial" panose="020B0604020202020204" pitchFamily="34" charset="0"/>
        <a:buChar char="•"/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1pPr>
      <a:lvl2pPr marL="378116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2pPr>
      <a:lvl3pPr marL="756232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3pPr>
      <a:lvl4pPr marL="113434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4pPr>
      <a:lvl5pPr marL="1512463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5pPr>
      <a:lvl6pPr marL="1890579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6pPr>
      <a:lvl7pPr marL="2268695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7pPr>
      <a:lvl8pPr marL="2646811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8pPr>
      <a:lvl9pPr marL="3024927" algn="l" defTabSz="756232" rtl="0" eaLnBrk="1" latinLnBrk="0" hangingPunct="1">
        <a:defRPr sz="148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5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erson and person sitting on a bench with a child&#10;&#10;Description automatically generated">
            <a:extLst>
              <a:ext uri="{FF2B5EF4-FFF2-40B4-BE49-F238E27FC236}">
                <a16:creationId xmlns:a16="http://schemas.microsoft.com/office/drawing/2014/main" id="{B95E949B-6A00-2559-3386-B1CF5A0DA99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85111"/>
            <a:ext cx="13444538" cy="5272668"/>
          </a:xfr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A7A0E763-E2EC-4B23-8B0B-4B0A828F496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9990" y="84055"/>
            <a:ext cx="11066210" cy="1588176"/>
          </a:xfrm>
        </p:spPr>
        <p:txBody>
          <a:bodyPr anchor="ctr"/>
          <a:lstStyle/>
          <a:p>
            <a:r>
              <a:rPr lang="en-AU" dirty="0"/>
              <a:t>Welcome to our prayer service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6C1116C-5F50-44AB-8522-4A3ABA91C524}"/>
              </a:ext>
            </a:extLst>
          </p:cNvPr>
          <p:cNvSpPr txBox="1">
            <a:spLocks/>
          </p:cNvSpPr>
          <p:nvPr/>
        </p:nvSpPr>
        <p:spPr>
          <a:xfrm>
            <a:off x="10167257" y="6684596"/>
            <a:ext cx="3277281" cy="273182"/>
          </a:xfrm>
          <a:prstGeom prst="rect">
            <a:avLst/>
          </a:prstGeom>
        </p:spPr>
        <p:txBody>
          <a:bodyPr/>
          <a:lstStyle>
            <a:lvl1pPr marL="189058" indent="-189058" algn="l" defTabSz="756232" rtl="0" eaLnBrk="1" latinLnBrk="0" hangingPunct="1">
              <a:lnSpc>
                <a:spcPct val="90000"/>
              </a:lnSpc>
              <a:spcBef>
                <a:spcPts val="827"/>
              </a:spcBef>
              <a:buFont typeface="Arial" panose="020B0604020202020204" pitchFamily="34" charset="0"/>
              <a:buChar char="•"/>
              <a:defRPr sz="23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67174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98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45290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65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2340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701521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079637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457753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835869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213985" indent="-189058" algn="l" defTabSz="756232" rtl="0" eaLnBrk="1" latinLnBrk="0" hangingPunct="1">
              <a:lnSpc>
                <a:spcPct val="90000"/>
              </a:lnSpc>
              <a:spcBef>
                <a:spcPts val="414"/>
              </a:spcBef>
              <a:buFont typeface="Arial" panose="020B0604020202020204" pitchFamily="34" charset="0"/>
              <a:buChar char="•"/>
              <a:defRPr sz="1489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buNone/>
            </a:pP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Caritas Australia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4039FF7-336A-BD54-0B9B-3F1287F35A57}"/>
              </a:ext>
            </a:extLst>
          </p:cNvPr>
          <p:cNvSpPr txBox="1"/>
          <p:nvPr/>
        </p:nvSpPr>
        <p:spPr>
          <a:xfrm>
            <a:off x="22577" y="7109463"/>
            <a:ext cx="40559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Salin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and her family sit outside their house in Cambodia.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0736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Two people sitting on a chair with a person standing behind. All three people are looking towards a phone that a person is holding. ">
            <a:extLst>
              <a:ext uri="{FF2B5EF4-FFF2-40B4-BE49-F238E27FC236}">
                <a16:creationId xmlns:a16="http://schemas.microsoft.com/office/drawing/2014/main" id="{80F5E56A-1A7E-3C97-598B-1D66530108F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30198"/>
            <a:ext cx="13444538" cy="6987976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96245-FE17-4CF4-8C7B-F77A82D6864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Arlette </a:t>
            </a:r>
            <a:r>
              <a:rPr lang="en-US" sz="12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Bashizi</a:t>
            </a:r>
            <a:endParaRPr lang="en-US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2703360-F2CD-49AA-A5DB-761E9A780418}"/>
              </a:ext>
            </a:extLst>
          </p:cNvPr>
          <p:cNvSpPr txBox="1"/>
          <p:nvPr/>
        </p:nvSpPr>
        <p:spPr>
          <a:xfrm>
            <a:off x="5641862" y="3601357"/>
            <a:ext cx="2160814" cy="29093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72027" tIns="36014" rIns="72027" bIns="36014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endParaRPr lang="en-US" sz="1418" dirty="0">
              <a:latin typeface="Garamond"/>
            </a:endParaRP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2C82296A-FAB1-407E-A361-ED2593317E80}"/>
              </a:ext>
            </a:extLst>
          </p:cNvPr>
          <p:cNvSpPr/>
          <p:nvPr/>
        </p:nvSpPr>
        <p:spPr>
          <a:xfrm rot="16200000">
            <a:off x="9010444" y="2329994"/>
            <a:ext cx="1711513" cy="6653160"/>
          </a:xfrm>
          <a:prstGeom prst="round2DiagRect">
            <a:avLst/>
          </a:prstGeom>
          <a:solidFill>
            <a:srgbClr val="DF918A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D6B13-8F99-4232-A63B-147904EF51E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718208" y="4880946"/>
            <a:ext cx="6295985" cy="1551257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2600" b="1" dirty="0">
                <a:solidFill>
                  <a:srgbClr val="0C244C"/>
                </a:solidFill>
                <a:latin typeface="Garamond"/>
              </a:rPr>
              <a:t>Will you make it your mission to transform hearts and minds in the Australian community, inviting them into just and compassionate partnerships with the poor? </a:t>
            </a:r>
            <a:endParaRPr lang="en-US" sz="26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D72B014-AE0B-3956-3129-3693BB149D24}"/>
              </a:ext>
            </a:extLst>
          </p:cNvPr>
          <p:cNvSpPr txBox="1"/>
          <p:nvPr/>
        </p:nvSpPr>
        <p:spPr>
          <a:xfrm>
            <a:off x="22577" y="7053018"/>
            <a:ext cx="64346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Rosalie engaged in the support of Caritas Australia to be able to start her own business to support her family, in the Democratic Republic of Congo.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6815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and a child looking at a book&#10;">
            <a:extLst>
              <a:ext uri="{FF2B5EF4-FFF2-40B4-BE49-F238E27FC236}">
                <a16:creationId xmlns:a16="http://schemas.microsoft.com/office/drawing/2014/main" id="{DFE239C8-0918-B60D-B906-0429FA660B7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BB557C-98BD-4A37-81A8-C25A035F6E1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Phan Tan Lam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7A142E60-C782-4B4D-B628-D476FC715FFF}"/>
              </a:ext>
            </a:extLst>
          </p:cNvPr>
          <p:cNvSpPr/>
          <p:nvPr/>
        </p:nvSpPr>
        <p:spPr>
          <a:xfrm rot="16200000">
            <a:off x="1998874" y="-1192053"/>
            <a:ext cx="1878494" cy="4953434"/>
          </a:xfrm>
          <a:prstGeom prst="round2DiagRect">
            <a:avLst/>
          </a:prstGeom>
          <a:solidFill>
            <a:srgbClr val="DF918A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E8EC615-D618-44EE-B3AE-C91DEC6F307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87214" y="568942"/>
            <a:ext cx="4652696" cy="1878494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2600" b="1" dirty="0">
                <a:solidFill>
                  <a:srgbClr val="0C244C"/>
                </a:solidFill>
                <a:latin typeface="Garamond"/>
              </a:rPr>
              <a:t>Will you commit to educating others, through your words and actions, of the importance of environmental responsibility?</a:t>
            </a:r>
            <a:endParaRPr lang="en-US" sz="2600" b="1" dirty="0">
              <a:solidFill>
                <a:srgbClr val="0C244C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418341-1F24-B0D7-C1FF-BE1CE9BE4B63}"/>
              </a:ext>
            </a:extLst>
          </p:cNvPr>
          <p:cNvSpPr txBox="1"/>
          <p:nvPr/>
        </p:nvSpPr>
        <p:spPr>
          <a:xfrm>
            <a:off x="22577" y="7109463"/>
            <a:ext cx="613341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Mrs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Lan* assisting her eight-year-old son, Quan*, who is living with a vision impairment.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2342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women sitting in front of a tent with mud surrounding them .">
            <a:extLst>
              <a:ext uri="{FF2B5EF4-FFF2-40B4-BE49-F238E27FC236}">
                <a16:creationId xmlns:a16="http://schemas.microsoft.com/office/drawing/2014/main" id="{64F0ADB8-3616-CCAB-AC7A-72E10BD72BD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691D8B-BC7C-46DD-9107-2BF63C07D31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</a:t>
            </a:r>
            <a:r>
              <a:rPr lang="en-US" sz="12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Bitita</a:t>
            </a: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Dany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FCBA3769-3BCE-43FE-B514-B3692D9D8140}"/>
              </a:ext>
            </a:extLst>
          </p:cNvPr>
          <p:cNvSpPr/>
          <p:nvPr/>
        </p:nvSpPr>
        <p:spPr>
          <a:xfrm rot="16200000">
            <a:off x="1587653" y="-895909"/>
            <a:ext cx="1525134" cy="3901703"/>
          </a:xfrm>
          <a:prstGeom prst="round2DiagRect">
            <a:avLst/>
          </a:prstGeom>
          <a:solidFill>
            <a:srgbClr val="DF918A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43C69C-D91D-478B-AC67-B52ACEF73C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0215" y="469143"/>
            <a:ext cx="3663976" cy="1171598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2600" b="1" dirty="0">
                <a:solidFill>
                  <a:srgbClr val="0C244C"/>
                </a:solidFill>
                <a:latin typeface="Garamond"/>
              </a:rPr>
              <a:t>Will you help to end poverty, promote justice and uphold dignity?</a:t>
            </a:r>
            <a:endParaRPr lang="en-US" sz="2600" b="1" dirty="0">
              <a:solidFill>
                <a:srgbClr val="0C244C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A595F0D-E3ED-B482-5174-BA7E3E40439B}"/>
              </a:ext>
            </a:extLst>
          </p:cNvPr>
          <p:cNvSpPr txBox="1"/>
          <p:nvPr/>
        </p:nvSpPr>
        <p:spPr>
          <a:xfrm>
            <a:off x="22577" y="7109463"/>
            <a:ext cx="605165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Thousands of people are displaced due to conflict in the Democratic Republic of Congo.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7930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group of people standing in a half circle. ">
            <a:extLst>
              <a:ext uri="{FF2B5EF4-FFF2-40B4-BE49-F238E27FC236}">
                <a16:creationId xmlns:a16="http://schemas.microsoft.com/office/drawing/2014/main" id="{7A8C07E4-4945-9972-1FCE-39B5F0E6E6C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3444538" cy="6976954"/>
          </a:xfrm>
        </p:spPr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Credit: Caritas Australia</a:t>
            </a:r>
            <a:endParaRPr lang="en-AU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290781" y="5537021"/>
            <a:ext cx="502475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14278" y="5777963"/>
            <a:ext cx="7035664" cy="603955"/>
          </a:xfrm>
        </p:spPr>
        <p:txBody>
          <a:bodyPr/>
          <a:lstStyle/>
          <a:p>
            <a:r>
              <a:rPr lang="en-AU" sz="3600" b="1" dirty="0"/>
              <a:t>FINAL BLESSING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7189E27-B086-D4C7-259F-97B6DFFE3865}"/>
              </a:ext>
            </a:extLst>
          </p:cNvPr>
          <p:cNvSpPr txBox="1"/>
          <p:nvPr/>
        </p:nvSpPr>
        <p:spPr>
          <a:xfrm>
            <a:off x="22577" y="7109463"/>
            <a:ext cx="566853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Caritas Australia staff and First Australian Program partners gathering together.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487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person holding a baby&#10;&#10;Description automatically generated">
            <a:extLst>
              <a:ext uri="{FF2B5EF4-FFF2-40B4-BE49-F238E27FC236}">
                <a16:creationId xmlns:a16="http://schemas.microsoft.com/office/drawing/2014/main" id="{2A27BAF7-2BE0-8718-260E-A7708F6404B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Thom Flint/CAFOD</a:t>
            </a:r>
            <a:endParaRPr lang="en-AU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379057" y="5624523"/>
            <a:ext cx="502475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2554" y="5909337"/>
            <a:ext cx="4601262" cy="603955"/>
          </a:xfrm>
        </p:spPr>
        <p:txBody>
          <a:bodyPr/>
          <a:lstStyle/>
          <a:p>
            <a:r>
              <a:rPr lang="en-AU" sz="3600" b="1" dirty="0"/>
              <a:t>CLOSING SONG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8AE2EF1-6A4E-FAAB-1FE8-6A78419E2D9E}"/>
              </a:ext>
            </a:extLst>
          </p:cNvPr>
          <p:cNvSpPr txBox="1"/>
          <p:nvPr/>
        </p:nvSpPr>
        <p:spPr>
          <a:xfrm>
            <a:off x="22578" y="7022375"/>
            <a:ext cx="62475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Extreme drought in northern Kenya makes it challenging for members of this pastoralists community as they are dependent on livestock to feed and support their family.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2791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girl with a water container on her head as she walks past of home. ">
            <a:extLst>
              <a:ext uri="{FF2B5EF4-FFF2-40B4-BE49-F238E27FC236}">
                <a16:creationId xmlns:a16="http://schemas.microsoft.com/office/drawing/2014/main" id="{9781205F-3116-4ABD-9358-15C5B8CDCB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Credit: Richard Wainwright</a:t>
            </a:r>
            <a:r>
              <a:rPr lang="en-AU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/Caritas Australia</a:t>
            </a:r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5452506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60" y="5321508"/>
            <a:ext cx="4552594" cy="603955"/>
          </a:xfrm>
        </p:spPr>
        <p:txBody>
          <a:bodyPr/>
          <a:lstStyle/>
          <a:p>
            <a:r>
              <a:rPr lang="en-AU" sz="3600" b="1" dirty="0"/>
              <a:t>OPENING SONG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8CB5D3-B5F6-51A6-41C7-C96F32FC98EA}"/>
              </a:ext>
            </a:extLst>
          </p:cNvPr>
          <p:cNvSpPr txBox="1"/>
          <p:nvPr/>
        </p:nvSpPr>
        <p:spPr>
          <a:xfrm>
            <a:off x="22578" y="7055034"/>
            <a:ext cx="648708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Thandolwayo</a:t>
            </a:r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collects water for her family.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6154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 descr="A group of colorful cloths with candles&#10;&#10;Description automatically generated">
            <a:extLst>
              <a:ext uri="{FF2B5EF4-FFF2-40B4-BE49-F238E27FC236}">
                <a16:creationId xmlns:a16="http://schemas.microsoft.com/office/drawing/2014/main" id="{41D76A6F-FD79-54DD-BFA0-E6DFAFC5498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"/>
            <a:ext cx="13444538" cy="6976954"/>
          </a:xfrm>
        </p:spPr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378362" y="317939"/>
            <a:ext cx="5452506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01860" y="602753"/>
            <a:ext cx="4552594" cy="603955"/>
          </a:xfrm>
        </p:spPr>
        <p:txBody>
          <a:bodyPr/>
          <a:lstStyle/>
          <a:p>
            <a:r>
              <a:rPr lang="en-AU" sz="3600" b="1" dirty="0"/>
              <a:t>PENETENTIAL RITE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5A35D0-FA18-46B6-86D7-6439E86ADC39}"/>
              </a:ext>
            </a:extLst>
          </p:cNvPr>
          <p:cNvSpPr/>
          <p:nvPr/>
        </p:nvSpPr>
        <p:spPr>
          <a:xfrm>
            <a:off x="10459424" y="6622987"/>
            <a:ext cx="298511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Caritas Australia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D84BB3A-4A20-15FE-E8D9-CD8D676B3FFE}"/>
              </a:ext>
            </a:extLst>
          </p:cNvPr>
          <p:cNvSpPr txBox="1"/>
          <p:nvPr/>
        </p:nvSpPr>
        <p:spPr>
          <a:xfrm>
            <a:off x="22577" y="7109463"/>
            <a:ext cx="429636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prayer space created at Sandhurst Justice Matters Camp.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40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Placeholder 4" descr="A group of women standing outside&#10;">
            <a:extLst>
              <a:ext uri="{FF2B5EF4-FFF2-40B4-BE49-F238E27FC236}">
                <a16:creationId xmlns:a16="http://schemas.microsoft.com/office/drawing/2014/main" id="{9BA9E68D-FD3F-DBB7-D0BE-2E69482108F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6628707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 ACCLAMATION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65D0E8D1-23EB-4897-BB05-B05CE24E3F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/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Credit: Richard Wainwright/ Caritas Australia</a:t>
            </a:r>
            <a:endParaRPr lang="en-AU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E9BF3E-AAF2-CC91-D2EC-CCC47609A34C}"/>
              </a:ext>
            </a:extLst>
          </p:cNvPr>
          <p:cNvSpPr txBox="1"/>
          <p:nvPr/>
        </p:nvSpPr>
        <p:spPr>
          <a:xfrm>
            <a:off x="22577" y="7109463"/>
            <a:ext cx="60949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group of women supporting one another in learning sustainable farming techniques.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88187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lake surrounded by trees&#10;&#10;Description automatically generated">
            <a:extLst>
              <a:ext uri="{FF2B5EF4-FFF2-40B4-BE49-F238E27FC236}">
                <a16:creationId xmlns:a16="http://schemas.microsoft.com/office/drawing/2014/main" id="{E632F532-DD38-FDAC-FE97-023E9DE6A20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1" y="5036694"/>
            <a:ext cx="309102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5980357" cy="603955"/>
          </a:xfrm>
        </p:spPr>
        <p:txBody>
          <a:bodyPr/>
          <a:lstStyle/>
          <a:p>
            <a:r>
              <a:rPr lang="en-AU" sz="3600" b="1" dirty="0"/>
              <a:t>GOSPEL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7999FFB7-8E6F-4783-943C-919AFD9D141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/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Richard Wainwright/Caritas Australia</a:t>
            </a:r>
            <a:endParaRPr lang="en-AU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0BC32AA-0379-1E83-AE29-A7763456F3F6}"/>
              </a:ext>
            </a:extLst>
          </p:cNvPr>
          <p:cNvSpPr txBox="1"/>
          <p:nvPr/>
        </p:nvSpPr>
        <p:spPr>
          <a:xfrm>
            <a:off x="22577" y="7109463"/>
            <a:ext cx="48478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view of </a:t>
            </a:r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Beswick Falls near </a:t>
            </a:r>
            <a:r>
              <a:rPr lang="en-AU" sz="1200" dirty="0" err="1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Djilpin</a:t>
            </a:r>
            <a:r>
              <a:rPr lang="en-AU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Arts, Northern Territory, Australia. </a:t>
            </a:r>
          </a:p>
        </p:txBody>
      </p:sp>
    </p:spTree>
    <p:extLst>
      <p:ext uri="{BB962C8B-B14F-4D97-AF65-F5344CB8AC3E}">
        <p14:creationId xmlns:p14="http://schemas.microsoft.com/office/powerpoint/2010/main" val="21740352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mother holding a child as they sit on the floor. ">
            <a:extLst>
              <a:ext uri="{FF2B5EF4-FFF2-40B4-BE49-F238E27FC236}">
                <a16:creationId xmlns:a16="http://schemas.microsoft.com/office/drawing/2014/main" id="{A19FDC62-A037-0DEA-FE23-CABB24FFA8D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DAD9B4-A711-40E0-9599-E85A1AF6CFF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Credit: Richard Wainwright/Caritas Australia</a:t>
            </a:r>
            <a:endParaRPr lang="en-AU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203189" y="254487"/>
            <a:ext cx="5819239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26687" y="539301"/>
            <a:ext cx="5980357" cy="603955"/>
          </a:xfrm>
        </p:spPr>
        <p:txBody>
          <a:bodyPr/>
          <a:lstStyle/>
          <a:p>
            <a:r>
              <a:rPr lang="en-AU" sz="3600" b="1" dirty="0"/>
              <a:t>GOSPEL REFLECTION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36A949B-5C35-A054-F9DD-0992D317C63D}"/>
              </a:ext>
            </a:extLst>
          </p:cNvPr>
          <p:cNvSpPr txBox="1"/>
          <p:nvPr/>
        </p:nvSpPr>
        <p:spPr>
          <a:xfrm>
            <a:off x="22577" y="7109463"/>
            <a:ext cx="492795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Ronita</a:t>
            </a:r>
            <a:r>
              <a:rPr lang="en-US" sz="120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cuddles her son in their small home in Quezon City, Philippines.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91293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Placeholder 12" descr="First Nation piece of artwork being painted. ">
            <a:extLst>
              <a:ext uri="{FF2B5EF4-FFF2-40B4-BE49-F238E27FC236}">
                <a16:creationId xmlns:a16="http://schemas.microsoft.com/office/drawing/2014/main" id="{10845289-3B34-44CA-8C1D-D2BE3E2338D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2" y="5036694"/>
            <a:ext cx="7459161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PRAYERS OF INTERCESSION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B906736-C1A9-4736-AD75-B591B375E2A8}"/>
              </a:ext>
            </a:extLst>
          </p:cNvPr>
          <p:cNvSpPr/>
          <p:nvPr/>
        </p:nvSpPr>
        <p:spPr>
          <a:xfrm>
            <a:off x="10619726" y="6562339"/>
            <a:ext cx="2826415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200" dirty="0">
                <a:solidFill>
                  <a:srgbClr val="0C244C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Emma Murray/Caritas Australia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DAD2C58-6FDE-1065-D4AC-457EFC260443}"/>
              </a:ext>
            </a:extLst>
          </p:cNvPr>
          <p:cNvSpPr txBox="1"/>
          <p:nvPr/>
        </p:nvSpPr>
        <p:spPr>
          <a:xfrm>
            <a:off x="22577" y="7109463"/>
            <a:ext cx="275908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Australian First Nations artist at work.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6295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young child holding a book&#10;&#10;Description automatically generated">
            <a:extLst>
              <a:ext uri="{FF2B5EF4-FFF2-40B4-BE49-F238E27FC236}">
                <a16:creationId xmlns:a16="http://schemas.microsoft.com/office/drawing/2014/main" id="{61648103-2BA0-B0F1-C7D9-3374D264E94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7" name="Round Diagonal Corner Rectangle 1">
            <a:extLst>
              <a:ext uri="{FF2B5EF4-FFF2-40B4-BE49-F238E27FC236}">
                <a16:creationId xmlns:a16="http://schemas.microsoft.com/office/drawing/2014/main" id="{5C956C73-1264-4737-B8C8-632A814C485F}"/>
              </a:ext>
            </a:extLst>
          </p:cNvPr>
          <p:cNvSpPr/>
          <p:nvPr/>
        </p:nvSpPr>
        <p:spPr>
          <a:xfrm>
            <a:off x="581563" y="5036694"/>
            <a:ext cx="4200300" cy="1126995"/>
          </a:xfrm>
          <a:prstGeom prst="round2DiagRect">
            <a:avLst/>
          </a:prstGeom>
          <a:solidFill>
            <a:srgbClr val="C3DD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985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40DA808-A3D7-44B2-9481-BC13034DBC8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05059" y="5321508"/>
            <a:ext cx="7035664" cy="603955"/>
          </a:xfrm>
        </p:spPr>
        <p:txBody>
          <a:bodyPr/>
          <a:lstStyle/>
          <a:p>
            <a:r>
              <a:rPr lang="en-AU" sz="3600" b="1" dirty="0"/>
              <a:t>COMMITMENT</a:t>
            </a:r>
          </a:p>
        </p:txBody>
      </p:sp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96B9999C-95EA-418C-80EF-BB9E6512364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8040723" y="6664016"/>
            <a:ext cx="5345903" cy="273182"/>
          </a:xfrm>
        </p:spPr>
        <p:txBody>
          <a:bodyPr lIns="72027" tIns="36014" rIns="72027" bIns="36014" anchor="t">
            <a:noAutofit/>
          </a:bodyPr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</a:t>
            </a:r>
            <a:r>
              <a:rPr lang="en-US" sz="12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Emidio</a:t>
            </a:r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lang="en-US" sz="1200" dirty="0" err="1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Josine</a:t>
            </a:r>
            <a:endParaRPr lang="en-US" sz="12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E82B1D7-1D96-44C0-2488-2396114DA361}"/>
              </a:ext>
            </a:extLst>
          </p:cNvPr>
          <p:cNvSpPr txBox="1"/>
          <p:nvPr/>
        </p:nvSpPr>
        <p:spPr>
          <a:xfrm>
            <a:off x="22577" y="7041729"/>
            <a:ext cx="7507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200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Anatercia</a:t>
            </a:r>
            <a:r>
              <a:rPr lang="en-AU" sz="120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 walks to her local school in her village in Mozambique.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79541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group of women sitting on the floor holding up their creations.">
            <a:extLst>
              <a:ext uri="{FF2B5EF4-FFF2-40B4-BE49-F238E27FC236}">
                <a16:creationId xmlns:a16="http://schemas.microsoft.com/office/drawing/2014/main" id="{0A30E24C-EEA0-6863-9E99-153315A0D61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0980FC-0B08-4653-A3BC-297725144A2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 lIns="72027" tIns="36014" rIns="72027" bIns="36014" anchor="t">
            <a:noAutofit/>
          </a:bodyPr>
          <a:lstStyle/>
          <a:p>
            <a:r>
              <a:rPr lang="en-US" sz="120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Photo: Caritas Australia</a:t>
            </a:r>
          </a:p>
        </p:txBody>
      </p:sp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A3A9DABE-A986-4279-AAD9-82AB31C339DC}"/>
              </a:ext>
            </a:extLst>
          </p:cNvPr>
          <p:cNvSpPr/>
          <p:nvPr/>
        </p:nvSpPr>
        <p:spPr>
          <a:xfrm rot="16200000">
            <a:off x="1536263" y="2321848"/>
            <a:ext cx="3140543" cy="5707997"/>
          </a:xfrm>
          <a:prstGeom prst="round2DiagRect">
            <a:avLst/>
          </a:prstGeom>
          <a:solidFill>
            <a:srgbClr val="DF918A">
              <a:alpha val="8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18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257CF5-7050-4EE1-B3C1-89E95687C830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5071" y="3901659"/>
            <a:ext cx="5251766" cy="2548375"/>
          </a:xfrm>
          <a:noFill/>
        </p:spPr>
        <p:txBody>
          <a:bodyPr lIns="72027" tIns="36014" rIns="72027" bIns="36014" anchor="t"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2600" b="1" dirty="0">
                <a:solidFill>
                  <a:srgbClr val="0C244C"/>
                </a:solidFill>
                <a:latin typeface="Garamond" panose="02020404030301010803" pitchFamily="18" charset="0"/>
              </a:rPr>
              <a:t>Will you work towards a better world, a world in balance, at peace and free of poverty; a world which the Church in Australia helps build, where all humans can live a life worthy of their dignity?</a:t>
            </a:r>
            <a:endParaRPr lang="en-US" sz="2600" b="1" dirty="0">
              <a:latin typeface="Garamond" panose="02020404030301010803" pitchFamily="18" charset="0"/>
            </a:endParaRPr>
          </a:p>
          <a:p>
            <a:endParaRPr lang="en-US" sz="26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2976C24-C851-D50D-F4E4-F3C75C603F66}"/>
              </a:ext>
            </a:extLst>
          </p:cNvPr>
          <p:cNvSpPr txBox="1"/>
          <p:nvPr/>
        </p:nvSpPr>
        <p:spPr>
          <a:xfrm>
            <a:off x="22577" y="7041729"/>
            <a:ext cx="59379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The I-SHINE program in Vietnam has enabled women to feel a sense of belonging and to develop sewing skills to financially support themselves. </a:t>
            </a:r>
            <a:endParaRPr lang="en-AU" sz="1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380947"/>
      </p:ext>
    </p:extLst>
  </p:cSld>
  <p:clrMapOvr>
    <a:masterClrMapping/>
  </p:clrMapOvr>
</p:sld>
</file>

<file path=ppt/theme/theme1.xml><?xml version="1.0" encoding="utf-8"?>
<a:theme xmlns:a="http://schemas.openxmlformats.org/drawingml/2006/main" name="Education Only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Education Only" id="{13881B48-2DDF-184A-938B-59605512E7AC}" vid="{318FE15C-E0E6-E844-B559-BA56141B17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9DB4FC32371B3489519A984A7B27919" ma:contentTypeVersion="18" ma:contentTypeDescription="Create a new document." ma:contentTypeScope="" ma:versionID="1df5ad7dcc74b377a8c50e38c84d553f">
  <xsd:schema xmlns:xsd="http://www.w3.org/2001/XMLSchema" xmlns:xs="http://www.w3.org/2001/XMLSchema" xmlns:p="http://schemas.microsoft.com/office/2006/metadata/properties" xmlns:ns2="a7938f78-b017-4dc0-8c82-d5b44b2641c5" xmlns:ns3="a74f41e8-2c9a-4a9a-8a86-1b2eca9cb15f" targetNamespace="http://schemas.microsoft.com/office/2006/metadata/properties" ma:root="true" ma:fieldsID="3e9646c9d84ec458763f4a813d91d946" ns2:_="" ns3:_="">
    <xsd:import namespace="a7938f78-b017-4dc0-8c82-d5b44b2641c5"/>
    <xsd:import namespace="a74f41e8-2c9a-4a9a-8a86-1b2eca9cb1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CR" minOccurs="0"/>
                <xsd:element ref="ns2:lcf76f155ced4ddcb4097134ff3c332f" minOccurs="0"/>
                <xsd:element ref="ns3:TaxCatchAll" minOccurs="0"/>
                <xsd:element ref="ns2:MediaLengthInSeconds" minOccurs="0"/>
                <xsd:element ref="ns2:MediaServiceLocation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938f78-b017-4dc0-8c82-d5b44b2641c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fba56b17-20de-4e09-aefb-c97c0efd6db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3" nillable="true" ma:displayName="Location" ma:internalName="MediaServiceLocation" ma:readOnly="true">
      <xsd:simpleType>
        <xsd:restriction base="dms:Text"/>
      </xsd:simple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4f41e8-2c9a-4a9a-8a86-1b2eca9cb15f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0f3ffeea-cf0c-4ca3-804a-6fa494fe2746}" ma:internalName="TaxCatchAll" ma:showField="CatchAllData" ma:web="a74f41e8-2c9a-4a9a-8a86-1b2eca9cb15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7938f78-b017-4dc0-8c82-d5b44b2641c5">
      <Terms xmlns="http://schemas.microsoft.com/office/infopath/2007/PartnerControls"/>
    </lcf76f155ced4ddcb4097134ff3c332f>
    <TaxCatchAll xmlns="a74f41e8-2c9a-4a9a-8a86-1b2eca9cb15f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DB75B7B-97FB-45D9-BE68-643961DA2C4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7938f78-b017-4dc0-8c82-d5b44b2641c5"/>
    <ds:schemaRef ds:uri="a74f41e8-2c9a-4a9a-8a86-1b2eca9cb1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BBA37C6-62E4-4D0F-8FE2-0253EBEF683B}">
  <ds:schemaRefs>
    <ds:schemaRef ds:uri="http://www.w3.org/XML/1998/namespace"/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http://purl.org/dc/dcmitype/"/>
    <ds:schemaRef ds:uri="9e00334d-dd00-4f78-9815-2808d8351382"/>
    <ds:schemaRef ds:uri="http://schemas.microsoft.com/office/2006/metadata/properties"/>
    <ds:schemaRef ds:uri="827c324d-dd95-45ea-85ed-7126813b518f"/>
    <ds:schemaRef ds:uri="http://purl.org/dc/terms/"/>
    <ds:schemaRef ds:uri="a7938f78-b017-4dc0-8c82-d5b44b2641c5"/>
    <ds:schemaRef ds:uri="a74f41e8-2c9a-4a9a-8a86-1b2eca9cb15f"/>
  </ds:schemaRefs>
</ds:datastoreItem>
</file>

<file path=customXml/itemProps3.xml><?xml version="1.0" encoding="utf-8"?>
<ds:datastoreItem xmlns:ds="http://schemas.openxmlformats.org/officeDocument/2006/customXml" ds:itemID="{B02B2A76-F04A-43DE-8C51-E86C86E50DD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Education Only</Template>
  <TotalTime>1346</TotalTime>
  <Words>452</Words>
  <Application>Microsoft Office PowerPoint</Application>
  <PresentationFormat>Custom</PresentationFormat>
  <Paragraphs>54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Arial</vt:lpstr>
      <vt:lpstr>Calibri</vt:lpstr>
      <vt:lpstr>Garamond</vt:lpstr>
      <vt:lpstr>Roboto</vt:lpstr>
      <vt:lpstr>Education Only</vt:lpstr>
      <vt:lpstr>Welcome to our prayer service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Caritas Prayer Service - Poverty</dc:title>
  <dc:creator>Nicole Dobrohotoff;Sarah.Latif@caritas.org.au</dc:creator>
  <cp:lastModifiedBy>Nicole Dobrohotoff</cp:lastModifiedBy>
  <cp:revision>75</cp:revision>
  <dcterms:created xsi:type="dcterms:W3CDTF">2020-09-07T01:18:04Z</dcterms:created>
  <dcterms:modified xsi:type="dcterms:W3CDTF">2024-09-14T03:55:12Z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2020-09-07T00:00:00Z</vt:filetime>
  </property>
  <property fmtid="{D5CDD505-2E9C-101B-9397-08002B2CF9AE}" pid="3" name="Creator">
    <vt:lpwstr>Adobe InDesign 15.1 (Macintosh)</vt:lpwstr>
  </property>
  <property fmtid="{D5CDD505-2E9C-101B-9397-08002B2CF9AE}" pid="4" name="LastSaved">
    <vt:filetime>2020-09-07T00:00:00Z</vt:filetime>
  </property>
  <property fmtid="{D5CDD505-2E9C-101B-9397-08002B2CF9AE}" pid="5" name="ContentTypeId">
    <vt:lpwstr>0x01010000D18022CAF0CF4E8F2A2F1633DCF88F</vt:lpwstr>
  </property>
  <property fmtid="{D5CDD505-2E9C-101B-9397-08002B2CF9AE}" pid="6" name="_dlc_DocIdItemGuid">
    <vt:lpwstr>bfc49255-13cf-4c77-be9e-f71f62fa9d38</vt:lpwstr>
  </property>
  <property fmtid="{D5CDD505-2E9C-101B-9397-08002B2CF9AE}" pid="7" name="MediaServiceImageTags">
    <vt:lpwstr/>
  </property>
</Properties>
</file>