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slides/slide41.xml" ContentType="application/vnd.openxmlformats-officedocument.presentationml.slide+xml"/>
  <Override PartName="/ppt/slides/slide42.xml" ContentType="application/vnd.openxmlformats-officedocument.presentationml.slide+xml"/>
  <Override PartName="/ppt/presentation.xml" ContentType="application/vnd.openxmlformats-officedocument.presentationml.presentation.main+xml"/>
  <Override PartName="/ppt/slides/slide40.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23.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38.xml" ContentType="application/vnd.openxmlformats-officedocument.presentationml.slide+xml"/>
  <Override PartName="/ppt/slides/slide31.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7.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58.xml" ContentType="application/vnd.openxmlformats-officedocument.presentationml.slideLayout+xml"/>
  <Override PartName="/ppt/slideLayouts/slideLayout56.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slideLayouts/slideLayout59.xml" ContentType="application/vnd.openxmlformats-officedocument.presentationml.slideLayout+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7" r:id="rId4"/>
  </p:sldMasterIdLst>
  <p:notesMasterIdLst>
    <p:notesMasterId r:id="rId47"/>
  </p:notesMasterIdLst>
  <p:sldIdLst>
    <p:sldId id="485" r:id="rId5"/>
    <p:sldId id="256" r:id="rId6"/>
    <p:sldId id="401" r:id="rId7"/>
    <p:sldId id="404" r:id="rId8"/>
    <p:sldId id="402" r:id="rId9"/>
    <p:sldId id="438" r:id="rId10"/>
    <p:sldId id="486" r:id="rId11"/>
    <p:sldId id="405" r:id="rId12"/>
    <p:sldId id="440" r:id="rId13"/>
    <p:sldId id="487" r:id="rId14"/>
    <p:sldId id="442" r:id="rId15"/>
    <p:sldId id="443" r:id="rId16"/>
    <p:sldId id="488" r:id="rId17"/>
    <p:sldId id="445" r:id="rId18"/>
    <p:sldId id="446" r:id="rId19"/>
    <p:sldId id="489" r:id="rId20"/>
    <p:sldId id="448" r:id="rId21"/>
    <p:sldId id="449" r:id="rId22"/>
    <p:sldId id="490" r:id="rId23"/>
    <p:sldId id="451" r:id="rId24"/>
    <p:sldId id="452" r:id="rId25"/>
    <p:sldId id="491" r:id="rId26"/>
    <p:sldId id="454" r:id="rId27"/>
    <p:sldId id="455" r:id="rId28"/>
    <p:sldId id="492" r:id="rId29"/>
    <p:sldId id="457" r:id="rId30"/>
    <p:sldId id="459" r:id="rId31"/>
    <p:sldId id="493" r:id="rId32"/>
    <p:sldId id="460" r:id="rId33"/>
    <p:sldId id="461" r:id="rId34"/>
    <p:sldId id="494" r:id="rId35"/>
    <p:sldId id="463" r:id="rId36"/>
    <p:sldId id="464" r:id="rId37"/>
    <p:sldId id="495" r:id="rId38"/>
    <p:sldId id="466" r:id="rId39"/>
    <p:sldId id="467" r:id="rId40"/>
    <p:sldId id="496" r:id="rId41"/>
    <p:sldId id="469" r:id="rId42"/>
    <p:sldId id="481" r:id="rId43"/>
    <p:sldId id="497" r:id="rId44"/>
    <p:sldId id="483" r:id="rId45"/>
    <p:sldId id="437" r:id="rId46"/>
  </p:sldIdLst>
  <p:sldSz cx="13444538"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8" userDrawn="1">
          <p15:clr>
            <a:srgbClr val="A4A3A4"/>
          </p15:clr>
        </p15:guide>
        <p15:guide id="2" pos="58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10" clrIdx="0">
    <p:extLst>
      <p:ext uri="{19B8F6BF-5375-455C-9EA6-DF929625EA0E}">
        <p15:presenceInfo xmlns:p15="http://schemas.microsoft.com/office/powerpoint/2012/main" userId="S::nicoled@caritas.org.au::2dc4cf58-dc7e-422a-950b-38460c74cb76" providerId="AD"/>
      </p:ext>
    </p:extLst>
  </p:cmAuthor>
  <p:cmAuthor id="2" name="Sarah Latif" initials="SL" lastIdx="2" clrIdx="1">
    <p:extLst>
      <p:ext uri="{19B8F6BF-5375-455C-9EA6-DF929625EA0E}">
        <p15:presenceInfo xmlns:p15="http://schemas.microsoft.com/office/powerpoint/2012/main" userId="S-1-5-21-568877940-3399399001-4121681156-7304" providerId="AD"/>
      </p:ext>
    </p:extLst>
  </p:cmAuthor>
  <p:cmAuthor id="3" name="Nicole Dobrohotoff" initials="ND [2]" lastIdx="5" clrIdx="2">
    <p:extLst>
      <p:ext uri="{19B8F6BF-5375-455C-9EA6-DF929625EA0E}">
        <p15:presenceInfo xmlns:p15="http://schemas.microsoft.com/office/powerpoint/2012/main" userId="S-1-5-21-1801674531-2111687655-1343024091-178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234B"/>
    <a:srgbClr val="C3DDD7"/>
    <a:srgbClr val="E4DBCA"/>
    <a:srgbClr val="D86075"/>
    <a:srgbClr val="761F00"/>
    <a:srgbClr val="63B1A4"/>
    <a:srgbClr val="004751"/>
    <a:srgbClr val="0C244C"/>
    <a:srgbClr val="E5DBCB"/>
    <a:srgbClr val="DF91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53" autoAdjust="0"/>
    <p:restoredTop sz="87368" autoAdjust="0"/>
  </p:normalViewPr>
  <p:slideViewPr>
    <p:cSldViewPr snapToGrid="0">
      <p:cViewPr varScale="1">
        <p:scale>
          <a:sx n="95" d="100"/>
          <a:sy n="95" d="100"/>
        </p:scale>
        <p:origin x="66" y="168"/>
      </p:cViewPr>
      <p:guideLst>
        <p:guide orient="horz" pos="1038"/>
        <p:guide pos="587"/>
      </p:guideLst>
    </p:cSldViewPr>
  </p:slideViewPr>
  <p:notesTextViewPr>
    <p:cViewPr>
      <p:scale>
        <a:sx n="1" d="1"/>
        <a:sy n="1" d="1"/>
      </p:scale>
      <p:origin x="0" y="0"/>
    </p:cViewPr>
  </p:notesTextViewPr>
  <p:sorterViewPr>
    <p:cViewPr>
      <p:scale>
        <a:sx n="63" d="100"/>
        <a:sy n="6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ustomXml" Target="../customXml/item4.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1D07F660-EF4E-4CFC-BE27-726010CF37C2}" type="datetimeFigureOut">
              <a:rPr lang="en-AU" smtClean="0"/>
              <a:t>23/02/2021</a:t>
            </a:fld>
            <a:endParaRPr lang="en-AU"/>
          </a:p>
        </p:txBody>
      </p:sp>
      <p:sp>
        <p:nvSpPr>
          <p:cNvPr id="4" name="Slide Image Placeholder 3"/>
          <p:cNvSpPr>
            <a:spLocks noGrp="1" noRot="1" noChangeAspect="1"/>
          </p:cNvSpPr>
          <p:nvPr>
            <p:ph type="sldImg" idx="2"/>
          </p:nvPr>
        </p:nvSpPr>
        <p:spPr>
          <a:xfrm>
            <a:off x="3079750" y="946150"/>
            <a:ext cx="4533900" cy="255111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E11F737D-84AB-4399-9DE3-748B081B038D}" type="slidenum">
              <a:rPr lang="en-AU" smtClean="0"/>
              <a:t>‹#›</a:t>
            </a:fld>
            <a:endParaRPr lang="en-AU"/>
          </a:p>
        </p:txBody>
      </p:sp>
    </p:spTree>
    <p:extLst>
      <p:ext uri="{BB962C8B-B14F-4D97-AF65-F5344CB8AC3E}">
        <p14:creationId xmlns:p14="http://schemas.microsoft.com/office/powerpoint/2010/main" val="740490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weforum.org/agenda/2019/06/hotspots-h2o-new-un-report-details-global-progress-and-problems-with-access-to-safe-water-and-sanitatio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unwater.org/water-facts/gender/"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unwater.org/water-facts/gender/"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unicef.org/wash/3942_3952.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from left to right: </a:t>
            </a:r>
            <a:br>
              <a:rPr lang="en-AU" dirty="0"/>
            </a:br>
            <a:r>
              <a:rPr lang="en-AU" dirty="0"/>
              <a:t>Halima carries fresh water from a pump near her shelter in a Rohingya refugee camp in Cox’s Bazar. </a:t>
            </a:r>
            <a:r>
              <a:rPr lang="en-AU" sz="1200" dirty="0">
                <a:latin typeface="Roboto" pitchFamily="2" charset="0"/>
                <a:ea typeface="Roboto" pitchFamily="2" charset="0"/>
              </a:rPr>
              <a:t>Photo credit: Caritas Bangladesh.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 student washes his hands at the San Isidro Care Centre in Guadalcanal province, Solomon Islands.  Photo credit:  Neil </a:t>
            </a:r>
            <a:r>
              <a:rPr lang="en-AU" dirty="0" err="1"/>
              <a:t>Nuia</a:t>
            </a:r>
            <a:r>
              <a:rPr lang="en-AU"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dirty="0" err="1">
                <a:solidFill>
                  <a:schemeClr val="tx1"/>
                </a:solidFill>
                <a:effectLst/>
                <a:latin typeface="+mn-lt"/>
                <a:ea typeface="+mn-ea"/>
                <a:cs typeface="+mn-cs"/>
              </a:rPr>
              <a:t>Thandolwayo</a:t>
            </a:r>
            <a:r>
              <a:rPr lang="en-AU" sz="1200" b="0" i="0" kern="1200" dirty="0">
                <a:solidFill>
                  <a:schemeClr val="tx1"/>
                </a:solidFill>
                <a:effectLst/>
                <a:latin typeface="+mn-lt"/>
                <a:ea typeface="+mn-ea"/>
                <a:cs typeface="+mn-cs"/>
              </a:rPr>
              <a:t>, a Zimbabwean girl carrying a 5 litre container of water. Photo credit:  Richard Wainwright.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a:t>
            </a:fld>
            <a:endParaRPr lang="en-AU"/>
          </a:p>
        </p:txBody>
      </p:sp>
    </p:spTree>
    <p:extLst>
      <p:ext uri="{BB962C8B-B14F-4D97-AF65-F5344CB8AC3E}">
        <p14:creationId xmlns:p14="http://schemas.microsoft.com/office/powerpoint/2010/main" val="2124669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Credit: </a:t>
            </a:r>
          </a:p>
          <a:p>
            <a:r>
              <a:rPr lang="en-US" b="0"/>
              <a:t>https://www.livestrong.com/article/494958-how-long-can-the-average-human-go-without-water/</a:t>
            </a:r>
          </a:p>
          <a:p>
            <a:r>
              <a:rPr lang="en-US" b="0"/>
              <a:t>October 3, 2017</a:t>
            </a:r>
          </a:p>
          <a:p>
            <a:endParaRPr lang="en-US"/>
          </a:p>
        </p:txBody>
      </p:sp>
      <p:sp>
        <p:nvSpPr>
          <p:cNvPr id="4" name="Slide Number Placeholder 3"/>
          <p:cNvSpPr>
            <a:spLocks noGrp="1"/>
          </p:cNvSpPr>
          <p:nvPr>
            <p:ph type="sldNum" sz="quarter" idx="5"/>
          </p:nvPr>
        </p:nvSpPr>
        <p:spPr/>
        <p:txBody>
          <a:bodyPr/>
          <a:lstStyle/>
          <a:p>
            <a:fld id="{E11F737D-84AB-4399-9DE3-748B081B038D}" type="slidenum">
              <a:rPr lang="en-AU" smtClean="0"/>
              <a:t>15</a:t>
            </a:fld>
            <a:endParaRPr lang="en-AU"/>
          </a:p>
        </p:txBody>
      </p:sp>
    </p:spTree>
    <p:extLst>
      <p:ext uri="{BB962C8B-B14F-4D97-AF65-F5344CB8AC3E}">
        <p14:creationId xmlns:p14="http://schemas.microsoft.com/office/powerpoint/2010/main" val="883604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https://www.livestrong.com/article/494958-how-long-can-the-average-human-go-without-water/</a:t>
            </a:r>
          </a:p>
          <a:p>
            <a:r>
              <a:rPr lang="en-US" b="0"/>
              <a:t>October 3, 2017</a:t>
            </a:r>
          </a:p>
          <a:p>
            <a:endParaRPr lang="en-US" b="1"/>
          </a:p>
          <a:p>
            <a:endParaRPr lang="en-US" b="0"/>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17</a:t>
            </a:fld>
            <a:endParaRPr lang="en-AU"/>
          </a:p>
        </p:txBody>
      </p:sp>
    </p:spTree>
    <p:extLst>
      <p:ext uri="{BB962C8B-B14F-4D97-AF65-F5344CB8AC3E}">
        <p14:creationId xmlns:p14="http://schemas.microsoft.com/office/powerpoint/2010/main" val="3186630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https://www.weforum.org/agenda/2019/06/hotspots-h2o-new-un-report-details-global-progress-and-problems-with-access-to-safe-water-and-sanitation</a:t>
            </a:r>
            <a:r>
              <a:rPr lang="en-AU"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AU" sz="1200"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28 June 2019</a:t>
            </a:r>
            <a:endParaRPr lang="en-US" u="none" dirty="0"/>
          </a:p>
        </p:txBody>
      </p:sp>
      <p:sp>
        <p:nvSpPr>
          <p:cNvPr id="4" name="Slide Number Placeholder 3"/>
          <p:cNvSpPr>
            <a:spLocks noGrp="1"/>
          </p:cNvSpPr>
          <p:nvPr>
            <p:ph type="sldNum" sz="quarter" idx="5"/>
          </p:nvPr>
        </p:nvSpPr>
        <p:spPr/>
        <p:txBody>
          <a:bodyPr/>
          <a:lstStyle/>
          <a:p>
            <a:fld id="{E11F737D-84AB-4399-9DE3-748B081B038D}" type="slidenum">
              <a:rPr lang="en-AU" smtClean="0"/>
              <a:t>18</a:t>
            </a:fld>
            <a:endParaRPr lang="en-AU"/>
          </a:p>
        </p:txBody>
      </p:sp>
    </p:spTree>
    <p:extLst>
      <p:ext uri="{BB962C8B-B14F-4D97-AF65-F5344CB8AC3E}">
        <p14:creationId xmlns:p14="http://schemas.microsoft.com/office/powerpoint/2010/main" val="2206210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Source </a:t>
            </a:r>
            <a:r>
              <a:rPr lang="en-AU"/>
              <a:t>https://www.weforum.org/agenda/2019/06/hotspots-h2o-new-un-report-details-global-progress-and-problems-with-access-to-safe-water-and-sanitation  28 June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Sustainable Development Goal 6: </a:t>
            </a:r>
            <a:r>
              <a:rPr lang="en-US" b="0"/>
              <a:t>Clean water and sanitation calls for universal access to safe and adequate access to drinking water and sanitation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Women and girls are responsible for water collection in </a:t>
            </a:r>
            <a:r>
              <a:rPr lang="en-AU" sz="1200" b="0" i="0" u="sng" kern="1200">
                <a:solidFill>
                  <a:schemeClr val="tx1"/>
                </a:solidFill>
                <a:effectLst/>
                <a:latin typeface="+mn-lt"/>
                <a:ea typeface="+mn-ea"/>
                <a:cs typeface="+mn-cs"/>
                <a:hlinkClick r:id="rId3"/>
              </a:rPr>
              <a:t>80 per cent of households</a:t>
            </a:r>
            <a:r>
              <a:rPr lang="en-AU" sz="1200" b="0" i="0" kern="1200">
                <a:solidFill>
                  <a:schemeClr val="tx1"/>
                </a:solidFill>
                <a:effectLst/>
                <a:latin typeface="+mn-lt"/>
                <a:ea typeface="+mn-ea"/>
                <a:cs typeface="+mn-cs"/>
              </a:rPr>
              <a:t> without access to water on premises. Source https://www.un.org/sustainabledevelopment/water-and-sanitation/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b="0" i="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fld id="{E11F737D-84AB-4399-9DE3-748B081B038D}" type="slidenum">
              <a:rPr lang="en-AU" smtClean="0"/>
              <a:t>20</a:t>
            </a:fld>
            <a:endParaRPr lang="en-AU"/>
          </a:p>
        </p:txBody>
      </p:sp>
    </p:spTree>
    <p:extLst>
      <p:ext uri="{BB962C8B-B14F-4D97-AF65-F5344CB8AC3E}">
        <p14:creationId xmlns:p14="http://schemas.microsoft.com/office/powerpoint/2010/main" val="2841352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Credit: </a:t>
            </a:r>
            <a:r>
              <a:rPr lang="en-US" b="0"/>
              <a:t>JMP (2018) Drinking water, sanitation and hygiene in schools; Global baseline report</a:t>
            </a:r>
          </a:p>
          <a:p>
            <a:endParaRPr lang="en-US"/>
          </a:p>
        </p:txBody>
      </p:sp>
      <p:sp>
        <p:nvSpPr>
          <p:cNvPr id="4" name="Slide Number Placeholder 3"/>
          <p:cNvSpPr>
            <a:spLocks noGrp="1"/>
          </p:cNvSpPr>
          <p:nvPr>
            <p:ph type="sldNum" sz="quarter" idx="5"/>
          </p:nvPr>
        </p:nvSpPr>
        <p:spPr/>
        <p:txBody>
          <a:bodyPr/>
          <a:lstStyle/>
          <a:p>
            <a:fld id="{E11F737D-84AB-4399-9DE3-748B081B038D}" type="slidenum">
              <a:rPr lang="en-AU" smtClean="0"/>
              <a:t>21</a:t>
            </a:fld>
            <a:endParaRPr lang="en-AU"/>
          </a:p>
        </p:txBody>
      </p:sp>
    </p:spTree>
    <p:extLst>
      <p:ext uri="{BB962C8B-B14F-4D97-AF65-F5344CB8AC3E}">
        <p14:creationId xmlns:p14="http://schemas.microsoft.com/office/powerpoint/2010/main" val="4062594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https://data.unicef.org/resources/wash-in-schools/</a:t>
            </a:r>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23</a:t>
            </a:fld>
            <a:endParaRPr lang="en-AU"/>
          </a:p>
        </p:txBody>
      </p:sp>
    </p:spTree>
    <p:extLst>
      <p:ext uri="{BB962C8B-B14F-4D97-AF65-F5344CB8AC3E}">
        <p14:creationId xmlns:p14="http://schemas.microsoft.com/office/powerpoint/2010/main" val="2858933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mn-lt"/>
                <a:ea typeface="+mn-ea"/>
                <a:cs typeface="+mn-cs"/>
              </a:rPr>
              <a:t>Source https://www.un.org/sustainabledevelopment/water-and-sanitation/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11F737D-84AB-4399-9DE3-748B081B038D}" type="slidenum">
              <a:rPr lang="en-AU" smtClean="0"/>
              <a:t>24</a:t>
            </a:fld>
            <a:endParaRPr lang="en-AU"/>
          </a:p>
        </p:txBody>
      </p:sp>
    </p:spTree>
    <p:extLst>
      <p:ext uri="{BB962C8B-B14F-4D97-AF65-F5344CB8AC3E}">
        <p14:creationId xmlns:p14="http://schemas.microsoft.com/office/powerpoint/2010/main" val="2435666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Women and girls are responsible for water collection in </a:t>
            </a:r>
            <a:r>
              <a:rPr lang="en-AU" sz="1200" b="0" i="0" u="sng" kern="1200">
                <a:solidFill>
                  <a:schemeClr val="tx1"/>
                </a:solidFill>
                <a:effectLst/>
                <a:latin typeface="+mn-lt"/>
                <a:ea typeface="+mn-ea"/>
                <a:cs typeface="+mn-cs"/>
                <a:hlinkClick r:id="rId3"/>
              </a:rPr>
              <a:t>80 per cent of households</a:t>
            </a:r>
            <a:r>
              <a:rPr lang="en-AU" sz="1200" b="0" i="0" kern="1200">
                <a:solidFill>
                  <a:schemeClr val="tx1"/>
                </a:solidFill>
                <a:effectLst/>
                <a:latin typeface="+mn-lt"/>
                <a:ea typeface="+mn-ea"/>
                <a:cs typeface="+mn-cs"/>
              </a:rPr>
              <a:t> without access to water on premises. Source https://www.un.org/sustainabledevelopment/water-and-sanitation/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kern="1200">
              <a:solidFill>
                <a:schemeClr val="tx1"/>
              </a:solidFill>
              <a:effectLst/>
              <a:latin typeface="+mn-lt"/>
              <a:ea typeface="+mn-ea"/>
              <a:cs typeface="+mn-cs"/>
            </a:endParaRPr>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26</a:t>
            </a:fld>
            <a:endParaRPr lang="en-AU"/>
          </a:p>
        </p:txBody>
      </p:sp>
    </p:spTree>
    <p:extLst>
      <p:ext uri="{BB962C8B-B14F-4D97-AF65-F5344CB8AC3E}">
        <p14:creationId xmlns:p14="http://schemas.microsoft.com/office/powerpoint/2010/main" val="1304364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https://blogs.worldbank.org/opendata/are-cell-phones-becoming-more-popular-toilets 26 August 2019</a:t>
            </a:r>
            <a:endParaRPr lang="en-AU"/>
          </a:p>
          <a:p>
            <a:endParaRPr lang="en-US" b="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11F737D-84AB-4399-9DE3-748B081B038D}" type="slidenum">
              <a:rPr lang="en-AU" smtClean="0"/>
              <a:t>27</a:t>
            </a:fld>
            <a:endParaRPr lang="en-AU"/>
          </a:p>
        </p:txBody>
      </p:sp>
    </p:spTree>
    <p:extLst>
      <p:ext uri="{BB962C8B-B14F-4D97-AF65-F5344CB8AC3E}">
        <p14:creationId xmlns:p14="http://schemas.microsoft.com/office/powerpoint/2010/main" val="2624303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https://blogs.worldbank.org/opendata/are-cell-phones-becoming-more-popular-toilets 26 August 2019</a:t>
            </a:r>
            <a:endParaRPr lang="en-AU"/>
          </a:p>
          <a:p>
            <a:r>
              <a:rPr lang="en-AU"/>
              <a:t>https://www.un.org/sustainabledevelopment/water-and-sanitation/</a:t>
            </a:r>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29</a:t>
            </a:fld>
            <a:endParaRPr lang="en-AU"/>
          </a:p>
        </p:txBody>
      </p:sp>
    </p:spTree>
    <p:extLst>
      <p:ext uri="{BB962C8B-B14F-4D97-AF65-F5344CB8AC3E}">
        <p14:creationId xmlns:p14="http://schemas.microsoft.com/office/powerpoint/2010/main" val="1874333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Credit: </a:t>
            </a:r>
            <a:r>
              <a:rPr lang="en-US"/>
              <a:t>https://www.worldatlas.com/articles/what-percentage-of-the-earth-s-water-is-drinkable.html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E11F737D-84AB-4399-9DE3-748B081B038D}" type="slidenum">
              <a:rPr lang="en-AU" smtClean="0"/>
              <a:t>3</a:t>
            </a:fld>
            <a:endParaRPr lang="en-AU"/>
          </a:p>
        </p:txBody>
      </p:sp>
    </p:spTree>
    <p:extLst>
      <p:ext uri="{BB962C8B-B14F-4D97-AF65-F5344CB8AC3E}">
        <p14:creationId xmlns:p14="http://schemas.microsoft.com/office/powerpoint/2010/main" val="3276087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Source https://www.un.org/sustainabledevelopment/water-and-sanitation/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r>
              <a:rPr lang="en-US" b="1"/>
              <a:t>Sustainable Development Goal 6: Clean water and sanitation</a:t>
            </a:r>
          </a:p>
          <a:p>
            <a:r>
              <a:rPr lang="en-AU" sz="1200" b="0" i="0" u="none" strike="noStrike" kern="1200">
                <a:solidFill>
                  <a:schemeClr val="tx1"/>
                </a:solidFill>
                <a:effectLst/>
                <a:latin typeface="+mn-lt"/>
                <a:ea typeface="+mn-ea"/>
                <a:cs typeface="+mn-cs"/>
              </a:rPr>
              <a:t>By 2030, achieve access to adequate and equitable sanitation and hygiene for all and end open defecation, paying special attention to the needs of women and girls and those in vulnerable situations</a:t>
            </a:r>
          </a:p>
          <a:p>
            <a:r>
              <a:rPr lang="en-US"/>
              <a:t>https://www.un.org/sustainabledevelopment/water-and-sanitation/</a:t>
            </a:r>
          </a:p>
          <a:p>
            <a:endParaRPr lang="en-US"/>
          </a:p>
        </p:txBody>
      </p:sp>
      <p:sp>
        <p:nvSpPr>
          <p:cNvPr id="4" name="Slide Number Placeholder 3"/>
          <p:cNvSpPr>
            <a:spLocks noGrp="1"/>
          </p:cNvSpPr>
          <p:nvPr>
            <p:ph type="sldNum" sz="quarter" idx="5"/>
          </p:nvPr>
        </p:nvSpPr>
        <p:spPr/>
        <p:txBody>
          <a:bodyPr/>
          <a:lstStyle/>
          <a:p>
            <a:fld id="{E11F737D-84AB-4399-9DE3-748B081B038D}" type="slidenum">
              <a:rPr lang="en-AU" smtClean="0"/>
              <a:t>30</a:t>
            </a:fld>
            <a:endParaRPr lang="en-AU"/>
          </a:p>
        </p:txBody>
      </p:sp>
    </p:spTree>
    <p:extLst>
      <p:ext uri="{BB962C8B-B14F-4D97-AF65-F5344CB8AC3E}">
        <p14:creationId xmlns:p14="http://schemas.microsoft.com/office/powerpoint/2010/main" val="2088461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Source https://www.un.org/sustainabledevelopment/water-and-sanitation/</a:t>
            </a:r>
          </a:p>
          <a:p>
            <a:endParaRPr lang="en-US" b="1"/>
          </a:p>
          <a:p>
            <a:r>
              <a:rPr lang="en-US" b="1"/>
              <a:t>Sustainable Development Goal 6: Clean water and sanitation</a:t>
            </a:r>
          </a:p>
          <a:p>
            <a:r>
              <a:rPr lang="en-AU" sz="1200" b="0" i="0" u="none" strike="noStrike" kern="1200">
                <a:solidFill>
                  <a:schemeClr val="tx1"/>
                </a:solidFill>
                <a:effectLst/>
                <a:latin typeface="+mn-lt"/>
                <a:ea typeface="+mn-ea"/>
                <a:cs typeface="+mn-cs"/>
              </a:rPr>
              <a:t>By 2030, achieve access to adequate and equitable sanitation and hygiene for all and end open defecation, paying special attention to the needs of women and girls and those in vulnerable situations</a:t>
            </a:r>
          </a:p>
          <a:p>
            <a:r>
              <a:rPr lang="en-US"/>
              <a:t>https://www.un.org/sustainabledevelopment/water-and-sanitation/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32</a:t>
            </a:fld>
            <a:endParaRPr lang="en-AU"/>
          </a:p>
        </p:txBody>
      </p:sp>
    </p:spTree>
    <p:extLst>
      <p:ext uri="{BB962C8B-B14F-4D97-AF65-F5344CB8AC3E}">
        <p14:creationId xmlns:p14="http://schemas.microsoft.com/office/powerpoint/2010/main" val="2489151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Https://news.un.org/en/story/2019/03/1035171 </a:t>
            </a:r>
            <a:r>
              <a:rPr lang="en-US" b="1" dirty="0"/>
              <a:t>21 March 2019</a:t>
            </a:r>
          </a:p>
          <a:p>
            <a:endParaRPr lang="en-US" dirty="0"/>
          </a:p>
        </p:txBody>
      </p:sp>
      <p:sp>
        <p:nvSpPr>
          <p:cNvPr id="4" name="Slide Number Placeholder 3"/>
          <p:cNvSpPr>
            <a:spLocks noGrp="1"/>
          </p:cNvSpPr>
          <p:nvPr>
            <p:ph type="sldNum" sz="quarter" idx="5"/>
          </p:nvPr>
        </p:nvSpPr>
        <p:spPr/>
        <p:txBody>
          <a:bodyPr/>
          <a:lstStyle/>
          <a:p>
            <a:fld id="{E11F737D-84AB-4399-9DE3-748B081B038D}" type="slidenum">
              <a:rPr lang="en-AU" smtClean="0"/>
              <a:t>33</a:t>
            </a:fld>
            <a:endParaRPr lang="en-AU"/>
          </a:p>
        </p:txBody>
      </p:sp>
    </p:spTree>
    <p:extLst>
      <p:ext uri="{BB962C8B-B14F-4D97-AF65-F5344CB8AC3E}">
        <p14:creationId xmlns:p14="http://schemas.microsoft.com/office/powerpoint/2010/main" val="1340299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Https://news.un.org/en/story/2019/03/1035171 </a:t>
            </a:r>
            <a:r>
              <a:rPr lang="en-US" b="1" dirty="0"/>
              <a:t>21 March 2019</a:t>
            </a:r>
          </a:p>
          <a:p>
            <a:r>
              <a:rPr lang="en-AU" sz="1200" b="0" i="0" kern="1200" dirty="0">
                <a:solidFill>
                  <a:schemeClr val="tx1"/>
                </a:solidFill>
                <a:effectLst/>
                <a:latin typeface="+mn-lt"/>
                <a:ea typeface="+mn-ea"/>
                <a:cs typeface="+mn-cs"/>
              </a:rPr>
              <a:t>According to a UNICEF 16 –nation report, every year, 85,700 children under-15 die from diarrhoea linked to unsafe water, sanitation and hygiene facilities (</a:t>
            </a:r>
            <a:r>
              <a:rPr lang="en-AU" sz="1200" b="0" i="0" u="none" strike="noStrike" kern="1200" dirty="0">
                <a:solidFill>
                  <a:schemeClr val="tx1"/>
                </a:solidFill>
                <a:effectLst/>
                <a:latin typeface="+mn-lt"/>
                <a:ea typeface="+mn-ea"/>
                <a:cs typeface="+mn-cs"/>
                <a:hlinkClick r:id="rId3"/>
              </a:rPr>
              <a:t>WASH</a:t>
            </a:r>
            <a:r>
              <a:rPr lang="en-AU" sz="1200" b="0" i="0" kern="1200" dirty="0">
                <a:solidFill>
                  <a:schemeClr val="tx1"/>
                </a:solidFill>
                <a:effectLst/>
                <a:latin typeface="+mn-lt"/>
                <a:ea typeface="+mn-ea"/>
                <a:cs typeface="+mn-cs"/>
              </a:rPr>
              <a:t>), compared with 30,900 from conflict.</a:t>
            </a:r>
          </a:p>
          <a:p>
            <a:r>
              <a:rPr lang="en-AU" sz="1200" b="0" i="0" kern="1200" dirty="0">
                <a:solidFill>
                  <a:schemeClr val="tx1"/>
                </a:solidFill>
                <a:effectLst/>
                <a:latin typeface="+mn-lt"/>
                <a:ea typeface="+mn-ea"/>
                <a:cs typeface="+mn-cs"/>
              </a:rPr>
              <a:t>Some 72,000 under-fives die annually from similar illnesses linked to WASH-access problems, compared to 3,400 from war-related violence.</a:t>
            </a: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35</a:t>
            </a:fld>
            <a:endParaRPr lang="en-AU"/>
          </a:p>
        </p:txBody>
      </p:sp>
    </p:spTree>
    <p:extLst>
      <p:ext uri="{BB962C8B-B14F-4D97-AF65-F5344CB8AC3E}">
        <p14:creationId xmlns:p14="http://schemas.microsoft.com/office/powerpoint/2010/main" val="4124234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1F737D-84AB-4399-9DE3-748B081B038D}" type="slidenum">
              <a:rPr lang="en-AU" smtClean="0"/>
              <a:t>36</a:t>
            </a:fld>
            <a:endParaRPr lang="en-AU"/>
          </a:p>
        </p:txBody>
      </p:sp>
    </p:spTree>
    <p:extLst>
      <p:ext uri="{BB962C8B-B14F-4D97-AF65-F5344CB8AC3E}">
        <p14:creationId xmlns:p14="http://schemas.microsoft.com/office/powerpoint/2010/main" val="270944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38</a:t>
            </a:fld>
            <a:endParaRPr lang="en-AU"/>
          </a:p>
        </p:txBody>
      </p:sp>
    </p:spTree>
    <p:extLst>
      <p:ext uri="{BB962C8B-B14F-4D97-AF65-F5344CB8AC3E}">
        <p14:creationId xmlns:p14="http://schemas.microsoft.com/office/powerpoint/2010/main" val="2953118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Https://www.worldbank.org/en/topic/water/brief/wash-water-sanitation-hygiene-and-covid-19 </a:t>
            </a:r>
            <a:r>
              <a:rPr lang="en-US" b="1">
                <a:latin typeface="Arial" panose="020B0604020202020204" pitchFamily="34" charset="0"/>
                <a:cs typeface="Arial" panose="020B0604020202020204" pitchFamily="34" charset="0"/>
              </a:rPr>
              <a:t>April 6, 2020</a:t>
            </a:r>
          </a:p>
          <a:p>
            <a:r>
              <a:rPr lang="en-US" b="1">
                <a:latin typeface="Arial" panose="020B0604020202020204" pitchFamily="34" charset="0"/>
                <a:cs typeface="Arial" panose="020B0604020202020204" pitchFamily="34" charset="0"/>
              </a:rPr>
              <a:t>Additional</a:t>
            </a:r>
            <a:r>
              <a:rPr lang="en-US" b="1" baseline="0">
                <a:latin typeface="Arial" panose="020B0604020202020204" pitchFamily="34" charset="0"/>
                <a:cs typeface="Arial" panose="020B0604020202020204" pitchFamily="34" charset="0"/>
              </a:rPr>
              <a:t> photo information:</a:t>
            </a:r>
            <a:endParaRPr lang="en-AU" sz="1200" i="0" kern="1200">
              <a:solidFill>
                <a:schemeClr val="tx1"/>
              </a:solidFill>
              <a:effectLst/>
              <a:latin typeface="Arial" panose="020B0604020202020204" pitchFamily="34" charset="0"/>
              <a:ea typeface="+mn-ea"/>
              <a:cs typeface="Arial" panose="020B0604020202020204" pitchFamily="34" charset="0"/>
            </a:endParaRPr>
          </a:p>
          <a:p>
            <a:r>
              <a:rPr lang="en-AU" sz="1200" i="0" kern="1200">
                <a:solidFill>
                  <a:schemeClr val="tx1"/>
                </a:solidFill>
                <a:effectLst/>
                <a:latin typeface="Arial" panose="020B0604020202020204" pitchFamily="34" charset="0"/>
                <a:ea typeface="+mn-ea"/>
                <a:cs typeface="Arial" panose="020B0604020202020204" pitchFamily="34" charset="0"/>
              </a:rPr>
              <a:t>The image is from the province of </a:t>
            </a:r>
            <a:r>
              <a:rPr lang="en-AU" sz="1200" i="0" kern="1200" err="1">
                <a:solidFill>
                  <a:schemeClr val="tx1"/>
                </a:solidFill>
                <a:effectLst/>
                <a:latin typeface="Arial" panose="020B0604020202020204" pitchFamily="34" charset="0"/>
                <a:ea typeface="+mn-ea"/>
                <a:cs typeface="Arial" panose="020B0604020202020204" pitchFamily="34" charset="0"/>
              </a:rPr>
              <a:t>Pursat</a:t>
            </a:r>
            <a:r>
              <a:rPr lang="en-AU" sz="1200" i="0" kern="1200">
                <a:solidFill>
                  <a:schemeClr val="tx1"/>
                </a:solidFill>
                <a:effectLst/>
                <a:latin typeface="Arial" panose="020B0604020202020204" pitchFamily="34" charset="0"/>
                <a:ea typeface="+mn-ea"/>
                <a:cs typeface="Arial" panose="020B0604020202020204" pitchFamily="34" charset="0"/>
              </a:rPr>
              <a:t> in Cambodia.  The</a:t>
            </a:r>
            <a:r>
              <a:rPr lang="en-AU" sz="1200" i="0" kern="1200" baseline="0">
                <a:solidFill>
                  <a:schemeClr val="tx1"/>
                </a:solidFill>
                <a:effectLst/>
                <a:latin typeface="Arial" panose="020B0604020202020204" pitchFamily="34" charset="0"/>
                <a:ea typeface="+mn-ea"/>
                <a:cs typeface="Arial" panose="020B0604020202020204" pitchFamily="34" charset="0"/>
              </a:rPr>
              <a:t> Caritas </a:t>
            </a:r>
            <a:r>
              <a:rPr lang="en-AU" sz="1200" i="0" kern="1200">
                <a:solidFill>
                  <a:schemeClr val="tx1"/>
                </a:solidFill>
                <a:effectLst/>
                <a:latin typeface="Arial" panose="020B0604020202020204" pitchFamily="34" charset="0"/>
                <a:ea typeface="+mn-ea"/>
                <a:cs typeface="Arial" panose="020B0604020202020204" pitchFamily="34" charset="0"/>
              </a:rPr>
              <a:t>partner is AK and the program is part of the Sustainable Change with Dignity program which is implemented by our office (ACR) in Cambodia.</a:t>
            </a:r>
          </a:p>
          <a:p>
            <a:endParaRPr lang="en-US" b="1"/>
          </a:p>
        </p:txBody>
      </p:sp>
      <p:sp>
        <p:nvSpPr>
          <p:cNvPr id="4" name="Slide Number Placeholder 3"/>
          <p:cNvSpPr>
            <a:spLocks noGrp="1"/>
          </p:cNvSpPr>
          <p:nvPr>
            <p:ph type="sldNum" sz="quarter" idx="5"/>
          </p:nvPr>
        </p:nvSpPr>
        <p:spPr/>
        <p:txBody>
          <a:bodyPr/>
          <a:lstStyle/>
          <a:p>
            <a:fld id="{E11F737D-84AB-4399-9DE3-748B081B038D}" type="slidenum">
              <a:rPr lang="en-AU" smtClean="0"/>
              <a:t>39</a:t>
            </a:fld>
            <a:endParaRPr lang="en-AU"/>
          </a:p>
        </p:txBody>
      </p:sp>
    </p:spTree>
    <p:extLst>
      <p:ext uri="{BB962C8B-B14F-4D97-AF65-F5344CB8AC3E}">
        <p14:creationId xmlns:p14="http://schemas.microsoft.com/office/powerpoint/2010/main" val="23310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https://www.worldbank.org/en/topic/water/brief/wash-water-sanitation-hygiene-and-covid-19 </a:t>
            </a:r>
            <a:r>
              <a:rPr lang="en-US" b="1"/>
              <a:t>April 6, 2020</a:t>
            </a:r>
          </a:p>
          <a:p>
            <a:endParaRPr lang="en-AU"/>
          </a:p>
          <a:p>
            <a:r>
              <a:rPr lang="en-US" b="1"/>
              <a:t>Additional</a:t>
            </a:r>
            <a:r>
              <a:rPr lang="en-US" b="1" baseline="0"/>
              <a:t> photo information:</a:t>
            </a:r>
            <a:endParaRPr lang="en-AU" sz="1200" i="0" kern="1200">
              <a:solidFill>
                <a:schemeClr val="tx1"/>
              </a:solidFill>
              <a:effectLst/>
              <a:latin typeface="+mn-lt"/>
              <a:ea typeface="+mn-ea"/>
              <a:cs typeface="+mn-cs"/>
            </a:endParaRPr>
          </a:p>
          <a:p>
            <a:r>
              <a:rPr lang="en-AU" sz="1200" i="0" kern="1200">
                <a:solidFill>
                  <a:schemeClr val="tx1"/>
                </a:solidFill>
                <a:effectLst/>
                <a:latin typeface="+mn-lt"/>
                <a:ea typeface="+mn-ea"/>
                <a:cs typeface="+mn-cs"/>
              </a:rPr>
              <a:t>The image is from the province of </a:t>
            </a:r>
            <a:r>
              <a:rPr lang="en-AU" sz="1200" i="0" kern="1200" err="1">
                <a:solidFill>
                  <a:schemeClr val="tx1"/>
                </a:solidFill>
                <a:effectLst/>
                <a:latin typeface="+mn-lt"/>
                <a:ea typeface="+mn-ea"/>
                <a:cs typeface="+mn-cs"/>
              </a:rPr>
              <a:t>Pursat</a:t>
            </a:r>
            <a:r>
              <a:rPr lang="en-AU" sz="1200" i="0" kern="1200">
                <a:solidFill>
                  <a:schemeClr val="tx1"/>
                </a:solidFill>
                <a:effectLst/>
                <a:latin typeface="+mn-lt"/>
                <a:ea typeface="+mn-ea"/>
                <a:cs typeface="+mn-cs"/>
              </a:rPr>
              <a:t> in Cambodia.  The</a:t>
            </a:r>
            <a:r>
              <a:rPr lang="en-AU" sz="1200" i="0" kern="1200" baseline="0">
                <a:solidFill>
                  <a:schemeClr val="tx1"/>
                </a:solidFill>
                <a:effectLst/>
                <a:latin typeface="+mn-lt"/>
                <a:ea typeface="+mn-ea"/>
                <a:cs typeface="+mn-cs"/>
              </a:rPr>
              <a:t> Caritas </a:t>
            </a:r>
            <a:r>
              <a:rPr lang="en-AU" sz="1200" i="0" kern="1200">
                <a:solidFill>
                  <a:schemeClr val="tx1"/>
                </a:solidFill>
                <a:effectLst/>
                <a:latin typeface="+mn-lt"/>
                <a:ea typeface="+mn-ea"/>
                <a:cs typeface="+mn-cs"/>
              </a:rPr>
              <a:t>partner is AK and the program is part of the Sustainable Change with Dignity program which is implemented by our office (ACR) in Cambodia.</a:t>
            </a:r>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41</a:t>
            </a:fld>
            <a:endParaRPr lang="en-AU"/>
          </a:p>
        </p:txBody>
      </p:sp>
    </p:spTree>
    <p:extLst>
      <p:ext uri="{BB962C8B-B14F-4D97-AF65-F5344CB8AC3E}">
        <p14:creationId xmlns:p14="http://schemas.microsoft.com/office/powerpoint/2010/main" val="231461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Credit: </a:t>
            </a:r>
            <a:r>
              <a:rPr lang="en-US" dirty="0"/>
              <a:t>https://www.worldatlas.com/articles/what-percentage-of-the-earth-s-water-is-drinkable.html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5</a:t>
            </a:fld>
            <a:endParaRPr lang="en-AU"/>
          </a:p>
        </p:txBody>
      </p:sp>
    </p:spTree>
    <p:extLst>
      <p:ext uri="{BB962C8B-B14F-4D97-AF65-F5344CB8AC3E}">
        <p14:creationId xmlns:p14="http://schemas.microsoft.com/office/powerpoint/2010/main" val="3701098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C4006E"/>
                </a:solidFill>
              </a:rPr>
              <a:t>Credit</a:t>
            </a:r>
            <a:r>
              <a:rPr lang="en-US" sz="1200">
                <a:solidFill>
                  <a:srgbClr val="C4006E"/>
                </a:solidFill>
              </a:rPr>
              <a:t> https://www.usbr.gov/mp/arwec/water-facts-ww-water-sup.html April 2020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E11F737D-84AB-4399-9DE3-748B081B038D}" type="slidenum">
              <a:rPr lang="en-AU" smtClean="0"/>
              <a:t>6</a:t>
            </a:fld>
            <a:endParaRPr lang="en-AU"/>
          </a:p>
        </p:txBody>
      </p:sp>
    </p:spTree>
    <p:extLst>
      <p:ext uri="{BB962C8B-B14F-4D97-AF65-F5344CB8AC3E}">
        <p14:creationId xmlns:p14="http://schemas.microsoft.com/office/powerpoint/2010/main" val="2338131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C4006E"/>
                </a:solidFill>
              </a:rPr>
              <a:t>Credit</a:t>
            </a:r>
            <a:r>
              <a:rPr lang="en-US" sz="1200">
                <a:solidFill>
                  <a:srgbClr val="C4006E"/>
                </a:solidFill>
              </a:rPr>
              <a:t> https://www.usbr.gov/mp/arwec/water-facts-ww-water-sup.html April 2020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C4006E"/>
              </a:solidFill>
            </a:endParaRPr>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8</a:t>
            </a:fld>
            <a:endParaRPr lang="en-AU"/>
          </a:p>
        </p:txBody>
      </p:sp>
    </p:spTree>
    <p:extLst>
      <p:ext uri="{BB962C8B-B14F-4D97-AF65-F5344CB8AC3E}">
        <p14:creationId xmlns:p14="http://schemas.microsoft.com/office/powerpoint/2010/main" val="773368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Source</a:t>
            </a:r>
            <a:r>
              <a:rPr lang="en-US"/>
              <a:t> https://www.usgs.gov/special-topic/water-science-school/science/water-you-water-and-human-body?qt-science_center_objects=0#qt-science_center_objects</a:t>
            </a:r>
          </a:p>
        </p:txBody>
      </p:sp>
      <p:sp>
        <p:nvSpPr>
          <p:cNvPr id="4" name="Slide Number Placeholder 3"/>
          <p:cNvSpPr>
            <a:spLocks noGrp="1"/>
          </p:cNvSpPr>
          <p:nvPr>
            <p:ph type="sldNum" sz="quarter" idx="5"/>
          </p:nvPr>
        </p:nvSpPr>
        <p:spPr/>
        <p:txBody>
          <a:bodyPr/>
          <a:lstStyle/>
          <a:p>
            <a:fld id="{E11F737D-84AB-4399-9DE3-748B081B038D}" type="slidenum">
              <a:rPr lang="en-AU" smtClean="0"/>
              <a:t>9</a:t>
            </a:fld>
            <a:endParaRPr lang="en-AU"/>
          </a:p>
        </p:txBody>
      </p:sp>
    </p:spTree>
    <p:extLst>
      <p:ext uri="{BB962C8B-B14F-4D97-AF65-F5344CB8AC3E}">
        <p14:creationId xmlns:p14="http://schemas.microsoft.com/office/powerpoint/2010/main" val="307791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Source</a:t>
            </a:r>
            <a:r>
              <a:rPr lang="en-US"/>
              <a:t> https://www.usgs.gov/special-topic/water-science-school/science/water-you-water-and-human-body?qt-science_center_objects=0#qt-science_center_objects</a:t>
            </a:r>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11</a:t>
            </a:fld>
            <a:endParaRPr lang="en-AU"/>
          </a:p>
        </p:txBody>
      </p:sp>
    </p:spTree>
    <p:extLst>
      <p:ext uri="{BB962C8B-B14F-4D97-AF65-F5344CB8AC3E}">
        <p14:creationId xmlns:p14="http://schemas.microsoft.com/office/powerpoint/2010/main" val="1701315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Credit: </a:t>
            </a:r>
            <a:r>
              <a:rPr lang="en-US" b="0"/>
              <a:t>https://www.abc.net.au/news/health/2017-10-18/how-much-water-do-we-need-to-drink-a-day/8996668</a:t>
            </a:r>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12</a:t>
            </a:fld>
            <a:endParaRPr lang="en-AU"/>
          </a:p>
        </p:txBody>
      </p:sp>
    </p:spTree>
    <p:extLst>
      <p:ext uri="{BB962C8B-B14F-4D97-AF65-F5344CB8AC3E}">
        <p14:creationId xmlns:p14="http://schemas.microsoft.com/office/powerpoint/2010/main" val="815006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Credit: </a:t>
            </a:r>
            <a:r>
              <a:rPr lang="en-US" b="0"/>
              <a:t>https://www.abc.net.au/news/health/2017-10-18/how-much-water-do-we-need-to-drink-a-day/8996668</a:t>
            </a:r>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14</a:t>
            </a:fld>
            <a:endParaRPr lang="en-AU"/>
          </a:p>
        </p:txBody>
      </p:sp>
    </p:spTree>
    <p:extLst>
      <p:ext uri="{BB962C8B-B14F-4D97-AF65-F5344CB8AC3E}">
        <p14:creationId xmlns:p14="http://schemas.microsoft.com/office/powerpoint/2010/main" val="3578797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_Title Slide">
    <p:bg>
      <p:bgPr>
        <a:solidFill>
          <a:srgbClr val="DF918A"/>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680567" y="3972247"/>
            <a:ext cx="10083404" cy="1825938"/>
          </a:xfrm>
          <a:prstGeom prst="rect">
            <a:avLst/>
          </a:prstGeom>
        </p:spPr>
        <p:txBody>
          <a:bodyPr/>
          <a:lstStyle>
            <a:lvl1pPr marL="0" indent="0" algn="ctr">
              <a:buNone/>
              <a:defRPr sz="1985">
                <a:solidFill>
                  <a:schemeClr val="bg1"/>
                </a:solidFill>
              </a:defRPr>
            </a:lvl1pPr>
            <a:lvl2pPr marL="378116" indent="0" algn="ctr">
              <a:buNone/>
              <a:defRPr sz="1654"/>
            </a:lvl2pPr>
            <a:lvl3pPr marL="756232" indent="0" algn="ctr">
              <a:buNone/>
              <a:defRPr sz="1489"/>
            </a:lvl3pPr>
            <a:lvl4pPr marL="1134347" indent="0" algn="ctr">
              <a:buNone/>
              <a:defRPr sz="1323"/>
            </a:lvl4pPr>
            <a:lvl5pPr marL="1512463" indent="0" algn="ctr">
              <a:buNone/>
              <a:defRPr sz="1323"/>
            </a:lvl5pPr>
            <a:lvl6pPr marL="1890579" indent="0" algn="ctr">
              <a:buNone/>
              <a:defRPr sz="1323"/>
            </a:lvl6pPr>
            <a:lvl7pPr marL="2268695" indent="0" algn="ctr">
              <a:buNone/>
              <a:defRPr sz="1323"/>
            </a:lvl7pPr>
            <a:lvl8pPr marL="2646811" indent="0" algn="ctr">
              <a:buNone/>
              <a:defRPr sz="1323"/>
            </a:lvl8pPr>
            <a:lvl9pPr marL="3024927" indent="0" algn="ctr">
              <a:buNone/>
              <a:defRPr sz="1323"/>
            </a:lvl9pPr>
          </a:lstStyle>
          <a:p>
            <a:r>
              <a:rPr lang="en-US"/>
              <a:t>Click to edit Master subtitle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680567" y="1237717"/>
            <a:ext cx="10083404" cy="2632992"/>
          </a:xfrm>
          <a:prstGeom prst="rect">
            <a:avLst/>
          </a:prstGeom>
        </p:spPr>
        <p:txBody>
          <a:bodyPr anchor="b"/>
          <a:lstStyle>
            <a:lvl1pPr algn="ctr">
              <a:defRPr sz="4962"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198629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3280763"/>
            <a:ext cx="13444538" cy="3709007"/>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1415"/>
            <a:ext cx="13444538" cy="3269348"/>
          </a:xfrm>
          <a:prstGeom prst="rect">
            <a:avLst/>
          </a:prstGeom>
        </p:spPr>
        <p:txBody>
          <a:bodyPr/>
          <a:lstStyle/>
          <a:p>
            <a:r>
              <a:rPr lang="en-US"/>
              <a:t>Click icon to add picture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50876" y="3590756"/>
            <a:ext cx="10083404" cy="1394379"/>
          </a:xfrm>
          <a:prstGeom prst="rect">
            <a:avLst/>
          </a:prstGeom>
        </p:spPr>
        <p:txBody>
          <a:bodyPr anchor="b"/>
          <a:lstStyle>
            <a:lvl1pPr algn="l">
              <a:defRPr sz="4411"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671707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3280763"/>
            <a:ext cx="13444538" cy="3709007"/>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3590755"/>
            <a:ext cx="10083404" cy="1394379"/>
          </a:xfrm>
          <a:prstGeom prst="rect">
            <a:avLst/>
          </a:prstGeom>
        </p:spPr>
        <p:txBody>
          <a:bodyPr anchor="b"/>
          <a:lstStyle>
            <a:lvl1pPr algn="l">
              <a:defRPr sz="4411" b="1" cap="all" baseline="0">
                <a:solidFill>
                  <a:srgbClr val="0C244C"/>
                </a:solidFill>
              </a:defRPr>
            </a:lvl1pPr>
          </a:lstStyle>
          <a:p>
            <a:r>
              <a:rPr lang="en-US"/>
              <a:t>Click to edit </a:t>
            </a:r>
            <a:br>
              <a:rPr lang="en-US"/>
            </a:br>
            <a:r>
              <a:rPr lang="en-US"/>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1415"/>
            <a:ext cx="13444538" cy="3269348"/>
          </a:xfrm>
          <a:prstGeom prst="rect">
            <a:avLst/>
          </a:prstGeom>
        </p:spPr>
        <p:txBody>
          <a:bodyPr/>
          <a:lstStyle/>
          <a:p>
            <a:r>
              <a:rPr lang="en-US"/>
              <a:t>Click icon to add picture</a:t>
            </a:r>
          </a:p>
        </p:txBody>
      </p:sp>
    </p:spTree>
    <p:extLst>
      <p:ext uri="{BB962C8B-B14F-4D97-AF65-F5344CB8AC3E}">
        <p14:creationId xmlns:p14="http://schemas.microsoft.com/office/powerpoint/2010/main" val="3081658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3280763"/>
            <a:ext cx="13444538" cy="3709007"/>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1415"/>
            <a:ext cx="13444538" cy="3269348"/>
          </a:xfrm>
          <a:prstGeom prst="rect">
            <a:avLst/>
          </a:prstGeom>
        </p:spPr>
        <p:txBody>
          <a:bodyPr/>
          <a:lstStyle/>
          <a:p>
            <a:r>
              <a:rPr lang="en-US"/>
              <a:t>Click icon to add picture</a:t>
            </a:r>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50876" y="3590755"/>
            <a:ext cx="10083404" cy="1394379"/>
          </a:xfrm>
          <a:prstGeom prst="rect">
            <a:avLst/>
          </a:prstGeom>
        </p:spPr>
        <p:txBody>
          <a:bodyPr anchor="b"/>
          <a:lstStyle>
            <a:lvl1pPr algn="l">
              <a:defRPr sz="4411"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354603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3280763"/>
            <a:ext cx="13444538" cy="3709007"/>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1415"/>
            <a:ext cx="13444538" cy="3269348"/>
          </a:xfrm>
          <a:prstGeom prst="rect">
            <a:avLst/>
          </a:prstGeom>
        </p:spPr>
        <p:txBody>
          <a:bodyPr/>
          <a:lstStyle/>
          <a:p>
            <a:r>
              <a:rPr lang="en-US"/>
              <a:t>Click icon to add picture</a:t>
            </a:r>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50876" y="3590755"/>
            <a:ext cx="10083404" cy="1394379"/>
          </a:xfrm>
          <a:prstGeom prst="rect">
            <a:avLst/>
          </a:prstGeom>
        </p:spPr>
        <p:txBody>
          <a:bodyPr anchor="b"/>
          <a:lstStyle>
            <a:lvl1pPr algn="l">
              <a:defRPr sz="4411"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794470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709007"/>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b"/>
          <a:lstStyle>
            <a:lvl1pPr algn="l">
              <a:defRPr sz="4411" b="1" cap="all" baseline="0">
                <a:solidFill>
                  <a:srgbClr val="D86075"/>
                </a:solidFill>
              </a:defRPr>
            </a:lvl1pPr>
          </a:lstStyle>
          <a:p>
            <a:r>
              <a:rPr lang="en-US"/>
              <a:t>Click to edit Master 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528625" y="4575513"/>
            <a:ext cx="12311839" cy="2064629"/>
          </a:xfrm>
          <a:prstGeom prst="rect">
            <a:avLst/>
          </a:prstGeom>
        </p:spPr>
        <p:txBody>
          <a:bodyPr/>
          <a:lstStyle>
            <a:lvl1pPr marL="0" indent="0">
              <a:buFontTx/>
              <a:buNone/>
              <a:defRPr sz="1764" b="0" cap="none" baseline="0">
                <a:solidFill>
                  <a:srgbClr val="0C244C"/>
                </a:solidFill>
                <a:latin typeface="Arial"/>
                <a:cs typeface="Arial"/>
              </a:defRPr>
            </a:lvl1pPr>
            <a:lvl2pPr marL="0" indent="0">
              <a:spcBef>
                <a:spcPts val="207"/>
              </a:spcBef>
              <a:buFontTx/>
              <a:buNone/>
              <a:defRPr sz="1764" cap="all">
                <a:solidFill>
                  <a:srgbClr val="0C244C"/>
                </a:solidFill>
                <a:latin typeface="Arial"/>
                <a:cs typeface="Arial"/>
              </a:defRPr>
            </a:lvl2pPr>
            <a:lvl3pPr marL="0" indent="-148865">
              <a:spcBef>
                <a:spcPts val="207"/>
              </a:spcBef>
              <a:buFont typeface="Arial"/>
              <a:buChar char="•"/>
              <a:defRPr sz="1764">
                <a:solidFill>
                  <a:srgbClr val="0C244C"/>
                </a:solidFill>
                <a:latin typeface="Arial"/>
                <a:cs typeface="Arial"/>
              </a:defRPr>
            </a:lvl3pPr>
            <a:lvl4pPr marL="357275" indent="-189058">
              <a:spcBef>
                <a:spcPts val="207"/>
              </a:spcBef>
              <a:buFont typeface="Arial"/>
              <a:buChar char="•"/>
              <a:defRPr sz="1764">
                <a:solidFill>
                  <a:srgbClr val="0C244C"/>
                </a:solidFill>
                <a:latin typeface="Arial"/>
                <a:cs typeface="Arial"/>
              </a:defRPr>
            </a:lvl4pPr>
            <a:lvl5pPr marL="491253" indent="-148865">
              <a:spcBef>
                <a:spcPts val="207"/>
              </a:spcBef>
              <a:buFont typeface="Arial"/>
              <a:buChar char="•"/>
              <a:defRPr sz="176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2"/>
            <a:ext cx="4431704" cy="3280763"/>
          </a:xfrm>
          <a:prstGeom prst="rect">
            <a:avLst/>
          </a:prstGeom>
        </p:spPr>
        <p:txBody>
          <a:bodyPr vert="horz"/>
          <a:lstStyle>
            <a:lvl1pPr>
              <a:defRPr sz="869">
                <a:latin typeface="Arial"/>
                <a:cs typeface="Arial"/>
              </a:defRPr>
            </a:lvl1pPr>
          </a:lstStyle>
          <a:p>
            <a:r>
              <a:rPr lang="en-US"/>
              <a:t>Click icon to add picture</a:t>
            </a:r>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US"/>
              <a:t>Click icon to add picture</a:t>
            </a:r>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US"/>
              <a:t>Click icon to add picture</a:t>
            </a:r>
          </a:p>
        </p:txBody>
      </p:sp>
    </p:spTree>
    <p:extLst>
      <p:ext uri="{BB962C8B-B14F-4D97-AF65-F5344CB8AC3E}">
        <p14:creationId xmlns:p14="http://schemas.microsoft.com/office/powerpoint/2010/main" val="1291000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709007"/>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b"/>
          <a:lstStyle>
            <a:lvl1pPr algn="l">
              <a:defRPr sz="4411" b="1" cap="all" baseline="0">
                <a:solidFill>
                  <a:srgbClr val="C3DDD7"/>
                </a:solidFill>
              </a:defRPr>
            </a:lvl1pPr>
          </a:lstStyle>
          <a:p>
            <a:r>
              <a:rPr lang="en-US"/>
              <a:t>Click to edit Master 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2"/>
            <a:ext cx="4431704" cy="3280763"/>
          </a:xfrm>
          <a:prstGeom prst="rect">
            <a:avLst/>
          </a:prstGeom>
        </p:spPr>
        <p:txBody>
          <a:bodyPr vert="horz"/>
          <a:lstStyle>
            <a:lvl1pPr>
              <a:defRPr sz="869">
                <a:latin typeface="Arial"/>
                <a:cs typeface="Arial"/>
              </a:defRPr>
            </a:lvl1pPr>
          </a:lstStyle>
          <a:p>
            <a:r>
              <a:rPr lang="en-US"/>
              <a:t>Click icon to add picture</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528625" y="4575513"/>
            <a:ext cx="12311839" cy="2064629"/>
          </a:xfrm>
          <a:prstGeom prst="rect">
            <a:avLst/>
          </a:prstGeom>
        </p:spPr>
        <p:txBody>
          <a:bodyPr/>
          <a:lstStyle>
            <a:lvl1pPr marL="0" indent="0">
              <a:buFontTx/>
              <a:buNone/>
              <a:defRPr sz="1764" b="0" cap="none" baseline="0">
                <a:solidFill>
                  <a:srgbClr val="0C244C"/>
                </a:solidFill>
                <a:latin typeface="Arial"/>
                <a:cs typeface="Arial"/>
              </a:defRPr>
            </a:lvl1pPr>
            <a:lvl2pPr marL="0" indent="0">
              <a:spcBef>
                <a:spcPts val="207"/>
              </a:spcBef>
              <a:buFontTx/>
              <a:buNone/>
              <a:defRPr sz="1764" cap="all">
                <a:solidFill>
                  <a:srgbClr val="0C244C"/>
                </a:solidFill>
                <a:latin typeface="Arial"/>
                <a:cs typeface="Arial"/>
              </a:defRPr>
            </a:lvl2pPr>
            <a:lvl3pPr marL="0" indent="-148865">
              <a:spcBef>
                <a:spcPts val="207"/>
              </a:spcBef>
              <a:buFont typeface="Arial"/>
              <a:buChar char="•"/>
              <a:defRPr sz="1764">
                <a:solidFill>
                  <a:srgbClr val="0C244C"/>
                </a:solidFill>
                <a:latin typeface="Arial"/>
                <a:cs typeface="Arial"/>
              </a:defRPr>
            </a:lvl3pPr>
            <a:lvl4pPr marL="357275" indent="-189058">
              <a:spcBef>
                <a:spcPts val="207"/>
              </a:spcBef>
              <a:buFont typeface="Arial"/>
              <a:buChar char="•"/>
              <a:defRPr sz="1764">
                <a:solidFill>
                  <a:srgbClr val="0C244C"/>
                </a:solidFill>
                <a:latin typeface="Arial"/>
                <a:cs typeface="Arial"/>
              </a:defRPr>
            </a:lvl4pPr>
            <a:lvl5pPr marL="491253" indent="-148865">
              <a:spcBef>
                <a:spcPts val="207"/>
              </a:spcBef>
              <a:buFont typeface="Arial"/>
              <a:buChar char="•"/>
              <a:defRPr sz="176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US"/>
              <a:t>Click icon to add picture</a:t>
            </a:r>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US"/>
              <a:t>Click icon to add picture</a:t>
            </a:r>
          </a:p>
        </p:txBody>
      </p:sp>
    </p:spTree>
    <p:extLst>
      <p:ext uri="{BB962C8B-B14F-4D97-AF65-F5344CB8AC3E}">
        <p14:creationId xmlns:p14="http://schemas.microsoft.com/office/powerpoint/2010/main" val="3222670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709007"/>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b"/>
          <a:lstStyle>
            <a:lvl1pPr algn="l">
              <a:defRPr sz="4411" b="1" cap="all" baseline="0">
                <a:solidFill>
                  <a:srgbClr val="0C244C"/>
                </a:solidFill>
              </a:defRPr>
            </a:lvl1pPr>
          </a:lstStyle>
          <a:p>
            <a:r>
              <a:rPr lang="en-US"/>
              <a:t>Click to edit Master 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528625" y="4575513"/>
            <a:ext cx="12311839" cy="2064629"/>
          </a:xfrm>
          <a:prstGeom prst="rect">
            <a:avLst/>
          </a:prstGeom>
        </p:spPr>
        <p:txBody>
          <a:bodyPr/>
          <a:lstStyle>
            <a:lvl1pPr marL="0" indent="0">
              <a:buFontTx/>
              <a:buNone/>
              <a:defRPr sz="1764" b="0" cap="none" baseline="0">
                <a:solidFill>
                  <a:schemeClr val="bg1"/>
                </a:solidFill>
                <a:latin typeface="Arial"/>
                <a:cs typeface="Arial"/>
              </a:defRPr>
            </a:lvl1pPr>
            <a:lvl2pPr marL="0" indent="0">
              <a:spcBef>
                <a:spcPts val="207"/>
              </a:spcBef>
              <a:buFontTx/>
              <a:buNone/>
              <a:defRPr sz="1764" cap="all">
                <a:solidFill>
                  <a:schemeClr val="bg1"/>
                </a:solidFill>
                <a:latin typeface="Arial"/>
                <a:cs typeface="Arial"/>
              </a:defRPr>
            </a:lvl2pPr>
            <a:lvl3pPr marL="0" indent="-148865">
              <a:spcBef>
                <a:spcPts val="207"/>
              </a:spcBef>
              <a:buFont typeface="Arial"/>
              <a:buChar char="•"/>
              <a:defRPr sz="1764">
                <a:solidFill>
                  <a:schemeClr val="bg1"/>
                </a:solidFill>
                <a:latin typeface="Arial"/>
                <a:cs typeface="Arial"/>
              </a:defRPr>
            </a:lvl3pPr>
            <a:lvl4pPr marL="357275" indent="-189058">
              <a:spcBef>
                <a:spcPts val="207"/>
              </a:spcBef>
              <a:buFont typeface="Arial"/>
              <a:buChar char="•"/>
              <a:defRPr sz="1764">
                <a:solidFill>
                  <a:schemeClr val="bg1"/>
                </a:solidFill>
                <a:latin typeface="Arial"/>
                <a:cs typeface="Arial"/>
              </a:defRPr>
            </a:lvl4pPr>
            <a:lvl5pPr marL="491253" indent="-148865">
              <a:spcBef>
                <a:spcPts val="207"/>
              </a:spcBef>
              <a:buFont typeface="Arial"/>
              <a:buChar char="•"/>
              <a:defRPr sz="176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2"/>
            <a:ext cx="4431704" cy="3280763"/>
          </a:xfrm>
          <a:prstGeom prst="rect">
            <a:avLst/>
          </a:prstGeom>
        </p:spPr>
        <p:txBody>
          <a:bodyPr vert="horz"/>
          <a:lstStyle>
            <a:lvl1pPr>
              <a:defRPr sz="869">
                <a:latin typeface="Arial"/>
                <a:cs typeface="Arial"/>
              </a:defRPr>
            </a:lvl1pPr>
          </a:lstStyle>
          <a:p>
            <a:r>
              <a:rPr lang="en-US"/>
              <a:t>Click icon to add picture</a:t>
            </a:r>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US"/>
              <a:t>Click icon to add picture</a:t>
            </a:r>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US"/>
              <a:t>Click icon to add picture</a:t>
            </a:r>
          </a:p>
        </p:txBody>
      </p:sp>
    </p:spTree>
    <p:extLst>
      <p:ext uri="{BB962C8B-B14F-4D97-AF65-F5344CB8AC3E}">
        <p14:creationId xmlns:p14="http://schemas.microsoft.com/office/powerpoint/2010/main" val="2830020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709007"/>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b"/>
          <a:lstStyle>
            <a:lvl1pPr algn="l">
              <a:defRPr sz="4411" b="1" cap="all" baseline="0">
                <a:solidFill>
                  <a:srgbClr val="0C244C"/>
                </a:solidFill>
              </a:defRPr>
            </a:lvl1pPr>
          </a:lstStyle>
          <a:p>
            <a:r>
              <a:rPr lang="en-US"/>
              <a:t>Click to edit Master 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2"/>
            <a:ext cx="4431704" cy="3280763"/>
          </a:xfrm>
          <a:prstGeom prst="rect">
            <a:avLst/>
          </a:prstGeom>
        </p:spPr>
        <p:txBody>
          <a:bodyPr vert="horz"/>
          <a:lstStyle>
            <a:lvl1pPr>
              <a:defRPr sz="869">
                <a:latin typeface="Arial"/>
                <a:cs typeface="Arial"/>
              </a:defRPr>
            </a:lvl1pPr>
          </a:lstStyle>
          <a:p>
            <a:r>
              <a:rPr lang="en-US"/>
              <a:t>Click icon to add picture</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528625" y="4575513"/>
            <a:ext cx="12311839" cy="2064629"/>
          </a:xfrm>
          <a:prstGeom prst="rect">
            <a:avLst/>
          </a:prstGeom>
        </p:spPr>
        <p:txBody>
          <a:bodyPr/>
          <a:lstStyle>
            <a:lvl1pPr marL="0" indent="0">
              <a:buFontTx/>
              <a:buNone/>
              <a:defRPr sz="1764" b="0" cap="none" baseline="0">
                <a:solidFill>
                  <a:schemeClr val="bg1"/>
                </a:solidFill>
                <a:latin typeface="Arial"/>
                <a:cs typeface="Arial"/>
              </a:defRPr>
            </a:lvl1pPr>
            <a:lvl2pPr marL="0" indent="0">
              <a:spcBef>
                <a:spcPts val="207"/>
              </a:spcBef>
              <a:buFontTx/>
              <a:buNone/>
              <a:defRPr sz="1764" cap="all">
                <a:solidFill>
                  <a:schemeClr val="bg1"/>
                </a:solidFill>
                <a:latin typeface="Arial"/>
                <a:cs typeface="Arial"/>
              </a:defRPr>
            </a:lvl2pPr>
            <a:lvl3pPr marL="0" indent="-148865">
              <a:spcBef>
                <a:spcPts val="207"/>
              </a:spcBef>
              <a:buFont typeface="Arial"/>
              <a:buChar char="•"/>
              <a:defRPr sz="1764">
                <a:solidFill>
                  <a:schemeClr val="bg1"/>
                </a:solidFill>
                <a:latin typeface="Arial"/>
                <a:cs typeface="Arial"/>
              </a:defRPr>
            </a:lvl3pPr>
            <a:lvl4pPr marL="357275" indent="-189058">
              <a:spcBef>
                <a:spcPts val="207"/>
              </a:spcBef>
              <a:buFont typeface="Arial"/>
              <a:buChar char="•"/>
              <a:defRPr sz="1764">
                <a:solidFill>
                  <a:schemeClr val="bg1"/>
                </a:solidFill>
                <a:latin typeface="Arial"/>
                <a:cs typeface="Arial"/>
              </a:defRPr>
            </a:lvl4pPr>
            <a:lvl5pPr marL="491253" indent="-148865">
              <a:spcBef>
                <a:spcPts val="207"/>
              </a:spcBef>
              <a:buFont typeface="Arial"/>
              <a:buChar char="•"/>
              <a:defRPr sz="176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US"/>
              <a:t>Click icon to add picture</a:t>
            </a:r>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US"/>
              <a:t>Click icon to add picture</a:t>
            </a:r>
          </a:p>
        </p:txBody>
      </p:sp>
    </p:spTree>
    <p:extLst>
      <p:ext uri="{BB962C8B-B14F-4D97-AF65-F5344CB8AC3E}">
        <p14:creationId xmlns:p14="http://schemas.microsoft.com/office/powerpoint/2010/main" val="3228749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 name="Round Diagonal Corner Rectangle 1">
            <a:extLst>
              <a:ext uri="{FF2B5EF4-FFF2-40B4-BE49-F238E27FC236}">
                <a16:creationId xmlns:a16="http://schemas.microsoft.com/office/drawing/2014/main" id="{AE55B8AB-F41A-2047-B583-8E30CFA5B4F2}"/>
              </a:ext>
            </a:extLst>
          </p:cNvPr>
          <p:cNvSpPr/>
          <p:nvPr/>
        </p:nvSpPr>
        <p:spPr>
          <a:xfrm>
            <a:off x="608030" y="1139157"/>
            <a:ext cx="12213813" cy="542157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456321"/>
            <a:ext cx="12191599" cy="863431"/>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146324" y="1557978"/>
            <a:ext cx="11187281" cy="4685121"/>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7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456321"/>
            <a:ext cx="12191599" cy="863431"/>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4123044" y="-2195263"/>
            <a:ext cx="5161575" cy="121916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110189" y="1796204"/>
            <a:ext cx="11187281" cy="4685121"/>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30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6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608031" y="456321"/>
            <a:ext cx="12191599" cy="78402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608031" y="1360708"/>
            <a:ext cx="12191599" cy="4526303"/>
          </a:xfrm>
          <a:prstGeom prst="rect">
            <a:avLst/>
          </a:prstGeom>
        </p:spPr>
        <p:txBody>
          <a:bodyPr/>
          <a:lstStyle>
            <a:lvl1pPr marL="0" indent="0">
              <a:buFontTx/>
              <a:buNone/>
              <a:defRPr sz="1489" cap="none" baseline="0">
                <a:solidFill>
                  <a:schemeClr val="bg1">
                    <a:lumMod val="95000"/>
                  </a:schemeClr>
                </a:solidFill>
                <a:latin typeface="Arial"/>
                <a:cs typeface="Arial"/>
              </a:defRPr>
            </a:lvl1pPr>
            <a:lvl2pPr marL="0" indent="0">
              <a:spcBef>
                <a:spcPts val="207"/>
              </a:spcBef>
              <a:buFontTx/>
              <a:buNone/>
              <a:defRPr sz="1985" cap="all">
                <a:solidFill>
                  <a:schemeClr val="bg1">
                    <a:lumMod val="95000"/>
                  </a:schemeClr>
                </a:solidFill>
                <a:latin typeface="Arial"/>
                <a:cs typeface="Arial"/>
              </a:defRPr>
            </a:lvl2pPr>
            <a:lvl3pPr marL="0" indent="-148865">
              <a:spcBef>
                <a:spcPts val="207"/>
              </a:spcBef>
              <a:buFont typeface="Arial"/>
              <a:buChar char="•"/>
              <a:defRPr sz="1489">
                <a:solidFill>
                  <a:schemeClr val="bg1">
                    <a:lumMod val="95000"/>
                  </a:schemeClr>
                </a:solidFill>
                <a:latin typeface="Arial"/>
                <a:cs typeface="Arial"/>
              </a:defRPr>
            </a:lvl3pPr>
            <a:lvl4pPr marL="357275" indent="-189058">
              <a:spcBef>
                <a:spcPts val="207"/>
              </a:spcBef>
              <a:buFont typeface="Arial"/>
              <a:buChar char="•"/>
              <a:defRPr sz="1489">
                <a:solidFill>
                  <a:schemeClr val="bg1">
                    <a:lumMod val="95000"/>
                  </a:schemeClr>
                </a:solidFill>
                <a:latin typeface="Arial"/>
                <a:cs typeface="Arial"/>
              </a:defRPr>
            </a:lvl4pPr>
            <a:lvl5pPr marL="491253" indent="-148865">
              <a:spcBef>
                <a:spcPts val="207"/>
              </a:spcBef>
              <a:buFont typeface="Arial"/>
              <a:buChar char="•"/>
              <a:defRPr sz="1489">
                <a:solidFill>
                  <a:schemeClr val="bg1">
                    <a:lumMod val="95000"/>
                  </a:schemeClr>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608031" y="5887011"/>
            <a:ext cx="6712606" cy="903340"/>
          </a:xfrm>
          <a:prstGeom prst="rect">
            <a:avLst/>
          </a:prstGeom>
        </p:spPr>
        <p:txBody>
          <a:bodyPr anchor="b">
            <a:noAutofit/>
          </a:bodyPr>
          <a:lstStyle>
            <a:lvl1pPr marL="0" indent="0">
              <a:buFontTx/>
              <a:buNone/>
              <a:defRPr sz="869">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AU"/>
              <a:t>Click to edit Master text styles</a:t>
            </a:r>
          </a:p>
        </p:txBody>
      </p:sp>
    </p:spTree>
    <p:extLst>
      <p:ext uri="{BB962C8B-B14F-4D97-AF65-F5344CB8AC3E}">
        <p14:creationId xmlns:p14="http://schemas.microsoft.com/office/powerpoint/2010/main" val="3648635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4_Title Slide">
    <p:bg>
      <p:bgPr>
        <a:solidFill>
          <a:srgbClr val="63B1A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456321"/>
            <a:ext cx="12191599" cy="863431"/>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4123044" y="-2195263"/>
            <a:ext cx="5161575" cy="121916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0" name="Text Placeholder 9">
            <a:extLst>
              <a:ext uri="{FF2B5EF4-FFF2-40B4-BE49-F238E27FC236}">
                <a16:creationId xmlns:a16="http://schemas.microsoft.com/office/drawing/2014/main" id="{4B1D1E6E-2E81-1346-8B6C-5A87D3B35B44}"/>
              </a:ext>
            </a:extLst>
          </p:cNvPr>
          <p:cNvSpPr>
            <a:spLocks noGrp="1"/>
          </p:cNvSpPr>
          <p:nvPr>
            <p:ph type="body" sz="quarter" idx="10"/>
          </p:nvPr>
        </p:nvSpPr>
        <p:spPr>
          <a:xfrm>
            <a:off x="1110189" y="1796204"/>
            <a:ext cx="11187281" cy="4685121"/>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6113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456321"/>
            <a:ext cx="12191599" cy="863431"/>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4123044" y="-2195263"/>
            <a:ext cx="5161575" cy="121916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110189" y="1796204"/>
            <a:ext cx="11187281" cy="4685121"/>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0189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US"/>
              <a:t>Click to edit Master title style</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69813" y="2113840"/>
            <a:ext cx="587602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7330303"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7330302" y="3538758"/>
            <a:ext cx="5469328" cy="2541082"/>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10158760" y="763890"/>
            <a:ext cx="2647600" cy="2541082"/>
          </a:xfrm>
          <a:prstGeom prst="rect">
            <a:avLst/>
          </a:prstGeom>
        </p:spPr>
        <p:txBody>
          <a:bodyPr vert="horz"/>
          <a:lstStyle>
            <a:lvl1pPr>
              <a:defRPr sz="869">
                <a:latin typeface="Arial"/>
                <a:cs typeface="Arial"/>
              </a:defRPr>
            </a:lvl1pPr>
          </a:lstStyle>
          <a:p>
            <a:r>
              <a:rPr lang="en-US"/>
              <a:t>Click icon to add picture</a:t>
            </a:r>
          </a:p>
        </p:txBody>
      </p:sp>
    </p:spTree>
    <p:extLst>
      <p:ext uri="{BB962C8B-B14F-4D97-AF65-F5344CB8AC3E}">
        <p14:creationId xmlns:p14="http://schemas.microsoft.com/office/powerpoint/2010/main" val="2067769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69813" y="2113840"/>
            <a:ext cx="587602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7330303"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7330302" y="3538758"/>
            <a:ext cx="5469328" cy="2541082"/>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10158760"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965749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69813" y="2113840"/>
            <a:ext cx="587602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7330303"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7330302" y="3538758"/>
            <a:ext cx="5469328" cy="2541082"/>
          </a:xfrm>
          <a:prstGeom prst="rect">
            <a:avLst/>
          </a:prstGeom>
        </p:spPr>
        <p:txBody>
          <a:bodyPr vert="horz"/>
          <a:lstStyle>
            <a:lvl1pPr>
              <a:defRPr sz="869">
                <a:latin typeface="Arial"/>
                <a:cs typeface="Arial"/>
              </a:defRPr>
            </a:lvl1pPr>
          </a:lstStyle>
          <a:p>
            <a:r>
              <a:rPr lang="en-US"/>
              <a:t>Click icon to add picture</a:t>
            </a:r>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10158760"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125572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801675" cy="6957778"/>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69813" y="2113840"/>
            <a:ext cx="5876022" cy="0"/>
          </a:xfrm>
          <a:prstGeom prst="line">
            <a:avLst/>
          </a:prstGeom>
          <a:ln w="50800">
            <a:solidFill>
              <a:srgbClr val="DF918A"/>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7330303"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7330302" y="3538758"/>
            <a:ext cx="5469328" cy="2541082"/>
          </a:xfrm>
          <a:prstGeom prst="rect">
            <a:avLst/>
          </a:prstGeom>
        </p:spPr>
        <p:txBody>
          <a:bodyPr vert="horz"/>
          <a:lstStyle>
            <a:lvl1pPr>
              <a:defRPr sz="869">
                <a:latin typeface="Arial"/>
                <a:cs typeface="Arial"/>
              </a:defRPr>
            </a:lvl1pPr>
          </a:lstStyle>
          <a:p>
            <a:r>
              <a:rPr lang="en-US"/>
              <a:t>Click icon to add picture</a:t>
            </a:r>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10158760"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1039913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69813" y="2113840"/>
            <a:ext cx="587602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803659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69813" y="2113840"/>
            <a:ext cx="587602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856542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69813" y="2113840"/>
            <a:ext cx="587602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145458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801675" cy="6957778"/>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69813" y="2113840"/>
            <a:ext cx="587602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942274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b"/>
          <a:lstStyle>
            <a:lvl1pPr algn="l">
              <a:defRPr sz="4411"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431199"/>
            <a:ext cx="13444538" cy="4526579"/>
          </a:xfrm>
          <a:prstGeom prst="rect">
            <a:avLst/>
          </a:prstGeom>
        </p:spPr>
        <p:txBody>
          <a:bodyPr/>
          <a:lstStyle/>
          <a:p>
            <a:r>
              <a:rPr lang="en-US"/>
              <a:t>Click icon to add picture</a:t>
            </a:r>
          </a:p>
        </p:txBody>
      </p:sp>
    </p:spTree>
    <p:extLst>
      <p:ext uri="{BB962C8B-B14F-4D97-AF65-F5344CB8AC3E}">
        <p14:creationId xmlns:p14="http://schemas.microsoft.com/office/powerpoint/2010/main" val="35525636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4" y="0"/>
            <a:ext cx="11963048"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a:t>Click icon to add picture</a:t>
            </a:r>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3463908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a:t>Click icon to add picture</a:t>
            </a:r>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3584540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4" y="0"/>
            <a:ext cx="11963048"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a:t>Click icon to add picture</a:t>
            </a:r>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11551726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a:t>Click icon to add picture</a:t>
            </a:r>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890493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78007" y="421649"/>
            <a:ext cx="10163930" cy="555862"/>
          </a:xfrm>
          <a:prstGeom prst="rect">
            <a:avLst/>
          </a:prstGeom>
        </p:spPr>
        <p:txBody>
          <a:bodyPr vert="horz" lIns="100834" tIns="50417" rIns="100834" bIns="50417"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3639">
                <a:solidFill>
                  <a:srgbClr val="D86075"/>
                </a:solidFill>
              </a:rPr>
              <a:t>Click to edit Master title style</a:t>
            </a:r>
            <a:endParaRPr lang="en-US" sz="3639">
              <a:solidFill>
                <a:srgbClr val="D86075"/>
              </a:solidFill>
            </a:endParaRPr>
          </a:p>
        </p:txBody>
      </p:sp>
    </p:spTree>
    <p:extLst>
      <p:ext uri="{BB962C8B-B14F-4D97-AF65-F5344CB8AC3E}">
        <p14:creationId xmlns:p14="http://schemas.microsoft.com/office/powerpoint/2010/main" val="1101182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78007" y="421649"/>
            <a:ext cx="10163930" cy="555862"/>
          </a:xfrm>
          <a:prstGeom prst="rect">
            <a:avLst/>
          </a:prstGeom>
        </p:spPr>
        <p:txBody>
          <a:bodyPr vert="horz" lIns="100834" tIns="50417" rIns="100834" bIns="50417"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3639">
                <a:solidFill>
                  <a:srgbClr val="C3DDD7"/>
                </a:solidFill>
              </a:rPr>
              <a:t>Click to edit Master title style</a:t>
            </a:r>
            <a:endParaRPr lang="en-US" sz="3639">
              <a:solidFill>
                <a:srgbClr val="C3DDD7"/>
              </a:solidFill>
            </a:endParaRPr>
          </a:p>
        </p:txBody>
      </p:sp>
    </p:spTree>
    <p:extLst>
      <p:ext uri="{BB962C8B-B14F-4D97-AF65-F5344CB8AC3E}">
        <p14:creationId xmlns:p14="http://schemas.microsoft.com/office/powerpoint/2010/main" val="15331366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78007" y="421649"/>
            <a:ext cx="10163930" cy="555862"/>
          </a:xfrm>
          <a:prstGeom prst="rect">
            <a:avLst/>
          </a:prstGeom>
        </p:spPr>
        <p:txBody>
          <a:bodyPr vert="horz" lIns="100834" tIns="50417" rIns="100834" bIns="50417"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3639">
                <a:solidFill>
                  <a:srgbClr val="0C244C"/>
                </a:solidFill>
              </a:rPr>
              <a:t>Click to edit Master title style</a:t>
            </a:r>
            <a:endParaRPr lang="en-US" sz="3639">
              <a:solidFill>
                <a:srgbClr val="0C244C"/>
              </a:solidFill>
            </a:endParaRPr>
          </a:p>
        </p:txBody>
      </p:sp>
    </p:spTree>
    <p:extLst>
      <p:ext uri="{BB962C8B-B14F-4D97-AF65-F5344CB8AC3E}">
        <p14:creationId xmlns:p14="http://schemas.microsoft.com/office/powerpoint/2010/main" val="21431780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78007" y="421649"/>
            <a:ext cx="10163930" cy="555862"/>
          </a:xfrm>
          <a:prstGeom prst="rect">
            <a:avLst/>
          </a:prstGeom>
        </p:spPr>
        <p:txBody>
          <a:bodyPr vert="horz" lIns="100834" tIns="50417" rIns="100834" bIns="50417"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3639">
                <a:solidFill>
                  <a:srgbClr val="0C244C"/>
                </a:solidFill>
              </a:rPr>
              <a:t>Click to edit Master title style</a:t>
            </a:r>
            <a:endParaRPr lang="en-US" sz="3639">
              <a:solidFill>
                <a:srgbClr val="0C244C"/>
              </a:solidFill>
            </a:endParaRPr>
          </a:p>
        </p:txBody>
      </p:sp>
    </p:spTree>
    <p:extLst>
      <p:ext uri="{BB962C8B-B14F-4D97-AF65-F5344CB8AC3E}">
        <p14:creationId xmlns:p14="http://schemas.microsoft.com/office/powerpoint/2010/main" val="3760948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63B1A4"/>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2840467" cy="13991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1138722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4292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b"/>
          <a:lstStyle>
            <a:lvl1pPr algn="l">
              <a:defRPr sz="4411"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431199"/>
            <a:ext cx="13444538" cy="4526579"/>
          </a:xfrm>
          <a:prstGeom prst="rect">
            <a:avLst/>
          </a:prstGeom>
        </p:spPr>
        <p:txBody>
          <a:bodyPr/>
          <a:lstStyle/>
          <a:p>
            <a:r>
              <a:rPr lang="en-US"/>
              <a:t>Click icon to add picture</a:t>
            </a:r>
          </a:p>
        </p:txBody>
      </p:sp>
    </p:spTree>
    <p:extLst>
      <p:ext uri="{BB962C8B-B14F-4D97-AF65-F5344CB8AC3E}">
        <p14:creationId xmlns:p14="http://schemas.microsoft.com/office/powerpoint/2010/main" val="3140270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53495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99090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75983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2840467" cy="13991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5550747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1061295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10837032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1363041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9531490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2840467" cy="13991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0874146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65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b"/>
          <a:lstStyle>
            <a:lvl1pPr algn="l">
              <a:defRPr sz="4411"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431199"/>
            <a:ext cx="13444538" cy="4526579"/>
          </a:xfrm>
          <a:prstGeom prst="rect">
            <a:avLst/>
          </a:prstGeom>
        </p:spPr>
        <p:txBody>
          <a:bodyPr/>
          <a:lstStyle/>
          <a:p>
            <a:r>
              <a:rPr lang="en-US"/>
              <a:t>Click icon to add picture</a:t>
            </a:r>
          </a:p>
        </p:txBody>
      </p:sp>
    </p:spTree>
    <p:extLst>
      <p:ext uri="{BB962C8B-B14F-4D97-AF65-F5344CB8AC3E}">
        <p14:creationId xmlns:p14="http://schemas.microsoft.com/office/powerpoint/2010/main" val="42387948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86340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87417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278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3444538" cy="6937198"/>
          </a:xfrm>
          <a:prstGeom prst="rect">
            <a:avLst/>
          </a:prstGeom>
          <a:solidFill>
            <a:schemeClr val="bg1">
              <a:lumMod val="85000"/>
            </a:schemeClr>
          </a:solidFill>
        </p:spPr>
        <p:txBody>
          <a:bodyPr/>
          <a:lstStyle>
            <a:lvl1pPr marL="0" indent="0">
              <a:buNone/>
              <a:defRPr sz="869">
                <a:latin typeface="Arial"/>
                <a:cs typeface="Arial"/>
              </a:defRPr>
            </a:lvl1pPr>
          </a:lstStyle>
          <a:p>
            <a:r>
              <a:rPr lang="en-US"/>
              <a:t>Click icon to add picture</a:t>
            </a:r>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93311" y="456321"/>
            <a:ext cx="8681690" cy="1260475"/>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US"/>
              <a:t>Click to edit Master title style</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8040723" y="6664016"/>
            <a:ext cx="5345903" cy="273182"/>
          </a:xfrm>
          <a:prstGeom prst="rect">
            <a:avLst/>
          </a:prstGeom>
        </p:spPr>
        <p:txBody>
          <a:bodyPr>
            <a:noAutofit/>
          </a:bodyPr>
          <a:lstStyle>
            <a:lvl1pPr marL="0" indent="0" algn="r">
              <a:buFontTx/>
              <a:buNone/>
              <a:defRPr sz="827">
                <a:solidFill>
                  <a:schemeClr val="bg1"/>
                </a:solidFill>
                <a:latin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31413221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30198"/>
            <a:ext cx="13444538" cy="6987976"/>
          </a:xfrm>
          <a:prstGeom prst="rect">
            <a:avLst/>
          </a:prstGeom>
          <a:solidFill>
            <a:schemeClr val="bg1">
              <a:lumMod val="85000"/>
            </a:schemeClr>
          </a:solidFill>
        </p:spPr>
        <p:txBody>
          <a:bodyPr/>
          <a:lstStyle>
            <a:lvl1pPr marL="0" indent="0">
              <a:buNone/>
              <a:defRPr sz="869">
                <a:latin typeface="Arial"/>
                <a:cs typeface="Arial"/>
              </a:defRPr>
            </a:lvl1pPr>
          </a:lstStyle>
          <a:p>
            <a:r>
              <a:rPr lang="en-US"/>
              <a:t>Click icon to add picture</a:t>
            </a:r>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8040723" y="6664016"/>
            <a:ext cx="5345903" cy="273182"/>
          </a:xfrm>
          <a:prstGeom prst="rect">
            <a:avLst/>
          </a:prstGeom>
        </p:spPr>
        <p:txBody>
          <a:bodyPr>
            <a:noAutofit/>
          </a:bodyPr>
          <a:lstStyle>
            <a:lvl1pPr marL="0" indent="0" algn="r">
              <a:buFontTx/>
              <a:buNone/>
              <a:defRPr sz="827">
                <a:solidFill>
                  <a:schemeClr val="bg1"/>
                </a:solidFill>
                <a:latin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 name="Round Diagonal Corner Rectangle 1">
            <a:extLst>
              <a:ext uri="{FF2B5EF4-FFF2-40B4-BE49-F238E27FC236}">
                <a16:creationId xmlns:a16="http://schemas.microsoft.com/office/drawing/2014/main" id="{B02DBD38-9AE8-2642-9834-AB7BA02CB46D}"/>
              </a:ext>
            </a:extLst>
          </p:cNvPr>
          <p:cNvSpPr/>
          <p:nvPr/>
        </p:nvSpPr>
        <p:spPr>
          <a:xfrm>
            <a:off x="899185" y="2352066"/>
            <a:ext cx="5452506" cy="38910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322683" y="2669701"/>
            <a:ext cx="4552594" cy="3255762"/>
          </a:xfrm>
          <a:prstGeom prst="rect">
            <a:avLst/>
          </a:prstGeom>
        </p:spPr>
        <p:txBody>
          <a:bodyPr>
            <a:noAutofit/>
          </a:bodyPr>
          <a:lstStyle>
            <a:lvl1pPr marL="0" indent="0" algn="l">
              <a:buFontTx/>
              <a:buNone/>
              <a:defRPr sz="1323" b="0">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31450789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
            <a:ext cx="13444538" cy="6976954"/>
          </a:xfrm>
          <a:prstGeom prst="rect">
            <a:avLst/>
          </a:prstGeom>
          <a:solidFill>
            <a:schemeClr val="bg1">
              <a:lumMod val="85000"/>
            </a:schemeClr>
          </a:solidFill>
        </p:spPr>
        <p:txBody>
          <a:bodyPr/>
          <a:lstStyle>
            <a:lvl1pPr marL="0" indent="0">
              <a:buNone/>
              <a:defRPr sz="869">
                <a:latin typeface="Arial"/>
                <a:cs typeface="Arial"/>
              </a:defRPr>
            </a:lvl1pPr>
          </a:lstStyle>
          <a:p>
            <a:r>
              <a:rPr lang="en-US"/>
              <a:t>Click icon to add picture</a:t>
            </a:r>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8040723" y="6664016"/>
            <a:ext cx="5345903" cy="273182"/>
          </a:xfrm>
          <a:prstGeom prst="rect">
            <a:avLst/>
          </a:prstGeom>
        </p:spPr>
        <p:txBody>
          <a:bodyPr>
            <a:noAutofit/>
          </a:bodyPr>
          <a:lstStyle>
            <a:lvl1pPr marL="0" indent="0" algn="r">
              <a:buFontTx/>
              <a:buNone/>
              <a:defRPr sz="827">
                <a:solidFill>
                  <a:schemeClr val="bg1"/>
                </a:solidFill>
                <a:latin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 name="Round Diagonal Corner Rectangle 1">
            <a:extLst>
              <a:ext uri="{FF2B5EF4-FFF2-40B4-BE49-F238E27FC236}">
                <a16:creationId xmlns:a16="http://schemas.microsoft.com/office/drawing/2014/main" id="{B02DBD38-9AE8-2642-9834-AB7BA02CB46D}"/>
              </a:ext>
            </a:extLst>
          </p:cNvPr>
          <p:cNvSpPr/>
          <p:nvPr/>
        </p:nvSpPr>
        <p:spPr>
          <a:xfrm>
            <a:off x="581562" y="2272658"/>
            <a:ext cx="5452506" cy="38910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005060" y="2590292"/>
            <a:ext cx="4552594" cy="3335171"/>
          </a:xfrm>
          <a:prstGeom prst="rect">
            <a:avLst/>
          </a:prstGeom>
        </p:spPr>
        <p:txBody>
          <a:bodyPr>
            <a:noAutofit/>
          </a:bodyPr>
          <a:lstStyle>
            <a:lvl1pPr marL="0" indent="0" algn="l">
              <a:buFontTx/>
              <a:buNone/>
              <a:defRPr sz="1323" b="0">
                <a:solidFill>
                  <a:srgbClr val="0C244C"/>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11002232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996017" y="2210561"/>
            <a:ext cx="5452506" cy="2920816"/>
          </a:xfrm>
          <a:prstGeom prst="rect">
            <a:avLst/>
          </a:prstGeom>
        </p:spPr>
        <p:txBody>
          <a:bodyPr>
            <a:noAutofit/>
          </a:bodyPr>
          <a:lstStyle>
            <a:lvl1pPr marL="0" indent="0" algn="l">
              <a:buFontTx/>
              <a:buNone/>
              <a:defRPr sz="1985" b="1">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9147674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996016" y="2510886"/>
            <a:ext cx="5452506" cy="770560"/>
          </a:xfrm>
          <a:prstGeom prst="rect">
            <a:avLst/>
          </a:prstGeom>
        </p:spPr>
        <p:txBody>
          <a:bodyPr>
            <a:noAutofit/>
          </a:bodyPr>
          <a:lstStyle>
            <a:lvl1pPr marL="0" indent="0" algn="ctr">
              <a:buFontTx/>
              <a:buNone/>
              <a:defRPr sz="4411" b="1">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827960" y="4652148"/>
            <a:ext cx="3788618" cy="397801"/>
          </a:xfrm>
          <a:prstGeom prst="rect">
            <a:avLst/>
          </a:prstGeom>
          <a:noFill/>
        </p:spPr>
        <p:txBody>
          <a:bodyPr wrap="square" rtlCol="0">
            <a:spAutoFit/>
          </a:bodyPr>
          <a:lstStyle/>
          <a:p>
            <a:pPr marL="0" marR="0" lvl="0" indent="0" algn="ctr" defTabSz="378116" rtl="0" eaLnBrk="1" fontAlgn="auto" latinLnBrk="0" hangingPunct="1">
              <a:lnSpc>
                <a:spcPct val="100000"/>
              </a:lnSpc>
              <a:spcBef>
                <a:spcPts val="0"/>
              </a:spcBef>
              <a:spcAft>
                <a:spcPts val="0"/>
              </a:spcAft>
              <a:buClrTx/>
              <a:buSzTx/>
              <a:buFontTx/>
              <a:buNone/>
              <a:tabLst/>
              <a:defRPr/>
            </a:pPr>
            <a:r>
              <a:rPr lang="en-AU" sz="1985" b="0" i="0" kern="1200" spc="248">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961906" y="2289819"/>
            <a:ext cx="304603" cy="30461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sz="1985"/>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5038500" y="3477797"/>
            <a:ext cx="3367539" cy="924056"/>
          </a:xfrm>
          <a:prstGeom prst="rect">
            <a:avLst/>
          </a:prstGeom>
        </p:spPr>
      </p:pic>
      <p:sp>
        <p:nvSpPr>
          <p:cNvPr id="6" name="bg object 21">
            <a:extLst>
              <a:ext uri="{FF2B5EF4-FFF2-40B4-BE49-F238E27FC236}">
                <a16:creationId xmlns:a16="http://schemas.microsoft.com/office/drawing/2014/main" id="{5C11644A-6942-1844-BF77-950DF079187C}"/>
              </a:ext>
            </a:extLst>
          </p:cNvPr>
          <p:cNvSpPr>
            <a:spLocks noChangeAspect="1"/>
          </p:cNvSpPr>
          <p:nvPr userDrawn="1"/>
        </p:nvSpPr>
        <p:spPr>
          <a:xfrm>
            <a:off x="8222841" y="2867025"/>
            <a:ext cx="200887" cy="20061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3390199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5408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hank you taglin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95595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b"/>
          <a:lstStyle>
            <a:lvl1pPr algn="l">
              <a:defRPr sz="4411"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431199"/>
            <a:ext cx="13444538" cy="4526579"/>
          </a:xfrm>
          <a:prstGeom prst="rect">
            <a:avLst/>
          </a:prstGeom>
        </p:spPr>
        <p:txBody>
          <a:bodyPr/>
          <a:lstStyle/>
          <a:p>
            <a:r>
              <a:rPr lang="en-US"/>
              <a:t>Click icon to add picture</a:t>
            </a:r>
          </a:p>
        </p:txBody>
      </p:sp>
    </p:spTree>
    <p:extLst>
      <p:ext uri="{BB962C8B-B14F-4D97-AF65-F5344CB8AC3E}">
        <p14:creationId xmlns:p14="http://schemas.microsoft.com/office/powerpoint/2010/main" val="2282500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object 23">
            <a:extLst>
              <a:ext uri="{FF2B5EF4-FFF2-40B4-BE49-F238E27FC236}">
                <a16:creationId xmlns:a16="http://schemas.microsoft.com/office/drawing/2014/main" id="{C0227278-F170-1346-96D8-6FA9754D6EA7}"/>
              </a:ext>
            </a:extLst>
          </p:cNvPr>
          <p:cNvSpPr/>
          <p:nvPr userDrawn="1"/>
        </p:nvSpPr>
        <p:spPr>
          <a:xfrm>
            <a:off x="-29765" y="0"/>
            <a:ext cx="13504069" cy="885825"/>
          </a:xfrm>
          <a:custGeom>
            <a:avLst/>
            <a:gdLst/>
            <a:ahLst/>
            <a:cxnLst/>
            <a:rect l="l" t="t" r="r" b="b"/>
            <a:pathLst>
              <a:path w="10692130" h="1090295">
                <a:moveTo>
                  <a:pt x="10692003" y="0"/>
                </a:moveTo>
                <a:lnTo>
                  <a:pt x="0" y="0"/>
                </a:lnTo>
                <a:lnTo>
                  <a:pt x="0" y="1090002"/>
                </a:lnTo>
                <a:lnTo>
                  <a:pt x="10692003" y="1090002"/>
                </a:lnTo>
                <a:lnTo>
                  <a:pt x="10692003" y="0"/>
                </a:lnTo>
                <a:close/>
              </a:path>
            </a:pathLst>
          </a:custGeom>
          <a:solidFill>
            <a:srgbClr val="E4DBCA"/>
          </a:solidFill>
        </p:spPr>
        <p:txBody>
          <a:bodyPr wrap="square" lIns="0" tIns="0" rIns="0" bIns="0" rtlCol="0"/>
          <a:lstStyle/>
          <a:p>
            <a:endParaRPr sz="1697"/>
          </a:p>
        </p:txBody>
      </p:sp>
      <p:sp>
        <p:nvSpPr>
          <p:cNvPr id="11" name="Title 10">
            <a:extLst>
              <a:ext uri="{FF2B5EF4-FFF2-40B4-BE49-F238E27FC236}">
                <a16:creationId xmlns:a16="http://schemas.microsoft.com/office/drawing/2014/main" id="{76F6542A-7238-F34B-9F4D-66CD80A0E468}"/>
              </a:ext>
            </a:extLst>
          </p:cNvPr>
          <p:cNvSpPr>
            <a:spLocks noGrp="1"/>
          </p:cNvSpPr>
          <p:nvPr>
            <p:ph type="title"/>
          </p:nvPr>
        </p:nvSpPr>
        <p:spPr>
          <a:xfrm>
            <a:off x="931069" y="276225"/>
            <a:ext cx="11596688" cy="482600"/>
          </a:xfrm>
          <a:prstGeom prst="rect">
            <a:avLst/>
          </a:prstGeom>
        </p:spPr>
        <p:txBody>
          <a:bodyPr/>
          <a:lstStyle>
            <a:lvl1pPr>
              <a:defRPr sz="2350" b="1" i="0" cap="all" baseline="0">
                <a:solidFill>
                  <a:schemeClr val="tx1">
                    <a:lumMod val="75000"/>
                    <a:lumOff val="25000"/>
                  </a:schemeClr>
                </a:solidFill>
                <a:latin typeface="Arial" panose="020B0604020202020204" pitchFamily="34" charset="0"/>
              </a:defRPr>
            </a:lvl1p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3280763"/>
            <a:ext cx="13444538" cy="3709007"/>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1415"/>
            <a:ext cx="13444538" cy="3269348"/>
          </a:xfrm>
          <a:prstGeom prst="rect">
            <a:avLst/>
          </a:prstGeom>
        </p:spPr>
        <p:txBody>
          <a:bodyPr/>
          <a:lstStyle/>
          <a:p>
            <a:r>
              <a:rPr lang="en-US"/>
              <a:t>Click icon to add picture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50876" y="3590755"/>
            <a:ext cx="10083404" cy="1588176"/>
          </a:xfrm>
          <a:prstGeom prst="rect">
            <a:avLst/>
          </a:prstGeom>
        </p:spPr>
        <p:txBody>
          <a:bodyPr anchor="b"/>
          <a:lstStyle>
            <a:lvl1pPr algn="l">
              <a:defRPr sz="4411"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740907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680567" y="3972247"/>
            <a:ext cx="10083404" cy="1825938"/>
          </a:xfrm>
          <a:prstGeom prst="rect">
            <a:avLst/>
          </a:prstGeom>
        </p:spPr>
        <p:txBody>
          <a:bodyPr/>
          <a:lstStyle>
            <a:lvl1pPr marL="0" indent="0" algn="ctr">
              <a:buNone/>
              <a:defRPr sz="1985">
                <a:solidFill>
                  <a:schemeClr val="bg1"/>
                </a:solidFill>
              </a:defRPr>
            </a:lvl1pPr>
            <a:lvl2pPr marL="378116" indent="0" algn="ctr">
              <a:buNone/>
              <a:defRPr sz="1654"/>
            </a:lvl2pPr>
            <a:lvl3pPr marL="756232" indent="0" algn="ctr">
              <a:buNone/>
              <a:defRPr sz="1489"/>
            </a:lvl3pPr>
            <a:lvl4pPr marL="1134347" indent="0" algn="ctr">
              <a:buNone/>
              <a:defRPr sz="1323"/>
            </a:lvl4pPr>
            <a:lvl5pPr marL="1512463" indent="0" algn="ctr">
              <a:buNone/>
              <a:defRPr sz="1323"/>
            </a:lvl5pPr>
            <a:lvl6pPr marL="1890579" indent="0" algn="ctr">
              <a:buNone/>
              <a:defRPr sz="1323"/>
            </a:lvl6pPr>
            <a:lvl7pPr marL="2268695" indent="0" algn="ctr">
              <a:buNone/>
              <a:defRPr sz="1323"/>
            </a:lvl7pPr>
            <a:lvl8pPr marL="2646811" indent="0" algn="ctr">
              <a:buNone/>
              <a:defRPr sz="1323"/>
            </a:lvl8pPr>
            <a:lvl9pPr marL="3024927" indent="0" algn="ctr">
              <a:buNone/>
              <a:defRPr sz="1323"/>
            </a:lvl9pPr>
          </a:lstStyle>
          <a:p>
            <a:r>
              <a:rPr lang="en-US"/>
              <a:t>Click to edit Master subtitle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680567" y="1237717"/>
            <a:ext cx="10083404" cy="2632992"/>
          </a:xfrm>
          <a:prstGeom prst="rect">
            <a:avLst/>
          </a:prstGeom>
        </p:spPr>
        <p:txBody>
          <a:bodyPr anchor="b"/>
          <a:lstStyle>
            <a:lvl1pPr algn="ctr">
              <a:defRPr sz="4962"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227723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608031" y="456321"/>
            <a:ext cx="12191599" cy="78402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608031" y="1360708"/>
            <a:ext cx="12191599" cy="4526303"/>
          </a:xfrm>
          <a:prstGeom prst="rect">
            <a:avLst/>
          </a:prstGeom>
        </p:spPr>
        <p:txBody>
          <a:bodyPr/>
          <a:lstStyle>
            <a:lvl1pPr marL="0" indent="0">
              <a:buFontTx/>
              <a:buNone/>
              <a:defRPr sz="1489" cap="none" baseline="0">
                <a:solidFill>
                  <a:schemeClr val="bg1">
                    <a:lumMod val="95000"/>
                  </a:schemeClr>
                </a:solidFill>
                <a:latin typeface="Arial"/>
                <a:cs typeface="Arial"/>
              </a:defRPr>
            </a:lvl1pPr>
            <a:lvl2pPr marL="0" indent="0">
              <a:spcBef>
                <a:spcPts val="207"/>
              </a:spcBef>
              <a:buFontTx/>
              <a:buNone/>
              <a:defRPr sz="1985" cap="all">
                <a:solidFill>
                  <a:schemeClr val="bg1">
                    <a:lumMod val="95000"/>
                  </a:schemeClr>
                </a:solidFill>
                <a:latin typeface="Arial"/>
                <a:cs typeface="Arial"/>
              </a:defRPr>
            </a:lvl2pPr>
            <a:lvl3pPr marL="0" indent="-148865">
              <a:spcBef>
                <a:spcPts val="207"/>
              </a:spcBef>
              <a:buFont typeface="Arial"/>
              <a:buChar char="•"/>
              <a:defRPr sz="1489">
                <a:solidFill>
                  <a:schemeClr val="bg1">
                    <a:lumMod val="95000"/>
                  </a:schemeClr>
                </a:solidFill>
                <a:latin typeface="Arial"/>
                <a:cs typeface="Arial"/>
              </a:defRPr>
            </a:lvl3pPr>
            <a:lvl4pPr marL="357275" indent="-189058">
              <a:spcBef>
                <a:spcPts val="207"/>
              </a:spcBef>
              <a:buFont typeface="Arial"/>
              <a:buChar char="•"/>
              <a:defRPr sz="1489">
                <a:solidFill>
                  <a:schemeClr val="bg1">
                    <a:lumMod val="95000"/>
                  </a:schemeClr>
                </a:solidFill>
                <a:latin typeface="Arial"/>
                <a:cs typeface="Arial"/>
              </a:defRPr>
            </a:lvl4pPr>
            <a:lvl5pPr marL="491253" indent="-148865">
              <a:spcBef>
                <a:spcPts val="207"/>
              </a:spcBef>
              <a:buFont typeface="Arial"/>
              <a:buChar char="•"/>
              <a:defRPr sz="1489">
                <a:solidFill>
                  <a:schemeClr val="bg1">
                    <a:lumMod val="95000"/>
                  </a:schemeClr>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608031" y="5887011"/>
            <a:ext cx="6712606" cy="903340"/>
          </a:xfrm>
          <a:prstGeom prst="rect">
            <a:avLst/>
          </a:prstGeom>
        </p:spPr>
        <p:txBody>
          <a:bodyPr anchor="b">
            <a:noAutofit/>
          </a:bodyPr>
          <a:lstStyle>
            <a:lvl1pPr marL="0" indent="0">
              <a:buFontTx/>
              <a:buNone/>
              <a:defRPr sz="869">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AU"/>
              <a:t>Click to edit Master text styles</a:t>
            </a:r>
          </a:p>
        </p:txBody>
      </p:sp>
    </p:spTree>
    <p:extLst>
      <p:ext uri="{BB962C8B-B14F-4D97-AF65-F5344CB8AC3E}">
        <p14:creationId xmlns:p14="http://schemas.microsoft.com/office/powerpoint/2010/main" val="7419114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957781"/>
            <a:ext cx="13444538" cy="605071"/>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985"/>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62"/>
          <a:stretch>
            <a:fillRect/>
          </a:stretch>
        </p:blipFill>
        <p:spPr>
          <a:xfrm>
            <a:off x="11963045" y="7073823"/>
            <a:ext cx="1255666" cy="372985"/>
          </a:xfrm>
          <a:prstGeom prst="rect">
            <a:avLst/>
          </a:prstGeom>
        </p:spPr>
      </p:pic>
      <p:sp>
        <p:nvSpPr>
          <p:cNvPr id="4" name="bg object 16">
            <a:extLst>
              <a:ext uri="{FF2B5EF4-FFF2-40B4-BE49-F238E27FC236}">
                <a16:creationId xmlns:a16="http://schemas.microsoft.com/office/drawing/2014/main" id="{3909202E-0FE2-2A42-8B42-2E558D19EDC7}"/>
              </a:ext>
            </a:extLst>
          </p:cNvPr>
          <p:cNvSpPr/>
          <p:nvPr userDrawn="1"/>
        </p:nvSpPr>
        <p:spPr>
          <a:xfrm>
            <a:off x="0" y="7022471"/>
            <a:ext cx="13444539" cy="540385"/>
          </a:xfrm>
          <a:custGeom>
            <a:avLst/>
            <a:gdLst/>
            <a:ahLst/>
            <a:cxnLst/>
            <a:rect l="l" t="t" r="r" b="b"/>
            <a:pathLst>
              <a:path w="10692130" h="540384">
                <a:moveTo>
                  <a:pt x="10692003" y="0"/>
                </a:moveTo>
                <a:lnTo>
                  <a:pt x="0" y="0"/>
                </a:lnTo>
                <a:lnTo>
                  <a:pt x="0" y="540003"/>
                </a:lnTo>
                <a:lnTo>
                  <a:pt x="10692003" y="540003"/>
                </a:lnTo>
                <a:lnTo>
                  <a:pt x="10692003" y="0"/>
                </a:lnTo>
                <a:close/>
              </a:path>
            </a:pathLst>
          </a:custGeom>
          <a:solidFill>
            <a:srgbClr val="761F00"/>
          </a:solidFill>
        </p:spPr>
        <p:txBody>
          <a:bodyPr wrap="square" lIns="0" tIns="0" rIns="0" bIns="0" rtlCol="0"/>
          <a:lstStyle/>
          <a:p>
            <a:endParaRPr sz="1697"/>
          </a:p>
        </p:txBody>
      </p:sp>
      <p:sp>
        <p:nvSpPr>
          <p:cNvPr id="5" name="bg object 17">
            <a:extLst>
              <a:ext uri="{FF2B5EF4-FFF2-40B4-BE49-F238E27FC236}">
                <a16:creationId xmlns:a16="http://schemas.microsoft.com/office/drawing/2014/main" id="{704A707F-4EE1-3C4D-9C6A-ACEF100EFFD8}"/>
              </a:ext>
            </a:extLst>
          </p:cNvPr>
          <p:cNvSpPr/>
          <p:nvPr userDrawn="1"/>
        </p:nvSpPr>
        <p:spPr>
          <a:xfrm>
            <a:off x="12322946" y="7164004"/>
            <a:ext cx="796920" cy="251460"/>
          </a:xfrm>
          <a:prstGeom prst="rect">
            <a:avLst/>
          </a:prstGeom>
          <a:blipFill>
            <a:blip r:embed="rId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97"/>
          </a:p>
        </p:txBody>
      </p:sp>
    </p:spTree>
    <p:extLst>
      <p:ext uri="{BB962C8B-B14F-4D97-AF65-F5344CB8AC3E}">
        <p14:creationId xmlns:p14="http://schemas.microsoft.com/office/powerpoint/2010/main" val="177105275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08" r:id="rId41"/>
    <p:sldLayoutId id="2147483709" r:id="rId42"/>
    <p:sldLayoutId id="2147483710" r:id="rId43"/>
    <p:sldLayoutId id="2147483711" r:id="rId44"/>
    <p:sldLayoutId id="2147483712" r:id="rId45"/>
    <p:sldLayoutId id="2147483713" r:id="rId46"/>
    <p:sldLayoutId id="2147483714" r:id="rId47"/>
    <p:sldLayoutId id="2147483715" r:id="rId48"/>
    <p:sldLayoutId id="2147483716" r:id="rId49"/>
    <p:sldLayoutId id="2147483717" r:id="rId50"/>
    <p:sldLayoutId id="2147483718" r:id="rId51"/>
    <p:sldLayoutId id="2147483719" r:id="rId52"/>
    <p:sldLayoutId id="2147483720" r:id="rId53"/>
    <p:sldLayoutId id="2147483721" r:id="rId54"/>
    <p:sldLayoutId id="2147483722" r:id="rId55"/>
    <p:sldLayoutId id="2147483723" r:id="rId56"/>
    <p:sldLayoutId id="2147483724" r:id="rId57"/>
    <p:sldLayoutId id="2147483725" r:id="rId58"/>
    <p:sldLayoutId id="2147483727" r:id="rId59"/>
    <p:sldLayoutId id="2147483662" r:id="rId60"/>
  </p:sldLayoutIdLst>
  <p:txStyles>
    <p:titleStyle>
      <a:lvl1pPr algn="l" defTabSz="756232" rtl="0" eaLnBrk="1" latinLnBrk="0" hangingPunct="1">
        <a:lnSpc>
          <a:spcPct val="90000"/>
        </a:lnSpc>
        <a:spcBef>
          <a:spcPct val="0"/>
        </a:spcBef>
        <a:buNone/>
        <a:defRPr sz="3639" kern="1200">
          <a:solidFill>
            <a:schemeClr val="tx1"/>
          </a:solidFill>
          <a:latin typeface="+mj-lt"/>
          <a:ea typeface="+mj-ea"/>
          <a:cs typeface="+mj-cs"/>
        </a:defRPr>
      </a:lvl1pPr>
    </p:titleStyle>
    <p:body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p:bodyStyle>
    <p:otherStyle>
      <a:defPPr>
        <a:defRPr lang="en-US"/>
      </a:defPPr>
      <a:lvl1pPr marL="0" algn="l" defTabSz="756232" rtl="0" eaLnBrk="1" latinLnBrk="0" hangingPunct="1">
        <a:defRPr sz="1489" kern="1200">
          <a:solidFill>
            <a:schemeClr val="tx1"/>
          </a:solidFill>
          <a:latin typeface="+mn-lt"/>
          <a:ea typeface="+mn-ea"/>
          <a:cs typeface="+mn-cs"/>
        </a:defRPr>
      </a:lvl1pPr>
      <a:lvl2pPr marL="378116" algn="l" defTabSz="756232" rtl="0" eaLnBrk="1" latinLnBrk="0" hangingPunct="1">
        <a:defRPr sz="1489" kern="1200">
          <a:solidFill>
            <a:schemeClr val="tx1"/>
          </a:solidFill>
          <a:latin typeface="+mn-lt"/>
          <a:ea typeface="+mn-ea"/>
          <a:cs typeface="+mn-cs"/>
        </a:defRPr>
      </a:lvl2pPr>
      <a:lvl3pPr marL="756232" algn="l" defTabSz="756232" rtl="0" eaLnBrk="1" latinLnBrk="0" hangingPunct="1">
        <a:defRPr sz="1489" kern="1200">
          <a:solidFill>
            <a:schemeClr val="tx1"/>
          </a:solidFill>
          <a:latin typeface="+mn-lt"/>
          <a:ea typeface="+mn-ea"/>
          <a:cs typeface="+mn-cs"/>
        </a:defRPr>
      </a:lvl3pPr>
      <a:lvl4pPr marL="1134347" algn="l" defTabSz="756232" rtl="0" eaLnBrk="1" latinLnBrk="0" hangingPunct="1">
        <a:defRPr sz="1489" kern="1200">
          <a:solidFill>
            <a:schemeClr val="tx1"/>
          </a:solidFill>
          <a:latin typeface="+mn-lt"/>
          <a:ea typeface="+mn-ea"/>
          <a:cs typeface="+mn-cs"/>
        </a:defRPr>
      </a:lvl4pPr>
      <a:lvl5pPr marL="1512463" algn="l" defTabSz="756232" rtl="0" eaLnBrk="1" latinLnBrk="0" hangingPunct="1">
        <a:defRPr sz="1489" kern="1200">
          <a:solidFill>
            <a:schemeClr val="tx1"/>
          </a:solidFill>
          <a:latin typeface="+mn-lt"/>
          <a:ea typeface="+mn-ea"/>
          <a:cs typeface="+mn-cs"/>
        </a:defRPr>
      </a:lvl5pPr>
      <a:lvl6pPr marL="1890579" algn="l" defTabSz="756232" rtl="0" eaLnBrk="1" latinLnBrk="0" hangingPunct="1">
        <a:defRPr sz="1489" kern="1200">
          <a:solidFill>
            <a:schemeClr val="tx1"/>
          </a:solidFill>
          <a:latin typeface="+mn-lt"/>
          <a:ea typeface="+mn-ea"/>
          <a:cs typeface="+mn-cs"/>
        </a:defRPr>
      </a:lvl6pPr>
      <a:lvl7pPr marL="2268695" algn="l" defTabSz="756232" rtl="0" eaLnBrk="1" latinLnBrk="0" hangingPunct="1">
        <a:defRPr sz="1489" kern="1200">
          <a:solidFill>
            <a:schemeClr val="tx1"/>
          </a:solidFill>
          <a:latin typeface="+mn-lt"/>
          <a:ea typeface="+mn-ea"/>
          <a:cs typeface="+mn-cs"/>
        </a:defRPr>
      </a:lvl7pPr>
      <a:lvl8pPr marL="2646811" algn="l" defTabSz="756232" rtl="0" eaLnBrk="1" latinLnBrk="0" hangingPunct="1">
        <a:defRPr sz="1489" kern="1200">
          <a:solidFill>
            <a:schemeClr val="tx1"/>
          </a:solidFill>
          <a:latin typeface="+mn-lt"/>
          <a:ea typeface="+mn-ea"/>
          <a:cs typeface="+mn-cs"/>
        </a:defRPr>
      </a:lvl8pPr>
      <a:lvl9pPr marL="3024927" algn="l" defTabSz="756232" rtl="0" eaLnBrk="1" latinLnBrk="0" hangingPunct="1">
        <a:defRPr sz="148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7.xml"/><Relationship Id="rId5" Type="http://schemas.openxmlformats.org/officeDocument/2006/relationships/slide" Target="slide1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8.xml"/><Relationship Id="rId6" Type="http://schemas.openxmlformats.org/officeDocument/2006/relationships/slide" Target="slide13.xml"/><Relationship Id="rId5" Type="http://schemas.openxmlformats.org/officeDocument/2006/relationships/image" Target="../media/image16.jpeg"/><Relationship Id="rId4" Type="http://schemas.openxmlformats.org/officeDocument/2006/relationships/slide" Target="slide1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7.xml"/><Relationship Id="rId5" Type="http://schemas.openxmlformats.org/officeDocument/2006/relationships/slide" Target="slide15.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16.xml"/><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18.emf"/><Relationship Id="rId5" Type="http://schemas.openxmlformats.org/officeDocument/2006/relationships/slide" Target="slide1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7.xml"/><Relationship Id="rId5" Type="http://schemas.openxmlformats.org/officeDocument/2006/relationships/slide" Target="slide18.xml"/><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8.xml"/><Relationship Id="rId6" Type="http://schemas.openxmlformats.org/officeDocument/2006/relationships/slide" Target="slide19.xml"/><Relationship Id="rId5" Type="http://schemas.openxmlformats.org/officeDocument/2006/relationships/image" Target="../media/image19.emf"/><Relationship Id="rId4" Type="http://schemas.openxmlformats.org/officeDocument/2006/relationships/slide" Target="slide20.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hyperlink" Target="https://www.caritas.org.au/copyright-policy/" TargetMode="External"/><Relationship Id="rId2" Type="http://schemas.openxmlformats.org/officeDocument/2006/relationships/hyperlink" Target="https://play.kahoot.it/#/k/f6249415-d8a4-4d10-97ab-2cf1f41ed493" TargetMode="External"/><Relationship Id="rId1" Type="http://schemas.openxmlformats.org/officeDocument/2006/relationships/slideLayout" Target="../slideLayouts/slideLayout39.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7.xml"/><Relationship Id="rId5" Type="http://schemas.openxmlformats.org/officeDocument/2006/relationships/slide" Target="slide21.xml"/><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8.xml"/><Relationship Id="rId6" Type="http://schemas.openxmlformats.org/officeDocument/2006/relationships/slide" Target="slide22.xml"/><Relationship Id="rId5" Type="http://schemas.openxmlformats.org/officeDocument/2006/relationships/image" Target="../media/image20.jpeg"/><Relationship Id="rId4" Type="http://schemas.openxmlformats.org/officeDocument/2006/relationships/slide" Target="slide23.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7.xml"/><Relationship Id="rId5" Type="http://schemas.openxmlformats.org/officeDocument/2006/relationships/slide" Target="slide24.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48.xml"/><Relationship Id="rId6" Type="http://schemas.openxmlformats.org/officeDocument/2006/relationships/slide" Target="slide25.xml"/><Relationship Id="rId5" Type="http://schemas.openxmlformats.org/officeDocument/2006/relationships/image" Target="../media/image21.jpeg"/><Relationship Id="rId4" Type="http://schemas.openxmlformats.org/officeDocument/2006/relationships/slide" Target="slide26.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47.xml"/><Relationship Id="rId5" Type="http://schemas.openxmlformats.org/officeDocument/2006/relationships/slide" Target="slide27.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48.xml"/><Relationship Id="rId6" Type="http://schemas.openxmlformats.org/officeDocument/2006/relationships/slide" Target="slide28.xml"/><Relationship Id="rId5" Type="http://schemas.openxmlformats.org/officeDocument/2006/relationships/image" Target="../media/image22.png"/><Relationship Id="rId4" Type="http://schemas.openxmlformats.org/officeDocument/2006/relationships/slide" Target="slide29.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47.xml"/><Relationship Id="rId5" Type="http://schemas.openxmlformats.org/officeDocument/2006/relationships/slide" Target="slide30.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slide" Target="slide32.xml"/><Relationship Id="rId2" Type="http://schemas.openxmlformats.org/officeDocument/2006/relationships/notesSlide" Target="../notesSlides/notesSlide20.xml"/><Relationship Id="rId1" Type="http://schemas.openxmlformats.org/officeDocument/2006/relationships/slideLayout" Target="../slideLayouts/slideLayout48.xml"/><Relationship Id="rId6" Type="http://schemas.openxmlformats.org/officeDocument/2006/relationships/slide" Target="slide31.xml"/><Relationship Id="rId5" Type="http://schemas.openxmlformats.org/officeDocument/2006/relationships/image" Target="../media/image24.jpe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47.xml"/><Relationship Id="rId5" Type="http://schemas.openxmlformats.org/officeDocument/2006/relationships/slide" Target="slide33.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8.xml"/><Relationship Id="rId6" Type="http://schemas.openxmlformats.org/officeDocument/2006/relationships/slide" Target="slide34.xml"/><Relationship Id="rId5" Type="http://schemas.openxmlformats.org/officeDocument/2006/relationships/image" Target="../media/image25.jpeg"/><Relationship Id="rId4" Type="http://schemas.openxmlformats.org/officeDocument/2006/relationships/slide" Target="slide35.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47.xml"/><Relationship Id="rId5" Type="http://schemas.openxmlformats.org/officeDocument/2006/relationships/slide" Target="slide36.xml"/><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48.xml"/><Relationship Id="rId6" Type="http://schemas.openxmlformats.org/officeDocument/2006/relationships/slide" Target="slide37.xml"/><Relationship Id="rId5" Type="http://schemas.openxmlformats.org/officeDocument/2006/relationships/slide" Target="slide38.xml"/><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47.xml"/><Relationship Id="rId5" Type="http://schemas.openxmlformats.org/officeDocument/2006/relationships/slide" Target="slide39.xml"/><Relationship Id="rId4" Type="http://schemas.openxmlformats.org/officeDocument/2006/relationships/image" Target="../media/image26.jpe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slide" Target="slide40.xml"/><Relationship Id="rId2" Type="http://schemas.openxmlformats.org/officeDocument/2006/relationships/notesSlide" Target="../notesSlides/notesSlide26.xml"/><Relationship Id="rId1" Type="http://schemas.openxmlformats.org/officeDocument/2006/relationships/slideLayout" Target="../slideLayouts/slideLayout48.xml"/><Relationship Id="rId6" Type="http://schemas.openxmlformats.org/officeDocument/2006/relationships/slide" Target="slide41.xml"/><Relationship Id="rId5" Type="http://schemas.openxmlformats.org/officeDocument/2006/relationships/image" Target="../media/image27.jpeg"/><Relationship Id="rId4" Type="http://schemas.openxmlformats.org/officeDocument/2006/relationships/slide" Target="slide2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42.xml"/><Relationship Id="rId5" Type="http://schemas.openxmlformats.org/officeDocument/2006/relationships/slide" Target="slide39.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47.xml"/><Relationship Id="rId5" Type="http://schemas.openxmlformats.org/officeDocument/2006/relationships/slide" Target="slide42.xml"/><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slide" Target="slide7.xml"/><Relationship Id="rId5" Type="http://schemas.openxmlformats.org/officeDocument/2006/relationships/image" Target="../media/image14.jpeg"/><Relationship Id="rId4" Type="http://schemas.openxmlformats.org/officeDocument/2006/relationships/slide" Target="slide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slide" Target="slide9.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slide" Target="slide10.xml"/><Relationship Id="rId5" Type="http://schemas.openxmlformats.org/officeDocument/2006/relationships/image" Target="../media/image15.jpeg"/><Relationship Id="rId4"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64AD6-47D4-4C78-B579-1574C866CE0C}"/>
              </a:ext>
            </a:extLst>
          </p:cNvPr>
          <p:cNvSpPr>
            <a:spLocks noGrp="1"/>
          </p:cNvSpPr>
          <p:nvPr>
            <p:ph type="ctrTitle"/>
          </p:nvPr>
        </p:nvSpPr>
        <p:spPr/>
        <p:txBody>
          <a:bodyPr/>
          <a:lstStyle/>
          <a:p>
            <a:r>
              <a:rPr lang="en-AU" sz="4800"/>
              <a:t>WATER QUIZ</a:t>
            </a:r>
            <a:endParaRPr lang="en-AU"/>
          </a:p>
        </p:txBody>
      </p:sp>
      <p:pic>
        <p:nvPicPr>
          <p:cNvPr id="8" name="Picture 7">
            <a:extLst>
              <a:ext uri="{FF2B5EF4-FFF2-40B4-BE49-F238E27FC236}">
                <a16:creationId xmlns:a16="http://schemas.microsoft.com/office/drawing/2014/main" id="{3624A0C2-F71B-440F-B6E9-635B01C8FE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81" r="19425"/>
          <a:stretch/>
        </p:blipFill>
        <p:spPr>
          <a:xfrm>
            <a:off x="9389269" y="2562226"/>
            <a:ext cx="3587262" cy="4267200"/>
          </a:xfrm>
          <a:prstGeom prst="rect">
            <a:avLst/>
          </a:prstGeom>
        </p:spPr>
      </p:pic>
      <p:pic>
        <p:nvPicPr>
          <p:cNvPr id="9" name="Picture 2" descr="https://eastasia1-mediap.svc.ms/transform/thumbnail?provider=spo&amp;inputFormat=jpg&amp;cs=fFNQTw&amp;docid=https%3A%2F%2Fcaritasaus-my.sharepoint.com%3A443%2F_api%2Fv2.0%2Fdrives%2Fb!Q193SlK-PUyT61a6UID4bk0yfIKV3epFhe1xJoE7UY9NMwCeAN14T5gVKAjYNROC%2Fitems%2F01P3EFBMQ4I4Y7FHGEGRFYOEAWKH3JCLV4%3Fversion%3DPublished&amp;access_token=eyJ0eXAiOiJKV1QiLCJhbGciOiJub25lIn0.eyJhdWQiOiIwMDAwMDAwMy0wMDAwLTBmZjEtY2UwMC0wMDAwMDAwMDAwMDAvY2FyaXRhc2F1cy1teS5zaGFyZXBvaW50LmNvbUBlNTcxMzUyNC1jYmI0LTQ1NzktOGMyNS1iMzRmNTM1ZTg0NDQiLCJpc3MiOiIwMDAwMDAwMy0wMDAwLTBmZjEtY2UwMC0wMDAwMDAwMDAwMDAiLCJuYmYiOiIxNjA3OTA0MDAwIiwiZXhwIjoiMTYwNzkyNTYwMCIsImVuZHBvaW50dXJsIjoiSEYyY2hJamd1VzFxWnpQYmxuVXVWSkhIRVNkcUFicWdlVVNmMG9ONTJ3az0iLCJlbmRwb2ludHVybExlbmd0aCI6IjEyMCIsImlzbG9vcGJhY2siOiJUcnVlIiwidmVyIjoiaGFzaGVkcHJvb2Z0b2tlbiIsInNpdGVpZCI6Ik5HRTNOelZtTkRNdFltVTFNaTAwWXpOa0xUa3paV0l0TlRaaVlUVXdPREJtT0RabCIsIm5hbWVpZCI6IjAjLmZ8bWVtYmVyc2hpcHx1cm4lM2FzcG8lM2Fhbm9uIzIxZGYwYzBmYzZjNWU3MmE2NmU0ZGUwOGE1OGFhMzEzMGJkZGFiMjBiM2YzZmE2NjZmYWI1ODMyMmVkZTE4YzQiLCJuaWkiOiJtaWNyb3NvZnQuc2hhcmVwb2ludCIsImlzdXNlciI6InRydWUiLCJjYWNoZWtleSI6IjBoLmZ8bWVtYmVyc2hpcHx1cm4lM2FzcG8lM2Fhbm9uIzIxZGYwYzBmYzZjNWU3MmE2NmU0ZGUwOGE1OGFhMzEzMGJkZGFiMjBiM2YzZmE2NjZmYWI1ODMyMmVkZTE4YzQiLCJzaGFyaW5naWQiOiJ2eTRSU1kzVThFaWw0OUFJczhEUERnIiwidHQiOiIwIiwidXNlUGVyc2lzdGVudENvb2tpZSI6IjIifQ.SlMwTkU4ZUsyWUJXT1RNcE9LNkJsLzZhTzBKVG1CZ05aN2pidmlBSktSND0&amp;encodeFailures=1&amp;srcWidth=&amp;srcHeight=&amp;width=1083&amp;height=722&amp;action=Access">
            <a:extLst>
              <a:ext uri="{FF2B5EF4-FFF2-40B4-BE49-F238E27FC236}">
                <a16:creationId xmlns:a16="http://schemas.microsoft.com/office/drawing/2014/main" id="{05055295-FA6C-45DE-9F23-E163E987FF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49" t="30760" r="37884"/>
          <a:stretch/>
        </p:blipFill>
        <p:spPr bwMode="auto">
          <a:xfrm>
            <a:off x="473869" y="2562225"/>
            <a:ext cx="3789749" cy="42672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EC3D6BC-A8AB-472D-B6FC-6A5351878973}"/>
              </a:ext>
            </a:extLst>
          </p:cNvPr>
          <p:cNvSpPr txBox="1"/>
          <p:nvPr/>
        </p:nvSpPr>
        <p:spPr>
          <a:xfrm>
            <a:off x="397669" y="7210425"/>
            <a:ext cx="1828800" cy="246221"/>
          </a:xfrm>
          <a:prstGeom prst="rect">
            <a:avLst/>
          </a:prstGeom>
          <a:noFill/>
        </p:spPr>
        <p:txBody>
          <a:bodyPr wrap="square" rtlCol="0">
            <a:spAutoFit/>
          </a:bodyPr>
          <a:lstStyle/>
          <a:p>
            <a:r>
              <a:rPr lang="en-AU" sz="1000" b="1">
                <a:solidFill>
                  <a:srgbClr val="C3DDD7"/>
                </a:solidFill>
                <a:latin typeface="Roboto" pitchFamily="2" charset="0"/>
                <a:ea typeface="Roboto" pitchFamily="2" charset="0"/>
              </a:rPr>
              <a:t>Updated December 2020</a:t>
            </a:r>
          </a:p>
        </p:txBody>
      </p:sp>
      <p:pic>
        <p:nvPicPr>
          <p:cNvPr id="16" name="Picture 4" descr="https://eastasia1-mediap.svc.ms/transform/thumbnail?provider=spo&amp;inputFormat=jpg&amp;cs=fFNQTw&amp;docid=https%3A%2F%2Fcaritasaus-my.sharepoint.com%3A443%2F_api%2Fv2.0%2Fdrives%2Fb!Q193SlK-PUyT61a6UID4bk0yfIKV3epFhe1xJoE7UY9NMwCeAN14T5gVKAjYNROC%2Fitems%2F01P3EFBMUYE5AIC4QAJBGJZR36XX2QS72L%3Fversion%3DPublished&amp;access_token=eyJ0eXAiOiJKV1QiLCJhbGciOiJub25lIn0.eyJhdWQiOiIwMDAwMDAwMy0wMDAwLTBmZjEtY2UwMC0wMDAwMDAwMDAwMDAvY2FyaXRhc2F1cy1teS5zaGFyZXBvaW50LmNvbUBlNTcxMzUyNC1jYmI0LTQ1NzktOGMyNS1iMzRmNTM1ZTg0NDQiLCJpc3MiOiIwMDAwMDAwMy0wMDAwLTBmZjEtY2UwMC0wMDAwMDAwMDAwMDAiLCJuYmYiOiIxNjA3OTA0MDAwIiwiZXhwIjoiMTYwNzkyNTYwMCIsImVuZHBvaW50dXJsIjoiSEYyY2hJamd1VzFxWnpQYmxuVXVWSkhIRVNkcUFicWdlVVNmMG9ONTJ3az0iLCJlbmRwb2ludHVybExlbmd0aCI6IjEyMCIsImlzbG9vcGJhY2siOiJUcnVlIiwidmVyIjoiaGFzaGVkcHJvb2Z0b2tlbiIsInNpdGVpZCI6Ik5HRTNOelZtTkRNdFltVTFNaTAwWXpOa0xUa3paV0l0TlRaaVlUVXdPREJtT0RabCIsIm5hbWVpZCI6IjAjLmZ8bWVtYmVyc2hpcHx1cm4lM2FzcG8lM2Fhbm9uIzIxZGYwYzBmYzZjNWU3MmE2NmU0ZGUwOGE1OGFhMzEzMGJkZGFiMjBiM2YzZmE2NjZmYWI1ODMyMmVkZTE4YzQiLCJuaWkiOiJtaWNyb3NvZnQuc2hhcmVwb2ludCIsImlzdXNlciI6InRydWUiLCJjYWNoZWtleSI6IjBoLmZ8bWVtYmVyc2hpcHx1cm4lM2FzcG8lM2Fhbm9uIzIxZGYwYzBmYzZjNWU3MmE2NmU0ZGUwOGE1OGFhMzEzMGJkZGFiMjBiM2YzZmE2NjZmYWI1ODMyMmVkZTE4YzQiLCJzaGFyaW5naWQiOiJ2eTRSU1kzVThFaWw0OUFJczhEUERnIiwidHQiOiIwIiwidXNlUGVyc2lzdGVudENvb2tpZSI6IjIifQ.SlMwTkU4ZUsyWUJXT1RNcE9LNkJsLzZhTzBKVG1CZ05aN2pidmlBSktSND0&amp;encodeFailures=1&amp;srcWidth=&amp;srcHeight=&amp;width=1285&amp;height=722&amp;action=Access">
            <a:extLst>
              <a:ext uri="{FF2B5EF4-FFF2-40B4-BE49-F238E27FC236}">
                <a16:creationId xmlns:a16="http://schemas.microsoft.com/office/drawing/2014/main" id="{E96799E8-5300-4DF9-8F5C-376F69E98D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534" t="6935" r="37761"/>
          <a:stretch/>
        </p:blipFill>
        <p:spPr bwMode="auto">
          <a:xfrm>
            <a:off x="4741069" y="2562225"/>
            <a:ext cx="41910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838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85F7A2ED-C8B1-4C9E-9E40-5B64FA39EA6F}"/>
              </a:ext>
            </a:extLst>
          </p:cNvPr>
          <p:cNvSpPr txBox="1"/>
          <p:nvPr/>
        </p:nvSpPr>
        <p:spPr>
          <a:xfrm>
            <a:off x="4360069" y="1734167"/>
            <a:ext cx="4724400" cy="1015663"/>
          </a:xfrm>
          <a:prstGeom prst="rect">
            <a:avLst/>
          </a:prstGeom>
          <a:noFill/>
        </p:spPr>
        <p:txBody>
          <a:bodyPr wrap="square" rtlCol="0">
            <a:spAutoFit/>
          </a:bodyPr>
          <a:lstStyle/>
          <a:p>
            <a:pPr algn="ctr"/>
            <a:r>
              <a:rPr lang="en-AU" sz="6000" b="1">
                <a:solidFill>
                  <a:srgbClr val="0C244C"/>
                </a:solidFill>
                <a:latin typeface="Roboto" pitchFamily="2"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302322" y="4056709"/>
            <a:ext cx="2839895" cy="1655249"/>
          </a:xfrm>
          <a:prstGeom prst="leftArrow">
            <a:avLst/>
          </a:prstGeom>
          <a:solidFill>
            <a:srgbClr val="D86075"/>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1179" y="3207934"/>
            <a:ext cx="4150128" cy="3352800"/>
          </a:xfrm>
          <a:prstGeom prst="rect">
            <a:avLst/>
          </a:prstGeom>
        </p:spPr>
      </p:pic>
      <p:sp>
        <p:nvSpPr>
          <p:cNvPr id="6" name="Title 5">
            <a:extLst>
              <a:ext uri="{FF2B5EF4-FFF2-40B4-BE49-F238E27FC236}">
                <a16:creationId xmlns:a16="http://schemas.microsoft.com/office/drawing/2014/main" id="{B20BDD67-6D8E-7A45-897C-157037A15B99}"/>
              </a:ext>
            </a:extLst>
          </p:cNvPr>
          <p:cNvSpPr>
            <a:spLocks noGrp="1"/>
          </p:cNvSpPr>
          <p:nvPr>
            <p:ph type="title"/>
          </p:nvPr>
        </p:nvSpPr>
        <p:spPr>
          <a:xfrm>
            <a:off x="1007269" y="366846"/>
            <a:ext cx="11273399" cy="873497"/>
          </a:xfrm>
        </p:spPr>
        <p:txBody>
          <a:bodyPr/>
          <a:lstStyle/>
          <a:p>
            <a:r>
              <a:rPr lang="en-US" sz="4500"/>
              <a:t>Answer incorrect</a:t>
            </a:r>
          </a:p>
        </p:txBody>
      </p:sp>
      <p:sp>
        <p:nvSpPr>
          <p:cNvPr id="17" name="bg object 21">
            <a:extLst>
              <a:ext uri="{FF2B5EF4-FFF2-40B4-BE49-F238E27FC236}">
                <a16:creationId xmlns:a16="http://schemas.microsoft.com/office/drawing/2014/main" id="{046015BF-1CC3-8A47-B95A-554492337AAF}"/>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pic>
        <p:nvPicPr>
          <p:cNvPr id="1027" name="Picture 3">
            <a:extLst>
              <a:ext uri="{FF2B5EF4-FFF2-40B4-BE49-F238E27FC236}">
                <a16:creationId xmlns:a16="http://schemas.microsoft.com/office/drawing/2014/main" id="{F324184E-3B11-449C-901F-D218993B7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4469" y="3324225"/>
            <a:ext cx="4143539" cy="3351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 action="ppaction://hlinkshowjump?jump=previousslide"/>
            <a:extLst>
              <a:ext uri="{FF2B5EF4-FFF2-40B4-BE49-F238E27FC236}">
                <a16:creationId xmlns:a16="http://schemas.microsoft.com/office/drawing/2014/main" id="{F0AEF3E5-3C78-4412-8BFA-275E4F9CA7C4}"/>
              </a:ext>
            </a:extLst>
          </p:cNvPr>
          <p:cNvSpPr/>
          <p:nvPr/>
        </p:nvSpPr>
        <p:spPr>
          <a:xfrm>
            <a:off x="92869" y="0"/>
            <a:ext cx="13258800"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hlinkClick r:id="" action="ppaction://hlinkshowjump?jump=previousslide"/>
            <a:extLst>
              <a:ext uri="{FF2B5EF4-FFF2-40B4-BE49-F238E27FC236}">
                <a16:creationId xmlns:a16="http://schemas.microsoft.com/office/drawing/2014/main" id="{9379D324-002E-4F41-924A-C3B0B415EAF2}"/>
              </a:ext>
            </a:extLst>
          </p:cNvPr>
          <p:cNvSpPr/>
          <p:nvPr/>
        </p:nvSpPr>
        <p:spPr>
          <a:xfrm>
            <a:off x="0" y="0"/>
            <a:ext cx="13444538"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97343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66EA2FD-49FE-4556-A239-445B35A303BC}"/>
              </a:ext>
            </a:extLst>
          </p:cNvPr>
          <p:cNvSpPr/>
          <p:nvPr/>
        </p:nvSpPr>
        <p:spPr>
          <a:xfrm>
            <a:off x="550069" y="2181225"/>
            <a:ext cx="5636840" cy="4524315"/>
          </a:xfrm>
          <a:prstGeom prst="rect">
            <a:avLst/>
          </a:prstGeom>
        </p:spPr>
        <p:txBody>
          <a:bodyPr wrap="square" lIns="91440" tIns="45720" rIns="91440" bIns="45720" anchor="t">
            <a:spAutoFit/>
          </a:bodyPr>
          <a:lstStyle/>
          <a:p>
            <a:r>
              <a:rPr lang="en-AU" sz="3600" b="1" dirty="0">
                <a:solidFill>
                  <a:srgbClr val="0C244C"/>
                </a:solidFill>
                <a:latin typeface="Roboto"/>
                <a:ea typeface="Roboto" pitchFamily="2" charset="0"/>
              </a:rPr>
              <a:t>CORRECT!</a:t>
            </a:r>
          </a:p>
          <a:p>
            <a:r>
              <a:rPr lang="en-AU" sz="2800" dirty="0">
                <a:latin typeface="Arial"/>
                <a:cs typeface="Arial"/>
              </a:rPr>
              <a:t>No matter where you live in the world, every person needs water to survive. Not only is the human body 60% water, but water is also essential for producing food, clothing, computers, moving our waste stream and keeping us and the environment healthy.</a:t>
            </a:r>
          </a:p>
          <a:p>
            <a:endParaRPr lang="en-AU" sz="2800" dirty="0">
              <a:solidFill>
                <a:srgbClr val="0C244C"/>
              </a:solidFill>
              <a:latin typeface="Arial"/>
              <a:ea typeface="Roboto" pitchFamily="2" charset="0"/>
              <a:cs typeface="Arial"/>
            </a:endParaRPr>
          </a:p>
        </p:txBody>
      </p:sp>
      <p:sp>
        <p:nvSpPr>
          <p:cNvPr id="22" name="Title 23">
            <a:extLst>
              <a:ext uri="{FF2B5EF4-FFF2-40B4-BE49-F238E27FC236}">
                <a16:creationId xmlns:a16="http://schemas.microsoft.com/office/drawing/2014/main" id="{1E235132-D030-8F48-B291-3310B52B0C97}"/>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0C244C"/>
                </a:solidFill>
                <a:latin typeface="Arial"/>
                <a:ea typeface="+mj-ea"/>
                <a:cs typeface="Arial"/>
              </a:defRPr>
            </a:lvl1pPr>
          </a:lstStyle>
          <a:p>
            <a:r>
              <a:rPr lang="en-US" sz="4500"/>
              <a:t>Answer  correct!</a:t>
            </a:r>
          </a:p>
        </p:txBody>
      </p:sp>
      <p:sp>
        <p:nvSpPr>
          <p:cNvPr id="24" name="bg object 21">
            <a:extLst>
              <a:ext uri="{FF2B5EF4-FFF2-40B4-BE49-F238E27FC236}">
                <a16:creationId xmlns:a16="http://schemas.microsoft.com/office/drawing/2014/main" id="{93A54470-8F14-B04E-AADD-207B94378B56}"/>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grpSp>
        <p:nvGrpSpPr>
          <p:cNvPr id="27" name="Group 26">
            <a:extLst>
              <a:ext uri="{FF2B5EF4-FFF2-40B4-BE49-F238E27FC236}">
                <a16:creationId xmlns:a16="http://schemas.microsoft.com/office/drawing/2014/main" id="{333886BB-B814-8647-9F92-F6152A51CE0E}"/>
              </a:ext>
            </a:extLst>
          </p:cNvPr>
          <p:cNvGrpSpPr/>
          <p:nvPr/>
        </p:nvGrpSpPr>
        <p:grpSpPr>
          <a:xfrm rot="1515613">
            <a:off x="4916098" y="2086371"/>
            <a:ext cx="3193854" cy="1893136"/>
            <a:chOff x="3500514" y="4476551"/>
            <a:chExt cx="3193854" cy="1893136"/>
          </a:xfrm>
        </p:grpSpPr>
        <p:sp>
          <p:nvSpPr>
            <p:cNvPr id="28" name="Left Arrow 3">
              <a:hlinkClick r:id="" action="ppaction://hlinkshowjump?jump=previousslide"/>
              <a:extLst>
                <a:ext uri="{FF2B5EF4-FFF2-40B4-BE49-F238E27FC236}">
                  <a16:creationId xmlns:a16="http://schemas.microsoft.com/office/drawing/2014/main" id="{4F378471-611E-E24F-B5BE-BAAA46463CD5}"/>
                </a:ext>
              </a:extLst>
            </p:cNvPr>
            <p:cNvSpPr/>
            <p:nvPr/>
          </p:nvSpPr>
          <p:spPr bwMode="auto">
            <a:xfrm rot="9903666">
              <a:off x="4789353" y="5436155"/>
              <a:ext cx="1690555" cy="933532"/>
            </a:xfrm>
            <a:prstGeom prst="leftArrow">
              <a:avLst/>
            </a:prstGeom>
            <a:solidFill>
              <a:srgbClr val="D86075"/>
            </a:solidFill>
            <a:ln w="19050">
              <a:noFill/>
            </a:ln>
            <a:effectLst/>
          </p:spPr>
          <p:txBody>
            <a:bodyPr wrap="none" rtlCol="0" anchor="ctr"/>
            <a:lstStyle/>
            <a:p>
              <a:pPr algn="ctr"/>
              <a:endParaRPr lang="en-US"/>
            </a:p>
          </p:txBody>
        </p:sp>
        <p:sp>
          <p:nvSpPr>
            <p:cNvPr id="29" name="Round Diagonal Corner Rectangle 28">
              <a:extLst>
                <a:ext uri="{FF2B5EF4-FFF2-40B4-BE49-F238E27FC236}">
                  <a16:creationId xmlns:a16="http://schemas.microsoft.com/office/drawing/2014/main" id="{6A1B20E7-1EE3-FE42-A674-8DA38B43E329}"/>
                </a:ext>
              </a:extLst>
            </p:cNvPr>
            <p:cNvSpPr/>
            <p:nvPr/>
          </p:nvSpPr>
          <p:spPr>
            <a:xfrm rot="15303666">
              <a:off x="4793130" y="3461513"/>
              <a:ext cx="641430" cy="2671505"/>
            </a:xfrm>
            <a:prstGeom prst="round2DiagRect">
              <a:avLst>
                <a:gd name="adj1" fmla="val 37573"/>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BEABFC8-981B-5D42-B36C-989B123330CE}"/>
                </a:ext>
              </a:extLst>
            </p:cNvPr>
            <p:cNvSpPr txBox="1"/>
            <p:nvPr/>
          </p:nvSpPr>
          <p:spPr>
            <a:xfrm rot="20703666">
              <a:off x="3500514" y="4526008"/>
              <a:ext cx="3193854" cy="584775"/>
            </a:xfrm>
            <a:prstGeom prst="rect">
              <a:avLst/>
            </a:prstGeom>
            <a:noFill/>
          </p:spPr>
          <p:txBody>
            <a:bodyPr wrap="square" rtlCol="0">
              <a:spAutoFit/>
            </a:bodyPr>
            <a:lstStyle/>
            <a:p>
              <a:pPr algn="ctr"/>
              <a:r>
                <a:rPr lang="en-AU" sz="3200" b="1">
                  <a:solidFill>
                    <a:schemeClr val="bg1"/>
                  </a:solidFill>
                  <a:latin typeface="Roboto" pitchFamily="2" charset="0"/>
                  <a:ea typeface="Roboto" pitchFamily="2" charset="0"/>
                </a:rPr>
                <a:t>C. 60%</a:t>
              </a:r>
            </a:p>
          </p:txBody>
        </p:sp>
      </p:grpSp>
      <p:pic>
        <p:nvPicPr>
          <p:cNvPr id="15" name="Picture 4" descr="https://eastasia1-mediap.svc.ms/transform/thumbnail?provider=spo&amp;inputFormat=jpg&amp;cs=fFNQTw&amp;docid=https%3A%2F%2Fcaritasaus-my.sharepoint.com%3A443%2F_api%2Fv2.0%2Fdrives%2Fb!Q193SlK-PUyT61a6UID4bk0yfIKV3epFhe1xJoE7UY9NMwCeAN14T5gVKAjYNROC%2Fitems%2F01P3EFBMXGWAVMFLIZDNH2O3ES3D6UYV2Y%3Fversion%3DPublished&amp;access_token=eyJ0eXAiOiJKV1QiLCJhbGciOiJub25lIn0.eyJhdWQiOiIwMDAwMDAwMy0wMDAwLTBmZjEtY2UwMC0wMDAwMDAwMDAwMDAvY2FyaXRhc2F1cy1teS5zaGFyZXBvaW50LmNvbUBlNTcxMzUyNC1jYmI0LTQ1NzktOGMyNS1iMzRmNTM1ZTg0NDQiLCJpc3MiOiIwMDAwMDAwMy0wMDAwLTBmZjEtY2UwMC0wMDAwMDAwMDAwMDAiLCJuYmYiOiIxNjA3OTA0MDAwIiwiZXhwIjoiMTYwNzkyNTYwMCIsImVuZHBvaW50dXJsIjoiSEYyY2hJamd1VzFxWnpQYmxuVXVWSkhIRVNkcUFicWdlVVNmMG9ONTJ3az0iLCJlbmRwb2ludHVybExlbmd0aCI6IjEyMCIsImlzbG9vcGJhY2siOiJUcnVlIiwidmVyIjoiaGFzaGVkcHJvb2Z0b2tlbiIsInNpdGVpZCI6Ik5HRTNOelZtTkRNdFltVTFNaTAwWXpOa0xUa3paV0l0TlRaaVlUVXdPREJtT0RabCIsIm5hbWVpZCI6IjAjLmZ8bWVtYmVyc2hpcHx1cm4lM2FzcG8lM2Fhbm9uIzIxZGYwYzBmYzZjNWU3MmE2NmU0ZGUwOGE1OGFhMzEzMGJkZGFiMjBiM2YzZmE2NjZmYWI1ODMyMmVkZTE4YzQiLCJuaWkiOiJtaWNyb3NvZnQuc2hhcmVwb2ludCIsImlzdXNlciI6InRydWUiLCJjYWNoZWtleSI6IjBoLmZ8bWVtYmVyc2hpcHx1cm4lM2FzcG8lM2Fhbm9uIzIxZGYwYzBmYzZjNWU3MmE2NmU0ZGUwOGE1OGFhMzEzMGJkZGFiMjBiM2YzZmE2NjZmYWI1ODMyMmVkZTE4YzQiLCJzaGFyaW5naWQiOiJ2eTRSU1kzVThFaWw0OUFJczhEUERnIiwidHQiOiIwIiwidXNlUGVyc2lzdGVudENvb2tpZSI6IjIifQ.SlMwTkU4ZUsyWUJXT1RNcE9LNkJsLzZhTzBKVG1CZ05aN2pidmlBSktSND0&amp;encodeFailures=1&amp;srcWidth=&amp;srcHeight=&amp;width=1083&amp;height=722&amp;action=Access">
            <a:extLst>
              <a:ext uri="{FF2B5EF4-FFF2-40B4-BE49-F238E27FC236}">
                <a16:creationId xmlns:a16="http://schemas.microsoft.com/office/drawing/2014/main" id="{3E86D938-1281-4C2C-AAFF-3F5C591360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234" r="14234"/>
          <a:stretch>
            <a:fillRect/>
          </a:stretch>
        </p:blipFill>
        <p:spPr bwMode="auto">
          <a:xfrm>
            <a:off x="8322469" y="2333625"/>
            <a:ext cx="3933825" cy="366621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1">
            <a:extLst>
              <a:ext uri="{FF2B5EF4-FFF2-40B4-BE49-F238E27FC236}">
                <a16:creationId xmlns:a16="http://schemas.microsoft.com/office/drawing/2014/main" id="{35236E72-9A72-4CEC-8E95-A3DC19CFAFCE}"/>
              </a:ext>
            </a:extLst>
          </p:cNvPr>
          <p:cNvSpPr txBox="1">
            <a:spLocks/>
          </p:cNvSpPr>
          <p:nvPr/>
        </p:nvSpPr>
        <p:spPr>
          <a:xfrm>
            <a:off x="8170069" y="6143625"/>
            <a:ext cx="4804747" cy="598935"/>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pPr lvl="0"/>
            <a:r>
              <a:rPr lang="en-AU" sz="1000" kern="0" dirty="0">
                <a:solidFill>
                  <a:sysClr val="windowText" lastClr="000000"/>
                </a:solidFill>
              </a:rPr>
              <a:t>Halima shows her daughter how to wash her hands correctly outside their shelter in a Rohingya refugee camp. </a:t>
            </a:r>
            <a:r>
              <a:rPr lang="en-AU" sz="1000" dirty="0">
                <a:solidFill>
                  <a:prstClr val="black"/>
                </a:solidFill>
                <a:ea typeface="Roboto" pitchFamily="2" charset="0"/>
              </a:rPr>
              <a:t>Photo credit: Caritas Bangladesh</a:t>
            </a:r>
          </a:p>
        </p:txBody>
      </p:sp>
      <p:sp>
        <p:nvSpPr>
          <p:cNvPr id="2" name="Rectangle 1">
            <a:hlinkClick r:id="rId5" action="ppaction://hlinksldjump"/>
            <a:extLst>
              <a:ext uri="{FF2B5EF4-FFF2-40B4-BE49-F238E27FC236}">
                <a16:creationId xmlns:a16="http://schemas.microsoft.com/office/drawing/2014/main" id="{FC2E3960-6640-4621-BEEB-35AD0F96A156}"/>
              </a:ext>
            </a:extLst>
          </p:cNvPr>
          <p:cNvSpPr/>
          <p:nvPr/>
        </p:nvSpPr>
        <p:spPr>
          <a:xfrm>
            <a:off x="0" y="0"/>
            <a:ext cx="13444538"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48876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 Diagonal Corner Rectangle 30">
            <a:extLst>
              <a:ext uri="{FF2B5EF4-FFF2-40B4-BE49-F238E27FC236}">
                <a16:creationId xmlns:a16="http://schemas.microsoft.com/office/drawing/2014/main" id="{895949D5-B4F4-4F4A-958D-2800885981B0}"/>
              </a:ext>
            </a:extLst>
          </p:cNvPr>
          <p:cNvSpPr/>
          <p:nvPr/>
        </p:nvSpPr>
        <p:spPr>
          <a:xfrm rot="16200000">
            <a:off x="2971672" y="2350422"/>
            <a:ext cx="856838" cy="2956844"/>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a:extLst>
              <a:ext uri="{FF2B5EF4-FFF2-40B4-BE49-F238E27FC236}">
                <a16:creationId xmlns:a16="http://schemas.microsoft.com/office/drawing/2014/main" id="{ACCB55B2-9B3B-DB4B-8B60-B6E65B41F85E}"/>
              </a:ext>
            </a:extLst>
          </p:cNvPr>
          <p:cNvSpPr/>
          <p:nvPr/>
        </p:nvSpPr>
        <p:spPr>
          <a:xfrm rot="16200000">
            <a:off x="2971672" y="1359822"/>
            <a:ext cx="856838" cy="2956844"/>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9">
            <a:extLst>
              <a:ext uri="{FF2B5EF4-FFF2-40B4-BE49-F238E27FC236}">
                <a16:creationId xmlns:a16="http://schemas.microsoft.com/office/drawing/2014/main" id="{0D1B3F16-024F-3B46-87B2-BD6BF510AC1D}"/>
              </a:ext>
            </a:extLst>
          </p:cNvPr>
          <p:cNvSpPr>
            <a:spLocks noGrp="1"/>
          </p:cNvSpPr>
          <p:nvPr>
            <p:ph type="body" sz="quarter" idx="10"/>
          </p:nvPr>
        </p:nvSpPr>
        <p:spPr>
          <a:xfrm>
            <a:off x="626269" y="1571625"/>
            <a:ext cx="11984842" cy="609600"/>
          </a:xfrm>
        </p:spPr>
        <p:txBody>
          <a:bodyPr/>
          <a:lstStyle/>
          <a:p>
            <a:pPr>
              <a:lnSpc>
                <a:spcPct val="100000"/>
              </a:lnSpc>
            </a:pPr>
            <a:r>
              <a:rPr lang="en-AU" sz="3200" b="1" dirty="0">
                <a:solidFill>
                  <a:srgbClr val="0B234B"/>
                </a:solidFill>
                <a:latin typeface="Roboto" pitchFamily="2" charset="0"/>
                <a:ea typeface="Roboto" pitchFamily="2" charset="0"/>
              </a:rPr>
              <a:t>How many glasses of water should you drink every day?</a:t>
            </a:r>
            <a:endParaRPr lang="en-US" sz="3200" b="1" dirty="0">
              <a:solidFill>
                <a:srgbClr val="0B234B"/>
              </a:solidFill>
              <a:latin typeface="Roboto" pitchFamily="2" charset="0"/>
              <a:ea typeface="Roboto" pitchFamily="2" charset="0"/>
            </a:endParaRPr>
          </a:p>
        </p:txBody>
      </p:sp>
      <p:sp>
        <p:nvSpPr>
          <p:cNvPr id="37" name="Title Placeholder 1">
            <a:extLst>
              <a:ext uri="{FF2B5EF4-FFF2-40B4-BE49-F238E27FC236}">
                <a16:creationId xmlns:a16="http://schemas.microsoft.com/office/drawing/2014/main" id="{8D0CC9F2-F283-1642-86DB-3F1EDE7C43AC}"/>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C3DDD7"/>
                </a:solidFill>
                <a:latin typeface="Arial"/>
                <a:ea typeface="+mj-ea"/>
                <a:cs typeface="Arial"/>
              </a:defRPr>
            </a:lvl1pPr>
          </a:lstStyle>
          <a:p>
            <a:r>
              <a:rPr lang="en-US" sz="4500"/>
              <a:t>Question 4</a:t>
            </a:r>
          </a:p>
        </p:txBody>
      </p:sp>
      <p:sp>
        <p:nvSpPr>
          <p:cNvPr id="38" name="bg object 21">
            <a:extLst>
              <a:ext uri="{FF2B5EF4-FFF2-40B4-BE49-F238E27FC236}">
                <a16:creationId xmlns:a16="http://schemas.microsoft.com/office/drawing/2014/main" id="{A81A904F-F80C-4949-927A-82E0522C2869}"/>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sp>
        <p:nvSpPr>
          <p:cNvPr id="45" name="TextBox 44">
            <a:hlinkClick r:id="" action="ppaction://hlinkshowjump?jump=nextslide"/>
            <a:extLst>
              <a:ext uri="{FF2B5EF4-FFF2-40B4-BE49-F238E27FC236}">
                <a16:creationId xmlns:a16="http://schemas.microsoft.com/office/drawing/2014/main" id="{C9853827-FE94-E441-BBCE-9DABF749E5A7}"/>
              </a:ext>
            </a:extLst>
          </p:cNvPr>
          <p:cNvSpPr txBox="1"/>
          <p:nvPr/>
        </p:nvSpPr>
        <p:spPr>
          <a:xfrm>
            <a:off x="1388269" y="2486025"/>
            <a:ext cx="3374072" cy="646331"/>
          </a:xfrm>
          <a:prstGeom prst="rect">
            <a:avLst/>
          </a:prstGeom>
          <a:noFill/>
        </p:spPr>
        <p:txBody>
          <a:bodyPr wrap="square" rtlCol="0">
            <a:spAutoFit/>
          </a:bodyPr>
          <a:lstStyle/>
          <a:p>
            <a:pPr algn="ctr"/>
            <a:r>
              <a:rPr lang="en-AU" sz="3600" b="1">
                <a:solidFill>
                  <a:srgbClr val="761F00"/>
                </a:solidFill>
                <a:latin typeface="Roboto" pitchFamily="2" charset="0"/>
                <a:ea typeface="Roboto" pitchFamily="2" charset="0"/>
              </a:rPr>
              <a:t>A. 4</a:t>
            </a:r>
          </a:p>
        </p:txBody>
      </p:sp>
      <p:sp>
        <p:nvSpPr>
          <p:cNvPr id="17" name="Picture Placeholder 4">
            <a:extLst>
              <a:ext uri="{FF2B5EF4-FFF2-40B4-BE49-F238E27FC236}">
                <a16:creationId xmlns:a16="http://schemas.microsoft.com/office/drawing/2014/main" id="{A7320670-02E7-BC4E-BD82-F277B84A0EC5}"/>
              </a:ext>
            </a:extLst>
          </p:cNvPr>
          <p:cNvSpPr txBox="1">
            <a:spLocks/>
          </p:cNvSpPr>
          <p:nvPr/>
        </p:nvSpPr>
        <p:spPr>
          <a:xfrm>
            <a:off x="13972933" y="1885927"/>
            <a:ext cx="4796431" cy="4307082"/>
          </a:xfrm>
          <a:prstGeom prst="rect">
            <a:avLst/>
          </a:prstGeom>
        </p:spPr>
      </p:sp>
      <p:sp>
        <p:nvSpPr>
          <p:cNvPr id="27" name="TextBox 26">
            <a:hlinkClick r:id="" action="ppaction://hlinkshowjump?jump=nextslide"/>
            <a:extLst>
              <a:ext uri="{FF2B5EF4-FFF2-40B4-BE49-F238E27FC236}">
                <a16:creationId xmlns:a16="http://schemas.microsoft.com/office/drawing/2014/main" id="{84DB6817-91B3-E548-8AE1-27FE34C708F3}"/>
              </a:ext>
            </a:extLst>
          </p:cNvPr>
          <p:cNvSpPr txBox="1"/>
          <p:nvPr/>
        </p:nvSpPr>
        <p:spPr>
          <a:xfrm>
            <a:off x="1388269" y="3476625"/>
            <a:ext cx="3374072" cy="646331"/>
          </a:xfrm>
          <a:prstGeom prst="rect">
            <a:avLst/>
          </a:prstGeom>
          <a:noFill/>
          <a:ln>
            <a:noFill/>
          </a:ln>
        </p:spPr>
        <p:txBody>
          <a:bodyPr wrap="square" rtlCol="0">
            <a:spAutoFit/>
          </a:bodyPr>
          <a:lstStyle/>
          <a:p>
            <a:pPr algn="ctr"/>
            <a:r>
              <a:rPr lang="en-AU" sz="3600" b="1" dirty="0">
                <a:solidFill>
                  <a:srgbClr val="761F00"/>
                </a:solidFill>
                <a:latin typeface="Roboto" pitchFamily="2" charset="0"/>
                <a:ea typeface="Roboto" pitchFamily="2" charset="0"/>
              </a:rPr>
              <a:t>B. 8</a:t>
            </a:r>
          </a:p>
        </p:txBody>
      </p:sp>
      <p:sp>
        <p:nvSpPr>
          <p:cNvPr id="32" name="Round Diagonal Corner Rectangle 31">
            <a:extLst>
              <a:ext uri="{FF2B5EF4-FFF2-40B4-BE49-F238E27FC236}">
                <a16:creationId xmlns:a16="http://schemas.microsoft.com/office/drawing/2014/main" id="{FCE2F7C7-1C18-514A-8DD7-0B0EADDB3A7C}"/>
              </a:ext>
            </a:extLst>
          </p:cNvPr>
          <p:cNvSpPr/>
          <p:nvPr/>
        </p:nvSpPr>
        <p:spPr>
          <a:xfrm rot="16200000">
            <a:off x="2971672" y="3341022"/>
            <a:ext cx="856838" cy="2956844"/>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hlinkClick r:id="rId4" action="ppaction://hlinksldjump"/>
            <a:extLst>
              <a:ext uri="{FF2B5EF4-FFF2-40B4-BE49-F238E27FC236}">
                <a16:creationId xmlns:a16="http://schemas.microsoft.com/office/drawing/2014/main" id="{03E7EA66-F205-4342-9537-CC51E49BBDDD}"/>
              </a:ext>
            </a:extLst>
          </p:cNvPr>
          <p:cNvSpPr txBox="1"/>
          <p:nvPr/>
        </p:nvSpPr>
        <p:spPr>
          <a:xfrm>
            <a:off x="1464469" y="4543425"/>
            <a:ext cx="3374072" cy="646331"/>
          </a:xfrm>
          <a:prstGeom prst="rect">
            <a:avLst/>
          </a:prstGeom>
          <a:noFill/>
        </p:spPr>
        <p:txBody>
          <a:bodyPr wrap="square" rtlCol="0">
            <a:spAutoFit/>
          </a:bodyPr>
          <a:lstStyle/>
          <a:p>
            <a:pPr algn="ctr"/>
            <a:r>
              <a:rPr lang="en-AU" sz="3600" b="1">
                <a:solidFill>
                  <a:srgbClr val="761F00"/>
                </a:solidFill>
                <a:latin typeface="Roboto" pitchFamily="2" charset="0"/>
                <a:ea typeface="Roboto" pitchFamily="2" charset="0"/>
              </a:rPr>
              <a:t>C. 12</a:t>
            </a:r>
          </a:p>
        </p:txBody>
      </p:sp>
      <p:sp>
        <p:nvSpPr>
          <p:cNvPr id="15" name="Round Diagonal Corner Rectangle 24">
            <a:extLst>
              <a:ext uri="{FF2B5EF4-FFF2-40B4-BE49-F238E27FC236}">
                <a16:creationId xmlns:a16="http://schemas.microsoft.com/office/drawing/2014/main" id="{0A8BAAD6-22E9-446D-BDBB-78B80BD33DC3}"/>
              </a:ext>
            </a:extLst>
          </p:cNvPr>
          <p:cNvSpPr/>
          <p:nvPr/>
        </p:nvSpPr>
        <p:spPr>
          <a:xfrm rot="16200000">
            <a:off x="2971672" y="4407822"/>
            <a:ext cx="856838" cy="2956844"/>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F5E6B55-FF92-4F70-A223-0DC0DA7AB072}"/>
              </a:ext>
            </a:extLst>
          </p:cNvPr>
          <p:cNvSpPr txBox="1"/>
          <p:nvPr/>
        </p:nvSpPr>
        <p:spPr>
          <a:xfrm>
            <a:off x="2531269" y="5534025"/>
            <a:ext cx="1828800" cy="646331"/>
          </a:xfrm>
          <a:prstGeom prst="rect">
            <a:avLst/>
          </a:prstGeom>
          <a:noFill/>
        </p:spPr>
        <p:txBody>
          <a:bodyPr wrap="square" rtlCol="0">
            <a:spAutoFit/>
          </a:bodyPr>
          <a:lstStyle/>
          <a:p>
            <a:r>
              <a:rPr lang="en-AU" sz="3600" b="1" dirty="0">
                <a:solidFill>
                  <a:srgbClr val="761F00"/>
                </a:solidFill>
                <a:latin typeface="Roboto" pitchFamily="2" charset="0"/>
                <a:ea typeface="Roboto" pitchFamily="2" charset="0"/>
              </a:rPr>
              <a:t>D. 16</a:t>
            </a:r>
          </a:p>
        </p:txBody>
      </p:sp>
      <p:pic>
        <p:nvPicPr>
          <p:cNvPr id="18" name="Picture Placeholder 6">
            <a:extLst>
              <a:ext uri="{FF2B5EF4-FFF2-40B4-BE49-F238E27FC236}">
                <a16:creationId xmlns:a16="http://schemas.microsoft.com/office/drawing/2014/main" id="{AAB18D93-69C5-4B19-8969-4D58844E3BF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06790" y="2351990"/>
            <a:ext cx="4304361" cy="3790462"/>
          </a:xfrm>
          <a:prstGeom prst="rect">
            <a:avLst/>
          </a:prstGeom>
        </p:spPr>
      </p:pic>
      <p:sp>
        <p:nvSpPr>
          <p:cNvPr id="5" name="Rectangle 4">
            <a:extLst>
              <a:ext uri="{FF2B5EF4-FFF2-40B4-BE49-F238E27FC236}">
                <a16:creationId xmlns:a16="http://schemas.microsoft.com/office/drawing/2014/main" id="{2D5FA090-EB7E-46B0-BBD3-27402875FC9F}"/>
              </a:ext>
            </a:extLst>
          </p:cNvPr>
          <p:cNvSpPr/>
          <p:nvPr/>
        </p:nvSpPr>
        <p:spPr>
          <a:xfrm>
            <a:off x="7691552" y="6193009"/>
            <a:ext cx="4419600" cy="50783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900" b="0" i="0" u="none" strike="noStrike" kern="0" cap="none" spc="0" normalizeH="0" baseline="0" noProof="0" dirty="0" err="1">
                <a:ln>
                  <a:noFill/>
                </a:ln>
                <a:solidFill>
                  <a:srgbClr val="000000"/>
                </a:solidFill>
                <a:effectLst/>
                <a:uLnTx/>
                <a:uFillTx/>
              </a:rPr>
              <a:t>Thandolwayo’s</a:t>
            </a:r>
            <a:r>
              <a:rPr kumimoji="0" lang="en-AU" sz="900" b="0" i="0" u="none" strike="noStrike" kern="0" cap="none" spc="0" normalizeH="0" baseline="0" noProof="0" dirty="0">
                <a:ln>
                  <a:noFill/>
                </a:ln>
                <a:solidFill>
                  <a:srgbClr val="000000"/>
                </a:solidFill>
                <a:effectLst/>
                <a:uLnTx/>
                <a:uFillTx/>
              </a:rPr>
              <a:t> (Zimbabwe) collects water from the new water pipe next to </a:t>
            </a:r>
            <a:r>
              <a:rPr lang="en-AU" sz="900" kern="0" dirty="0">
                <a:solidFill>
                  <a:srgbClr val="000000"/>
                </a:solidFill>
              </a:rPr>
              <a:t>her</a:t>
            </a:r>
            <a:r>
              <a:rPr kumimoji="0" lang="en-AU" sz="900" b="0" i="0" u="none" strike="noStrike" kern="0" cap="none" spc="0" normalizeH="0" baseline="0" noProof="0" dirty="0">
                <a:ln>
                  <a:noFill/>
                </a:ln>
                <a:solidFill>
                  <a:srgbClr val="000000"/>
                </a:solidFill>
                <a:effectLst/>
                <a:uLnTx/>
                <a:uFillTx/>
              </a:rPr>
              <a:t> primary school. </a:t>
            </a:r>
            <a:r>
              <a:rPr lang="en-AU" sz="900" kern="0" dirty="0">
                <a:solidFill>
                  <a:srgbClr val="000000"/>
                </a:solidFill>
              </a:rPr>
              <a:t>Caritas assisted to install </a:t>
            </a:r>
            <a:r>
              <a:rPr kumimoji="0" lang="en-AU" sz="900" b="0" i="0" u="none" strike="noStrike" kern="0" cap="none" spc="0" normalizeH="0" baseline="0" noProof="0" dirty="0">
                <a:ln>
                  <a:noFill/>
                </a:ln>
                <a:solidFill>
                  <a:srgbClr val="000000"/>
                </a:solidFill>
                <a:effectLst/>
                <a:uLnTx/>
                <a:uFillTx/>
              </a:rPr>
              <a:t>a solar powered, piped water system into her village bringing fresh clean drinking water. </a:t>
            </a:r>
            <a:r>
              <a:rPr kumimoji="0" lang="en-AU" sz="900" b="1" i="0" u="none" strike="noStrike" kern="0" cap="none" spc="0" normalizeH="0" baseline="0" noProof="0" dirty="0">
                <a:ln>
                  <a:noFill/>
                </a:ln>
                <a:solidFill>
                  <a:srgbClr val="000000"/>
                </a:solidFill>
                <a:effectLst/>
                <a:uLnTx/>
                <a:uFillTx/>
              </a:rPr>
              <a:t>Credit: </a:t>
            </a:r>
            <a:r>
              <a:rPr kumimoji="0" lang="en-AU" sz="900" b="0" i="0" u="none" strike="noStrike" kern="0" cap="none" spc="0" normalizeH="0" baseline="0" noProof="0" dirty="0">
                <a:ln>
                  <a:noFill/>
                </a:ln>
                <a:solidFill>
                  <a:srgbClr val="000000"/>
                </a:solidFill>
                <a:effectLst/>
                <a:uLnTx/>
                <a:uFillTx/>
              </a:rPr>
              <a:t>Richard Wainwright</a:t>
            </a:r>
            <a:endParaRPr kumimoji="0" lang="en-US" sz="900" b="0" i="0" u="none" strike="noStrike" kern="0" cap="none" spc="0" normalizeH="0" baseline="0" noProof="0" dirty="0">
              <a:ln>
                <a:noFill/>
              </a:ln>
              <a:solidFill>
                <a:srgbClr val="000000"/>
              </a:solidFill>
              <a:effectLst/>
              <a:uLnTx/>
              <a:uFillTx/>
            </a:endParaRPr>
          </a:p>
        </p:txBody>
      </p:sp>
      <p:sp>
        <p:nvSpPr>
          <p:cNvPr id="2" name="Rectangle 1">
            <a:hlinkClick r:id="rId6" action="ppaction://hlinksldjump"/>
            <a:extLst>
              <a:ext uri="{FF2B5EF4-FFF2-40B4-BE49-F238E27FC236}">
                <a16:creationId xmlns:a16="http://schemas.microsoft.com/office/drawing/2014/main" id="{DC2EC570-4B16-4A3C-9229-EE8620069FA8}"/>
              </a:ext>
            </a:extLst>
          </p:cNvPr>
          <p:cNvSpPr/>
          <p:nvPr/>
        </p:nvSpPr>
        <p:spPr>
          <a:xfrm>
            <a:off x="1878904" y="2442575"/>
            <a:ext cx="3219189" cy="814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E275522A-40DF-404D-8C39-02FECF9498D3}"/>
              </a:ext>
            </a:extLst>
          </p:cNvPr>
          <p:cNvSpPr/>
          <p:nvPr/>
        </p:nvSpPr>
        <p:spPr>
          <a:xfrm>
            <a:off x="1916482" y="3382028"/>
            <a:ext cx="290603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hlinkClick r:id="rId6" action="ppaction://hlinksldjump"/>
            <a:extLst>
              <a:ext uri="{FF2B5EF4-FFF2-40B4-BE49-F238E27FC236}">
                <a16:creationId xmlns:a16="http://schemas.microsoft.com/office/drawing/2014/main" id="{D79343B1-5284-48F4-97B7-00A256EEE9EA}"/>
              </a:ext>
            </a:extLst>
          </p:cNvPr>
          <p:cNvSpPr/>
          <p:nvPr/>
        </p:nvSpPr>
        <p:spPr>
          <a:xfrm>
            <a:off x="1828800" y="4384110"/>
            <a:ext cx="3068877" cy="8893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hlinkClick r:id="rId6" action="ppaction://hlinksldjump"/>
            <a:extLst>
              <a:ext uri="{FF2B5EF4-FFF2-40B4-BE49-F238E27FC236}">
                <a16:creationId xmlns:a16="http://schemas.microsoft.com/office/drawing/2014/main" id="{13DEA1C7-5C9D-43DE-93D6-B2CB0CDE3A88}"/>
              </a:ext>
            </a:extLst>
          </p:cNvPr>
          <p:cNvSpPr/>
          <p:nvPr/>
        </p:nvSpPr>
        <p:spPr>
          <a:xfrm>
            <a:off x="1866378" y="5448822"/>
            <a:ext cx="3081403" cy="939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hlinkClick r:id="rId4" action="ppaction://hlinksldjump"/>
            <a:extLst>
              <a:ext uri="{FF2B5EF4-FFF2-40B4-BE49-F238E27FC236}">
                <a16:creationId xmlns:a16="http://schemas.microsoft.com/office/drawing/2014/main" id="{AA6D4DCF-4114-4E85-8CAF-915FD6259280}"/>
              </a:ext>
            </a:extLst>
          </p:cNvPr>
          <p:cNvSpPr/>
          <p:nvPr/>
        </p:nvSpPr>
        <p:spPr>
          <a:xfrm>
            <a:off x="1841326" y="3407080"/>
            <a:ext cx="3006247" cy="8893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8070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85F7A2ED-C8B1-4C9E-9E40-5B64FA39EA6F}"/>
              </a:ext>
            </a:extLst>
          </p:cNvPr>
          <p:cNvSpPr txBox="1"/>
          <p:nvPr/>
        </p:nvSpPr>
        <p:spPr>
          <a:xfrm>
            <a:off x="4360069" y="1734167"/>
            <a:ext cx="4724400" cy="1015663"/>
          </a:xfrm>
          <a:prstGeom prst="rect">
            <a:avLst/>
          </a:prstGeom>
          <a:noFill/>
        </p:spPr>
        <p:txBody>
          <a:bodyPr wrap="square" rtlCol="0">
            <a:spAutoFit/>
          </a:bodyPr>
          <a:lstStyle/>
          <a:p>
            <a:pPr algn="ctr"/>
            <a:r>
              <a:rPr lang="en-AU" sz="6000" b="1">
                <a:solidFill>
                  <a:srgbClr val="0C244C"/>
                </a:solidFill>
                <a:latin typeface="Roboto" pitchFamily="2"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302322" y="4056709"/>
            <a:ext cx="2839895" cy="1655249"/>
          </a:xfrm>
          <a:prstGeom prst="leftArrow">
            <a:avLst/>
          </a:prstGeom>
          <a:solidFill>
            <a:srgbClr val="D86075"/>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1179" y="3207934"/>
            <a:ext cx="4150128" cy="3352800"/>
          </a:xfrm>
          <a:prstGeom prst="rect">
            <a:avLst/>
          </a:prstGeom>
        </p:spPr>
      </p:pic>
      <p:sp>
        <p:nvSpPr>
          <p:cNvPr id="6" name="Title 5">
            <a:extLst>
              <a:ext uri="{FF2B5EF4-FFF2-40B4-BE49-F238E27FC236}">
                <a16:creationId xmlns:a16="http://schemas.microsoft.com/office/drawing/2014/main" id="{B20BDD67-6D8E-7A45-897C-157037A15B99}"/>
              </a:ext>
            </a:extLst>
          </p:cNvPr>
          <p:cNvSpPr>
            <a:spLocks noGrp="1"/>
          </p:cNvSpPr>
          <p:nvPr>
            <p:ph type="title"/>
          </p:nvPr>
        </p:nvSpPr>
        <p:spPr>
          <a:xfrm>
            <a:off x="1007269" y="366846"/>
            <a:ext cx="11273399" cy="873497"/>
          </a:xfrm>
        </p:spPr>
        <p:txBody>
          <a:bodyPr/>
          <a:lstStyle/>
          <a:p>
            <a:r>
              <a:rPr lang="en-US" sz="4500"/>
              <a:t>Answer incorrect</a:t>
            </a:r>
          </a:p>
        </p:txBody>
      </p:sp>
      <p:sp>
        <p:nvSpPr>
          <p:cNvPr id="17" name="bg object 21">
            <a:extLst>
              <a:ext uri="{FF2B5EF4-FFF2-40B4-BE49-F238E27FC236}">
                <a16:creationId xmlns:a16="http://schemas.microsoft.com/office/drawing/2014/main" id="{046015BF-1CC3-8A47-B95A-554492337AAF}"/>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pic>
        <p:nvPicPr>
          <p:cNvPr id="1027" name="Picture 3">
            <a:extLst>
              <a:ext uri="{FF2B5EF4-FFF2-40B4-BE49-F238E27FC236}">
                <a16:creationId xmlns:a16="http://schemas.microsoft.com/office/drawing/2014/main" id="{F324184E-3B11-449C-901F-D218993B7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4469" y="3324225"/>
            <a:ext cx="4143539" cy="3351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 action="ppaction://hlinkshowjump?jump=previousslide"/>
            <a:extLst>
              <a:ext uri="{FF2B5EF4-FFF2-40B4-BE49-F238E27FC236}">
                <a16:creationId xmlns:a16="http://schemas.microsoft.com/office/drawing/2014/main" id="{F0AEF3E5-3C78-4412-8BFA-275E4F9CA7C4}"/>
              </a:ext>
            </a:extLst>
          </p:cNvPr>
          <p:cNvSpPr/>
          <p:nvPr/>
        </p:nvSpPr>
        <p:spPr>
          <a:xfrm>
            <a:off x="92869" y="0"/>
            <a:ext cx="13258800"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hlinkClick r:id="" action="ppaction://hlinkshowjump?jump=previousslide"/>
            <a:extLst>
              <a:ext uri="{FF2B5EF4-FFF2-40B4-BE49-F238E27FC236}">
                <a16:creationId xmlns:a16="http://schemas.microsoft.com/office/drawing/2014/main" id="{9379D324-002E-4F41-924A-C3B0B415EAF2}"/>
              </a:ext>
            </a:extLst>
          </p:cNvPr>
          <p:cNvSpPr/>
          <p:nvPr/>
        </p:nvSpPr>
        <p:spPr>
          <a:xfrm>
            <a:off x="0" y="0"/>
            <a:ext cx="13444538"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95512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66EA2FD-49FE-4556-A239-445B35A303BC}"/>
              </a:ext>
            </a:extLst>
          </p:cNvPr>
          <p:cNvSpPr/>
          <p:nvPr/>
        </p:nvSpPr>
        <p:spPr>
          <a:xfrm>
            <a:off x="550069" y="1647825"/>
            <a:ext cx="6501145" cy="4524315"/>
          </a:xfrm>
          <a:prstGeom prst="rect">
            <a:avLst/>
          </a:prstGeom>
        </p:spPr>
        <p:txBody>
          <a:bodyPr wrap="square">
            <a:spAutoFit/>
          </a:bodyPr>
          <a:lstStyle/>
          <a:p>
            <a:r>
              <a:rPr lang="en-AU" sz="3600" b="1" dirty="0">
                <a:solidFill>
                  <a:srgbClr val="0C244C"/>
                </a:solidFill>
                <a:latin typeface="Roboto" pitchFamily="2" charset="0"/>
                <a:ea typeface="Roboto" pitchFamily="2" charset="0"/>
              </a:rPr>
              <a:t>CORRECT!</a:t>
            </a:r>
          </a:p>
          <a:p>
            <a:r>
              <a:rPr lang="en-AU" sz="2800" dirty="0"/>
              <a:t>The amount of water each one of us needs depends on a range of factors: </a:t>
            </a:r>
          </a:p>
          <a:p>
            <a:pPr marL="342900" indent="-342900">
              <a:buFont typeface="Arial" panose="020B0604020202020204" pitchFamily="34" charset="0"/>
              <a:buChar char="•"/>
            </a:pPr>
            <a:r>
              <a:rPr lang="en-AU" sz="2800" dirty="0"/>
              <a:t>Age</a:t>
            </a:r>
          </a:p>
          <a:p>
            <a:pPr marL="342900" indent="-342900">
              <a:buFont typeface="Arial" panose="020B0604020202020204" pitchFamily="34" charset="0"/>
              <a:buChar char="•"/>
            </a:pPr>
            <a:r>
              <a:rPr lang="en-AU" sz="2800" dirty="0"/>
              <a:t>Body fat</a:t>
            </a:r>
          </a:p>
          <a:p>
            <a:pPr marL="342900" indent="-342900">
              <a:buFont typeface="Arial" panose="020B0604020202020204" pitchFamily="34" charset="0"/>
              <a:buChar char="•"/>
            </a:pPr>
            <a:r>
              <a:rPr lang="en-AU" sz="2800" dirty="0"/>
              <a:t>Gender</a:t>
            </a:r>
          </a:p>
          <a:p>
            <a:pPr marL="342900" indent="-342900">
              <a:buFont typeface="Arial" panose="020B0604020202020204" pitchFamily="34" charset="0"/>
              <a:buChar char="•"/>
            </a:pPr>
            <a:r>
              <a:rPr lang="en-AU" sz="2800" dirty="0"/>
              <a:t>Physical activity </a:t>
            </a:r>
          </a:p>
          <a:p>
            <a:pPr marL="342900" indent="-342900">
              <a:buFont typeface="Arial" panose="020B0604020202020204" pitchFamily="34" charset="0"/>
              <a:buChar char="•"/>
            </a:pPr>
            <a:r>
              <a:rPr lang="en-AU" sz="2800" dirty="0"/>
              <a:t>Illness </a:t>
            </a:r>
          </a:p>
          <a:p>
            <a:pPr marL="342900" indent="-342900">
              <a:buFont typeface="Arial" panose="020B0604020202020204" pitchFamily="34" charset="0"/>
              <a:buChar char="•"/>
            </a:pPr>
            <a:r>
              <a:rPr lang="en-AU" sz="2800" dirty="0"/>
              <a:t>Climate </a:t>
            </a:r>
          </a:p>
          <a:p>
            <a:endParaRPr lang="en-AU" sz="2800" dirty="0">
              <a:solidFill>
                <a:srgbClr val="0C244C"/>
              </a:solidFill>
              <a:latin typeface="Roboto" pitchFamily="2" charset="0"/>
              <a:ea typeface="Roboto" pitchFamily="2" charset="0"/>
            </a:endParaRPr>
          </a:p>
        </p:txBody>
      </p:sp>
      <p:sp>
        <p:nvSpPr>
          <p:cNvPr id="22" name="Title 23">
            <a:extLst>
              <a:ext uri="{FF2B5EF4-FFF2-40B4-BE49-F238E27FC236}">
                <a16:creationId xmlns:a16="http://schemas.microsoft.com/office/drawing/2014/main" id="{1E235132-D030-8F48-B291-3310B52B0C97}"/>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0C244C"/>
                </a:solidFill>
                <a:latin typeface="Arial"/>
                <a:ea typeface="+mj-ea"/>
                <a:cs typeface="Arial"/>
              </a:defRPr>
            </a:lvl1pPr>
          </a:lstStyle>
          <a:p>
            <a:r>
              <a:rPr lang="en-US" sz="4500"/>
              <a:t>Answer  correct!</a:t>
            </a:r>
          </a:p>
        </p:txBody>
      </p:sp>
      <p:sp>
        <p:nvSpPr>
          <p:cNvPr id="24" name="bg object 21">
            <a:extLst>
              <a:ext uri="{FF2B5EF4-FFF2-40B4-BE49-F238E27FC236}">
                <a16:creationId xmlns:a16="http://schemas.microsoft.com/office/drawing/2014/main" id="{93A54470-8F14-B04E-AADD-207B94378B56}"/>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grpSp>
        <p:nvGrpSpPr>
          <p:cNvPr id="27" name="Group 26">
            <a:extLst>
              <a:ext uri="{FF2B5EF4-FFF2-40B4-BE49-F238E27FC236}">
                <a16:creationId xmlns:a16="http://schemas.microsoft.com/office/drawing/2014/main" id="{333886BB-B814-8647-9F92-F6152A51CE0E}"/>
              </a:ext>
            </a:extLst>
          </p:cNvPr>
          <p:cNvGrpSpPr/>
          <p:nvPr/>
        </p:nvGrpSpPr>
        <p:grpSpPr>
          <a:xfrm rot="1515613">
            <a:off x="4525324" y="3461700"/>
            <a:ext cx="2533677" cy="2056524"/>
            <a:chOff x="3915702" y="4317165"/>
            <a:chExt cx="2533677" cy="2056524"/>
          </a:xfrm>
        </p:grpSpPr>
        <p:sp>
          <p:nvSpPr>
            <p:cNvPr id="28" name="Left Arrow 3">
              <a:hlinkClick r:id="" action="ppaction://hlinkshowjump?jump=previousslide"/>
              <a:extLst>
                <a:ext uri="{FF2B5EF4-FFF2-40B4-BE49-F238E27FC236}">
                  <a16:creationId xmlns:a16="http://schemas.microsoft.com/office/drawing/2014/main" id="{4F378471-611E-E24F-B5BE-BAAA46463CD5}"/>
                </a:ext>
              </a:extLst>
            </p:cNvPr>
            <p:cNvSpPr/>
            <p:nvPr/>
          </p:nvSpPr>
          <p:spPr bwMode="auto">
            <a:xfrm rot="9903666">
              <a:off x="4785091" y="5403649"/>
              <a:ext cx="1664288" cy="970040"/>
            </a:xfrm>
            <a:prstGeom prst="leftArrow">
              <a:avLst/>
            </a:prstGeom>
            <a:solidFill>
              <a:srgbClr val="D86075"/>
            </a:solidFill>
            <a:ln w="19050">
              <a:noFill/>
            </a:ln>
            <a:effectLst/>
          </p:spPr>
          <p:txBody>
            <a:bodyPr wrap="none" rtlCol="0" anchor="ctr"/>
            <a:lstStyle/>
            <a:p>
              <a:pPr algn="ctr"/>
              <a:endParaRPr lang="en-US"/>
            </a:p>
          </p:txBody>
        </p:sp>
        <p:sp>
          <p:nvSpPr>
            <p:cNvPr id="29" name="Round Diagonal Corner Rectangle 28">
              <a:extLst>
                <a:ext uri="{FF2B5EF4-FFF2-40B4-BE49-F238E27FC236}">
                  <a16:creationId xmlns:a16="http://schemas.microsoft.com/office/drawing/2014/main" id="{6A1B20E7-1EE3-FE42-A674-8DA38B43E329}"/>
                </a:ext>
              </a:extLst>
            </p:cNvPr>
            <p:cNvSpPr/>
            <p:nvPr/>
          </p:nvSpPr>
          <p:spPr>
            <a:xfrm rot="15303666">
              <a:off x="4596212" y="3711625"/>
              <a:ext cx="1002462" cy="2213542"/>
            </a:xfrm>
            <a:prstGeom prst="round2DiagRect">
              <a:avLst>
                <a:gd name="adj1" fmla="val 37573"/>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BEABFC8-981B-5D42-B36C-989B123330CE}"/>
                </a:ext>
              </a:extLst>
            </p:cNvPr>
            <p:cNvSpPr txBox="1"/>
            <p:nvPr/>
          </p:nvSpPr>
          <p:spPr>
            <a:xfrm rot="20703666">
              <a:off x="3915702" y="4526007"/>
              <a:ext cx="2363478" cy="584775"/>
            </a:xfrm>
            <a:prstGeom prst="rect">
              <a:avLst/>
            </a:prstGeom>
            <a:noFill/>
          </p:spPr>
          <p:txBody>
            <a:bodyPr wrap="square" rtlCol="0">
              <a:spAutoFit/>
            </a:bodyPr>
            <a:lstStyle/>
            <a:p>
              <a:pPr algn="ctr"/>
              <a:r>
                <a:rPr lang="en-AU" sz="3200" b="1">
                  <a:solidFill>
                    <a:schemeClr val="bg1"/>
                  </a:solidFill>
                  <a:latin typeface="Roboto" pitchFamily="2" charset="0"/>
                  <a:ea typeface="Roboto" pitchFamily="2" charset="0"/>
                </a:rPr>
                <a:t>C. 8</a:t>
              </a:r>
            </a:p>
          </p:txBody>
        </p:sp>
      </p:grpSp>
      <p:pic>
        <p:nvPicPr>
          <p:cNvPr id="11" name="Picture Placeholder 6">
            <a:extLst>
              <a:ext uri="{FF2B5EF4-FFF2-40B4-BE49-F238E27FC236}">
                <a16:creationId xmlns:a16="http://schemas.microsoft.com/office/drawing/2014/main" id="{D452EDF8-4F04-4C63-8914-F94B0C45578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92860" y="1759934"/>
            <a:ext cx="4415336" cy="4042982"/>
          </a:xfrm>
          <a:prstGeom prst="rect">
            <a:avLst/>
          </a:prstGeom>
        </p:spPr>
      </p:pic>
      <p:sp>
        <p:nvSpPr>
          <p:cNvPr id="4" name="Rectangle 3">
            <a:extLst>
              <a:ext uri="{FF2B5EF4-FFF2-40B4-BE49-F238E27FC236}">
                <a16:creationId xmlns:a16="http://schemas.microsoft.com/office/drawing/2014/main" id="{79716747-6509-4E79-8618-35492E65C3B4}"/>
              </a:ext>
            </a:extLst>
          </p:cNvPr>
          <p:cNvSpPr/>
          <p:nvPr/>
        </p:nvSpPr>
        <p:spPr>
          <a:xfrm>
            <a:off x="7992859" y="6012735"/>
            <a:ext cx="4709137" cy="507831"/>
          </a:xfrm>
          <a:prstGeom prst="rect">
            <a:avLst/>
          </a:prstGeom>
        </p:spPr>
        <p:txBody>
          <a:bodyPr wrap="square">
            <a:spAutoFit/>
          </a:bodyPr>
          <a:lstStyle/>
          <a:p>
            <a:pPr lvl="0" defTabSz="457200">
              <a:defRPr/>
            </a:pPr>
            <a:r>
              <a:rPr lang="en-AU" sz="900" kern="0" dirty="0" err="1">
                <a:solidFill>
                  <a:srgbClr val="000000"/>
                </a:solidFill>
              </a:rPr>
              <a:t>Thandolwayo</a:t>
            </a:r>
            <a:r>
              <a:rPr lang="en-AU" sz="900" kern="0" dirty="0">
                <a:solidFill>
                  <a:srgbClr val="000000"/>
                </a:solidFill>
              </a:rPr>
              <a:t> (Zimbabwe) collects water from the new water pipe next to her primary school. Caritas assisted to install a solar powered, piped water system into her village bringing fresh, clean drinking water. </a:t>
            </a:r>
            <a:r>
              <a:rPr lang="en-AU" sz="900" b="1" kern="0" dirty="0">
                <a:solidFill>
                  <a:srgbClr val="000000"/>
                </a:solidFill>
              </a:rPr>
              <a:t>Credit: </a:t>
            </a:r>
            <a:r>
              <a:rPr lang="en-AU" sz="900" kern="0" dirty="0">
                <a:solidFill>
                  <a:srgbClr val="000000"/>
                </a:solidFill>
              </a:rPr>
              <a:t>Richard Wainwright</a:t>
            </a:r>
            <a:endParaRPr lang="en-US" sz="900" kern="0" dirty="0">
              <a:solidFill>
                <a:srgbClr val="000000"/>
              </a:solidFill>
            </a:endParaRPr>
          </a:p>
        </p:txBody>
      </p:sp>
      <p:sp>
        <p:nvSpPr>
          <p:cNvPr id="2" name="Rectangle 1">
            <a:hlinkClick r:id="rId5" action="ppaction://hlinksldjump"/>
            <a:extLst>
              <a:ext uri="{FF2B5EF4-FFF2-40B4-BE49-F238E27FC236}">
                <a16:creationId xmlns:a16="http://schemas.microsoft.com/office/drawing/2014/main" id="{5FD4EFFB-B204-474A-BD21-AB7FBABF9C50}"/>
              </a:ext>
            </a:extLst>
          </p:cNvPr>
          <p:cNvSpPr/>
          <p:nvPr/>
        </p:nvSpPr>
        <p:spPr>
          <a:xfrm>
            <a:off x="0" y="0"/>
            <a:ext cx="13444538" cy="7562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98583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C023C7-EE31-43BA-A3FB-D68DAB787F0B}"/>
              </a:ext>
            </a:extLst>
          </p:cNvPr>
          <p:cNvPicPr>
            <a:picLocks noChangeAspect="1"/>
          </p:cNvPicPr>
          <p:nvPr/>
        </p:nvPicPr>
        <p:blipFill>
          <a:blip r:embed="rId3"/>
          <a:stretch>
            <a:fillRect/>
          </a:stretch>
        </p:blipFill>
        <p:spPr>
          <a:xfrm>
            <a:off x="1235869" y="2714625"/>
            <a:ext cx="4590686" cy="853514"/>
          </a:xfrm>
          <a:prstGeom prst="rect">
            <a:avLst/>
          </a:prstGeom>
        </p:spPr>
      </p:pic>
      <p:sp>
        <p:nvSpPr>
          <p:cNvPr id="31" name="Round Diagonal Corner Rectangle 30">
            <a:extLst>
              <a:ext uri="{FF2B5EF4-FFF2-40B4-BE49-F238E27FC236}">
                <a16:creationId xmlns:a16="http://schemas.microsoft.com/office/drawing/2014/main" id="{895949D5-B4F4-4F4A-958D-2800885981B0}"/>
              </a:ext>
            </a:extLst>
          </p:cNvPr>
          <p:cNvSpPr/>
          <p:nvPr/>
        </p:nvSpPr>
        <p:spPr>
          <a:xfrm rot="16200000">
            <a:off x="3124073" y="1817021"/>
            <a:ext cx="856838" cy="4633246"/>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a:extLst>
              <a:ext uri="{FF2B5EF4-FFF2-40B4-BE49-F238E27FC236}">
                <a16:creationId xmlns:a16="http://schemas.microsoft.com/office/drawing/2014/main" id="{ACCB55B2-9B3B-DB4B-8B60-B6E65B41F85E}"/>
              </a:ext>
            </a:extLst>
          </p:cNvPr>
          <p:cNvSpPr/>
          <p:nvPr/>
        </p:nvSpPr>
        <p:spPr>
          <a:xfrm rot="16200000">
            <a:off x="3104085" y="3896373"/>
            <a:ext cx="856838" cy="4593272"/>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9">
            <a:extLst>
              <a:ext uri="{FF2B5EF4-FFF2-40B4-BE49-F238E27FC236}">
                <a16:creationId xmlns:a16="http://schemas.microsoft.com/office/drawing/2014/main" id="{0D1B3F16-024F-3B46-87B2-BD6BF510AC1D}"/>
              </a:ext>
            </a:extLst>
          </p:cNvPr>
          <p:cNvSpPr>
            <a:spLocks noGrp="1"/>
          </p:cNvSpPr>
          <p:nvPr>
            <p:ph type="body" sz="quarter" idx="10"/>
          </p:nvPr>
        </p:nvSpPr>
        <p:spPr>
          <a:xfrm>
            <a:off x="719385" y="1502750"/>
            <a:ext cx="12198077" cy="1404606"/>
          </a:xfrm>
        </p:spPr>
        <p:txBody>
          <a:bodyPr/>
          <a:lstStyle/>
          <a:p>
            <a:pPr>
              <a:lnSpc>
                <a:spcPct val="100000"/>
              </a:lnSpc>
            </a:pPr>
            <a:r>
              <a:rPr lang="en-AU" sz="3200" b="1" dirty="0">
                <a:solidFill>
                  <a:srgbClr val="0B234B"/>
                </a:solidFill>
                <a:latin typeface="Roboto" pitchFamily="2" charset="0"/>
                <a:ea typeface="Roboto" pitchFamily="2" charset="0"/>
              </a:rPr>
              <a:t>About how long can a person survive without drinking any water?</a:t>
            </a:r>
          </a:p>
          <a:p>
            <a:pPr>
              <a:lnSpc>
                <a:spcPct val="100000"/>
              </a:lnSpc>
            </a:pPr>
            <a:endParaRPr lang="en-US" sz="3200" dirty="0">
              <a:latin typeface="Roboto" pitchFamily="2" charset="0"/>
              <a:ea typeface="Roboto" pitchFamily="2" charset="0"/>
            </a:endParaRPr>
          </a:p>
        </p:txBody>
      </p:sp>
      <p:sp>
        <p:nvSpPr>
          <p:cNvPr id="14" name="Text Placeholder 11">
            <a:extLst>
              <a:ext uri="{FF2B5EF4-FFF2-40B4-BE49-F238E27FC236}">
                <a16:creationId xmlns:a16="http://schemas.microsoft.com/office/drawing/2014/main" id="{D5EC580A-2418-45A3-886F-21EDDFCAA79B}"/>
              </a:ext>
            </a:extLst>
          </p:cNvPr>
          <p:cNvSpPr txBox="1">
            <a:spLocks/>
          </p:cNvSpPr>
          <p:nvPr/>
        </p:nvSpPr>
        <p:spPr>
          <a:xfrm>
            <a:off x="7493140" y="6085567"/>
            <a:ext cx="5407406" cy="751335"/>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AU" sz="900" dirty="0" err="1">
                <a:ea typeface="Roboto" pitchFamily="2" charset="0"/>
              </a:rPr>
              <a:t>Thandolwayo</a:t>
            </a:r>
            <a:r>
              <a:rPr lang="en-AU" sz="900" dirty="0">
                <a:ea typeface="Roboto" pitchFamily="2" charset="0"/>
              </a:rPr>
              <a:t> drinking water from a fresh water tap in Zimbabwe. A Caritas program assisted to install solar powered pumps, filters, water tanks and pipes to transport water from the Gweru river to her village.  Credit:</a:t>
            </a:r>
            <a:r>
              <a:rPr lang="en-AU" sz="900" b="1" dirty="0">
                <a:ea typeface="Roboto" pitchFamily="2" charset="0"/>
              </a:rPr>
              <a:t> </a:t>
            </a:r>
            <a:r>
              <a:rPr lang="en-AU" sz="900" dirty="0">
                <a:ea typeface="Roboto" pitchFamily="2" charset="0"/>
              </a:rPr>
              <a:t>Richard Wainwright</a:t>
            </a:r>
          </a:p>
        </p:txBody>
      </p:sp>
      <p:sp>
        <p:nvSpPr>
          <p:cNvPr id="37" name="Title Placeholder 1">
            <a:extLst>
              <a:ext uri="{FF2B5EF4-FFF2-40B4-BE49-F238E27FC236}">
                <a16:creationId xmlns:a16="http://schemas.microsoft.com/office/drawing/2014/main" id="{8D0CC9F2-F283-1642-86DB-3F1EDE7C43AC}"/>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C3DDD7"/>
                </a:solidFill>
                <a:latin typeface="Arial"/>
                <a:ea typeface="+mj-ea"/>
                <a:cs typeface="Arial"/>
              </a:defRPr>
            </a:lvl1pPr>
          </a:lstStyle>
          <a:p>
            <a:r>
              <a:rPr lang="en-US" sz="4500"/>
              <a:t>Question 5</a:t>
            </a:r>
          </a:p>
        </p:txBody>
      </p:sp>
      <p:sp>
        <p:nvSpPr>
          <p:cNvPr id="38" name="bg object 21">
            <a:extLst>
              <a:ext uri="{FF2B5EF4-FFF2-40B4-BE49-F238E27FC236}">
                <a16:creationId xmlns:a16="http://schemas.microsoft.com/office/drawing/2014/main" id="{A81A904F-F80C-4949-927A-82E0522C2869}"/>
              </a:ext>
            </a:extLst>
          </p:cNvPr>
          <p:cNvSpPr>
            <a:spLocks noChangeAspect="1"/>
          </p:cNvSpPr>
          <p:nvPr/>
        </p:nvSpPr>
        <p:spPr>
          <a:xfrm>
            <a:off x="528625" y="504825"/>
            <a:ext cx="381520" cy="381000"/>
          </a:xfrm>
          <a:prstGeom prst="rect">
            <a:avLst/>
          </a:prstGeom>
          <a:blipFill>
            <a:blip r:embed="rId4" cstate="print"/>
            <a:stretch>
              <a:fillRect/>
            </a:stretch>
          </a:blipFill>
        </p:spPr>
        <p:txBody>
          <a:bodyPr wrap="square" lIns="0" tIns="0" rIns="0" bIns="0" rtlCol="0"/>
          <a:lstStyle/>
          <a:p>
            <a:endParaRPr/>
          </a:p>
        </p:txBody>
      </p:sp>
      <p:sp>
        <p:nvSpPr>
          <p:cNvPr id="45" name="TextBox 44">
            <a:hlinkClick r:id="" action="ppaction://hlinkshowjump?jump=nextslide"/>
            <a:extLst>
              <a:ext uri="{FF2B5EF4-FFF2-40B4-BE49-F238E27FC236}">
                <a16:creationId xmlns:a16="http://schemas.microsoft.com/office/drawing/2014/main" id="{C9853827-FE94-E441-BBCE-9DABF749E5A7}"/>
              </a:ext>
            </a:extLst>
          </p:cNvPr>
          <p:cNvSpPr txBox="1"/>
          <p:nvPr/>
        </p:nvSpPr>
        <p:spPr>
          <a:xfrm>
            <a:off x="626269" y="2790825"/>
            <a:ext cx="4288472" cy="646331"/>
          </a:xfrm>
          <a:prstGeom prst="rect">
            <a:avLst/>
          </a:prstGeom>
          <a:noFill/>
        </p:spPr>
        <p:txBody>
          <a:bodyPr wrap="square" rtlCol="0">
            <a:spAutoFit/>
          </a:bodyPr>
          <a:lstStyle/>
          <a:p>
            <a:pPr algn="ctr"/>
            <a:r>
              <a:rPr lang="en-AU" sz="3600" b="1">
                <a:solidFill>
                  <a:srgbClr val="0B234B"/>
                </a:solidFill>
                <a:latin typeface="Roboto" pitchFamily="2" charset="0"/>
                <a:ea typeface="Roboto" pitchFamily="2" charset="0"/>
              </a:rPr>
              <a:t>A. One Day </a:t>
            </a:r>
          </a:p>
        </p:txBody>
      </p:sp>
      <p:sp>
        <p:nvSpPr>
          <p:cNvPr id="17" name="Picture Placeholder 4">
            <a:extLst>
              <a:ext uri="{FF2B5EF4-FFF2-40B4-BE49-F238E27FC236}">
                <a16:creationId xmlns:a16="http://schemas.microsoft.com/office/drawing/2014/main" id="{A7320670-02E7-BC4E-BD82-F277B84A0EC5}"/>
              </a:ext>
            </a:extLst>
          </p:cNvPr>
          <p:cNvSpPr txBox="1">
            <a:spLocks/>
          </p:cNvSpPr>
          <p:nvPr/>
        </p:nvSpPr>
        <p:spPr>
          <a:xfrm>
            <a:off x="13972933" y="1885927"/>
            <a:ext cx="4796431" cy="4307082"/>
          </a:xfrm>
          <a:prstGeom prst="rect">
            <a:avLst/>
          </a:prstGeom>
        </p:spPr>
      </p:sp>
      <p:sp>
        <p:nvSpPr>
          <p:cNvPr id="27" name="TextBox 26">
            <a:hlinkClick r:id="rId5" action="ppaction://hlinksldjump"/>
            <a:extLst>
              <a:ext uri="{FF2B5EF4-FFF2-40B4-BE49-F238E27FC236}">
                <a16:creationId xmlns:a16="http://schemas.microsoft.com/office/drawing/2014/main" id="{84DB6817-91B3-E548-8AE1-27FE34C708F3}"/>
              </a:ext>
            </a:extLst>
          </p:cNvPr>
          <p:cNvSpPr txBox="1"/>
          <p:nvPr/>
        </p:nvSpPr>
        <p:spPr>
          <a:xfrm>
            <a:off x="1312069" y="3781425"/>
            <a:ext cx="3374072" cy="646331"/>
          </a:xfrm>
          <a:prstGeom prst="rect">
            <a:avLst/>
          </a:prstGeom>
          <a:noFill/>
        </p:spPr>
        <p:txBody>
          <a:bodyPr wrap="square" rtlCol="0">
            <a:spAutoFit/>
          </a:bodyPr>
          <a:lstStyle/>
          <a:p>
            <a:pPr algn="ctr"/>
            <a:r>
              <a:rPr lang="en-AU" sz="3600" b="1" dirty="0">
                <a:solidFill>
                  <a:srgbClr val="0B234B"/>
                </a:solidFill>
                <a:latin typeface="Roboto" pitchFamily="2" charset="0"/>
                <a:ea typeface="Roboto" pitchFamily="2" charset="0"/>
              </a:rPr>
              <a:t>B. One Week</a:t>
            </a:r>
          </a:p>
        </p:txBody>
      </p:sp>
      <p:sp>
        <p:nvSpPr>
          <p:cNvPr id="32" name="Round Diagonal Corner Rectangle 31">
            <a:extLst>
              <a:ext uri="{FF2B5EF4-FFF2-40B4-BE49-F238E27FC236}">
                <a16:creationId xmlns:a16="http://schemas.microsoft.com/office/drawing/2014/main" id="{FCE2F7C7-1C18-514A-8DD7-0B0EADDB3A7C}"/>
              </a:ext>
            </a:extLst>
          </p:cNvPr>
          <p:cNvSpPr/>
          <p:nvPr/>
        </p:nvSpPr>
        <p:spPr>
          <a:xfrm rot="16200000">
            <a:off x="3124071" y="2865899"/>
            <a:ext cx="856838" cy="4633244"/>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hlinkClick r:id="" action="ppaction://hlinkshowjump?jump=nextslide"/>
            <a:extLst>
              <a:ext uri="{FF2B5EF4-FFF2-40B4-BE49-F238E27FC236}">
                <a16:creationId xmlns:a16="http://schemas.microsoft.com/office/drawing/2014/main" id="{03E7EA66-F205-4342-9537-CC51E49BBDDD}"/>
              </a:ext>
            </a:extLst>
          </p:cNvPr>
          <p:cNvSpPr txBox="1"/>
          <p:nvPr/>
        </p:nvSpPr>
        <p:spPr>
          <a:xfrm>
            <a:off x="931069" y="4848225"/>
            <a:ext cx="4288472" cy="646331"/>
          </a:xfrm>
          <a:prstGeom prst="rect">
            <a:avLst/>
          </a:prstGeom>
          <a:noFill/>
        </p:spPr>
        <p:txBody>
          <a:bodyPr wrap="square" rtlCol="0">
            <a:spAutoFit/>
          </a:bodyPr>
          <a:lstStyle/>
          <a:p>
            <a:pPr algn="ctr"/>
            <a:r>
              <a:rPr lang="en-AU" sz="3600" b="1" dirty="0">
                <a:solidFill>
                  <a:srgbClr val="0B234B"/>
                </a:solidFill>
                <a:latin typeface="Roboto" pitchFamily="2" charset="0"/>
                <a:ea typeface="Roboto" pitchFamily="2" charset="0"/>
              </a:rPr>
              <a:t>C. One Month </a:t>
            </a:r>
          </a:p>
        </p:txBody>
      </p:sp>
      <p:sp>
        <p:nvSpPr>
          <p:cNvPr id="15" name="TextBox 14">
            <a:hlinkClick r:id="" action="ppaction://hlinkshowjump?jump=nextslide"/>
            <a:extLst>
              <a:ext uri="{FF2B5EF4-FFF2-40B4-BE49-F238E27FC236}">
                <a16:creationId xmlns:a16="http://schemas.microsoft.com/office/drawing/2014/main" id="{55A7C337-88B6-4B13-B56F-D1B75AFD6A16}"/>
              </a:ext>
            </a:extLst>
          </p:cNvPr>
          <p:cNvSpPr txBox="1"/>
          <p:nvPr/>
        </p:nvSpPr>
        <p:spPr>
          <a:xfrm>
            <a:off x="719385" y="5814904"/>
            <a:ext cx="4288472" cy="646331"/>
          </a:xfrm>
          <a:prstGeom prst="rect">
            <a:avLst/>
          </a:prstGeom>
          <a:noFill/>
        </p:spPr>
        <p:txBody>
          <a:bodyPr wrap="square" rtlCol="0">
            <a:spAutoFit/>
          </a:bodyPr>
          <a:lstStyle/>
          <a:p>
            <a:pPr algn="ctr"/>
            <a:r>
              <a:rPr lang="en-AU" sz="3600" b="1" dirty="0">
                <a:solidFill>
                  <a:srgbClr val="0B234B"/>
                </a:solidFill>
                <a:latin typeface="Roboto" pitchFamily="2" charset="0"/>
                <a:ea typeface="Roboto" pitchFamily="2" charset="0"/>
              </a:rPr>
              <a:t>D. One Year </a:t>
            </a:r>
          </a:p>
        </p:txBody>
      </p:sp>
      <p:pic>
        <p:nvPicPr>
          <p:cNvPr id="3" name="Picture 2">
            <a:extLst>
              <a:ext uri="{FF2B5EF4-FFF2-40B4-BE49-F238E27FC236}">
                <a16:creationId xmlns:a16="http://schemas.microsoft.com/office/drawing/2014/main" id="{4434695A-7347-4273-9201-3A49B3BBD260}"/>
              </a:ext>
            </a:extLst>
          </p:cNvPr>
          <p:cNvPicPr>
            <a:picLocks noChangeAspect="1"/>
          </p:cNvPicPr>
          <p:nvPr/>
        </p:nvPicPr>
        <p:blipFill>
          <a:blip r:embed="rId6"/>
          <a:stretch>
            <a:fillRect/>
          </a:stretch>
        </p:blipFill>
        <p:spPr>
          <a:xfrm>
            <a:off x="7536463" y="2467945"/>
            <a:ext cx="5364083" cy="3559223"/>
          </a:xfrm>
          <a:prstGeom prst="rect">
            <a:avLst/>
          </a:prstGeom>
        </p:spPr>
      </p:pic>
      <p:sp>
        <p:nvSpPr>
          <p:cNvPr id="4" name="Rectangle 3">
            <a:hlinkClick r:id="rId7" action="ppaction://hlinksldjump"/>
            <a:extLst>
              <a:ext uri="{FF2B5EF4-FFF2-40B4-BE49-F238E27FC236}">
                <a16:creationId xmlns:a16="http://schemas.microsoft.com/office/drawing/2014/main" id="{84063A0B-695F-4EE4-8E66-3B5954A924C8}"/>
              </a:ext>
            </a:extLst>
          </p:cNvPr>
          <p:cNvSpPr/>
          <p:nvPr/>
        </p:nvSpPr>
        <p:spPr>
          <a:xfrm>
            <a:off x="1215025" y="2718148"/>
            <a:ext cx="4672208" cy="8893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hlinkClick r:id="rId5" action="ppaction://hlinksldjump"/>
            <a:extLst>
              <a:ext uri="{FF2B5EF4-FFF2-40B4-BE49-F238E27FC236}">
                <a16:creationId xmlns:a16="http://schemas.microsoft.com/office/drawing/2014/main" id="{D8D6B109-4E27-49CB-964B-ED20665A8EC8}"/>
              </a:ext>
            </a:extLst>
          </p:cNvPr>
          <p:cNvSpPr/>
          <p:nvPr/>
        </p:nvSpPr>
        <p:spPr>
          <a:xfrm>
            <a:off x="1189973" y="3732756"/>
            <a:ext cx="4784942" cy="87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hlinkClick r:id="rId7" action="ppaction://hlinksldjump"/>
            <a:extLst>
              <a:ext uri="{FF2B5EF4-FFF2-40B4-BE49-F238E27FC236}">
                <a16:creationId xmlns:a16="http://schemas.microsoft.com/office/drawing/2014/main" id="{AB5D61DE-C7C6-4364-A1E3-F1858B0D761F}"/>
              </a:ext>
            </a:extLst>
          </p:cNvPr>
          <p:cNvSpPr/>
          <p:nvPr/>
        </p:nvSpPr>
        <p:spPr>
          <a:xfrm>
            <a:off x="1235868" y="4800709"/>
            <a:ext cx="4672208" cy="8267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hlinkClick r:id="rId7" action="ppaction://hlinksldjump"/>
            <a:extLst>
              <a:ext uri="{FF2B5EF4-FFF2-40B4-BE49-F238E27FC236}">
                <a16:creationId xmlns:a16="http://schemas.microsoft.com/office/drawing/2014/main" id="{EEEAB9BB-23DC-45FE-A4A2-C3152DF56C19}"/>
              </a:ext>
            </a:extLst>
          </p:cNvPr>
          <p:cNvSpPr/>
          <p:nvPr/>
        </p:nvSpPr>
        <p:spPr>
          <a:xfrm>
            <a:off x="1229503" y="5757717"/>
            <a:ext cx="4597052" cy="87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5556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85F7A2ED-C8B1-4C9E-9E40-5B64FA39EA6F}"/>
              </a:ext>
            </a:extLst>
          </p:cNvPr>
          <p:cNvSpPr txBox="1"/>
          <p:nvPr/>
        </p:nvSpPr>
        <p:spPr>
          <a:xfrm>
            <a:off x="4360069" y="1734167"/>
            <a:ext cx="4724400" cy="1015663"/>
          </a:xfrm>
          <a:prstGeom prst="rect">
            <a:avLst/>
          </a:prstGeom>
          <a:noFill/>
        </p:spPr>
        <p:txBody>
          <a:bodyPr wrap="square" rtlCol="0">
            <a:spAutoFit/>
          </a:bodyPr>
          <a:lstStyle/>
          <a:p>
            <a:pPr algn="ctr"/>
            <a:r>
              <a:rPr lang="en-AU" sz="6000" b="1">
                <a:solidFill>
                  <a:srgbClr val="0C244C"/>
                </a:solidFill>
                <a:latin typeface="Roboto" pitchFamily="2"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302322" y="4056709"/>
            <a:ext cx="2839895" cy="1655249"/>
          </a:xfrm>
          <a:prstGeom prst="leftArrow">
            <a:avLst/>
          </a:prstGeom>
          <a:solidFill>
            <a:srgbClr val="D86075"/>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1179" y="3207934"/>
            <a:ext cx="4150128" cy="3352800"/>
          </a:xfrm>
          <a:prstGeom prst="rect">
            <a:avLst/>
          </a:prstGeom>
        </p:spPr>
      </p:pic>
      <p:sp>
        <p:nvSpPr>
          <p:cNvPr id="6" name="Title 5">
            <a:extLst>
              <a:ext uri="{FF2B5EF4-FFF2-40B4-BE49-F238E27FC236}">
                <a16:creationId xmlns:a16="http://schemas.microsoft.com/office/drawing/2014/main" id="{B20BDD67-6D8E-7A45-897C-157037A15B99}"/>
              </a:ext>
            </a:extLst>
          </p:cNvPr>
          <p:cNvSpPr>
            <a:spLocks noGrp="1"/>
          </p:cNvSpPr>
          <p:nvPr>
            <p:ph type="title"/>
          </p:nvPr>
        </p:nvSpPr>
        <p:spPr>
          <a:xfrm>
            <a:off x="1007269" y="366846"/>
            <a:ext cx="11273399" cy="873497"/>
          </a:xfrm>
        </p:spPr>
        <p:txBody>
          <a:bodyPr/>
          <a:lstStyle/>
          <a:p>
            <a:r>
              <a:rPr lang="en-US" sz="4500"/>
              <a:t>Answer incorrect</a:t>
            </a:r>
          </a:p>
        </p:txBody>
      </p:sp>
      <p:sp>
        <p:nvSpPr>
          <p:cNvPr id="17" name="bg object 21">
            <a:extLst>
              <a:ext uri="{FF2B5EF4-FFF2-40B4-BE49-F238E27FC236}">
                <a16:creationId xmlns:a16="http://schemas.microsoft.com/office/drawing/2014/main" id="{046015BF-1CC3-8A47-B95A-554492337AAF}"/>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pic>
        <p:nvPicPr>
          <p:cNvPr id="1027" name="Picture 3">
            <a:extLst>
              <a:ext uri="{FF2B5EF4-FFF2-40B4-BE49-F238E27FC236}">
                <a16:creationId xmlns:a16="http://schemas.microsoft.com/office/drawing/2014/main" id="{F324184E-3B11-449C-901F-D218993B7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4469" y="3324225"/>
            <a:ext cx="4143539" cy="3351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 action="ppaction://hlinkshowjump?jump=previousslide"/>
            <a:extLst>
              <a:ext uri="{FF2B5EF4-FFF2-40B4-BE49-F238E27FC236}">
                <a16:creationId xmlns:a16="http://schemas.microsoft.com/office/drawing/2014/main" id="{F0AEF3E5-3C78-4412-8BFA-275E4F9CA7C4}"/>
              </a:ext>
            </a:extLst>
          </p:cNvPr>
          <p:cNvSpPr/>
          <p:nvPr/>
        </p:nvSpPr>
        <p:spPr>
          <a:xfrm>
            <a:off x="92869" y="0"/>
            <a:ext cx="13258800"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hlinkClick r:id="" action="ppaction://hlinkshowjump?jump=previousslide"/>
            <a:extLst>
              <a:ext uri="{FF2B5EF4-FFF2-40B4-BE49-F238E27FC236}">
                <a16:creationId xmlns:a16="http://schemas.microsoft.com/office/drawing/2014/main" id="{9379D324-002E-4F41-924A-C3B0B415EAF2}"/>
              </a:ext>
            </a:extLst>
          </p:cNvPr>
          <p:cNvSpPr/>
          <p:nvPr/>
        </p:nvSpPr>
        <p:spPr>
          <a:xfrm>
            <a:off x="0" y="0"/>
            <a:ext cx="13444538"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12807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66EA2FD-49FE-4556-A239-445B35A303BC}"/>
              </a:ext>
            </a:extLst>
          </p:cNvPr>
          <p:cNvSpPr/>
          <p:nvPr/>
        </p:nvSpPr>
        <p:spPr>
          <a:xfrm>
            <a:off x="245269" y="2714625"/>
            <a:ext cx="5636840" cy="4524315"/>
          </a:xfrm>
          <a:prstGeom prst="rect">
            <a:avLst/>
          </a:prstGeom>
        </p:spPr>
        <p:txBody>
          <a:bodyPr wrap="square">
            <a:spAutoFit/>
          </a:bodyPr>
          <a:lstStyle/>
          <a:p>
            <a:r>
              <a:rPr lang="en-AU" sz="3600" b="1" dirty="0">
                <a:solidFill>
                  <a:srgbClr val="0C244C"/>
                </a:solidFill>
                <a:latin typeface="Roboto" pitchFamily="2" charset="0"/>
                <a:ea typeface="Roboto" pitchFamily="2" charset="0"/>
              </a:rPr>
              <a:t>CORRECT!</a:t>
            </a:r>
          </a:p>
          <a:p>
            <a:r>
              <a:rPr lang="en-AU" sz="2800" dirty="0"/>
              <a:t>Engaging in a great deal of physical activity or exercise, even walking long distances because of famine, can increase the amount of water you need to survive.</a:t>
            </a:r>
          </a:p>
          <a:p>
            <a:r>
              <a:rPr lang="en-AU" sz="2800" dirty="0"/>
              <a:t>Reflect on the day to day activities and challenges of people living in remote communities.</a:t>
            </a:r>
          </a:p>
          <a:p>
            <a:endParaRPr lang="en-AU" sz="2800" dirty="0">
              <a:solidFill>
                <a:srgbClr val="0C244C"/>
              </a:solidFill>
              <a:latin typeface="Roboto" pitchFamily="2" charset="0"/>
              <a:ea typeface="Roboto" pitchFamily="2" charset="0"/>
            </a:endParaRPr>
          </a:p>
        </p:txBody>
      </p:sp>
      <p:sp>
        <p:nvSpPr>
          <p:cNvPr id="22" name="Title 23">
            <a:extLst>
              <a:ext uri="{FF2B5EF4-FFF2-40B4-BE49-F238E27FC236}">
                <a16:creationId xmlns:a16="http://schemas.microsoft.com/office/drawing/2014/main" id="{1E235132-D030-8F48-B291-3310B52B0C97}"/>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0C244C"/>
                </a:solidFill>
                <a:latin typeface="Arial"/>
                <a:ea typeface="+mj-ea"/>
                <a:cs typeface="Arial"/>
              </a:defRPr>
            </a:lvl1pPr>
          </a:lstStyle>
          <a:p>
            <a:r>
              <a:rPr lang="en-US" sz="4500"/>
              <a:t>Answer  correct!</a:t>
            </a:r>
          </a:p>
        </p:txBody>
      </p:sp>
      <p:sp>
        <p:nvSpPr>
          <p:cNvPr id="24" name="bg object 21">
            <a:extLst>
              <a:ext uri="{FF2B5EF4-FFF2-40B4-BE49-F238E27FC236}">
                <a16:creationId xmlns:a16="http://schemas.microsoft.com/office/drawing/2014/main" id="{93A54470-8F14-B04E-AADD-207B94378B56}"/>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grpSp>
        <p:nvGrpSpPr>
          <p:cNvPr id="27" name="Group 26">
            <a:extLst>
              <a:ext uri="{FF2B5EF4-FFF2-40B4-BE49-F238E27FC236}">
                <a16:creationId xmlns:a16="http://schemas.microsoft.com/office/drawing/2014/main" id="{333886BB-B814-8647-9F92-F6152A51CE0E}"/>
              </a:ext>
            </a:extLst>
          </p:cNvPr>
          <p:cNvGrpSpPr/>
          <p:nvPr/>
        </p:nvGrpSpPr>
        <p:grpSpPr>
          <a:xfrm rot="1515613">
            <a:off x="3803398" y="1717912"/>
            <a:ext cx="3289242" cy="2056523"/>
            <a:chOff x="3452822" y="4317166"/>
            <a:chExt cx="3289242" cy="2056523"/>
          </a:xfrm>
        </p:grpSpPr>
        <p:sp>
          <p:nvSpPr>
            <p:cNvPr id="28" name="Left Arrow 3">
              <a:hlinkClick r:id="" action="ppaction://hlinkshowjump?jump=previousslide"/>
              <a:extLst>
                <a:ext uri="{FF2B5EF4-FFF2-40B4-BE49-F238E27FC236}">
                  <a16:creationId xmlns:a16="http://schemas.microsoft.com/office/drawing/2014/main" id="{4F378471-611E-E24F-B5BE-BAAA46463CD5}"/>
                </a:ext>
              </a:extLst>
            </p:cNvPr>
            <p:cNvSpPr/>
            <p:nvPr/>
          </p:nvSpPr>
          <p:spPr bwMode="auto">
            <a:xfrm rot="9903666">
              <a:off x="4785091" y="5403649"/>
              <a:ext cx="1664288" cy="970040"/>
            </a:xfrm>
            <a:prstGeom prst="leftArrow">
              <a:avLst/>
            </a:prstGeom>
            <a:solidFill>
              <a:srgbClr val="D86075"/>
            </a:solidFill>
            <a:ln w="19050">
              <a:noFill/>
            </a:ln>
            <a:effectLst/>
          </p:spPr>
          <p:txBody>
            <a:bodyPr wrap="none" rtlCol="0" anchor="ctr"/>
            <a:lstStyle/>
            <a:p>
              <a:pPr algn="ctr"/>
              <a:endParaRPr lang="en-US"/>
            </a:p>
          </p:txBody>
        </p:sp>
        <p:sp>
          <p:nvSpPr>
            <p:cNvPr id="29" name="Round Diagonal Corner Rectangle 28">
              <a:extLst>
                <a:ext uri="{FF2B5EF4-FFF2-40B4-BE49-F238E27FC236}">
                  <a16:creationId xmlns:a16="http://schemas.microsoft.com/office/drawing/2014/main" id="{6A1B20E7-1EE3-FE42-A674-8DA38B43E329}"/>
                </a:ext>
              </a:extLst>
            </p:cNvPr>
            <p:cNvSpPr/>
            <p:nvPr/>
          </p:nvSpPr>
          <p:spPr>
            <a:xfrm rot="15303666">
              <a:off x="4596212" y="3173776"/>
              <a:ext cx="1002462" cy="3289242"/>
            </a:xfrm>
            <a:prstGeom prst="round2DiagRect">
              <a:avLst>
                <a:gd name="adj1" fmla="val 37573"/>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BEABFC8-981B-5D42-B36C-989B123330CE}"/>
                </a:ext>
              </a:extLst>
            </p:cNvPr>
            <p:cNvSpPr txBox="1"/>
            <p:nvPr/>
          </p:nvSpPr>
          <p:spPr>
            <a:xfrm rot="20703666">
              <a:off x="3500514" y="4526008"/>
              <a:ext cx="3193854" cy="584775"/>
            </a:xfrm>
            <a:prstGeom prst="rect">
              <a:avLst/>
            </a:prstGeom>
            <a:noFill/>
          </p:spPr>
          <p:txBody>
            <a:bodyPr wrap="square" rtlCol="0">
              <a:spAutoFit/>
            </a:bodyPr>
            <a:lstStyle/>
            <a:p>
              <a:pPr algn="ctr"/>
              <a:r>
                <a:rPr lang="en-AU" sz="3200" b="1">
                  <a:solidFill>
                    <a:schemeClr val="bg1"/>
                  </a:solidFill>
                  <a:latin typeface="Roboto" pitchFamily="2" charset="0"/>
                  <a:ea typeface="Roboto" pitchFamily="2" charset="0"/>
                </a:rPr>
                <a:t>B. One Week</a:t>
              </a:r>
            </a:p>
          </p:txBody>
        </p:sp>
      </p:grpSp>
      <p:pic>
        <p:nvPicPr>
          <p:cNvPr id="16" name="Picture 15">
            <a:extLst>
              <a:ext uri="{FF2B5EF4-FFF2-40B4-BE49-F238E27FC236}">
                <a16:creationId xmlns:a16="http://schemas.microsoft.com/office/drawing/2014/main" id="{7A56A144-8C9D-4BA2-AC0C-5E6E812EC4DB}"/>
              </a:ext>
            </a:extLst>
          </p:cNvPr>
          <p:cNvPicPr>
            <a:picLocks noChangeAspect="1"/>
          </p:cNvPicPr>
          <p:nvPr/>
        </p:nvPicPr>
        <p:blipFill>
          <a:blip r:embed="rId4"/>
          <a:stretch>
            <a:fillRect/>
          </a:stretch>
        </p:blipFill>
        <p:spPr>
          <a:xfrm>
            <a:off x="7560469" y="2285786"/>
            <a:ext cx="5111478" cy="3391613"/>
          </a:xfrm>
          <a:prstGeom prst="rect">
            <a:avLst/>
          </a:prstGeom>
        </p:spPr>
      </p:pic>
      <p:sp>
        <p:nvSpPr>
          <p:cNvPr id="17" name="Text Placeholder 11">
            <a:extLst>
              <a:ext uri="{FF2B5EF4-FFF2-40B4-BE49-F238E27FC236}">
                <a16:creationId xmlns:a16="http://schemas.microsoft.com/office/drawing/2014/main" id="{F3B9614A-05FE-434B-9D72-78668BF07B37}"/>
              </a:ext>
            </a:extLst>
          </p:cNvPr>
          <p:cNvSpPr txBox="1">
            <a:spLocks/>
          </p:cNvSpPr>
          <p:nvPr/>
        </p:nvSpPr>
        <p:spPr>
          <a:xfrm>
            <a:off x="7500938" y="5714786"/>
            <a:ext cx="5171009" cy="751335"/>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AU" sz="900" dirty="0" err="1">
                <a:latin typeface="+mj-lt"/>
                <a:ea typeface="Roboto" pitchFamily="2" charset="0"/>
              </a:rPr>
              <a:t>Thandolwayo</a:t>
            </a:r>
            <a:r>
              <a:rPr lang="en-AU" sz="900" dirty="0">
                <a:latin typeface="+mj-lt"/>
                <a:ea typeface="Roboto" pitchFamily="2" charset="0"/>
              </a:rPr>
              <a:t> drinking water from a fresh water tap in </a:t>
            </a:r>
            <a:r>
              <a:rPr lang="en-AU" sz="900" dirty="0" err="1">
                <a:latin typeface="+mj-lt"/>
                <a:ea typeface="Roboto" pitchFamily="2" charset="0"/>
              </a:rPr>
              <a:t>Zimbabwe.A</a:t>
            </a:r>
            <a:r>
              <a:rPr lang="en-AU" sz="900" dirty="0">
                <a:latin typeface="+mj-lt"/>
                <a:ea typeface="Roboto" pitchFamily="2" charset="0"/>
              </a:rPr>
              <a:t> Caritas program assisted to install solar powered pumps, filters, water tanks and pipes to transport water from the Gweru river to her village. Credit: Richard Wainwright</a:t>
            </a:r>
          </a:p>
        </p:txBody>
      </p:sp>
      <p:sp>
        <p:nvSpPr>
          <p:cNvPr id="2" name="Rectangle 1">
            <a:hlinkClick r:id="rId5" action="ppaction://hlinksldjump"/>
            <a:extLst>
              <a:ext uri="{FF2B5EF4-FFF2-40B4-BE49-F238E27FC236}">
                <a16:creationId xmlns:a16="http://schemas.microsoft.com/office/drawing/2014/main" id="{9CF9BAFE-7254-4E29-836A-F7BAC47DA800}"/>
              </a:ext>
            </a:extLst>
          </p:cNvPr>
          <p:cNvSpPr/>
          <p:nvPr/>
        </p:nvSpPr>
        <p:spPr>
          <a:xfrm>
            <a:off x="-87682" y="0"/>
            <a:ext cx="13532220"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24592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 Diagonal Corner Rectangle 30">
            <a:extLst>
              <a:ext uri="{FF2B5EF4-FFF2-40B4-BE49-F238E27FC236}">
                <a16:creationId xmlns:a16="http://schemas.microsoft.com/office/drawing/2014/main" id="{895949D5-B4F4-4F4A-958D-2800885981B0}"/>
              </a:ext>
            </a:extLst>
          </p:cNvPr>
          <p:cNvSpPr/>
          <p:nvPr/>
        </p:nvSpPr>
        <p:spPr>
          <a:xfrm rot="16200000">
            <a:off x="3570641" y="2038534"/>
            <a:ext cx="856838" cy="4023644"/>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a:extLst>
              <a:ext uri="{FF2B5EF4-FFF2-40B4-BE49-F238E27FC236}">
                <a16:creationId xmlns:a16="http://schemas.microsoft.com/office/drawing/2014/main" id="{ACCB55B2-9B3B-DB4B-8B60-B6E65B41F85E}"/>
              </a:ext>
            </a:extLst>
          </p:cNvPr>
          <p:cNvSpPr/>
          <p:nvPr/>
        </p:nvSpPr>
        <p:spPr>
          <a:xfrm rot="16200000">
            <a:off x="3553284" y="989091"/>
            <a:ext cx="856838" cy="3988930"/>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9">
            <a:extLst>
              <a:ext uri="{FF2B5EF4-FFF2-40B4-BE49-F238E27FC236}">
                <a16:creationId xmlns:a16="http://schemas.microsoft.com/office/drawing/2014/main" id="{0D1B3F16-024F-3B46-87B2-BD6BF510AC1D}"/>
              </a:ext>
            </a:extLst>
          </p:cNvPr>
          <p:cNvSpPr>
            <a:spLocks noGrp="1"/>
          </p:cNvSpPr>
          <p:nvPr>
            <p:ph type="body" sz="quarter" idx="10"/>
          </p:nvPr>
        </p:nvSpPr>
        <p:spPr>
          <a:xfrm>
            <a:off x="245268" y="1419225"/>
            <a:ext cx="12568831" cy="1404606"/>
          </a:xfrm>
        </p:spPr>
        <p:txBody>
          <a:bodyPr/>
          <a:lstStyle/>
          <a:p>
            <a:pPr>
              <a:lnSpc>
                <a:spcPct val="100000"/>
              </a:lnSpc>
            </a:pPr>
            <a:r>
              <a:rPr lang="en-US" sz="3200" b="1" dirty="0">
                <a:solidFill>
                  <a:srgbClr val="0B234B"/>
                </a:solidFill>
                <a:latin typeface="Roboto" pitchFamily="2" charset="0"/>
                <a:ea typeface="Roboto" pitchFamily="2" charset="0"/>
              </a:rPr>
              <a:t>How many people in the world do not have access to clean, safe drinking water?</a:t>
            </a:r>
          </a:p>
        </p:txBody>
      </p:sp>
      <p:sp>
        <p:nvSpPr>
          <p:cNvPr id="14" name="Text Placeholder 11">
            <a:extLst>
              <a:ext uri="{FF2B5EF4-FFF2-40B4-BE49-F238E27FC236}">
                <a16:creationId xmlns:a16="http://schemas.microsoft.com/office/drawing/2014/main" id="{D5EC580A-2418-45A3-886F-21EDDFCAA79B}"/>
              </a:ext>
            </a:extLst>
          </p:cNvPr>
          <p:cNvSpPr txBox="1">
            <a:spLocks/>
          </p:cNvSpPr>
          <p:nvPr/>
        </p:nvSpPr>
        <p:spPr>
          <a:xfrm>
            <a:off x="8156506" y="6316044"/>
            <a:ext cx="4232292" cy="751335"/>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pPr lvl="0">
              <a:defRPr/>
            </a:pPr>
            <a:r>
              <a:rPr lang="en-AU" sz="900" dirty="0">
                <a:latin typeface="+mj-lt"/>
                <a:ea typeface="Roboto" pitchFamily="2" charset="0"/>
              </a:rPr>
              <a:t>Peter from the Solomon Islands had to walk long distances to find water until Caritas assisted to install water tanks and pipe water to his school.</a:t>
            </a:r>
          </a:p>
          <a:p>
            <a:pPr>
              <a:defRPr/>
            </a:pPr>
            <a:r>
              <a:rPr lang="en-AU" sz="900" dirty="0">
                <a:latin typeface="+mj-lt"/>
                <a:ea typeface="Roboto" pitchFamily="2" charset="0"/>
              </a:rPr>
              <a:t>Credit:</a:t>
            </a:r>
            <a:r>
              <a:rPr lang="en-AU" sz="900" b="1" dirty="0">
                <a:latin typeface="+mj-lt"/>
                <a:ea typeface="Roboto" pitchFamily="2" charset="0"/>
              </a:rPr>
              <a:t> </a:t>
            </a:r>
            <a:r>
              <a:rPr lang="en-AU" sz="900" dirty="0">
                <a:latin typeface="+mj-lt"/>
                <a:ea typeface="Roboto" pitchFamily="2" charset="0"/>
              </a:rPr>
              <a:t>Cassandra Hill</a:t>
            </a:r>
          </a:p>
          <a:p>
            <a:pPr lvl="0">
              <a:defRPr/>
            </a:pPr>
            <a:endParaRPr lang="en-AU" sz="900" dirty="0">
              <a:latin typeface="+mj-lt"/>
              <a:ea typeface="Roboto" pitchFamily="2" charset="0"/>
            </a:endParaRPr>
          </a:p>
        </p:txBody>
      </p:sp>
      <p:sp>
        <p:nvSpPr>
          <p:cNvPr id="37" name="Title Placeholder 1">
            <a:extLst>
              <a:ext uri="{FF2B5EF4-FFF2-40B4-BE49-F238E27FC236}">
                <a16:creationId xmlns:a16="http://schemas.microsoft.com/office/drawing/2014/main" id="{8D0CC9F2-F283-1642-86DB-3F1EDE7C43AC}"/>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C3DDD7"/>
                </a:solidFill>
                <a:latin typeface="Arial"/>
                <a:ea typeface="+mj-ea"/>
                <a:cs typeface="Arial"/>
              </a:defRPr>
            </a:lvl1pPr>
          </a:lstStyle>
          <a:p>
            <a:r>
              <a:rPr lang="en-US" sz="4500"/>
              <a:t>Question 6</a:t>
            </a:r>
          </a:p>
        </p:txBody>
      </p:sp>
      <p:sp>
        <p:nvSpPr>
          <p:cNvPr id="38" name="bg object 21">
            <a:extLst>
              <a:ext uri="{FF2B5EF4-FFF2-40B4-BE49-F238E27FC236}">
                <a16:creationId xmlns:a16="http://schemas.microsoft.com/office/drawing/2014/main" id="{A81A904F-F80C-4949-927A-82E0522C2869}"/>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sp>
        <p:nvSpPr>
          <p:cNvPr id="45" name="TextBox 44">
            <a:hlinkClick r:id="rId4" action="ppaction://hlinksldjump"/>
            <a:extLst>
              <a:ext uri="{FF2B5EF4-FFF2-40B4-BE49-F238E27FC236}">
                <a16:creationId xmlns:a16="http://schemas.microsoft.com/office/drawing/2014/main" id="{C9853827-FE94-E441-BBCE-9DABF749E5A7}"/>
              </a:ext>
            </a:extLst>
          </p:cNvPr>
          <p:cNvSpPr txBox="1"/>
          <p:nvPr/>
        </p:nvSpPr>
        <p:spPr>
          <a:xfrm>
            <a:off x="1606238" y="2631337"/>
            <a:ext cx="3986301" cy="646331"/>
          </a:xfrm>
          <a:prstGeom prst="rect">
            <a:avLst/>
          </a:prstGeom>
          <a:noFill/>
        </p:spPr>
        <p:txBody>
          <a:bodyPr wrap="square" rtlCol="0">
            <a:spAutoFit/>
          </a:bodyPr>
          <a:lstStyle/>
          <a:p>
            <a:pPr algn="ctr"/>
            <a:r>
              <a:rPr lang="en-AU" sz="3600" b="1" dirty="0">
                <a:solidFill>
                  <a:srgbClr val="761F00"/>
                </a:solidFill>
                <a:latin typeface="Roboto" pitchFamily="2" charset="0"/>
                <a:ea typeface="Roboto" pitchFamily="2" charset="0"/>
              </a:rPr>
              <a:t>A. 500 million</a:t>
            </a:r>
          </a:p>
        </p:txBody>
      </p:sp>
      <p:sp>
        <p:nvSpPr>
          <p:cNvPr id="17" name="Picture Placeholder 4">
            <a:extLst>
              <a:ext uri="{FF2B5EF4-FFF2-40B4-BE49-F238E27FC236}">
                <a16:creationId xmlns:a16="http://schemas.microsoft.com/office/drawing/2014/main" id="{A7320670-02E7-BC4E-BD82-F277B84A0EC5}"/>
              </a:ext>
            </a:extLst>
          </p:cNvPr>
          <p:cNvSpPr txBox="1">
            <a:spLocks/>
          </p:cNvSpPr>
          <p:nvPr/>
        </p:nvSpPr>
        <p:spPr>
          <a:xfrm>
            <a:off x="13972933" y="1885927"/>
            <a:ext cx="4796431" cy="4307082"/>
          </a:xfrm>
          <a:prstGeom prst="rect">
            <a:avLst/>
          </a:prstGeom>
        </p:spPr>
      </p:sp>
      <p:sp>
        <p:nvSpPr>
          <p:cNvPr id="32" name="Round Diagonal Corner Rectangle 31">
            <a:extLst>
              <a:ext uri="{FF2B5EF4-FFF2-40B4-BE49-F238E27FC236}">
                <a16:creationId xmlns:a16="http://schemas.microsoft.com/office/drawing/2014/main" id="{FCE2F7C7-1C18-514A-8DD7-0B0EADDB3A7C}"/>
              </a:ext>
            </a:extLst>
          </p:cNvPr>
          <p:cNvSpPr/>
          <p:nvPr/>
        </p:nvSpPr>
        <p:spPr>
          <a:xfrm rot="16200000">
            <a:off x="3570640" y="3105335"/>
            <a:ext cx="856838" cy="4023642"/>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hlinkClick r:id="" action="ppaction://hlinkshowjump?jump=nextslide"/>
            <a:extLst>
              <a:ext uri="{FF2B5EF4-FFF2-40B4-BE49-F238E27FC236}">
                <a16:creationId xmlns:a16="http://schemas.microsoft.com/office/drawing/2014/main" id="{03E7EA66-F205-4342-9537-CC51E49BBDDD}"/>
              </a:ext>
            </a:extLst>
          </p:cNvPr>
          <p:cNvSpPr txBox="1"/>
          <p:nvPr/>
        </p:nvSpPr>
        <p:spPr>
          <a:xfrm>
            <a:off x="1377638" y="4764937"/>
            <a:ext cx="4023642" cy="646331"/>
          </a:xfrm>
          <a:prstGeom prst="rect">
            <a:avLst/>
          </a:prstGeom>
          <a:noFill/>
        </p:spPr>
        <p:txBody>
          <a:bodyPr wrap="square" rtlCol="0">
            <a:spAutoFit/>
          </a:bodyPr>
          <a:lstStyle/>
          <a:p>
            <a:pPr algn="ctr"/>
            <a:r>
              <a:rPr lang="en-AU" sz="3600" b="1" dirty="0">
                <a:solidFill>
                  <a:srgbClr val="761F00"/>
                </a:solidFill>
                <a:latin typeface="Roboto" pitchFamily="2" charset="0"/>
                <a:ea typeface="Roboto" pitchFamily="2" charset="0"/>
              </a:rPr>
              <a:t>C. 1 billion</a:t>
            </a:r>
          </a:p>
        </p:txBody>
      </p:sp>
      <p:sp>
        <p:nvSpPr>
          <p:cNvPr id="15" name="Round Diagonal Corner Rectangle 31">
            <a:extLst>
              <a:ext uri="{FF2B5EF4-FFF2-40B4-BE49-F238E27FC236}">
                <a16:creationId xmlns:a16="http://schemas.microsoft.com/office/drawing/2014/main" id="{9CA98022-B694-4C1C-8DB0-446B3560345F}"/>
              </a:ext>
            </a:extLst>
          </p:cNvPr>
          <p:cNvSpPr/>
          <p:nvPr/>
        </p:nvSpPr>
        <p:spPr>
          <a:xfrm rot="16200000">
            <a:off x="3570640" y="4172135"/>
            <a:ext cx="856838" cy="4023642"/>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hlinkClick r:id="" action="ppaction://hlinkshowjump?jump=nextslide"/>
            <a:extLst>
              <a:ext uri="{FF2B5EF4-FFF2-40B4-BE49-F238E27FC236}">
                <a16:creationId xmlns:a16="http://schemas.microsoft.com/office/drawing/2014/main" id="{BBFA68C3-CD43-4512-A8F8-1D75E68FFB24}"/>
              </a:ext>
            </a:extLst>
          </p:cNvPr>
          <p:cNvSpPr txBox="1"/>
          <p:nvPr/>
        </p:nvSpPr>
        <p:spPr>
          <a:xfrm>
            <a:off x="1682438" y="3698137"/>
            <a:ext cx="4023642" cy="646331"/>
          </a:xfrm>
          <a:prstGeom prst="rect">
            <a:avLst/>
          </a:prstGeom>
          <a:noFill/>
        </p:spPr>
        <p:txBody>
          <a:bodyPr wrap="square" rtlCol="0">
            <a:spAutoFit/>
          </a:bodyPr>
          <a:lstStyle/>
          <a:p>
            <a:pPr algn="ctr"/>
            <a:r>
              <a:rPr lang="en-AU" sz="3600" b="1" dirty="0">
                <a:solidFill>
                  <a:srgbClr val="761F00"/>
                </a:solidFill>
                <a:latin typeface="Roboto" pitchFamily="2" charset="0"/>
                <a:ea typeface="Roboto" pitchFamily="2" charset="0"/>
              </a:rPr>
              <a:t>B. 663 million</a:t>
            </a:r>
          </a:p>
        </p:txBody>
      </p:sp>
      <p:sp>
        <p:nvSpPr>
          <p:cNvPr id="18" name="TextBox 17">
            <a:hlinkClick r:id="" action="ppaction://hlinkshowjump?jump=nextslide"/>
            <a:extLst>
              <a:ext uri="{FF2B5EF4-FFF2-40B4-BE49-F238E27FC236}">
                <a16:creationId xmlns:a16="http://schemas.microsoft.com/office/drawing/2014/main" id="{93E8403A-CF11-4CF4-9ADB-167792987A70}"/>
              </a:ext>
            </a:extLst>
          </p:cNvPr>
          <p:cNvSpPr txBox="1"/>
          <p:nvPr/>
        </p:nvSpPr>
        <p:spPr>
          <a:xfrm>
            <a:off x="1561937" y="5842176"/>
            <a:ext cx="4023642" cy="646331"/>
          </a:xfrm>
          <a:prstGeom prst="rect">
            <a:avLst/>
          </a:prstGeom>
          <a:noFill/>
        </p:spPr>
        <p:txBody>
          <a:bodyPr wrap="square" rtlCol="0">
            <a:spAutoFit/>
          </a:bodyPr>
          <a:lstStyle/>
          <a:p>
            <a:pPr algn="ctr"/>
            <a:r>
              <a:rPr lang="en-AU" sz="3600" b="1" dirty="0">
                <a:solidFill>
                  <a:srgbClr val="761F00"/>
                </a:solidFill>
                <a:latin typeface="Roboto" pitchFamily="2" charset="0"/>
                <a:ea typeface="Roboto" pitchFamily="2" charset="0"/>
              </a:rPr>
              <a:t>D. 2.2 billion</a:t>
            </a:r>
          </a:p>
        </p:txBody>
      </p:sp>
      <p:pic>
        <p:nvPicPr>
          <p:cNvPr id="4" name="Picture Placeholder 3">
            <a:extLst>
              <a:ext uri="{FF2B5EF4-FFF2-40B4-BE49-F238E27FC236}">
                <a16:creationId xmlns:a16="http://schemas.microsoft.com/office/drawing/2014/main" id="{FB396B36-7457-47DF-A83D-26433D393405}"/>
              </a:ext>
            </a:extLst>
          </p:cNvPr>
          <p:cNvPicPr>
            <a:picLocks noGrp="1" noChangeAspect="1"/>
          </p:cNvPicPr>
          <p:nvPr>
            <p:ph type="pic" sz="quarter" idx="14"/>
          </p:nvPr>
        </p:nvPicPr>
        <p:blipFill>
          <a:blip r:embed="rId5"/>
          <a:srcRect l="14459" r="14459"/>
          <a:stretch>
            <a:fillRect/>
          </a:stretch>
        </p:blipFill>
        <p:spPr>
          <a:xfrm>
            <a:off x="8255210" y="2429172"/>
            <a:ext cx="4133588" cy="3851534"/>
          </a:xfrm>
          <a:prstGeom prst="rect">
            <a:avLst/>
          </a:prstGeom>
        </p:spPr>
      </p:pic>
      <p:sp>
        <p:nvSpPr>
          <p:cNvPr id="2" name="Rectangle 1">
            <a:hlinkClick r:id="rId6" action="ppaction://hlinksldjump"/>
            <a:extLst>
              <a:ext uri="{FF2B5EF4-FFF2-40B4-BE49-F238E27FC236}">
                <a16:creationId xmlns:a16="http://schemas.microsoft.com/office/drawing/2014/main" id="{3E94DB0F-59D9-4F88-959B-A318F0FDA8F7}"/>
              </a:ext>
            </a:extLst>
          </p:cNvPr>
          <p:cNvSpPr/>
          <p:nvPr/>
        </p:nvSpPr>
        <p:spPr>
          <a:xfrm>
            <a:off x="1955955" y="2546134"/>
            <a:ext cx="4033381" cy="8893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hlinkClick r:id="rId4" action="ppaction://hlinksldjump"/>
            <a:extLst>
              <a:ext uri="{FF2B5EF4-FFF2-40B4-BE49-F238E27FC236}">
                <a16:creationId xmlns:a16="http://schemas.microsoft.com/office/drawing/2014/main" id="{A3B51811-8D90-4A2D-ABB9-79A68C3A1510}"/>
              </a:ext>
            </a:extLst>
          </p:cNvPr>
          <p:cNvSpPr/>
          <p:nvPr/>
        </p:nvSpPr>
        <p:spPr>
          <a:xfrm>
            <a:off x="1868273" y="5765324"/>
            <a:ext cx="432151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hlinkClick r:id="rId6" action="ppaction://hlinksldjump"/>
            <a:extLst>
              <a:ext uri="{FF2B5EF4-FFF2-40B4-BE49-F238E27FC236}">
                <a16:creationId xmlns:a16="http://schemas.microsoft.com/office/drawing/2014/main" id="{A034427C-3093-446F-9624-5BBB180944F7}"/>
              </a:ext>
            </a:extLst>
          </p:cNvPr>
          <p:cNvSpPr/>
          <p:nvPr/>
        </p:nvSpPr>
        <p:spPr>
          <a:xfrm>
            <a:off x="1843222" y="3573268"/>
            <a:ext cx="420874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hlinkClick r:id="rId6" action="ppaction://hlinksldjump"/>
            <a:extLst>
              <a:ext uri="{FF2B5EF4-FFF2-40B4-BE49-F238E27FC236}">
                <a16:creationId xmlns:a16="http://schemas.microsoft.com/office/drawing/2014/main" id="{2AF88560-2EB0-4964-A668-506F67A55946}"/>
              </a:ext>
            </a:extLst>
          </p:cNvPr>
          <p:cNvSpPr/>
          <p:nvPr/>
        </p:nvSpPr>
        <p:spPr>
          <a:xfrm>
            <a:off x="1930904" y="4650507"/>
            <a:ext cx="407997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72512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85F7A2ED-C8B1-4C9E-9E40-5B64FA39EA6F}"/>
              </a:ext>
            </a:extLst>
          </p:cNvPr>
          <p:cNvSpPr txBox="1"/>
          <p:nvPr/>
        </p:nvSpPr>
        <p:spPr>
          <a:xfrm>
            <a:off x="4360069" y="1734167"/>
            <a:ext cx="4724400" cy="1015663"/>
          </a:xfrm>
          <a:prstGeom prst="rect">
            <a:avLst/>
          </a:prstGeom>
          <a:noFill/>
        </p:spPr>
        <p:txBody>
          <a:bodyPr wrap="square" rtlCol="0">
            <a:spAutoFit/>
          </a:bodyPr>
          <a:lstStyle/>
          <a:p>
            <a:pPr algn="ctr"/>
            <a:r>
              <a:rPr lang="en-AU" sz="6000" b="1">
                <a:solidFill>
                  <a:srgbClr val="0C244C"/>
                </a:solidFill>
                <a:latin typeface="Roboto" pitchFamily="2"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302322" y="4056709"/>
            <a:ext cx="2839895" cy="1655249"/>
          </a:xfrm>
          <a:prstGeom prst="leftArrow">
            <a:avLst/>
          </a:prstGeom>
          <a:solidFill>
            <a:srgbClr val="D86075"/>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1179" y="3207934"/>
            <a:ext cx="4150128" cy="3352800"/>
          </a:xfrm>
          <a:prstGeom prst="rect">
            <a:avLst/>
          </a:prstGeom>
        </p:spPr>
      </p:pic>
      <p:sp>
        <p:nvSpPr>
          <p:cNvPr id="6" name="Title 5">
            <a:extLst>
              <a:ext uri="{FF2B5EF4-FFF2-40B4-BE49-F238E27FC236}">
                <a16:creationId xmlns:a16="http://schemas.microsoft.com/office/drawing/2014/main" id="{B20BDD67-6D8E-7A45-897C-157037A15B99}"/>
              </a:ext>
            </a:extLst>
          </p:cNvPr>
          <p:cNvSpPr>
            <a:spLocks noGrp="1"/>
          </p:cNvSpPr>
          <p:nvPr>
            <p:ph type="title"/>
          </p:nvPr>
        </p:nvSpPr>
        <p:spPr>
          <a:xfrm>
            <a:off x="1007269" y="366846"/>
            <a:ext cx="11273399" cy="873497"/>
          </a:xfrm>
        </p:spPr>
        <p:txBody>
          <a:bodyPr/>
          <a:lstStyle/>
          <a:p>
            <a:r>
              <a:rPr lang="en-US" sz="4500"/>
              <a:t>Answer incorrect</a:t>
            </a:r>
          </a:p>
        </p:txBody>
      </p:sp>
      <p:sp>
        <p:nvSpPr>
          <p:cNvPr id="17" name="bg object 21">
            <a:extLst>
              <a:ext uri="{FF2B5EF4-FFF2-40B4-BE49-F238E27FC236}">
                <a16:creationId xmlns:a16="http://schemas.microsoft.com/office/drawing/2014/main" id="{046015BF-1CC3-8A47-B95A-554492337AAF}"/>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pic>
        <p:nvPicPr>
          <p:cNvPr id="1027" name="Picture 3">
            <a:extLst>
              <a:ext uri="{FF2B5EF4-FFF2-40B4-BE49-F238E27FC236}">
                <a16:creationId xmlns:a16="http://schemas.microsoft.com/office/drawing/2014/main" id="{F324184E-3B11-449C-901F-D218993B7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4469" y="3324225"/>
            <a:ext cx="4143539" cy="3351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 action="ppaction://hlinkshowjump?jump=previousslide"/>
            <a:extLst>
              <a:ext uri="{FF2B5EF4-FFF2-40B4-BE49-F238E27FC236}">
                <a16:creationId xmlns:a16="http://schemas.microsoft.com/office/drawing/2014/main" id="{F0AEF3E5-3C78-4412-8BFA-275E4F9CA7C4}"/>
              </a:ext>
            </a:extLst>
          </p:cNvPr>
          <p:cNvSpPr/>
          <p:nvPr/>
        </p:nvSpPr>
        <p:spPr>
          <a:xfrm>
            <a:off x="92869" y="0"/>
            <a:ext cx="13258800"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hlinkClick r:id="" action="ppaction://hlinkshowjump?jump=previousslide"/>
            <a:extLst>
              <a:ext uri="{FF2B5EF4-FFF2-40B4-BE49-F238E27FC236}">
                <a16:creationId xmlns:a16="http://schemas.microsoft.com/office/drawing/2014/main" id="{9379D324-002E-4F41-924A-C3B0B415EAF2}"/>
              </a:ext>
            </a:extLst>
          </p:cNvPr>
          <p:cNvSpPr/>
          <p:nvPr/>
        </p:nvSpPr>
        <p:spPr>
          <a:xfrm>
            <a:off x="0" y="0"/>
            <a:ext cx="13444538"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76804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09585D-65E8-A043-A23C-434221DC1AA3}"/>
              </a:ext>
            </a:extLst>
          </p:cNvPr>
          <p:cNvSpPr>
            <a:spLocks noGrp="1"/>
          </p:cNvSpPr>
          <p:nvPr>
            <p:ph type="title"/>
          </p:nvPr>
        </p:nvSpPr>
        <p:spPr>
          <a:xfrm>
            <a:off x="1083469" y="366846"/>
            <a:ext cx="11197199" cy="873497"/>
          </a:xfrm>
        </p:spPr>
        <p:txBody>
          <a:bodyPr/>
          <a:lstStyle/>
          <a:p>
            <a:r>
              <a:rPr lang="en-US" sz="4500"/>
              <a:t>instructions</a:t>
            </a:r>
          </a:p>
        </p:txBody>
      </p:sp>
      <p:sp>
        <p:nvSpPr>
          <p:cNvPr id="4" name="Text Placeholder 3">
            <a:extLst>
              <a:ext uri="{FF2B5EF4-FFF2-40B4-BE49-F238E27FC236}">
                <a16:creationId xmlns:a16="http://schemas.microsoft.com/office/drawing/2014/main" id="{8FA8AD70-3F7A-DA4A-BAFC-52B4E4D33CF1}"/>
              </a:ext>
            </a:extLst>
          </p:cNvPr>
          <p:cNvSpPr>
            <a:spLocks noGrp="1"/>
          </p:cNvSpPr>
          <p:nvPr>
            <p:ph type="body" sz="quarter" idx="10"/>
          </p:nvPr>
        </p:nvSpPr>
        <p:spPr>
          <a:xfrm>
            <a:off x="528625" y="1766006"/>
            <a:ext cx="12271005" cy="3768019"/>
          </a:xfrm>
        </p:spPr>
        <p:txBody>
          <a:bodyPr/>
          <a:lstStyle/>
          <a:p>
            <a:r>
              <a:rPr lang="en-AU" sz="2400" dirty="0">
                <a:hlinkClick r:id="rId2"/>
              </a:rPr>
              <a:t>Click here </a:t>
            </a:r>
            <a:r>
              <a:rPr lang="en-AU" sz="2400" dirty="0"/>
              <a:t>to play this quiz on the Kahoot interactive learning platform.</a:t>
            </a:r>
          </a:p>
          <a:p>
            <a:endParaRPr lang="en-AU" sz="2400" dirty="0"/>
          </a:p>
          <a:p>
            <a:r>
              <a:rPr lang="en-AU" sz="2400" dirty="0"/>
              <a:t>This is an interactive resource. As you go through this quiz </a:t>
            </a:r>
            <a:r>
              <a:rPr lang="en-US" sz="2400" dirty="0"/>
              <a:t>use your mouse to click on the correct answer for each question. </a:t>
            </a:r>
          </a:p>
          <a:p>
            <a:endParaRPr lang="en-US" sz="2400" dirty="0"/>
          </a:p>
          <a:p>
            <a:r>
              <a:rPr lang="en-US" sz="2400" dirty="0"/>
              <a:t>If you make a mistake you can go back and try again. </a:t>
            </a:r>
          </a:p>
          <a:p>
            <a:endParaRPr lang="en-US" sz="2400" dirty="0"/>
          </a:p>
          <a:p>
            <a:r>
              <a:rPr lang="en-US" sz="2400" dirty="0"/>
              <a:t>Click on the arrows to take you to the next question.</a:t>
            </a:r>
          </a:p>
          <a:p>
            <a:r>
              <a:rPr lang="en-US" sz="2400" dirty="0"/>
              <a:t>Good luck!</a:t>
            </a:r>
          </a:p>
          <a:p>
            <a:pPr>
              <a:lnSpc>
                <a:spcPct val="100000"/>
              </a:lnSpc>
              <a:spcAft>
                <a:spcPts val="600"/>
              </a:spcAft>
            </a:pPr>
            <a:endParaRPr lang="en-US" sz="2400" dirty="0">
              <a:solidFill>
                <a:srgbClr val="0B234B"/>
              </a:solidFill>
            </a:endParaRPr>
          </a:p>
        </p:txBody>
      </p:sp>
      <p:sp>
        <p:nvSpPr>
          <p:cNvPr id="3" name="TextBox 2">
            <a:extLst>
              <a:ext uri="{FF2B5EF4-FFF2-40B4-BE49-F238E27FC236}">
                <a16:creationId xmlns:a16="http://schemas.microsoft.com/office/drawing/2014/main" id="{9B295C5D-6043-4420-A989-E216E7CAA7A4}"/>
              </a:ext>
            </a:extLst>
          </p:cNvPr>
          <p:cNvSpPr txBox="1"/>
          <p:nvPr/>
        </p:nvSpPr>
        <p:spPr>
          <a:xfrm>
            <a:off x="528625" y="5734310"/>
            <a:ext cx="12415664"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AU" sz="1200" b="1" spc="-5" dirty="0">
                <a:solidFill>
                  <a:srgbClr val="414042"/>
                </a:solidFill>
                <a:latin typeface="Roboto"/>
                <a:cs typeface="Arial"/>
              </a:rPr>
              <a:t>Note: </a:t>
            </a:r>
            <a:r>
              <a:rPr lang="en-AU" sz="1200" dirty="0">
                <a:solidFill>
                  <a:srgbClr val="414042"/>
                </a:solidFill>
                <a:latin typeface="Roboto"/>
                <a:cs typeface="Arial"/>
              </a:rPr>
              <a:t>If you </a:t>
            </a:r>
            <a:r>
              <a:rPr lang="en-AU" sz="1200" spc="-5" dirty="0">
                <a:solidFill>
                  <a:srgbClr val="414042"/>
                </a:solidFill>
                <a:latin typeface="Roboto"/>
                <a:cs typeface="Arial"/>
              </a:rPr>
              <a:t>do edit this </a:t>
            </a:r>
            <a:r>
              <a:rPr lang="en-AU" sz="1200" dirty="0">
                <a:solidFill>
                  <a:srgbClr val="414042"/>
                </a:solidFill>
                <a:latin typeface="Roboto"/>
                <a:cs typeface="Arial"/>
              </a:rPr>
              <a:t>resource </a:t>
            </a:r>
            <a:r>
              <a:rPr lang="en-AU" sz="1200" spc="-5" dirty="0">
                <a:solidFill>
                  <a:srgbClr val="414042"/>
                </a:solidFill>
                <a:latin typeface="Roboto"/>
                <a:cs typeface="Arial"/>
              </a:rPr>
              <a:t>please ensure </a:t>
            </a:r>
            <a:r>
              <a:rPr lang="en-AU" sz="1200" dirty="0">
                <a:solidFill>
                  <a:srgbClr val="414042"/>
                </a:solidFill>
                <a:latin typeface="Roboto"/>
                <a:cs typeface="Arial"/>
              </a:rPr>
              <a:t>content </a:t>
            </a:r>
            <a:r>
              <a:rPr lang="en-AU" sz="1200" spc="-5" dirty="0">
                <a:solidFill>
                  <a:srgbClr val="414042"/>
                </a:solidFill>
                <a:latin typeface="Roboto"/>
                <a:cs typeface="Arial"/>
              </a:rPr>
              <a:t>and photos </a:t>
            </a:r>
            <a:r>
              <a:rPr lang="en-AU" sz="1200" dirty="0">
                <a:solidFill>
                  <a:srgbClr val="414042"/>
                </a:solidFill>
                <a:latin typeface="Roboto"/>
                <a:cs typeface="Arial"/>
              </a:rPr>
              <a:t>remain </a:t>
            </a:r>
            <a:r>
              <a:rPr lang="en-AU" sz="1200" spc="-5" dirty="0">
                <a:solidFill>
                  <a:srgbClr val="414042"/>
                </a:solidFill>
                <a:latin typeface="Roboto"/>
                <a:cs typeface="Arial"/>
              </a:rPr>
              <a:t>with </a:t>
            </a:r>
            <a:r>
              <a:rPr lang="en-AU" sz="1200" dirty="0">
                <a:solidFill>
                  <a:srgbClr val="414042"/>
                </a:solidFill>
                <a:latin typeface="Roboto"/>
                <a:cs typeface="Arial"/>
              </a:rPr>
              <a:t>the </a:t>
            </a:r>
            <a:r>
              <a:rPr lang="en-AU" sz="1200" spc="-5" dirty="0">
                <a:solidFill>
                  <a:srgbClr val="414042"/>
                </a:solidFill>
                <a:latin typeface="Roboto"/>
                <a:cs typeface="Arial"/>
              </a:rPr>
              <a:t>appropriate </a:t>
            </a:r>
            <a:r>
              <a:rPr lang="en-AU" sz="1200" dirty="0">
                <a:solidFill>
                  <a:srgbClr val="414042"/>
                </a:solidFill>
                <a:latin typeface="Roboto"/>
                <a:cs typeface="Arial"/>
              </a:rPr>
              <a:t>credit to </a:t>
            </a:r>
            <a:r>
              <a:rPr lang="en-AU" sz="1200" spc="-5" dirty="0">
                <a:solidFill>
                  <a:srgbClr val="414042"/>
                </a:solidFill>
                <a:latin typeface="Roboto"/>
                <a:cs typeface="Arial"/>
              </a:rPr>
              <a:t>Caritas </a:t>
            </a:r>
            <a:r>
              <a:rPr lang="en-AU" sz="1200" dirty="0">
                <a:solidFill>
                  <a:srgbClr val="414042"/>
                </a:solidFill>
                <a:latin typeface="Roboto"/>
                <a:cs typeface="Arial"/>
              </a:rPr>
              <a:t>Australia </a:t>
            </a:r>
            <a:r>
              <a:rPr lang="en-AU" sz="1200" spc="-5" dirty="0">
                <a:solidFill>
                  <a:srgbClr val="414042"/>
                </a:solidFill>
                <a:latin typeface="Roboto"/>
                <a:cs typeface="Arial"/>
              </a:rPr>
              <a:t>and </a:t>
            </a:r>
            <a:r>
              <a:rPr lang="en-AU" sz="1200" dirty="0">
                <a:solidFill>
                  <a:srgbClr val="414042"/>
                </a:solidFill>
                <a:latin typeface="Roboto"/>
                <a:cs typeface="Arial"/>
              </a:rPr>
              <a:t>the</a:t>
            </a:r>
            <a:r>
              <a:rPr lang="en-AU" sz="1200" spc="-94" dirty="0">
                <a:solidFill>
                  <a:srgbClr val="414042"/>
                </a:solidFill>
                <a:latin typeface="Roboto"/>
                <a:cs typeface="Arial"/>
              </a:rPr>
              <a:t> </a:t>
            </a:r>
            <a:r>
              <a:rPr lang="en-AU" sz="1200" spc="-5" dirty="0">
                <a:solidFill>
                  <a:srgbClr val="414042"/>
                </a:solidFill>
                <a:latin typeface="Roboto"/>
                <a:cs typeface="Arial"/>
              </a:rPr>
              <a:t>photographers.</a:t>
            </a:r>
          </a:p>
          <a:p>
            <a:pPr>
              <a:spcAft>
                <a:spcPts val="1200"/>
              </a:spcAft>
            </a:pPr>
            <a:r>
              <a:rPr lang="en-AU" sz="1200" b="1" spc="-5" dirty="0">
                <a:solidFill>
                  <a:srgbClr val="414042"/>
                </a:solidFill>
                <a:latin typeface="Roboto"/>
                <a:cs typeface="Arial"/>
              </a:rPr>
              <a:t>Copyright </a:t>
            </a:r>
            <a:r>
              <a:rPr lang="en-AU" sz="1200" b="1" dirty="0">
                <a:solidFill>
                  <a:srgbClr val="414042"/>
                </a:solidFill>
                <a:latin typeface="Roboto"/>
                <a:cs typeface="Arial"/>
              </a:rPr>
              <a:t>Policy: </a:t>
            </a:r>
            <a:r>
              <a:rPr lang="en-AU" sz="1200" dirty="0">
                <a:solidFill>
                  <a:srgbClr val="414042"/>
                </a:solidFill>
                <a:latin typeface="Roboto"/>
                <a:cs typeface="Arial"/>
              </a:rPr>
              <a:t>Material </a:t>
            </a:r>
            <a:r>
              <a:rPr lang="en-AU" sz="1200" spc="-5" dirty="0">
                <a:solidFill>
                  <a:srgbClr val="414042"/>
                </a:solidFill>
                <a:latin typeface="Roboto"/>
                <a:cs typeface="Arial"/>
              </a:rPr>
              <a:t>within our</a:t>
            </a:r>
            <a:r>
              <a:rPr lang="en-AU" sz="1200" dirty="0">
                <a:solidFill>
                  <a:srgbClr val="414042"/>
                </a:solidFill>
                <a:latin typeface="Roboto"/>
                <a:cs typeface="Arial"/>
              </a:rPr>
              <a:t> resources comes from a variety </a:t>
            </a:r>
            <a:r>
              <a:rPr lang="en-AU" sz="1200" spc="-5" dirty="0">
                <a:solidFill>
                  <a:srgbClr val="414042"/>
                </a:solidFill>
                <a:latin typeface="Roboto"/>
                <a:cs typeface="Arial"/>
              </a:rPr>
              <a:t>of </a:t>
            </a:r>
            <a:r>
              <a:rPr lang="en-AU" sz="1200" dirty="0">
                <a:solidFill>
                  <a:srgbClr val="414042"/>
                </a:solidFill>
                <a:latin typeface="Roboto"/>
                <a:cs typeface="Arial"/>
              </a:rPr>
              <a:t>sources </a:t>
            </a:r>
            <a:r>
              <a:rPr lang="en-AU" sz="1200" spc="-5" dirty="0">
                <a:solidFill>
                  <a:srgbClr val="414042"/>
                </a:solidFill>
                <a:latin typeface="Roboto"/>
                <a:cs typeface="Arial"/>
              </a:rPr>
              <a:t>and authors, including Caritas staff </a:t>
            </a:r>
            <a:r>
              <a:rPr lang="en-AU" sz="1200" dirty="0">
                <a:solidFill>
                  <a:srgbClr val="414042"/>
                </a:solidFill>
                <a:latin typeface="Roboto"/>
                <a:cs typeface="Arial"/>
              </a:rPr>
              <a:t>volunteers, </a:t>
            </a:r>
            <a:r>
              <a:rPr lang="en-AU" sz="1200" spc="-5" dirty="0">
                <a:solidFill>
                  <a:srgbClr val="414042"/>
                </a:solidFill>
                <a:latin typeface="Roboto"/>
                <a:cs typeface="Arial"/>
              </a:rPr>
              <a:t>overseas partners and news organisations. Our </a:t>
            </a:r>
            <a:r>
              <a:rPr lang="en-AU" sz="1200" dirty="0">
                <a:solidFill>
                  <a:srgbClr val="414042"/>
                </a:solidFill>
                <a:latin typeface="Roboto"/>
                <a:cs typeface="Arial"/>
              </a:rPr>
              <a:t>resources </a:t>
            </a:r>
            <a:r>
              <a:rPr lang="en-AU" sz="1200" spc="-5" dirty="0">
                <a:solidFill>
                  <a:srgbClr val="414042"/>
                </a:solidFill>
                <a:latin typeface="Roboto"/>
                <a:cs typeface="Arial"/>
              </a:rPr>
              <a:t>and </a:t>
            </a:r>
            <a:r>
              <a:rPr lang="en-AU" sz="1200" dirty="0">
                <a:solidFill>
                  <a:srgbClr val="414042"/>
                </a:solidFill>
                <a:latin typeface="Roboto"/>
                <a:cs typeface="Arial"/>
              </a:rPr>
              <a:t>the </a:t>
            </a:r>
            <a:r>
              <a:rPr lang="en-AU" sz="1200" spc="-5" dirty="0">
                <a:solidFill>
                  <a:srgbClr val="414042"/>
                </a:solidFill>
                <a:latin typeface="Roboto"/>
                <a:cs typeface="Arial"/>
              </a:rPr>
              <a:t>information, names, images, pictures, logos are provided </a:t>
            </a:r>
            <a:r>
              <a:rPr lang="en-AU" sz="1200" dirty="0">
                <a:solidFill>
                  <a:srgbClr val="414042"/>
                </a:solidFill>
                <a:latin typeface="Roboto"/>
                <a:cs typeface="Arial"/>
              </a:rPr>
              <a:t>“as </a:t>
            </a:r>
            <a:r>
              <a:rPr lang="en-AU" sz="1200" spc="-5" dirty="0">
                <a:solidFill>
                  <a:srgbClr val="414042"/>
                </a:solidFill>
                <a:latin typeface="Roboto"/>
                <a:cs typeface="Arial"/>
              </a:rPr>
              <a:t>is”, without </a:t>
            </a:r>
            <a:r>
              <a:rPr lang="en-AU" sz="1200" spc="-14" dirty="0">
                <a:solidFill>
                  <a:srgbClr val="414042"/>
                </a:solidFill>
                <a:latin typeface="Roboto"/>
                <a:cs typeface="Arial"/>
              </a:rPr>
              <a:t>warranty. </a:t>
            </a:r>
            <a:r>
              <a:rPr lang="en-AU" sz="1200" dirty="0">
                <a:solidFill>
                  <a:srgbClr val="414042"/>
                </a:solidFill>
                <a:latin typeface="Roboto"/>
                <a:cs typeface="Arial"/>
              </a:rPr>
              <a:t>Any mistakes </a:t>
            </a:r>
            <a:r>
              <a:rPr lang="en-AU" sz="1200" spc="-5" dirty="0">
                <a:solidFill>
                  <a:srgbClr val="414042"/>
                </a:solidFill>
                <a:latin typeface="Roboto"/>
                <a:cs typeface="Arial"/>
              </a:rPr>
              <a:t>brought </a:t>
            </a:r>
            <a:r>
              <a:rPr lang="en-AU" sz="1200" dirty="0">
                <a:solidFill>
                  <a:srgbClr val="414042"/>
                </a:solidFill>
                <a:latin typeface="Roboto"/>
                <a:cs typeface="Arial"/>
              </a:rPr>
              <a:t>to the </a:t>
            </a:r>
            <a:r>
              <a:rPr lang="en-AU" sz="1200" spc="-5" dirty="0">
                <a:solidFill>
                  <a:srgbClr val="414042"/>
                </a:solidFill>
                <a:latin typeface="Roboto"/>
                <a:cs typeface="Arial"/>
              </a:rPr>
              <a:t>attention of Caritas </a:t>
            </a:r>
            <a:r>
              <a:rPr lang="en-AU" sz="1200" dirty="0">
                <a:solidFill>
                  <a:srgbClr val="414042"/>
                </a:solidFill>
                <a:latin typeface="Roboto"/>
                <a:cs typeface="Arial"/>
              </a:rPr>
              <a:t>Australia</a:t>
            </a:r>
            <a:r>
              <a:rPr lang="en-AU" sz="1200" spc="-85" dirty="0">
                <a:solidFill>
                  <a:srgbClr val="414042"/>
                </a:solidFill>
                <a:latin typeface="Roboto"/>
                <a:cs typeface="Arial"/>
              </a:rPr>
              <a:t> </a:t>
            </a:r>
            <a:r>
              <a:rPr lang="en-AU" sz="1200" spc="-5" dirty="0">
                <a:solidFill>
                  <a:srgbClr val="414042"/>
                </a:solidFill>
                <a:latin typeface="Roboto"/>
                <a:cs typeface="Arial"/>
              </a:rPr>
              <a:t>will</a:t>
            </a:r>
            <a:r>
              <a:rPr lang="en-AU" sz="1200" dirty="0">
                <a:latin typeface="Roboto"/>
                <a:cs typeface="Arial"/>
              </a:rPr>
              <a:t> </a:t>
            </a:r>
            <a:r>
              <a:rPr lang="en-AU" sz="1200" spc="-5" dirty="0">
                <a:solidFill>
                  <a:srgbClr val="414042"/>
                </a:solidFill>
                <a:latin typeface="Roboto"/>
                <a:cs typeface="Arial"/>
              </a:rPr>
              <a:t>be </a:t>
            </a:r>
            <a:r>
              <a:rPr lang="en-AU" sz="1200" dirty="0">
                <a:solidFill>
                  <a:srgbClr val="414042"/>
                </a:solidFill>
                <a:latin typeface="Roboto"/>
                <a:cs typeface="Arial"/>
              </a:rPr>
              <a:t>corrected </a:t>
            </a:r>
            <a:r>
              <a:rPr lang="en-AU" sz="1200" spc="-5" dirty="0">
                <a:solidFill>
                  <a:srgbClr val="414042"/>
                </a:solidFill>
                <a:latin typeface="Roboto"/>
                <a:cs typeface="Arial"/>
              </a:rPr>
              <a:t>as </a:t>
            </a:r>
            <a:r>
              <a:rPr lang="en-AU" sz="1200" dirty="0">
                <a:solidFill>
                  <a:srgbClr val="414042"/>
                </a:solidFill>
                <a:latin typeface="Roboto"/>
                <a:cs typeface="Arial"/>
              </a:rPr>
              <a:t>soon </a:t>
            </a:r>
            <a:r>
              <a:rPr lang="en-AU" sz="1200" spc="-5" dirty="0">
                <a:solidFill>
                  <a:srgbClr val="414042"/>
                </a:solidFill>
                <a:latin typeface="Roboto"/>
                <a:cs typeface="Arial"/>
              </a:rPr>
              <a:t>as possible. </a:t>
            </a:r>
            <a:r>
              <a:rPr lang="en-AU" sz="1200" spc="-47" dirty="0">
                <a:solidFill>
                  <a:srgbClr val="414042"/>
                </a:solidFill>
                <a:latin typeface="Roboto"/>
                <a:cs typeface="Arial"/>
              </a:rPr>
              <a:t>To </a:t>
            </a:r>
            <a:r>
              <a:rPr lang="en-AU" sz="1200" dirty="0">
                <a:solidFill>
                  <a:srgbClr val="414042"/>
                </a:solidFill>
                <a:latin typeface="Roboto"/>
                <a:cs typeface="Arial"/>
              </a:rPr>
              <a:t>review the full </a:t>
            </a:r>
            <a:r>
              <a:rPr lang="en-AU" sz="1200" spc="-5" dirty="0">
                <a:solidFill>
                  <a:srgbClr val="414042"/>
                </a:solidFill>
                <a:latin typeface="Roboto"/>
                <a:cs typeface="Arial"/>
              </a:rPr>
              <a:t>Caritas Copyright </a:t>
            </a:r>
            <a:r>
              <a:rPr lang="en-AU" sz="1200" spc="-9" dirty="0">
                <a:solidFill>
                  <a:srgbClr val="414042"/>
                </a:solidFill>
                <a:latin typeface="Roboto"/>
                <a:cs typeface="Arial"/>
              </a:rPr>
              <a:t>Policy, </a:t>
            </a:r>
            <a:r>
              <a:rPr lang="en-AU" sz="1200" spc="-5" dirty="0">
                <a:solidFill>
                  <a:srgbClr val="414042"/>
                </a:solidFill>
                <a:latin typeface="Roboto"/>
                <a:cs typeface="Arial"/>
              </a:rPr>
              <a:t>please </a:t>
            </a:r>
            <a:r>
              <a:rPr lang="en-AU" sz="1200" dirty="0">
                <a:solidFill>
                  <a:srgbClr val="414042"/>
                </a:solidFill>
                <a:latin typeface="Roboto"/>
                <a:cs typeface="Arial"/>
              </a:rPr>
              <a:t>visit: </a:t>
            </a:r>
            <a:r>
              <a:rPr lang="en-AU" sz="1200" u="sng" dirty="0">
                <a:solidFill>
                  <a:srgbClr val="004751"/>
                </a:solidFill>
                <a:latin typeface="Roboto"/>
                <a:hlinkClick r:id="rId3"/>
              </a:rPr>
              <a:t>Caritas Australia</a:t>
            </a:r>
            <a:r>
              <a:rPr lang="en-AU" sz="1200" dirty="0">
                <a:solidFill>
                  <a:srgbClr val="004751"/>
                </a:solidFill>
                <a:latin typeface="Roboto"/>
              </a:rPr>
              <a:t>​</a:t>
            </a:r>
          </a:p>
        </p:txBody>
      </p:sp>
      <p:sp>
        <p:nvSpPr>
          <p:cNvPr id="13" name="bg object 21">
            <a:extLst>
              <a:ext uri="{FF2B5EF4-FFF2-40B4-BE49-F238E27FC236}">
                <a16:creationId xmlns:a16="http://schemas.microsoft.com/office/drawing/2014/main" id="{1174632B-7BC7-AF47-9586-9246269FC2DB}"/>
              </a:ext>
            </a:extLst>
          </p:cNvPr>
          <p:cNvSpPr>
            <a:spLocks noChangeAspect="1"/>
          </p:cNvSpPr>
          <p:nvPr/>
        </p:nvSpPr>
        <p:spPr>
          <a:xfrm>
            <a:off x="528625" y="504825"/>
            <a:ext cx="381520" cy="3810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66EA2FD-49FE-4556-A239-445B35A303BC}"/>
              </a:ext>
            </a:extLst>
          </p:cNvPr>
          <p:cNvSpPr/>
          <p:nvPr/>
        </p:nvSpPr>
        <p:spPr>
          <a:xfrm>
            <a:off x="730159" y="2105025"/>
            <a:ext cx="5636840" cy="4478149"/>
          </a:xfrm>
          <a:prstGeom prst="rect">
            <a:avLst/>
          </a:prstGeom>
        </p:spPr>
        <p:txBody>
          <a:bodyPr wrap="square">
            <a:spAutoFit/>
          </a:bodyPr>
          <a:lstStyle/>
          <a:p>
            <a:r>
              <a:rPr lang="en-AU" sz="3600" b="1" dirty="0">
                <a:solidFill>
                  <a:srgbClr val="0C244C"/>
                </a:solidFill>
                <a:latin typeface="+mj-lt"/>
                <a:ea typeface="Roboto" pitchFamily="2" charset="0"/>
              </a:rPr>
              <a:t>CORRECT!</a:t>
            </a:r>
          </a:p>
          <a:p>
            <a:r>
              <a:rPr lang="en-AU" sz="2800" dirty="0">
                <a:solidFill>
                  <a:srgbClr val="0C244C"/>
                </a:solidFill>
                <a:latin typeface="+mj-lt"/>
                <a:ea typeface="Roboto" pitchFamily="2" charset="0"/>
              </a:rPr>
              <a:t>Access to clean, safe water prevents diseases and deaths, particularly in young children.</a:t>
            </a:r>
          </a:p>
          <a:p>
            <a:endParaRPr lang="en-AU" sz="2800" dirty="0">
              <a:solidFill>
                <a:srgbClr val="0C244C"/>
              </a:solidFill>
              <a:latin typeface="+mj-lt"/>
              <a:ea typeface="Roboto" pitchFamily="2" charset="0"/>
            </a:endParaRPr>
          </a:p>
          <a:p>
            <a:r>
              <a:rPr lang="en-AU" sz="2800" dirty="0">
                <a:solidFill>
                  <a:srgbClr val="0C244C"/>
                </a:solidFill>
                <a:latin typeface="+mj-lt"/>
                <a:ea typeface="Roboto" pitchFamily="2" charset="0"/>
              </a:rPr>
              <a:t>Having close access to water gives women and girls more time to attend school, growing crops etc.</a:t>
            </a:r>
          </a:p>
          <a:p>
            <a:pPr>
              <a:spcBef>
                <a:spcPct val="0"/>
              </a:spcBef>
            </a:pPr>
            <a:endParaRPr lang="en-GB" altLang="en-US" sz="2500" dirty="0">
              <a:solidFill>
                <a:srgbClr val="0B234B"/>
              </a:solidFill>
              <a:latin typeface="+mj-lt"/>
              <a:ea typeface="Roboto" pitchFamily="2" charset="0"/>
              <a:cs typeface="Arial" panose="020B0604020202020204" pitchFamily="34" charset="0"/>
            </a:endParaRPr>
          </a:p>
        </p:txBody>
      </p:sp>
      <p:sp>
        <p:nvSpPr>
          <p:cNvPr id="22" name="Title 23">
            <a:extLst>
              <a:ext uri="{FF2B5EF4-FFF2-40B4-BE49-F238E27FC236}">
                <a16:creationId xmlns:a16="http://schemas.microsoft.com/office/drawing/2014/main" id="{1E235132-D030-8F48-B291-3310B52B0C97}"/>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0C244C"/>
                </a:solidFill>
                <a:latin typeface="Arial"/>
                <a:ea typeface="+mj-ea"/>
                <a:cs typeface="Arial"/>
              </a:defRPr>
            </a:lvl1pPr>
          </a:lstStyle>
          <a:p>
            <a:r>
              <a:rPr lang="en-US" sz="4500"/>
              <a:t>Answer  correct!</a:t>
            </a:r>
            <a:endParaRPr lang="en-US" sz="4500" b="0"/>
          </a:p>
        </p:txBody>
      </p:sp>
      <p:sp>
        <p:nvSpPr>
          <p:cNvPr id="24" name="bg object 21">
            <a:extLst>
              <a:ext uri="{FF2B5EF4-FFF2-40B4-BE49-F238E27FC236}">
                <a16:creationId xmlns:a16="http://schemas.microsoft.com/office/drawing/2014/main" id="{93A54470-8F14-B04E-AADD-207B94378B56}"/>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grpSp>
        <p:nvGrpSpPr>
          <p:cNvPr id="27" name="Group 26">
            <a:extLst>
              <a:ext uri="{FF2B5EF4-FFF2-40B4-BE49-F238E27FC236}">
                <a16:creationId xmlns:a16="http://schemas.microsoft.com/office/drawing/2014/main" id="{333886BB-B814-8647-9F92-F6152A51CE0E}"/>
              </a:ext>
            </a:extLst>
          </p:cNvPr>
          <p:cNvGrpSpPr/>
          <p:nvPr/>
        </p:nvGrpSpPr>
        <p:grpSpPr>
          <a:xfrm rot="1515613">
            <a:off x="4817982" y="2095040"/>
            <a:ext cx="3193854" cy="1908902"/>
            <a:chOff x="3340613" y="4464787"/>
            <a:chExt cx="3193854" cy="1908902"/>
          </a:xfrm>
        </p:grpSpPr>
        <p:sp>
          <p:nvSpPr>
            <p:cNvPr id="28" name="Left Arrow 3">
              <a:hlinkClick r:id="" action="ppaction://hlinkshowjump?jump=previousslide"/>
              <a:extLst>
                <a:ext uri="{FF2B5EF4-FFF2-40B4-BE49-F238E27FC236}">
                  <a16:creationId xmlns:a16="http://schemas.microsoft.com/office/drawing/2014/main" id="{4F378471-611E-E24F-B5BE-BAAA46463CD5}"/>
                </a:ext>
              </a:extLst>
            </p:cNvPr>
            <p:cNvSpPr/>
            <p:nvPr/>
          </p:nvSpPr>
          <p:spPr bwMode="auto">
            <a:xfrm rot="9903666">
              <a:off x="4785091" y="5403649"/>
              <a:ext cx="1664288" cy="970040"/>
            </a:xfrm>
            <a:prstGeom prst="leftArrow">
              <a:avLst/>
            </a:prstGeom>
            <a:solidFill>
              <a:srgbClr val="D86075"/>
            </a:solidFill>
            <a:ln w="19050">
              <a:noFill/>
            </a:ln>
            <a:effectLst/>
          </p:spPr>
          <p:txBody>
            <a:bodyPr wrap="none" rtlCol="0" anchor="ctr"/>
            <a:lstStyle/>
            <a:p>
              <a:pPr algn="ctr"/>
              <a:endParaRPr lang="en-US"/>
            </a:p>
          </p:txBody>
        </p:sp>
        <p:sp>
          <p:nvSpPr>
            <p:cNvPr id="29" name="Round Diagonal Corner Rectangle 28">
              <a:extLst>
                <a:ext uri="{FF2B5EF4-FFF2-40B4-BE49-F238E27FC236}">
                  <a16:creationId xmlns:a16="http://schemas.microsoft.com/office/drawing/2014/main" id="{6A1B20E7-1EE3-FE42-A674-8DA38B43E329}"/>
                </a:ext>
              </a:extLst>
            </p:cNvPr>
            <p:cNvSpPr/>
            <p:nvPr/>
          </p:nvSpPr>
          <p:spPr>
            <a:xfrm rot="15303666">
              <a:off x="4658195" y="3436782"/>
              <a:ext cx="829298" cy="2885307"/>
            </a:xfrm>
            <a:prstGeom prst="round2DiagRect">
              <a:avLst>
                <a:gd name="adj1" fmla="val 37573"/>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BEABFC8-981B-5D42-B36C-989B123330CE}"/>
                </a:ext>
              </a:extLst>
            </p:cNvPr>
            <p:cNvSpPr txBox="1"/>
            <p:nvPr/>
          </p:nvSpPr>
          <p:spPr>
            <a:xfrm rot="20703666">
              <a:off x="3340613" y="4590072"/>
              <a:ext cx="3193854" cy="584775"/>
            </a:xfrm>
            <a:prstGeom prst="rect">
              <a:avLst/>
            </a:prstGeom>
            <a:noFill/>
          </p:spPr>
          <p:txBody>
            <a:bodyPr wrap="square" rtlCol="0">
              <a:spAutoFit/>
            </a:bodyPr>
            <a:lstStyle/>
            <a:p>
              <a:pPr algn="ctr"/>
              <a:r>
                <a:rPr lang="en-AU" sz="3200" b="1">
                  <a:solidFill>
                    <a:schemeClr val="bg1"/>
                  </a:solidFill>
                  <a:latin typeface="Roboto" pitchFamily="2" charset="0"/>
                  <a:ea typeface="Roboto" pitchFamily="2" charset="0"/>
                </a:rPr>
                <a:t>B. 2.2 billion</a:t>
              </a:r>
            </a:p>
          </p:txBody>
        </p:sp>
      </p:grpSp>
      <p:pic>
        <p:nvPicPr>
          <p:cNvPr id="12" name="Picture Placeholder 3">
            <a:extLst>
              <a:ext uri="{FF2B5EF4-FFF2-40B4-BE49-F238E27FC236}">
                <a16:creationId xmlns:a16="http://schemas.microsoft.com/office/drawing/2014/main" id="{EBD14E8A-E6D9-4E94-9263-E95559A3D5F8}"/>
              </a:ext>
            </a:extLst>
          </p:cNvPr>
          <p:cNvPicPr>
            <a:picLocks noChangeAspect="1"/>
          </p:cNvPicPr>
          <p:nvPr/>
        </p:nvPicPr>
        <p:blipFill>
          <a:blip r:embed="rId4"/>
          <a:srcRect l="14459" r="14459"/>
          <a:stretch>
            <a:fillRect/>
          </a:stretch>
        </p:blipFill>
        <p:spPr>
          <a:xfrm>
            <a:off x="8347948" y="2080224"/>
            <a:ext cx="4491631" cy="4185146"/>
          </a:xfrm>
          <a:prstGeom prst="rect">
            <a:avLst/>
          </a:prstGeom>
        </p:spPr>
      </p:pic>
      <p:sp>
        <p:nvSpPr>
          <p:cNvPr id="2" name="Rectangle 1">
            <a:extLst>
              <a:ext uri="{FF2B5EF4-FFF2-40B4-BE49-F238E27FC236}">
                <a16:creationId xmlns:a16="http://schemas.microsoft.com/office/drawing/2014/main" id="{ECD032AD-946F-4F1F-B499-B2A7D97C5140}"/>
              </a:ext>
            </a:extLst>
          </p:cNvPr>
          <p:cNvSpPr/>
          <p:nvPr/>
        </p:nvSpPr>
        <p:spPr>
          <a:xfrm>
            <a:off x="8250865" y="6322507"/>
            <a:ext cx="4804747" cy="507831"/>
          </a:xfrm>
          <a:prstGeom prst="rect">
            <a:avLst/>
          </a:prstGeom>
        </p:spPr>
        <p:txBody>
          <a:bodyPr wrap="square">
            <a:spAutoFit/>
          </a:bodyPr>
          <a:lstStyle/>
          <a:p>
            <a:pPr lvl="0">
              <a:defRPr/>
            </a:pPr>
            <a:r>
              <a:rPr lang="en-AU" sz="900">
                <a:solidFill>
                  <a:prstClr val="black"/>
                </a:solidFill>
                <a:latin typeface="+mj-lt"/>
                <a:ea typeface="Roboto" pitchFamily="2" charset="0"/>
              </a:rPr>
              <a:t>Peter from the Solomon Islands had to walk long distances to find water that was unsafe. Caritas assisted to install water tanks and pipe safe water to his school. Credit Cassandra Hill</a:t>
            </a:r>
          </a:p>
        </p:txBody>
      </p:sp>
      <p:sp>
        <p:nvSpPr>
          <p:cNvPr id="3" name="Rectangle 2">
            <a:hlinkClick r:id="rId5" action="ppaction://hlinksldjump"/>
            <a:extLst>
              <a:ext uri="{FF2B5EF4-FFF2-40B4-BE49-F238E27FC236}">
                <a16:creationId xmlns:a16="http://schemas.microsoft.com/office/drawing/2014/main" id="{B99570B2-A157-4637-A12A-119716D48C66}"/>
              </a:ext>
            </a:extLst>
          </p:cNvPr>
          <p:cNvSpPr/>
          <p:nvPr/>
        </p:nvSpPr>
        <p:spPr>
          <a:xfrm>
            <a:off x="-100208" y="0"/>
            <a:ext cx="11944878" cy="2064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hlinkClick r:id="rId5" action="ppaction://hlinksldjump"/>
            <a:extLst>
              <a:ext uri="{FF2B5EF4-FFF2-40B4-BE49-F238E27FC236}">
                <a16:creationId xmlns:a16="http://schemas.microsoft.com/office/drawing/2014/main" id="{B1C40FAB-0E3F-4269-ABE6-51485F1E0A0B}"/>
              </a:ext>
            </a:extLst>
          </p:cNvPr>
          <p:cNvSpPr/>
          <p:nvPr/>
        </p:nvSpPr>
        <p:spPr>
          <a:xfrm>
            <a:off x="-87682" y="0"/>
            <a:ext cx="13532220"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697808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 Diagonal Corner Rectangle 30">
            <a:extLst>
              <a:ext uri="{FF2B5EF4-FFF2-40B4-BE49-F238E27FC236}">
                <a16:creationId xmlns:a16="http://schemas.microsoft.com/office/drawing/2014/main" id="{895949D5-B4F4-4F4A-958D-2800885981B0}"/>
              </a:ext>
            </a:extLst>
          </p:cNvPr>
          <p:cNvSpPr/>
          <p:nvPr/>
        </p:nvSpPr>
        <p:spPr>
          <a:xfrm rot="16200000">
            <a:off x="3501231" y="2354263"/>
            <a:ext cx="803276" cy="3505200"/>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a:extLst>
              <a:ext uri="{FF2B5EF4-FFF2-40B4-BE49-F238E27FC236}">
                <a16:creationId xmlns:a16="http://schemas.microsoft.com/office/drawing/2014/main" id="{ACCB55B2-9B3B-DB4B-8B60-B6E65B41F85E}"/>
              </a:ext>
            </a:extLst>
          </p:cNvPr>
          <p:cNvSpPr/>
          <p:nvPr/>
        </p:nvSpPr>
        <p:spPr>
          <a:xfrm rot="16200000">
            <a:off x="3501231" y="1287462"/>
            <a:ext cx="803275" cy="3505201"/>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9">
            <a:extLst>
              <a:ext uri="{FF2B5EF4-FFF2-40B4-BE49-F238E27FC236}">
                <a16:creationId xmlns:a16="http://schemas.microsoft.com/office/drawing/2014/main" id="{0D1B3F16-024F-3B46-87B2-BD6BF510AC1D}"/>
              </a:ext>
            </a:extLst>
          </p:cNvPr>
          <p:cNvSpPr>
            <a:spLocks noGrp="1"/>
          </p:cNvSpPr>
          <p:nvPr>
            <p:ph type="body" sz="quarter" idx="10"/>
          </p:nvPr>
        </p:nvSpPr>
        <p:spPr>
          <a:xfrm>
            <a:off x="245269" y="1495425"/>
            <a:ext cx="12365842" cy="890163"/>
          </a:xfrm>
        </p:spPr>
        <p:txBody>
          <a:bodyPr/>
          <a:lstStyle/>
          <a:p>
            <a:r>
              <a:rPr lang="en-AU" sz="3200" b="1" dirty="0">
                <a:solidFill>
                  <a:srgbClr val="0B234B"/>
                </a:solidFill>
                <a:latin typeface="Roboto" pitchFamily="2" charset="0"/>
                <a:ea typeface="Roboto" pitchFamily="2" charset="0"/>
              </a:rPr>
              <a:t>How many schools around the world do not have access to clean water?</a:t>
            </a:r>
          </a:p>
        </p:txBody>
      </p:sp>
      <p:sp>
        <p:nvSpPr>
          <p:cNvPr id="37" name="Title Placeholder 1">
            <a:extLst>
              <a:ext uri="{FF2B5EF4-FFF2-40B4-BE49-F238E27FC236}">
                <a16:creationId xmlns:a16="http://schemas.microsoft.com/office/drawing/2014/main" id="{8D0CC9F2-F283-1642-86DB-3F1EDE7C43AC}"/>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C3DDD7"/>
                </a:solidFill>
                <a:latin typeface="Arial"/>
                <a:ea typeface="+mj-ea"/>
                <a:cs typeface="Arial"/>
              </a:defRPr>
            </a:lvl1pPr>
          </a:lstStyle>
          <a:p>
            <a:r>
              <a:rPr lang="en-US" sz="4500"/>
              <a:t>Question 7</a:t>
            </a:r>
          </a:p>
        </p:txBody>
      </p:sp>
      <p:sp>
        <p:nvSpPr>
          <p:cNvPr id="38" name="bg object 21">
            <a:extLst>
              <a:ext uri="{FF2B5EF4-FFF2-40B4-BE49-F238E27FC236}">
                <a16:creationId xmlns:a16="http://schemas.microsoft.com/office/drawing/2014/main" id="{A81A904F-F80C-4949-927A-82E0522C2869}"/>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sp>
        <p:nvSpPr>
          <p:cNvPr id="45" name="TextBox 44">
            <a:hlinkClick r:id="" action="ppaction://hlinkshowjump?jump=nextslide"/>
            <a:extLst>
              <a:ext uri="{FF2B5EF4-FFF2-40B4-BE49-F238E27FC236}">
                <a16:creationId xmlns:a16="http://schemas.microsoft.com/office/drawing/2014/main" id="{C9853827-FE94-E441-BBCE-9DABF749E5A7}"/>
              </a:ext>
            </a:extLst>
          </p:cNvPr>
          <p:cNvSpPr txBox="1"/>
          <p:nvPr/>
        </p:nvSpPr>
        <p:spPr>
          <a:xfrm>
            <a:off x="2150268" y="2712889"/>
            <a:ext cx="3178132" cy="646331"/>
          </a:xfrm>
          <a:prstGeom prst="rect">
            <a:avLst/>
          </a:prstGeom>
          <a:noFill/>
        </p:spPr>
        <p:txBody>
          <a:bodyPr wrap="square" rtlCol="0">
            <a:spAutoFit/>
          </a:bodyPr>
          <a:lstStyle/>
          <a:p>
            <a:pPr algn="ctr"/>
            <a:r>
              <a:rPr lang="en-AU" sz="3600" b="1" dirty="0">
                <a:solidFill>
                  <a:srgbClr val="761F00"/>
                </a:solidFill>
                <a:latin typeface="Roboto" pitchFamily="2" charset="0"/>
                <a:ea typeface="Roboto" pitchFamily="2" charset="0"/>
              </a:rPr>
              <a:t>A. 1%</a:t>
            </a:r>
          </a:p>
        </p:txBody>
      </p:sp>
      <p:sp>
        <p:nvSpPr>
          <p:cNvPr id="17" name="Picture Placeholder 4">
            <a:extLst>
              <a:ext uri="{FF2B5EF4-FFF2-40B4-BE49-F238E27FC236}">
                <a16:creationId xmlns:a16="http://schemas.microsoft.com/office/drawing/2014/main" id="{A7320670-02E7-BC4E-BD82-F277B84A0EC5}"/>
              </a:ext>
            </a:extLst>
          </p:cNvPr>
          <p:cNvSpPr txBox="1">
            <a:spLocks/>
          </p:cNvSpPr>
          <p:nvPr/>
        </p:nvSpPr>
        <p:spPr>
          <a:xfrm>
            <a:off x="13972933" y="1885927"/>
            <a:ext cx="4796431" cy="4307082"/>
          </a:xfrm>
          <a:prstGeom prst="rect">
            <a:avLst/>
          </a:prstGeom>
        </p:spPr>
      </p:sp>
      <p:sp>
        <p:nvSpPr>
          <p:cNvPr id="27" name="TextBox 26">
            <a:hlinkClick r:id="rId4" action="ppaction://hlinksldjump"/>
            <a:extLst>
              <a:ext uri="{FF2B5EF4-FFF2-40B4-BE49-F238E27FC236}">
                <a16:creationId xmlns:a16="http://schemas.microsoft.com/office/drawing/2014/main" id="{84DB6817-91B3-E548-8AE1-27FE34C708F3}"/>
              </a:ext>
            </a:extLst>
          </p:cNvPr>
          <p:cNvSpPr txBox="1"/>
          <p:nvPr/>
        </p:nvSpPr>
        <p:spPr>
          <a:xfrm>
            <a:off x="2150269" y="3781425"/>
            <a:ext cx="3374072" cy="646331"/>
          </a:xfrm>
          <a:prstGeom prst="rect">
            <a:avLst/>
          </a:prstGeom>
          <a:noFill/>
        </p:spPr>
        <p:txBody>
          <a:bodyPr wrap="square" rtlCol="0">
            <a:spAutoFit/>
          </a:bodyPr>
          <a:lstStyle/>
          <a:p>
            <a:pPr algn="ctr"/>
            <a:r>
              <a:rPr lang="en-AU" sz="3600" b="1" dirty="0">
                <a:solidFill>
                  <a:srgbClr val="761F00"/>
                </a:solidFill>
                <a:latin typeface="Roboto" pitchFamily="2" charset="0"/>
                <a:ea typeface="Roboto" pitchFamily="2" charset="0"/>
              </a:rPr>
              <a:t>B. 11%</a:t>
            </a:r>
          </a:p>
        </p:txBody>
      </p:sp>
      <p:sp>
        <p:nvSpPr>
          <p:cNvPr id="32" name="Round Diagonal Corner Rectangle 31">
            <a:extLst>
              <a:ext uri="{FF2B5EF4-FFF2-40B4-BE49-F238E27FC236}">
                <a16:creationId xmlns:a16="http://schemas.microsoft.com/office/drawing/2014/main" id="{FCE2F7C7-1C18-514A-8DD7-0B0EADDB3A7C}"/>
              </a:ext>
            </a:extLst>
          </p:cNvPr>
          <p:cNvSpPr/>
          <p:nvPr/>
        </p:nvSpPr>
        <p:spPr>
          <a:xfrm rot="16200000">
            <a:off x="3501230" y="3410376"/>
            <a:ext cx="803275" cy="3505199"/>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hlinkClick r:id="" action="ppaction://hlinkshowjump?jump=nextslide"/>
            <a:extLst>
              <a:ext uri="{FF2B5EF4-FFF2-40B4-BE49-F238E27FC236}">
                <a16:creationId xmlns:a16="http://schemas.microsoft.com/office/drawing/2014/main" id="{03E7EA66-F205-4342-9537-CC51E49BBDDD}"/>
              </a:ext>
            </a:extLst>
          </p:cNvPr>
          <p:cNvSpPr txBox="1"/>
          <p:nvPr/>
        </p:nvSpPr>
        <p:spPr>
          <a:xfrm>
            <a:off x="2150269" y="4772025"/>
            <a:ext cx="3374072" cy="646331"/>
          </a:xfrm>
          <a:prstGeom prst="rect">
            <a:avLst/>
          </a:prstGeom>
          <a:noFill/>
        </p:spPr>
        <p:txBody>
          <a:bodyPr wrap="square" rtlCol="0">
            <a:spAutoFit/>
          </a:bodyPr>
          <a:lstStyle/>
          <a:p>
            <a:pPr algn="ctr"/>
            <a:r>
              <a:rPr lang="en-AU" sz="3600" b="1">
                <a:solidFill>
                  <a:srgbClr val="761F00"/>
                </a:solidFill>
                <a:latin typeface="Roboto" pitchFamily="2" charset="0"/>
                <a:ea typeface="Roboto" pitchFamily="2" charset="0"/>
              </a:rPr>
              <a:t>C. 21%</a:t>
            </a:r>
          </a:p>
        </p:txBody>
      </p:sp>
      <p:sp>
        <p:nvSpPr>
          <p:cNvPr id="15" name="Round Diagonal Corner Rectangle 24">
            <a:extLst>
              <a:ext uri="{FF2B5EF4-FFF2-40B4-BE49-F238E27FC236}">
                <a16:creationId xmlns:a16="http://schemas.microsoft.com/office/drawing/2014/main" id="{FE6EEDCB-AE6F-49A7-A215-0A6226D6ECB6}"/>
              </a:ext>
            </a:extLst>
          </p:cNvPr>
          <p:cNvSpPr/>
          <p:nvPr/>
        </p:nvSpPr>
        <p:spPr>
          <a:xfrm rot="16200000">
            <a:off x="3528457" y="4477013"/>
            <a:ext cx="825022" cy="3428999"/>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DB2AD7-3EC5-4779-9DF0-45120E26D3FC}"/>
              </a:ext>
            </a:extLst>
          </p:cNvPr>
          <p:cNvSpPr txBox="1"/>
          <p:nvPr/>
        </p:nvSpPr>
        <p:spPr>
          <a:xfrm>
            <a:off x="3064669" y="5915025"/>
            <a:ext cx="2263731" cy="646331"/>
          </a:xfrm>
          <a:prstGeom prst="rect">
            <a:avLst/>
          </a:prstGeom>
          <a:noFill/>
        </p:spPr>
        <p:txBody>
          <a:bodyPr wrap="square" rtlCol="0">
            <a:spAutoFit/>
          </a:bodyPr>
          <a:lstStyle/>
          <a:p>
            <a:r>
              <a:rPr lang="en-AU" sz="3600" b="1" dirty="0">
                <a:solidFill>
                  <a:srgbClr val="761F00"/>
                </a:solidFill>
                <a:latin typeface="Roboto" pitchFamily="2" charset="0"/>
                <a:ea typeface="Roboto" pitchFamily="2" charset="0"/>
              </a:rPr>
              <a:t>D. 31%</a:t>
            </a:r>
          </a:p>
        </p:txBody>
      </p:sp>
      <p:pic>
        <p:nvPicPr>
          <p:cNvPr id="18" name="Picture Placeholder 6">
            <a:extLst>
              <a:ext uri="{FF2B5EF4-FFF2-40B4-BE49-F238E27FC236}">
                <a16:creationId xmlns:a16="http://schemas.microsoft.com/office/drawing/2014/main" id="{18B130ED-C49F-42C4-B9CF-5D66E5535258}"/>
              </a:ext>
            </a:extLst>
          </p:cNvPr>
          <p:cNvPicPr>
            <a:picLocks noGrp="1" noChangeAspect="1"/>
          </p:cNvPicPr>
          <p:nvPr>
            <p:ph type="pic" sz="quarter" idx="14"/>
          </p:nvPr>
        </p:nvPicPr>
        <p:blipFill rotWithShape="1">
          <a:blip r:embed="rId5" cstate="screen">
            <a:extLst>
              <a:ext uri="{28A0092B-C50C-407E-A947-70E740481C1C}">
                <a14:useLocalDpi xmlns:a14="http://schemas.microsoft.com/office/drawing/2010/main"/>
              </a:ext>
            </a:extLst>
          </a:blip>
          <a:srcRect l="851" r="851"/>
          <a:stretch/>
        </p:blipFill>
        <p:spPr>
          <a:xfrm>
            <a:off x="8170069" y="2409825"/>
            <a:ext cx="4088102" cy="3810000"/>
          </a:xfrm>
          <a:prstGeom prst="rect">
            <a:avLst/>
          </a:prstGeom>
        </p:spPr>
      </p:pic>
      <p:sp>
        <p:nvSpPr>
          <p:cNvPr id="19" name="Text Placeholder 3">
            <a:extLst>
              <a:ext uri="{FF2B5EF4-FFF2-40B4-BE49-F238E27FC236}">
                <a16:creationId xmlns:a16="http://schemas.microsoft.com/office/drawing/2014/main" id="{27766FF3-EC50-465F-933D-F927A1EA470C}"/>
              </a:ext>
            </a:extLst>
          </p:cNvPr>
          <p:cNvSpPr txBox="1">
            <a:spLocks/>
          </p:cNvSpPr>
          <p:nvPr/>
        </p:nvSpPr>
        <p:spPr>
          <a:xfrm>
            <a:off x="8017669" y="6296025"/>
            <a:ext cx="4262999" cy="34684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900" dirty="0">
                <a:latin typeface="+mj-lt"/>
                <a:ea typeface="Roboto" pitchFamily="2" charset="0"/>
              </a:rPr>
              <a:t>Students use the tap connected to the new reliable water system installed by the school, with the help of Caritas Australia and partners</a:t>
            </a:r>
          </a:p>
          <a:p>
            <a:pPr marL="0" indent="0">
              <a:buNone/>
            </a:pPr>
            <a:r>
              <a:rPr lang="en-AU" sz="900" b="1" dirty="0">
                <a:latin typeface="+mj-lt"/>
                <a:ea typeface="Roboto" pitchFamily="2" charset="0"/>
              </a:rPr>
              <a:t>Credit: </a:t>
            </a:r>
            <a:r>
              <a:rPr lang="en-AU" sz="900" dirty="0">
                <a:latin typeface="+mj-lt"/>
                <a:ea typeface="Roboto" pitchFamily="2" charset="0"/>
              </a:rPr>
              <a:t>Cassandra Hill</a:t>
            </a:r>
          </a:p>
          <a:p>
            <a:pPr marL="0" indent="0">
              <a:buNone/>
            </a:pPr>
            <a:endParaRPr lang="en-US" sz="900" dirty="0">
              <a:latin typeface="+mj-lt"/>
            </a:endParaRPr>
          </a:p>
        </p:txBody>
      </p:sp>
      <p:sp>
        <p:nvSpPr>
          <p:cNvPr id="3" name="Rectangle 2">
            <a:hlinkClick r:id="rId6" action="ppaction://hlinksldjump"/>
            <a:extLst>
              <a:ext uri="{FF2B5EF4-FFF2-40B4-BE49-F238E27FC236}">
                <a16:creationId xmlns:a16="http://schemas.microsoft.com/office/drawing/2014/main" id="{3DBA7398-4F19-450A-A9C2-27C76881A832}"/>
              </a:ext>
            </a:extLst>
          </p:cNvPr>
          <p:cNvSpPr/>
          <p:nvPr/>
        </p:nvSpPr>
        <p:spPr>
          <a:xfrm>
            <a:off x="2029217" y="3632549"/>
            <a:ext cx="362625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hlinkClick r:id="rId4" action="ppaction://hlinksldjump"/>
            <a:extLst>
              <a:ext uri="{FF2B5EF4-FFF2-40B4-BE49-F238E27FC236}">
                <a16:creationId xmlns:a16="http://schemas.microsoft.com/office/drawing/2014/main" id="{73D3B34A-91B4-49D8-8CDC-0C859943DA00}"/>
              </a:ext>
            </a:extLst>
          </p:cNvPr>
          <p:cNvSpPr/>
          <p:nvPr/>
        </p:nvSpPr>
        <p:spPr>
          <a:xfrm>
            <a:off x="2054269" y="5749447"/>
            <a:ext cx="372224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hlinkClick r:id="rId6" action="ppaction://hlinksldjump"/>
            <a:extLst>
              <a:ext uri="{FF2B5EF4-FFF2-40B4-BE49-F238E27FC236}">
                <a16:creationId xmlns:a16="http://schemas.microsoft.com/office/drawing/2014/main" id="{8AC0AC6A-5630-4186-8B15-E4D509189D78}"/>
              </a:ext>
            </a:extLst>
          </p:cNvPr>
          <p:cNvSpPr/>
          <p:nvPr/>
        </p:nvSpPr>
        <p:spPr>
          <a:xfrm>
            <a:off x="2150268" y="2578854"/>
            <a:ext cx="362625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hlinkClick r:id="rId6" action="ppaction://hlinksldjump"/>
            <a:extLst>
              <a:ext uri="{FF2B5EF4-FFF2-40B4-BE49-F238E27FC236}">
                <a16:creationId xmlns:a16="http://schemas.microsoft.com/office/drawing/2014/main" id="{123EA587-8904-4FB3-B61C-3A0BE16F97D9}"/>
              </a:ext>
            </a:extLst>
          </p:cNvPr>
          <p:cNvSpPr/>
          <p:nvPr/>
        </p:nvSpPr>
        <p:spPr>
          <a:xfrm>
            <a:off x="2150268" y="4685487"/>
            <a:ext cx="362625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850170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85F7A2ED-C8B1-4C9E-9E40-5B64FA39EA6F}"/>
              </a:ext>
            </a:extLst>
          </p:cNvPr>
          <p:cNvSpPr txBox="1"/>
          <p:nvPr/>
        </p:nvSpPr>
        <p:spPr>
          <a:xfrm>
            <a:off x="4360069" y="1734167"/>
            <a:ext cx="4724400" cy="1015663"/>
          </a:xfrm>
          <a:prstGeom prst="rect">
            <a:avLst/>
          </a:prstGeom>
          <a:noFill/>
        </p:spPr>
        <p:txBody>
          <a:bodyPr wrap="square" rtlCol="0">
            <a:spAutoFit/>
          </a:bodyPr>
          <a:lstStyle/>
          <a:p>
            <a:pPr algn="ctr"/>
            <a:r>
              <a:rPr lang="en-AU" sz="6000" b="1">
                <a:solidFill>
                  <a:srgbClr val="0C244C"/>
                </a:solidFill>
                <a:latin typeface="Roboto" pitchFamily="2"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302322" y="4056709"/>
            <a:ext cx="2839895" cy="1655249"/>
          </a:xfrm>
          <a:prstGeom prst="leftArrow">
            <a:avLst/>
          </a:prstGeom>
          <a:solidFill>
            <a:srgbClr val="D86075"/>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1179" y="3207934"/>
            <a:ext cx="4150128" cy="3352800"/>
          </a:xfrm>
          <a:prstGeom prst="rect">
            <a:avLst/>
          </a:prstGeom>
        </p:spPr>
      </p:pic>
      <p:sp>
        <p:nvSpPr>
          <p:cNvPr id="6" name="Title 5">
            <a:extLst>
              <a:ext uri="{FF2B5EF4-FFF2-40B4-BE49-F238E27FC236}">
                <a16:creationId xmlns:a16="http://schemas.microsoft.com/office/drawing/2014/main" id="{B20BDD67-6D8E-7A45-897C-157037A15B99}"/>
              </a:ext>
            </a:extLst>
          </p:cNvPr>
          <p:cNvSpPr>
            <a:spLocks noGrp="1"/>
          </p:cNvSpPr>
          <p:nvPr>
            <p:ph type="title"/>
          </p:nvPr>
        </p:nvSpPr>
        <p:spPr>
          <a:xfrm>
            <a:off x="1007269" y="366846"/>
            <a:ext cx="11273399" cy="873497"/>
          </a:xfrm>
        </p:spPr>
        <p:txBody>
          <a:bodyPr/>
          <a:lstStyle/>
          <a:p>
            <a:r>
              <a:rPr lang="en-US" sz="4500"/>
              <a:t>Answer incorrect</a:t>
            </a:r>
          </a:p>
        </p:txBody>
      </p:sp>
      <p:sp>
        <p:nvSpPr>
          <p:cNvPr id="17" name="bg object 21">
            <a:extLst>
              <a:ext uri="{FF2B5EF4-FFF2-40B4-BE49-F238E27FC236}">
                <a16:creationId xmlns:a16="http://schemas.microsoft.com/office/drawing/2014/main" id="{046015BF-1CC3-8A47-B95A-554492337AAF}"/>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pic>
        <p:nvPicPr>
          <p:cNvPr id="1027" name="Picture 3">
            <a:extLst>
              <a:ext uri="{FF2B5EF4-FFF2-40B4-BE49-F238E27FC236}">
                <a16:creationId xmlns:a16="http://schemas.microsoft.com/office/drawing/2014/main" id="{F324184E-3B11-449C-901F-D218993B7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4469" y="3324225"/>
            <a:ext cx="4143539" cy="3351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 action="ppaction://hlinkshowjump?jump=previousslide"/>
            <a:extLst>
              <a:ext uri="{FF2B5EF4-FFF2-40B4-BE49-F238E27FC236}">
                <a16:creationId xmlns:a16="http://schemas.microsoft.com/office/drawing/2014/main" id="{F0AEF3E5-3C78-4412-8BFA-275E4F9CA7C4}"/>
              </a:ext>
            </a:extLst>
          </p:cNvPr>
          <p:cNvSpPr/>
          <p:nvPr/>
        </p:nvSpPr>
        <p:spPr>
          <a:xfrm>
            <a:off x="92869" y="0"/>
            <a:ext cx="13258800"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hlinkClick r:id="" action="ppaction://hlinkshowjump?jump=previousslide"/>
            <a:extLst>
              <a:ext uri="{FF2B5EF4-FFF2-40B4-BE49-F238E27FC236}">
                <a16:creationId xmlns:a16="http://schemas.microsoft.com/office/drawing/2014/main" id="{9379D324-002E-4F41-924A-C3B0B415EAF2}"/>
              </a:ext>
            </a:extLst>
          </p:cNvPr>
          <p:cNvSpPr/>
          <p:nvPr/>
        </p:nvSpPr>
        <p:spPr>
          <a:xfrm>
            <a:off x="0" y="0"/>
            <a:ext cx="13444538"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16626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66EA2FD-49FE-4556-A239-445B35A303BC}"/>
              </a:ext>
            </a:extLst>
          </p:cNvPr>
          <p:cNvSpPr/>
          <p:nvPr/>
        </p:nvSpPr>
        <p:spPr>
          <a:xfrm>
            <a:off x="473869" y="1876425"/>
            <a:ext cx="5457052" cy="5386090"/>
          </a:xfrm>
          <a:prstGeom prst="rect">
            <a:avLst/>
          </a:prstGeom>
        </p:spPr>
        <p:txBody>
          <a:bodyPr wrap="square">
            <a:spAutoFit/>
          </a:bodyPr>
          <a:lstStyle/>
          <a:p>
            <a:r>
              <a:rPr lang="en-AU" sz="3600" b="1" dirty="0">
                <a:solidFill>
                  <a:srgbClr val="0C244C"/>
                </a:solidFill>
                <a:latin typeface="Roboto" pitchFamily="2" charset="0"/>
                <a:ea typeface="Roboto" pitchFamily="2" charset="0"/>
              </a:rPr>
              <a:t>CORRECT!</a:t>
            </a:r>
          </a:p>
          <a:p>
            <a:r>
              <a:rPr lang="en-AU" sz="2800" dirty="0"/>
              <a:t>Water is a powerful resource.</a:t>
            </a:r>
          </a:p>
          <a:p>
            <a:r>
              <a:rPr lang="en-AU" sz="2800" dirty="0"/>
              <a:t>It is necessary to maintain personal and environmental hygiene. </a:t>
            </a:r>
          </a:p>
          <a:p>
            <a:endParaRPr lang="en-AU" sz="2800" dirty="0"/>
          </a:p>
          <a:p>
            <a:r>
              <a:rPr lang="en-AU" sz="2800" dirty="0"/>
              <a:t>Access to clean drinking water for children in schools, reduces student dehydration and has been associated with improved cognitive abilities. </a:t>
            </a:r>
          </a:p>
          <a:p>
            <a:endParaRPr lang="en-AU" sz="2800" dirty="0">
              <a:solidFill>
                <a:srgbClr val="0C244C"/>
              </a:solidFill>
              <a:latin typeface="Roboto" pitchFamily="2" charset="0"/>
              <a:ea typeface="Roboto" pitchFamily="2" charset="0"/>
            </a:endParaRPr>
          </a:p>
        </p:txBody>
      </p:sp>
      <p:sp>
        <p:nvSpPr>
          <p:cNvPr id="22" name="Title 23">
            <a:extLst>
              <a:ext uri="{FF2B5EF4-FFF2-40B4-BE49-F238E27FC236}">
                <a16:creationId xmlns:a16="http://schemas.microsoft.com/office/drawing/2014/main" id="{1E235132-D030-8F48-B291-3310B52B0C97}"/>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0C244C"/>
                </a:solidFill>
                <a:latin typeface="Arial"/>
                <a:ea typeface="+mj-ea"/>
                <a:cs typeface="Arial"/>
              </a:defRPr>
            </a:lvl1pPr>
          </a:lstStyle>
          <a:p>
            <a:r>
              <a:rPr lang="en-US" sz="4500"/>
              <a:t>Answer  correct!</a:t>
            </a:r>
          </a:p>
        </p:txBody>
      </p:sp>
      <p:sp>
        <p:nvSpPr>
          <p:cNvPr id="24" name="bg object 21">
            <a:extLst>
              <a:ext uri="{FF2B5EF4-FFF2-40B4-BE49-F238E27FC236}">
                <a16:creationId xmlns:a16="http://schemas.microsoft.com/office/drawing/2014/main" id="{93A54470-8F14-B04E-AADD-207B94378B56}"/>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grpSp>
        <p:nvGrpSpPr>
          <p:cNvPr id="27" name="Group 26">
            <a:extLst>
              <a:ext uri="{FF2B5EF4-FFF2-40B4-BE49-F238E27FC236}">
                <a16:creationId xmlns:a16="http://schemas.microsoft.com/office/drawing/2014/main" id="{333886BB-B814-8647-9F92-F6152A51CE0E}"/>
              </a:ext>
            </a:extLst>
          </p:cNvPr>
          <p:cNvGrpSpPr/>
          <p:nvPr/>
        </p:nvGrpSpPr>
        <p:grpSpPr>
          <a:xfrm rot="1515613">
            <a:off x="4496040" y="1780115"/>
            <a:ext cx="3227742" cy="2074805"/>
            <a:chOff x="3500514" y="4298884"/>
            <a:chExt cx="3227742" cy="2074805"/>
          </a:xfrm>
        </p:grpSpPr>
        <p:sp>
          <p:nvSpPr>
            <p:cNvPr id="28" name="Left Arrow 3">
              <a:hlinkClick r:id="" action="ppaction://hlinkshowjump?jump=previousslide"/>
              <a:extLst>
                <a:ext uri="{FF2B5EF4-FFF2-40B4-BE49-F238E27FC236}">
                  <a16:creationId xmlns:a16="http://schemas.microsoft.com/office/drawing/2014/main" id="{4F378471-611E-E24F-B5BE-BAAA46463CD5}"/>
                </a:ext>
              </a:extLst>
            </p:cNvPr>
            <p:cNvSpPr/>
            <p:nvPr/>
          </p:nvSpPr>
          <p:spPr bwMode="auto">
            <a:xfrm rot="9903666">
              <a:off x="4785091" y="5403649"/>
              <a:ext cx="1664288" cy="970040"/>
            </a:xfrm>
            <a:prstGeom prst="leftArrow">
              <a:avLst/>
            </a:prstGeom>
            <a:solidFill>
              <a:srgbClr val="D86075"/>
            </a:solidFill>
            <a:ln w="19050">
              <a:noFill/>
            </a:ln>
            <a:effectLst/>
          </p:spPr>
          <p:txBody>
            <a:bodyPr wrap="none" rtlCol="0" anchor="ctr"/>
            <a:lstStyle/>
            <a:p>
              <a:pPr algn="ctr"/>
              <a:endParaRPr lang="en-US"/>
            </a:p>
          </p:txBody>
        </p:sp>
        <p:sp>
          <p:nvSpPr>
            <p:cNvPr id="29" name="Round Diagonal Corner Rectangle 28">
              <a:extLst>
                <a:ext uri="{FF2B5EF4-FFF2-40B4-BE49-F238E27FC236}">
                  <a16:creationId xmlns:a16="http://schemas.microsoft.com/office/drawing/2014/main" id="{6A1B20E7-1EE3-FE42-A674-8DA38B43E329}"/>
                </a:ext>
              </a:extLst>
            </p:cNvPr>
            <p:cNvSpPr/>
            <p:nvPr/>
          </p:nvSpPr>
          <p:spPr>
            <a:xfrm rot="15303666">
              <a:off x="4702545" y="3188601"/>
              <a:ext cx="915428" cy="3135994"/>
            </a:xfrm>
            <a:prstGeom prst="round2DiagRect">
              <a:avLst>
                <a:gd name="adj1" fmla="val 37573"/>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BEABFC8-981B-5D42-B36C-989B123330CE}"/>
                </a:ext>
              </a:extLst>
            </p:cNvPr>
            <p:cNvSpPr txBox="1"/>
            <p:nvPr/>
          </p:nvSpPr>
          <p:spPr>
            <a:xfrm rot="20703666">
              <a:off x="3500514" y="4526008"/>
              <a:ext cx="3193854" cy="584775"/>
            </a:xfrm>
            <a:prstGeom prst="rect">
              <a:avLst/>
            </a:prstGeom>
            <a:noFill/>
          </p:spPr>
          <p:txBody>
            <a:bodyPr wrap="square" rtlCol="0">
              <a:spAutoFit/>
            </a:bodyPr>
            <a:lstStyle/>
            <a:p>
              <a:pPr algn="ctr"/>
              <a:r>
                <a:rPr lang="en-AU" sz="3200" b="1">
                  <a:solidFill>
                    <a:schemeClr val="bg1"/>
                  </a:solidFill>
                  <a:latin typeface="Roboto" pitchFamily="2" charset="0"/>
                  <a:ea typeface="Roboto" pitchFamily="2" charset="0"/>
                </a:rPr>
                <a:t>D. 31%</a:t>
              </a:r>
            </a:p>
          </p:txBody>
        </p:sp>
      </p:grpSp>
      <p:pic>
        <p:nvPicPr>
          <p:cNvPr id="15" name="Picture Placeholder 6">
            <a:extLst>
              <a:ext uri="{FF2B5EF4-FFF2-40B4-BE49-F238E27FC236}">
                <a16:creationId xmlns:a16="http://schemas.microsoft.com/office/drawing/2014/main" id="{2CB07D9D-49FF-4AD6-A11E-4B0DA37218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51" r="851"/>
          <a:stretch/>
        </p:blipFill>
        <p:spPr>
          <a:xfrm>
            <a:off x="8170069" y="2028825"/>
            <a:ext cx="4114800" cy="3834882"/>
          </a:xfrm>
          <a:prstGeom prst="rect">
            <a:avLst/>
          </a:prstGeom>
        </p:spPr>
      </p:pic>
      <p:sp>
        <p:nvSpPr>
          <p:cNvPr id="16" name="Text Placeholder 3">
            <a:extLst>
              <a:ext uri="{FF2B5EF4-FFF2-40B4-BE49-F238E27FC236}">
                <a16:creationId xmlns:a16="http://schemas.microsoft.com/office/drawing/2014/main" id="{E8FF01A6-F91F-40DC-A146-E63106DD21E9}"/>
              </a:ext>
            </a:extLst>
          </p:cNvPr>
          <p:cNvSpPr txBox="1">
            <a:spLocks/>
          </p:cNvSpPr>
          <p:nvPr/>
        </p:nvSpPr>
        <p:spPr>
          <a:xfrm>
            <a:off x="8170069" y="5915025"/>
            <a:ext cx="4110599" cy="34684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900" dirty="0">
                <a:latin typeface="+mj-lt"/>
                <a:ea typeface="Roboto" pitchFamily="2" charset="0"/>
              </a:rPr>
              <a:t>Students use the tap connected to the new reliable water system installed by the school, with the help of Caritas Australia, and partners Caritas Solomon Islands (CASI) and the Solomon Islands Government Rural Water Sanitation and Hygiene division (RWASH). </a:t>
            </a:r>
            <a:r>
              <a:rPr lang="en-AU" sz="900" b="1" dirty="0">
                <a:latin typeface="+mj-lt"/>
                <a:ea typeface="Roboto" pitchFamily="2" charset="0"/>
              </a:rPr>
              <a:t>Credit: </a:t>
            </a:r>
            <a:r>
              <a:rPr lang="en-AU" sz="900" dirty="0">
                <a:latin typeface="+mj-lt"/>
                <a:ea typeface="Roboto" pitchFamily="2" charset="0"/>
              </a:rPr>
              <a:t>Cassandra Hill</a:t>
            </a:r>
          </a:p>
          <a:p>
            <a:pPr marL="0" indent="0">
              <a:buNone/>
            </a:pPr>
            <a:endParaRPr lang="en-US" sz="900" dirty="0">
              <a:latin typeface="+mj-lt"/>
            </a:endParaRPr>
          </a:p>
        </p:txBody>
      </p:sp>
      <p:sp>
        <p:nvSpPr>
          <p:cNvPr id="2" name="Rectangle 1">
            <a:hlinkClick r:id="rId5" action="ppaction://hlinksldjump"/>
            <a:extLst>
              <a:ext uri="{FF2B5EF4-FFF2-40B4-BE49-F238E27FC236}">
                <a16:creationId xmlns:a16="http://schemas.microsoft.com/office/drawing/2014/main" id="{34BDFB72-0953-4A1B-B766-54A99DA66C7F}"/>
              </a:ext>
            </a:extLst>
          </p:cNvPr>
          <p:cNvSpPr/>
          <p:nvPr/>
        </p:nvSpPr>
        <p:spPr>
          <a:xfrm>
            <a:off x="0" y="0"/>
            <a:ext cx="13444538" cy="75628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362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 Diagonal Corner Rectangle 30">
            <a:extLst>
              <a:ext uri="{FF2B5EF4-FFF2-40B4-BE49-F238E27FC236}">
                <a16:creationId xmlns:a16="http://schemas.microsoft.com/office/drawing/2014/main" id="{895949D5-B4F4-4F4A-958D-2800885981B0}"/>
              </a:ext>
            </a:extLst>
          </p:cNvPr>
          <p:cNvSpPr/>
          <p:nvPr/>
        </p:nvSpPr>
        <p:spPr>
          <a:xfrm rot="16200000">
            <a:off x="3192066" y="2655222"/>
            <a:ext cx="856838" cy="3109244"/>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a:extLst>
              <a:ext uri="{FF2B5EF4-FFF2-40B4-BE49-F238E27FC236}">
                <a16:creationId xmlns:a16="http://schemas.microsoft.com/office/drawing/2014/main" id="{ACCB55B2-9B3B-DB4B-8B60-B6E65B41F85E}"/>
              </a:ext>
            </a:extLst>
          </p:cNvPr>
          <p:cNvSpPr/>
          <p:nvPr/>
        </p:nvSpPr>
        <p:spPr>
          <a:xfrm rot="16200000">
            <a:off x="3102453" y="1601835"/>
            <a:ext cx="856838" cy="3082418"/>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9">
            <a:extLst>
              <a:ext uri="{FF2B5EF4-FFF2-40B4-BE49-F238E27FC236}">
                <a16:creationId xmlns:a16="http://schemas.microsoft.com/office/drawing/2014/main" id="{0D1B3F16-024F-3B46-87B2-BD6BF510AC1D}"/>
              </a:ext>
            </a:extLst>
          </p:cNvPr>
          <p:cNvSpPr>
            <a:spLocks noGrp="1"/>
          </p:cNvSpPr>
          <p:nvPr>
            <p:ph type="body" sz="quarter" idx="10"/>
          </p:nvPr>
        </p:nvSpPr>
        <p:spPr>
          <a:xfrm>
            <a:off x="169069" y="1419225"/>
            <a:ext cx="12877800" cy="1161137"/>
          </a:xfrm>
        </p:spPr>
        <p:txBody>
          <a:bodyPr/>
          <a:lstStyle/>
          <a:p>
            <a:pPr>
              <a:lnSpc>
                <a:spcPct val="100000"/>
              </a:lnSpc>
            </a:pPr>
            <a:r>
              <a:rPr lang="en-AU" sz="3200" b="1" dirty="0">
                <a:solidFill>
                  <a:srgbClr val="0B234B"/>
                </a:solidFill>
                <a:latin typeface="Roboto" pitchFamily="2" charset="0"/>
                <a:ea typeface="Roboto" pitchFamily="2" charset="0"/>
              </a:rPr>
              <a:t>What percentage of women and girls are responsible for water collection in households without access to water on premises?</a:t>
            </a:r>
          </a:p>
          <a:p>
            <a:pPr>
              <a:lnSpc>
                <a:spcPct val="100000"/>
              </a:lnSpc>
            </a:pPr>
            <a:endParaRPr lang="en-US" sz="3200" dirty="0">
              <a:solidFill>
                <a:schemeClr val="bg2">
                  <a:lumMod val="25000"/>
                </a:schemeClr>
              </a:solidFill>
              <a:latin typeface="Roboto" pitchFamily="2" charset="0"/>
              <a:ea typeface="Roboto" pitchFamily="2" charset="0"/>
            </a:endParaRPr>
          </a:p>
        </p:txBody>
      </p:sp>
      <p:sp>
        <p:nvSpPr>
          <p:cNvPr id="37" name="Title Placeholder 1">
            <a:extLst>
              <a:ext uri="{FF2B5EF4-FFF2-40B4-BE49-F238E27FC236}">
                <a16:creationId xmlns:a16="http://schemas.microsoft.com/office/drawing/2014/main" id="{8D0CC9F2-F283-1642-86DB-3F1EDE7C43AC}"/>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C3DDD7"/>
                </a:solidFill>
                <a:latin typeface="Arial"/>
                <a:ea typeface="+mj-ea"/>
                <a:cs typeface="Arial"/>
              </a:defRPr>
            </a:lvl1pPr>
          </a:lstStyle>
          <a:p>
            <a:r>
              <a:rPr lang="en-US" sz="4500"/>
              <a:t>Question 8</a:t>
            </a:r>
          </a:p>
        </p:txBody>
      </p:sp>
      <p:sp>
        <p:nvSpPr>
          <p:cNvPr id="38" name="bg object 21">
            <a:extLst>
              <a:ext uri="{FF2B5EF4-FFF2-40B4-BE49-F238E27FC236}">
                <a16:creationId xmlns:a16="http://schemas.microsoft.com/office/drawing/2014/main" id="{A81A904F-F80C-4949-927A-82E0522C2869}"/>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sp>
        <p:nvSpPr>
          <p:cNvPr id="45" name="TextBox 44">
            <a:hlinkClick r:id="" action="ppaction://hlinkshowjump?jump=nextslide"/>
            <a:extLst>
              <a:ext uri="{FF2B5EF4-FFF2-40B4-BE49-F238E27FC236}">
                <a16:creationId xmlns:a16="http://schemas.microsoft.com/office/drawing/2014/main" id="{C9853827-FE94-E441-BBCE-9DABF749E5A7}"/>
              </a:ext>
            </a:extLst>
          </p:cNvPr>
          <p:cNvSpPr txBox="1"/>
          <p:nvPr/>
        </p:nvSpPr>
        <p:spPr>
          <a:xfrm>
            <a:off x="2599262" y="2790825"/>
            <a:ext cx="1938435" cy="646331"/>
          </a:xfrm>
          <a:prstGeom prst="rect">
            <a:avLst/>
          </a:prstGeom>
          <a:noFill/>
        </p:spPr>
        <p:txBody>
          <a:bodyPr wrap="square" rtlCol="0">
            <a:spAutoFit/>
          </a:bodyPr>
          <a:lstStyle/>
          <a:p>
            <a:pPr algn="ctr"/>
            <a:r>
              <a:rPr lang="en-AU" sz="3600" b="1" dirty="0">
                <a:solidFill>
                  <a:srgbClr val="761F00"/>
                </a:solidFill>
                <a:latin typeface="Roboto" pitchFamily="2" charset="0"/>
                <a:ea typeface="Roboto" pitchFamily="2" charset="0"/>
              </a:rPr>
              <a:t>A. 40%</a:t>
            </a:r>
          </a:p>
        </p:txBody>
      </p:sp>
      <p:sp>
        <p:nvSpPr>
          <p:cNvPr id="27" name="TextBox 26">
            <a:hlinkClick r:id="" action="ppaction://hlinkshowjump?jump=nextslide"/>
            <a:extLst>
              <a:ext uri="{FF2B5EF4-FFF2-40B4-BE49-F238E27FC236}">
                <a16:creationId xmlns:a16="http://schemas.microsoft.com/office/drawing/2014/main" id="{84DB6817-91B3-E548-8AE1-27FE34C708F3}"/>
              </a:ext>
            </a:extLst>
          </p:cNvPr>
          <p:cNvSpPr txBox="1"/>
          <p:nvPr/>
        </p:nvSpPr>
        <p:spPr>
          <a:xfrm>
            <a:off x="2294463" y="3857625"/>
            <a:ext cx="2654642" cy="646331"/>
          </a:xfrm>
          <a:prstGeom prst="rect">
            <a:avLst/>
          </a:prstGeom>
          <a:noFill/>
        </p:spPr>
        <p:txBody>
          <a:bodyPr wrap="square" rtlCol="0">
            <a:spAutoFit/>
          </a:bodyPr>
          <a:lstStyle/>
          <a:p>
            <a:pPr algn="ctr"/>
            <a:r>
              <a:rPr lang="en-AU" sz="3600" b="1" dirty="0">
                <a:solidFill>
                  <a:srgbClr val="761F00"/>
                </a:solidFill>
                <a:latin typeface="Roboto" pitchFamily="2" charset="0"/>
                <a:ea typeface="Roboto" pitchFamily="2" charset="0"/>
              </a:rPr>
              <a:t>B. 60% </a:t>
            </a:r>
          </a:p>
        </p:txBody>
      </p:sp>
      <p:sp>
        <p:nvSpPr>
          <p:cNvPr id="32" name="Round Diagonal Corner Rectangle 31">
            <a:extLst>
              <a:ext uri="{FF2B5EF4-FFF2-40B4-BE49-F238E27FC236}">
                <a16:creationId xmlns:a16="http://schemas.microsoft.com/office/drawing/2014/main" id="{FCE2F7C7-1C18-514A-8DD7-0B0EADDB3A7C}"/>
              </a:ext>
            </a:extLst>
          </p:cNvPr>
          <p:cNvSpPr/>
          <p:nvPr/>
        </p:nvSpPr>
        <p:spPr>
          <a:xfrm rot="16200000">
            <a:off x="3192065" y="3722023"/>
            <a:ext cx="856838" cy="3109242"/>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hlinkClick r:id="rId4" action="ppaction://hlinksldjump"/>
            <a:extLst>
              <a:ext uri="{FF2B5EF4-FFF2-40B4-BE49-F238E27FC236}">
                <a16:creationId xmlns:a16="http://schemas.microsoft.com/office/drawing/2014/main" id="{03E7EA66-F205-4342-9537-CC51E49BBDDD}"/>
              </a:ext>
            </a:extLst>
          </p:cNvPr>
          <p:cNvSpPr txBox="1"/>
          <p:nvPr/>
        </p:nvSpPr>
        <p:spPr>
          <a:xfrm>
            <a:off x="2294463" y="4924425"/>
            <a:ext cx="2654642" cy="646331"/>
          </a:xfrm>
          <a:prstGeom prst="rect">
            <a:avLst/>
          </a:prstGeom>
          <a:noFill/>
        </p:spPr>
        <p:txBody>
          <a:bodyPr wrap="square" rtlCol="0">
            <a:spAutoFit/>
          </a:bodyPr>
          <a:lstStyle/>
          <a:p>
            <a:pPr algn="ctr"/>
            <a:r>
              <a:rPr lang="en-AU" sz="3600" b="1" dirty="0">
                <a:solidFill>
                  <a:srgbClr val="761F00"/>
                </a:solidFill>
                <a:latin typeface="Roboto" pitchFamily="2" charset="0"/>
                <a:ea typeface="Roboto" pitchFamily="2" charset="0"/>
              </a:rPr>
              <a:t>C. 80%</a:t>
            </a:r>
          </a:p>
        </p:txBody>
      </p:sp>
      <p:sp>
        <p:nvSpPr>
          <p:cNvPr id="15" name="Round Diagonal Corner Rectangle 30">
            <a:extLst>
              <a:ext uri="{FF2B5EF4-FFF2-40B4-BE49-F238E27FC236}">
                <a16:creationId xmlns:a16="http://schemas.microsoft.com/office/drawing/2014/main" id="{7055B987-3ADD-4E15-B608-E89C9837B4D7}"/>
              </a:ext>
            </a:extLst>
          </p:cNvPr>
          <p:cNvSpPr/>
          <p:nvPr/>
        </p:nvSpPr>
        <p:spPr>
          <a:xfrm rot="16200000">
            <a:off x="3192066" y="4788822"/>
            <a:ext cx="856838" cy="3109244"/>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rgbClr val="761F00"/>
              </a:solidFill>
              <a:latin typeface="Roboto" pitchFamily="2" charset="0"/>
              <a:ea typeface="Roboto" pitchFamily="2" charset="0"/>
            </a:endParaRPr>
          </a:p>
        </p:txBody>
      </p:sp>
      <p:sp>
        <p:nvSpPr>
          <p:cNvPr id="4" name="TextBox 3">
            <a:extLst>
              <a:ext uri="{FF2B5EF4-FFF2-40B4-BE49-F238E27FC236}">
                <a16:creationId xmlns:a16="http://schemas.microsoft.com/office/drawing/2014/main" id="{750780A9-BA53-4BC7-AA3F-84461AAE40DB}"/>
              </a:ext>
            </a:extLst>
          </p:cNvPr>
          <p:cNvSpPr txBox="1"/>
          <p:nvPr/>
        </p:nvSpPr>
        <p:spPr>
          <a:xfrm>
            <a:off x="2827863" y="5991225"/>
            <a:ext cx="2362200" cy="646331"/>
          </a:xfrm>
          <a:prstGeom prst="rect">
            <a:avLst/>
          </a:prstGeom>
          <a:noFill/>
        </p:spPr>
        <p:txBody>
          <a:bodyPr wrap="square" rtlCol="0">
            <a:spAutoFit/>
          </a:bodyPr>
          <a:lstStyle/>
          <a:p>
            <a:r>
              <a:rPr lang="en-AU" sz="3600" b="1" dirty="0">
                <a:solidFill>
                  <a:srgbClr val="761F00"/>
                </a:solidFill>
                <a:latin typeface="Roboto" pitchFamily="2" charset="0"/>
                <a:ea typeface="Roboto" pitchFamily="2" charset="0"/>
              </a:rPr>
              <a:t>D. 50%</a:t>
            </a:r>
          </a:p>
        </p:txBody>
      </p:sp>
      <p:pic>
        <p:nvPicPr>
          <p:cNvPr id="20" name="Picture 2" descr="https://eastasia1-mediap.svc.ms/transform/thumbnail?provider=spo&amp;inputFormat=jpg&amp;cs=fFNQTw&amp;docid=https%3A%2F%2Fcaritasaus-my.sharepoint.com%3A443%2F_api%2Fv2.0%2Fdrives%2Fb!Q193SlK-PUyT61a6UID4bk0yfIKV3epFhe1xJoE7UY9NMwCeAN14T5gVKAjYNROC%2Fitems%2F01P3EFBMWBSF5YMEMPL5C37NQUFS3DZLBG%3Fversion%3DPublished&amp;access_token=eyJ0eXAiOiJKV1QiLCJhbGciOiJub25lIn0.eyJhdWQiOiIwMDAwMDAwMy0wMDAwLTBmZjEtY2UwMC0wMDAwMDAwMDAwMDAvY2FyaXRhc2F1cy1teS5zaGFyZXBvaW50LmNvbUBlNTcxMzUyNC1jYmI0LTQ1NzktOGMyNS1iMzRmNTM1ZTg0NDQiLCJpc3MiOiIwMDAwMDAwMy0wMDAwLTBmZjEtY2UwMC0wMDAwMDAwMDAwMDAiLCJuYmYiOiIxNjA3OTkwNDAwIiwiZXhwIjoiMTYwODAxMjAwMCIsImVuZHBvaW50dXJsIjoiSEYyY2hJamd1VzFxWnpQYmxuVXVWSkhIRVNkcUFicWdlVVNmMG9ONTJ3az0iLCJlbmRwb2ludHVybExlbmd0aCI6IjEyMCIsImlzbG9vcGJhY2siOiJUcnVlIiwidmVyIjoiaGFzaGVkcHJvb2Z0b2tlbiIsInNpdGVpZCI6Ik5HRTNOelZtTkRNdFltVTFNaTAwWXpOa0xUa3paV0l0TlRaaVlUVXdPREJtT0RabCIsIm5hbWVpZCI6IjAjLmZ8bWVtYmVyc2hpcHxnd2VuLm1pY2hlbmVyQGNhcml0YXMub3JnLmF1IiwibmlpIjoibWljcm9zb2Z0LnNoYXJlcG9pbnQiLCJpc3VzZXIiOiJ0cnVlIiwiY2FjaGVrZXkiOiIwaC5mfG1lbWJlcnNoaXB8MTAwM2JmZmRhNDJjMDVkN0BsaXZlLmNvbSIsInR0IjoiMCIsInVzZVBlcnNpc3RlbnRDb29raWUiOiIyIn0.TzBZK3J2UlY4L2MzYWZZbGlMREs5WkNKUjV6VklPT3lma0Y1c3FNRGsxZz0&amp;encodeFailures=1&amp;srcWidth=&amp;srcHeight=&amp;width=1210&amp;height=807&amp;action=Access">
            <a:extLst>
              <a:ext uri="{FF2B5EF4-FFF2-40B4-BE49-F238E27FC236}">
                <a16:creationId xmlns:a16="http://schemas.microsoft.com/office/drawing/2014/main" id="{34AAC57D-CBF1-4FA5-8D90-B71BB84C2D0E}"/>
              </a:ext>
            </a:extLst>
          </p:cNvPr>
          <p:cNvPicPr>
            <a:picLocks noGrp="1" noChangeAspect="1" noChangeArrowheads="1"/>
          </p:cNvPicPr>
          <p:nvPr>
            <p:ph type="pic" sz="quarter" idx="14"/>
          </p:nvPr>
        </p:nvPicPr>
        <p:blipFill rotWithShape="1">
          <a:blip r:embed="rId5">
            <a:extLst>
              <a:ext uri="{28A0092B-C50C-407E-A947-70E740481C1C}">
                <a14:useLocalDpi xmlns:a14="http://schemas.microsoft.com/office/drawing/2010/main" val="0"/>
              </a:ext>
            </a:extLst>
          </a:blip>
          <a:srcRect l="14263" r="14263"/>
          <a:stretch/>
        </p:blipFill>
        <p:spPr bwMode="auto">
          <a:xfrm>
            <a:off x="7865269" y="2486025"/>
            <a:ext cx="4114800" cy="370768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223AFCF7-9022-40C3-AF2A-620FF095601E}"/>
              </a:ext>
            </a:extLst>
          </p:cNvPr>
          <p:cNvSpPr/>
          <p:nvPr/>
        </p:nvSpPr>
        <p:spPr>
          <a:xfrm>
            <a:off x="7720522" y="6372225"/>
            <a:ext cx="4391761" cy="369332"/>
          </a:xfrm>
          <a:prstGeom prst="rect">
            <a:avLst/>
          </a:prstGeom>
        </p:spPr>
        <p:txBody>
          <a:bodyPr wrap="square">
            <a:spAutoFit/>
          </a:bodyPr>
          <a:lstStyle/>
          <a:p>
            <a:r>
              <a:rPr lang="en-AU" sz="900" dirty="0">
                <a:solidFill>
                  <a:prstClr val="black"/>
                </a:solidFill>
                <a:latin typeface="+mj-lt"/>
                <a:ea typeface="Roboto" pitchFamily="2" charset="0"/>
              </a:rPr>
              <a:t>Halima carries fresh water from a pump near her shelter in a Rohingya refugee camp in Cox’s Bazar Photo credit: Caritas Bangladesh </a:t>
            </a:r>
            <a:endParaRPr lang="en-AU" sz="900" dirty="0">
              <a:latin typeface="+mj-lt"/>
              <a:ea typeface="Roboto" pitchFamily="2" charset="0"/>
            </a:endParaRPr>
          </a:p>
        </p:txBody>
      </p:sp>
      <p:sp>
        <p:nvSpPr>
          <p:cNvPr id="2" name="Rectangle 1">
            <a:hlinkClick r:id="rId6" action="ppaction://hlinksldjump"/>
            <a:extLst>
              <a:ext uri="{FF2B5EF4-FFF2-40B4-BE49-F238E27FC236}">
                <a16:creationId xmlns:a16="http://schemas.microsoft.com/office/drawing/2014/main" id="{2D14D9E2-479B-42B6-B910-6F9EFF5603A9}"/>
              </a:ext>
            </a:extLst>
          </p:cNvPr>
          <p:cNvSpPr/>
          <p:nvPr/>
        </p:nvSpPr>
        <p:spPr>
          <a:xfrm>
            <a:off x="1944810" y="2680570"/>
            <a:ext cx="320666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hlinkClick r:id="rId6" action="ppaction://hlinksldjump"/>
            <a:extLst>
              <a:ext uri="{FF2B5EF4-FFF2-40B4-BE49-F238E27FC236}">
                <a16:creationId xmlns:a16="http://schemas.microsoft.com/office/drawing/2014/main" id="{AA2891F3-AA04-4771-B66F-077B041503CD}"/>
              </a:ext>
            </a:extLst>
          </p:cNvPr>
          <p:cNvSpPr/>
          <p:nvPr/>
        </p:nvSpPr>
        <p:spPr>
          <a:xfrm>
            <a:off x="1907232" y="3720230"/>
            <a:ext cx="343213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hlinkClick r:id="rId4" action="ppaction://hlinksldjump"/>
            <a:extLst>
              <a:ext uri="{FF2B5EF4-FFF2-40B4-BE49-F238E27FC236}">
                <a16:creationId xmlns:a16="http://schemas.microsoft.com/office/drawing/2014/main" id="{202B04D2-6C4D-4B04-8509-109F36D73D5D}"/>
              </a:ext>
            </a:extLst>
          </p:cNvPr>
          <p:cNvSpPr/>
          <p:nvPr/>
        </p:nvSpPr>
        <p:spPr>
          <a:xfrm>
            <a:off x="1919758" y="4784943"/>
            <a:ext cx="331939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hlinkClick r:id="rId6" action="ppaction://hlinksldjump"/>
            <a:extLst>
              <a:ext uri="{FF2B5EF4-FFF2-40B4-BE49-F238E27FC236}">
                <a16:creationId xmlns:a16="http://schemas.microsoft.com/office/drawing/2014/main" id="{BF0EE9EC-2557-49AB-B23C-B26E0A037336}"/>
              </a:ext>
            </a:extLst>
          </p:cNvPr>
          <p:cNvSpPr/>
          <p:nvPr/>
        </p:nvSpPr>
        <p:spPr>
          <a:xfrm>
            <a:off x="1919758" y="5874707"/>
            <a:ext cx="341960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22597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85F7A2ED-C8B1-4C9E-9E40-5B64FA39EA6F}"/>
              </a:ext>
            </a:extLst>
          </p:cNvPr>
          <p:cNvSpPr txBox="1"/>
          <p:nvPr/>
        </p:nvSpPr>
        <p:spPr>
          <a:xfrm>
            <a:off x="4360069" y="1734167"/>
            <a:ext cx="4724400" cy="1015663"/>
          </a:xfrm>
          <a:prstGeom prst="rect">
            <a:avLst/>
          </a:prstGeom>
          <a:noFill/>
        </p:spPr>
        <p:txBody>
          <a:bodyPr wrap="square" rtlCol="0">
            <a:spAutoFit/>
          </a:bodyPr>
          <a:lstStyle/>
          <a:p>
            <a:pPr algn="ctr"/>
            <a:r>
              <a:rPr lang="en-AU" sz="6000" b="1">
                <a:solidFill>
                  <a:srgbClr val="0C244C"/>
                </a:solidFill>
                <a:latin typeface="Roboto" pitchFamily="2"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302322" y="4056709"/>
            <a:ext cx="2839895" cy="1655249"/>
          </a:xfrm>
          <a:prstGeom prst="leftArrow">
            <a:avLst/>
          </a:prstGeom>
          <a:solidFill>
            <a:srgbClr val="D86075"/>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1179" y="3207934"/>
            <a:ext cx="4150128" cy="3352800"/>
          </a:xfrm>
          <a:prstGeom prst="rect">
            <a:avLst/>
          </a:prstGeom>
        </p:spPr>
      </p:pic>
      <p:sp>
        <p:nvSpPr>
          <p:cNvPr id="6" name="Title 5">
            <a:extLst>
              <a:ext uri="{FF2B5EF4-FFF2-40B4-BE49-F238E27FC236}">
                <a16:creationId xmlns:a16="http://schemas.microsoft.com/office/drawing/2014/main" id="{B20BDD67-6D8E-7A45-897C-157037A15B99}"/>
              </a:ext>
            </a:extLst>
          </p:cNvPr>
          <p:cNvSpPr>
            <a:spLocks noGrp="1"/>
          </p:cNvSpPr>
          <p:nvPr>
            <p:ph type="title"/>
          </p:nvPr>
        </p:nvSpPr>
        <p:spPr>
          <a:xfrm>
            <a:off x="1007269" y="366846"/>
            <a:ext cx="11273399" cy="873497"/>
          </a:xfrm>
        </p:spPr>
        <p:txBody>
          <a:bodyPr/>
          <a:lstStyle/>
          <a:p>
            <a:r>
              <a:rPr lang="en-US" sz="4500"/>
              <a:t>Answer incorrect</a:t>
            </a:r>
          </a:p>
        </p:txBody>
      </p:sp>
      <p:sp>
        <p:nvSpPr>
          <p:cNvPr id="17" name="bg object 21">
            <a:extLst>
              <a:ext uri="{FF2B5EF4-FFF2-40B4-BE49-F238E27FC236}">
                <a16:creationId xmlns:a16="http://schemas.microsoft.com/office/drawing/2014/main" id="{046015BF-1CC3-8A47-B95A-554492337AAF}"/>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pic>
        <p:nvPicPr>
          <p:cNvPr id="1027" name="Picture 3">
            <a:extLst>
              <a:ext uri="{FF2B5EF4-FFF2-40B4-BE49-F238E27FC236}">
                <a16:creationId xmlns:a16="http://schemas.microsoft.com/office/drawing/2014/main" id="{F324184E-3B11-449C-901F-D218993B7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4469" y="3324225"/>
            <a:ext cx="4143539" cy="3351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 action="ppaction://hlinkshowjump?jump=previousslide"/>
            <a:extLst>
              <a:ext uri="{FF2B5EF4-FFF2-40B4-BE49-F238E27FC236}">
                <a16:creationId xmlns:a16="http://schemas.microsoft.com/office/drawing/2014/main" id="{F0AEF3E5-3C78-4412-8BFA-275E4F9CA7C4}"/>
              </a:ext>
            </a:extLst>
          </p:cNvPr>
          <p:cNvSpPr/>
          <p:nvPr/>
        </p:nvSpPr>
        <p:spPr>
          <a:xfrm>
            <a:off x="92869" y="0"/>
            <a:ext cx="13258800"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hlinkClick r:id="" action="ppaction://hlinkshowjump?jump=previousslide"/>
            <a:extLst>
              <a:ext uri="{FF2B5EF4-FFF2-40B4-BE49-F238E27FC236}">
                <a16:creationId xmlns:a16="http://schemas.microsoft.com/office/drawing/2014/main" id="{9379D324-002E-4F41-924A-C3B0B415EAF2}"/>
              </a:ext>
            </a:extLst>
          </p:cNvPr>
          <p:cNvSpPr/>
          <p:nvPr/>
        </p:nvSpPr>
        <p:spPr>
          <a:xfrm>
            <a:off x="0" y="0"/>
            <a:ext cx="13444538"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98542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95E39922-200C-7C4C-8616-E021EBDDC342}"/>
              </a:ext>
            </a:extLst>
          </p:cNvPr>
          <p:cNvSpPr txBox="1">
            <a:spLocks/>
          </p:cNvSpPr>
          <p:nvPr/>
        </p:nvSpPr>
        <p:spPr>
          <a:xfrm>
            <a:off x="8013522" y="6306690"/>
            <a:ext cx="4804747" cy="751335"/>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000">
                <a:latin typeface="Roboto" pitchFamily="2" charset="0"/>
                <a:ea typeface="Roboto" pitchFamily="2" charset="0"/>
              </a:rPr>
              <a:t> </a:t>
            </a:r>
          </a:p>
        </p:txBody>
      </p:sp>
      <p:sp>
        <p:nvSpPr>
          <p:cNvPr id="14" name="Rectangle 13">
            <a:extLst>
              <a:ext uri="{FF2B5EF4-FFF2-40B4-BE49-F238E27FC236}">
                <a16:creationId xmlns:a16="http://schemas.microsoft.com/office/drawing/2014/main" id="{C66EA2FD-49FE-4556-A239-445B35A303BC}"/>
              </a:ext>
            </a:extLst>
          </p:cNvPr>
          <p:cNvSpPr/>
          <p:nvPr/>
        </p:nvSpPr>
        <p:spPr>
          <a:xfrm>
            <a:off x="528625" y="1745167"/>
            <a:ext cx="5203044" cy="5386090"/>
          </a:xfrm>
          <a:prstGeom prst="rect">
            <a:avLst/>
          </a:prstGeom>
        </p:spPr>
        <p:txBody>
          <a:bodyPr wrap="square">
            <a:spAutoFit/>
          </a:bodyPr>
          <a:lstStyle/>
          <a:p>
            <a:r>
              <a:rPr lang="en-AU" sz="3600" b="1" dirty="0">
                <a:solidFill>
                  <a:srgbClr val="0C244C"/>
                </a:solidFill>
                <a:latin typeface="Roboto" pitchFamily="2" charset="0"/>
                <a:ea typeface="Roboto" pitchFamily="2" charset="0"/>
              </a:rPr>
              <a:t>CORRECT!</a:t>
            </a:r>
          </a:p>
          <a:p>
            <a:r>
              <a:rPr lang="en-AU" sz="2800" dirty="0"/>
              <a:t>Empowering young girls </a:t>
            </a:r>
            <a:br>
              <a:rPr lang="en-AU" sz="2800" dirty="0"/>
            </a:br>
            <a:r>
              <a:rPr lang="en-AU" sz="2800" dirty="0"/>
              <a:t>and women is critical to solving water and poverty issues. When young girls and women have access to safe water at home, they have time to pursue more, beyond water collection and their traditional roles. They can learn, work and add to their household income. </a:t>
            </a:r>
          </a:p>
          <a:p>
            <a:endParaRPr lang="en-AU" sz="2800" dirty="0">
              <a:solidFill>
                <a:srgbClr val="0C244C"/>
              </a:solidFill>
              <a:latin typeface="Roboto" pitchFamily="2" charset="0"/>
              <a:ea typeface="Roboto" pitchFamily="2" charset="0"/>
            </a:endParaRPr>
          </a:p>
        </p:txBody>
      </p:sp>
      <p:sp>
        <p:nvSpPr>
          <p:cNvPr id="22" name="Title 23">
            <a:extLst>
              <a:ext uri="{FF2B5EF4-FFF2-40B4-BE49-F238E27FC236}">
                <a16:creationId xmlns:a16="http://schemas.microsoft.com/office/drawing/2014/main" id="{1E235132-D030-8F48-B291-3310B52B0C97}"/>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0C244C"/>
                </a:solidFill>
                <a:latin typeface="Arial"/>
                <a:ea typeface="+mj-ea"/>
                <a:cs typeface="Arial"/>
              </a:defRPr>
            </a:lvl1pPr>
          </a:lstStyle>
          <a:p>
            <a:r>
              <a:rPr lang="en-US" sz="4500"/>
              <a:t>Answer  correct!</a:t>
            </a:r>
          </a:p>
        </p:txBody>
      </p:sp>
      <p:sp>
        <p:nvSpPr>
          <p:cNvPr id="24" name="bg object 21">
            <a:extLst>
              <a:ext uri="{FF2B5EF4-FFF2-40B4-BE49-F238E27FC236}">
                <a16:creationId xmlns:a16="http://schemas.microsoft.com/office/drawing/2014/main" id="{93A54470-8F14-B04E-AADD-207B94378B56}"/>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grpSp>
        <p:nvGrpSpPr>
          <p:cNvPr id="27" name="Group 26">
            <a:extLst>
              <a:ext uri="{FF2B5EF4-FFF2-40B4-BE49-F238E27FC236}">
                <a16:creationId xmlns:a16="http://schemas.microsoft.com/office/drawing/2014/main" id="{333886BB-B814-8647-9F92-F6152A51CE0E}"/>
              </a:ext>
            </a:extLst>
          </p:cNvPr>
          <p:cNvGrpSpPr/>
          <p:nvPr/>
        </p:nvGrpSpPr>
        <p:grpSpPr>
          <a:xfrm rot="1515613">
            <a:off x="4628060" y="1738089"/>
            <a:ext cx="2976564" cy="1832906"/>
            <a:chOff x="3609161" y="4317166"/>
            <a:chExt cx="2976564" cy="1832906"/>
          </a:xfrm>
        </p:grpSpPr>
        <p:sp>
          <p:nvSpPr>
            <p:cNvPr id="28" name="Left Arrow 3">
              <a:hlinkClick r:id="" action="ppaction://hlinkshowjump?jump=previousslide"/>
              <a:extLst>
                <a:ext uri="{FF2B5EF4-FFF2-40B4-BE49-F238E27FC236}">
                  <a16:creationId xmlns:a16="http://schemas.microsoft.com/office/drawing/2014/main" id="{4F378471-611E-E24F-B5BE-BAAA46463CD5}"/>
                </a:ext>
              </a:extLst>
            </p:cNvPr>
            <p:cNvSpPr/>
            <p:nvPr/>
          </p:nvSpPr>
          <p:spPr bwMode="auto">
            <a:xfrm rot="9903666">
              <a:off x="5056685" y="5318852"/>
              <a:ext cx="1501108" cy="831220"/>
            </a:xfrm>
            <a:prstGeom prst="leftArrow">
              <a:avLst/>
            </a:prstGeom>
            <a:solidFill>
              <a:srgbClr val="D86075"/>
            </a:solidFill>
            <a:ln w="19050">
              <a:noFill/>
            </a:ln>
            <a:effectLst/>
          </p:spPr>
          <p:txBody>
            <a:bodyPr wrap="none" rtlCol="0" anchor="ctr"/>
            <a:lstStyle/>
            <a:p>
              <a:pPr algn="ctr"/>
              <a:endParaRPr lang="en-US"/>
            </a:p>
          </p:txBody>
        </p:sp>
        <p:sp>
          <p:nvSpPr>
            <p:cNvPr id="29" name="Round Diagonal Corner Rectangle 28">
              <a:extLst>
                <a:ext uri="{FF2B5EF4-FFF2-40B4-BE49-F238E27FC236}">
                  <a16:creationId xmlns:a16="http://schemas.microsoft.com/office/drawing/2014/main" id="{6A1B20E7-1EE3-FE42-A674-8DA38B43E329}"/>
                </a:ext>
              </a:extLst>
            </p:cNvPr>
            <p:cNvSpPr/>
            <p:nvPr/>
          </p:nvSpPr>
          <p:spPr>
            <a:xfrm rot="15303666">
              <a:off x="4596212" y="3330115"/>
              <a:ext cx="1002462" cy="2976564"/>
            </a:xfrm>
            <a:prstGeom prst="round2DiagRect">
              <a:avLst>
                <a:gd name="adj1" fmla="val 37573"/>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BEABFC8-981B-5D42-B36C-989B123330CE}"/>
                </a:ext>
              </a:extLst>
            </p:cNvPr>
            <p:cNvSpPr txBox="1"/>
            <p:nvPr/>
          </p:nvSpPr>
          <p:spPr>
            <a:xfrm rot="20703666">
              <a:off x="3662040" y="4526007"/>
              <a:ext cx="2870802" cy="584775"/>
            </a:xfrm>
            <a:prstGeom prst="rect">
              <a:avLst/>
            </a:prstGeom>
            <a:noFill/>
          </p:spPr>
          <p:txBody>
            <a:bodyPr wrap="square" rtlCol="0">
              <a:spAutoFit/>
            </a:bodyPr>
            <a:lstStyle/>
            <a:p>
              <a:pPr algn="ctr"/>
              <a:r>
                <a:rPr lang="en-AU" sz="3200" b="1">
                  <a:solidFill>
                    <a:schemeClr val="bg1"/>
                  </a:solidFill>
                  <a:latin typeface="Roboto" pitchFamily="2" charset="0"/>
                  <a:ea typeface="Roboto" pitchFamily="2" charset="0"/>
                </a:rPr>
                <a:t>C. 80%</a:t>
              </a:r>
            </a:p>
          </p:txBody>
        </p:sp>
      </p:grpSp>
      <p:pic>
        <p:nvPicPr>
          <p:cNvPr id="1026" name="Picture 2" descr="https://eastasia1-mediap.svc.ms/transform/thumbnail?provider=spo&amp;inputFormat=jpg&amp;cs=fFNQTw&amp;docid=https%3A%2F%2Fcaritasaus-my.sharepoint.com%3A443%2F_api%2Fv2.0%2Fdrives%2Fb!Q193SlK-PUyT61a6UID4bk0yfIKV3epFhe1xJoE7UY9NMwCeAN14T5gVKAjYNROC%2Fitems%2F01P3EFBMWBSF5YMEMPL5C37NQUFS3DZLBG%3Fversion%3DPublished&amp;access_token=eyJ0eXAiOiJKV1QiLCJhbGciOiJub25lIn0.eyJhdWQiOiIwMDAwMDAwMy0wMDAwLTBmZjEtY2UwMC0wMDAwMDAwMDAwMDAvY2FyaXRhc2F1cy1teS5zaGFyZXBvaW50LmNvbUBlNTcxMzUyNC1jYmI0LTQ1NzktOGMyNS1iMzRmNTM1ZTg0NDQiLCJpc3MiOiIwMDAwMDAwMy0wMDAwLTBmZjEtY2UwMC0wMDAwMDAwMDAwMDAiLCJuYmYiOiIxNjA3OTkwNDAwIiwiZXhwIjoiMTYwODAxMjAwMCIsImVuZHBvaW50dXJsIjoiSEYyY2hJamd1VzFxWnpQYmxuVXVWSkhIRVNkcUFicWdlVVNmMG9ONTJ3az0iLCJlbmRwb2ludHVybExlbmd0aCI6IjEyMCIsImlzbG9vcGJhY2siOiJUcnVlIiwidmVyIjoiaGFzaGVkcHJvb2Z0b2tlbiIsInNpdGVpZCI6Ik5HRTNOelZtTkRNdFltVTFNaTAwWXpOa0xUa3paV0l0TlRaaVlUVXdPREJtT0RabCIsIm5hbWVpZCI6IjAjLmZ8bWVtYmVyc2hpcHxnd2VuLm1pY2hlbmVyQGNhcml0YXMub3JnLmF1IiwibmlpIjoibWljcm9zb2Z0LnNoYXJlcG9pbnQiLCJpc3VzZXIiOiJ0cnVlIiwiY2FjaGVrZXkiOiIwaC5mfG1lbWJlcnNoaXB8MTAwM2JmZmRhNDJjMDVkN0BsaXZlLmNvbSIsInR0IjoiMCIsInVzZVBlcnNpc3RlbnRDb29raWUiOiIyIn0.TzBZK3J2UlY4L2MzYWZZbGlMREs5WkNKUjV6VklPT3lma0Y1c3FNRGsxZz0&amp;encodeFailures=1&amp;srcWidth=&amp;srcHeight=&amp;width=1210&amp;height=807&amp;action=Access">
            <a:extLst>
              <a:ext uri="{FF2B5EF4-FFF2-40B4-BE49-F238E27FC236}">
                <a16:creationId xmlns:a16="http://schemas.microsoft.com/office/drawing/2014/main" id="{ACD77308-CA41-4230-A260-46DF4A6E43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12" t="18335" r="8662"/>
          <a:stretch/>
        </p:blipFill>
        <p:spPr bwMode="auto">
          <a:xfrm>
            <a:off x="7941469" y="2257425"/>
            <a:ext cx="5362846" cy="36182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0BD1F91-CF96-40CA-A904-53A554C960DF}"/>
              </a:ext>
            </a:extLst>
          </p:cNvPr>
          <p:cNvSpPr/>
          <p:nvPr/>
        </p:nvSpPr>
        <p:spPr>
          <a:xfrm>
            <a:off x="7941467" y="6143625"/>
            <a:ext cx="5334001" cy="369332"/>
          </a:xfrm>
          <a:prstGeom prst="rect">
            <a:avLst/>
          </a:prstGeom>
        </p:spPr>
        <p:txBody>
          <a:bodyPr wrap="square">
            <a:spAutoFit/>
          </a:bodyPr>
          <a:lstStyle/>
          <a:p>
            <a:r>
              <a:rPr lang="en-AU" sz="900" dirty="0">
                <a:solidFill>
                  <a:prstClr val="black"/>
                </a:solidFill>
                <a:latin typeface="+mj-lt"/>
                <a:ea typeface="Roboto" pitchFamily="2" charset="0"/>
              </a:rPr>
              <a:t>Halima carries fresh water from a pump near her shelter in a Rohingya refugee camp in Cox’s Bazar Photo credit: Caritas Bangladesh </a:t>
            </a:r>
            <a:endParaRPr lang="en-AU" sz="900" dirty="0">
              <a:latin typeface="+mj-lt"/>
              <a:ea typeface="Roboto" pitchFamily="2" charset="0"/>
            </a:endParaRPr>
          </a:p>
        </p:txBody>
      </p:sp>
      <p:sp>
        <p:nvSpPr>
          <p:cNvPr id="4" name="Rectangle 3">
            <a:hlinkClick r:id="rId5" action="ppaction://hlinksldjump"/>
            <a:extLst>
              <a:ext uri="{FF2B5EF4-FFF2-40B4-BE49-F238E27FC236}">
                <a16:creationId xmlns:a16="http://schemas.microsoft.com/office/drawing/2014/main" id="{528B4F14-EBC0-4F92-BFF9-02CBA855F943}"/>
              </a:ext>
            </a:extLst>
          </p:cNvPr>
          <p:cNvSpPr/>
          <p:nvPr/>
        </p:nvSpPr>
        <p:spPr>
          <a:xfrm>
            <a:off x="0" y="0"/>
            <a:ext cx="13632426"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52917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 Diagonal Corner Rectangle 30">
            <a:extLst>
              <a:ext uri="{FF2B5EF4-FFF2-40B4-BE49-F238E27FC236}">
                <a16:creationId xmlns:a16="http://schemas.microsoft.com/office/drawing/2014/main" id="{895949D5-B4F4-4F4A-958D-2800885981B0}"/>
              </a:ext>
            </a:extLst>
          </p:cNvPr>
          <p:cNvSpPr/>
          <p:nvPr/>
        </p:nvSpPr>
        <p:spPr>
          <a:xfrm rot="16200000">
            <a:off x="3139028" y="3277243"/>
            <a:ext cx="856838" cy="3414044"/>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a:extLst>
              <a:ext uri="{FF2B5EF4-FFF2-40B4-BE49-F238E27FC236}">
                <a16:creationId xmlns:a16="http://schemas.microsoft.com/office/drawing/2014/main" id="{ACCB55B2-9B3B-DB4B-8B60-B6E65B41F85E}"/>
              </a:ext>
            </a:extLst>
          </p:cNvPr>
          <p:cNvSpPr/>
          <p:nvPr/>
        </p:nvSpPr>
        <p:spPr>
          <a:xfrm rot="16200000">
            <a:off x="3159015" y="2214474"/>
            <a:ext cx="856838" cy="3384588"/>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9">
            <a:extLst>
              <a:ext uri="{FF2B5EF4-FFF2-40B4-BE49-F238E27FC236}">
                <a16:creationId xmlns:a16="http://schemas.microsoft.com/office/drawing/2014/main" id="{0D1B3F16-024F-3B46-87B2-BD6BF510AC1D}"/>
              </a:ext>
            </a:extLst>
          </p:cNvPr>
          <p:cNvSpPr>
            <a:spLocks noGrp="1"/>
          </p:cNvSpPr>
          <p:nvPr>
            <p:ph type="body" sz="quarter" idx="10"/>
          </p:nvPr>
        </p:nvSpPr>
        <p:spPr>
          <a:xfrm>
            <a:off x="528627" y="1800225"/>
            <a:ext cx="6727042" cy="1404606"/>
          </a:xfrm>
        </p:spPr>
        <p:txBody>
          <a:bodyPr/>
          <a:lstStyle/>
          <a:p>
            <a:pPr>
              <a:lnSpc>
                <a:spcPct val="100000"/>
              </a:lnSpc>
            </a:pPr>
            <a:r>
              <a:rPr lang="en-AU" sz="3200" b="1" dirty="0">
                <a:solidFill>
                  <a:srgbClr val="0B234B"/>
                </a:solidFill>
                <a:latin typeface="Roboto" pitchFamily="2" charset="0"/>
                <a:ea typeface="Roboto" pitchFamily="2" charset="0"/>
              </a:rPr>
              <a:t>More people in the world have a mobile phone than a toilet.</a:t>
            </a:r>
          </a:p>
          <a:p>
            <a:pPr>
              <a:lnSpc>
                <a:spcPct val="100000"/>
              </a:lnSpc>
            </a:pPr>
            <a:endParaRPr lang="en-US" sz="3200" dirty="0">
              <a:solidFill>
                <a:schemeClr val="bg2">
                  <a:lumMod val="25000"/>
                </a:schemeClr>
              </a:solidFill>
              <a:latin typeface="Roboto" pitchFamily="2" charset="0"/>
              <a:ea typeface="Roboto" pitchFamily="2" charset="0"/>
            </a:endParaRPr>
          </a:p>
        </p:txBody>
      </p:sp>
      <p:sp>
        <p:nvSpPr>
          <p:cNvPr id="37" name="Title Placeholder 1">
            <a:extLst>
              <a:ext uri="{FF2B5EF4-FFF2-40B4-BE49-F238E27FC236}">
                <a16:creationId xmlns:a16="http://schemas.microsoft.com/office/drawing/2014/main" id="{8D0CC9F2-F283-1642-86DB-3F1EDE7C43AC}"/>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C3DDD7"/>
                </a:solidFill>
                <a:latin typeface="Arial"/>
                <a:ea typeface="+mj-ea"/>
                <a:cs typeface="Arial"/>
              </a:defRPr>
            </a:lvl1pPr>
          </a:lstStyle>
          <a:p>
            <a:r>
              <a:rPr lang="en-US" sz="4500"/>
              <a:t>Question 9</a:t>
            </a:r>
          </a:p>
        </p:txBody>
      </p:sp>
      <p:sp>
        <p:nvSpPr>
          <p:cNvPr id="38" name="bg object 21">
            <a:extLst>
              <a:ext uri="{FF2B5EF4-FFF2-40B4-BE49-F238E27FC236}">
                <a16:creationId xmlns:a16="http://schemas.microsoft.com/office/drawing/2014/main" id="{A81A904F-F80C-4949-927A-82E0522C2869}"/>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sp>
        <p:nvSpPr>
          <p:cNvPr id="45" name="TextBox 44">
            <a:hlinkClick r:id="" action="ppaction://hlinkshowjump?jump=nextslide"/>
            <a:extLst>
              <a:ext uri="{FF2B5EF4-FFF2-40B4-BE49-F238E27FC236}">
                <a16:creationId xmlns:a16="http://schemas.microsoft.com/office/drawing/2014/main" id="{C9853827-FE94-E441-BBCE-9DABF749E5A7}"/>
              </a:ext>
            </a:extLst>
          </p:cNvPr>
          <p:cNvSpPr txBox="1"/>
          <p:nvPr/>
        </p:nvSpPr>
        <p:spPr>
          <a:xfrm>
            <a:off x="1900397" y="3552825"/>
            <a:ext cx="3374072" cy="646331"/>
          </a:xfrm>
          <a:prstGeom prst="rect">
            <a:avLst/>
          </a:prstGeom>
          <a:noFill/>
        </p:spPr>
        <p:txBody>
          <a:bodyPr wrap="square" rtlCol="0">
            <a:spAutoFit/>
          </a:bodyPr>
          <a:lstStyle/>
          <a:p>
            <a:pPr algn="ctr"/>
            <a:r>
              <a:rPr lang="en-AU" sz="3600" b="1" dirty="0">
                <a:solidFill>
                  <a:srgbClr val="761F00"/>
                </a:solidFill>
                <a:latin typeface="Roboto" pitchFamily="2" charset="0"/>
                <a:ea typeface="Roboto" pitchFamily="2" charset="0"/>
              </a:rPr>
              <a:t>A. True</a:t>
            </a:r>
          </a:p>
        </p:txBody>
      </p:sp>
      <p:sp>
        <p:nvSpPr>
          <p:cNvPr id="27" name="TextBox 26">
            <a:hlinkClick r:id="rId4" action="ppaction://hlinksldjump"/>
            <a:extLst>
              <a:ext uri="{FF2B5EF4-FFF2-40B4-BE49-F238E27FC236}">
                <a16:creationId xmlns:a16="http://schemas.microsoft.com/office/drawing/2014/main" id="{84DB6817-91B3-E548-8AE1-27FE34C708F3}"/>
              </a:ext>
            </a:extLst>
          </p:cNvPr>
          <p:cNvSpPr txBox="1"/>
          <p:nvPr/>
        </p:nvSpPr>
        <p:spPr>
          <a:xfrm>
            <a:off x="2260112" y="4663439"/>
            <a:ext cx="2654642" cy="646331"/>
          </a:xfrm>
          <a:prstGeom prst="rect">
            <a:avLst/>
          </a:prstGeom>
          <a:noFill/>
        </p:spPr>
        <p:txBody>
          <a:bodyPr wrap="square" rtlCol="0">
            <a:spAutoFit/>
          </a:bodyPr>
          <a:lstStyle/>
          <a:p>
            <a:pPr algn="ctr"/>
            <a:r>
              <a:rPr lang="en-AU" sz="3600" b="1" dirty="0">
                <a:solidFill>
                  <a:srgbClr val="761F00"/>
                </a:solidFill>
                <a:latin typeface="Roboto" pitchFamily="2" charset="0"/>
                <a:ea typeface="Roboto" pitchFamily="2" charset="0"/>
              </a:rPr>
              <a:t>B. False</a:t>
            </a:r>
          </a:p>
        </p:txBody>
      </p:sp>
      <p:pic>
        <p:nvPicPr>
          <p:cNvPr id="18" name="Picture Placeholder 17">
            <a:extLst>
              <a:ext uri="{FF2B5EF4-FFF2-40B4-BE49-F238E27FC236}">
                <a16:creationId xmlns:a16="http://schemas.microsoft.com/office/drawing/2014/main" id="{D59FA657-38AB-40EE-BEA7-8CB23003B336}"/>
              </a:ext>
            </a:extLst>
          </p:cNvPr>
          <p:cNvPicPr>
            <a:picLocks noGrp="1" noChangeAspect="1"/>
          </p:cNvPicPr>
          <p:nvPr>
            <p:ph type="pic" sz="quarter" idx="14"/>
          </p:nvPr>
        </p:nvPicPr>
        <p:blipFill>
          <a:blip r:embed="rId5">
            <a:clrChange>
              <a:clrFrom>
                <a:srgbClr val="FFFFFF"/>
              </a:clrFrom>
              <a:clrTo>
                <a:srgbClr val="FFFFFF">
                  <a:alpha val="0"/>
                </a:srgbClr>
              </a:clrTo>
            </a:clrChange>
          </a:blip>
          <a:srcRect t="3401" b="3401"/>
          <a:stretch>
            <a:fillRect/>
          </a:stretch>
        </p:blipFill>
        <p:spPr>
          <a:xfrm>
            <a:off x="8028585" y="2181225"/>
            <a:ext cx="3434005" cy="3200400"/>
          </a:xfrm>
          <a:prstGeom prst="rect">
            <a:avLst/>
          </a:prstGeom>
        </p:spPr>
      </p:pic>
      <p:sp>
        <p:nvSpPr>
          <p:cNvPr id="19" name="TextBox 18">
            <a:extLst>
              <a:ext uri="{FF2B5EF4-FFF2-40B4-BE49-F238E27FC236}">
                <a16:creationId xmlns:a16="http://schemas.microsoft.com/office/drawing/2014/main" id="{D2B5A8BD-A25F-4F13-BDA9-F5CB5B8B6A3C}"/>
              </a:ext>
            </a:extLst>
          </p:cNvPr>
          <p:cNvSpPr txBox="1"/>
          <p:nvPr/>
        </p:nvSpPr>
        <p:spPr>
          <a:xfrm>
            <a:off x="8322469" y="5686425"/>
            <a:ext cx="3096344" cy="230832"/>
          </a:xfrm>
          <a:prstGeom prst="rect">
            <a:avLst/>
          </a:prstGeom>
          <a:noFill/>
        </p:spPr>
        <p:txBody>
          <a:bodyPr wrap="square" rtlCol="0">
            <a:spAutoFit/>
          </a:bodyPr>
          <a:lstStyle/>
          <a:p>
            <a:r>
              <a:rPr lang="en-AU" sz="900" b="1"/>
              <a:t>Credit: </a:t>
            </a:r>
            <a:r>
              <a:rPr lang="en-AU" sz="900"/>
              <a:t>flaticon.com</a:t>
            </a:r>
          </a:p>
        </p:txBody>
      </p:sp>
      <p:sp>
        <p:nvSpPr>
          <p:cNvPr id="2" name="Rectangle 1">
            <a:hlinkClick r:id="rId4" action="ppaction://hlinksldjump"/>
            <a:extLst>
              <a:ext uri="{FF2B5EF4-FFF2-40B4-BE49-F238E27FC236}">
                <a16:creationId xmlns:a16="http://schemas.microsoft.com/office/drawing/2014/main" id="{7569060E-F746-42B9-89D8-AFBED5BACAAB}"/>
              </a:ext>
            </a:extLst>
          </p:cNvPr>
          <p:cNvSpPr/>
          <p:nvPr/>
        </p:nvSpPr>
        <p:spPr>
          <a:xfrm>
            <a:off x="1766170" y="3444658"/>
            <a:ext cx="3607495"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hlinkClick r:id="rId6" action="ppaction://hlinksldjump"/>
            <a:extLst>
              <a:ext uri="{FF2B5EF4-FFF2-40B4-BE49-F238E27FC236}">
                <a16:creationId xmlns:a16="http://schemas.microsoft.com/office/drawing/2014/main" id="{9BE11EF7-FB19-4650-B212-1FAE06BBC60D}"/>
              </a:ext>
            </a:extLst>
          </p:cNvPr>
          <p:cNvSpPr/>
          <p:nvPr/>
        </p:nvSpPr>
        <p:spPr>
          <a:xfrm>
            <a:off x="1828800" y="4534422"/>
            <a:ext cx="349476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83953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85F7A2ED-C8B1-4C9E-9E40-5B64FA39EA6F}"/>
              </a:ext>
            </a:extLst>
          </p:cNvPr>
          <p:cNvSpPr txBox="1"/>
          <p:nvPr/>
        </p:nvSpPr>
        <p:spPr>
          <a:xfrm>
            <a:off x="4360069" y="1734167"/>
            <a:ext cx="4724400" cy="1015663"/>
          </a:xfrm>
          <a:prstGeom prst="rect">
            <a:avLst/>
          </a:prstGeom>
          <a:noFill/>
        </p:spPr>
        <p:txBody>
          <a:bodyPr wrap="square" rtlCol="0">
            <a:spAutoFit/>
          </a:bodyPr>
          <a:lstStyle/>
          <a:p>
            <a:pPr algn="ctr"/>
            <a:r>
              <a:rPr lang="en-AU" sz="6000" b="1">
                <a:solidFill>
                  <a:srgbClr val="0C244C"/>
                </a:solidFill>
                <a:latin typeface="Roboto" pitchFamily="2"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302322" y="4056709"/>
            <a:ext cx="2839895" cy="1655249"/>
          </a:xfrm>
          <a:prstGeom prst="leftArrow">
            <a:avLst/>
          </a:prstGeom>
          <a:solidFill>
            <a:srgbClr val="D86075"/>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1179" y="3207934"/>
            <a:ext cx="4150128" cy="3352800"/>
          </a:xfrm>
          <a:prstGeom prst="rect">
            <a:avLst/>
          </a:prstGeom>
        </p:spPr>
      </p:pic>
      <p:sp>
        <p:nvSpPr>
          <p:cNvPr id="6" name="Title 5">
            <a:extLst>
              <a:ext uri="{FF2B5EF4-FFF2-40B4-BE49-F238E27FC236}">
                <a16:creationId xmlns:a16="http://schemas.microsoft.com/office/drawing/2014/main" id="{B20BDD67-6D8E-7A45-897C-157037A15B99}"/>
              </a:ext>
            </a:extLst>
          </p:cNvPr>
          <p:cNvSpPr>
            <a:spLocks noGrp="1"/>
          </p:cNvSpPr>
          <p:nvPr>
            <p:ph type="title"/>
          </p:nvPr>
        </p:nvSpPr>
        <p:spPr>
          <a:xfrm>
            <a:off x="1007269" y="366846"/>
            <a:ext cx="11273399" cy="873497"/>
          </a:xfrm>
        </p:spPr>
        <p:txBody>
          <a:bodyPr/>
          <a:lstStyle/>
          <a:p>
            <a:r>
              <a:rPr lang="en-US" sz="4500"/>
              <a:t>Answer incorrect</a:t>
            </a:r>
          </a:p>
        </p:txBody>
      </p:sp>
      <p:sp>
        <p:nvSpPr>
          <p:cNvPr id="17" name="bg object 21">
            <a:extLst>
              <a:ext uri="{FF2B5EF4-FFF2-40B4-BE49-F238E27FC236}">
                <a16:creationId xmlns:a16="http://schemas.microsoft.com/office/drawing/2014/main" id="{046015BF-1CC3-8A47-B95A-554492337AAF}"/>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pic>
        <p:nvPicPr>
          <p:cNvPr id="1027" name="Picture 3">
            <a:extLst>
              <a:ext uri="{FF2B5EF4-FFF2-40B4-BE49-F238E27FC236}">
                <a16:creationId xmlns:a16="http://schemas.microsoft.com/office/drawing/2014/main" id="{F324184E-3B11-449C-901F-D218993B7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4469" y="3324225"/>
            <a:ext cx="4143539" cy="3351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 action="ppaction://hlinkshowjump?jump=previousslide"/>
            <a:extLst>
              <a:ext uri="{FF2B5EF4-FFF2-40B4-BE49-F238E27FC236}">
                <a16:creationId xmlns:a16="http://schemas.microsoft.com/office/drawing/2014/main" id="{F0AEF3E5-3C78-4412-8BFA-275E4F9CA7C4}"/>
              </a:ext>
            </a:extLst>
          </p:cNvPr>
          <p:cNvSpPr/>
          <p:nvPr/>
        </p:nvSpPr>
        <p:spPr>
          <a:xfrm>
            <a:off x="92869" y="0"/>
            <a:ext cx="13258800"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hlinkClick r:id="" action="ppaction://hlinkshowjump?jump=previousslide"/>
            <a:extLst>
              <a:ext uri="{FF2B5EF4-FFF2-40B4-BE49-F238E27FC236}">
                <a16:creationId xmlns:a16="http://schemas.microsoft.com/office/drawing/2014/main" id="{9379D324-002E-4F41-924A-C3B0B415EAF2}"/>
              </a:ext>
            </a:extLst>
          </p:cNvPr>
          <p:cNvSpPr/>
          <p:nvPr/>
        </p:nvSpPr>
        <p:spPr>
          <a:xfrm>
            <a:off x="0" y="0"/>
            <a:ext cx="13444538"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60092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3B4F54C1-A279-E049-8A3F-8056FC4D1101}"/>
              </a:ext>
            </a:extLst>
          </p:cNvPr>
          <p:cNvSpPr txBox="1">
            <a:spLocks/>
          </p:cNvSpPr>
          <p:nvPr/>
        </p:nvSpPr>
        <p:spPr>
          <a:xfrm>
            <a:off x="8013522" y="6005054"/>
            <a:ext cx="4804747" cy="90057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endParaRPr lang="en-AU" sz="1000">
              <a:latin typeface="Roboto" pitchFamily="2" charset="0"/>
              <a:ea typeface="Roboto" pitchFamily="2" charset="0"/>
            </a:endParaRPr>
          </a:p>
        </p:txBody>
      </p:sp>
      <p:sp>
        <p:nvSpPr>
          <p:cNvPr id="14" name="Rectangle 13">
            <a:extLst>
              <a:ext uri="{FF2B5EF4-FFF2-40B4-BE49-F238E27FC236}">
                <a16:creationId xmlns:a16="http://schemas.microsoft.com/office/drawing/2014/main" id="{C66EA2FD-49FE-4556-A239-445B35A303BC}"/>
              </a:ext>
            </a:extLst>
          </p:cNvPr>
          <p:cNvSpPr/>
          <p:nvPr/>
        </p:nvSpPr>
        <p:spPr>
          <a:xfrm>
            <a:off x="528625" y="1665453"/>
            <a:ext cx="4804747" cy="4955203"/>
          </a:xfrm>
          <a:prstGeom prst="rect">
            <a:avLst/>
          </a:prstGeom>
        </p:spPr>
        <p:txBody>
          <a:bodyPr wrap="square">
            <a:spAutoFit/>
          </a:bodyPr>
          <a:lstStyle/>
          <a:p>
            <a:r>
              <a:rPr lang="en-AU" sz="3600" b="1" dirty="0">
                <a:solidFill>
                  <a:srgbClr val="0B234B"/>
                </a:solidFill>
                <a:latin typeface="+mj-lt"/>
                <a:ea typeface="Roboto" pitchFamily="2" charset="0"/>
              </a:rPr>
              <a:t>True!</a:t>
            </a:r>
          </a:p>
          <a:p>
            <a:pPr lvl="0" defTabSz="457200"/>
            <a:r>
              <a:rPr lang="en-AU" sz="2800" dirty="0">
                <a:solidFill>
                  <a:srgbClr val="000000"/>
                </a:solidFill>
                <a:latin typeface="+mj-lt"/>
                <a:ea typeface="Roboto" pitchFamily="2" charset="0"/>
              </a:rPr>
              <a:t>Like water to wash your hands, it is very important to have a toilet. Toilets prevent the spread of diseases e.g. Diarrhoea and provide privacy and safety. </a:t>
            </a:r>
          </a:p>
          <a:p>
            <a:pPr lvl="0" defTabSz="457200"/>
            <a:endParaRPr lang="en-AU" sz="2800" dirty="0">
              <a:solidFill>
                <a:srgbClr val="000000"/>
              </a:solidFill>
              <a:latin typeface="+mj-lt"/>
              <a:ea typeface="Roboto" pitchFamily="2" charset="0"/>
            </a:endParaRPr>
          </a:p>
          <a:p>
            <a:r>
              <a:rPr lang="en-AU" sz="2800" dirty="0">
                <a:solidFill>
                  <a:srgbClr val="0B234B"/>
                </a:solidFill>
                <a:latin typeface="+mj-lt"/>
                <a:ea typeface="Roboto" pitchFamily="2" charset="0"/>
              </a:rPr>
              <a:t>There are at least 892 million people in the world who have to toilet outside.</a:t>
            </a:r>
          </a:p>
        </p:txBody>
      </p:sp>
      <p:sp>
        <p:nvSpPr>
          <p:cNvPr id="22" name="Title 23">
            <a:extLst>
              <a:ext uri="{FF2B5EF4-FFF2-40B4-BE49-F238E27FC236}">
                <a16:creationId xmlns:a16="http://schemas.microsoft.com/office/drawing/2014/main" id="{1E235132-D030-8F48-B291-3310B52B0C97}"/>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0C244C"/>
                </a:solidFill>
                <a:latin typeface="Arial"/>
                <a:ea typeface="+mj-ea"/>
                <a:cs typeface="Arial"/>
              </a:defRPr>
            </a:lvl1pPr>
          </a:lstStyle>
          <a:p>
            <a:r>
              <a:rPr lang="en-US" sz="4500"/>
              <a:t>Answer  correct!</a:t>
            </a:r>
          </a:p>
        </p:txBody>
      </p:sp>
      <p:sp>
        <p:nvSpPr>
          <p:cNvPr id="24" name="bg object 21">
            <a:extLst>
              <a:ext uri="{FF2B5EF4-FFF2-40B4-BE49-F238E27FC236}">
                <a16:creationId xmlns:a16="http://schemas.microsoft.com/office/drawing/2014/main" id="{93A54470-8F14-B04E-AADD-207B94378B56}"/>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grpSp>
        <p:nvGrpSpPr>
          <p:cNvPr id="27" name="Group 26">
            <a:extLst>
              <a:ext uri="{FF2B5EF4-FFF2-40B4-BE49-F238E27FC236}">
                <a16:creationId xmlns:a16="http://schemas.microsoft.com/office/drawing/2014/main" id="{333886BB-B814-8647-9F92-F6152A51CE0E}"/>
              </a:ext>
            </a:extLst>
          </p:cNvPr>
          <p:cNvGrpSpPr/>
          <p:nvPr/>
        </p:nvGrpSpPr>
        <p:grpSpPr>
          <a:xfrm rot="1515613">
            <a:off x="4961348" y="2108396"/>
            <a:ext cx="2976564" cy="2056523"/>
            <a:chOff x="3609161" y="4317166"/>
            <a:chExt cx="2976564" cy="2056523"/>
          </a:xfrm>
        </p:grpSpPr>
        <p:sp>
          <p:nvSpPr>
            <p:cNvPr id="28" name="Left Arrow 3">
              <a:hlinkClick r:id="" action="ppaction://hlinkshowjump?jump=previousslide"/>
              <a:extLst>
                <a:ext uri="{FF2B5EF4-FFF2-40B4-BE49-F238E27FC236}">
                  <a16:creationId xmlns:a16="http://schemas.microsoft.com/office/drawing/2014/main" id="{4F378471-611E-E24F-B5BE-BAAA46463CD5}"/>
                </a:ext>
              </a:extLst>
            </p:cNvPr>
            <p:cNvSpPr/>
            <p:nvPr/>
          </p:nvSpPr>
          <p:spPr bwMode="auto">
            <a:xfrm rot="9903666">
              <a:off x="4785091" y="5403649"/>
              <a:ext cx="1664288" cy="970040"/>
            </a:xfrm>
            <a:prstGeom prst="leftArrow">
              <a:avLst/>
            </a:prstGeom>
            <a:solidFill>
              <a:srgbClr val="D86075"/>
            </a:solidFill>
            <a:ln w="19050">
              <a:noFill/>
            </a:ln>
            <a:effectLst/>
          </p:spPr>
          <p:txBody>
            <a:bodyPr wrap="none" rtlCol="0" anchor="ctr"/>
            <a:lstStyle/>
            <a:p>
              <a:pPr algn="ctr"/>
              <a:endParaRPr lang="en-US"/>
            </a:p>
          </p:txBody>
        </p:sp>
        <p:sp>
          <p:nvSpPr>
            <p:cNvPr id="29" name="Round Diagonal Corner Rectangle 28">
              <a:extLst>
                <a:ext uri="{FF2B5EF4-FFF2-40B4-BE49-F238E27FC236}">
                  <a16:creationId xmlns:a16="http://schemas.microsoft.com/office/drawing/2014/main" id="{6A1B20E7-1EE3-FE42-A674-8DA38B43E329}"/>
                </a:ext>
              </a:extLst>
            </p:cNvPr>
            <p:cNvSpPr/>
            <p:nvPr/>
          </p:nvSpPr>
          <p:spPr>
            <a:xfrm rot="15303666">
              <a:off x="4596212" y="3330115"/>
              <a:ext cx="1002462" cy="2976564"/>
            </a:xfrm>
            <a:prstGeom prst="round2DiagRect">
              <a:avLst>
                <a:gd name="adj1" fmla="val 37573"/>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BEABFC8-981B-5D42-B36C-989B123330CE}"/>
                </a:ext>
              </a:extLst>
            </p:cNvPr>
            <p:cNvSpPr txBox="1"/>
            <p:nvPr/>
          </p:nvSpPr>
          <p:spPr>
            <a:xfrm rot="20703666">
              <a:off x="3662040" y="4526007"/>
              <a:ext cx="2870802" cy="584775"/>
            </a:xfrm>
            <a:prstGeom prst="rect">
              <a:avLst/>
            </a:prstGeom>
            <a:noFill/>
          </p:spPr>
          <p:txBody>
            <a:bodyPr wrap="square" rtlCol="0">
              <a:spAutoFit/>
            </a:bodyPr>
            <a:lstStyle/>
            <a:p>
              <a:pPr algn="ctr"/>
              <a:r>
                <a:rPr lang="en-AU" sz="3200" b="1" dirty="0">
                  <a:solidFill>
                    <a:schemeClr val="bg1"/>
                  </a:solidFill>
                  <a:latin typeface="Roboto" pitchFamily="2" charset="0"/>
                  <a:ea typeface="Roboto" pitchFamily="2" charset="0"/>
                </a:rPr>
                <a:t>A. True</a:t>
              </a:r>
            </a:p>
          </p:txBody>
        </p:sp>
      </p:grpSp>
      <p:pic>
        <p:nvPicPr>
          <p:cNvPr id="17" name="Picture Placeholder 17">
            <a:extLst>
              <a:ext uri="{FF2B5EF4-FFF2-40B4-BE49-F238E27FC236}">
                <a16:creationId xmlns:a16="http://schemas.microsoft.com/office/drawing/2014/main" id="{B83975E3-A90B-495C-95A0-508A2088D7DC}"/>
              </a:ext>
            </a:extLst>
          </p:cNvPr>
          <p:cNvPicPr>
            <a:picLocks noChangeAspect="1"/>
          </p:cNvPicPr>
          <p:nvPr/>
        </p:nvPicPr>
        <p:blipFill>
          <a:blip r:embed="rId4">
            <a:clrChange>
              <a:clrFrom>
                <a:srgbClr val="FFFFFF"/>
              </a:clrFrom>
              <a:clrTo>
                <a:srgbClr val="FFFFFF">
                  <a:alpha val="0"/>
                </a:srgbClr>
              </a:clrTo>
            </a:clrChange>
          </a:blip>
          <a:srcRect t="3401" b="3401"/>
          <a:stretch>
            <a:fillRect/>
          </a:stretch>
        </p:blipFill>
        <p:spPr>
          <a:xfrm>
            <a:off x="8551069" y="2257425"/>
            <a:ext cx="3434005" cy="3200400"/>
          </a:xfrm>
          <a:prstGeom prst="rect">
            <a:avLst/>
          </a:prstGeom>
        </p:spPr>
      </p:pic>
      <p:sp>
        <p:nvSpPr>
          <p:cNvPr id="18" name="TextBox 17">
            <a:extLst>
              <a:ext uri="{FF2B5EF4-FFF2-40B4-BE49-F238E27FC236}">
                <a16:creationId xmlns:a16="http://schemas.microsoft.com/office/drawing/2014/main" id="{291239F8-60C8-426D-94F4-1A00AD5BAEF7}"/>
              </a:ext>
            </a:extLst>
          </p:cNvPr>
          <p:cNvSpPr txBox="1"/>
          <p:nvPr/>
        </p:nvSpPr>
        <p:spPr>
          <a:xfrm>
            <a:off x="8932069" y="5686425"/>
            <a:ext cx="3096344" cy="230832"/>
          </a:xfrm>
          <a:prstGeom prst="rect">
            <a:avLst/>
          </a:prstGeom>
          <a:noFill/>
        </p:spPr>
        <p:txBody>
          <a:bodyPr wrap="square" rtlCol="0">
            <a:spAutoFit/>
          </a:bodyPr>
          <a:lstStyle/>
          <a:p>
            <a:r>
              <a:rPr lang="en-AU" sz="900" b="1"/>
              <a:t>Credit: </a:t>
            </a:r>
            <a:r>
              <a:rPr lang="en-AU" sz="900"/>
              <a:t>flaticon.com</a:t>
            </a:r>
          </a:p>
        </p:txBody>
      </p:sp>
      <p:sp>
        <p:nvSpPr>
          <p:cNvPr id="2" name="Rectangle 1">
            <a:hlinkClick r:id="rId5" action="ppaction://hlinksldjump"/>
            <a:extLst>
              <a:ext uri="{FF2B5EF4-FFF2-40B4-BE49-F238E27FC236}">
                <a16:creationId xmlns:a16="http://schemas.microsoft.com/office/drawing/2014/main" id="{120BDBF6-2D37-49FD-AA0F-58852CD4B1DB}"/>
              </a:ext>
            </a:extLst>
          </p:cNvPr>
          <p:cNvSpPr/>
          <p:nvPr/>
        </p:nvSpPr>
        <p:spPr>
          <a:xfrm>
            <a:off x="0" y="0"/>
            <a:ext cx="13444538"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067712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 Diagonal Corner Rectangle 53">
            <a:extLst>
              <a:ext uri="{FF2B5EF4-FFF2-40B4-BE49-F238E27FC236}">
                <a16:creationId xmlns:a16="http://schemas.microsoft.com/office/drawing/2014/main" id="{72030570-7689-D64F-94F0-ACDFBA697838}"/>
              </a:ext>
            </a:extLst>
          </p:cNvPr>
          <p:cNvSpPr/>
          <p:nvPr/>
        </p:nvSpPr>
        <p:spPr>
          <a:xfrm rot="16200000">
            <a:off x="3349744" y="2658150"/>
            <a:ext cx="856838" cy="2646188"/>
          </a:xfrm>
          <a:prstGeom prst="round2DiagRect">
            <a:avLst>
              <a:gd name="adj1" fmla="val 37573"/>
              <a:gd name="adj2" fmla="val 0"/>
            </a:avLst>
          </a:prstGeom>
          <a:solidFill>
            <a:srgbClr val="E4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 Diagonal Corner Rectangle 50">
            <a:extLst>
              <a:ext uri="{FF2B5EF4-FFF2-40B4-BE49-F238E27FC236}">
                <a16:creationId xmlns:a16="http://schemas.microsoft.com/office/drawing/2014/main" id="{1281B9CF-3259-414D-9CE0-56AF7CB0521F}"/>
              </a:ext>
            </a:extLst>
          </p:cNvPr>
          <p:cNvSpPr/>
          <p:nvPr/>
        </p:nvSpPr>
        <p:spPr>
          <a:xfrm rot="16200000">
            <a:off x="3349744" y="1591350"/>
            <a:ext cx="856838" cy="2646188"/>
          </a:xfrm>
          <a:prstGeom prst="round2DiagRect">
            <a:avLst>
              <a:gd name="adj1" fmla="val 37573"/>
              <a:gd name="adj2" fmla="val 0"/>
            </a:avLst>
          </a:prstGeom>
          <a:solidFill>
            <a:srgbClr val="E4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9">
            <a:extLst>
              <a:ext uri="{FF2B5EF4-FFF2-40B4-BE49-F238E27FC236}">
                <a16:creationId xmlns:a16="http://schemas.microsoft.com/office/drawing/2014/main" id="{0D1B3F16-024F-3B46-87B2-BD6BF510AC1D}"/>
              </a:ext>
            </a:extLst>
          </p:cNvPr>
          <p:cNvSpPr>
            <a:spLocks noGrp="1"/>
          </p:cNvSpPr>
          <p:nvPr>
            <p:ph type="body" sz="quarter" idx="10"/>
          </p:nvPr>
        </p:nvSpPr>
        <p:spPr>
          <a:xfrm>
            <a:off x="854869" y="1571625"/>
            <a:ext cx="11201400" cy="704437"/>
          </a:xfrm>
        </p:spPr>
        <p:txBody>
          <a:bodyPr/>
          <a:lstStyle/>
          <a:p>
            <a:pPr>
              <a:lnSpc>
                <a:spcPct val="100000"/>
              </a:lnSpc>
            </a:pPr>
            <a:r>
              <a:rPr lang="en-AU" sz="3200" b="1" dirty="0">
                <a:solidFill>
                  <a:srgbClr val="0B234B"/>
                </a:solidFill>
                <a:latin typeface="Roboto" pitchFamily="2" charset="0"/>
                <a:ea typeface="Roboto" pitchFamily="2" charset="0"/>
              </a:rPr>
              <a:t>How much of the earth is covered by water?</a:t>
            </a:r>
            <a:endParaRPr lang="en-US" sz="3200" b="1" dirty="0">
              <a:solidFill>
                <a:srgbClr val="0B234B"/>
              </a:solidFill>
              <a:latin typeface="Roboto" pitchFamily="2" charset="0"/>
              <a:ea typeface="Roboto" pitchFamily="2" charset="0"/>
            </a:endParaRPr>
          </a:p>
        </p:txBody>
      </p:sp>
      <p:sp>
        <p:nvSpPr>
          <p:cNvPr id="14" name="Text Placeholder 11">
            <a:extLst>
              <a:ext uri="{FF2B5EF4-FFF2-40B4-BE49-F238E27FC236}">
                <a16:creationId xmlns:a16="http://schemas.microsoft.com/office/drawing/2014/main" id="{D5EC580A-2418-45A3-886F-21EDDFCAA79B}"/>
              </a:ext>
            </a:extLst>
          </p:cNvPr>
          <p:cNvSpPr txBox="1">
            <a:spLocks/>
          </p:cNvSpPr>
          <p:nvPr/>
        </p:nvSpPr>
        <p:spPr>
          <a:xfrm>
            <a:off x="10446171" y="5892612"/>
            <a:ext cx="1441030" cy="44446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AU" sz="1000" b="1" dirty="0"/>
              <a:t>Credit: </a:t>
            </a:r>
            <a:r>
              <a:rPr lang="en-AU" sz="1000" dirty="0"/>
              <a:t>flaticon.com</a:t>
            </a:r>
          </a:p>
          <a:p>
            <a:endParaRPr lang="en-AU" sz="1200" kern="0" dirty="0">
              <a:solidFill>
                <a:sysClr val="windowText" lastClr="000000"/>
              </a:solidFill>
            </a:endParaRPr>
          </a:p>
        </p:txBody>
      </p:sp>
      <p:sp>
        <p:nvSpPr>
          <p:cNvPr id="37" name="Title Placeholder 1">
            <a:extLst>
              <a:ext uri="{FF2B5EF4-FFF2-40B4-BE49-F238E27FC236}">
                <a16:creationId xmlns:a16="http://schemas.microsoft.com/office/drawing/2014/main" id="{8D0CC9F2-F283-1642-86DB-3F1EDE7C43AC}"/>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C3DDD7"/>
                </a:solidFill>
                <a:latin typeface="Arial"/>
                <a:ea typeface="+mj-ea"/>
                <a:cs typeface="Arial"/>
              </a:defRPr>
            </a:lvl1pPr>
          </a:lstStyle>
          <a:p>
            <a:r>
              <a:rPr lang="en-US" sz="4500"/>
              <a:t>Question 1</a:t>
            </a:r>
          </a:p>
        </p:txBody>
      </p:sp>
      <p:sp>
        <p:nvSpPr>
          <p:cNvPr id="38" name="bg object 21">
            <a:extLst>
              <a:ext uri="{FF2B5EF4-FFF2-40B4-BE49-F238E27FC236}">
                <a16:creationId xmlns:a16="http://schemas.microsoft.com/office/drawing/2014/main" id="{A81A904F-F80C-4949-927A-82E0522C2869}"/>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sp>
        <p:nvSpPr>
          <p:cNvPr id="45" name="TextBox 44">
            <a:hlinkClick r:id="" action="ppaction://hlinkshowjump?jump=nextslide"/>
            <a:extLst>
              <a:ext uri="{FF2B5EF4-FFF2-40B4-BE49-F238E27FC236}">
                <a16:creationId xmlns:a16="http://schemas.microsoft.com/office/drawing/2014/main" id="{C9853827-FE94-E441-BBCE-9DABF749E5A7}"/>
              </a:ext>
            </a:extLst>
          </p:cNvPr>
          <p:cNvSpPr txBox="1"/>
          <p:nvPr/>
        </p:nvSpPr>
        <p:spPr>
          <a:xfrm>
            <a:off x="2378869" y="2562225"/>
            <a:ext cx="2646190" cy="646331"/>
          </a:xfrm>
          <a:prstGeom prst="rect">
            <a:avLst/>
          </a:prstGeom>
          <a:noFill/>
        </p:spPr>
        <p:txBody>
          <a:bodyPr wrap="square" rtlCol="0">
            <a:spAutoFit/>
          </a:bodyPr>
          <a:lstStyle/>
          <a:p>
            <a:pPr algn="ctr"/>
            <a:r>
              <a:rPr lang="en-AU" sz="3600" b="1" dirty="0">
                <a:solidFill>
                  <a:srgbClr val="761F00"/>
                </a:solidFill>
                <a:latin typeface="+mj-lt"/>
                <a:ea typeface="Roboto" pitchFamily="2" charset="0"/>
              </a:rPr>
              <a:t>A. 50%</a:t>
            </a:r>
          </a:p>
        </p:txBody>
      </p:sp>
      <p:sp>
        <p:nvSpPr>
          <p:cNvPr id="47" name="TextBox 46">
            <a:hlinkClick r:id="" action="ppaction://hlinkshowjump?jump=nextslide"/>
            <a:extLst>
              <a:ext uri="{FF2B5EF4-FFF2-40B4-BE49-F238E27FC236}">
                <a16:creationId xmlns:a16="http://schemas.microsoft.com/office/drawing/2014/main" id="{837B6C93-7A53-9941-89BD-707405B729FD}"/>
              </a:ext>
            </a:extLst>
          </p:cNvPr>
          <p:cNvSpPr txBox="1"/>
          <p:nvPr/>
        </p:nvSpPr>
        <p:spPr>
          <a:xfrm>
            <a:off x="2378869" y="3629025"/>
            <a:ext cx="2646190" cy="646331"/>
          </a:xfrm>
          <a:prstGeom prst="rect">
            <a:avLst/>
          </a:prstGeom>
          <a:noFill/>
        </p:spPr>
        <p:txBody>
          <a:bodyPr wrap="square" rtlCol="0">
            <a:spAutoFit/>
          </a:bodyPr>
          <a:lstStyle/>
          <a:p>
            <a:pPr algn="ctr"/>
            <a:r>
              <a:rPr lang="en-AU" sz="3600" b="1" dirty="0">
                <a:solidFill>
                  <a:srgbClr val="761F00"/>
                </a:solidFill>
                <a:latin typeface="+mj-lt"/>
                <a:ea typeface="Roboto" pitchFamily="2" charset="0"/>
              </a:rPr>
              <a:t>B. 66%</a:t>
            </a:r>
          </a:p>
        </p:txBody>
      </p:sp>
      <p:sp>
        <p:nvSpPr>
          <p:cNvPr id="11" name="Round Diagonal Corner Rectangle 53">
            <a:extLst>
              <a:ext uri="{FF2B5EF4-FFF2-40B4-BE49-F238E27FC236}">
                <a16:creationId xmlns:a16="http://schemas.microsoft.com/office/drawing/2014/main" id="{951DC15C-DE01-4837-97C9-9F67A5DF2EAB}"/>
              </a:ext>
            </a:extLst>
          </p:cNvPr>
          <p:cNvSpPr/>
          <p:nvPr/>
        </p:nvSpPr>
        <p:spPr>
          <a:xfrm rot="16200000">
            <a:off x="3349744" y="3724950"/>
            <a:ext cx="856838" cy="2646188"/>
          </a:xfrm>
          <a:prstGeom prst="round2DiagRect">
            <a:avLst>
              <a:gd name="adj1" fmla="val 37573"/>
              <a:gd name="adj2" fmla="val 0"/>
            </a:avLst>
          </a:prstGeom>
          <a:solidFill>
            <a:srgbClr val="E4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53">
            <a:extLst>
              <a:ext uri="{FF2B5EF4-FFF2-40B4-BE49-F238E27FC236}">
                <a16:creationId xmlns:a16="http://schemas.microsoft.com/office/drawing/2014/main" id="{45622C64-B2A6-45A4-B339-B376325BC071}"/>
              </a:ext>
            </a:extLst>
          </p:cNvPr>
          <p:cNvSpPr/>
          <p:nvPr/>
        </p:nvSpPr>
        <p:spPr>
          <a:xfrm rot="16200000">
            <a:off x="3349744" y="4791750"/>
            <a:ext cx="856838" cy="2646188"/>
          </a:xfrm>
          <a:prstGeom prst="round2DiagRect">
            <a:avLst>
              <a:gd name="adj1" fmla="val 37573"/>
              <a:gd name="adj2" fmla="val 0"/>
            </a:avLst>
          </a:prstGeom>
          <a:solidFill>
            <a:srgbClr val="E4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hlinkClick r:id="rId4" action="ppaction://hlinksldjump"/>
            <a:extLst>
              <a:ext uri="{FF2B5EF4-FFF2-40B4-BE49-F238E27FC236}">
                <a16:creationId xmlns:a16="http://schemas.microsoft.com/office/drawing/2014/main" id="{B039DFE3-02B6-4E74-92CA-26DDA6ED1251}"/>
              </a:ext>
            </a:extLst>
          </p:cNvPr>
          <p:cNvPicPr>
            <a:picLocks noChangeAspect="1"/>
          </p:cNvPicPr>
          <p:nvPr/>
        </p:nvPicPr>
        <p:blipFill>
          <a:blip r:embed="rId5"/>
          <a:stretch>
            <a:fillRect/>
          </a:stretch>
        </p:blipFill>
        <p:spPr>
          <a:xfrm>
            <a:off x="2683669" y="4619625"/>
            <a:ext cx="2036240" cy="963251"/>
          </a:xfrm>
          <a:prstGeom prst="rect">
            <a:avLst/>
          </a:prstGeom>
        </p:spPr>
      </p:pic>
      <p:pic>
        <p:nvPicPr>
          <p:cNvPr id="5" name="Picture 4">
            <a:hlinkClick r:id="" action="ppaction://hlinkshowjump?jump=nextslide"/>
            <a:extLst>
              <a:ext uri="{FF2B5EF4-FFF2-40B4-BE49-F238E27FC236}">
                <a16:creationId xmlns:a16="http://schemas.microsoft.com/office/drawing/2014/main" id="{CCE8F916-483C-476D-BE99-F80B7F69D54E}"/>
              </a:ext>
            </a:extLst>
          </p:cNvPr>
          <p:cNvPicPr>
            <a:picLocks noChangeAspect="1"/>
          </p:cNvPicPr>
          <p:nvPr/>
        </p:nvPicPr>
        <p:blipFill>
          <a:blip r:embed="rId6"/>
          <a:stretch>
            <a:fillRect/>
          </a:stretch>
        </p:blipFill>
        <p:spPr>
          <a:xfrm>
            <a:off x="2683669" y="5686425"/>
            <a:ext cx="2036240" cy="963251"/>
          </a:xfrm>
          <a:prstGeom prst="rect">
            <a:avLst/>
          </a:prstGeom>
        </p:spPr>
      </p:pic>
      <p:pic>
        <p:nvPicPr>
          <p:cNvPr id="25" name="Picture Placeholder 5">
            <a:extLst>
              <a:ext uri="{FF2B5EF4-FFF2-40B4-BE49-F238E27FC236}">
                <a16:creationId xmlns:a16="http://schemas.microsoft.com/office/drawing/2014/main" id="{71FC25E9-4501-4FA3-94AE-4389C0C889FD}"/>
              </a:ext>
            </a:extLst>
          </p:cNvPr>
          <p:cNvPicPr>
            <a:picLocks noGrp="1" noChangeAspect="1"/>
          </p:cNvPicPr>
          <p:nvPr>
            <p:ph type="pic" sz="quarter" idx="14"/>
          </p:nvPr>
        </p:nvPicPr>
        <p:blipFill rotWithShape="1">
          <a:blip r:embed="rId7" cstate="email">
            <a:extLst>
              <a:ext uri="{28A0092B-C50C-407E-A947-70E740481C1C}">
                <a14:useLocalDpi xmlns:a14="http://schemas.microsoft.com/office/drawing/2010/main"/>
              </a:ext>
            </a:extLst>
          </a:blip>
          <a:srcRect t="3401" b="3401"/>
          <a:stretch/>
        </p:blipFill>
        <p:spPr>
          <a:xfrm>
            <a:off x="8702418" y="2686707"/>
            <a:ext cx="3300689" cy="3076152"/>
          </a:xfrm>
          <a:prstGeom prst="rect">
            <a:avLst/>
          </a:prstGeom>
        </p:spPr>
      </p:pic>
    </p:spTree>
    <p:extLst>
      <p:ext uri="{BB962C8B-B14F-4D97-AF65-F5344CB8AC3E}">
        <p14:creationId xmlns:p14="http://schemas.microsoft.com/office/powerpoint/2010/main" val="1494398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0D1B3F16-024F-3B46-87B2-BD6BF510AC1D}"/>
              </a:ext>
            </a:extLst>
          </p:cNvPr>
          <p:cNvSpPr>
            <a:spLocks noGrp="1"/>
          </p:cNvSpPr>
          <p:nvPr>
            <p:ph type="body" sz="quarter" idx="10"/>
          </p:nvPr>
        </p:nvSpPr>
        <p:spPr>
          <a:xfrm>
            <a:off x="528624" y="1500775"/>
            <a:ext cx="12287043" cy="1176006"/>
          </a:xfrm>
        </p:spPr>
        <p:txBody>
          <a:bodyPr lIns="91440" tIns="45720" rIns="91440" bIns="45720" anchor="t"/>
          <a:lstStyle/>
          <a:p>
            <a:pPr>
              <a:lnSpc>
                <a:spcPct val="100000"/>
              </a:lnSpc>
            </a:pPr>
            <a:r>
              <a:rPr lang="en-AU" sz="3200" b="1" dirty="0">
                <a:solidFill>
                  <a:srgbClr val="0B234B"/>
                </a:solidFill>
                <a:latin typeface="Roboto" pitchFamily="2" charset="0"/>
                <a:ea typeface="Roboto" pitchFamily="2" charset="0"/>
              </a:rPr>
              <a:t>How many people do not have a decent toilet of their own?</a:t>
            </a:r>
          </a:p>
          <a:p>
            <a:pPr>
              <a:lnSpc>
                <a:spcPct val="100000"/>
              </a:lnSpc>
            </a:pPr>
            <a:endParaRPr lang="en-US" sz="3200" dirty="0">
              <a:solidFill>
                <a:schemeClr val="bg2">
                  <a:lumMod val="25000"/>
                </a:schemeClr>
              </a:solidFill>
              <a:latin typeface="Roboto"/>
              <a:ea typeface="Roboto" pitchFamily="2" charset="0"/>
            </a:endParaRPr>
          </a:p>
        </p:txBody>
      </p:sp>
      <p:sp>
        <p:nvSpPr>
          <p:cNvPr id="37" name="Title Placeholder 1">
            <a:extLst>
              <a:ext uri="{FF2B5EF4-FFF2-40B4-BE49-F238E27FC236}">
                <a16:creationId xmlns:a16="http://schemas.microsoft.com/office/drawing/2014/main" id="{8D0CC9F2-F283-1642-86DB-3F1EDE7C43AC}"/>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C3DDD7"/>
                </a:solidFill>
                <a:latin typeface="Arial"/>
                <a:ea typeface="+mj-ea"/>
                <a:cs typeface="Arial"/>
              </a:defRPr>
            </a:lvl1pPr>
          </a:lstStyle>
          <a:p>
            <a:r>
              <a:rPr lang="en-US" sz="4500"/>
              <a:t>Question 10</a:t>
            </a:r>
          </a:p>
        </p:txBody>
      </p:sp>
      <p:sp>
        <p:nvSpPr>
          <p:cNvPr id="38" name="bg object 21">
            <a:extLst>
              <a:ext uri="{FF2B5EF4-FFF2-40B4-BE49-F238E27FC236}">
                <a16:creationId xmlns:a16="http://schemas.microsoft.com/office/drawing/2014/main" id="{A81A904F-F80C-4949-927A-82E0522C2869}"/>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sp>
        <p:nvSpPr>
          <p:cNvPr id="17" name="Picture Placeholder 4">
            <a:extLst>
              <a:ext uri="{FF2B5EF4-FFF2-40B4-BE49-F238E27FC236}">
                <a16:creationId xmlns:a16="http://schemas.microsoft.com/office/drawing/2014/main" id="{A7320670-02E7-BC4E-BD82-F277B84A0EC5}"/>
              </a:ext>
            </a:extLst>
          </p:cNvPr>
          <p:cNvSpPr txBox="1">
            <a:spLocks/>
          </p:cNvSpPr>
          <p:nvPr/>
        </p:nvSpPr>
        <p:spPr>
          <a:xfrm>
            <a:off x="13972933" y="1885927"/>
            <a:ext cx="4796431" cy="4307082"/>
          </a:xfrm>
          <a:prstGeom prst="rect">
            <a:avLst/>
          </a:prstGeom>
        </p:spPr>
      </p:sp>
      <p:sp>
        <p:nvSpPr>
          <p:cNvPr id="15" name="Round Diagonal Corner Rectangle 14">
            <a:extLst>
              <a:ext uri="{FF2B5EF4-FFF2-40B4-BE49-F238E27FC236}">
                <a16:creationId xmlns:a16="http://schemas.microsoft.com/office/drawing/2014/main" id="{9A88B967-B7CB-5C4D-BC47-EF70331B89BE}"/>
              </a:ext>
            </a:extLst>
          </p:cNvPr>
          <p:cNvSpPr/>
          <p:nvPr/>
        </p:nvSpPr>
        <p:spPr>
          <a:xfrm rot="16200000">
            <a:off x="2457620" y="3426010"/>
            <a:ext cx="856838" cy="2646188"/>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a:extLst>
              <a:ext uri="{FF2B5EF4-FFF2-40B4-BE49-F238E27FC236}">
                <a16:creationId xmlns:a16="http://schemas.microsoft.com/office/drawing/2014/main" id="{FB0F98AF-A036-F748-B62A-16ECABB65A53}"/>
              </a:ext>
            </a:extLst>
          </p:cNvPr>
          <p:cNvSpPr/>
          <p:nvPr/>
        </p:nvSpPr>
        <p:spPr>
          <a:xfrm rot="16200000">
            <a:off x="1825744" y="2200950"/>
            <a:ext cx="856838" cy="2646188"/>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F21F06E-8D73-4594-990C-B7748D843936}"/>
              </a:ext>
            </a:extLst>
          </p:cNvPr>
          <p:cNvPicPr>
            <a:picLocks noChangeAspect="1"/>
          </p:cNvPicPr>
          <p:nvPr/>
        </p:nvPicPr>
        <p:blipFill>
          <a:blip r:embed="rId4"/>
          <a:stretch>
            <a:fillRect/>
          </a:stretch>
        </p:blipFill>
        <p:spPr>
          <a:xfrm>
            <a:off x="4588669" y="3095625"/>
            <a:ext cx="2651990" cy="859611"/>
          </a:xfrm>
          <a:prstGeom prst="rect">
            <a:avLst/>
          </a:prstGeom>
        </p:spPr>
      </p:pic>
      <p:pic>
        <p:nvPicPr>
          <p:cNvPr id="3" name="Picture 2">
            <a:extLst>
              <a:ext uri="{FF2B5EF4-FFF2-40B4-BE49-F238E27FC236}">
                <a16:creationId xmlns:a16="http://schemas.microsoft.com/office/drawing/2014/main" id="{EBFE7F39-FC00-4859-B5DB-9191BF69582C}"/>
              </a:ext>
            </a:extLst>
          </p:cNvPr>
          <p:cNvPicPr>
            <a:picLocks noChangeAspect="1"/>
          </p:cNvPicPr>
          <p:nvPr/>
        </p:nvPicPr>
        <p:blipFill>
          <a:blip r:embed="rId4"/>
          <a:stretch>
            <a:fillRect/>
          </a:stretch>
        </p:blipFill>
        <p:spPr>
          <a:xfrm>
            <a:off x="5259231" y="4334753"/>
            <a:ext cx="2651990" cy="859611"/>
          </a:xfrm>
          <a:prstGeom prst="rect">
            <a:avLst/>
          </a:prstGeom>
        </p:spPr>
      </p:pic>
      <p:pic>
        <p:nvPicPr>
          <p:cNvPr id="20" name="Picture 2" descr="https://eastasia1-mediap.svc.ms/transform/thumbnail?provider=spo&amp;inputFormat=jpg&amp;cs=fFNQTw&amp;docid=https%3A%2F%2Fcaritasaus-my.sharepoint.com%3A443%2F_api%2Fv2.0%2Fdrives%2Fb!Q193SlK-PUyT61a6UID4bk0yfIKV3epFhe1xJoE7UY9NMwCeAN14T5gVKAjYNROC%2Fitems%2F01P3EFBMXE2PVD44G3GNBYR64PHRGAYEJX%3Fversion%3DPublished&amp;access_token=eyJ0eXAiOiJKV1QiLCJhbGciOiJub25lIn0.eyJhdWQiOiIwMDAwMDAwMy0wMDAwLTBmZjEtY2UwMC0wMDAwMDAwMDAwMDAvY2FyaXRhc2F1cy1teS5zaGFyZXBvaW50LmNvbUBlNTcxMzUyNC1jYmI0LTQ1NzktOGMyNS1iMzRmNTM1ZTg0NDQiLCJpc3MiOiIwMDAwMDAwMy0wMDAwLTBmZjEtY2UwMC0wMDAwMDAwMDAwMDAiLCJuYmYiOiIxNjA3OTkwNDAwIiwiZXhwIjoiMTYwODAxMjAwMCIsImVuZHBvaW50dXJsIjoiSEYyY2hJamd1VzFxWnpQYmxuVXVWSkhIRVNkcUFicWdlVVNmMG9ONTJ3az0iLCJlbmRwb2ludHVybExlbmd0aCI6IjEyMCIsImlzbG9vcGJhY2siOiJUcnVlIiwidmVyIjoiaGFzaGVkcHJvb2Z0b2tlbiIsInNpdGVpZCI6Ik5HRTNOelZtTkRNdFltVTFNaTAwWXpOa0xUa3paV0l0TlRaaVlUVXdPREJtT0RabCIsIm5hbWVpZCI6IjAjLmZ8bWVtYmVyc2hpcHxnd2VuLm1pY2hlbmVyQGNhcml0YXMub3JnLmF1IiwibmlpIjoibWljcm9zb2Z0LnNoYXJlcG9pbnQiLCJpc3VzZXIiOiJ0cnVlIiwiY2FjaGVrZXkiOiIwaC5mfG1lbWJlcnNoaXB8MTAwM2JmZmRhNDJjMDVkN0BsaXZlLmNvbSIsInR0IjoiMCIsInVzZVBlcnNpc3RlbnRDb29raWUiOiIyIn0.TzBZK3J2UlY4L2MzYWZZbGlMREs5WkNKUjV6VklPT3lma0Y1c3FNRGsxZz0&amp;encodeFailures=1&amp;srcWidth=&amp;srcHeight=&amp;width=1210&amp;height=807&amp;action=Access">
            <a:extLst>
              <a:ext uri="{FF2B5EF4-FFF2-40B4-BE49-F238E27FC236}">
                <a16:creationId xmlns:a16="http://schemas.microsoft.com/office/drawing/2014/main" id="{0297FC16-D805-4923-83D4-3336684D09B5}"/>
              </a:ext>
            </a:extLst>
          </p:cNvPr>
          <p:cNvPicPr>
            <a:picLocks noGrp="1" noChangeAspect="1" noChangeArrowheads="1"/>
          </p:cNvPicPr>
          <p:nvPr>
            <p:ph type="pic" sz="quarter" idx="14"/>
          </p:nvPr>
        </p:nvPicPr>
        <p:blipFill>
          <a:blip r:embed="rId5">
            <a:extLst>
              <a:ext uri="{28A0092B-C50C-407E-A947-70E740481C1C}">
                <a14:useLocalDpi xmlns:a14="http://schemas.microsoft.com/office/drawing/2010/main" val="0"/>
              </a:ext>
            </a:extLst>
          </a:blip>
          <a:srcRect l="14263" r="14263"/>
          <a:stretch>
            <a:fillRect/>
          </a:stretch>
        </p:blipFill>
        <p:spPr bwMode="auto">
          <a:xfrm>
            <a:off x="8684911" y="2248626"/>
            <a:ext cx="4091803" cy="381344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C847A97-2D0A-47F5-8A7C-85844ECD9CF6}"/>
              </a:ext>
            </a:extLst>
          </p:cNvPr>
          <p:cNvSpPr txBox="1"/>
          <p:nvPr/>
        </p:nvSpPr>
        <p:spPr>
          <a:xfrm>
            <a:off x="8684910" y="6182166"/>
            <a:ext cx="4229231" cy="400110"/>
          </a:xfrm>
          <a:prstGeom prst="rect">
            <a:avLst/>
          </a:prstGeom>
          <a:noFill/>
        </p:spPr>
        <p:txBody>
          <a:bodyPr wrap="square" rtlCol="0">
            <a:spAutoFit/>
          </a:bodyPr>
          <a:lstStyle/>
          <a:p>
            <a:r>
              <a:rPr lang="en-AU" sz="1000" dirty="0" err="1">
                <a:latin typeface="+mj-lt"/>
                <a:ea typeface="Roboto" pitchFamily="2" charset="0"/>
              </a:rPr>
              <a:t>Arsad</a:t>
            </a:r>
            <a:r>
              <a:rPr lang="en-AU" sz="1000" dirty="0">
                <a:latin typeface="+mj-lt"/>
                <a:ea typeface="Roboto" pitchFamily="2" charset="0"/>
              </a:rPr>
              <a:t> washes his hands next to his new toilet in his house in Indonesia. Photo credit:  Laz </a:t>
            </a:r>
            <a:r>
              <a:rPr lang="en-AU" sz="1000" dirty="0" err="1">
                <a:latin typeface="+mj-lt"/>
                <a:ea typeface="Roboto" pitchFamily="2" charset="0"/>
              </a:rPr>
              <a:t>Harfa</a:t>
            </a:r>
            <a:endParaRPr lang="en-AU" sz="1000" dirty="0">
              <a:latin typeface="+mj-lt"/>
              <a:ea typeface="Roboto" pitchFamily="2" charset="0"/>
            </a:endParaRPr>
          </a:p>
        </p:txBody>
      </p:sp>
      <p:sp>
        <p:nvSpPr>
          <p:cNvPr id="7" name="TextBox 6">
            <a:extLst>
              <a:ext uri="{FF2B5EF4-FFF2-40B4-BE49-F238E27FC236}">
                <a16:creationId xmlns:a16="http://schemas.microsoft.com/office/drawing/2014/main" id="{7B2A3EB7-0769-4FE6-BD74-E2097F4843F2}"/>
              </a:ext>
            </a:extLst>
          </p:cNvPr>
          <p:cNvSpPr txBox="1"/>
          <p:nvPr/>
        </p:nvSpPr>
        <p:spPr>
          <a:xfrm>
            <a:off x="5045868" y="3248025"/>
            <a:ext cx="2079353" cy="523220"/>
          </a:xfrm>
          <a:prstGeom prst="rect">
            <a:avLst/>
          </a:prstGeom>
          <a:noFill/>
        </p:spPr>
        <p:txBody>
          <a:bodyPr wrap="square" rtlCol="0">
            <a:spAutoFit/>
          </a:bodyPr>
          <a:lstStyle/>
          <a:p>
            <a:r>
              <a:rPr lang="en-AU" sz="2800" b="1" dirty="0">
                <a:solidFill>
                  <a:srgbClr val="761F00"/>
                </a:solidFill>
                <a:latin typeface="Roboto" pitchFamily="2" charset="0"/>
                <a:ea typeface="Roboto" pitchFamily="2" charset="0"/>
              </a:rPr>
              <a:t>B. 1 billion</a:t>
            </a:r>
          </a:p>
        </p:txBody>
      </p:sp>
      <p:sp>
        <p:nvSpPr>
          <p:cNvPr id="8" name="TextBox 7">
            <a:extLst>
              <a:ext uri="{FF2B5EF4-FFF2-40B4-BE49-F238E27FC236}">
                <a16:creationId xmlns:a16="http://schemas.microsoft.com/office/drawing/2014/main" id="{BFA1ABED-D66B-4E1B-8F42-47D22AEEC62F}"/>
              </a:ext>
            </a:extLst>
          </p:cNvPr>
          <p:cNvSpPr txBox="1"/>
          <p:nvPr/>
        </p:nvSpPr>
        <p:spPr>
          <a:xfrm>
            <a:off x="1159669" y="3248025"/>
            <a:ext cx="2286000" cy="523220"/>
          </a:xfrm>
          <a:prstGeom prst="rect">
            <a:avLst/>
          </a:prstGeom>
          <a:noFill/>
        </p:spPr>
        <p:txBody>
          <a:bodyPr wrap="square" rtlCol="0">
            <a:spAutoFit/>
          </a:bodyPr>
          <a:lstStyle/>
          <a:p>
            <a:r>
              <a:rPr lang="en-AU" sz="2800" b="1" dirty="0">
                <a:solidFill>
                  <a:srgbClr val="761F00"/>
                </a:solidFill>
                <a:latin typeface="Roboto" pitchFamily="2" charset="0"/>
                <a:ea typeface="Roboto" pitchFamily="2" charset="0"/>
              </a:rPr>
              <a:t>A. 2.3 billion</a:t>
            </a:r>
          </a:p>
        </p:txBody>
      </p:sp>
      <p:sp>
        <p:nvSpPr>
          <p:cNvPr id="9" name="TextBox 8">
            <a:extLst>
              <a:ext uri="{FF2B5EF4-FFF2-40B4-BE49-F238E27FC236}">
                <a16:creationId xmlns:a16="http://schemas.microsoft.com/office/drawing/2014/main" id="{75F8FB49-FA5B-41F6-A02E-AAA925B3AFD0}"/>
              </a:ext>
            </a:extLst>
          </p:cNvPr>
          <p:cNvSpPr txBox="1"/>
          <p:nvPr/>
        </p:nvSpPr>
        <p:spPr>
          <a:xfrm>
            <a:off x="1735273" y="4473085"/>
            <a:ext cx="2495844" cy="523220"/>
          </a:xfrm>
          <a:prstGeom prst="rect">
            <a:avLst/>
          </a:prstGeom>
          <a:noFill/>
        </p:spPr>
        <p:txBody>
          <a:bodyPr wrap="square" rtlCol="0">
            <a:spAutoFit/>
          </a:bodyPr>
          <a:lstStyle/>
          <a:p>
            <a:r>
              <a:rPr lang="en-AU" sz="2800" b="1" dirty="0">
                <a:solidFill>
                  <a:srgbClr val="761F00"/>
                </a:solidFill>
                <a:latin typeface="Roboto" pitchFamily="2" charset="0"/>
                <a:ea typeface="Roboto" pitchFamily="2" charset="0"/>
              </a:rPr>
              <a:t>C. 892 million</a:t>
            </a:r>
          </a:p>
        </p:txBody>
      </p:sp>
      <p:sp>
        <p:nvSpPr>
          <p:cNvPr id="10" name="TextBox 9">
            <a:extLst>
              <a:ext uri="{FF2B5EF4-FFF2-40B4-BE49-F238E27FC236}">
                <a16:creationId xmlns:a16="http://schemas.microsoft.com/office/drawing/2014/main" id="{2CD4C97A-80A2-45CC-92B5-CCD8BA715B81}"/>
              </a:ext>
            </a:extLst>
          </p:cNvPr>
          <p:cNvSpPr txBox="1"/>
          <p:nvPr/>
        </p:nvSpPr>
        <p:spPr>
          <a:xfrm>
            <a:off x="5417491" y="4487153"/>
            <a:ext cx="2594546" cy="523220"/>
          </a:xfrm>
          <a:prstGeom prst="rect">
            <a:avLst/>
          </a:prstGeom>
          <a:noFill/>
        </p:spPr>
        <p:txBody>
          <a:bodyPr wrap="square" rtlCol="0">
            <a:spAutoFit/>
          </a:bodyPr>
          <a:lstStyle/>
          <a:p>
            <a:r>
              <a:rPr lang="en-AU" sz="2800" b="1" dirty="0">
                <a:solidFill>
                  <a:srgbClr val="761F00"/>
                </a:solidFill>
                <a:latin typeface="Roboto" pitchFamily="2" charset="0"/>
                <a:ea typeface="Roboto" pitchFamily="2" charset="0"/>
              </a:rPr>
              <a:t>D. 300 million</a:t>
            </a:r>
          </a:p>
        </p:txBody>
      </p:sp>
      <p:sp>
        <p:nvSpPr>
          <p:cNvPr id="4" name="Rectangle 3">
            <a:hlinkClick r:id="rId6" action="ppaction://hlinksldjump"/>
            <a:extLst>
              <a:ext uri="{FF2B5EF4-FFF2-40B4-BE49-F238E27FC236}">
                <a16:creationId xmlns:a16="http://schemas.microsoft.com/office/drawing/2014/main" id="{2FE95139-43E8-4855-93C3-208264B53E94}"/>
              </a:ext>
            </a:extLst>
          </p:cNvPr>
          <p:cNvSpPr/>
          <p:nvPr/>
        </p:nvSpPr>
        <p:spPr>
          <a:xfrm>
            <a:off x="801666" y="3056352"/>
            <a:ext cx="281835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p>
        </p:txBody>
      </p:sp>
      <p:sp>
        <p:nvSpPr>
          <p:cNvPr id="5" name="Rectangle 4">
            <a:hlinkClick r:id="rId6" action="ppaction://hlinksldjump"/>
            <a:extLst>
              <a:ext uri="{FF2B5EF4-FFF2-40B4-BE49-F238E27FC236}">
                <a16:creationId xmlns:a16="http://schemas.microsoft.com/office/drawing/2014/main" id="{EDBADEE5-0320-4120-9728-663D6FFF8B89}"/>
              </a:ext>
            </a:extLst>
          </p:cNvPr>
          <p:cNvSpPr/>
          <p:nvPr/>
        </p:nvSpPr>
        <p:spPr>
          <a:xfrm>
            <a:off x="4534421" y="3031299"/>
            <a:ext cx="270623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hlinkClick r:id="rId7" action="ppaction://hlinksldjump"/>
            <a:extLst>
              <a:ext uri="{FF2B5EF4-FFF2-40B4-BE49-F238E27FC236}">
                <a16:creationId xmlns:a16="http://schemas.microsoft.com/office/drawing/2014/main" id="{2D80FEA2-9E5C-4CD5-8E24-4B2C645F6D1C}"/>
              </a:ext>
            </a:extLst>
          </p:cNvPr>
          <p:cNvSpPr/>
          <p:nvPr/>
        </p:nvSpPr>
        <p:spPr>
          <a:xfrm>
            <a:off x="1463813" y="4288718"/>
            <a:ext cx="281835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hlinkClick r:id="rId6" action="ppaction://hlinksldjump"/>
            <a:extLst>
              <a:ext uri="{FF2B5EF4-FFF2-40B4-BE49-F238E27FC236}">
                <a16:creationId xmlns:a16="http://schemas.microsoft.com/office/drawing/2014/main" id="{877BD4D2-2E44-442C-98B0-6434C779C0C0}"/>
              </a:ext>
            </a:extLst>
          </p:cNvPr>
          <p:cNvSpPr/>
          <p:nvPr/>
        </p:nvSpPr>
        <p:spPr>
          <a:xfrm>
            <a:off x="5088074" y="4327838"/>
            <a:ext cx="2818355"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77754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85F7A2ED-C8B1-4C9E-9E40-5B64FA39EA6F}"/>
              </a:ext>
            </a:extLst>
          </p:cNvPr>
          <p:cNvSpPr txBox="1"/>
          <p:nvPr/>
        </p:nvSpPr>
        <p:spPr>
          <a:xfrm>
            <a:off x="4360069" y="1734167"/>
            <a:ext cx="4724400" cy="1015663"/>
          </a:xfrm>
          <a:prstGeom prst="rect">
            <a:avLst/>
          </a:prstGeom>
          <a:noFill/>
        </p:spPr>
        <p:txBody>
          <a:bodyPr wrap="square" rtlCol="0">
            <a:spAutoFit/>
          </a:bodyPr>
          <a:lstStyle/>
          <a:p>
            <a:pPr algn="ctr"/>
            <a:r>
              <a:rPr lang="en-AU" sz="6000" b="1">
                <a:solidFill>
                  <a:srgbClr val="0C244C"/>
                </a:solidFill>
                <a:latin typeface="Roboto" pitchFamily="2"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302322" y="4056709"/>
            <a:ext cx="2839895" cy="1655249"/>
          </a:xfrm>
          <a:prstGeom prst="leftArrow">
            <a:avLst/>
          </a:prstGeom>
          <a:solidFill>
            <a:srgbClr val="D86075"/>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1179" y="3207934"/>
            <a:ext cx="4150128" cy="3352800"/>
          </a:xfrm>
          <a:prstGeom prst="rect">
            <a:avLst/>
          </a:prstGeom>
        </p:spPr>
      </p:pic>
      <p:sp>
        <p:nvSpPr>
          <p:cNvPr id="6" name="Title 5">
            <a:extLst>
              <a:ext uri="{FF2B5EF4-FFF2-40B4-BE49-F238E27FC236}">
                <a16:creationId xmlns:a16="http://schemas.microsoft.com/office/drawing/2014/main" id="{B20BDD67-6D8E-7A45-897C-157037A15B99}"/>
              </a:ext>
            </a:extLst>
          </p:cNvPr>
          <p:cNvSpPr>
            <a:spLocks noGrp="1"/>
          </p:cNvSpPr>
          <p:nvPr>
            <p:ph type="title"/>
          </p:nvPr>
        </p:nvSpPr>
        <p:spPr>
          <a:xfrm>
            <a:off x="1007269" y="366846"/>
            <a:ext cx="11273399" cy="873497"/>
          </a:xfrm>
        </p:spPr>
        <p:txBody>
          <a:bodyPr/>
          <a:lstStyle/>
          <a:p>
            <a:r>
              <a:rPr lang="en-US" sz="4500"/>
              <a:t>Answer incorrect</a:t>
            </a:r>
          </a:p>
        </p:txBody>
      </p:sp>
      <p:sp>
        <p:nvSpPr>
          <p:cNvPr id="17" name="bg object 21">
            <a:extLst>
              <a:ext uri="{FF2B5EF4-FFF2-40B4-BE49-F238E27FC236}">
                <a16:creationId xmlns:a16="http://schemas.microsoft.com/office/drawing/2014/main" id="{046015BF-1CC3-8A47-B95A-554492337AAF}"/>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pic>
        <p:nvPicPr>
          <p:cNvPr id="1027" name="Picture 3">
            <a:extLst>
              <a:ext uri="{FF2B5EF4-FFF2-40B4-BE49-F238E27FC236}">
                <a16:creationId xmlns:a16="http://schemas.microsoft.com/office/drawing/2014/main" id="{F324184E-3B11-449C-901F-D218993B7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4469" y="3324225"/>
            <a:ext cx="4143539" cy="3351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 action="ppaction://hlinkshowjump?jump=previousslide"/>
            <a:extLst>
              <a:ext uri="{FF2B5EF4-FFF2-40B4-BE49-F238E27FC236}">
                <a16:creationId xmlns:a16="http://schemas.microsoft.com/office/drawing/2014/main" id="{F0AEF3E5-3C78-4412-8BFA-275E4F9CA7C4}"/>
              </a:ext>
            </a:extLst>
          </p:cNvPr>
          <p:cNvSpPr/>
          <p:nvPr/>
        </p:nvSpPr>
        <p:spPr>
          <a:xfrm>
            <a:off x="92869" y="0"/>
            <a:ext cx="13258800"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hlinkClick r:id="" action="ppaction://hlinkshowjump?jump=previousslide"/>
            <a:extLst>
              <a:ext uri="{FF2B5EF4-FFF2-40B4-BE49-F238E27FC236}">
                <a16:creationId xmlns:a16="http://schemas.microsoft.com/office/drawing/2014/main" id="{9379D324-002E-4F41-924A-C3B0B415EAF2}"/>
              </a:ext>
            </a:extLst>
          </p:cNvPr>
          <p:cNvSpPr/>
          <p:nvPr/>
        </p:nvSpPr>
        <p:spPr>
          <a:xfrm>
            <a:off x="0" y="0"/>
            <a:ext cx="13444538"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59835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66EA2FD-49FE-4556-A239-445B35A303BC}"/>
              </a:ext>
            </a:extLst>
          </p:cNvPr>
          <p:cNvSpPr/>
          <p:nvPr/>
        </p:nvSpPr>
        <p:spPr>
          <a:xfrm>
            <a:off x="730159" y="2384417"/>
            <a:ext cx="5230110" cy="4093428"/>
          </a:xfrm>
          <a:prstGeom prst="rect">
            <a:avLst/>
          </a:prstGeom>
        </p:spPr>
        <p:txBody>
          <a:bodyPr wrap="square">
            <a:spAutoFit/>
          </a:bodyPr>
          <a:lstStyle/>
          <a:p>
            <a:r>
              <a:rPr lang="en-AU" sz="3600" b="1" dirty="0">
                <a:solidFill>
                  <a:srgbClr val="0C244C"/>
                </a:solidFill>
                <a:latin typeface="+mj-lt"/>
                <a:ea typeface="Roboto" pitchFamily="2" charset="0"/>
              </a:rPr>
              <a:t>CORRECT!</a:t>
            </a:r>
          </a:p>
          <a:p>
            <a:r>
              <a:rPr lang="en-AU" sz="2800" dirty="0">
                <a:latin typeface="+mj-lt"/>
                <a:ea typeface="Roboto" pitchFamily="2" charset="0"/>
              </a:rPr>
              <a:t>Access to clean, safe toilets will have a positive impact on learning for all children, in particular for girls. It will also prevent the spread of diseases and improve the health of the community.</a:t>
            </a:r>
          </a:p>
          <a:p>
            <a:endParaRPr lang="en-AU" sz="2800" dirty="0">
              <a:solidFill>
                <a:srgbClr val="0C244C"/>
              </a:solidFill>
              <a:latin typeface="+mj-lt"/>
              <a:ea typeface="Roboto" pitchFamily="2" charset="0"/>
            </a:endParaRPr>
          </a:p>
        </p:txBody>
      </p:sp>
      <p:sp>
        <p:nvSpPr>
          <p:cNvPr id="22" name="Title 23">
            <a:extLst>
              <a:ext uri="{FF2B5EF4-FFF2-40B4-BE49-F238E27FC236}">
                <a16:creationId xmlns:a16="http://schemas.microsoft.com/office/drawing/2014/main" id="{1E235132-D030-8F48-B291-3310B52B0C97}"/>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0C244C"/>
                </a:solidFill>
                <a:latin typeface="Arial"/>
                <a:ea typeface="+mj-ea"/>
                <a:cs typeface="Arial"/>
              </a:defRPr>
            </a:lvl1pPr>
          </a:lstStyle>
          <a:p>
            <a:r>
              <a:rPr lang="en-US" sz="4500"/>
              <a:t>Answer  correct!</a:t>
            </a:r>
          </a:p>
        </p:txBody>
      </p:sp>
      <p:sp>
        <p:nvSpPr>
          <p:cNvPr id="24" name="bg object 21">
            <a:extLst>
              <a:ext uri="{FF2B5EF4-FFF2-40B4-BE49-F238E27FC236}">
                <a16:creationId xmlns:a16="http://schemas.microsoft.com/office/drawing/2014/main" id="{93A54470-8F14-B04E-AADD-207B94378B56}"/>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grpSp>
        <p:nvGrpSpPr>
          <p:cNvPr id="16" name="Group 15">
            <a:extLst>
              <a:ext uri="{FF2B5EF4-FFF2-40B4-BE49-F238E27FC236}">
                <a16:creationId xmlns:a16="http://schemas.microsoft.com/office/drawing/2014/main" id="{ABDBF017-3F1B-D941-9E18-90DEB6C4BED1}"/>
              </a:ext>
            </a:extLst>
          </p:cNvPr>
          <p:cNvGrpSpPr/>
          <p:nvPr/>
        </p:nvGrpSpPr>
        <p:grpSpPr>
          <a:xfrm rot="1515613">
            <a:off x="5273025" y="2094786"/>
            <a:ext cx="2917007" cy="2075418"/>
            <a:chOff x="3633443" y="4298271"/>
            <a:chExt cx="2917007" cy="2075418"/>
          </a:xfrm>
        </p:grpSpPr>
        <p:sp>
          <p:nvSpPr>
            <p:cNvPr id="17" name="Left Arrow 3">
              <a:hlinkClick r:id="" action="ppaction://hlinkshowjump?jump=previousslide"/>
              <a:extLst>
                <a:ext uri="{FF2B5EF4-FFF2-40B4-BE49-F238E27FC236}">
                  <a16:creationId xmlns:a16="http://schemas.microsoft.com/office/drawing/2014/main" id="{7283C8EA-3500-8A48-98FF-A8F97F9601E5}"/>
                </a:ext>
              </a:extLst>
            </p:cNvPr>
            <p:cNvSpPr/>
            <p:nvPr/>
          </p:nvSpPr>
          <p:spPr bwMode="auto">
            <a:xfrm rot="9903666">
              <a:off x="4785091" y="5403649"/>
              <a:ext cx="1664288" cy="970040"/>
            </a:xfrm>
            <a:prstGeom prst="leftArrow">
              <a:avLst/>
            </a:prstGeom>
            <a:solidFill>
              <a:srgbClr val="D86075"/>
            </a:solidFill>
            <a:ln w="19050">
              <a:noFill/>
            </a:ln>
            <a:effectLst/>
          </p:spPr>
          <p:txBody>
            <a:bodyPr wrap="none" rtlCol="0" anchor="ctr"/>
            <a:lstStyle/>
            <a:p>
              <a:pPr algn="ctr"/>
              <a:endParaRPr lang="en-US"/>
            </a:p>
          </p:txBody>
        </p:sp>
        <p:sp>
          <p:nvSpPr>
            <p:cNvPr id="18" name="Round Diagonal Corner Rectangle 17">
              <a:extLst>
                <a:ext uri="{FF2B5EF4-FFF2-40B4-BE49-F238E27FC236}">
                  <a16:creationId xmlns:a16="http://schemas.microsoft.com/office/drawing/2014/main" id="{868D5593-1098-D44F-A9D9-10B66207C181}"/>
                </a:ext>
              </a:extLst>
            </p:cNvPr>
            <p:cNvSpPr/>
            <p:nvPr/>
          </p:nvSpPr>
          <p:spPr>
            <a:xfrm rot="15303666">
              <a:off x="4596212" y="3556472"/>
              <a:ext cx="1002462" cy="2523850"/>
            </a:xfrm>
            <a:prstGeom prst="round2DiagRect">
              <a:avLst>
                <a:gd name="adj1" fmla="val 37573"/>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8968D2B-7CD1-8548-8B77-0B47C26ADEAE}"/>
                </a:ext>
              </a:extLst>
            </p:cNvPr>
            <p:cNvSpPr txBox="1"/>
            <p:nvPr/>
          </p:nvSpPr>
          <p:spPr>
            <a:xfrm rot="20703666">
              <a:off x="3633443" y="4298271"/>
              <a:ext cx="2917007" cy="1077218"/>
            </a:xfrm>
            <a:prstGeom prst="rect">
              <a:avLst/>
            </a:prstGeom>
            <a:noFill/>
          </p:spPr>
          <p:txBody>
            <a:bodyPr wrap="square" rtlCol="0">
              <a:spAutoFit/>
            </a:bodyPr>
            <a:lstStyle/>
            <a:p>
              <a:pPr algn="ctr"/>
              <a:r>
                <a:rPr lang="en-AU" sz="3200" b="1">
                  <a:solidFill>
                    <a:schemeClr val="bg1"/>
                  </a:solidFill>
                  <a:latin typeface="Roboto" pitchFamily="2" charset="0"/>
                  <a:ea typeface="Roboto" pitchFamily="2" charset="0"/>
                </a:rPr>
                <a:t>C. </a:t>
              </a:r>
            </a:p>
            <a:p>
              <a:pPr algn="ctr"/>
              <a:r>
                <a:rPr lang="en-AU" sz="3200" b="1">
                  <a:solidFill>
                    <a:schemeClr val="bg1"/>
                  </a:solidFill>
                  <a:latin typeface="Roboto" pitchFamily="2" charset="0"/>
                  <a:ea typeface="Roboto" pitchFamily="2" charset="0"/>
                </a:rPr>
                <a:t>892 million</a:t>
              </a:r>
            </a:p>
          </p:txBody>
        </p:sp>
      </p:grpSp>
      <p:pic>
        <p:nvPicPr>
          <p:cNvPr id="12" name="Picture 2" descr="https://eastasia1-mediap.svc.ms/transform/thumbnail?provider=spo&amp;inputFormat=jpg&amp;cs=fFNQTw&amp;docid=https%3A%2F%2Fcaritasaus-my.sharepoint.com%3A443%2F_api%2Fv2.0%2Fdrives%2Fb!Q193SlK-PUyT61a6UID4bk0yfIKV3epFhe1xJoE7UY9NMwCeAN14T5gVKAjYNROC%2Fitems%2F01P3EFBMXE2PVD44G3GNBYR64PHRGAYEJX%3Fversion%3DPublished&amp;access_token=eyJ0eXAiOiJKV1QiLCJhbGciOiJub25lIn0.eyJhdWQiOiIwMDAwMDAwMy0wMDAwLTBmZjEtY2UwMC0wMDAwMDAwMDAwMDAvY2FyaXRhc2F1cy1teS5zaGFyZXBvaW50LmNvbUBlNTcxMzUyNC1jYmI0LTQ1NzktOGMyNS1iMzRmNTM1ZTg0NDQiLCJpc3MiOiIwMDAwMDAwMy0wMDAwLTBmZjEtY2UwMC0wMDAwMDAwMDAwMDAiLCJuYmYiOiIxNjA3OTkwNDAwIiwiZXhwIjoiMTYwODAxMjAwMCIsImVuZHBvaW50dXJsIjoiSEYyY2hJamd1VzFxWnpQYmxuVXVWSkhIRVNkcUFicWdlVVNmMG9ONTJ3az0iLCJlbmRwb2ludHVybExlbmd0aCI6IjEyMCIsImlzbG9vcGJhY2siOiJUcnVlIiwidmVyIjoiaGFzaGVkcHJvb2Z0b2tlbiIsInNpdGVpZCI6Ik5HRTNOelZtTkRNdFltVTFNaTAwWXpOa0xUa3paV0l0TlRaaVlUVXdPREJtT0RabCIsIm5hbWVpZCI6IjAjLmZ8bWVtYmVyc2hpcHxnd2VuLm1pY2hlbmVyQGNhcml0YXMub3JnLmF1IiwibmlpIjoibWljcm9zb2Z0LnNoYXJlcG9pbnQiLCJpc3VzZXIiOiJ0cnVlIiwiY2FjaGVrZXkiOiIwaC5mfG1lbWJlcnNoaXB8MTAwM2JmZmRhNDJjMDVkN0BsaXZlLmNvbSIsInR0IjoiMCIsInVzZVBlcnNpc3RlbnRDb29raWUiOiIyIn0.TzBZK3J2UlY4L2MzYWZZbGlMREs5WkNKUjV6VklPT3lma0Y1c3FNRGsxZz0&amp;encodeFailures=1&amp;srcWidth=&amp;srcHeight=&amp;width=1210&amp;height=807&amp;action=Access">
            <a:extLst>
              <a:ext uri="{FF2B5EF4-FFF2-40B4-BE49-F238E27FC236}">
                <a16:creationId xmlns:a16="http://schemas.microsoft.com/office/drawing/2014/main" id="{160BE6F6-74B6-40D6-BBF5-99D66C1FEE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263" r="14263"/>
          <a:stretch>
            <a:fillRect/>
          </a:stretch>
        </p:blipFill>
        <p:spPr bwMode="auto">
          <a:xfrm>
            <a:off x="8551069" y="2192323"/>
            <a:ext cx="4163310" cy="388009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9214820-CA56-497C-BFE2-15BD7A6CFCDE}"/>
              </a:ext>
            </a:extLst>
          </p:cNvPr>
          <p:cNvSpPr txBox="1"/>
          <p:nvPr/>
        </p:nvSpPr>
        <p:spPr>
          <a:xfrm>
            <a:off x="8627269" y="6219825"/>
            <a:ext cx="3810000" cy="369332"/>
          </a:xfrm>
          <a:prstGeom prst="rect">
            <a:avLst/>
          </a:prstGeom>
          <a:noFill/>
        </p:spPr>
        <p:txBody>
          <a:bodyPr wrap="square" rtlCol="0">
            <a:spAutoFit/>
          </a:bodyPr>
          <a:lstStyle/>
          <a:p>
            <a:r>
              <a:rPr lang="en-AU" sz="900" dirty="0" err="1">
                <a:latin typeface="+mj-lt"/>
                <a:ea typeface="Roboto" pitchFamily="2" charset="0"/>
              </a:rPr>
              <a:t>Arsad</a:t>
            </a:r>
            <a:r>
              <a:rPr lang="en-AU" sz="900" dirty="0">
                <a:latin typeface="+mj-lt"/>
                <a:ea typeface="Roboto" pitchFamily="2" charset="0"/>
              </a:rPr>
              <a:t> washes his hands next to his new toilet in his house in Indonesia Photo credit: Laz </a:t>
            </a:r>
            <a:r>
              <a:rPr lang="en-AU" sz="900" dirty="0" err="1">
                <a:latin typeface="+mj-lt"/>
                <a:ea typeface="Roboto" pitchFamily="2" charset="0"/>
              </a:rPr>
              <a:t>Harfa</a:t>
            </a:r>
            <a:endParaRPr lang="en-AU" sz="900" dirty="0">
              <a:latin typeface="+mj-lt"/>
              <a:ea typeface="Roboto" pitchFamily="2" charset="0"/>
            </a:endParaRPr>
          </a:p>
        </p:txBody>
      </p:sp>
      <p:sp>
        <p:nvSpPr>
          <p:cNvPr id="2" name="Rectangle 1">
            <a:hlinkClick r:id="rId5" action="ppaction://hlinksldjump"/>
            <a:extLst>
              <a:ext uri="{FF2B5EF4-FFF2-40B4-BE49-F238E27FC236}">
                <a16:creationId xmlns:a16="http://schemas.microsoft.com/office/drawing/2014/main" id="{A9B7BEDA-6C86-40D1-9E38-F33522C43858}"/>
              </a:ext>
            </a:extLst>
          </p:cNvPr>
          <p:cNvSpPr/>
          <p:nvPr/>
        </p:nvSpPr>
        <p:spPr>
          <a:xfrm>
            <a:off x="-112734" y="0"/>
            <a:ext cx="13665896" cy="7562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74719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0D1B3F16-024F-3B46-87B2-BD6BF510AC1D}"/>
              </a:ext>
            </a:extLst>
          </p:cNvPr>
          <p:cNvSpPr>
            <a:spLocks noGrp="1"/>
          </p:cNvSpPr>
          <p:nvPr>
            <p:ph type="body" sz="quarter" idx="10"/>
          </p:nvPr>
        </p:nvSpPr>
        <p:spPr>
          <a:xfrm>
            <a:off x="245270" y="1519897"/>
            <a:ext cx="12702869" cy="1404606"/>
          </a:xfrm>
        </p:spPr>
        <p:txBody>
          <a:bodyPr/>
          <a:lstStyle/>
          <a:p>
            <a:r>
              <a:rPr lang="en-AU" sz="3200" b="1" dirty="0">
                <a:solidFill>
                  <a:srgbClr val="0B234B"/>
                </a:solidFill>
                <a:latin typeface="Roboto" pitchFamily="2" charset="0"/>
                <a:ea typeface="Roboto" pitchFamily="2" charset="0"/>
              </a:rPr>
              <a:t>How many children (under 15) die every year due to unsafe water, sanitation and hygiene facilities?</a:t>
            </a:r>
          </a:p>
          <a:p>
            <a:endParaRPr lang="en-US" sz="3200" dirty="0">
              <a:latin typeface="Roboto" pitchFamily="2" charset="0"/>
              <a:ea typeface="Roboto" pitchFamily="2" charset="0"/>
            </a:endParaRPr>
          </a:p>
        </p:txBody>
      </p:sp>
      <p:sp>
        <p:nvSpPr>
          <p:cNvPr id="37" name="Title Placeholder 1">
            <a:extLst>
              <a:ext uri="{FF2B5EF4-FFF2-40B4-BE49-F238E27FC236}">
                <a16:creationId xmlns:a16="http://schemas.microsoft.com/office/drawing/2014/main" id="{8D0CC9F2-F283-1642-86DB-3F1EDE7C43AC}"/>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C3DDD7"/>
                </a:solidFill>
                <a:latin typeface="Arial"/>
                <a:ea typeface="+mj-ea"/>
                <a:cs typeface="Arial"/>
              </a:defRPr>
            </a:lvl1pPr>
          </a:lstStyle>
          <a:p>
            <a:r>
              <a:rPr lang="en-US" sz="4500"/>
              <a:t>Question 11</a:t>
            </a:r>
          </a:p>
        </p:txBody>
      </p:sp>
      <p:sp>
        <p:nvSpPr>
          <p:cNvPr id="38" name="bg object 21">
            <a:extLst>
              <a:ext uri="{FF2B5EF4-FFF2-40B4-BE49-F238E27FC236}">
                <a16:creationId xmlns:a16="http://schemas.microsoft.com/office/drawing/2014/main" id="{A81A904F-F80C-4949-927A-82E0522C2869}"/>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sp>
        <p:nvSpPr>
          <p:cNvPr id="20" name="Text Placeholder 11">
            <a:extLst>
              <a:ext uri="{FF2B5EF4-FFF2-40B4-BE49-F238E27FC236}">
                <a16:creationId xmlns:a16="http://schemas.microsoft.com/office/drawing/2014/main" id="{535330C2-6C2A-F543-8DF5-FDDEB00C92B9}"/>
              </a:ext>
            </a:extLst>
          </p:cNvPr>
          <p:cNvSpPr txBox="1">
            <a:spLocks/>
          </p:cNvSpPr>
          <p:nvPr/>
        </p:nvSpPr>
        <p:spPr>
          <a:xfrm>
            <a:off x="8013522" y="6306690"/>
            <a:ext cx="4576147" cy="370335"/>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900" dirty="0" err="1">
                <a:latin typeface="+mj-lt"/>
                <a:ea typeface="Roboto" pitchFamily="2" charset="0"/>
              </a:rPr>
              <a:t>Thandolwayo</a:t>
            </a:r>
            <a:r>
              <a:rPr lang="en-US" sz="900" dirty="0">
                <a:latin typeface="+mj-lt"/>
                <a:ea typeface="Roboto" pitchFamily="2" charset="0"/>
              </a:rPr>
              <a:t> playing with her school friends in Zimbabwe </a:t>
            </a:r>
          </a:p>
          <a:p>
            <a:r>
              <a:rPr lang="en-US" sz="900" dirty="0">
                <a:latin typeface="+mj-lt"/>
                <a:ea typeface="Roboto" pitchFamily="2" charset="0"/>
              </a:rPr>
              <a:t>Photo Richard Wainwright</a:t>
            </a:r>
          </a:p>
        </p:txBody>
      </p:sp>
      <p:sp>
        <p:nvSpPr>
          <p:cNvPr id="22" name="Round Diagonal Corner Rectangle 21">
            <a:extLst>
              <a:ext uri="{FF2B5EF4-FFF2-40B4-BE49-F238E27FC236}">
                <a16:creationId xmlns:a16="http://schemas.microsoft.com/office/drawing/2014/main" id="{D26A8A27-FD17-F541-8B9A-C841CF2B518E}"/>
              </a:ext>
            </a:extLst>
          </p:cNvPr>
          <p:cNvSpPr/>
          <p:nvPr/>
        </p:nvSpPr>
        <p:spPr>
          <a:xfrm rot="16200000">
            <a:off x="5188950" y="2190544"/>
            <a:ext cx="780638" cy="2438400"/>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Diagonal Corner Rectangle 22">
            <a:extLst>
              <a:ext uri="{FF2B5EF4-FFF2-40B4-BE49-F238E27FC236}">
                <a16:creationId xmlns:a16="http://schemas.microsoft.com/office/drawing/2014/main" id="{E26F9B2C-1540-4A45-97C9-FE45018CF42C}"/>
              </a:ext>
            </a:extLst>
          </p:cNvPr>
          <p:cNvSpPr/>
          <p:nvPr/>
        </p:nvSpPr>
        <p:spPr>
          <a:xfrm rot="16200000">
            <a:off x="1680829" y="2076242"/>
            <a:ext cx="780638" cy="2667001"/>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hlinkClick r:id="" action="ppaction://hlinkshowjump?jump=nextslide"/>
            <a:extLst>
              <a:ext uri="{FF2B5EF4-FFF2-40B4-BE49-F238E27FC236}">
                <a16:creationId xmlns:a16="http://schemas.microsoft.com/office/drawing/2014/main" id="{95416ED1-250D-824F-B1E4-723D4A61AB84}"/>
              </a:ext>
            </a:extLst>
          </p:cNvPr>
          <p:cNvSpPr txBox="1"/>
          <p:nvPr/>
        </p:nvSpPr>
        <p:spPr>
          <a:xfrm>
            <a:off x="1118646" y="3095625"/>
            <a:ext cx="1905000" cy="646331"/>
          </a:xfrm>
          <a:prstGeom prst="rect">
            <a:avLst/>
          </a:prstGeom>
          <a:noFill/>
        </p:spPr>
        <p:txBody>
          <a:bodyPr wrap="square" rtlCol="0">
            <a:spAutoFit/>
          </a:bodyPr>
          <a:lstStyle/>
          <a:p>
            <a:r>
              <a:rPr lang="en-AU" sz="3600" b="1" dirty="0">
                <a:solidFill>
                  <a:srgbClr val="761F00"/>
                </a:solidFill>
                <a:latin typeface="Roboto" pitchFamily="2" charset="0"/>
                <a:ea typeface="Roboto" pitchFamily="2" charset="0"/>
              </a:rPr>
              <a:t>A. 5000</a:t>
            </a:r>
          </a:p>
        </p:txBody>
      </p:sp>
      <p:sp>
        <p:nvSpPr>
          <p:cNvPr id="25" name="TextBox 24">
            <a:hlinkClick r:id="" action="ppaction://hlinkshowjump?jump=nextslide"/>
            <a:extLst>
              <a:ext uri="{FF2B5EF4-FFF2-40B4-BE49-F238E27FC236}">
                <a16:creationId xmlns:a16="http://schemas.microsoft.com/office/drawing/2014/main" id="{4CDEDFB2-2B7E-3049-8FAB-A68E306A9A7D}"/>
              </a:ext>
            </a:extLst>
          </p:cNvPr>
          <p:cNvSpPr txBox="1"/>
          <p:nvPr/>
        </p:nvSpPr>
        <p:spPr>
          <a:xfrm>
            <a:off x="4512469" y="3095625"/>
            <a:ext cx="2362200" cy="646331"/>
          </a:xfrm>
          <a:prstGeom prst="rect">
            <a:avLst/>
          </a:prstGeom>
          <a:noFill/>
        </p:spPr>
        <p:txBody>
          <a:bodyPr wrap="square" rtlCol="0">
            <a:spAutoFit/>
          </a:bodyPr>
          <a:lstStyle/>
          <a:p>
            <a:r>
              <a:rPr lang="en-AU" sz="3600" b="1" dirty="0">
                <a:solidFill>
                  <a:srgbClr val="761F00"/>
                </a:solidFill>
                <a:latin typeface="Roboto" pitchFamily="2" charset="0"/>
                <a:ea typeface="Roboto" pitchFamily="2" charset="0"/>
              </a:rPr>
              <a:t>B. 85,700</a:t>
            </a:r>
          </a:p>
        </p:txBody>
      </p:sp>
      <p:sp>
        <p:nvSpPr>
          <p:cNvPr id="26" name="Round Diagonal Corner Rectangle 25">
            <a:extLst>
              <a:ext uri="{FF2B5EF4-FFF2-40B4-BE49-F238E27FC236}">
                <a16:creationId xmlns:a16="http://schemas.microsoft.com/office/drawing/2014/main" id="{2E7620A3-C273-B840-AD75-935A013250DE}"/>
              </a:ext>
            </a:extLst>
          </p:cNvPr>
          <p:cNvSpPr/>
          <p:nvPr/>
        </p:nvSpPr>
        <p:spPr>
          <a:xfrm rot="16200000">
            <a:off x="1652046" y="3629025"/>
            <a:ext cx="762000" cy="2438400"/>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hlinkClick r:id="rId4" action="ppaction://hlinksldjump"/>
            <a:extLst>
              <a:ext uri="{FF2B5EF4-FFF2-40B4-BE49-F238E27FC236}">
                <a16:creationId xmlns:a16="http://schemas.microsoft.com/office/drawing/2014/main" id="{0A5251A2-E42A-6D44-849F-33F75D8B3B3A}"/>
              </a:ext>
            </a:extLst>
          </p:cNvPr>
          <p:cNvSpPr txBox="1"/>
          <p:nvPr/>
        </p:nvSpPr>
        <p:spPr>
          <a:xfrm>
            <a:off x="890045" y="4525058"/>
            <a:ext cx="2286000" cy="646331"/>
          </a:xfrm>
          <a:prstGeom prst="rect">
            <a:avLst/>
          </a:prstGeom>
          <a:solidFill>
            <a:srgbClr val="E4DBCA"/>
          </a:solidFill>
        </p:spPr>
        <p:txBody>
          <a:bodyPr wrap="square" rtlCol="0">
            <a:spAutoFit/>
          </a:bodyPr>
          <a:lstStyle/>
          <a:p>
            <a:r>
              <a:rPr lang="en-AU" sz="3600" b="1" dirty="0">
                <a:solidFill>
                  <a:srgbClr val="761F00"/>
                </a:solidFill>
                <a:latin typeface="Roboto" pitchFamily="2" charset="0"/>
                <a:ea typeface="Roboto" pitchFamily="2" charset="0"/>
              </a:rPr>
              <a:t>C. 63,000</a:t>
            </a:r>
          </a:p>
        </p:txBody>
      </p:sp>
      <p:pic>
        <p:nvPicPr>
          <p:cNvPr id="5" name="Picture Placeholder 4">
            <a:extLst>
              <a:ext uri="{FF2B5EF4-FFF2-40B4-BE49-F238E27FC236}">
                <a16:creationId xmlns:a16="http://schemas.microsoft.com/office/drawing/2014/main" id="{FEEB6A6E-A598-47C2-9E47-8040FFBC696C}"/>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14258" r="14258"/>
          <a:stretch>
            <a:fillRect/>
          </a:stretch>
        </p:blipFill>
        <p:spPr>
          <a:xfrm>
            <a:off x="8093869" y="2562225"/>
            <a:ext cx="4014530" cy="3743980"/>
          </a:xfrm>
        </p:spPr>
      </p:pic>
      <p:sp>
        <p:nvSpPr>
          <p:cNvPr id="15" name="Round Diagonal Corner Rectangle 25">
            <a:extLst>
              <a:ext uri="{FF2B5EF4-FFF2-40B4-BE49-F238E27FC236}">
                <a16:creationId xmlns:a16="http://schemas.microsoft.com/office/drawing/2014/main" id="{0E6FE65B-9AB1-4F66-8C45-6F5DCA6A1545}"/>
              </a:ext>
            </a:extLst>
          </p:cNvPr>
          <p:cNvSpPr/>
          <p:nvPr/>
        </p:nvSpPr>
        <p:spPr>
          <a:xfrm rot="16200000">
            <a:off x="5160169" y="3667125"/>
            <a:ext cx="762000" cy="2362200"/>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27E8E6A-38AD-4F16-B3D6-C1CE0891F103}"/>
              </a:ext>
            </a:extLst>
          </p:cNvPr>
          <p:cNvSpPr txBox="1"/>
          <p:nvPr/>
        </p:nvSpPr>
        <p:spPr>
          <a:xfrm>
            <a:off x="4817269" y="4543425"/>
            <a:ext cx="1600200" cy="584775"/>
          </a:xfrm>
          <a:prstGeom prst="rect">
            <a:avLst/>
          </a:prstGeom>
          <a:solidFill>
            <a:srgbClr val="E4DBCA"/>
          </a:solidFill>
        </p:spPr>
        <p:txBody>
          <a:bodyPr wrap="square" rtlCol="0">
            <a:spAutoFit/>
          </a:bodyPr>
          <a:lstStyle/>
          <a:p>
            <a:r>
              <a:rPr lang="en-AU" sz="3200" b="1" dirty="0">
                <a:solidFill>
                  <a:srgbClr val="761F00"/>
                </a:solidFill>
                <a:latin typeface="Roboto" pitchFamily="2" charset="0"/>
                <a:ea typeface="Roboto" pitchFamily="2" charset="0"/>
              </a:rPr>
              <a:t>D. 200</a:t>
            </a:r>
          </a:p>
        </p:txBody>
      </p:sp>
      <p:sp>
        <p:nvSpPr>
          <p:cNvPr id="2" name="Rectangle 1">
            <a:hlinkClick r:id="rId6" action="ppaction://hlinksldjump"/>
            <a:extLst>
              <a:ext uri="{FF2B5EF4-FFF2-40B4-BE49-F238E27FC236}">
                <a16:creationId xmlns:a16="http://schemas.microsoft.com/office/drawing/2014/main" id="{7FDC303F-D83D-4E1C-AE8E-EE3E4E671753}"/>
              </a:ext>
            </a:extLst>
          </p:cNvPr>
          <p:cNvSpPr/>
          <p:nvPr/>
        </p:nvSpPr>
        <p:spPr>
          <a:xfrm>
            <a:off x="667742" y="2956143"/>
            <a:ext cx="281835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hlinkClick r:id="rId4" action="ppaction://hlinksldjump"/>
            <a:extLst>
              <a:ext uri="{FF2B5EF4-FFF2-40B4-BE49-F238E27FC236}">
                <a16:creationId xmlns:a16="http://schemas.microsoft.com/office/drawing/2014/main" id="{13BF5373-3C8D-4A0B-A6E7-410AB7980592}"/>
              </a:ext>
            </a:extLst>
          </p:cNvPr>
          <p:cNvSpPr/>
          <p:nvPr/>
        </p:nvSpPr>
        <p:spPr>
          <a:xfrm>
            <a:off x="4196219" y="2958231"/>
            <a:ext cx="271814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hlinkClick r:id="rId6" action="ppaction://hlinksldjump"/>
            <a:extLst>
              <a:ext uri="{FF2B5EF4-FFF2-40B4-BE49-F238E27FC236}">
                <a16:creationId xmlns:a16="http://schemas.microsoft.com/office/drawing/2014/main" id="{E743B062-EAC9-4EE8-87B3-14C4B502D833}"/>
              </a:ext>
            </a:extLst>
          </p:cNvPr>
          <p:cNvSpPr/>
          <p:nvPr/>
        </p:nvSpPr>
        <p:spPr>
          <a:xfrm>
            <a:off x="832859" y="4434215"/>
            <a:ext cx="2567835"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hlinkClick r:id="rId6" action="ppaction://hlinksldjump"/>
            <a:extLst>
              <a:ext uri="{FF2B5EF4-FFF2-40B4-BE49-F238E27FC236}">
                <a16:creationId xmlns:a16="http://schemas.microsoft.com/office/drawing/2014/main" id="{5B63391C-B856-4B87-ACB2-77C7E53307E0}"/>
              </a:ext>
            </a:extLst>
          </p:cNvPr>
          <p:cNvSpPr/>
          <p:nvPr/>
        </p:nvSpPr>
        <p:spPr>
          <a:xfrm>
            <a:off x="4208745" y="4448827"/>
            <a:ext cx="259288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48900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85F7A2ED-C8B1-4C9E-9E40-5B64FA39EA6F}"/>
              </a:ext>
            </a:extLst>
          </p:cNvPr>
          <p:cNvSpPr txBox="1"/>
          <p:nvPr/>
        </p:nvSpPr>
        <p:spPr>
          <a:xfrm>
            <a:off x="4360069" y="1734167"/>
            <a:ext cx="4724400" cy="1015663"/>
          </a:xfrm>
          <a:prstGeom prst="rect">
            <a:avLst/>
          </a:prstGeom>
          <a:noFill/>
        </p:spPr>
        <p:txBody>
          <a:bodyPr wrap="square" rtlCol="0">
            <a:spAutoFit/>
          </a:bodyPr>
          <a:lstStyle/>
          <a:p>
            <a:pPr algn="ctr"/>
            <a:r>
              <a:rPr lang="en-AU" sz="6000" b="1">
                <a:solidFill>
                  <a:srgbClr val="0C244C"/>
                </a:solidFill>
                <a:latin typeface="Roboto" pitchFamily="2"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302322" y="4056709"/>
            <a:ext cx="2839895" cy="1655249"/>
          </a:xfrm>
          <a:prstGeom prst="leftArrow">
            <a:avLst/>
          </a:prstGeom>
          <a:solidFill>
            <a:srgbClr val="D86075"/>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1179" y="3207934"/>
            <a:ext cx="4150128" cy="3352800"/>
          </a:xfrm>
          <a:prstGeom prst="rect">
            <a:avLst/>
          </a:prstGeom>
        </p:spPr>
      </p:pic>
      <p:sp>
        <p:nvSpPr>
          <p:cNvPr id="6" name="Title 5">
            <a:extLst>
              <a:ext uri="{FF2B5EF4-FFF2-40B4-BE49-F238E27FC236}">
                <a16:creationId xmlns:a16="http://schemas.microsoft.com/office/drawing/2014/main" id="{B20BDD67-6D8E-7A45-897C-157037A15B99}"/>
              </a:ext>
            </a:extLst>
          </p:cNvPr>
          <p:cNvSpPr>
            <a:spLocks noGrp="1"/>
          </p:cNvSpPr>
          <p:nvPr>
            <p:ph type="title"/>
          </p:nvPr>
        </p:nvSpPr>
        <p:spPr>
          <a:xfrm>
            <a:off x="1007269" y="366846"/>
            <a:ext cx="11273399" cy="873497"/>
          </a:xfrm>
        </p:spPr>
        <p:txBody>
          <a:bodyPr/>
          <a:lstStyle/>
          <a:p>
            <a:r>
              <a:rPr lang="en-US" sz="4500"/>
              <a:t>Answer incorrect</a:t>
            </a:r>
          </a:p>
        </p:txBody>
      </p:sp>
      <p:sp>
        <p:nvSpPr>
          <p:cNvPr id="17" name="bg object 21">
            <a:extLst>
              <a:ext uri="{FF2B5EF4-FFF2-40B4-BE49-F238E27FC236}">
                <a16:creationId xmlns:a16="http://schemas.microsoft.com/office/drawing/2014/main" id="{046015BF-1CC3-8A47-B95A-554492337AAF}"/>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pic>
        <p:nvPicPr>
          <p:cNvPr id="1027" name="Picture 3">
            <a:extLst>
              <a:ext uri="{FF2B5EF4-FFF2-40B4-BE49-F238E27FC236}">
                <a16:creationId xmlns:a16="http://schemas.microsoft.com/office/drawing/2014/main" id="{F324184E-3B11-449C-901F-D218993B7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4469" y="3324225"/>
            <a:ext cx="4143539" cy="3351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 action="ppaction://hlinkshowjump?jump=previousslide"/>
            <a:extLst>
              <a:ext uri="{FF2B5EF4-FFF2-40B4-BE49-F238E27FC236}">
                <a16:creationId xmlns:a16="http://schemas.microsoft.com/office/drawing/2014/main" id="{F0AEF3E5-3C78-4412-8BFA-275E4F9CA7C4}"/>
              </a:ext>
            </a:extLst>
          </p:cNvPr>
          <p:cNvSpPr/>
          <p:nvPr/>
        </p:nvSpPr>
        <p:spPr>
          <a:xfrm>
            <a:off x="92869" y="0"/>
            <a:ext cx="13258800"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hlinkClick r:id="" action="ppaction://hlinkshowjump?jump=previousslide"/>
            <a:extLst>
              <a:ext uri="{FF2B5EF4-FFF2-40B4-BE49-F238E27FC236}">
                <a16:creationId xmlns:a16="http://schemas.microsoft.com/office/drawing/2014/main" id="{9379D324-002E-4F41-924A-C3B0B415EAF2}"/>
              </a:ext>
            </a:extLst>
          </p:cNvPr>
          <p:cNvSpPr/>
          <p:nvPr/>
        </p:nvSpPr>
        <p:spPr>
          <a:xfrm>
            <a:off x="0" y="0"/>
            <a:ext cx="13444538"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63854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66EA2FD-49FE-4556-A239-445B35A303BC}"/>
              </a:ext>
            </a:extLst>
          </p:cNvPr>
          <p:cNvSpPr/>
          <p:nvPr/>
        </p:nvSpPr>
        <p:spPr>
          <a:xfrm>
            <a:off x="658907" y="1850027"/>
            <a:ext cx="5230110" cy="4955203"/>
          </a:xfrm>
          <a:prstGeom prst="rect">
            <a:avLst/>
          </a:prstGeom>
        </p:spPr>
        <p:txBody>
          <a:bodyPr wrap="square">
            <a:spAutoFit/>
          </a:bodyPr>
          <a:lstStyle/>
          <a:p>
            <a:r>
              <a:rPr lang="en-AU" sz="3600" b="1" dirty="0">
                <a:solidFill>
                  <a:srgbClr val="0C244C"/>
                </a:solidFill>
                <a:latin typeface="Roboto" pitchFamily="2" charset="0"/>
                <a:ea typeface="Roboto" pitchFamily="2" charset="0"/>
              </a:rPr>
              <a:t>CORRECT!</a:t>
            </a:r>
          </a:p>
          <a:p>
            <a:r>
              <a:rPr lang="en-AU" sz="2800" dirty="0"/>
              <a:t>Children get diarrhoea from drinking unsafe water and not having a decent toilet and wash basin.</a:t>
            </a:r>
          </a:p>
          <a:p>
            <a:endParaRPr lang="en-AU" sz="2800" dirty="0"/>
          </a:p>
          <a:p>
            <a:r>
              <a:rPr lang="en-AU" sz="2800" dirty="0"/>
              <a:t>Hand washing with soap at critical times can reduce the incidence of diarrhoea by up to 47%.</a:t>
            </a:r>
          </a:p>
          <a:p>
            <a:endParaRPr lang="en-AU" sz="2800" dirty="0">
              <a:solidFill>
                <a:srgbClr val="0C244C"/>
              </a:solidFill>
              <a:latin typeface="Roboto" pitchFamily="2" charset="0"/>
              <a:ea typeface="Roboto" pitchFamily="2" charset="0"/>
            </a:endParaRPr>
          </a:p>
        </p:txBody>
      </p:sp>
      <p:sp>
        <p:nvSpPr>
          <p:cNvPr id="22" name="Title 23">
            <a:extLst>
              <a:ext uri="{FF2B5EF4-FFF2-40B4-BE49-F238E27FC236}">
                <a16:creationId xmlns:a16="http://schemas.microsoft.com/office/drawing/2014/main" id="{1E235132-D030-8F48-B291-3310B52B0C97}"/>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0C244C"/>
                </a:solidFill>
                <a:latin typeface="Arial"/>
                <a:ea typeface="+mj-ea"/>
                <a:cs typeface="Arial"/>
              </a:defRPr>
            </a:lvl1pPr>
          </a:lstStyle>
          <a:p>
            <a:r>
              <a:rPr lang="en-US" sz="4500"/>
              <a:t>Answer  correct!</a:t>
            </a:r>
          </a:p>
        </p:txBody>
      </p:sp>
      <p:sp>
        <p:nvSpPr>
          <p:cNvPr id="24" name="bg object 21">
            <a:extLst>
              <a:ext uri="{FF2B5EF4-FFF2-40B4-BE49-F238E27FC236}">
                <a16:creationId xmlns:a16="http://schemas.microsoft.com/office/drawing/2014/main" id="{93A54470-8F14-B04E-AADD-207B94378B56}"/>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grpSp>
        <p:nvGrpSpPr>
          <p:cNvPr id="16" name="Group 15">
            <a:extLst>
              <a:ext uri="{FF2B5EF4-FFF2-40B4-BE49-F238E27FC236}">
                <a16:creationId xmlns:a16="http://schemas.microsoft.com/office/drawing/2014/main" id="{ABDBF017-3F1B-D941-9E18-90DEB6C4BED1}"/>
              </a:ext>
            </a:extLst>
          </p:cNvPr>
          <p:cNvGrpSpPr/>
          <p:nvPr/>
        </p:nvGrpSpPr>
        <p:grpSpPr>
          <a:xfrm rot="1515613">
            <a:off x="5256283" y="1767537"/>
            <a:ext cx="2411707" cy="1883716"/>
            <a:chOff x="3862142" y="4520238"/>
            <a:chExt cx="2411707" cy="1883716"/>
          </a:xfrm>
        </p:grpSpPr>
        <p:sp>
          <p:nvSpPr>
            <p:cNvPr id="17" name="Left Arrow 3">
              <a:hlinkClick r:id="" action="ppaction://hlinkshowjump?jump=previousslide"/>
              <a:extLst>
                <a:ext uri="{FF2B5EF4-FFF2-40B4-BE49-F238E27FC236}">
                  <a16:creationId xmlns:a16="http://schemas.microsoft.com/office/drawing/2014/main" id="{7283C8EA-3500-8A48-98FF-A8F97F9601E5}"/>
                </a:ext>
              </a:extLst>
            </p:cNvPr>
            <p:cNvSpPr/>
            <p:nvPr/>
          </p:nvSpPr>
          <p:spPr bwMode="auto">
            <a:xfrm rot="9903666">
              <a:off x="4812241" y="5610732"/>
              <a:ext cx="1406295" cy="793222"/>
            </a:xfrm>
            <a:prstGeom prst="leftArrow">
              <a:avLst/>
            </a:prstGeom>
            <a:solidFill>
              <a:srgbClr val="D86075"/>
            </a:solidFill>
            <a:ln w="19050">
              <a:noFill/>
            </a:ln>
            <a:effectLst/>
          </p:spPr>
          <p:txBody>
            <a:bodyPr wrap="none" rtlCol="0" anchor="ctr"/>
            <a:lstStyle/>
            <a:p>
              <a:pPr algn="ctr"/>
              <a:endParaRPr lang="en-US"/>
            </a:p>
          </p:txBody>
        </p:sp>
        <p:sp>
          <p:nvSpPr>
            <p:cNvPr id="18" name="Round Diagonal Corner Rectangle 17">
              <a:extLst>
                <a:ext uri="{FF2B5EF4-FFF2-40B4-BE49-F238E27FC236}">
                  <a16:creationId xmlns:a16="http://schemas.microsoft.com/office/drawing/2014/main" id="{868D5593-1098-D44F-A9D9-10B66207C181}"/>
                </a:ext>
              </a:extLst>
            </p:cNvPr>
            <p:cNvSpPr/>
            <p:nvPr/>
          </p:nvSpPr>
          <p:spPr>
            <a:xfrm rot="15303666">
              <a:off x="4561310" y="3821070"/>
              <a:ext cx="834106" cy="2232441"/>
            </a:xfrm>
            <a:prstGeom prst="round2DiagRect">
              <a:avLst>
                <a:gd name="adj1" fmla="val 37573"/>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8968D2B-7CD1-8548-8B77-0B47C26ADEAE}"/>
                </a:ext>
              </a:extLst>
            </p:cNvPr>
            <p:cNvSpPr txBox="1"/>
            <p:nvPr/>
          </p:nvSpPr>
          <p:spPr>
            <a:xfrm rot="20703666">
              <a:off x="3921032" y="4526008"/>
              <a:ext cx="2352817" cy="584775"/>
            </a:xfrm>
            <a:prstGeom prst="rect">
              <a:avLst/>
            </a:prstGeom>
            <a:noFill/>
          </p:spPr>
          <p:txBody>
            <a:bodyPr wrap="square" rtlCol="0">
              <a:spAutoFit/>
            </a:bodyPr>
            <a:lstStyle/>
            <a:p>
              <a:pPr algn="ctr"/>
              <a:r>
                <a:rPr lang="en-AU" sz="3200" b="1">
                  <a:solidFill>
                    <a:schemeClr val="bg1"/>
                  </a:solidFill>
                  <a:latin typeface="Roboto" pitchFamily="2" charset="0"/>
                  <a:ea typeface="Roboto" pitchFamily="2" charset="0"/>
                </a:rPr>
                <a:t>B. 85,700</a:t>
              </a:r>
            </a:p>
          </p:txBody>
        </p:sp>
      </p:grpSp>
      <p:pic>
        <p:nvPicPr>
          <p:cNvPr id="15" name="Picture Placeholder 4">
            <a:extLst>
              <a:ext uri="{FF2B5EF4-FFF2-40B4-BE49-F238E27FC236}">
                <a16:creationId xmlns:a16="http://schemas.microsoft.com/office/drawing/2014/main" id="{18651EF9-9231-4621-99BB-F90470A56DAC}"/>
              </a:ext>
            </a:extLst>
          </p:cNvPr>
          <p:cNvPicPr>
            <a:picLocks noChangeAspect="1"/>
          </p:cNvPicPr>
          <p:nvPr/>
        </p:nvPicPr>
        <p:blipFill>
          <a:blip r:embed="rId4" cstate="print">
            <a:extLst>
              <a:ext uri="{28A0092B-C50C-407E-A947-70E740481C1C}">
                <a14:useLocalDpi xmlns:a14="http://schemas.microsoft.com/office/drawing/2010/main" val="0"/>
              </a:ext>
            </a:extLst>
          </a:blip>
          <a:srcRect l="14258" r="14258"/>
          <a:stretch>
            <a:fillRect/>
          </a:stretch>
        </p:blipFill>
        <p:spPr>
          <a:xfrm>
            <a:off x="8193994" y="1750188"/>
            <a:ext cx="4594487" cy="4284852"/>
          </a:xfrm>
          <a:prstGeom prst="rect">
            <a:avLst/>
          </a:prstGeom>
        </p:spPr>
      </p:pic>
      <p:sp>
        <p:nvSpPr>
          <p:cNvPr id="20" name="Text Placeholder 11">
            <a:extLst>
              <a:ext uri="{FF2B5EF4-FFF2-40B4-BE49-F238E27FC236}">
                <a16:creationId xmlns:a16="http://schemas.microsoft.com/office/drawing/2014/main" id="{7ACE1DC1-A63F-4277-9619-05911F8C8EBC}"/>
              </a:ext>
            </a:extLst>
          </p:cNvPr>
          <p:cNvSpPr txBox="1">
            <a:spLocks/>
          </p:cNvSpPr>
          <p:nvPr/>
        </p:nvSpPr>
        <p:spPr>
          <a:xfrm>
            <a:off x="8193994" y="6123491"/>
            <a:ext cx="4576147" cy="370335"/>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900" dirty="0" err="1"/>
              <a:t>Thandolwayo</a:t>
            </a:r>
            <a:r>
              <a:rPr lang="en-US" sz="900" dirty="0"/>
              <a:t> playing with her school friends in Zimbabwe </a:t>
            </a:r>
          </a:p>
          <a:p>
            <a:r>
              <a:rPr lang="en-US" sz="900" dirty="0"/>
              <a:t>Photo credit: Richard Wainwright</a:t>
            </a:r>
          </a:p>
        </p:txBody>
      </p:sp>
      <p:sp>
        <p:nvSpPr>
          <p:cNvPr id="2" name="Rectangle 1">
            <a:hlinkClick r:id="rId5" action="ppaction://hlinksldjump"/>
            <a:extLst>
              <a:ext uri="{FF2B5EF4-FFF2-40B4-BE49-F238E27FC236}">
                <a16:creationId xmlns:a16="http://schemas.microsoft.com/office/drawing/2014/main" id="{1E520812-87FC-4247-B8FA-654865DA98B0}"/>
              </a:ext>
            </a:extLst>
          </p:cNvPr>
          <p:cNvSpPr/>
          <p:nvPr/>
        </p:nvSpPr>
        <p:spPr>
          <a:xfrm>
            <a:off x="0" y="0"/>
            <a:ext cx="13727876" cy="7562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616942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0D1B3F16-024F-3B46-87B2-BD6BF510AC1D}"/>
              </a:ext>
            </a:extLst>
          </p:cNvPr>
          <p:cNvSpPr>
            <a:spLocks noGrp="1"/>
          </p:cNvSpPr>
          <p:nvPr>
            <p:ph type="body" sz="quarter" idx="10"/>
          </p:nvPr>
        </p:nvSpPr>
        <p:spPr>
          <a:xfrm>
            <a:off x="321469" y="1571625"/>
            <a:ext cx="12563258" cy="1404606"/>
          </a:xfrm>
        </p:spPr>
        <p:txBody>
          <a:bodyPr/>
          <a:lstStyle/>
          <a:p>
            <a:r>
              <a:rPr lang="en-AU" sz="3200" b="1" dirty="0">
                <a:solidFill>
                  <a:srgbClr val="0B234B"/>
                </a:solidFill>
                <a:latin typeface="Roboto" pitchFamily="2" charset="0"/>
                <a:ea typeface="Roboto" pitchFamily="2" charset="0"/>
              </a:rPr>
              <a:t>What are the advantages of having a safe source of water?</a:t>
            </a:r>
          </a:p>
          <a:p>
            <a:r>
              <a:rPr lang="en-AU" sz="3200" b="1" dirty="0">
                <a:solidFill>
                  <a:srgbClr val="0B234B"/>
                </a:solidFill>
                <a:latin typeface="Roboto" pitchFamily="2" charset="0"/>
                <a:ea typeface="Roboto" pitchFamily="2" charset="0"/>
              </a:rPr>
              <a:t> (Give the MOST CORRECT answer)</a:t>
            </a:r>
          </a:p>
          <a:p>
            <a:endParaRPr lang="en-US" sz="3200" dirty="0">
              <a:latin typeface="Roboto" pitchFamily="2" charset="0"/>
              <a:ea typeface="Roboto" pitchFamily="2" charset="0"/>
            </a:endParaRPr>
          </a:p>
        </p:txBody>
      </p:sp>
      <p:sp>
        <p:nvSpPr>
          <p:cNvPr id="37" name="Title Placeholder 1">
            <a:extLst>
              <a:ext uri="{FF2B5EF4-FFF2-40B4-BE49-F238E27FC236}">
                <a16:creationId xmlns:a16="http://schemas.microsoft.com/office/drawing/2014/main" id="{8D0CC9F2-F283-1642-86DB-3F1EDE7C43AC}"/>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C3DDD7"/>
                </a:solidFill>
                <a:latin typeface="Arial"/>
                <a:ea typeface="+mj-ea"/>
                <a:cs typeface="Arial"/>
              </a:defRPr>
            </a:lvl1pPr>
          </a:lstStyle>
          <a:p>
            <a:r>
              <a:rPr lang="en-US" sz="4500"/>
              <a:t>Question 12</a:t>
            </a:r>
          </a:p>
        </p:txBody>
      </p:sp>
      <p:sp>
        <p:nvSpPr>
          <p:cNvPr id="38" name="bg object 21">
            <a:extLst>
              <a:ext uri="{FF2B5EF4-FFF2-40B4-BE49-F238E27FC236}">
                <a16:creationId xmlns:a16="http://schemas.microsoft.com/office/drawing/2014/main" id="{A81A904F-F80C-4949-927A-82E0522C2869}"/>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sp>
        <p:nvSpPr>
          <p:cNvPr id="17" name="Picture Placeholder 4">
            <a:extLst>
              <a:ext uri="{FF2B5EF4-FFF2-40B4-BE49-F238E27FC236}">
                <a16:creationId xmlns:a16="http://schemas.microsoft.com/office/drawing/2014/main" id="{A7320670-02E7-BC4E-BD82-F277B84A0EC5}"/>
              </a:ext>
            </a:extLst>
          </p:cNvPr>
          <p:cNvSpPr txBox="1">
            <a:spLocks/>
          </p:cNvSpPr>
          <p:nvPr/>
        </p:nvSpPr>
        <p:spPr>
          <a:xfrm>
            <a:off x="13972933" y="1885927"/>
            <a:ext cx="4796431" cy="4307082"/>
          </a:xfrm>
          <a:prstGeom prst="rect">
            <a:avLst/>
          </a:prstGeom>
        </p:spPr>
      </p:sp>
      <p:sp>
        <p:nvSpPr>
          <p:cNvPr id="18" name="Round Diagonal Corner Rectangle 17">
            <a:extLst>
              <a:ext uri="{FF2B5EF4-FFF2-40B4-BE49-F238E27FC236}">
                <a16:creationId xmlns:a16="http://schemas.microsoft.com/office/drawing/2014/main" id="{7EBC9D47-9AB9-9B4A-BEAF-96F3D4A31181}"/>
              </a:ext>
            </a:extLst>
          </p:cNvPr>
          <p:cNvSpPr/>
          <p:nvPr/>
        </p:nvSpPr>
        <p:spPr>
          <a:xfrm rot="16200000">
            <a:off x="5105272" y="2426622"/>
            <a:ext cx="856838" cy="3414044"/>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a:extLst>
              <a:ext uri="{FF2B5EF4-FFF2-40B4-BE49-F238E27FC236}">
                <a16:creationId xmlns:a16="http://schemas.microsoft.com/office/drawing/2014/main" id="{67B71513-B351-224E-9141-744FF8699997}"/>
              </a:ext>
            </a:extLst>
          </p:cNvPr>
          <p:cNvSpPr/>
          <p:nvPr/>
        </p:nvSpPr>
        <p:spPr>
          <a:xfrm rot="16200000">
            <a:off x="1509144" y="1679350"/>
            <a:ext cx="856838" cy="3384588"/>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hlinkClick r:id="" action="ppaction://hlinkshowjump?jump=nextslide"/>
            <a:extLst>
              <a:ext uri="{FF2B5EF4-FFF2-40B4-BE49-F238E27FC236}">
                <a16:creationId xmlns:a16="http://schemas.microsoft.com/office/drawing/2014/main" id="{103D9786-6297-1641-A8B9-59A03AD50539}"/>
              </a:ext>
            </a:extLst>
          </p:cNvPr>
          <p:cNvSpPr txBox="1"/>
          <p:nvPr/>
        </p:nvSpPr>
        <p:spPr>
          <a:xfrm>
            <a:off x="473869" y="2943225"/>
            <a:ext cx="2873167" cy="830997"/>
          </a:xfrm>
          <a:prstGeom prst="rect">
            <a:avLst/>
          </a:prstGeom>
          <a:noFill/>
        </p:spPr>
        <p:txBody>
          <a:bodyPr wrap="square" rtlCol="0">
            <a:spAutoFit/>
          </a:bodyPr>
          <a:lstStyle/>
          <a:p>
            <a:r>
              <a:rPr lang="en-AU" sz="2400" b="1" dirty="0">
                <a:solidFill>
                  <a:srgbClr val="761F00"/>
                </a:solidFill>
                <a:latin typeface="Roboto" pitchFamily="2" charset="0"/>
                <a:ea typeface="Roboto" pitchFamily="2" charset="0"/>
              </a:rPr>
              <a:t>A. Families are more healthy</a:t>
            </a:r>
          </a:p>
        </p:txBody>
      </p:sp>
      <p:sp>
        <p:nvSpPr>
          <p:cNvPr id="28" name="TextBox 27">
            <a:hlinkClick r:id="" action="ppaction://hlinkshowjump?jump=nextslide"/>
            <a:extLst>
              <a:ext uri="{FF2B5EF4-FFF2-40B4-BE49-F238E27FC236}">
                <a16:creationId xmlns:a16="http://schemas.microsoft.com/office/drawing/2014/main" id="{7BC86D70-3C99-F644-B6E7-7D26E29DFC29}"/>
              </a:ext>
            </a:extLst>
          </p:cNvPr>
          <p:cNvSpPr txBox="1"/>
          <p:nvPr/>
        </p:nvSpPr>
        <p:spPr>
          <a:xfrm>
            <a:off x="4055269" y="3705225"/>
            <a:ext cx="2873167" cy="830997"/>
          </a:xfrm>
          <a:prstGeom prst="rect">
            <a:avLst/>
          </a:prstGeom>
          <a:noFill/>
        </p:spPr>
        <p:txBody>
          <a:bodyPr wrap="square" rtlCol="0">
            <a:spAutoFit/>
          </a:bodyPr>
          <a:lstStyle/>
          <a:p>
            <a:r>
              <a:rPr lang="en-AU" sz="2400" b="1">
                <a:solidFill>
                  <a:srgbClr val="761F00"/>
                </a:solidFill>
                <a:latin typeface="Roboto" pitchFamily="2" charset="0"/>
                <a:ea typeface="Roboto" pitchFamily="2" charset="0"/>
              </a:rPr>
              <a:t>B. Babies don’t get diarrhoea</a:t>
            </a:r>
          </a:p>
        </p:txBody>
      </p:sp>
      <p:sp>
        <p:nvSpPr>
          <p:cNvPr id="29" name="Round Diagonal Corner Rectangle 28">
            <a:extLst>
              <a:ext uri="{FF2B5EF4-FFF2-40B4-BE49-F238E27FC236}">
                <a16:creationId xmlns:a16="http://schemas.microsoft.com/office/drawing/2014/main" id="{D5E5DB81-781A-CE4D-B807-C0C5DC4AA46B}"/>
              </a:ext>
            </a:extLst>
          </p:cNvPr>
          <p:cNvSpPr/>
          <p:nvPr/>
        </p:nvSpPr>
        <p:spPr>
          <a:xfrm rot="16200000">
            <a:off x="4876671" y="4026823"/>
            <a:ext cx="856838" cy="3414042"/>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ttps://eastasia1-mediap.svc.ms/transform/thumbnail?provider=spo&amp;inputFormat=jpg&amp;cs=fFNQTw&amp;docid=https%3A%2F%2Fcaritasaus-my.sharepoint.com%3A443%2F_api%2Fv2.0%2Fdrives%2Fb!Q193SlK-PUyT61a6UID4bk0yfIKV3epFhe1xJoE7UY9NMwCeAN14T5gVKAjYNROC%2Fitems%2F01P3EFBMSDJYXAUZ6R2RFYB2HBTQ7SWN4E%3Fversion%3DPublished&amp;access_token=eyJ0eXAiOiJKV1QiLCJhbGciOiJub25lIn0.eyJhdWQiOiIwMDAwMDAwMy0wMDAwLTBmZjEtY2UwMC0wMDAwMDAwMDAwMDAvY2FyaXRhc2F1cy1teS5zaGFyZXBvaW50LmNvbUBlNTcxMzUyNC1jYmI0LTQ1NzktOGMyNS1iMzRmNTM1ZTg0NDQiLCJpc3MiOiIwMDAwMDAwMy0wMDAwLTBmZjEtY2UwMC0wMDAwMDAwMDAwMDAiLCJuYmYiOiIxNjA4MDAxMjAwIiwiZXhwIjoiMTYwODAyMjgwMCIsImVuZHBvaW50dXJsIjoiSEYyY2hJamd1VzFxWnpQYmxuVXVWSkhIRVNkcUFicWdlVVNmMG9ONTJ3az0iLCJlbmRwb2ludHVybExlbmd0aCI6IjEyMCIsImlzbG9vcGJhY2siOiJUcnVlIiwidmVyIjoiaGFzaGVkcHJvb2Z0b2tlbiIsInNpdGVpZCI6Ik5HRTNOelZtTkRNdFltVTFNaTAwWXpOa0xUa3paV0l0TlRaaVlUVXdPREJtT0RabCIsIm5hbWVpZCI6IjAjLmZ8bWVtYmVyc2hpcHxnd2VuLm1pY2hlbmVyQGNhcml0YXMub3JnLmF1IiwibmlpIjoibWljcm9zb2Z0LnNoYXJlcG9pbnQiLCJpc3VzZXIiOiJ0cnVlIiwiY2FjaGVrZXkiOiIwaC5mfG1lbWJlcnNoaXB8MTAwM2JmZmRhNDJjMDVkN0BsaXZlLmNvbSIsInR0IjoiMCIsInVzZVBlcnNpc3RlbnRDb29raWUiOiIyIn0.SHJ2Nm1MeTJ1R1ZpMkw4bVhYTzRDc24rSWU2UEZocUxTMkZ1WTRhOWkvTT0&amp;encodeFailures=1&amp;srcWidth=&amp;srcHeight=&amp;width=1210&amp;height=807&amp;action=Access">
            <a:extLst>
              <a:ext uri="{FF2B5EF4-FFF2-40B4-BE49-F238E27FC236}">
                <a16:creationId xmlns:a16="http://schemas.microsoft.com/office/drawing/2014/main" id="{EB7AB22B-1E5B-415D-B423-E50FD4E1AD8A}"/>
              </a:ext>
            </a:extLst>
          </p:cNvPr>
          <p:cNvPicPr>
            <a:picLocks noGrp="1" noChangeAspect="1" noChangeArrowheads="1"/>
          </p:cNvPicPr>
          <p:nvPr>
            <p:ph type="pic" sz="quarter" idx="14"/>
          </p:nvPr>
        </p:nvPicPr>
        <p:blipFill rotWithShape="1">
          <a:blip r:embed="rId4">
            <a:extLst>
              <a:ext uri="{28A0092B-C50C-407E-A947-70E740481C1C}">
                <a14:useLocalDpi xmlns:a14="http://schemas.microsoft.com/office/drawing/2010/main" val="0"/>
              </a:ext>
            </a:extLst>
          </a:blip>
          <a:srcRect l="18085" t="19367" r="14263"/>
          <a:stretch/>
        </p:blipFill>
        <p:spPr bwMode="auto">
          <a:xfrm>
            <a:off x="8168090" y="2718583"/>
            <a:ext cx="4703935"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951BDD-7054-47BE-B0B5-6ADBABD40513}"/>
              </a:ext>
            </a:extLst>
          </p:cNvPr>
          <p:cNvSpPr txBox="1"/>
          <p:nvPr/>
        </p:nvSpPr>
        <p:spPr>
          <a:xfrm>
            <a:off x="8317521" y="6481082"/>
            <a:ext cx="4554504" cy="369332"/>
          </a:xfrm>
          <a:prstGeom prst="rect">
            <a:avLst/>
          </a:prstGeom>
          <a:noFill/>
        </p:spPr>
        <p:txBody>
          <a:bodyPr wrap="square" rtlCol="0">
            <a:spAutoFit/>
          </a:bodyPr>
          <a:lstStyle/>
          <a:p>
            <a:r>
              <a:rPr lang="en-AU" sz="900" dirty="0">
                <a:latin typeface="+mj-lt"/>
                <a:ea typeface="Roboto" pitchFamily="2" charset="0"/>
              </a:rPr>
              <a:t>Oliva collects water near her home in </a:t>
            </a:r>
            <a:r>
              <a:rPr lang="en-AU" sz="900" dirty="0" err="1">
                <a:latin typeface="+mj-lt"/>
                <a:ea typeface="Roboto" pitchFamily="2" charset="0"/>
              </a:rPr>
              <a:t>Karatu</a:t>
            </a:r>
            <a:r>
              <a:rPr lang="en-AU" sz="900" dirty="0">
                <a:latin typeface="+mj-lt"/>
                <a:ea typeface="Roboto" pitchFamily="2" charset="0"/>
              </a:rPr>
              <a:t> district, Tanzania </a:t>
            </a:r>
          </a:p>
          <a:p>
            <a:r>
              <a:rPr lang="en-AU" sz="900" dirty="0">
                <a:latin typeface="+mj-lt"/>
                <a:ea typeface="Roboto" pitchFamily="2" charset="0"/>
              </a:rPr>
              <a:t>Photo credit: August Lucky</a:t>
            </a:r>
          </a:p>
        </p:txBody>
      </p:sp>
      <p:sp>
        <p:nvSpPr>
          <p:cNvPr id="22" name="Round Diagonal Corner Rectangle 18">
            <a:extLst>
              <a:ext uri="{FF2B5EF4-FFF2-40B4-BE49-F238E27FC236}">
                <a16:creationId xmlns:a16="http://schemas.microsoft.com/office/drawing/2014/main" id="{B4105EE1-1259-4C70-B3F4-8E4C56B08504}"/>
              </a:ext>
            </a:extLst>
          </p:cNvPr>
          <p:cNvSpPr/>
          <p:nvPr/>
        </p:nvSpPr>
        <p:spPr>
          <a:xfrm rot="16200000">
            <a:off x="1509144" y="3050950"/>
            <a:ext cx="856838" cy="3384588"/>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hlinkClick r:id="rId5" action="ppaction://hlinksldjump"/>
            <a:extLst>
              <a:ext uri="{FF2B5EF4-FFF2-40B4-BE49-F238E27FC236}">
                <a16:creationId xmlns:a16="http://schemas.microsoft.com/office/drawing/2014/main" id="{A66D545B-92A8-D248-9280-14E0981FF4F6}"/>
              </a:ext>
            </a:extLst>
          </p:cNvPr>
          <p:cNvSpPr txBox="1"/>
          <p:nvPr/>
        </p:nvSpPr>
        <p:spPr>
          <a:xfrm>
            <a:off x="473869" y="4314825"/>
            <a:ext cx="2667000" cy="830997"/>
          </a:xfrm>
          <a:prstGeom prst="rect">
            <a:avLst/>
          </a:prstGeom>
          <a:noFill/>
        </p:spPr>
        <p:txBody>
          <a:bodyPr wrap="square" rtlCol="0">
            <a:spAutoFit/>
          </a:bodyPr>
          <a:lstStyle/>
          <a:p>
            <a:r>
              <a:rPr lang="en-AU" sz="2400" b="1" dirty="0">
                <a:solidFill>
                  <a:srgbClr val="761F00"/>
                </a:solidFill>
                <a:latin typeface="Roboto" pitchFamily="2" charset="0"/>
                <a:ea typeface="Roboto" pitchFamily="2" charset="0"/>
              </a:rPr>
              <a:t>C. Food crops are watered</a:t>
            </a:r>
          </a:p>
        </p:txBody>
      </p:sp>
      <p:sp>
        <p:nvSpPr>
          <p:cNvPr id="5" name="TextBox 4">
            <a:extLst>
              <a:ext uri="{FF2B5EF4-FFF2-40B4-BE49-F238E27FC236}">
                <a16:creationId xmlns:a16="http://schemas.microsoft.com/office/drawing/2014/main" id="{2ACF569D-3401-4D52-8BFA-9CCBA31E07B6}"/>
              </a:ext>
            </a:extLst>
          </p:cNvPr>
          <p:cNvSpPr txBox="1"/>
          <p:nvPr/>
        </p:nvSpPr>
        <p:spPr>
          <a:xfrm>
            <a:off x="3902869" y="5305425"/>
            <a:ext cx="3200400" cy="830997"/>
          </a:xfrm>
          <a:prstGeom prst="rect">
            <a:avLst/>
          </a:prstGeom>
          <a:noFill/>
        </p:spPr>
        <p:txBody>
          <a:bodyPr wrap="square" rtlCol="0">
            <a:spAutoFit/>
          </a:bodyPr>
          <a:lstStyle/>
          <a:p>
            <a:r>
              <a:rPr lang="en-AU" sz="2400" b="1">
                <a:solidFill>
                  <a:srgbClr val="761F00"/>
                </a:solidFill>
                <a:latin typeface="Roboto" pitchFamily="2" charset="0"/>
                <a:ea typeface="Roboto" pitchFamily="2" charset="0"/>
              </a:rPr>
              <a:t>D. Every response is correct</a:t>
            </a:r>
          </a:p>
        </p:txBody>
      </p:sp>
      <p:sp>
        <p:nvSpPr>
          <p:cNvPr id="2" name="Rectangle 1">
            <a:hlinkClick r:id="rId6" action="ppaction://hlinksldjump"/>
            <a:extLst>
              <a:ext uri="{FF2B5EF4-FFF2-40B4-BE49-F238E27FC236}">
                <a16:creationId xmlns:a16="http://schemas.microsoft.com/office/drawing/2014/main" id="{283DB9CB-9C6C-41A1-8C81-EA12FD1CAB0F}"/>
              </a:ext>
            </a:extLst>
          </p:cNvPr>
          <p:cNvSpPr/>
          <p:nvPr/>
        </p:nvSpPr>
        <p:spPr>
          <a:xfrm>
            <a:off x="150312" y="2868460"/>
            <a:ext cx="350728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hlinkClick r:id="rId6" action="ppaction://hlinksldjump"/>
            <a:extLst>
              <a:ext uri="{FF2B5EF4-FFF2-40B4-BE49-F238E27FC236}">
                <a16:creationId xmlns:a16="http://schemas.microsoft.com/office/drawing/2014/main" id="{D8736B57-C66B-4027-9D9C-353A4B80ABBC}"/>
              </a:ext>
            </a:extLst>
          </p:cNvPr>
          <p:cNvSpPr/>
          <p:nvPr/>
        </p:nvSpPr>
        <p:spPr>
          <a:xfrm>
            <a:off x="3770334" y="3607496"/>
            <a:ext cx="351981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hlinkClick r:id="rId5" action="ppaction://hlinksldjump"/>
            <a:extLst>
              <a:ext uri="{FF2B5EF4-FFF2-40B4-BE49-F238E27FC236}">
                <a16:creationId xmlns:a16="http://schemas.microsoft.com/office/drawing/2014/main" id="{0A3EE8B9-C92F-49AB-9F03-1754E2F30E1C}"/>
              </a:ext>
            </a:extLst>
          </p:cNvPr>
          <p:cNvSpPr/>
          <p:nvPr/>
        </p:nvSpPr>
        <p:spPr>
          <a:xfrm>
            <a:off x="3444659" y="5235880"/>
            <a:ext cx="363254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hlinkClick r:id="rId6" action="ppaction://hlinksldjump"/>
            <a:extLst>
              <a:ext uri="{FF2B5EF4-FFF2-40B4-BE49-F238E27FC236}">
                <a16:creationId xmlns:a16="http://schemas.microsoft.com/office/drawing/2014/main" id="{1819CE99-BDC5-46FA-87DE-AF5A241D4B20}"/>
              </a:ext>
            </a:extLst>
          </p:cNvPr>
          <p:cNvSpPr/>
          <p:nvPr/>
        </p:nvSpPr>
        <p:spPr>
          <a:xfrm>
            <a:off x="175364" y="4283901"/>
            <a:ext cx="3482235" cy="951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hlinkClick r:id="rId5" action="ppaction://hlinksldjump"/>
            <a:extLst>
              <a:ext uri="{FF2B5EF4-FFF2-40B4-BE49-F238E27FC236}">
                <a16:creationId xmlns:a16="http://schemas.microsoft.com/office/drawing/2014/main" id="{E0856C9D-14A9-4E4F-BF2F-02768BD3F5AD}"/>
              </a:ext>
            </a:extLst>
          </p:cNvPr>
          <p:cNvSpPr/>
          <p:nvPr/>
        </p:nvSpPr>
        <p:spPr>
          <a:xfrm>
            <a:off x="3550722" y="5201393"/>
            <a:ext cx="347946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30065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85F7A2ED-C8B1-4C9E-9E40-5B64FA39EA6F}"/>
              </a:ext>
            </a:extLst>
          </p:cNvPr>
          <p:cNvSpPr txBox="1"/>
          <p:nvPr/>
        </p:nvSpPr>
        <p:spPr>
          <a:xfrm>
            <a:off x="4360069" y="1734167"/>
            <a:ext cx="4724400" cy="1015663"/>
          </a:xfrm>
          <a:prstGeom prst="rect">
            <a:avLst/>
          </a:prstGeom>
          <a:noFill/>
        </p:spPr>
        <p:txBody>
          <a:bodyPr wrap="square" rtlCol="0">
            <a:spAutoFit/>
          </a:bodyPr>
          <a:lstStyle/>
          <a:p>
            <a:pPr algn="ctr"/>
            <a:r>
              <a:rPr lang="en-AU" sz="6000" b="1">
                <a:solidFill>
                  <a:srgbClr val="0C244C"/>
                </a:solidFill>
                <a:latin typeface="Roboto" pitchFamily="2"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302322" y="4056709"/>
            <a:ext cx="2839895" cy="1655249"/>
          </a:xfrm>
          <a:prstGeom prst="leftArrow">
            <a:avLst/>
          </a:prstGeom>
          <a:solidFill>
            <a:srgbClr val="D86075"/>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1179" y="3207934"/>
            <a:ext cx="4150128" cy="3352800"/>
          </a:xfrm>
          <a:prstGeom prst="rect">
            <a:avLst/>
          </a:prstGeom>
        </p:spPr>
      </p:pic>
      <p:sp>
        <p:nvSpPr>
          <p:cNvPr id="6" name="Title 5">
            <a:extLst>
              <a:ext uri="{FF2B5EF4-FFF2-40B4-BE49-F238E27FC236}">
                <a16:creationId xmlns:a16="http://schemas.microsoft.com/office/drawing/2014/main" id="{B20BDD67-6D8E-7A45-897C-157037A15B99}"/>
              </a:ext>
            </a:extLst>
          </p:cNvPr>
          <p:cNvSpPr>
            <a:spLocks noGrp="1"/>
          </p:cNvSpPr>
          <p:nvPr>
            <p:ph type="title"/>
          </p:nvPr>
        </p:nvSpPr>
        <p:spPr>
          <a:xfrm>
            <a:off x="1007269" y="366846"/>
            <a:ext cx="11273399" cy="873497"/>
          </a:xfrm>
        </p:spPr>
        <p:txBody>
          <a:bodyPr/>
          <a:lstStyle/>
          <a:p>
            <a:r>
              <a:rPr lang="en-US" sz="4500"/>
              <a:t>Answer incorrect</a:t>
            </a:r>
          </a:p>
        </p:txBody>
      </p:sp>
      <p:sp>
        <p:nvSpPr>
          <p:cNvPr id="17" name="bg object 21">
            <a:extLst>
              <a:ext uri="{FF2B5EF4-FFF2-40B4-BE49-F238E27FC236}">
                <a16:creationId xmlns:a16="http://schemas.microsoft.com/office/drawing/2014/main" id="{046015BF-1CC3-8A47-B95A-554492337AAF}"/>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pic>
        <p:nvPicPr>
          <p:cNvPr id="1027" name="Picture 3">
            <a:extLst>
              <a:ext uri="{FF2B5EF4-FFF2-40B4-BE49-F238E27FC236}">
                <a16:creationId xmlns:a16="http://schemas.microsoft.com/office/drawing/2014/main" id="{F324184E-3B11-449C-901F-D218993B7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4469" y="3324225"/>
            <a:ext cx="4143539" cy="3351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 action="ppaction://hlinkshowjump?jump=previousslide"/>
            <a:extLst>
              <a:ext uri="{FF2B5EF4-FFF2-40B4-BE49-F238E27FC236}">
                <a16:creationId xmlns:a16="http://schemas.microsoft.com/office/drawing/2014/main" id="{F0AEF3E5-3C78-4412-8BFA-275E4F9CA7C4}"/>
              </a:ext>
            </a:extLst>
          </p:cNvPr>
          <p:cNvSpPr/>
          <p:nvPr/>
        </p:nvSpPr>
        <p:spPr>
          <a:xfrm>
            <a:off x="92869" y="0"/>
            <a:ext cx="13258800"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hlinkClick r:id="" action="ppaction://hlinkshowjump?jump=previousslide"/>
            <a:extLst>
              <a:ext uri="{FF2B5EF4-FFF2-40B4-BE49-F238E27FC236}">
                <a16:creationId xmlns:a16="http://schemas.microsoft.com/office/drawing/2014/main" id="{9379D324-002E-4F41-924A-C3B0B415EAF2}"/>
              </a:ext>
            </a:extLst>
          </p:cNvPr>
          <p:cNvSpPr/>
          <p:nvPr/>
        </p:nvSpPr>
        <p:spPr>
          <a:xfrm>
            <a:off x="0" y="0"/>
            <a:ext cx="13444538"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58886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66EA2FD-49FE-4556-A239-445B35A303BC}"/>
              </a:ext>
            </a:extLst>
          </p:cNvPr>
          <p:cNvSpPr/>
          <p:nvPr/>
        </p:nvSpPr>
        <p:spPr>
          <a:xfrm>
            <a:off x="321469" y="2181225"/>
            <a:ext cx="6601710" cy="4450834"/>
          </a:xfrm>
          <a:prstGeom prst="rect">
            <a:avLst/>
          </a:prstGeom>
        </p:spPr>
        <p:txBody>
          <a:bodyPr wrap="square">
            <a:spAutoFit/>
          </a:bodyPr>
          <a:lstStyle/>
          <a:p>
            <a:r>
              <a:rPr lang="en-AU" sz="3600" b="1" dirty="0">
                <a:solidFill>
                  <a:srgbClr val="0C244C"/>
                </a:solidFill>
                <a:latin typeface="+mj-lt"/>
                <a:ea typeface="Roboto" pitchFamily="2" charset="0"/>
              </a:rPr>
              <a:t>CORRECT!</a:t>
            </a:r>
          </a:p>
          <a:p>
            <a:r>
              <a:rPr lang="en-AU" sz="2800" dirty="0">
                <a:latin typeface="+mj-lt"/>
                <a:ea typeface="Roboto" pitchFamily="2" charset="0"/>
              </a:rPr>
              <a:t>Access to water and sanitation are recognised by the United Nations as human rights. Every year, the United Nations dedicate two days to promote and create awareness of the importance of water and sanitation. </a:t>
            </a:r>
          </a:p>
          <a:p>
            <a:pPr marL="342900" indent="-342900">
              <a:lnSpc>
                <a:spcPct val="150000"/>
              </a:lnSpc>
              <a:buFont typeface="+mj-lt"/>
              <a:buAutoNum type="arabicPeriod"/>
            </a:pPr>
            <a:r>
              <a:rPr lang="en-AU" sz="2800" dirty="0">
                <a:latin typeface="+mj-lt"/>
                <a:ea typeface="Roboto" pitchFamily="2" charset="0"/>
              </a:rPr>
              <a:t>World Water Day: March 22</a:t>
            </a:r>
          </a:p>
          <a:p>
            <a:pPr marL="342900" indent="-342900">
              <a:lnSpc>
                <a:spcPct val="150000"/>
              </a:lnSpc>
              <a:buFont typeface="+mj-lt"/>
              <a:buAutoNum type="arabicPeriod"/>
            </a:pPr>
            <a:r>
              <a:rPr lang="en-AU" sz="2800" dirty="0">
                <a:latin typeface="+mj-lt"/>
                <a:ea typeface="Roboto" pitchFamily="2" charset="0"/>
              </a:rPr>
              <a:t>World Toilet Day: November 19</a:t>
            </a:r>
            <a:endParaRPr lang="en-AU" sz="2800" dirty="0">
              <a:solidFill>
                <a:srgbClr val="0C244C"/>
              </a:solidFill>
              <a:latin typeface="+mj-lt"/>
              <a:ea typeface="Roboto" pitchFamily="2" charset="0"/>
            </a:endParaRPr>
          </a:p>
        </p:txBody>
      </p:sp>
      <p:sp>
        <p:nvSpPr>
          <p:cNvPr id="22" name="Title 23">
            <a:extLst>
              <a:ext uri="{FF2B5EF4-FFF2-40B4-BE49-F238E27FC236}">
                <a16:creationId xmlns:a16="http://schemas.microsoft.com/office/drawing/2014/main" id="{1E235132-D030-8F48-B291-3310B52B0C97}"/>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0C244C"/>
                </a:solidFill>
                <a:latin typeface="Arial"/>
                <a:ea typeface="+mj-ea"/>
                <a:cs typeface="Arial"/>
              </a:defRPr>
            </a:lvl1pPr>
          </a:lstStyle>
          <a:p>
            <a:r>
              <a:rPr lang="en-US" sz="4500"/>
              <a:t>Answer  correct!</a:t>
            </a:r>
          </a:p>
        </p:txBody>
      </p:sp>
      <p:sp>
        <p:nvSpPr>
          <p:cNvPr id="24" name="bg object 21">
            <a:extLst>
              <a:ext uri="{FF2B5EF4-FFF2-40B4-BE49-F238E27FC236}">
                <a16:creationId xmlns:a16="http://schemas.microsoft.com/office/drawing/2014/main" id="{93A54470-8F14-B04E-AADD-207B94378B56}"/>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grpSp>
        <p:nvGrpSpPr>
          <p:cNvPr id="16" name="Group 15">
            <a:extLst>
              <a:ext uri="{FF2B5EF4-FFF2-40B4-BE49-F238E27FC236}">
                <a16:creationId xmlns:a16="http://schemas.microsoft.com/office/drawing/2014/main" id="{ABDBF017-3F1B-D941-9E18-90DEB6C4BED1}"/>
              </a:ext>
            </a:extLst>
          </p:cNvPr>
          <p:cNvGrpSpPr/>
          <p:nvPr/>
        </p:nvGrpSpPr>
        <p:grpSpPr>
          <a:xfrm rot="1515613">
            <a:off x="5049871" y="1876836"/>
            <a:ext cx="3216290" cy="1941177"/>
            <a:chOff x="3358287" y="4320616"/>
            <a:chExt cx="3216290" cy="1941177"/>
          </a:xfrm>
        </p:grpSpPr>
        <p:sp>
          <p:nvSpPr>
            <p:cNvPr id="17" name="Left Arrow 3">
              <a:hlinkClick r:id="" action="ppaction://hlinkshowjump?jump=previousslide"/>
              <a:extLst>
                <a:ext uri="{FF2B5EF4-FFF2-40B4-BE49-F238E27FC236}">
                  <a16:creationId xmlns:a16="http://schemas.microsoft.com/office/drawing/2014/main" id="{7283C8EA-3500-8A48-98FF-A8F97F9601E5}"/>
                </a:ext>
              </a:extLst>
            </p:cNvPr>
            <p:cNvSpPr/>
            <p:nvPr/>
          </p:nvSpPr>
          <p:spPr bwMode="auto">
            <a:xfrm rot="9903666">
              <a:off x="5168282" y="5468569"/>
              <a:ext cx="1406295" cy="793224"/>
            </a:xfrm>
            <a:prstGeom prst="leftArrow">
              <a:avLst/>
            </a:prstGeom>
            <a:solidFill>
              <a:srgbClr val="D86075"/>
            </a:solidFill>
            <a:ln w="19050">
              <a:noFill/>
            </a:ln>
            <a:effectLst/>
          </p:spPr>
          <p:txBody>
            <a:bodyPr wrap="none" rtlCol="0" anchor="ctr"/>
            <a:lstStyle/>
            <a:p>
              <a:pPr algn="ctr"/>
              <a:endParaRPr lang="en-US"/>
            </a:p>
          </p:txBody>
        </p:sp>
        <p:sp>
          <p:nvSpPr>
            <p:cNvPr id="18" name="Round Diagonal Corner Rectangle 17">
              <a:extLst>
                <a:ext uri="{FF2B5EF4-FFF2-40B4-BE49-F238E27FC236}">
                  <a16:creationId xmlns:a16="http://schemas.microsoft.com/office/drawing/2014/main" id="{868D5593-1098-D44F-A9D9-10B66207C181}"/>
                </a:ext>
              </a:extLst>
            </p:cNvPr>
            <p:cNvSpPr/>
            <p:nvPr/>
          </p:nvSpPr>
          <p:spPr>
            <a:xfrm rot="15303666">
              <a:off x="4377956" y="3315598"/>
              <a:ext cx="1030050" cy="3040085"/>
            </a:xfrm>
            <a:prstGeom prst="round2DiagRect">
              <a:avLst>
                <a:gd name="adj1" fmla="val 37573"/>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8968D2B-7CD1-8548-8B77-0B47C26ADEAE}"/>
                </a:ext>
              </a:extLst>
            </p:cNvPr>
            <p:cNvSpPr txBox="1"/>
            <p:nvPr/>
          </p:nvSpPr>
          <p:spPr>
            <a:xfrm rot="20703666">
              <a:off x="3358287" y="4436502"/>
              <a:ext cx="2979670" cy="830997"/>
            </a:xfrm>
            <a:prstGeom prst="rect">
              <a:avLst/>
            </a:prstGeom>
            <a:noFill/>
          </p:spPr>
          <p:txBody>
            <a:bodyPr wrap="square" rtlCol="0">
              <a:spAutoFit/>
            </a:bodyPr>
            <a:lstStyle/>
            <a:p>
              <a:pPr algn="ctr"/>
              <a:r>
                <a:rPr lang="en-AU" sz="2400" b="1">
                  <a:solidFill>
                    <a:schemeClr val="bg1"/>
                  </a:solidFill>
                  <a:latin typeface="Roboto" pitchFamily="2" charset="0"/>
                  <a:ea typeface="Roboto" pitchFamily="2" charset="0"/>
                </a:rPr>
                <a:t>D. Every response is correct</a:t>
              </a:r>
            </a:p>
          </p:txBody>
        </p:sp>
      </p:grpSp>
      <p:pic>
        <p:nvPicPr>
          <p:cNvPr id="12" name="Picture 2" descr="https://eastasia1-mediap.svc.ms/transform/thumbnail?provider=spo&amp;inputFormat=jpg&amp;cs=fFNQTw&amp;docid=https%3A%2F%2Fcaritasaus-my.sharepoint.com%3A443%2F_api%2Fv2.0%2Fdrives%2Fb!Q193SlK-PUyT61a6UID4bk0yfIKV3epFhe1xJoE7UY9NMwCeAN14T5gVKAjYNROC%2Fitems%2F01P3EFBMSDJYXAUZ6R2RFYB2HBTQ7SWN4E%3Fversion%3DPublished&amp;access_token=eyJ0eXAiOiJKV1QiLCJhbGciOiJub25lIn0.eyJhdWQiOiIwMDAwMDAwMy0wMDAwLTBmZjEtY2UwMC0wMDAwMDAwMDAwMDAvY2FyaXRhc2F1cy1teS5zaGFyZXBvaW50LmNvbUBlNTcxMzUyNC1jYmI0LTQ1NzktOGMyNS1iMzRmNTM1ZTg0NDQiLCJpc3MiOiIwMDAwMDAwMy0wMDAwLTBmZjEtY2UwMC0wMDAwMDAwMDAwMDAiLCJuYmYiOiIxNjA4MDAxMjAwIiwiZXhwIjoiMTYwODAyMjgwMCIsImVuZHBvaW50dXJsIjoiSEYyY2hJamd1VzFxWnpQYmxuVXVWSkhIRVNkcUFicWdlVVNmMG9ONTJ3az0iLCJlbmRwb2ludHVybExlbmd0aCI6IjEyMCIsImlzbG9vcGJhY2siOiJUcnVlIiwidmVyIjoiaGFzaGVkcHJvb2Z0b2tlbiIsInNpdGVpZCI6Ik5HRTNOelZtTkRNdFltVTFNaTAwWXpOa0xUa3paV0l0TlRaaVlUVXdPREJtT0RabCIsIm5hbWVpZCI6IjAjLmZ8bWVtYmVyc2hpcHxnd2VuLm1pY2hlbmVyQGNhcml0YXMub3JnLmF1IiwibmlpIjoibWljcm9zb2Z0LnNoYXJlcG9pbnQiLCJpc3VzZXIiOiJ0cnVlIiwiY2FjaGVrZXkiOiIwaC5mfG1lbWJlcnNoaXB8MTAwM2JmZmRhNDJjMDVkN0BsaXZlLmNvbSIsInR0IjoiMCIsInVzZVBlcnNpc3RlbnRDb29raWUiOiIyIn0.SHJ2Nm1MeTJ1R1ZpMkw4bVhYTzRDc24rSWU2UEZocUxTMkZ1WTRhOWkvTT0&amp;encodeFailures=1&amp;srcWidth=&amp;srcHeight=&amp;width=1210&amp;height=807&amp;action=Access">
            <a:extLst>
              <a:ext uri="{FF2B5EF4-FFF2-40B4-BE49-F238E27FC236}">
                <a16:creationId xmlns:a16="http://schemas.microsoft.com/office/drawing/2014/main" id="{2EF8AC93-4FD7-42DB-AA5B-3F1598BF78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085" t="19367" r="14263"/>
          <a:stretch/>
        </p:blipFill>
        <p:spPr bwMode="auto">
          <a:xfrm>
            <a:off x="8474869" y="2409825"/>
            <a:ext cx="4703935"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8540135-34B8-4777-8D1A-71F4B89234C8}"/>
              </a:ext>
            </a:extLst>
          </p:cNvPr>
          <p:cNvSpPr/>
          <p:nvPr/>
        </p:nvSpPr>
        <p:spPr>
          <a:xfrm>
            <a:off x="8474869" y="6219825"/>
            <a:ext cx="4572000" cy="369332"/>
          </a:xfrm>
          <a:prstGeom prst="rect">
            <a:avLst/>
          </a:prstGeom>
        </p:spPr>
        <p:txBody>
          <a:bodyPr wrap="square">
            <a:spAutoFit/>
          </a:bodyPr>
          <a:lstStyle/>
          <a:p>
            <a:pPr lvl="0"/>
            <a:r>
              <a:rPr lang="en-AU" sz="900">
                <a:solidFill>
                  <a:prstClr val="black"/>
                </a:solidFill>
                <a:latin typeface="+mj-lt"/>
                <a:ea typeface="Roboto" pitchFamily="2" charset="0"/>
              </a:rPr>
              <a:t>Oliva collects water near her home in </a:t>
            </a:r>
            <a:r>
              <a:rPr lang="en-AU" sz="900" err="1">
                <a:solidFill>
                  <a:prstClr val="black"/>
                </a:solidFill>
                <a:latin typeface="+mj-lt"/>
                <a:ea typeface="Roboto" pitchFamily="2" charset="0"/>
              </a:rPr>
              <a:t>Karatu</a:t>
            </a:r>
            <a:r>
              <a:rPr lang="en-AU" sz="900">
                <a:solidFill>
                  <a:prstClr val="black"/>
                </a:solidFill>
                <a:latin typeface="+mj-lt"/>
                <a:ea typeface="Roboto" pitchFamily="2" charset="0"/>
              </a:rPr>
              <a:t> district, Tanzania </a:t>
            </a:r>
          </a:p>
          <a:p>
            <a:pPr lvl="0"/>
            <a:r>
              <a:rPr lang="en-AU" sz="900">
                <a:solidFill>
                  <a:prstClr val="black"/>
                </a:solidFill>
                <a:latin typeface="+mj-lt"/>
                <a:ea typeface="Roboto" pitchFamily="2" charset="0"/>
              </a:rPr>
              <a:t>Photo August Lucky</a:t>
            </a:r>
            <a:endParaRPr lang="en-AU" sz="900">
              <a:latin typeface="+mj-lt"/>
            </a:endParaRPr>
          </a:p>
        </p:txBody>
      </p:sp>
      <p:sp>
        <p:nvSpPr>
          <p:cNvPr id="2" name="Rectangle 1">
            <a:extLst>
              <a:ext uri="{FF2B5EF4-FFF2-40B4-BE49-F238E27FC236}">
                <a16:creationId xmlns:a16="http://schemas.microsoft.com/office/drawing/2014/main" id="{22F16297-34EF-46E1-BD5F-EF84CA0AD357}"/>
              </a:ext>
            </a:extLst>
          </p:cNvPr>
          <p:cNvSpPr/>
          <p:nvPr/>
        </p:nvSpPr>
        <p:spPr>
          <a:xfrm>
            <a:off x="-237995" y="0"/>
            <a:ext cx="13853787" cy="7766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hlinkClick r:id="rId5" action="ppaction://hlinksldjump"/>
            <a:extLst>
              <a:ext uri="{FF2B5EF4-FFF2-40B4-BE49-F238E27FC236}">
                <a16:creationId xmlns:a16="http://schemas.microsoft.com/office/drawing/2014/main" id="{6CDCB303-8233-4CB4-814F-92EDF56975CF}"/>
              </a:ext>
            </a:extLst>
          </p:cNvPr>
          <p:cNvSpPr/>
          <p:nvPr/>
        </p:nvSpPr>
        <p:spPr>
          <a:xfrm>
            <a:off x="-344384" y="0"/>
            <a:ext cx="14856031"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635586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 Diagonal Corner Rectangle 30">
            <a:extLst>
              <a:ext uri="{FF2B5EF4-FFF2-40B4-BE49-F238E27FC236}">
                <a16:creationId xmlns:a16="http://schemas.microsoft.com/office/drawing/2014/main" id="{895949D5-B4F4-4F4A-958D-2800885981B0}"/>
              </a:ext>
            </a:extLst>
          </p:cNvPr>
          <p:cNvSpPr/>
          <p:nvPr/>
        </p:nvSpPr>
        <p:spPr>
          <a:xfrm rot="16200000">
            <a:off x="3139028" y="3277243"/>
            <a:ext cx="856838" cy="3414044"/>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a:extLst>
              <a:ext uri="{FF2B5EF4-FFF2-40B4-BE49-F238E27FC236}">
                <a16:creationId xmlns:a16="http://schemas.microsoft.com/office/drawing/2014/main" id="{ACCB55B2-9B3B-DB4B-8B60-B6E65B41F85E}"/>
              </a:ext>
            </a:extLst>
          </p:cNvPr>
          <p:cNvSpPr/>
          <p:nvPr/>
        </p:nvSpPr>
        <p:spPr>
          <a:xfrm rot="16200000">
            <a:off x="3159015" y="2214474"/>
            <a:ext cx="856838" cy="3384588"/>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9">
            <a:extLst>
              <a:ext uri="{FF2B5EF4-FFF2-40B4-BE49-F238E27FC236}">
                <a16:creationId xmlns:a16="http://schemas.microsoft.com/office/drawing/2014/main" id="{0D1B3F16-024F-3B46-87B2-BD6BF510AC1D}"/>
              </a:ext>
            </a:extLst>
          </p:cNvPr>
          <p:cNvSpPr>
            <a:spLocks noGrp="1"/>
          </p:cNvSpPr>
          <p:nvPr>
            <p:ph type="body" sz="quarter" idx="10"/>
          </p:nvPr>
        </p:nvSpPr>
        <p:spPr>
          <a:xfrm>
            <a:off x="528627" y="1800225"/>
            <a:ext cx="6727042" cy="1404606"/>
          </a:xfrm>
        </p:spPr>
        <p:txBody>
          <a:bodyPr lIns="91440" tIns="45720" rIns="91440" bIns="45720" anchor="t"/>
          <a:lstStyle/>
          <a:p>
            <a:pPr>
              <a:lnSpc>
                <a:spcPct val="100000"/>
              </a:lnSpc>
            </a:pPr>
            <a:r>
              <a:rPr lang="en-US" sz="3200" b="1" dirty="0">
                <a:solidFill>
                  <a:srgbClr val="0B234B"/>
                </a:solidFill>
                <a:latin typeface="Roboto"/>
                <a:ea typeface="Roboto" pitchFamily="2" charset="0"/>
              </a:rPr>
              <a:t>Promoting good hygiene is one of the most cost-effective health interventions. </a:t>
            </a:r>
          </a:p>
        </p:txBody>
      </p:sp>
      <p:sp>
        <p:nvSpPr>
          <p:cNvPr id="37" name="Title Placeholder 1">
            <a:extLst>
              <a:ext uri="{FF2B5EF4-FFF2-40B4-BE49-F238E27FC236}">
                <a16:creationId xmlns:a16="http://schemas.microsoft.com/office/drawing/2014/main" id="{8D0CC9F2-F283-1642-86DB-3F1EDE7C43AC}"/>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C3DDD7"/>
                </a:solidFill>
                <a:latin typeface="Arial"/>
                <a:ea typeface="+mj-ea"/>
                <a:cs typeface="Arial"/>
              </a:defRPr>
            </a:lvl1pPr>
          </a:lstStyle>
          <a:p>
            <a:r>
              <a:rPr lang="en-US" sz="4500" dirty="0"/>
              <a:t>Question 13</a:t>
            </a:r>
          </a:p>
        </p:txBody>
      </p:sp>
      <p:sp>
        <p:nvSpPr>
          <p:cNvPr id="38" name="bg object 21">
            <a:extLst>
              <a:ext uri="{FF2B5EF4-FFF2-40B4-BE49-F238E27FC236}">
                <a16:creationId xmlns:a16="http://schemas.microsoft.com/office/drawing/2014/main" id="{A81A904F-F80C-4949-927A-82E0522C2869}"/>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sp>
        <p:nvSpPr>
          <p:cNvPr id="45" name="TextBox 44">
            <a:hlinkClick r:id="" action="ppaction://hlinkshowjump?jump=nextslide"/>
            <a:extLst>
              <a:ext uri="{FF2B5EF4-FFF2-40B4-BE49-F238E27FC236}">
                <a16:creationId xmlns:a16="http://schemas.microsoft.com/office/drawing/2014/main" id="{C9853827-FE94-E441-BBCE-9DABF749E5A7}"/>
              </a:ext>
            </a:extLst>
          </p:cNvPr>
          <p:cNvSpPr txBox="1"/>
          <p:nvPr/>
        </p:nvSpPr>
        <p:spPr>
          <a:xfrm>
            <a:off x="1809873" y="3553768"/>
            <a:ext cx="3374072" cy="646331"/>
          </a:xfrm>
          <a:prstGeom prst="rect">
            <a:avLst/>
          </a:prstGeom>
          <a:noFill/>
        </p:spPr>
        <p:txBody>
          <a:bodyPr wrap="square" rtlCol="0">
            <a:spAutoFit/>
          </a:bodyPr>
          <a:lstStyle/>
          <a:p>
            <a:pPr algn="ctr"/>
            <a:r>
              <a:rPr lang="en-AU" sz="3600" b="1" dirty="0">
                <a:solidFill>
                  <a:srgbClr val="761F00"/>
                </a:solidFill>
                <a:latin typeface="Roboto" pitchFamily="2" charset="0"/>
                <a:ea typeface="Roboto" pitchFamily="2" charset="0"/>
              </a:rPr>
              <a:t>A. True</a:t>
            </a:r>
          </a:p>
        </p:txBody>
      </p:sp>
      <p:sp>
        <p:nvSpPr>
          <p:cNvPr id="17" name="Picture Placeholder 4">
            <a:extLst>
              <a:ext uri="{FF2B5EF4-FFF2-40B4-BE49-F238E27FC236}">
                <a16:creationId xmlns:a16="http://schemas.microsoft.com/office/drawing/2014/main" id="{A7320670-02E7-BC4E-BD82-F277B84A0EC5}"/>
              </a:ext>
            </a:extLst>
          </p:cNvPr>
          <p:cNvSpPr txBox="1">
            <a:spLocks/>
          </p:cNvSpPr>
          <p:nvPr/>
        </p:nvSpPr>
        <p:spPr>
          <a:xfrm>
            <a:off x="13972933" y="1885927"/>
            <a:ext cx="4796431" cy="4307082"/>
          </a:xfrm>
          <a:prstGeom prst="rect">
            <a:avLst/>
          </a:prstGeom>
        </p:spPr>
      </p:sp>
      <p:sp>
        <p:nvSpPr>
          <p:cNvPr id="27" name="TextBox 26">
            <a:hlinkClick r:id="rId4" action="ppaction://hlinksldjump"/>
            <a:extLst>
              <a:ext uri="{FF2B5EF4-FFF2-40B4-BE49-F238E27FC236}">
                <a16:creationId xmlns:a16="http://schemas.microsoft.com/office/drawing/2014/main" id="{84DB6817-91B3-E548-8AE1-27FE34C708F3}"/>
              </a:ext>
            </a:extLst>
          </p:cNvPr>
          <p:cNvSpPr txBox="1"/>
          <p:nvPr/>
        </p:nvSpPr>
        <p:spPr>
          <a:xfrm>
            <a:off x="2260112" y="4663439"/>
            <a:ext cx="2654642" cy="646331"/>
          </a:xfrm>
          <a:prstGeom prst="rect">
            <a:avLst/>
          </a:prstGeom>
          <a:noFill/>
        </p:spPr>
        <p:txBody>
          <a:bodyPr wrap="square" rtlCol="0">
            <a:spAutoFit/>
          </a:bodyPr>
          <a:lstStyle/>
          <a:p>
            <a:pPr algn="ctr"/>
            <a:r>
              <a:rPr lang="en-AU" sz="3600" b="1">
                <a:solidFill>
                  <a:srgbClr val="761F00"/>
                </a:solidFill>
                <a:latin typeface="Roboto" pitchFamily="2" charset="0"/>
                <a:ea typeface="Roboto" pitchFamily="2" charset="0"/>
              </a:rPr>
              <a:t>B. False</a:t>
            </a:r>
          </a:p>
        </p:txBody>
      </p:sp>
      <p:sp>
        <p:nvSpPr>
          <p:cNvPr id="19" name="TextBox 18">
            <a:extLst>
              <a:ext uri="{FF2B5EF4-FFF2-40B4-BE49-F238E27FC236}">
                <a16:creationId xmlns:a16="http://schemas.microsoft.com/office/drawing/2014/main" id="{D2B5A8BD-A25F-4F13-BDA9-F5CB5B8B6A3C}"/>
              </a:ext>
            </a:extLst>
          </p:cNvPr>
          <p:cNvSpPr txBox="1"/>
          <p:nvPr/>
        </p:nvSpPr>
        <p:spPr>
          <a:xfrm>
            <a:off x="7712869" y="6008343"/>
            <a:ext cx="2743200" cy="369332"/>
          </a:xfrm>
          <a:prstGeom prst="rect">
            <a:avLst/>
          </a:prstGeom>
          <a:noFill/>
        </p:spPr>
        <p:txBody>
          <a:bodyPr wrap="square" rtlCol="0">
            <a:spAutoFit/>
          </a:bodyPr>
          <a:lstStyle/>
          <a:p>
            <a:r>
              <a:rPr lang="en-AU" sz="900" dirty="0" err="1">
                <a:latin typeface="+mj-lt"/>
                <a:ea typeface="Roboto" pitchFamily="2" charset="0"/>
              </a:rPr>
              <a:t>Pursat</a:t>
            </a:r>
            <a:r>
              <a:rPr lang="en-AU" sz="900" dirty="0">
                <a:latin typeface="+mj-lt"/>
                <a:ea typeface="Roboto" pitchFamily="2" charset="0"/>
              </a:rPr>
              <a:t>, Cambodia </a:t>
            </a:r>
          </a:p>
          <a:p>
            <a:r>
              <a:rPr lang="en-AU" sz="900" dirty="0">
                <a:latin typeface="+mj-lt"/>
                <a:ea typeface="Roboto" pitchFamily="2" charset="0"/>
              </a:rPr>
              <a:t>Photo credit: Caritas Australia</a:t>
            </a:r>
          </a:p>
        </p:txBody>
      </p:sp>
      <p:pic>
        <p:nvPicPr>
          <p:cNvPr id="13" name="Picture Placeholder 5">
            <a:extLst>
              <a:ext uri="{FF2B5EF4-FFF2-40B4-BE49-F238E27FC236}">
                <a16:creationId xmlns:a16="http://schemas.microsoft.com/office/drawing/2014/main" id="{1215631D-A9D8-4EF8-B076-E2A511CE2C3C}"/>
              </a:ext>
            </a:extLst>
          </p:cNvPr>
          <p:cNvPicPr>
            <a:picLocks noGrp="1" noChangeAspect="1"/>
          </p:cNvPicPr>
          <p:nvPr>
            <p:ph type="pic" sz="quarter" idx="14"/>
          </p:nvPr>
        </p:nvPicPr>
        <p:blipFill rotWithShape="1">
          <a:blip r:embed="rId5" cstate="screen">
            <a:extLst>
              <a:ext uri="{28A0092B-C50C-407E-A947-70E740481C1C}">
                <a14:useLocalDpi xmlns:a14="http://schemas.microsoft.com/office/drawing/2010/main"/>
              </a:ext>
            </a:extLst>
          </a:blip>
          <a:srcRect l="931" r="931"/>
          <a:stretch/>
        </p:blipFill>
        <p:spPr>
          <a:xfrm>
            <a:off x="7712869" y="2146495"/>
            <a:ext cx="4038600" cy="3763866"/>
          </a:xfrm>
          <a:prstGeom prst="rect">
            <a:avLst/>
          </a:prstGeom>
        </p:spPr>
      </p:pic>
      <p:sp>
        <p:nvSpPr>
          <p:cNvPr id="12" name="Rectangle 11">
            <a:hlinkClick r:id="rId6" action="ppaction://hlinksldjump"/>
            <a:extLst>
              <a:ext uri="{FF2B5EF4-FFF2-40B4-BE49-F238E27FC236}">
                <a16:creationId xmlns:a16="http://schemas.microsoft.com/office/drawing/2014/main" id="{3B480830-2EFD-4CED-9347-EEF1416D78DE}"/>
              </a:ext>
            </a:extLst>
          </p:cNvPr>
          <p:cNvSpPr/>
          <p:nvPr/>
        </p:nvSpPr>
        <p:spPr>
          <a:xfrm>
            <a:off x="1716066" y="3382028"/>
            <a:ext cx="355840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hlinkClick r:id="rId7" action="ppaction://hlinksldjump"/>
            <a:extLst>
              <a:ext uri="{FF2B5EF4-FFF2-40B4-BE49-F238E27FC236}">
                <a16:creationId xmlns:a16="http://schemas.microsoft.com/office/drawing/2014/main" id="{F154B329-77E8-4C3D-9AD1-F7A13826980D}"/>
              </a:ext>
            </a:extLst>
          </p:cNvPr>
          <p:cNvSpPr/>
          <p:nvPr/>
        </p:nvSpPr>
        <p:spPr>
          <a:xfrm>
            <a:off x="1665962" y="4549036"/>
            <a:ext cx="364507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53538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85F7A2ED-C8B1-4C9E-9E40-5B64FA39EA6F}"/>
              </a:ext>
            </a:extLst>
          </p:cNvPr>
          <p:cNvSpPr txBox="1"/>
          <p:nvPr/>
        </p:nvSpPr>
        <p:spPr>
          <a:xfrm>
            <a:off x="4360069" y="1734167"/>
            <a:ext cx="4724400" cy="1015663"/>
          </a:xfrm>
          <a:prstGeom prst="rect">
            <a:avLst/>
          </a:prstGeom>
          <a:noFill/>
        </p:spPr>
        <p:txBody>
          <a:bodyPr wrap="square" rtlCol="0">
            <a:spAutoFit/>
          </a:bodyPr>
          <a:lstStyle/>
          <a:p>
            <a:pPr algn="ctr"/>
            <a:r>
              <a:rPr lang="en-AU" sz="6000" b="1">
                <a:solidFill>
                  <a:srgbClr val="0C244C"/>
                </a:solidFill>
                <a:latin typeface="Roboto" pitchFamily="2"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302322" y="4056709"/>
            <a:ext cx="2839895" cy="1655249"/>
          </a:xfrm>
          <a:prstGeom prst="leftArrow">
            <a:avLst/>
          </a:prstGeom>
          <a:solidFill>
            <a:srgbClr val="D86075"/>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1179" y="3207934"/>
            <a:ext cx="4150128" cy="3352800"/>
          </a:xfrm>
          <a:prstGeom prst="rect">
            <a:avLst/>
          </a:prstGeom>
        </p:spPr>
      </p:pic>
      <p:sp>
        <p:nvSpPr>
          <p:cNvPr id="6" name="Title 5">
            <a:extLst>
              <a:ext uri="{FF2B5EF4-FFF2-40B4-BE49-F238E27FC236}">
                <a16:creationId xmlns:a16="http://schemas.microsoft.com/office/drawing/2014/main" id="{B20BDD67-6D8E-7A45-897C-157037A15B99}"/>
              </a:ext>
            </a:extLst>
          </p:cNvPr>
          <p:cNvSpPr>
            <a:spLocks noGrp="1"/>
          </p:cNvSpPr>
          <p:nvPr>
            <p:ph type="title"/>
          </p:nvPr>
        </p:nvSpPr>
        <p:spPr>
          <a:xfrm>
            <a:off x="1007269" y="366846"/>
            <a:ext cx="11273399" cy="873497"/>
          </a:xfrm>
        </p:spPr>
        <p:txBody>
          <a:bodyPr/>
          <a:lstStyle/>
          <a:p>
            <a:r>
              <a:rPr lang="en-US" sz="4500"/>
              <a:t>Answer incorrect</a:t>
            </a:r>
          </a:p>
        </p:txBody>
      </p:sp>
      <p:sp>
        <p:nvSpPr>
          <p:cNvPr id="17" name="bg object 21">
            <a:extLst>
              <a:ext uri="{FF2B5EF4-FFF2-40B4-BE49-F238E27FC236}">
                <a16:creationId xmlns:a16="http://schemas.microsoft.com/office/drawing/2014/main" id="{046015BF-1CC3-8A47-B95A-554492337AAF}"/>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pic>
        <p:nvPicPr>
          <p:cNvPr id="1027" name="Picture 3">
            <a:extLst>
              <a:ext uri="{FF2B5EF4-FFF2-40B4-BE49-F238E27FC236}">
                <a16:creationId xmlns:a16="http://schemas.microsoft.com/office/drawing/2014/main" id="{F324184E-3B11-449C-901F-D218993B7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4469" y="3324225"/>
            <a:ext cx="4143539" cy="3351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 action="ppaction://hlinkshowjump?jump=previousslide"/>
            <a:extLst>
              <a:ext uri="{FF2B5EF4-FFF2-40B4-BE49-F238E27FC236}">
                <a16:creationId xmlns:a16="http://schemas.microsoft.com/office/drawing/2014/main" id="{F0AEF3E5-3C78-4412-8BFA-275E4F9CA7C4}"/>
              </a:ext>
            </a:extLst>
          </p:cNvPr>
          <p:cNvSpPr/>
          <p:nvPr/>
        </p:nvSpPr>
        <p:spPr>
          <a:xfrm>
            <a:off x="92869" y="0"/>
            <a:ext cx="13258800"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hlinkClick r:id="" action="ppaction://hlinkshowjump?jump=previousslide"/>
            <a:extLst>
              <a:ext uri="{FF2B5EF4-FFF2-40B4-BE49-F238E27FC236}">
                <a16:creationId xmlns:a16="http://schemas.microsoft.com/office/drawing/2014/main" id="{9379D324-002E-4F41-924A-C3B0B415EAF2}"/>
              </a:ext>
            </a:extLst>
          </p:cNvPr>
          <p:cNvSpPr/>
          <p:nvPr/>
        </p:nvSpPr>
        <p:spPr>
          <a:xfrm>
            <a:off x="0" y="0"/>
            <a:ext cx="13444538"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06944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85F7A2ED-C8B1-4C9E-9E40-5B64FA39EA6F}"/>
              </a:ext>
            </a:extLst>
          </p:cNvPr>
          <p:cNvSpPr txBox="1"/>
          <p:nvPr/>
        </p:nvSpPr>
        <p:spPr>
          <a:xfrm>
            <a:off x="4360069" y="1734167"/>
            <a:ext cx="4724400" cy="1015663"/>
          </a:xfrm>
          <a:prstGeom prst="rect">
            <a:avLst/>
          </a:prstGeom>
          <a:noFill/>
        </p:spPr>
        <p:txBody>
          <a:bodyPr wrap="square" rtlCol="0">
            <a:spAutoFit/>
          </a:bodyPr>
          <a:lstStyle/>
          <a:p>
            <a:pPr algn="ctr"/>
            <a:r>
              <a:rPr lang="en-AU" sz="6000" b="1">
                <a:solidFill>
                  <a:srgbClr val="0C244C"/>
                </a:solidFill>
                <a:latin typeface="Roboto" pitchFamily="2"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302322" y="4056709"/>
            <a:ext cx="2839895" cy="1655249"/>
          </a:xfrm>
          <a:prstGeom prst="leftArrow">
            <a:avLst/>
          </a:prstGeom>
          <a:solidFill>
            <a:srgbClr val="D86075"/>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1179" y="3207934"/>
            <a:ext cx="4150128" cy="3352800"/>
          </a:xfrm>
          <a:prstGeom prst="rect">
            <a:avLst/>
          </a:prstGeom>
        </p:spPr>
      </p:pic>
      <p:sp>
        <p:nvSpPr>
          <p:cNvPr id="6" name="Title 5">
            <a:extLst>
              <a:ext uri="{FF2B5EF4-FFF2-40B4-BE49-F238E27FC236}">
                <a16:creationId xmlns:a16="http://schemas.microsoft.com/office/drawing/2014/main" id="{B20BDD67-6D8E-7A45-897C-157037A15B99}"/>
              </a:ext>
            </a:extLst>
          </p:cNvPr>
          <p:cNvSpPr>
            <a:spLocks noGrp="1"/>
          </p:cNvSpPr>
          <p:nvPr>
            <p:ph type="title"/>
          </p:nvPr>
        </p:nvSpPr>
        <p:spPr>
          <a:xfrm>
            <a:off x="1007269" y="366846"/>
            <a:ext cx="11273399" cy="873497"/>
          </a:xfrm>
        </p:spPr>
        <p:txBody>
          <a:bodyPr/>
          <a:lstStyle/>
          <a:p>
            <a:r>
              <a:rPr lang="en-US" sz="4500"/>
              <a:t>Answer incorrect</a:t>
            </a:r>
          </a:p>
        </p:txBody>
      </p:sp>
      <p:sp>
        <p:nvSpPr>
          <p:cNvPr id="17" name="bg object 21">
            <a:extLst>
              <a:ext uri="{FF2B5EF4-FFF2-40B4-BE49-F238E27FC236}">
                <a16:creationId xmlns:a16="http://schemas.microsoft.com/office/drawing/2014/main" id="{046015BF-1CC3-8A47-B95A-554492337AAF}"/>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pic>
        <p:nvPicPr>
          <p:cNvPr id="1027" name="Picture 3">
            <a:extLst>
              <a:ext uri="{FF2B5EF4-FFF2-40B4-BE49-F238E27FC236}">
                <a16:creationId xmlns:a16="http://schemas.microsoft.com/office/drawing/2014/main" id="{F324184E-3B11-449C-901F-D218993B7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4469" y="3324225"/>
            <a:ext cx="4143539" cy="3351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 action="ppaction://hlinkshowjump?jump=previousslide"/>
            <a:extLst>
              <a:ext uri="{FF2B5EF4-FFF2-40B4-BE49-F238E27FC236}">
                <a16:creationId xmlns:a16="http://schemas.microsoft.com/office/drawing/2014/main" id="{F0AEF3E5-3C78-4412-8BFA-275E4F9CA7C4}"/>
              </a:ext>
            </a:extLst>
          </p:cNvPr>
          <p:cNvSpPr/>
          <p:nvPr/>
        </p:nvSpPr>
        <p:spPr>
          <a:xfrm>
            <a:off x="92869" y="0"/>
            <a:ext cx="13258800"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hlinkClick r:id="" action="ppaction://hlinkshowjump?jump=previousslide"/>
            <a:extLst>
              <a:ext uri="{FF2B5EF4-FFF2-40B4-BE49-F238E27FC236}">
                <a16:creationId xmlns:a16="http://schemas.microsoft.com/office/drawing/2014/main" id="{9379D324-002E-4F41-924A-C3B0B415EAF2}"/>
              </a:ext>
            </a:extLst>
          </p:cNvPr>
          <p:cNvSpPr/>
          <p:nvPr/>
        </p:nvSpPr>
        <p:spPr>
          <a:xfrm>
            <a:off x="0" y="0"/>
            <a:ext cx="13444538"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hlinkClick r:id="rId5" action="ppaction://hlinksldjump"/>
            <a:extLst>
              <a:ext uri="{FF2B5EF4-FFF2-40B4-BE49-F238E27FC236}">
                <a16:creationId xmlns:a16="http://schemas.microsoft.com/office/drawing/2014/main" id="{E22CDB93-A86B-45AF-B159-AC1F955A438E}"/>
              </a:ext>
            </a:extLst>
          </p:cNvPr>
          <p:cNvSpPr/>
          <p:nvPr/>
        </p:nvSpPr>
        <p:spPr>
          <a:xfrm>
            <a:off x="-118753" y="0"/>
            <a:ext cx="13834753" cy="7873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52850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3B4F54C1-A279-E049-8A3F-8056FC4D1101}"/>
              </a:ext>
            </a:extLst>
          </p:cNvPr>
          <p:cNvSpPr txBox="1">
            <a:spLocks/>
          </p:cNvSpPr>
          <p:nvPr/>
        </p:nvSpPr>
        <p:spPr>
          <a:xfrm>
            <a:off x="8013522" y="6005054"/>
            <a:ext cx="4804747" cy="90057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endParaRPr lang="en-AU" sz="1000">
              <a:latin typeface="Roboto" pitchFamily="2" charset="0"/>
              <a:ea typeface="Roboto" pitchFamily="2" charset="0"/>
            </a:endParaRPr>
          </a:p>
        </p:txBody>
      </p:sp>
      <p:sp>
        <p:nvSpPr>
          <p:cNvPr id="14" name="Rectangle 13">
            <a:extLst>
              <a:ext uri="{FF2B5EF4-FFF2-40B4-BE49-F238E27FC236}">
                <a16:creationId xmlns:a16="http://schemas.microsoft.com/office/drawing/2014/main" id="{C66EA2FD-49FE-4556-A239-445B35A303BC}"/>
              </a:ext>
            </a:extLst>
          </p:cNvPr>
          <p:cNvSpPr/>
          <p:nvPr/>
        </p:nvSpPr>
        <p:spPr>
          <a:xfrm>
            <a:off x="245268" y="1634700"/>
            <a:ext cx="5600043" cy="6217087"/>
          </a:xfrm>
          <a:prstGeom prst="rect">
            <a:avLst/>
          </a:prstGeom>
        </p:spPr>
        <p:txBody>
          <a:bodyPr wrap="square" lIns="91440" tIns="45720" rIns="91440" bIns="45720" anchor="t">
            <a:spAutoFit/>
          </a:bodyPr>
          <a:lstStyle/>
          <a:p>
            <a:r>
              <a:rPr lang="en-AU" sz="3600" b="1" dirty="0">
                <a:solidFill>
                  <a:srgbClr val="0B234B"/>
                </a:solidFill>
                <a:latin typeface="+mj-lt"/>
                <a:ea typeface="Roboto" pitchFamily="2" charset="0"/>
              </a:rPr>
              <a:t>True!</a:t>
            </a:r>
          </a:p>
          <a:p>
            <a:r>
              <a:rPr lang="en-AU" sz="2600" dirty="0">
                <a:solidFill>
                  <a:srgbClr val="0B234B"/>
                </a:solidFill>
                <a:latin typeface="+mj-lt"/>
                <a:ea typeface="Roboto" pitchFamily="2" charset="0"/>
              </a:rPr>
              <a:t>Safely managed water, sanitation and hygiene services are essential to prevent and protect human health. It is one of the most cost-effective strategies to prevent diseases, decrease child mortality and improve food security. </a:t>
            </a:r>
          </a:p>
          <a:p>
            <a:endParaRPr lang="en-AU" sz="2600" dirty="0">
              <a:solidFill>
                <a:srgbClr val="0B234B"/>
              </a:solidFill>
              <a:latin typeface="+mj-lt"/>
              <a:ea typeface="+mn-lt"/>
            </a:endParaRPr>
          </a:p>
          <a:p>
            <a:r>
              <a:rPr lang="en-AU" sz="2600" dirty="0">
                <a:solidFill>
                  <a:srgbClr val="0B234B"/>
                </a:solidFill>
                <a:latin typeface="+mj-lt"/>
                <a:ea typeface="+mn-lt"/>
              </a:rPr>
              <a:t>Clean water, decent toilets and good hygiene are vital for living a dignified, healthy life.</a:t>
            </a:r>
            <a:endParaRPr lang="en-AU" sz="2600" dirty="0">
              <a:latin typeface="+mj-lt"/>
              <a:ea typeface="+mn-lt"/>
              <a:cs typeface="+mn-lt"/>
            </a:endParaRPr>
          </a:p>
          <a:p>
            <a:endParaRPr lang="en-AU" sz="2000" dirty="0">
              <a:solidFill>
                <a:srgbClr val="0B234B"/>
              </a:solidFill>
              <a:latin typeface="+mj-lt"/>
              <a:ea typeface="Roboto" pitchFamily="2" charset="0"/>
            </a:endParaRPr>
          </a:p>
          <a:p>
            <a:pPr lvl="0" defTabSz="457200"/>
            <a:endParaRPr lang="en-AU" sz="2000" dirty="0">
              <a:solidFill>
                <a:srgbClr val="0B234B"/>
              </a:solidFill>
              <a:latin typeface="+mj-lt"/>
              <a:ea typeface="Roboto" pitchFamily="2" charset="0"/>
            </a:endParaRPr>
          </a:p>
          <a:p>
            <a:pPr lvl="0" defTabSz="457200"/>
            <a:endParaRPr lang="en-AU" sz="3600" b="1" dirty="0">
              <a:solidFill>
                <a:srgbClr val="0B234B"/>
              </a:solidFill>
              <a:latin typeface="+mj-lt"/>
              <a:ea typeface="Roboto" pitchFamily="2" charset="0"/>
            </a:endParaRPr>
          </a:p>
        </p:txBody>
      </p:sp>
      <p:sp>
        <p:nvSpPr>
          <p:cNvPr id="22" name="Title 23">
            <a:extLst>
              <a:ext uri="{FF2B5EF4-FFF2-40B4-BE49-F238E27FC236}">
                <a16:creationId xmlns:a16="http://schemas.microsoft.com/office/drawing/2014/main" id="{1E235132-D030-8F48-B291-3310B52B0C97}"/>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0C244C"/>
                </a:solidFill>
                <a:latin typeface="Arial"/>
                <a:ea typeface="+mj-ea"/>
                <a:cs typeface="Arial"/>
              </a:defRPr>
            </a:lvl1pPr>
          </a:lstStyle>
          <a:p>
            <a:r>
              <a:rPr lang="en-US" sz="4500"/>
              <a:t>Answer  correct!</a:t>
            </a:r>
          </a:p>
        </p:txBody>
      </p:sp>
      <p:sp>
        <p:nvSpPr>
          <p:cNvPr id="24" name="bg object 21">
            <a:extLst>
              <a:ext uri="{FF2B5EF4-FFF2-40B4-BE49-F238E27FC236}">
                <a16:creationId xmlns:a16="http://schemas.microsoft.com/office/drawing/2014/main" id="{93A54470-8F14-B04E-AADD-207B94378B56}"/>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grpSp>
        <p:nvGrpSpPr>
          <p:cNvPr id="27" name="Group 26">
            <a:extLst>
              <a:ext uri="{FF2B5EF4-FFF2-40B4-BE49-F238E27FC236}">
                <a16:creationId xmlns:a16="http://schemas.microsoft.com/office/drawing/2014/main" id="{333886BB-B814-8647-9F92-F6152A51CE0E}"/>
              </a:ext>
            </a:extLst>
          </p:cNvPr>
          <p:cNvGrpSpPr/>
          <p:nvPr/>
        </p:nvGrpSpPr>
        <p:grpSpPr>
          <a:xfrm rot="1515613">
            <a:off x="5502525" y="2043319"/>
            <a:ext cx="2990905" cy="1837903"/>
            <a:chOff x="3458474" y="4535786"/>
            <a:chExt cx="2990905" cy="1837903"/>
          </a:xfrm>
        </p:grpSpPr>
        <p:sp>
          <p:nvSpPr>
            <p:cNvPr id="28" name="Left Arrow 3">
              <a:hlinkClick r:id="" action="ppaction://hlinkshowjump?jump=previousslide"/>
              <a:extLst>
                <a:ext uri="{FF2B5EF4-FFF2-40B4-BE49-F238E27FC236}">
                  <a16:creationId xmlns:a16="http://schemas.microsoft.com/office/drawing/2014/main" id="{4F378471-611E-E24F-B5BE-BAAA46463CD5}"/>
                </a:ext>
              </a:extLst>
            </p:cNvPr>
            <p:cNvSpPr/>
            <p:nvPr/>
          </p:nvSpPr>
          <p:spPr bwMode="auto">
            <a:xfrm rot="9903666">
              <a:off x="4785091" y="5403649"/>
              <a:ext cx="1664288" cy="970040"/>
            </a:xfrm>
            <a:prstGeom prst="leftArrow">
              <a:avLst/>
            </a:prstGeom>
            <a:solidFill>
              <a:srgbClr val="D86075"/>
            </a:solidFill>
            <a:ln w="19050">
              <a:noFill/>
            </a:ln>
            <a:effectLst/>
          </p:spPr>
          <p:txBody>
            <a:bodyPr wrap="none" rtlCol="0" anchor="ctr"/>
            <a:lstStyle/>
            <a:p>
              <a:pPr algn="ctr"/>
              <a:endParaRPr lang="en-US"/>
            </a:p>
          </p:txBody>
        </p:sp>
        <p:sp>
          <p:nvSpPr>
            <p:cNvPr id="29" name="Round Diagonal Corner Rectangle 28">
              <a:extLst>
                <a:ext uri="{FF2B5EF4-FFF2-40B4-BE49-F238E27FC236}">
                  <a16:creationId xmlns:a16="http://schemas.microsoft.com/office/drawing/2014/main" id="{6A1B20E7-1EE3-FE42-A674-8DA38B43E329}"/>
                </a:ext>
              </a:extLst>
            </p:cNvPr>
            <p:cNvSpPr/>
            <p:nvPr/>
          </p:nvSpPr>
          <p:spPr>
            <a:xfrm rot="15303666">
              <a:off x="4485835" y="3687775"/>
              <a:ext cx="838093" cy="2534115"/>
            </a:xfrm>
            <a:prstGeom prst="round2DiagRect">
              <a:avLst>
                <a:gd name="adj1" fmla="val 37573"/>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BEABFC8-981B-5D42-B36C-989B123330CE}"/>
                </a:ext>
              </a:extLst>
            </p:cNvPr>
            <p:cNvSpPr txBox="1"/>
            <p:nvPr/>
          </p:nvSpPr>
          <p:spPr>
            <a:xfrm rot="20703666">
              <a:off x="3458474" y="4622059"/>
              <a:ext cx="2870802" cy="584775"/>
            </a:xfrm>
            <a:prstGeom prst="rect">
              <a:avLst/>
            </a:prstGeom>
            <a:noFill/>
          </p:spPr>
          <p:txBody>
            <a:bodyPr wrap="square" rtlCol="0">
              <a:spAutoFit/>
            </a:bodyPr>
            <a:lstStyle/>
            <a:p>
              <a:pPr algn="ctr"/>
              <a:r>
                <a:rPr lang="en-AU" sz="3200" b="1" dirty="0">
                  <a:solidFill>
                    <a:schemeClr val="bg1"/>
                  </a:solidFill>
                  <a:latin typeface="Roboto" pitchFamily="2" charset="0"/>
                  <a:ea typeface="Roboto" pitchFamily="2" charset="0"/>
                </a:rPr>
                <a:t>A. True!</a:t>
              </a:r>
            </a:p>
          </p:txBody>
        </p:sp>
      </p:grpSp>
      <p:pic>
        <p:nvPicPr>
          <p:cNvPr id="12" name="Picture Placeholder 5">
            <a:extLst>
              <a:ext uri="{FF2B5EF4-FFF2-40B4-BE49-F238E27FC236}">
                <a16:creationId xmlns:a16="http://schemas.microsoft.com/office/drawing/2014/main" id="{A75616C9-DD08-492A-A05E-14A1EA4E82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74869" y="2200503"/>
            <a:ext cx="3937000" cy="3604985"/>
          </a:xfrm>
          <a:prstGeom prst="rect">
            <a:avLst/>
          </a:prstGeom>
        </p:spPr>
      </p:pic>
      <p:sp>
        <p:nvSpPr>
          <p:cNvPr id="2" name="TextBox 1">
            <a:extLst>
              <a:ext uri="{FF2B5EF4-FFF2-40B4-BE49-F238E27FC236}">
                <a16:creationId xmlns:a16="http://schemas.microsoft.com/office/drawing/2014/main" id="{47AFA793-0E01-4309-8C2C-82D6F71E952C}"/>
              </a:ext>
            </a:extLst>
          </p:cNvPr>
          <p:cNvSpPr txBox="1"/>
          <p:nvPr/>
        </p:nvSpPr>
        <p:spPr>
          <a:xfrm>
            <a:off x="9236869" y="5534025"/>
            <a:ext cx="3505200" cy="381000"/>
          </a:xfrm>
          <a:prstGeom prst="rect">
            <a:avLst/>
          </a:prstGeom>
          <a:noFill/>
        </p:spPr>
        <p:txBody>
          <a:bodyPr wrap="square" rtlCol="0">
            <a:spAutoFit/>
          </a:bodyPr>
          <a:lstStyle/>
          <a:p>
            <a:endParaRPr lang="en-AU"/>
          </a:p>
        </p:txBody>
      </p:sp>
      <p:sp>
        <p:nvSpPr>
          <p:cNvPr id="15" name="TextBox 14">
            <a:extLst>
              <a:ext uri="{FF2B5EF4-FFF2-40B4-BE49-F238E27FC236}">
                <a16:creationId xmlns:a16="http://schemas.microsoft.com/office/drawing/2014/main" id="{904E2889-351F-402B-8E06-4ACFDF93E8EF}"/>
              </a:ext>
            </a:extLst>
          </p:cNvPr>
          <p:cNvSpPr txBox="1"/>
          <p:nvPr/>
        </p:nvSpPr>
        <p:spPr>
          <a:xfrm>
            <a:off x="8488581" y="5867535"/>
            <a:ext cx="2743200" cy="400110"/>
          </a:xfrm>
          <a:prstGeom prst="rect">
            <a:avLst/>
          </a:prstGeom>
          <a:noFill/>
        </p:spPr>
        <p:txBody>
          <a:bodyPr wrap="square" rtlCol="0">
            <a:spAutoFit/>
          </a:bodyPr>
          <a:lstStyle/>
          <a:p>
            <a:r>
              <a:rPr lang="en-AU" sz="1000" dirty="0" err="1">
                <a:latin typeface="Roboto" pitchFamily="2" charset="0"/>
                <a:ea typeface="Roboto" pitchFamily="2" charset="0"/>
              </a:rPr>
              <a:t>Pursat</a:t>
            </a:r>
            <a:r>
              <a:rPr lang="en-AU" sz="1000" dirty="0">
                <a:latin typeface="Roboto" pitchFamily="2" charset="0"/>
                <a:ea typeface="Roboto" pitchFamily="2" charset="0"/>
              </a:rPr>
              <a:t>, Cambodia</a:t>
            </a:r>
            <a:r>
              <a:rPr lang="en-AU" sz="1000" b="1" dirty="0">
                <a:latin typeface="Roboto" pitchFamily="2" charset="0"/>
                <a:ea typeface="Roboto" pitchFamily="2" charset="0"/>
              </a:rPr>
              <a:t> </a:t>
            </a:r>
          </a:p>
          <a:p>
            <a:r>
              <a:rPr lang="en-AU" sz="1000" b="1" dirty="0">
                <a:latin typeface="Roboto" pitchFamily="2" charset="0"/>
                <a:ea typeface="Roboto" pitchFamily="2" charset="0"/>
              </a:rPr>
              <a:t>Photo </a:t>
            </a:r>
            <a:r>
              <a:rPr lang="en-AU" sz="1000" dirty="0">
                <a:latin typeface="Roboto" pitchFamily="2" charset="0"/>
                <a:ea typeface="Roboto" pitchFamily="2" charset="0"/>
              </a:rPr>
              <a:t>Caritas Australia</a:t>
            </a:r>
          </a:p>
        </p:txBody>
      </p:sp>
      <p:sp>
        <p:nvSpPr>
          <p:cNvPr id="3" name="Rectangle 2">
            <a:hlinkClick r:id="rId5" action="ppaction://hlinksldjump"/>
            <a:extLst>
              <a:ext uri="{FF2B5EF4-FFF2-40B4-BE49-F238E27FC236}">
                <a16:creationId xmlns:a16="http://schemas.microsoft.com/office/drawing/2014/main" id="{721D94F0-FCAC-4415-9D1B-7F4E8B890707}"/>
              </a:ext>
            </a:extLst>
          </p:cNvPr>
          <p:cNvSpPr/>
          <p:nvPr/>
        </p:nvSpPr>
        <p:spPr>
          <a:xfrm>
            <a:off x="-125260" y="0"/>
            <a:ext cx="13803682" cy="7562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89987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E8B9AE-5D4E-214A-ABBF-F5D1F9C15DA3}"/>
              </a:ext>
            </a:extLst>
          </p:cNvPr>
          <p:cNvSpPr>
            <a:spLocks noGrp="1"/>
          </p:cNvSpPr>
          <p:nvPr>
            <p:ph type="body" sz="quarter" idx="11"/>
          </p:nvPr>
        </p:nvSpPr>
        <p:spPr>
          <a:xfrm>
            <a:off x="3996016" y="2486025"/>
            <a:ext cx="5452506" cy="770560"/>
          </a:xfrm>
        </p:spPr>
        <p:txBody>
          <a:bodyPr/>
          <a:lstStyle/>
          <a:p>
            <a:r>
              <a:rPr lang="en-US"/>
              <a:t>Thank You</a:t>
            </a:r>
          </a:p>
        </p:txBody>
      </p:sp>
    </p:spTree>
    <p:extLst>
      <p:ext uri="{BB962C8B-B14F-4D97-AF65-F5344CB8AC3E}">
        <p14:creationId xmlns:p14="http://schemas.microsoft.com/office/powerpoint/2010/main" val="2512773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73A0273-741B-4663-ADA6-C4C907B9FD92}"/>
              </a:ext>
            </a:extLst>
          </p:cNvPr>
          <p:cNvSpPr/>
          <p:nvPr/>
        </p:nvSpPr>
        <p:spPr>
          <a:xfrm>
            <a:off x="473869" y="1876425"/>
            <a:ext cx="5139499" cy="3231654"/>
          </a:xfrm>
          <a:prstGeom prst="rect">
            <a:avLst/>
          </a:prstGeom>
        </p:spPr>
        <p:txBody>
          <a:bodyPr wrap="square">
            <a:spAutoFit/>
          </a:bodyPr>
          <a:lstStyle/>
          <a:p>
            <a:r>
              <a:rPr lang="en-AU" sz="3600" b="1" dirty="0">
                <a:solidFill>
                  <a:srgbClr val="0C244C"/>
                </a:solidFill>
                <a:latin typeface="Roboto" pitchFamily="2" charset="0"/>
                <a:ea typeface="Roboto" pitchFamily="2" charset="0"/>
              </a:rPr>
              <a:t>CORRECT! </a:t>
            </a:r>
          </a:p>
          <a:p>
            <a:r>
              <a:rPr lang="en-AU" sz="2800" dirty="0"/>
              <a:t>The earth has many large bodies of water including oceans, lakes and rivers that cover approximately two-thirds of its surface. </a:t>
            </a:r>
          </a:p>
          <a:p>
            <a:endParaRPr lang="en-AU" sz="2800" dirty="0">
              <a:solidFill>
                <a:srgbClr val="0C244C"/>
              </a:solidFill>
              <a:latin typeface="Roboto" pitchFamily="2" charset="0"/>
              <a:ea typeface="Roboto" pitchFamily="2" charset="0"/>
            </a:endParaRPr>
          </a:p>
        </p:txBody>
      </p:sp>
      <p:sp>
        <p:nvSpPr>
          <p:cNvPr id="24" name="Title 23">
            <a:extLst>
              <a:ext uri="{FF2B5EF4-FFF2-40B4-BE49-F238E27FC236}">
                <a16:creationId xmlns:a16="http://schemas.microsoft.com/office/drawing/2014/main" id="{FA273D14-8DEB-D24B-9EC0-C0504FDBE089}"/>
              </a:ext>
            </a:extLst>
          </p:cNvPr>
          <p:cNvSpPr>
            <a:spLocks noGrp="1"/>
          </p:cNvSpPr>
          <p:nvPr>
            <p:ph type="title"/>
          </p:nvPr>
        </p:nvSpPr>
        <p:spPr>
          <a:xfrm>
            <a:off x="1007269" y="366846"/>
            <a:ext cx="11273399" cy="873497"/>
          </a:xfrm>
        </p:spPr>
        <p:txBody>
          <a:bodyPr/>
          <a:lstStyle/>
          <a:p>
            <a:r>
              <a:rPr lang="en-US" sz="4500"/>
              <a:t>Answer  correct!</a:t>
            </a:r>
          </a:p>
        </p:txBody>
      </p:sp>
      <p:sp>
        <p:nvSpPr>
          <p:cNvPr id="26" name="bg object 21">
            <a:extLst>
              <a:ext uri="{FF2B5EF4-FFF2-40B4-BE49-F238E27FC236}">
                <a16:creationId xmlns:a16="http://schemas.microsoft.com/office/drawing/2014/main" id="{25EA2DF2-3DF7-EE40-9D74-B4CF48F15611}"/>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sp>
        <p:nvSpPr>
          <p:cNvPr id="37" name="Text Placeholder 11">
            <a:extLst>
              <a:ext uri="{FF2B5EF4-FFF2-40B4-BE49-F238E27FC236}">
                <a16:creationId xmlns:a16="http://schemas.microsoft.com/office/drawing/2014/main" id="{2C0CA464-5E07-C84D-B587-5C41662E3117}"/>
              </a:ext>
            </a:extLst>
          </p:cNvPr>
          <p:cNvSpPr txBox="1">
            <a:spLocks/>
          </p:cNvSpPr>
          <p:nvPr/>
        </p:nvSpPr>
        <p:spPr>
          <a:xfrm>
            <a:off x="8017669" y="5838825"/>
            <a:ext cx="4804747" cy="44446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endParaRPr lang="en-AU" sz="1000">
              <a:ea typeface="Roboto" pitchFamily="2" charset="0"/>
            </a:endParaRPr>
          </a:p>
        </p:txBody>
      </p:sp>
      <p:grpSp>
        <p:nvGrpSpPr>
          <p:cNvPr id="35" name="Group 34">
            <a:extLst>
              <a:ext uri="{FF2B5EF4-FFF2-40B4-BE49-F238E27FC236}">
                <a16:creationId xmlns:a16="http://schemas.microsoft.com/office/drawing/2014/main" id="{A2D51ED1-8915-9B48-AF9F-425FFCC31D3F}"/>
              </a:ext>
            </a:extLst>
          </p:cNvPr>
          <p:cNvGrpSpPr/>
          <p:nvPr/>
        </p:nvGrpSpPr>
        <p:grpSpPr>
          <a:xfrm rot="1515613">
            <a:off x="5283489" y="2259608"/>
            <a:ext cx="2613861" cy="2056523"/>
            <a:chOff x="3835518" y="4317166"/>
            <a:chExt cx="2613861" cy="2056523"/>
          </a:xfrm>
          <a:solidFill>
            <a:srgbClr val="004751"/>
          </a:solidFill>
        </p:grpSpPr>
        <p:sp>
          <p:nvSpPr>
            <p:cNvPr id="27" name="Left Arrow 3">
              <a:hlinkClick r:id="" action="ppaction://hlinkshowjump?jump=previousslide"/>
              <a:extLst>
                <a:ext uri="{FF2B5EF4-FFF2-40B4-BE49-F238E27FC236}">
                  <a16:creationId xmlns:a16="http://schemas.microsoft.com/office/drawing/2014/main" id="{42CE2371-2994-6341-8CF9-82E85A9CD3DF}"/>
                </a:ext>
              </a:extLst>
            </p:cNvPr>
            <p:cNvSpPr/>
            <p:nvPr/>
          </p:nvSpPr>
          <p:spPr bwMode="auto">
            <a:xfrm rot="9903666">
              <a:off x="4785091" y="5403649"/>
              <a:ext cx="1664288" cy="970040"/>
            </a:xfrm>
            <a:prstGeom prst="leftArrow">
              <a:avLst/>
            </a:prstGeom>
            <a:solidFill>
              <a:srgbClr val="D86075"/>
            </a:solidFill>
            <a:ln w="19050">
              <a:noFill/>
            </a:ln>
            <a:effectLst/>
          </p:spPr>
          <p:txBody>
            <a:bodyPr wrap="none" rtlCol="0" anchor="ctr"/>
            <a:lstStyle/>
            <a:p>
              <a:pPr algn="ctr"/>
              <a:endParaRPr lang="en-US"/>
            </a:p>
          </p:txBody>
        </p:sp>
        <p:sp>
          <p:nvSpPr>
            <p:cNvPr id="32" name="Round Diagonal Corner Rectangle 31">
              <a:extLst>
                <a:ext uri="{FF2B5EF4-FFF2-40B4-BE49-F238E27FC236}">
                  <a16:creationId xmlns:a16="http://schemas.microsoft.com/office/drawing/2014/main" id="{C6399875-5C07-7747-9ABF-FAD339A81601}"/>
                </a:ext>
              </a:extLst>
            </p:cNvPr>
            <p:cNvSpPr/>
            <p:nvPr/>
          </p:nvSpPr>
          <p:spPr>
            <a:xfrm rot="15303666">
              <a:off x="4596212" y="3556472"/>
              <a:ext cx="1002462" cy="2523850"/>
            </a:xfrm>
            <a:prstGeom prst="round2DiagRect">
              <a:avLst>
                <a:gd name="adj1" fmla="val 37573"/>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F7D9016-069E-9C4F-AD7F-8462ADAECAB0}"/>
                </a:ext>
              </a:extLst>
            </p:cNvPr>
            <p:cNvSpPr txBox="1"/>
            <p:nvPr/>
          </p:nvSpPr>
          <p:spPr>
            <a:xfrm rot="20703666">
              <a:off x="3918632" y="4487146"/>
              <a:ext cx="2352817" cy="584775"/>
            </a:xfrm>
            <a:prstGeom prst="rect">
              <a:avLst/>
            </a:prstGeom>
            <a:noFill/>
          </p:spPr>
          <p:txBody>
            <a:bodyPr wrap="square" rtlCol="0">
              <a:spAutoFit/>
            </a:bodyPr>
            <a:lstStyle/>
            <a:p>
              <a:pPr algn="ctr"/>
              <a:r>
                <a:rPr lang="en-AU" sz="3200" b="1">
                  <a:solidFill>
                    <a:srgbClr val="0B234B"/>
                  </a:solidFill>
                  <a:latin typeface="Roboto" pitchFamily="2" charset="0"/>
                  <a:ea typeface="Roboto" pitchFamily="2" charset="0"/>
                </a:rPr>
                <a:t>C. 75%</a:t>
              </a:r>
            </a:p>
          </p:txBody>
        </p:sp>
      </p:grpSp>
      <p:sp>
        <p:nvSpPr>
          <p:cNvPr id="3" name="Rectangle 2">
            <a:extLst>
              <a:ext uri="{FF2B5EF4-FFF2-40B4-BE49-F238E27FC236}">
                <a16:creationId xmlns:a16="http://schemas.microsoft.com/office/drawing/2014/main" id="{2F5ACACD-7C56-48A3-9C27-4AFFC98A1228}"/>
              </a:ext>
            </a:extLst>
          </p:cNvPr>
          <p:cNvSpPr/>
          <p:nvPr/>
        </p:nvSpPr>
        <p:spPr>
          <a:xfrm>
            <a:off x="9770269" y="5534025"/>
            <a:ext cx="1314784" cy="246221"/>
          </a:xfrm>
          <a:prstGeom prst="rect">
            <a:avLst/>
          </a:prstGeom>
        </p:spPr>
        <p:txBody>
          <a:bodyPr wrap="none">
            <a:spAutoFit/>
          </a:bodyPr>
          <a:lstStyle/>
          <a:p>
            <a:r>
              <a:rPr lang="en-AU" sz="1000" b="1"/>
              <a:t>Credit: </a:t>
            </a:r>
            <a:r>
              <a:rPr lang="en-AU" sz="1000"/>
              <a:t>flaticon.com</a:t>
            </a:r>
          </a:p>
        </p:txBody>
      </p:sp>
      <p:pic>
        <p:nvPicPr>
          <p:cNvPr id="15" name="Picture Placeholder 5">
            <a:extLst>
              <a:ext uri="{FF2B5EF4-FFF2-40B4-BE49-F238E27FC236}">
                <a16:creationId xmlns:a16="http://schemas.microsoft.com/office/drawing/2014/main" id="{91459B53-E8E7-4ABB-BA3B-44373A15901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401" b="3401"/>
          <a:stretch/>
        </p:blipFill>
        <p:spPr>
          <a:xfrm>
            <a:off x="8523259" y="2181225"/>
            <a:ext cx="3270482" cy="3048000"/>
          </a:xfrm>
          <a:prstGeom prst="rect">
            <a:avLst/>
          </a:prstGeom>
        </p:spPr>
      </p:pic>
      <p:sp>
        <p:nvSpPr>
          <p:cNvPr id="2" name="Rectangle 1">
            <a:hlinkClick r:id="" action="ppaction://hlinkshowjump?jump=nextslide"/>
            <a:extLst>
              <a:ext uri="{FF2B5EF4-FFF2-40B4-BE49-F238E27FC236}">
                <a16:creationId xmlns:a16="http://schemas.microsoft.com/office/drawing/2014/main" id="{1B4372AD-C0F7-4C81-9481-B84BB00D7C17}"/>
              </a:ext>
            </a:extLst>
          </p:cNvPr>
          <p:cNvSpPr/>
          <p:nvPr/>
        </p:nvSpPr>
        <p:spPr>
          <a:xfrm>
            <a:off x="0" y="0"/>
            <a:ext cx="13444538"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08503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 Diagonal Corner Rectangle 30">
            <a:extLst>
              <a:ext uri="{FF2B5EF4-FFF2-40B4-BE49-F238E27FC236}">
                <a16:creationId xmlns:a16="http://schemas.microsoft.com/office/drawing/2014/main" id="{895949D5-B4F4-4F4A-958D-2800885981B0}"/>
              </a:ext>
            </a:extLst>
          </p:cNvPr>
          <p:cNvSpPr/>
          <p:nvPr/>
        </p:nvSpPr>
        <p:spPr>
          <a:xfrm rot="16200000">
            <a:off x="3725368" y="1642803"/>
            <a:ext cx="856838" cy="4372081"/>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a:extLst>
              <a:ext uri="{FF2B5EF4-FFF2-40B4-BE49-F238E27FC236}">
                <a16:creationId xmlns:a16="http://schemas.microsoft.com/office/drawing/2014/main" id="{ACCB55B2-9B3B-DB4B-8B60-B6E65B41F85E}"/>
              </a:ext>
            </a:extLst>
          </p:cNvPr>
          <p:cNvSpPr/>
          <p:nvPr/>
        </p:nvSpPr>
        <p:spPr>
          <a:xfrm rot="16200000">
            <a:off x="3725368" y="652203"/>
            <a:ext cx="856838" cy="4372081"/>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9">
            <a:extLst>
              <a:ext uri="{FF2B5EF4-FFF2-40B4-BE49-F238E27FC236}">
                <a16:creationId xmlns:a16="http://schemas.microsoft.com/office/drawing/2014/main" id="{0D1B3F16-024F-3B46-87B2-BD6BF510AC1D}"/>
              </a:ext>
            </a:extLst>
          </p:cNvPr>
          <p:cNvSpPr>
            <a:spLocks noGrp="1"/>
          </p:cNvSpPr>
          <p:nvPr>
            <p:ph type="body" sz="quarter" idx="10"/>
          </p:nvPr>
        </p:nvSpPr>
        <p:spPr>
          <a:xfrm>
            <a:off x="854869" y="1647825"/>
            <a:ext cx="11582400" cy="609600"/>
          </a:xfrm>
        </p:spPr>
        <p:txBody>
          <a:bodyPr/>
          <a:lstStyle/>
          <a:p>
            <a:pPr>
              <a:lnSpc>
                <a:spcPct val="100000"/>
              </a:lnSpc>
            </a:pPr>
            <a:r>
              <a:rPr lang="en-AU" sz="3200" b="1" dirty="0">
                <a:solidFill>
                  <a:srgbClr val="0B234B"/>
                </a:solidFill>
                <a:latin typeface="Roboto" pitchFamily="2" charset="0"/>
                <a:ea typeface="Roboto" pitchFamily="2" charset="0"/>
              </a:rPr>
              <a:t>How much of the earth’s water is fit for human use?</a:t>
            </a:r>
            <a:endParaRPr lang="en-US" sz="3200" b="1" dirty="0">
              <a:solidFill>
                <a:srgbClr val="0B234B"/>
              </a:solidFill>
              <a:latin typeface="Roboto" pitchFamily="2" charset="0"/>
              <a:ea typeface="Roboto" pitchFamily="2" charset="0"/>
            </a:endParaRPr>
          </a:p>
          <a:p>
            <a:pPr>
              <a:lnSpc>
                <a:spcPct val="100000"/>
              </a:lnSpc>
            </a:pPr>
            <a:endParaRPr lang="en-US" sz="3200" dirty="0">
              <a:solidFill>
                <a:schemeClr val="bg2">
                  <a:lumMod val="25000"/>
                </a:schemeClr>
              </a:solidFill>
              <a:latin typeface="Roboto" pitchFamily="2" charset="0"/>
              <a:ea typeface="Roboto" pitchFamily="2" charset="0"/>
            </a:endParaRPr>
          </a:p>
        </p:txBody>
      </p:sp>
      <p:sp>
        <p:nvSpPr>
          <p:cNvPr id="37" name="Title Placeholder 1">
            <a:extLst>
              <a:ext uri="{FF2B5EF4-FFF2-40B4-BE49-F238E27FC236}">
                <a16:creationId xmlns:a16="http://schemas.microsoft.com/office/drawing/2014/main" id="{8D0CC9F2-F283-1642-86DB-3F1EDE7C43AC}"/>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C3DDD7"/>
                </a:solidFill>
                <a:latin typeface="Arial"/>
                <a:ea typeface="+mj-ea"/>
                <a:cs typeface="Arial"/>
              </a:defRPr>
            </a:lvl1pPr>
          </a:lstStyle>
          <a:p>
            <a:r>
              <a:rPr lang="en-US" sz="4500"/>
              <a:t>Question 2</a:t>
            </a:r>
          </a:p>
        </p:txBody>
      </p:sp>
      <p:sp>
        <p:nvSpPr>
          <p:cNvPr id="38" name="bg object 21">
            <a:extLst>
              <a:ext uri="{FF2B5EF4-FFF2-40B4-BE49-F238E27FC236}">
                <a16:creationId xmlns:a16="http://schemas.microsoft.com/office/drawing/2014/main" id="{A81A904F-F80C-4949-927A-82E0522C2869}"/>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sp>
        <p:nvSpPr>
          <p:cNvPr id="45" name="TextBox 44">
            <a:hlinkClick r:id="" action="ppaction://hlinkshowjump?jump=nextslide"/>
            <a:extLst>
              <a:ext uri="{FF2B5EF4-FFF2-40B4-BE49-F238E27FC236}">
                <a16:creationId xmlns:a16="http://schemas.microsoft.com/office/drawing/2014/main" id="{C9853827-FE94-E441-BBCE-9DABF749E5A7}"/>
              </a:ext>
            </a:extLst>
          </p:cNvPr>
          <p:cNvSpPr txBox="1"/>
          <p:nvPr/>
        </p:nvSpPr>
        <p:spPr>
          <a:xfrm>
            <a:off x="1967747" y="2486025"/>
            <a:ext cx="3810000" cy="646331"/>
          </a:xfrm>
          <a:prstGeom prst="rect">
            <a:avLst/>
          </a:prstGeom>
          <a:noFill/>
        </p:spPr>
        <p:txBody>
          <a:bodyPr wrap="square" rtlCol="0">
            <a:spAutoFit/>
          </a:bodyPr>
          <a:lstStyle/>
          <a:p>
            <a:pPr algn="ctr"/>
            <a:r>
              <a:rPr lang="en-AU" sz="3600" b="1" dirty="0">
                <a:solidFill>
                  <a:srgbClr val="761F00"/>
                </a:solidFill>
                <a:latin typeface="Roboto" pitchFamily="2" charset="0"/>
                <a:ea typeface="Roboto" pitchFamily="2" charset="0"/>
              </a:rPr>
              <a:t>A. Less than 3%</a:t>
            </a:r>
          </a:p>
        </p:txBody>
      </p:sp>
      <p:sp>
        <p:nvSpPr>
          <p:cNvPr id="17" name="Picture Placeholder 4">
            <a:extLst>
              <a:ext uri="{FF2B5EF4-FFF2-40B4-BE49-F238E27FC236}">
                <a16:creationId xmlns:a16="http://schemas.microsoft.com/office/drawing/2014/main" id="{A7320670-02E7-BC4E-BD82-F277B84A0EC5}"/>
              </a:ext>
            </a:extLst>
          </p:cNvPr>
          <p:cNvSpPr txBox="1">
            <a:spLocks/>
          </p:cNvSpPr>
          <p:nvPr/>
        </p:nvSpPr>
        <p:spPr>
          <a:xfrm>
            <a:off x="13972933" y="1885927"/>
            <a:ext cx="4796431" cy="4307082"/>
          </a:xfrm>
          <a:prstGeom prst="rect">
            <a:avLst/>
          </a:prstGeom>
        </p:spPr>
      </p:sp>
      <p:sp>
        <p:nvSpPr>
          <p:cNvPr id="27" name="TextBox 26">
            <a:hlinkClick r:id="rId4" action="ppaction://hlinksldjump"/>
            <a:extLst>
              <a:ext uri="{FF2B5EF4-FFF2-40B4-BE49-F238E27FC236}">
                <a16:creationId xmlns:a16="http://schemas.microsoft.com/office/drawing/2014/main" id="{84DB6817-91B3-E548-8AE1-27FE34C708F3}"/>
              </a:ext>
            </a:extLst>
          </p:cNvPr>
          <p:cNvSpPr txBox="1"/>
          <p:nvPr/>
        </p:nvSpPr>
        <p:spPr>
          <a:xfrm>
            <a:off x="1129547" y="3476625"/>
            <a:ext cx="3374072" cy="646331"/>
          </a:xfrm>
          <a:prstGeom prst="rect">
            <a:avLst/>
          </a:prstGeom>
          <a:noFill/>
        </p:spPr>
        <p:txBody>
          <a:bodyPr wrap="square" rtlCol="0">
            <a:spAutoFit/>
          </a:bodyPr>
          <a:lstStyle/>
          <a:p>
            <a:pPr algn="ctr"/>
            <a:r>
              <a:rPr lang="en-AU" sz="3600" b="1">
                <a:solidFill>
                  <a:srgbClr val="761F00"/>
                </a:solidFill>
                <a:latin typeface="Roboto" pitchFamily="2" charset="0"/>
                <a:ea typeface="Roboto" pitchFamily="2" charset="0"/>
              </a:rPr>
              <a:t>B. 5%</a:t>
            </a:r>
          </a:p>
        </p:txBody>
      </p:sp>
      <p:sp>
        <p:nvSpPr>
          <p:cNvPr id="32" name="Round Diagonal Corner Rectangle 31">
            <a:extLst>
              <a:ext uri="{FF2B5EF4-FFF2-40B4-BE49-F238E27FC236}">
                <a16:creationId xmlns:a16="http://schemas.microsoft.com/office/drawing/2014/main" id="{FCE2F7C7-1C18-514A-8DD7-0B0EADDB3A7C}"/>
              </a:ext>
            </a:extLst>
          </p:cNvPr>
          <p:cNvSpPr/>
          <p:nvPr/>
        </p:nvSpPr>
        <p:spPr>
          <a:xfrm rot="16200000">
            <a:off x="3725368" y="2633403"/>
            <a:ext cx="856838" cy="4372081"/>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hlinkClick r:id="" action="ppaction://hlinkshowjump?jump=nextslide"/>
            <a:extLst>
              <a:ext uri="{FF2B5EF4-FFF2-40B4-BE49-F238E27FC236}">
                <a16:creationId xmlns:a16="http://schemas.microsoft.com/office/drawing/2014/main" id="{03E7EA66-F205-4342-9537-CC51E49BBDDD}"/>
              </a:ext>
            </a:extLst>
          </p:cNvPr>
          <p:cNvSpPr txBox="1"/>
          <p:nvPr/>
        </p:nvSpPr>
        <p:spPr>
          <a:xfrm>
            <a:off x="1129547" y="4467225"/>
            <a:ext cx="3374072" cy="646331"/>
          </a:xfrm>
          <a:prstGeom prst="rect">
            <a:avLst/>
          </a:prstGeom>
          <a:noFill/>
        </p:spPr>
        <p:txBody>
          <a:bodyPr wrap="square" rtlCol="0">
            <a:spAutoFit/>
          </a:bodyPr>
          <a:lstStyle/>
          <a:p>
            <a:pPr algn="ctr"/>
            <a:r>
              <a:rPr lang="en-AU" sz="3600" b="1">
                <a:solidFill>
                  <a:srgbClr val="761F00"/>
                </a:solidFill>
                <a:latin typeface="Roboto" pitchFamily="2" charset="0"/>
                <a:ea typeface="Roboto" pitchFamily="2" charset="0"/>
              </a:rPr>
              <a:t>C. 8% </a:t>
            </a:r>
          </a:p>
        </p:txBody>
      </p:sp>
      <p:sp>
        <p:nvSpPr>
          <p:cNvPr id="16" name="Round Diagonal Corner Rectangle 30">
            <a:extLst>
              <a:ext uri="{FF2B5EF4-FFF2-40B4-BE49-F238E27FC236}">
                <a16:creationId xmlns:a16="http://schemas.microsoft.com/office/drawing/2014/main" id="{495C5AA7-74EE-43A5-9EEC-1E2FF4D210C8}"/>
              </a:ext>
            </a:extLst>
          </p:cNvPr>
          <p:cNvSpPr/>
          <p:nvPr/>
        </p:nvSpPr>
        <p:spPr>
          <a:xfrm rot="16200000">
            <a:off x="3746393" y="3617193"/>
            <a:ext cx="856838" cy="4372082"/>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4BF1415-1EBF-46EA-AAA5-4F7CF6CEF638}"/>
              </a:ext>
            </a:extLst>
          </p:cNvPr>
          <p:cNvSpPr txBox="1"/>
          <p:nvPr/>
        </p:nvSpPr>
        <p:spPr>
          <a:xfrm>
            <a:off x="2235180" y="5480067"/>
            <a:ext cx="4104648" cy="646331"/>
          </a:xfrm>
          <a:prstGeom prst="rect">
            <a:avLst/>
          </a:prstGeom>
          <a:noFill/>
        </p:spPr>
        <p:txBody>
          <a:bodyPr wrap="square" rtlCol="0">
            <a:spAutoFit/>
          </a:bodyPr>
          <a:lstStyle/>
          <a:p>
            <a:r>
              <a:rPr lang="en-AU" sz="3600" b="1" dirty="0">
                <a:solidFill>
                  <a:srgbClr val="761F00"/>
                </a:solidFill>
                <a:latin typeface="Roboto" pitchFamily="2" charset="0"/>
                <a:ea typeface="Roboto" pitchFamily="2" charset="0"/>
              </a:rPr>
              <a:t>D. More than 10%</a:t>
            </a:r>
          </a:p>
        </p:txBody>
      </p:sp>
      <p:pic>
        <p:nvPicPr>
          <p:cNvPr id="18" name="Picture 2" descr="https://eastasia1-mediap.svc.ms/transform/thumbnail?provider=spo&amp;inputFormat=jpg&amp;cs=fFNQTw&amp;docid=https%3A%2F%2Fcaritasaus-my.sharepoint.com%3A443%2F_api%2Fv2.0%2Fdrives%2Fb!Q193SlK-PUyT61a6UID4bk0yfIKV3epFhe1xJoE7UY9NMwCeAN14T5gVKAjYNROC%2Fitems%2F01P3EFBMUCW5HW62IYKVCYS4MLOMYPK6F6%3Fversion%3DPublished&amp;access_token=eyJ0eXAiOiJKV1QiLCJhbGciOiJub25lIn0.eyJhdWQiOiIwMDAwMDAwMy0wMDAwLTBmZjEtY2UwMC0wMDAwMDAwMDAwMDAvY2FyaXRhc2F1cy1teS5zaGFyZXBvaW50LmNvbUBlNTcxMzUyNC1jYmI0LTQ1NzktOGMyNS1iMzRmNTM1ZTg0NDQiLCJpc3MiOiIwMDAwMDAwMy0wMDAwLTBmZjEtY2UwMC0wMDAwMDAwMDAwMDAiLCJuYmYiOiIxNjA3OTA0MDAwIiwiZXhwIjoiMTYwNzkyNTYwMCIsImVuZHBvaW50dXJsIjoiSEYyY2hJamd1VzFxWnpQYmxuVXVWSkhIRVNkcUFicWdlVVNmMG9ONTJ3az0iLCJlbmRwb2ludHVybExlbmd0aCI6IjEyMCIsImlzbG9vcGJhY2siOiJUcnVlIiwidmVyIjoiaGFzaGVkcHJvb2Z0b2tlbiIsInNpdGVpZCI6Ik5HRTNOelZtTkRNdFltVTFNaTAwWXpOa0xUa3paV0l0TlRaaVlUVXdPREJtT0RabCIsIm5hbWVpZCI6IjAjLmZ8bWVtYmVyc2hpcHx1cm4lM2FzcG8lM2Fhbm9uIzIxZGYwYzBmYzZjNWU3MmE2NmU0ZGUwOGE1OGFhMzEzMGJkZGFiMjBiM2YzZmE2NjZmYWI1ODMyMmVkZTE4YzQiLCJuaWkiOiJtaWNyb3NvZnQuc2hhcmVwb2ludCIsImlzdXNlciI6InRydWUiLCJjYWNoZWtleSI6IjBoLmZ8bWVtYmVyc2hpcHx1cm4lM2FzcG8lM2Fhbm9uIzIxZGYwYzBmYzZjNWU3MmE2NmU0ZGUwOGE1OGFhMzEzMGJkZGFiMjBiM2YzZmE2NjZmYWI1ODMyMmVkZTE4YzQiLCJzaGFyaW5naWQiOiJ2eTRSU1kzVThFaWw0OUFJczhEUERnIiwidHQiOiIwIiwidXNlUGVyc2lzdGVudENvb2tpZSI6IjIifQ.SlMwTkU4ZUsyWUJXT1RNcE9LNkJsLzZhTzBKVG1CZ05aN2pidmlBSktSND0&amp;encodeFailures=1&amp;srcWidth=&amp;srcHeight=&amp;width=1083&amp;height=722&amp;action=Access">
            <a:extLst>
              <a:ext uri="{FF2B5EF4-FFF2-40B4-BE49-F238E27FC236}">
                <a16:creationId xmlns:a16="http://schemas.microsoft.com/office/drawing/2014/main" id="{DB1CFC9E-7146-4DBE-AFA7-A91995FA6A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4234" r="14234"/>
          <a:stretch>
            <a:fillRect/>
          </a:stretch>
        </p:blipFill>
        <p:spPr bwMode="auto">
          <a:xfrm>
            <a:off x="7524652" y="2409825"/>
            <a:ext cx="4226817" cy="39424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938FF1F-D18A-44CA-A968-4A003BBCD2F2}"/>
              </a:ext>
            </a:extLst>
          </p:cNvPr>
          <p:cNvSpPr txBox="1"/>
          <p:nvPr/>
        </p:nvSpPr>
        <p:spPr>
          <a:xfrm>
            <a:off x="7527888" y="6387900"/>
            <a:ext cx="3810000" cy="400110"/>
          </a:xfrm>
          <a:prstGeom prst="rect">
            <a:avLst/>
          </a:prstGeom>
          <a:noFill/>
        </p:spPr>
        <p:txBody>
          <a:bodyPr wrap="square" rtlCol="0">
            <a:spAutoFit/>
          </a:bodyPr>
          <a:lstStyle/>
          <a:p>
            <a:pPr lvl="0"/>
            <a:r>
              <a:rPr lang="en-AU" sz="1000" kern="0">
                <a:solidFill>
                  <a:sysClr val="windowText" lastClr="000000"/>
                </a:solidFill>
              </a:rPr>
              <a:t>Halima pumps fresh water near her shelter in a Rohingya refugee camp, Cox’s Bazar region. </a:t>
            </a:r>
            <a:r>
              <a:rPr lang="en-AU" sz="1000">
                <a:solidFill>
                  <a:prstClr val="black"/>
                </a:solidFill>
                <a:ea typeface="Roboto" pitchFamily="2" charset="0"/>
              </a:rPr>
              <a:t>Photo Caritas Bangladesh</a:t>
            </a:r>
          </a:p>
        </p:txBody>
      </p:sp>
      <p:sp>
        <p:nvSpPr>
          <p:cNvPr id="2" name="Rectangle 1">
            <a:hlinkClick r:id="rId4" action="ppaction://hlinksldjump"/>
            <a:extLst>
              <a:ext uri="{FF2B5EF4-FFF2-40B4-BE49-F238E27FC236}">
                <a16:creationId xmlns:a16="http://schemas.microsoft.com/office/drawing/2014/main" id="{8DE8B4D9-FC19-45F8-936A-EB42863B4CB8}"/>
              </a:ext>
            </a:extLst>
          </p:cNvPr>
          <p:cNvSpPr/>
          <p:nvPr/>
        </p:nvSpPr>
        <p:spPr>
          <a:xfrm>
            <a:off x="2037174" y="2434442"/>
            <a:ext cx="4299929" cy="855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hlinkClick r:id="rId6" action="ppaction://hlinksldjump"/>
            <a:extLst>
              <a:ext uri="{FF2B5EF4-FFF2-40B4-BE49-F238E27FC236}">
                <a16:creationId xmlns:a16="http://schemas.microsoft.com/office/drawing/2014/main" id="{BA1F02A6-0B80-49A9-BF72-60BF2AF39501}"/>
              </a:ext>
            </a:extLst>
          </p:cNvPr>
          <p:cNvSpPr/>
          <p:nvPr/>
        </p:nvSpPr>
        <p:spPr>
          <a:xfrm>
            <a:off x="1965922" y="3372593"/>
            <a:ext cx="437118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hlinkClick r:id="rId6" action="ppaction://hlinksldjump"/>
            <a:extLst>
              <a:ext uri="{FF2B5EF4-FFF2-40B4-BE49-F238E27FC236}">
                <a16:creationId xmlns:a16="http://schemas.microsoft.com/office/drawing/2014/main" id="{AE5FB6C9-CF4C-4254-9F9E-E02F7AB8792C}"/>
              </a:ext>
            </a:extLst>
          </p:cNvPr>
          <p:cNvSpPr/>
          <p:nvPr/>
        </p:nvSpPr>
        <p:spPr>
          <a:xfrm>
            <a:off x="1942173" y="4358245"/>
            <a:ext cx="4394930" cy="856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hlinkClick r:id="rId6" action="ppaction://hlinksldjump"/>
            <a:extLst>
              <a:ext uri="{FF2B5EF4-FFF2-40B4-BE49-F238E27FC236}">
                <a16:creationId xmlns:a16="http://schemas.microsoft.com/office/drawing/2014/main" id="{DCA6538B-7286-4D8E-9BC0-52EB818177AB}"/>
              </a:ext>
            </a:extLst>
          </p:cNvPr>
          <p:cNvSpPr/>
          <p:nvPr/>
        </p:nvSpPr>
        <p:spPr>
          <a:xfrm>
            <a:off x="1965922" y="5385500"/>
            <a:ext cx="4394931" cy="8642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26561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85F7A2ED-C8B1-4C9E-9E40-5B64FA39EA6F}"/>
              </a:ext>
            </a:extLst>
          </p:cNvPr>
          <p:cNvSpPr txBox="1"/>
          <p:nvPr/>
        </p:nvSpPr>
        <p:spPr>
          <a:xfrm>
            <a:off x="4360069" y="1734167"/>
            <a:ext cx="4724400" cy="1015663"/>
          </a:xfrm>
          <a:prstGeom prst="rect">
            <a:avLst/>
          </a:prstGeom>
          <a:noFill/>
        </p:spPr>
        <p:txBody>
          <a:bodyPr wrap="square" rtlCol="0">
            <a:spAutoFit/>
          </a:bodyPr>
          <a:lstStyle/>
          <a:p>
            <a:pPr algn="ctr"/>
            <a:r>
              <a:rPr lang="en-AU" sz="6000" b="1">
                <a:solidFill>
                  <a:srgbClr val="0C244C"/>
                </a:solidFill>
                <a:latin typeface="Roboto" pitchFamily="2" charset="0"/>
                <a:ea typeface="Roboto" pitchFamily="2" charset="0"/>
              </a:rPr>
              <a:t>TRY AGAIN!</a:t>
            </a:r>
          </a:p>
        </p:txBody>
      </p:sp>
      <p:sp>
        <p:nvSpPr>
          <p:cNvPr id="26" name="Left Arrow 3">
            <a:hlinkClick r:id="" action="ppaction://hlinkshowjump?jump=previousslide"/>
            <a:extLst>
              <a:ext uri="{FF2B5EF4-FFF2-40B4-BE49-F238E27FC236}">
                <a16:creationId xmlns:a16="http://schemas.microsoft.com/office/drawing/2014/main" id="{6FDF46BC-3836-4571-903C-411CDC94B392}"/>
              </a:ext>
            </a:extLst>
          </p:cNvPr>
          <p:cNvSpPr/>
          <p:nvPr/>
        </p:nvSpPr>
        <p:spPr bwMode="auto">
          <a:xfrm>
            <a:off x="5302322" y="4056709"/>
            <a:ext cx="2839895" cy="1655249"/>
          </a:xfrm>
          <a:prstGeom prst="leftArrow">
            <a:avLst/>
          </a:prstGeom>
          <a:solidFill>
            <a:srgbClr val="D86075"/>
          </a:solidFill>
          <a:ln w="19050">
            <a:noFill/>
          </a:ln>
          <a:effectLst/>
        </p:spPr>
        <p:txBody>
          <a:bodyPr wrap="none" rtlCol="0" anchor="ctr"/>
          <a:lstStyle/>
          <a:p>
            <a:pPr algn="ctr"/>
            <a:endParaRPr lang="en-US"/>
          </a:p>
        </p:txBody>
      </p:sp>
      <p:pic>
        <p:nvPicPr>
          <p:cNvPr id="27" name="図 14">
            <a:extLst>
              <a:ext uri="{FF2B5EF4-FFF2-40B4-BE49-F238E27FC236}">
                <a16:creationId xmlns:a16="http://schemas.microsoft.com/office/drawing/2014/main" id="{3CF5C1D0-BE7D-4620-934B-0222876B74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1179" y="3207934"/>
            <a:ext cx="4150128" cy="3352800"/>
          </a:xfrm>
          <a:prstGeom prst="rect">
            <a:avLst/>
          </a:prstGeom>
        </p:spPr>
      </p:pic>
      <p:sp>
        <p:nvSpPr>
          <p:cNvPr id="6" name="Title 5">
            <a:extLst>
              <a:ext uri="{FF2B5EF4-FFF2-40B4-BE49-F238E27FC236}">
                <a16:creationId xmlns:a16="http://schemas.microsoft.com/office/drawing/2014/main" id="{B20BDD67-6D8E-7A45-897C-157037A15B99}"/>
              </a:ext>
            </a:extLst>
          </p:cNvPr>
          <p:cNvSpPr>
            <a:spLocks noGrp="1"/>
          </p:cNvSpPr>
          <p:nvPr>
            <p:ph type="title"/>
          </p:nvPr>
        </p:nvSpPr>
        <p:spPr>
          <a:xfrm>
            <a:off x="1007269" y="366846"/>
            <a:ext cx="11273399" cy="873497"/>
          </a:xfrm>
        </p:spPr>
        <p:txBody>
          <a:bodyPr/>
          <a:lstStyle/>
          <a:p>
            <a:r>
              <a:rPr lang="en-US" sz="4500"/>
              <a:t>Answer incorrect</a:t>
            </a:r>
          </a:p>
        </p:txBody>
      </p:sp>
      <p:sp>
        <p:nvSpPr>
          <p:cNvPr id="17" name="bg object 21">
            <a:extLst>
              <a:ext uri="{FF2B5EF4-FFF2-40B4-BE49-F238E27FC236}">
                <a16:creationId xmlns:a16="http://schemas.microsoft.com/office/drawing/2014/main" id="{046015BF-1CC3-8A47-B95A-554492337AAF}"/>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pic>
        <p:nvPicPr>
          <p:cNvPr id="1027" name="Picture 3">
            <a:extLst>
              <a:ext uri="{FF2B5EF4-FFF2-40B4-BE49-F238E27FC236}">
                <a16:creationId xmlns:a16="http://schemas.microsoft.com/office/drawing/2014/main" id="{F324184E-3B11-449C-901F-D218993B7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4469" y="3324225"/>
            <a:ext cx="4143539" cy="3351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 action="ppaction://hlinkshowjump?jump=previousslide"/>
            <a:extLst>
              <a:ext uri="{FF2B5EF4-FFF2-40B4-BE49-F238E27FC236}">
                <a16:creationId xmlns:a16="http://schemas.microsoft.com/office/drawing/2014/main" id="{F0AEF3E5-3C78-4412-8BFA-275E4F9CA7C4}"/>
              </a:ext>
            </a:extLst>
          </p:cNvPr>
          <p:cNvSpPr/>
          <p:nvPr/>
        </p:nvSpPr>
        <p:spPr>
          <a:xfrm>
            <a:off x="92869" y="0"/>
            <a:ext cx="13258800"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hlinkClick r:id="" action="ppaction://hlinkshowjump?jump=previousslide"/>
            <a:extLst>
              <a:ext uri="{FF2B5EF4-FFF2-40B4-BE49-F238E27FC236}">
                <a16:creationId xmlns:a16="http://schemas.microsoft.com/office/drawing/2014/main" id="{9379D324-002E-4F41-924A-C3B0B415EAF2}"/>
              </a:ext>
            </a:extLst>
          </p:cNvPr>
          <p:cNvSpPr/>
          <p:nvPr/>
        </p:nvSpPr>
        <p:spPr>
          <a:xfrm>
            <a:off x="0" y="0"/>
            <a:ext cx="13444538"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93897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66EA2FD-49FE-4556-A239-445B35A303BC}"/>
              </a:ext>
            </a:extLst>
          </p:cNvPr>
          <p:cNvSpPr/>
          <p:nvPr/>
        </p:nvSpPr>
        <p:spPr>
          <a:xfrm>
            <a:off x="473869" y="1647825"/>
            <a:ext cx="5636840" cy="5386090"/>
          </a:xfrm>
          <a:prstGeom prst="rect">
            <a:avLst/>
          </a:prstGeom>
        </p:spPr>
        <p:txBody>
          <a:bodyPr wrap="square" lIns="91440" tIns="45720" rIns="91440" bIns="45720" anchor="t">
            <a:spAutoFit/>
          </a:bodyPr>
          <a:lstStyle/>
          <a:p>
            <a:r>
              <a:rPr lang="en-AU" sz="3600" b="1" dirty="0">
                <a:solidFill>
                  <a:srgbClr val="0C244C"/>
                </a:solidFill>
                <a:latin typeface="Roboto" pitchFamily="2" charset="0"/>
                <a:ea typeface="Roboto" pitchFamily="2" charset="0"/>
              </a:rPr>
              <a:t>CORRECT!</a:t>
            </a:r>
          </a:p>
          <a:p>
            <a:r>
              <a:rPr lang="en-AU" sz="2800" dirty="0"/>
              <a:t>Despite the fact that three-quarters of the Earth is made up of water, less than 3% of the water is fresh water, not salty.</a:t>
            </a:r>
          </a:p>
          <a:p>
            <a:endParaRPr lang="en-AU" sz="2800" dirty="0"/>
          </a:p>
          <a:p>
            <a:r>
              <a:rPr lang="en-AU" sz="2800" dirty="0"/>
              <a:t>About 95% of our water is ocean water which is salty. Approximately 2% of our fresh water is </a:t>
            </a:r>
            <a:r>
              <a:rPr lang="en-GB" altLang="en-US" sz="2800" dirty="0">
                <a:cs typeface="Arial" panose="020B0604020202020204" pitchFamily="34" charset="0"/>
              </a:rPr>
              <a:t>locked into polar snow and ice.</a:t>
            </a:r>
          </a:p>
          <a:p>
            <a:endParaRPr lang="en-AU" sz="2800" dirty="0">
              <a:solidFill>
                <a:srgbClr val="0C244C"/>
              </a:solidFill>
              <a:latin typeface="Roboto" pitchFamily="2" charset="0"/>
              <a:ea typeface="Roboto" pitchFamily="2" charset="0"/>
            </a:endParaRPr>
          </a:p>
        </p:txBody>
      </p:sp>
      <p:sp>
        <p:nvSpPr>
          <p:cNvPr id="22" name="Title 23">
            <a:extLst>
              <a:ext uri="{FF2B5EF4-FFF2-40B4-BE49-F238E27FC236}">
                <a16:creationId xmlns:a16="http://schemas.microsoft.com/office/drawing/2014/main" id="{1E235132-D030-8F48-B291-3310B52B0C97}"/>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0C244C"/>
                </a:solidFill>
                <a:latin typeface="Arial"/>
                <a:ea typeface="+mj-ea"/>
                <a:cs typeface="Arial"/>
              </a:defRPr>
            </a:lvl1pPr>
          </a:lstStyle>
          <a:p>
            <a:r>
              <a:rPr lang="en-US" sz="4500"/>
              <a:t>Answer  correct!</a:t>
            </a:r>
          </a:p>
        </p:txBody>
      </p:sp>
      <p:sp>
        <p:nvSpPr>
          <p:cNvPr id="24" name="bg object 21">
            <a:extLst>
              <a:ext uri="{FF2B5EF4-FFF2-40B4-BE49-F238E27FC236}">
                <a16:creationId xmlns:a16="http://schemas.microsoft.com/office/drawing/2014/main" id="{93A54470-8F14-B04E-AADD-207B94378B56}"/>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sp>
        <p:nvSpPr>
          <p:cNvPr id="25" name="Text Placeholder 11">
            <a:extLst>
              <a:ext uri="{FF2B5EF4-FFF2-40B4-BE49-F238E27FC236}">
                <a16:creationId xmlns:a16="http://schemas.microsoft.com/office/drawing/2014/main" id="{05312E0A-4657-3249-8C77-4C8F1AF13F7C}"/>
              </a:ext>
            </a:extLst>
          </p:cNvPr>
          <p:cNvSpPr txBox="1">
            <a:spLocks/>
          </p:cNvSpPr>
          <p:nvPr/>
        </p:nvSpPr>
        <p:spPr>
          <a:xfrm>
            <a:off x="8013522" y="6306690"/>
            <a:ext cx="4804747" cy="598935"/>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endParaRPr lang="en-AU" sz="1000">
              <a:latin typeface="Roboto" pitchFamily="2" charset="0"/>
              <a:ea typeface="Roboto" pitchFamily="2" charset="0"/>
            </a:endParaRPr>
          </a:p>
        </p:txBody>
      </p:sp>
      <p:grpSp>
        <p:nvGrpSpPr>
          <p:cNvPr id="27" name="Group 26">
            <a:extLst>
              <a:ext uri="{FF2B5EF4-FFF2-40B4-BE49-F238E27FC236}">
                <a16:creationId xmlns:a16="http://schemas.microsoft.com/office/drawing/2014/main" id="{333886BB-B814-8647-9F92-F6152A51CE0E}"/>
              </a:ext>
            </a:extLst>
          </p:cNvPr>
          <p:cNvGrpSpPr/>
          <p:nvPr/>
        </p:nvGrpSpPr>
        <p:grpSpPr>
          <a:xfrm rot="1515613">
            <a:off x="5337473" y="1855493"/>
            <a:ext cx="3358689" cy="2056523"/>
            <a:chOff x="3383375" y="4317166"/>
            <a:chExt cx="3358689" cy="2056523"/>
          </a:xfrm>
        </p:grpSpPr>
        <p:sp>
          <p:nvSpPr>
            <p:cNvPr id="28" name="Left Arrow 3">
              <a:hlinkClick r:id="" action="ppaction://hlinkshowjump?jump=previousslide"/>
              <a:extLst>
                <a:ext uri="{FF2B5EF4-FFF2-40B4-BE49-F238E27FC236}">
                  <a16:creationId xmlns:a16="http://schemas.microsoft.com/office/drawing/2014/main" id="{4F378471-611E-E24F-B5BE-BAAA46463CD5}"/>
                </a:ext>
              </a:extLst>
            </p:cNvPr>
            <p:cNvSpPr/>
            <p:nvPr/>
          </p:nvSpPr>
          <p:spPr bwMode="auto">
            <a:xfrm rot="9903666">
              <a:off x="4785091" y="5403649"/>
              <a:ext cx="1664288" cy="970040"/>
            </a:xfrm>
            <a:prstGeom prst="leftArrow">
              <a:avLst/>
            </a:prstGeom>
            <a:solidFill>
              <a:srgbClr val="D86075"/>
            </a:solidFill>
            <a:ln w="19050">
              <a:noFill/>
            </a:ln>
            <a:effectLst/>
          </p:spPr>
          <p:txBody>
            <a:bodyPr wrap="none" rtlCol="0" anchor="ctr"/>
            <a:lstStyle/>
            <a:p>
              <a:pPr algn="ctr"/>
              <a:endParaRPr lang="en-US"/>
            </a:p>
          </p:txBody>
        </p:sp>
        <p:sp>
          <p:nvSpPr>
            <p:cNvPr id="29" name="Round Diagonal Corner Rectangle 28">
              <a:extLst>
                <a:ext uri="{FF2B5EF4-FFF2-40B4-BE49-F238E27FC236}">
                  <a16:creationId xmlns:a16="http://schemas.microsoft.com/office/drawing/2014/main" id="{6A1B20E7-1EE3-FE42-A674-8DA38B43E329}"/>
                </a:ext>
              </a:extLst>
            </p:cNvPr>
            <p:cNvSpPr/>
            <p:nvPr/>
          </p:nvSpPr>
          <p:spPr>
            <a:xfrm rot="15303666">
              <a:off x="4596212" y="3173776"/>
              <a:ext cx="1002462" cy="3289242"/>
            </a:xfrm>
            <a:prstGeom prst="round2DiagRect">
              <a:avLst>
                <a:gd name="adj1" fmla="val 37573"/>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BEABFC8-981B-5D42-B36C-989B123330CE}"/>
                </a:ext>
              </a:extLst>
            </p:cNvPr>
            <p:cNvSpPr txBox="1"/>
            <p:nvPr/>
          </p:nvSpPr>
          <p:spPr>
            <a:xfrm rot="20703666">
              <a:off x="3383375" y="4541366"/>
              <a:ext cx="3313007" cy="584775"/>
            </a:xfrm>
            <a:prstGeom prst="rect">
              <a:avLst/>
            </a:prstGeom>
            <a:noFill/>
          </p:spPr>
          <p:txBody>
            <a:bodyPr wrap="square" rtlCol="0">
              <a:spAutoFit/>
            </a:bodyPr>
            <a:lstStyle/>
            <a:p>
              <a:pPr algn="ctr"/>
              <a:r>
                <a:rPr lang="en-AU" sz="3200" b="1">
                  <a:solidFill>
                    <a:schemeClr val="bg1"/>
                  </a:solidFill>
                  <a:latin typeface="Roboto" pitchFamily="2" charset="0"/>
                  <a:ea typeface="Roboto" pitchFamily="2" charset="0"/>
                </a:rPr>
                <a:t>A. Less than 3%</a:t>
              </a:r>
            </a:p>
          </p:txBody>
        </p:sp>
      </p:grpSp>
      <p:pic>
        <p:nvPicPr>
          <p:cNvPr id="13" name="Picture 2" descr="https://eastasia1-mediap.svc.ms/transform/thumbnail?provider=spo&amp;inputFormat=jpg&amp;cs=fFNQTw&amp;docid=https%3A%2F%2Fcaritasaus-my.sharepoint.com%3A443%2F_api%2Fv2.0%2Fdrives%2Fb!Q193SlK-PUyT61a6UID4bk0yfIKV3epFhe1xJoE7UY9NMwCeAN14T5gVKAjYNROC%2Fitems%2F01P3EFBMUCW5HW62IYKVCYS4MLOMYPK6F6%3Fversion%3DPublished&amp;access_token=eyJ0eXAiOiJKV1QiLCJhbGciOiJub25lIn0.eyJhdWQiOiIwMDAwMDAwMy0wMDAwLTBmZjEtY2UwMC0wMDAwMDAwMDAwMDAvY2FyaXRhc2F1cy1teS5zaGFyZXBvaW50LmNvbUBlNTcxMzUyNC1jYmI0LTQ1NzktOGMyNS1iMzRmNTM1ZTg0NDQiLCJpc3MiOiIwMDAwMDAwMy0wMDAwLTBmZjEtY2UwMC0wMDAwMDAwMDAwMDAiLCJuYmYiOiIxNjA3OTA0MDAwIiwiZXhwIjoiMTYwNzkyNTYwMCIsImVuZHBvaW50dXJsIjoiSEYyY2hJamd1VzFxWnpQYmxuVXVWSkhIRVNkcUFicWdlVVNmMG9ONTJ3az0iLCJlbmRwb2ludHVybExlbmd0aCI6IjEyMCIsImlzbG9vcGJhY2siOiJUcnVlIiwidmVyIjoiaGFzaGVkcHJvb2Z0b2tlbiIsInNpdGVpZCI6Ik5HRTNOelZtTkRNdFltVTFNaTAwWXpOa0xUa3paV0l0TlRaaVlUVXdPREJtT0RabCIsIm5hbWVpZCI6IjAjLmZ8bWVtYmVyc2hpcHx1cm4lM2FzcG8lM2Fhbm9uIzIxZGYwYzBmYzZjNWU3MmE2NmU0ZGUwOGE1OGFhMzEzMGJkZGFiMjBiM2YzZmE2NjZmYWI1ODMyMmVkZTE4YzQiLCJuaWkiOiJtaWNyb3NvZnQuc2hhcmVwb2ludCIsImlzdXNlciI6InRydWUiLCJjYWNoZWtleSI6IjBoLmZ8bWVtYmVyc2hpcHx1cm4lM2FzcG8lM2Fhbm9uIzIxZGYwYzBmYzZjNWU3MmE2NmU0ZGUwOGE1OGFhMzEzMGJkZGFiMjBiM2YzZmE2NjZmYWI1ODMyMmVkZTE4YzQiLCJzaGFyaW5naWQiOiJ2eTRSU1kzVThFaWw0OUFJczhEUERnIiwidHQiOiIwIiwidXNlUGVyc2lzdGVudENvb2tpZSI6IjIifQ.SlMwTkU4ZUsyWUJXT1RNcE9LNkJsLzZhTzBKVG1CZ05aN2pidmlBSktSND0&amp;encodeFailures=1&amp;srcWidth=&amp;srcHeight=&amp;width=1083&amp;height=722&amp;action=Access">
            <a:extLst>
              <a:ext uri="{FF2B5EF4-FFF2-40B4-BE49-F238E27FC236}">
                <a16:creationId xmlns:a16="http://schemas.microsoft.com/office/drawing/2014/main" id="{E02C94D0-9830-48CB-AF00-0C3780246B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4234" r="14234"/>
          <a:stretch>
            <a:fillRect/>
          </a:stretch>
        </p:blipFill>
        <p:spPr bwMode="auto">
          <a:xfrm>
            <a:off x="9008269" y="2409825"/>
            <a:ext cx="3891971" cy="36264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71967AF-5326-4E75-AB0A-0BFE94C0BE69}"/>
              </a:ext>
            </a:extLst>
          </p:cNvPr>
          <p:cNvSpPr txBox="1"/>
          <p:nvPr/>
        </p:nvSpPr>
        <p:spPr>
          <a:xfrm>
            <a:off x="8980934" y="6057987"/>
            <a:ext cx="3919306" cy="400110"/>
          </a:xfrm>
          <a:prstGeom prst="rect">
            <a:avLst/>
          </a:prstGeom>
          <a:noFill/>
        </p:spPr>
        <p:txBody>
          <a:bodyPr wrap="square" rtlCol="0">
            <a:spAutoFit/>
          </a:bodyPr>
          <a:lstStyle/>
          <a:p>
            <a:pPr lvl="0"/>
            <a:r>
              <a:rPr lang="en-AU" sz="1000" kern="0" dirty="0">
                <a:solidFill>
                  <a:sysClr val="windowText" lastClr="000000"/>
                </a:solidFill>
              </a:rPr>
              <a:t>Halima pumps fresh water near her shelter in a Rohingya refugee camp, Cox’s Bazar district. </a:t>
            </a:r>
            <a:r>
              <a:rPr lang="en-AU" sz="1000" dirty="0">
                <a:solidFill>
                  <a:prstClr val="black"/>
                </a:solidFill>
                <a:ea typeface="Roboto" pitchFamily="2" charset="0"/>
              </a:rPr>
              <a:t>Photo credit: Caritas Bangladesh</a:t>
            </a:r>
          </a:p>
        </p:txBody>
      </p:sp>
      <p:sp>
        <p:nvSpPr>
          <p:cNvPr id="2" name="Rectangle 1">
            <a:hlinkClick r:id="rId5" action="ppaction://hlinksldjump"/>
            <a:extLst>
              <a:ext uri="{FF2B5EF4-FFF2-40B4-BE49-F238E27FC236}">
                <a16:creationId xmlns:a16="http://schemas.microsoft.com/office/drawing/2014/main" id="{849F4B2B-BAE6-46D1-A637-D18B1CBF9096}"/>
              </a:ext>
            </a:extLst>
          </p:cNvPr>
          <p:cNvSpPr/>
          <p:nvPr/>
        </p:nvSpPr>
        <p:spPr>
          <a:xfrm>
            <a:off x="0" y="0"/>
            <a:ext cx="13444538" cy="756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702152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 Diagonal Corner Rectangle 30">
            <a:extLst>
              <a:ext uri="{FF2B5EF4-FFF2-40B4-BE49-F238E27FC236}">
                <a16:creationId xmlns:a16="http://schemas.microsoft.com/office/drawing/2014/main" id="{895949D5-B4F4-4F4A-958D-2800885981B0}"/>
              </a:ext>
            </a:extLst>
          </p:cNvPr>
          <p:cNvSpPr/>
          <p:nvPr/>
        </p:nvSpPr>
        <p:spPr>
          <a:xfrm rot="16200000">
            <a:off x="3028572" y="2605368"/>
            <a:ext cx="777403" cy="2698645"/>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a:extLst>
              <a:ext uri="{FF2B5EF4-FFF2-40B4-BE49-F238E27FC236}">
                <a16:creationId xmlns:a16="http://schemas.microsoft.com/office/drawing/2014/main" id="{ACCB55B2-9B3B-DB4B-8B60-B6E65B41F85E}"/>
              </a:ext>
            </a:extLst>
          </p:cNvPr>
          <p:cNvSpPr/>
          <p:nvPr/>
        </p:nvSpPr>
        <p:spPr>
          <a:xfrm rot="16200000">
            <a:off x="3063417" y="1447404"/>
            <a:ext cx="707896" cy="2698824"/>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9">
            <a:extLst>
              <a:ext uri="{FF2B5EF4-FFF2-40B4-BE49-F238E27FC236}">
                <a16:creationId xmlns:a16="http://schemas.microsoft.com/office/drawing/2014/main" id="{0D1B3F16-024F-3B46-87B2-BD6BF510AC1D}"/>
              </a:ext>
            </a:extLst>
          </p:cNvPr>
          <p:cNvSpPr>
            <a:spLocks noGrp="1"/>
          </p:cNvSpPr>
          <p:nvPr>
            <p:ph type="body" sz="quarter" idx="10"/>
          </p:nvPr>
        </p:nvSpPr>
        <p:spPr>
          <a:xfrm>
            <a:off x="778669" y="1571625"/>
            <a:ext cx="11277600" cy="533400"/>
          </a:xfrm>
        </p:spPr>
        <p:txBody>
          <a:bodyPr/>
          <a:lstStyle/>
          <a:p>
            <a:pPr>
              <a:lnSpc>
                <a:spcPct val="100000"/>
              </a:lnSpc>
            </a:pPr>
            <a:r>
              <a:rPr lang="en-AU" sz="3200" b="1" dirty="0">
                <a:solidFill>
                  <a:srgbClr val="0B234B"/>
                </a:solidFill>
                <a:latin typeface="Roboto" pitchFamily="2" charset="0"/>
                <a:ea typeface="Roboto" pitchFamily="2" charset="0"/>
              </a:rPr>
              <a:t>How much of the adult human body is made of water?</a:t>
            </a:r>
            <a:endParaRPr lang="en-US" sz="3200" b="1" dirty="0">
              <a:solidFill>
                <a:srgbClr val="0B234B"/>
              </a:solidFill>
              <a:latin typeface="Roboto" pitchFamily="2" charset="0"/>
              <a:ea typeface="Roboto" pitchFamily="2" charset="0"/>
            </a:endParaRPr>
          </a:p>
          <a:p>
            <a:pPr>
              <a:lnSpc>
                <a:spcPct val="100000"/>
              </a:lnSpc>
            </a:pPr>
            <a:endParaRPr lang="en-AU" sz="3200" dirty="0">
              <a:solidFill>
                <a:schemeClr val="bg2">
                  <a:lumMod val="25000"/>
                </a:schemeClr>
              </a:solidFill>
              <a:latin typeface="Roboto" pitchFamily="2" charset="0"/>
              <a:ea typeface="Roboto" pitchFamily="2" charset="0"/>
            </a:endParaRPr>
          </a:p>
        </p:txBody>
      </p:sp>
      <p:sp>
        <p:nvSpPr>
          <p:cNvPr id="14" name="Text Placeholder 11">
            <a:extLst>
              <a:ext uri="{FF2B5EF4-FFF2-40B4-BE49-F238E27FC236}">
                <a16:creationId xmlns:a16="http://schemas.microsoft.com/office/drawing/2014/main" id="{D5EC580A-2418-45A3-886F-21EDDFCAA79B}"/>
              </a:ext>
            </a:extLst>
          </p:cNvPr>
          <p:cNvSpPr txBox="1">
            <a:spLocks/>
          </p:cNvSpPr>
          <p:nvPr/>
        </p:nvSpPr>
        <p:spPr>
          <a:xfrm>
            <a:off x="7941468" y="6013197"/>
            <a:ext cx="3860671" cy="598935"/>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pPr lvl="0"/>
            <a:r>
              <a:rPr lang="en-AU" sz="1000" kern="0" dirty="0">
                <a:solidFill>
                  <a:sysClr val="windowText" lastClr="000000"/>
                </a:solidFill>
              </a:rPr>
              <a:t>Halima shows her daughter how to wash her hands correctly outside their shelter in a Rohingya refugee camp. </a:t>
            </a:r>
            <a:r>
              <a:rPr lang="en-AU" sz="1000" dirty="0">
                <a:solidFill>
                  <a:prstClr val="black"/>
                </a:solidFill>
                <a:ea typeface="Roboto" pitchFamily="2" charset="0"/>
              </a:rPr>
              <a:t>Photo credit: Caritas Bangladesh</a:t>
            </a:r>
          </a:p>
        </p:txBody>
      </p:sp>
      <p:sp>
        <p:nvSpPr>
          <p:cNvPr id="37" name="Title Placeholder 1">
            <a:extLst>
              <a:ext uri="{FF2B5EF4-FFF2-40B4-BE49-F238E27FC236}">
                <a16:creationId xmlns:a16="http://schemas.microsoft.com/office/drawing/2014/main" id="{8D0CC9F2-F283-1642-86DB-3F1EDE7C43AC}"/>
              </a:ext>
            </a:extLst>
          </p:cNvPr>
          <p:cNvSpPr txBox="1">
            <a:spLocks/>
          </p:cNvSpPr>
          <p:nvPr/>
        </p:nvSpPr>
        <p:spPr>
          <a:xfrm>
            <a:off x="1007269" y="366846"/>
            <a:ext cx="11273399"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C3DDD7"/>
                </a:solidFill>
                <a:latin typeface="Arial"/>
                <a:ea typeface="+mj-ea"/>
                <a:cs typeface="Arial"/>
              </a:defRPr>
            </a:lvl1pPr>
          </a:lstStyle>
          <a:p>
            <a:r>
              <a:rPr lang="en-US" sz="4500"/>
              <a:t>Question 3</a:t>
            </a:r>
          </a:p>
        </p:txBody>
      </p:sp>
      <p:sp>
        <p:nvSpPr>
          <p:cNvPr id="38" name="bg object 21">
            <a:extLst>
              <a:ext uri="{FF2B5EF4-FFF2-40B4-BE49-F238E27FC236}">
                <a16:creationId xmlns:a16="http://schemas.microsoft.com/office/drawing/2014/main" id="{A81A904F-F80C-4949-927A-82E0522C2869}"/>
              </a:ext>
            </a:extLst>
          </p:cNvPr>
          <p:cNvSpPr>
            <a:spLocks noChangeAspect="1"/>
          </p:cNvSpPr>
          <p:nvPr/>
        </p:nvSpPr>
        <p:spPr>
          <a:xfrm>
            <a:off x="528625" y="504825"/>
            <a:ext cx="381520" cy="381000"/>
          </a:xfrm>
          <a:prstGeom prst="rect">
            <a:avLst/>
          </a:prstGeom>
          <a:blipFill>
            <a:blip r:embed="rId3" cstate="print"/>
            <a:stretch>
              <a:fillRect/>
            </a:stretch>
          </a:blipFill>
        </p:spPr>
        <p:txBody>
          <a:bodyPr wrap="square" lIns="0" tIns="0" rIns="0" bIns="0" rtlCol="0"/>
          <a:lstStyle/>
          <a:p>
            <a:endParaRPr/>
          </a:p>
        </p:txBody>
      </p:sp>
      <p:sp>
        <p:nvSpPr>
          <p:cNvPr id="45" name="TextBox 44">
            <a:hlinkClick r:id="rId4" action="ppaction://hlinksldjump"/>
            <a:extLst>
              <a:ext uri="{FF2B5EF4-FFF2-40B4-BE49-F238E27FC236}">
                <a16:creationId xmlns:a16="http://schemas.microsoft.com/office/drawing/2014/main" id="{C9853827-FE94-E441-BBCE-9DABF749E5A7}"/>
              </a:ext>
            </a:extLst>
          </p:cNvPr>
          <p:cNvSpPr txBox="1"/>
          <p:nvPr/>
        </p:nvSpPr>
        <p:spPr>
          <a:xfrm>
            <a:off x="2252410" y="2421479"/>
            <a:ext cx="2269278" cy="646331"/>
          </a:xfrm>
          <a:prstGeom prst="rect">
            <a:avLst/>
          </a:prstGeom>
          <a:noFill/>
        </p:spPr>
        <p:txBody>
          <a:bodyPr wrap="square" rtlCol="0">
            <a:spAutoFit/>
          </a:bodyPr>
          <a:lstStyle/>
          <a:p>
            <a:r>
              <a:rPr lang="en-AU" sz="3600" b="1" dirty="0">
                <a:solidFill>
                  <a:srgbClr val="761F00"/>
                </a:solidFill>
                <a:latin typeface="Roboto" pitchFamily="2" charset="0"/>
                <a:ea typeface="Roboto" pitchFamily="2" charset="0"/>
              </a:rPr>
              <a:t>A. 40 %</a:t>
            </a:r>
          </a:p>
        </p:txBody>
      </p:sp>
      <p:sp>
        <p:nvSpPr>
          <p:cNvPr id="17" name="Picture Placeholder 4">
            <a:extLst>
              <a:ext uri="{FF2B5EF4-FFF2-40B4-BE49-F238E27FC236}">
                <a16:creationId xmlns:a16="http://schemas.microsoft.com/office/drawing/2014/main" id="{A7320670-02E7-BC4E-BD82-F277B84A0EC5}"/>
              </a:ext>
            </a:extLst>
          </p:cNvPr>
          <p:cNvSpPr txBox="1">
            <a:spLocks/>
          </p:cNvSpPr>
          <p:nvPr/>
        </p:nvSpPr>
        <p:spPr>
          <a:xfrm>
            <a:off x="13972933" y="1885927"/>
            <a:ext cx="4796431" cy="4307082"/>
          </a:xfrm>
          <a:prstGeom prst="rect">
            <a:avLst/>
          </a:prstGeom>
        </p:spPr>
      </p:sp>
      <p:sp>
        <p:nvSpPr>
          <p:cNvPr id="27" name="TextBox 26">
            <a:hlinkClick r:id="" action="ppaction://hlinkshowjump?jump=nextslide"/>
            <a:extLst>
              <a:ext uri="{FF2B5EF4-FFF2-40B4-BE49-F238E27FC236}">
                <a16:creationId xmlns:a16="http://schemas.microsoft.com/office/drawing/2014/main" id="{84DB6817-91B3-E548-8AE1-27FE34C708F3}"/>
              </a:ext>
            </a:extLst>
          </p:cNvPr>
          <p:cNvSpPr txBox="1"/>
          <p:nvPr/>
        </p:nvSpPr>
        <p:spPr>
          <a:xfrm>
            <a:off x="2236764" y="3596485"/>
            <a:ext cx="2635861" cy="646331"/>
          </a:xfrm>
          <a:prstGeom prst="rect">
            <a:avLst/>
          </a:prstGeom>
          <a:noFill/>
        </p:spPr>
        <p:txBody>
          <a:bodyPr wrap="square" rtlCol="0">
            <a:spAutoFit/>
          </a:bodyPr>
          <a:lstStyle/>
          <a:p>
            <a:r>
              <a:rPr lang="en-AU" sz="3600" b="1" dirty="0">
                <a:solidFill>
                  <a:srgbClr val="761F00"/>
                </a:solidFill>
                <a:latin typeface="Roboto" pitchFamily="2" charset="0"/>
                <a:ea typeface="Roboto" pitchFamily="2" charset="0"/>
              </a:rPr>
              <a:t>B. 50 %</a:t>
            </a:r>
          </a:p>
        </p:txBody>
      </p:sp>
      <p:sp>
        <p:nvSpPr>
          <p:cNvPr id="32" name="Round Diagonal Corner Rectangle 31">
            <a:extLst>
              <a:ext uri="{FF2B5EF4-FFF2-40B4-BE49-F238E27FC236}">
                <a16:creationId xmlns:a16="http://schemas.microsoft.com/office/drawing/2014/main" id="{FCE2F7C7-1C18-514A-8DD7-0B0EADDB3A7C}"/>
              </a:ext>
            </a:extLst>
          </p:cNvPr>
          <p:cNvSpPr/>
          <p:nvPr/>
        </p:nvSpPr>
        <p:spPr>
          <a:xfrm rot="16200000">
            <a:off x="2995743" y="3730804"/>
            <a:ext cx="813287" cy="2668868"/>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hlinkClick r:id="" action="ppaction://hlinkshowjump?jump=nextslide"/>
            <a:extLst>
              <a:ext uri="{FF2B5EF4-FFF2-40B4-BE49-F238E27FC236}">
                <a16:creationId xmlns:a16="http://schemas.microsoft.com/office/drawing/2014/main" id="{03E7EA66-F205-4342-9537-CC51E49BBDDD}"/>
              </a:ext>
            </a:extLst>
          </p:cNvPr>
          <p:cNvSpPr txBox="1"/>
          <p:nvPr/>
        </p:nvSpPr>
        <p:spPr>
          <a:xfrm>
            <a:off x="2201294" y="4734534"/>
            <a:ext cx="2535527" cy="646331"/>
          </a:xfrm>
          <a:prstGeom prst="rect">
            <a:avLst/>
          </a:prstGeom>
          <a:noFill/>
        </p:spPr>
        <p:txBody>
          <a:bodyPr wrap="square" rtlCol="0">
            <a:spAutoFit/>
          </a:bodyPr>
          <a:lstStyle/>
          <a:p>
            <a:r>
              <a:rPr lang="en-AU" sz="3600" b="1" dirty="0">
                <a:solidFill>
                  <a:srgbClr val="761F00"/>
                </a:solidFill>
                <a:latin typeface="Roboto" pitchFamily="2" charset="0"/>
                <a:ea typeface="Roboto" pitchFamily="2" charset="0"/>
              </a:rPr>
              <a:t>C. 60 %</a:t>
            </a:r>
          </a:p>
        </p:txBody>
      </p:sp>
      <p:pic>
        <p:nvPicPr>
          <p:cNvPr id="15" name="Picture 4" descr="https://eastasia1-mediap.svc.ms/transform/thumbnail?provider=spo&amp;inputFormat=jpg&amp;cs=fFNQTw&amp;docid=https%3A%2F%2Fcaritasaus-my.sharepoint.com%3A443%2F_api%2Fv2.0%2Fdrives%2Fb!Q193SlK-PUyT61a6UID4bk0yfIKV3epFhe1xJoE7UY9NMwCeAN14T5gVKAjYNROC%2Fitems%2F01P3EFBMXGWAVMFLIZDNH2O3ES3D6UYV2Y%3Fversion%3DPublished&amp;access_token=eyJ0eXAiOiJKV1QiLCJhbGciOiJub25lIn0.eyJhdWQiOiIwMDAwMDAwMy0wMDAwLTBmZjEtY2UwMC0wMDAwMDAwMDAwMDAvY2FyaXRhc2F1cy1teS5zaGFyZXBvaW50LmNvbUBlNTcxMzUyNC1jYmI0LTQ1NzktOGMyNS1iMzRmNTM1ZTg0NDQiLCJpc3MiOiIwMDAwMDAwMy0wMDAwLTBmZjEtY2UwMC0wMDAwMDAwMDAwMDAiLCJuYmYiOiIxNjA3OTA0MDAwIiwiZXhwIjoiMTYwNzkyNTYwMCIsImVuZHBvaW50dXJsIjoiSEYyY2hJamd1VzFxWnpQYmxuVXVWSkhIRVNkcUFicWdlVVNmMG9ONTJ3az0iLCJlbmRwb2ludHVybExlbmd0aCI6IjEyMCIsImlzbG9vcGJhY2siOiJUcnVlIiwidmVyIjoiaGFzaGVkcHJvb2Z0b2tlbiIsInNpdGVpZCI6Ik5HRTNOelZtTkRNdFltVTFNaTAwWXpOa0xUa3paV0l0TlRaaVlUVXdPREJtT0RabCIsIm5hbWVpZCI6IjAjLmZ8bWVtYmVyc2hpcHx1cm4lM2FzcG8lM2Fhbm9uIzIxZGYwYzBmYzZjNWU3MmE2NmU0ZGUwOGE1OGFhMzEzMGJkZGFiMjBiM2YzZmE2NjZmYWI1ODMyMmVkZTE4YzQiLCJuaWkiOiJtaWNyb3NvZnQuc2hhcmVwb2ludCIsImlzdXNlciI6InRydWUiLCJjYWNoZWtleSI6IjBoLmZ8bWVtYmVyc2hpcHx1cm4lM2FzcG8lM2Fhbm9uIzIxZGYwYzBmYzZjNWU3MmE2NmU0ZGUwOGE1OGFhMzEzMGJkZGFiMjBiM2YzZmE2NjZmYWI1ODMyMmVkZTE4YzQiLCJzaGFyaW5naWQiOiJ2eTRSU1kzVThFaWw0OUFJczhEUERnIiwidHQiOiIwIiwidXNlUGVyc2lzdGVudENvb2tpZSI6IjIifQ.SlMwTkU4ZUsyWUJXT1RNcE9LNkJsLzZhTzBKVG1CZ05aN2pidmlBSktSND0&amp;encodeFailures=1&amp;srcWidth=&amp;srcHeight=&amp;width=1083&amp;height=722&amp;action=Access">
            <a:extLst>
              <a:ext uri="{FF2B5EF4-FFF2-40B4-BE49-F238E27FC236}">
                <a16:creationId xmlns:a16="http://schemas.microsoft.com/office/drawing/2014/main" id="{4E8A7AEB-9A35-4B7E-83E2-015A863F7237}"/>
              </a:ext>
            </a:extLst>
          </p:cNvPr>
          <p:cNvPicPr>
            <a:picLocks noGrp="1" noChangeAspect="1" noChangeArrowheads="1"/>
          </p:cNvPicPr>
          <p:nvPr>
            <p:ph type="pic" sz="quarter" idx="14"/>
          </p:nvPr>
        </p:nvPicPr>
        <p:blipFill>
          <a:blip r:embed="rId5">
            <a:extLst>
              <a:ext uri="{28A0092B-C50C-407E-A947-70E740481C1C}">
                <a14:useLocalDpi xmlns:a14="http://schemas.microsoft.com/office/drawing/2010/main" val="0"/>
              </a:ext>
            </a:extLst>
          </a:blip>
          <a:srcRect l="14234" r="14234"/>
          <a:stretch>
            <a:fillRect/>
          </a:stretch>
        </p:blipFill>
        <p:spPr bwMode="auto">
          <a:xfrm>
            <a:off x="7941468" y="2409825"/>
            <a:ext cx="3860671" cy="3598040"/>
          </a:xfrm>
          <a:prstGeom prst="rect">
            <a:avLst/>
          </a:prstGeom>
          <a:noFill/>
          <a:extLst>
            <a:ext uri="{909E8E84-426E-40DD-AFC4-6F175D3DCCD1}">
              <a14:hiddenFill xmlns:a14="http://schemas.microsoft.com/office/drawing/2010/main">
                <a:solidFill>
                  <a:srgbClr val="FFFFFF"/>
                </a:solidFill>
              </a14:hiddenFill>
            </a:ext>
          </a:extLst>
        </p:spPr>
      </p:pic>
      <p:sp>
        <p:nvSpPr>
          <p:cNvPr id="16" name="Round Diagonal Corner Rectangle 31">
            <a:extLst>
              <a:ext uri="{FF2B5EF4-FFF2-40B4-BE49-F238E27FC236}">
                <a16:creationId xmlns:a16="http://schemas.microsoft.com/office/drawing/2014/main" id="{DC2F91F7-1AC9-408B-B011-88008AD48189}"/>
              </a:ext>
            </a:extLst>
          </p:cNvPr>
          <p:cNvSpPr/>
          <p:nvPr/>
        </p:nvSpPr>
        <p:spPr>
          <a:xfrm rot="16200000">
            <a:off x="3033537" y="4811555"/>
            <a:ext cx="767473" cy="2698645"/>
          </a:xfrm>
          <a:prstGeom prst="round2DiagRect">
            <a:avLst>
              <a:gd name="adj1" fmla="val 37573"/>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600D3C6-B31F-4AC6-977F-55F432B8CF6B}"/>
              </a:ext>
            </a:extLst>
          </p:cNvPr>
          <p:cNvSpPr txBox="1"/>
          <p:nvPr/>
        </p:nvSpPr>
        <p:spPr>
          <a:xfrm>
            <a:off x="2236764" y="5840074"/>
            <a:ext cx="2500058" cy="646331"/>
          </a:xfrm>
          <a:prstGeom prst="rect">
            <a:avLst/>
          </a:prstGeom>
          <a:noFill/>
        </p:spPr>
        <p:txBody>
          <a:bodyPr wrap="square" rtlCol="0">
            <a:spAutoFit/>
          </a:bodyPr>
          <a:lstStyle/>
          <a:p>
            <a:r>
              <a:rPr lang="en-AU" sz="3600" b="1" dirty="0">
                <a:solidFill>
                  <a:srgbClr val="761F00"/>
                </a:solidFill>
                <a:latin typeface="Roboto" pitchFamily="2" charset="0"/>
                <a:ea typeface="Roboto" pitchFamily="2" charset="0"/>
              </a:rPr>
              <a:t>D. 75%</a:t>
            </a:r>
          </a:p>
        </p:txBody>
      </p:sp>
      <p:sp>
        <p:nvSpPr>
          <p:cNvPr id="3" name="Rectangle 2">
            <a:hlinkClick r:id="rId6" action="ppaction://hlinksldjump"/>
            <a:extLst>
              <a:ext uri="{FF2B5EF4-FFF2-40B4-BE49-F238E27FC236}">
                <a16:creationId xmlns:a16="http://schemas.microsoft.com/office/drawing/2014/main" id="{2F33241B-BB81-4395-8536-A703E1689F7B}"/>
              </a:ext>
            </a:extLst>
          </p:cNvPr>
          <p:cNvSpPr/>
          <p:nvPr/>
        </p:nvSpPr>
        <p:spPr>
          <a:xfrm>
            <a:off x="2001681" y="2417523"/>
            <a:ext cx="2870943" cy="789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hlinkClick r:id="rId6" action="ppaction://hlinksldjump"/>
            <a:extLst>
              <a:ext uri="{FF2B5EF4-FFF2-40B4-BE49-F238E27FC236}">
                <a16:creationId xmlns:a16="http://schemas.microsoft.com/office/drawing/2014/main" id="{1395EC8A-6C96-4CBA-B548-28F934CA1C59}"/>
              </a:ext>
            </a:extLst>
          </p:cNvPr>
          <p:cNvSpPr/>
          <p:nvPr/>
        </p:nvSpPr>
        <p:spPr>
          <a:xfrm>
            <a:off x="1951577" y="3557392"/>
            <a:ext cx="2870944" cy="826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hlinkClick r:id="rId4" action="ppaction://hlinksldjump"/>
            <a:extLst>
              <a:ext uri="{FF2B5EF4-FFF2-40B4-BE49-F238E27FC236}">
                <a16:creationId xmlns:a16="http://schemas.microsoft.com/office/drawing/2014/main" id="{6380C2BB-679E-436A-BCF6-DFB58EB59D83}"/>
              </a:ext>
            </a:extLst>
          </p:cNvPr>
          <p:cNvSpPr/>
          <p:nvPr/>
        </p:nvSpPr>
        <p:spPr>
          <a:xfrm>
            <a:off x="1951576" y="4632638"/>
            <a:ext cx="2804672" cy="8392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hlinkClick r:id="rId6" action="ppaction://hlinksldjump"/>
            <a:extLst>
              <a:ext uri="{FF2B5EF4-FFF2-40B4-BE49-F238E27FC236}">
                <a16:creationId xmlns:a16="http://schemas.microsoft.com/office/drawing/2014/main" id="{E23F2696-4D8D-4BF9-A69D-87D3FB5255EB}"/>
              </a:ext>
            </a:extLst>
          </p:cNvPr>
          <p:cNvSpPr/>
          <p:nvPr/>
        </p:nvSpPr>
        <p:spPr>
          <a:xfrm>
            <a:off x="2067951" y="5741256"/>
            <a:ext cx="2804673" cy="839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71529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Education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Only" id="{13881B48-2DDF-184A-938B-59605512E7AC}" vid="{318FE15C-E0E6-E844-B559-BA56141B17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B767A26C87A8429349E100999E60C0" ma:contentTypeVersion="7" ma:contentTypeDescription="Create a new document." ma:contentTypeScope="" ma:versionID="499c474a90b4c448b44d0673416715ae">
  <xsd:schema xmlns:xsd="http://www.w3.org/2001/XMLSchema" xmlns:xs="http://www.w3.org/2001/XMLSchema" xmlns:p="http://schemas.microsoft.com/office/2006/metadata/properties" xmlns:ns2="e628dbc2-5780-4aa6-b59e-b4a165ad8118" xmlns:ns3="041f561b-787a-4331-b8c2-4f8b42e141f3" targetNamespace="http://schemas.microsoft.com/office/2006/metadata/properties" ma:root="true" ma:fieldsID="1e5c683ca299a7505dd974730f03ede4" ns2:_="" ns3:_="">
    <xsd:import namespace="e628dbc2-5780-4aa6-b59e-b4a165ad8118"/>
    <xsd:import namespace="041f561b-787a-4331-b8c2-4f8b42e141f3"/>
    <xsd:element name="properties">
      <xsd:complexType>
        <xsd:sequence>
          <xsd:element name="documentManagement">
            <xsd:complexType>
              <xsd:all>
                <xsd:element ref="ns2:_dlc_DocId" minOccurs="0"/>
                <xsd:element ref="ns2:_dlc_DocIdUrl" minOccurs="0"/>
                <xsd:element ref="ns2:_dlc_DocIdPersistId" minOccurs="0"/>
                <xsd:element ref="ns3:Audience" minOccurs="0"/>
                <xsd:element ref="ns3:Topic" minOccurs="0"/>
                <xsd:element ref="ns3:Resource_x0020_Type"/>
                <xsd:element ref="ns3:Document_x0020_Status"/>
                <xsd:element ref="ns3:Used_x0020_for" minOccurs="0"/>
                <xsd:element ref="ns3:Calendar_x0020_Year" minOccurs="0"/>
                <xsd:element ref="ns3: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8dbc2-5780-4aa6-b59e-b4a165ad811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41f561b-787a-4331-b8c2-4f8b42e141f3" elementFormDefault="qualified">
    <xsd:import namespace="http://schemas.microsoft.com/office/2006/documentManagement/types"/>
    <xsd:import namespace="http://schemas.microsoft.com/office/infopath/2007/PartnerControls"/>
    <xsd:element name="Audience" ma:index="11" nillable="true" ma:displayName="Audience" ma:default="Lower Primary" ma:description="" ma:internalName="Audience" ma:requiredMultiChoice="true">
      <xsd:complexType>
        <xsd:complexContent>
          <xsd:extension base="dms:MultiChoice">
            <xsd:sequence>
              <xsd:element name="Value" maxOccurs="unbounded" minOccurs="0" nillable="true">
                <xsd:simpleType>
                  <xsd:restriction base="dms:Choice">
                    <xsd:enumeration value="Lower Primary"/>
                    <xsd:enumeration value="Middle Primary"/>
                    <xsd:enumeration value="Upper Primary"/>
                    <xsd:enumeration value="Lower Secondary"/>
                    <xsd:enumeration value="Middle Secondary"/>
                    <xsd:enumeration value="Senior Secondary"/>
                    <xsd:enumeration value="Teacher"/>
                    <xsd:enumeration value="Tertiary"/>
                    <xsd:enumeration value="Parish"/>
                    <xsd:enumeration value="Other"/>
                  </xsd:restriction>
                </xsd:simpleType>
              </xsd:element>
            </xsd:sequence>
          </xsd:extension>
        </xsd:complexContent>
      </xsd:complexType>
    </xsd:element>
    <xsd:element name="Topic" ma:index="12" nillable="true" ma:displayName="Topic" ma:default="Caritas Introduction" ma:description="" ma:internalName="Topic" ma:requiredMultiChoice="true">
      <xsd:complexType>
        <xsd:complexContent>
          <xsd:extension base="dms:MultiChoice">
            <xsd:sequence>
              <xsd:element name="Value" maxOccurs="unbounded" minOccurs="0" nillable="true">
                <xsd:simpleType>
                  <xsd:restriction base="dms:Choice">
                    <xsd:enumeration value="Be More/Romero"/>
                    <xsd:enumeration value="Caritas Introduction"/>
                    <xsd:enumeration value="Catholic Social Teaching"/>
                    <xsd:enumeration value="Charity to Justice"/>
                    <xsd:enumeration value="Disability"/>
                    <xsd:enumeration value="Disaster Risk Reduction"/>
                    <xsd:enumeration value="Education"/>
                    <xsd:enumeration value="Environment/Climate"/>
                    <xsd:enumeration value="Emergencies"/>
                    <xsd:enumeration value="Fair Trade"/>
                    <xsd:enumeration value="Food Security &amp; Agriculture"/>
                    <xsd:enumeration value="Health and HIV/AIDS"/>
                    <xsd:enumeration value="Human Rights"/>
                    <xsd:enumeration value="Indigenous Peoples"/>
                    <xsd:enumeration value="Leadership"/>
                    <xsd:enumeration value="MDGs"/>
                    <xsd:enumeration value="Peace"/>
                    <xsd:enumeration value="Poverty, Aid and Development"/>
                    <xsd:enumeration value="Project Compassion"/>
                    <xsd:enumeration value="Refugees"/>
                    <xsd:enumeration value="Water &amp; Sanitation"/>
                    <xsd:enumeration value="SDGs"/>
                    <xsd:enumeration value="Women"/>
                    <xsd:enumeration value="Other"/>
                  </xsd:restriction>
                </xsd:simpleType>
              </xsd:element>
            </xsd:sequence>
          </xsd:extension>
        </xsd:complexContent>
      </xsd:complexType>
    </xsd:element>
    <xsd:element name="Resource_x0020_Type" ma:index="13" ma:displayName="Resource Type" ma:default="Learning Experience" ma:description="" ma:format="Dropdown" ma:internalName="Resource_x0020_Type">
      <xsd:simpleType>
        <xsd:restriction base="dms:Choice">
          <xsd:enumeration value="Design elements"/>
          <xsd:enumeration value="Lesson"/>
          <xsd:enumeration value="Learning Experience"/>
          <xsd:enumeration value="Planning docs"/>
          <xsd:enumeration value="Prayer/Reflection"/>
          <xsd:enumeration value="Promotional material"/>
          <xsd:enumeration value="PowerPoint"/>
          <xsd:enumeration value="Multi-media"/>
          <xsd:enumeration value="Quiz"/>
          <xsd:enumeration value="Poster"/>
          <xsd:enumeration value="Game"/>
          <xsd:enumeration value="Fact Sheet/Infographic"/>
          <xsd:enumeration value="Case Study"/>
          <xsd:enumeration value="Fundraising"/>
          <xsd:enumeration value="Worksheet"/>
          <xsd:enumeration value="Other"/>
        </xsd:restriction>
      </xsd:simpleType>
    </xsd:element>
    <xsd:element name="Document_x0020_Status" ma:index="14" ma:displayName="Document Status" ma:default="Draft" ma:description="" ma:format="Dropdown" ma:internalName="Document_x0020_Status">
      <xsd:simpleType>
        <xsd:restriction base="dms:Choice">
          <xsd:enumeration value="Draft"/>
          <xsd:enumeration value="Working Doc"/>
          <xsd:enumeration value="Pending Approval"/>
          <xsd:enumeration value="Approved for team only"/>
          <xsd:enumeration value="Approved for use within CA"/>
          <xsd:enumeration value="Approved for use outside CA"/>
          <xsd:enumeration value="Embargoed"/>
          <xsd:enumeration value="Expired"/>
          <xsd:enumeration value="Other"/>
        </xsd:restriction>
      </xsd:simpleType>
    </xsd:element>
    <xsd:element name="Used_x0020_for" ma:index="15" nillable="true" ma:displayName="Used for" ma:default="Advent" ma:description="" ma:internalName="Used_x0020_for">
      <xsd:complexType>
        <xsd:complexContent>
          <xsd:extension base="dms:MultiChoice">
            <xsd:sequence>
              <xsd:element name="Value" maxOccurs="unbounded" minOccurs="0" nillable="true">
                <xsd:simpleType>
                  <xsd:restriction base="dms:Choice">
                    <xsd:enumeration value="Just Leadership Day"/>
                    <xsd:enumeration value="Immersion"/>
                    <xsd:enumeration value="Teacher PD"/>
                    <xsd:enumeration value="Tertiary"/>
                    <xsd:enumeration value="Food for All"/>
                    <xsd:enumeration value="AACES"/>
                    <xsd:enumeration value="Advent"/>
                    <xsd:enumeration value="CST"/>
                    <xsd:enumeration value="Just visiting?"/>
                  </xsd:restriction>
                </xsd:simpleType>
              </xsd:element>
            </xsd:sequence>
          </xsd:extension>
        </xsd:complexContent>
      </xsd:complexType>
    </xsd:element>
    <xsd:element name="Calendar_x0020_Year" ma:index="16" nillable="true" ma:displayName="Calendar Year" ma:default="2020" ma:format="Dropdown" ma:internalName="Calendar_x0020_Ye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restriction>
      </xsd:simpleType>
    </xsd:element>
    <xsd:element name="Description0" ma:index="17" nillable="true" ma:displayName="Description" ma:description="A short description about the resource."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escription0 xmlns="041f561b-787a-4331-b8c2-4f8b42e141f3">A quiz based on water availability and consumption.</Description0>
    <Document_x0020_Status xmlns="041f561b-787a-4331-b8c2-4f8b42e141f3">Approved for use outside CA</Document_x0020_Status>
    <Used_x0020_for xmlns="041f561b-787a-4331-b8c2-4f8b42e141f3"/>
    <Resource_x0020_Type xmlns="041f561b-787a-4331-b8c2-4f8b42e141f3">Quiz</Resource_x0020_Type>
    <Audience xmlns="041f561b-787a-4331-b8c2-4f8b42e141f3">
      <Value>Middle Primary</Value>
      <Value>Upper Primary</Value>
      <Value>Middle Secondary</Value>
      <Value>Senior Secondary</Value>
      <Value>Teacher</Value>
    </Audience>
    <Calendar_x0020_Year xmlns="041f561b-787a-4331-b8c2-4f8b42e141f3">2020</Calendar_x0020_Year>
    <Topic xmlns="041f561b-787a-4331-b8c2-4f8b42e141f3">
      <Value>Water &amp; Sanitation</Value>
      <Value>SDGs</Value>
    </Topic>
    <_dlc_DocId xmlns="e628dbc2-5780-4aa6-b59e-b4a165ad8118">3XVCYASFVK3Q-205-1637</_dlc_DocId>
    <_dlc_DocIdUrl xmlns="e628dbc2-5780-4aa6-b59e-b4a165ad8118">
      <Url>https://aimstest.caritas.org.au/sites/community/education/resources/_layouts/DocIdRedir.aspx?ID=3XVCYASFVK3Q-205-1637</Url>
      <Description>3XVCYASFVK3Q-205-1637</Description>
    </_dlc_DocIdUrl>
  </documentManagement>
</p:properties>
</file>

<file path=customXml/itemProps1.xml><?xml version="1.0" encoding="utf-8"?>
<ds:datastoreItem xmlns:ds="http://schemas.openxmlformats.org/officeDocument/2006/customXml" ds:itemID="{A8480019-F080-4B69-8F87-3F43301B0D32}"/>
</file>

<file path=customXml/itemProps2.xml><?xml version="1.0" encoding="utf-8"?>
<ds:datastoreItem xmlns:ds="http://schemas.openxmlformats.org/officeDocument/2006/customXml" ds:itemID="{B02B2A76-F04A-43DE-8C51-E86C86E50DD5}"/>
</file>

<file path=customXml/itemProps3.xml><?xml version="1.0" encoding="utf-8"?>
<ds:datastoreItem xmlns:ds="http://schemas.openxmlformats.org/officeDocument/2006/customXml" ds:itemID="{103C3224-2690-4A4C-9CE9-819801DA9B17}"/>
</file>

<file path=customXml/itemProps4.xml><?xml version="1.0" encoding="utf-8"?>
<ds:datastoreItem xmlns:ds="http://schemas.openxmlformats.org/officeDocument/2006/customXml" ds:itemID="{7BBA37C6-62E4-4D0F-8FE2-0253EBEF683B}"/>
</file>

<file path=docProps/app.xml><?xml version="1.0" encoding="utf-8"?>
<Properties xmlns="http://schemas.openxmlformats.org/officeDocument/2006/extended-properties" xmlns:vt="http://schemas.openxmlformats.org/officeDocument/2006/docPropsVTypes">
  <Template>Education Only</Template>
  <TotalTime>312</TotalTime>
  <Words>2763</Words>
  <Application>Microsoft Office PowerPoint</Application>
  <PresentationFormat>Custom</PresentationFormat>
  <Paragraphs>306</Paragraphs>
  <Slides>42</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Roboto</vt:lpstr>
      <vt:lpstr>Roboto light</vt:lpstr>
      <vt:lpstr>Times New Roman</vt:lpstr>
      <vt:lpstr>Education Only</vt:lpstr>
      <vt:lpstr>WATER QUIZ</vt:lpstr>
      <vt:lpstr>instructions</vt:lpstr>
      <vt:lpstr>PowerPoint Presentation</vt:lpstr>
      <vt:lpstr>Answer incorrect</vt:lpstr>
      <vt:lpstr>Answer  correct!</vt:lpstr>
      <vt:lpstr>PowerPoint Presentation</vt:lpstr>
      <vt:lpstr>Answer incorrect</vt:lpstr>
      <vt:lpstr>PowerPoint Presentation</vt:lpstr>
      <vt:lpstr>PowerPoint Presentation</vt:lpstr>
      <vt:lpstr>Answer incorrect</vt:lpstr>
      <vt:lpstr>PowerPoint Presentation</vt:lpstr>
      <vt:lpstr>PowerPoint Presentation</vt:lpstr>
      <vt:lpstr>Answer incorrect</vt:lpstr>
      <vt:lpstr>PowerPoint Presentation</vt:lpstr>
      <vt:lpstr>PowerPoint Presentation</vt:lpstr>
      <vt:lpstr>Answer incorrect</vt:lpstr>
      <vt:lpstr>PowerPoint Presentation</vt:lpstr>
      <vt:lpstr>PowerPoint Presentation</vt:lpstr>
      <vt:lpstr>Answer incorrect</vt:lpstr>
      <vt:lpstr>PowerPoint Presentation</vt:lpstr>
      <vt:lpstr>PowerPoint Presentation</vt:lpstr>
      <vt:lpstr>Answer incorrect</vt:lpstr>
      <vt:lpstr>PowerPoint Presentation</vt:lpstr>
      <vt:lpstr>PowerPoint Presentation</vt:lpstr>
      <vt:lpstr>Answer incorrect</vt:lpstr>
      <vt:lpstr>PowerPoint Presentation</vt:lpstr>
      <vt:lpstr>PowerPoint Presentation</vt:lpstr>
      <vt:lpstr>Answer incorrect</vt:lpstr>
      <vt:lpstr>PowerPoint Presentation</vt:lpstr>
      <vt:lpstr>PowerPoint Presentation</vt:lpstr>
      <vt:lpstr>Answer incorrect</vt:lpstr>
      <vt:lpstr>PowerPoint Presentation</vt:lpstr>
      <vt:lpstr>PowerPoint Presentation</vt:lpstr>
      <vt:lpstr>Answer incorrect</vt:lpstr>
      <vt:lpstr>PowerPoint Presentation</vt:lpstr>
      <vt:lpstr>PowerPoint Presentation</vt:lpstr>
      <vt:lpstr>Answer incorrect</vt:lpstr>
      <vt:lpstr>PowerPoint Presentation</vt:lpstr>
      <vt:lpstr>PowerPoint Presentation</vt:lpstr>
      <vt:lpstr>Answer incorrect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Quiz</dc:title>
  <dc:creator>Nicole Dobrohotoff;Sarah.Latif@caritas.org.au</dc:creator>
  <cp:lastModifiedBy>Nicole Dobrohotoff</cp:lastModifiedBy>
  <cp:revision>44</cp:revision>
  <dcterms:created xsi:type="dcterms:W3CDTF">2020-09-07T01:18:04Z</dcterms:created>
  <dcterms:modified xsi:type="dcterms:W3CDTF">2021-02-23T06:49:34Z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2020-09-07T00:00:00Z</vt:filetime>
  </property>
  <property fmtid="{D5CDD505-2E9C-101B-9397-08002B2CF9AE}" pid="3" name="Creator">
    <vt:lpwstr>Adobe InDesign 15.1 (Macintosh)</vt:lpwstr>
  </property>
  <property fmtid="{D5CDD505-2E9C-101B-9397-08002B2CF9AE}" pid="4" name="LastSaved">
    <vt:filetime>2020-09-07T00:00:00Z</vt:filetime>
  </property>
  <property fmtid="{D5CDD505-2E9C-101B-9397-08002B2CF9AE}" pid="5" name="ContentTypeId">
    <vt:lpwstr>0x0101003BB767A26C87A8429349E100999E60C0</vt:lpwstr>
  </property>
  <property fmtid="{D5CDD505-2E9C-101B-9397-08002B2CF9AE}" pid="6" name="_dlc_DocIdItemGuid">
    <vt:lpwstr>c7f94047-be39-42c5-acea-ee02c090b9f0</vt:lpwstr>
  </property>
</Properties>
</file>