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2.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7" r:id="rId4"/>
    <p:sldMasterId id="2147483841" r:id="rId5"/>
    <p:sldMasterId id="2147483920" r:id="rId6"/>
    <p:sldMasterId id="2147483952" r:id="rId7"/>
  </p:sldMasterIdLst>
  <p:notesMasterIdLst>
    <p:notesMasterId r:id="rId57"/>
  </p:notesMasterIdLst>
  <p:handoutMasterIdLst>
    <p:handoutMasterId r:id="rId58"/>
  </p:handoutMasterIdLst>
  <p:sldIdLst>
    <p:sldId id="298" r:id="rId8"/>
    <p:sldId id="464" r:id="rId9"/>
    <p:sldId id="565" r:id="rId10"/>
    <p:sldId id="492" r:id="rId11"/>
    <p:sldId id="429" r:id="rId12"/>
    <p:sldId id="504" r:id="rId13"/>
    <p:sldId id="564" r:id="rId14"/>
    <p:sldId id="516" r:id="rId15"/>
    <p:sldId id="300" r:id="rId16"/>
    <p:sldId id="484" r:id="rId17"/>
    <p:sldId id="487" r:id="rId18"/>
    <p:sldId id="494" r:id="rId19"/>
    <p:sldId id="476" r:id="rId20"/>
    <p:sldId id="475" r:id="rId21"/>
    <p:sldId id="478" r:id="rId22"/>
    <p:sldId id="566" r:id="rId23"/>
    <p:sldId id="495" r:id="rId24"/>
    <p:sldId id="458" r:id="rId25"/>
    <p:sldId id="567" r:id="rId26"/>
    <p:sldId id="439" r:id="rId27"/>
    <p:sldId id="280" r:id="rId28"/>
    <p:sldId id="568" r:id="rId29"/>
    <p:sldId id="507" r:id="rId30"/>
    <p:sldId id="514" r:id="rId31"/>
    <p:sldId id="515" r:id="rId32"/>
    <p:sldId id="513" r:id="rId33"/>
    <p:sldId id="508" r:id="rId34"/>
    <p:sldId id="509" r:id="rId35"/>
    <p:sldId id="518" r:id="rId36"/>
    <p:sldId id="517" r:id="rId37"/>
    <p:sldId id="510" r:id="rId38"/>
    <p:sldId id="479" r:id="rId39"/>
    <p:sldId id="451" r:id="rId40"/>
    <p:sldId id="450" r:id="rId41"/>
    <p:sldId id="471" r:id="rId42"/>
    <p:sldId id="454" r:id="rId43"/>
    <p:sldId id="452" r:id="rId44"/>
    <p:sldId id="512" r:id="rId45"/>
    <p:sldId id="519" r:id="rId46"/>
    <p:sldId id="493" r:id="rId47"/>
    <p:sldId id="437" r:id="rId48"/>
    <p:sldId id="482" r:id="rId49"/>
    <p:sldId id="415" r:id="rId50"/>
    <p:sldId id="481" r:id="rId51"/>
    <p:sldId id="569" r:id="rId52"/>
    <p:sldId id="483" r:id="rId53"/>
    <p:sldId id="463" r:id="rId54"/>
    <p:sldId id="433" r:id="rId55"/>
    <p:sldId id="271"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95" userDrawn="1">
          <p15:clr>
            <a:srgbClr val="A4A3A4"/>
          </p15:clr>
        </p15:guide>
        <p15:guide id="2" orient="horz" pos="4020" userDrawn="1">
          <p15:clr>
            <a:srgbClr val="A4A3A4"/>
          </p15:clr>
        </p15:guide>
        <p15:guide id="3" pos="5352" userDrawn="1">
          <p15:clr>
            <a:srgbClr val="A4A3A4"/>
          </p15:clr>
        </p15:guide>
        <p15:guide id="4" pos="704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 Dobrohotoff" initials="ND" lastIdx="54" clrIdx="0"/>
  <p:cmAuthor id="2" name="D and M Halliday " initials="" lastIdx="61" clrIdx="1"/>
  <p:cmAuthor id="3" name="Guest User" initials="GU" lastIdx="6" clrIdx="2"/>
  <p:cmAuthor id="4" name="Chris Nolan" initials="CN" lastIdx="11" clrIdx="3">
    <p:extLst>
      <p:ext uri="{19B8F6BF-5375-455C-9EA6-DF929625EA0E}">
        <p15:presenceInfo xmlns:p15="http://schemas.microsoft.com/office/powerpoint/2012/main" userId="S-1-5-21-568877940-3399399001-4121681156-7032" providerId="AD"/>
      </p:ext>
    </p:extLst>
  </p:cmAuthor>
  <p:cmAuthor id="5" name="Rebekah Pryor" initials="RP" lastIdx="20" clrIdx="4">
    <p:extLst>
      <p:ext uri="{19B8F6BF-5375-455C-9EA6-DF929625EA0E}">
        <p15:presenceInfo xmlns:p15="http://schemas.microsoft.com/office/powerpoint/2012/main" userId="S-1-5-21-568877940-3399399001-4121681156-74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4042"/>
    <a:srgbClr val="5BEB92"/>
    <a:srgbClr val="762000"/>
    <a:srgbClr val="004851"/>
    <a:srgbClr val="E5DBCB"/>
    <a:srgbClr val="0C244C"/>
    <a:srgbClr val="000000"/>
    <a:srgbClr val="E6E6E6"/>
    <a:srgbClr val="0D254A"/>
    <a:srgbClr val="DF918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457" autoAdjust="0"/>
  </p:normalViewPr>
  <p:slideViewPr>
    <p:cSldViewPr snapToGrid="0">
      <p:cViewPr varScale="1">
        <p:scale>
          <a:sx n="86" d="100"/>
          <a:sy n="86" d="100"/>
        </p:scale>
        <p:origin x="1434" y="90"/>
      </p:cViewPr>
      <p:guideLst>
        <p:guide orient="horz" pos="2795"/>
        <p:guide orient="horz" pos="4020"/>
        <p:guide pos="5352"/>
        <p:guide pos="7045"/>
      </p:guideLst>
    </p:cSldViewPr>
  </p:slideViewPr>
  <p:notesTextViewPr>
    <p:cViewPr>
      <p:scale>
        <a:sx n="1" d="1"/>
        <a:sy n="1" d="1"/>
      </p:scale>
      <p:origin x="0" y="0"/>
    </p:cViewPr>
  </p:notesTextViewPr>
  <p:sorterViewPr>
    <p:cViewPr>
      <p:scale>
        <a:sx n="66" d="100"/>
        <a:sy n="66" d="100"/>
      </p:scale>
      <p:origin x="0" y="-6822"/>
    </p:cViewPr>
  </p:sorter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microsoft.com/office/2016/11/relationships/changesInfo" Target="changesInfos/changesInfo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commentAuthors" Target="commentAuthor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notesMaster" Target="notesMasters/notesMaster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Dobrohotoff" userId="2dc4cf58-dc7e-422a-950b-38460c74cb76" providerId="ADAL" clId="{E33E9EC1-1BBF-4551-8563-4B328EB2CE83}"/>
    <pc:docChg chg="undo modSld">
      <pc:chgData name="Nicole Dobrohotoff" userId="2dc4cf58-dc7e-422a-950b-38460c74cb76" providerId="ADAL" clId="{E33E9EC1-1BBF-4551-8563-4B328EB2CE83}" dt="2021-09-17T04:20:19.966" v="8" actId="20577"/>
      <pc:docMkLst>
        <pc:docMk/>
      </pc:docMkLst>
      <pc:sldChg chg="modSp">
        <pc:chgData name="Nicole Dobrohotoff" userId="2dc4cf58-dc7e-422a-950b-38460c74cb76" providerId="ADAL" clId="{E33E9EC1-1BBF-4551-8563-4B328EB2CE83}" dt="2021-09-17T04:20:19.966" v="8" actId="20577"/>
        <pc:sldMkLst>
          <pc:docMk/>
          <pc:sldMk cId="1573955572" sldId="454"/>
        </pc:sldMkLst>
        <pc:spChg chg="mod">
          <ac:chgData name="Nicole Dobrohotoff" userId="2dc4cf58-dc7e-422a-950b-38460c74cb76" providerId="ADAL" clId="{E33E9EC1-1BBF-4551-8563-4B328EB2CE83}" dt="2021-09-17T04:20:19.966" v="8" actId="20577"/>
          <ac:spMkLst>
            <pc:docMk/>
            <pc:sldMk cId="1573955572" sldId="454"/>
            <ac:spMk id="25" creationId="{DF32E9CD-1D57-4DA7-B604-4FFEBE35567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7C48E9-2B28-5D4E-82F4-795B3652695B}" type="datetimeFigureOut">
              <a:rPr lang="en-US" smtClean="0"/>
              <a:t>9/17/2021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CB809C2-3DA2-7445-A632-60F53831D2BC}" type="slidenum">
              <a:rPr lang="en-US" smtClean="0"/>
              <a:t>‹#›</a:t>
            </a:fld>
            <a:endParaRPr lang="en-US" dirty="0"/>
          </a:p>
        </p:txBody>
      </p:sp>
    </p:spTree>
    <p:extLst>
      <p:ext uri="{BB962C8B-B14F-4D97-AF65-F5344CB8AC3E}">
        <p14:creationId xmlns:p14="http://schemas.microsoft.com/office/powerpoint/2010/main" val="28025494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A601E1-AFEE-AA40-B9D6-E7C3110FECAB}" type="datetimeFigureOut">
              <a:rPr lang="en-US" smtClean="0"/>
              <a:t>9/17/2021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0689D6-08F4-9246-8340-6E1C330F9F5D}" type="slidenum">
              <a:rPr lang="en-US" smtClean="0"/>
              <a:t>‹#›</a:t>
            </a:fld>
            <a:endParaRPr lang="en-US" dirty="0"/>
          </a:p>
        </p:txBody>
      </p:sp>
    </p:spTree>
    <p:extLst>
      <p:ext uri="{BB962C8B-B14F-4D97-AF65-F5344CB8AC3E}">
        <p14:creationId xmlns:p14="http://schemas.microsoft.com/office/powerpoint/2010/main" val="2191327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bawakacollective.com/audio-visual-songspiral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90689D6-08F4-9246-8340-6E1C330F9F5D}" type="slidenum">
              <a:rPr lang="en-US" smtClean="0"/>
              <a:t>1</a:t>
            </a:fld>
            <a:endParaRPr lang="en-US" dirty="0"/>
          </a:p>
        </p:txBody>
      </p:sp>
    </p:spTree>
    <p:extLst>
      <p:ext uri="{BB962C8B-B14F-4D97-AF65-F5344CB8AC3E}">
        <p14:creationId xmlns:p14="http://schemas.microsoft.com/office/powerpoint/2010/main" val="2139844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10</a:t>
            </a:fld>
            <a:endParaRPr lang="en-US" dirty="0"/>
          </a:p>
        </p:txBody>
      </p:sp>
    </p:spTree>
    <p:extLst>
      <p:ext uri="{BB962C8B-B14F-4D97-AF65-F5344CB8AC3E}">
        <p14:creationId xmlns:p14="http://schemas.microsoft.com/office/powerpoint/2010/main" val="2569670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11</a:t>
            </a:fld>
            <a:endParaRPr lang="en-US" dirty="0"/>
          </a:p>
        </p:txBody>
      </p:sp>
    </p:spTree>
    <p:extLst>
      <p:ext uri="{BB962C8B-B14F-4D97-AF65-F5344CB8AC3E}">
        <p14:creationId xmlns:p14="http://schemas.microsoft.com/office/powerpoint/2010/main" val="3055077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12</a:t>
            </a:fld>
            <a:endParaRPr lang="en-US" dirty="0"/>
          </a:p>
        </p:txBody>
      </p:sp>
    </p:spTree>
    <p:extLst>
      <p:ext uri="{BB962C8B-B14F-4D97-AF65-F5344CB8AC3E}">
        <p14:creationId xmlns:p14="http://schemas.microsoft.com/office/powerpoint/2010/main" val="582119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BFEADFF-5241-4431-9A28-0BFFBD236E65}"/>
              </a:ext>
            </a:extLst>
          </p:cNvPr>
          <p:cNvSpPr>
            <a:spLocks noGrp="1"/>
          </p:cNvSpPr>
          <p:nvPr>
            <p:ph type="body" idx="1"/>
          </p:nvPr>
        </p:nvSpPr>
        <p:spPr/>
        <p:txBody>
          <a:bodyPr/>
          <a:lstStyle/>
          <a:p>
            <a:endParaRPr lang="en-US" dirty="0"/>
          </a:p>
          <a:p>
            <a:endParaRPr lang="en-AU"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BFEADFF-5241-4431-9A28-0BFFBD236E65}"/>
              </a:ext>
            </a:extLst>
          </p:cNvPr>
          <p:cNvSpPr>
            <a:spLocks noGrp="1"/>
          </p:cNvSpPr>
          <p:nvPr>
            <p:ph type="body" idx="1"/>
          </p:nvPr>
        </p:nvSpPr>
        <p:spPr/>
        <p:txBody>
          <a:bodyPr/>
          <a:lstStyle/>
          <a:p>
            <a:endParaRPr lang="en-AU"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BFEADFF-5241-4431-9A28-0BFFBD236E65}"/>
              </a:ext>
            </a:extLst>
          </p:cNvPr>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250831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BFEADFF-5241-4431-9A28-0BFFBD236E65}"/>
              </a:ext>
            </a:extLst>
          </p:cNvPr>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316191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BFEADFF-5241-4431-9A28-0BFFBD236E65}"/>
              </a:ext>
            </a:extLst>
          </p:cNvPr>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250831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18</a:t>
            </a:fld>
            <a:endParaRPr lang="en-US" dirty="0"/>
          </a:p>
        </p:txBody>
      </p:sp>
    </p:spTree>
    <p:extLst>
      <p:ext uri="{BB962C8B-B14F-4D97-AF65-F5344CB8AC3E}">
        <p14:creationId xmlns:p14="http://schemas.microsoft.com/office/powerpoint/2010/main" val="582119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BFEADFF-5241-4431-9A28-0BFFBD236E65}"/>
              </a:ext>
            </a:extLst>
          </p:cNvPr>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2115938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2</a:t>
            </a:fld>
            <a:endParaRPr lang="en-US" dirty="0"/>
          </a:p>
        </p:txBody>
      </p:sp>
    </p:spTree>
    <p:extLst>
      <p:ext uri="{BB962C8B-B14F-4D97-AF65-F5344CB8AC3E}">
        <p14:creationId xmlns:p14="http://schemas.microsoft.com/office/powerpoint/2010/main" val="3895403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23</a:t>
            </a:fld>
            <a:endParaRPr lang="en-AU" dirty="0"/>
          </a:p>
        </p:txBody>
      </p:sp>
    </p:spTree>
    <p:extLst>
      <p:ext uri="{BB962C8B-B14F-4D97-AF65-F5344CB8AC3E}">
        <p14:creationId xmlns:p14="http://schemas.microsoft.com/office/powerpoint/2010/main" val="2692308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24</a:t>
            </a:fld>
            <a:endParaRPr lang="en-AU" dirty="0"/>
          </a:p>
        </p:txBody>
      </p:sp>
    </p:spTree>
    <p:extLst>
      <p:ext uri="{BB962C8B-B14F-4D97-AF65-F5344CB8AC3E}">
        <p14:creationId xmlns:p14="http://schemas.microsoft.com/office/powerpoint/2010/main" val="2692308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25</a:t>
            </a:fld>
            <a:endParaRPr lang="en-AU" dirty="0"/>
          </a:p>
        </p:txBody>
      </p:sp>
    </p:spTree>
    <p:extLst>
      <p:ext uri="{BB962C8B-B14F-4D97-AF65-F5344CB8AC3E}">
        <p14:creationId xmlns:p14="http://schemas.microsoft.com/office/powerpoint/2010/main" val="26923088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26</a:t>
            </a:fld>
            <a:endParaRPr lang="en-AU" dirty="0"/>
          </a:p>
        </p:txBody>
      </p:sp>
    </p:spTree>
    <p:extLst>
      <p:ext uri="{BB962C8B-B14F-4D97-AF65-F5344CB8AC3E}">
        <p14:creationId xmlns:p14="http://schemas.microsoft.com/office/powerpoint/2010/main" val="26923088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27</a:t>
            </a:fld>
            <a:endParaRPr lang="en-AU" dirty="0"/>
          </a:p>
        </p:txBody>
      </p:sp>
    </p:spTree>
    <p:extLst>
      <p:ext uri="{BB962C8B-B14F-4D97-AF65-F5344CB8AC3E}">
        <p14:creationId xmlns:p14="http://schemas.microsoft.com/office/powerpoint/2010/main" val="26923088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28</a:t>
            </a:fld>
            <a:endParaRPr lang="en-AU" dirty="0"/>
          </a:p>
        </p:txBody>
      </p:sp>
    </p:spTree>
    <p:extLst>
      <p:ext uri="{BB962C8B-B14F-4D97-AF65-F5344CB8AC3E}">
        <p14:creationId xmlns:p14="http://schemas.microsoft.com/office/powerpoint/2010/main" val="26923088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AU" dirty="0"/>
          </a:p>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29</a:t>
            </a:fld>
            <a:endParaRPr lang="en-US" dirty="0"/>
          </a:p>
        </p:txBody>
      </p:sp>
    </p:spTree>
    <p:extLst>
      <p:ext uri="{BB962C8B-B14F-4D97-AF65-F5344CB8AC3E}">
        <p14:creationId xmlns:p14="http://schemas.microsoft.com/office/powerpoint/2010/main" val="40913728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Quote Source </a:t>
            </a:r>
            <a:r>
              <a:rPr lang="en-AU" dirty="0">
                <a:hlinkClick r:id="rId3"/>
              </a:rPr>
              <a:t>https://bawakacollective.com/audio-visual-songspirals/</a:t>
            </a:r>
            <a:r>
              <a:rPr lang="en-AU" dirty="0"/>
              <a:t> </a:t>
            </a:r>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30</a:t>
            </a:fld>
            <a:endParaRPr lang="en-US" dirty="0"/>
          </a:p>
        </p:txBody>
      </p:sp>
    </p:spTree>
    <p:extLst>
      <p:ext uri="{BB962C8B-B14F-4D97-AF65-F5344CB8AC3E}">
        <p14:creationId xmlns:p14="http://schemas.microsoft.com/office/powerpoint/2010/main" val="26215864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31</a:t>
            </a:fld>
            <a:endParaRPr lang="en-US" dirty="0"/>
          </a:p>
        </p:txBody>
      </p:sp>
    </p:spTree>
    <p:extLst>
      <p:ext uri="{BB962C8B-B14F-4D97-AF65-F5344CB8AC3E}">
        <p14:creationId xmlns:p14="http://schemas.microsoft.com/office/powerpoint/2010/main" val="26134727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32</a:t>
            </a:fld>
            <a:endParaRPr lang="en-US" dirty="0"/>
          </a:p>
        </p:txBody>
      </p:sp>
    </p:spTree>
    <p:extLst>
      <p:ext uri="{BB962C8B-B14F-4D97-AF65-F5344CB8AC3E}">
        <p14:creationId xmlns:p14="http://schemas.microsoft.com/office/powerpoint/2010/main" val="2613472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3</a:t>
            </a:fld>
            <a:endParaRPr lang="en-US" dirty="0"/>
          </a:p>
        </p:txBody>
      </p:sp>
    </p:spTree>
    <p:extLst>
      <p:ext uri="{BB962C8B-B14F-4D97-AF65-F5344CB8AC3E}">
        <p14:creationId xmlns:p14="http://schemas.microsoft.com/office/powerpoint/2010/main" val="17671479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689D6-08F4-9246-8340-6E1C330F9F5D}" type="slidenum">
              <a:rPr lang="en-US" smtClean="0"/>
              <a:t>33</a:t>
            </a:fld>
            <a:endParaRPr lang="en-US" dirty="0"/>
          </a:p>
        </p:txBody>
      </p:sp>
    </p:spTree>
    <p:extLst>
      <p:ext uri="{BB962C8B-B14F-4D97-AF65-F5344CB8AC3E}">
        <p14:creationId xmlns:p14="http://schemas.microsoft.com/office/powerpoint/2010/main" val="32065285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689D6-08F4-9246-8340-6E1C330F9F5D}" type="slidenum">
              <a:rPr lang="en-US" smtClean="0"/>
              <a:t>34</a:t>
            </a:fld>
            <a:endParaRPr lang="en-US" dirty="0"/>
          </a:p>
        </p:txBody>
      </p:sp>
    </p:spTree>
    <p:extLst>
      <p:ext uri="{BB962C8B-B14F-4D97-AF65-F5344CB8AC3E}">
        <p14:creationId xmlns:p14="http://schemas.microsoft.com/office/powerpoint/2010/main" val="27306615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689D6-08F4-9246-8340-6E1C330F9F5D}" type="slidenum">
              <a:rPr lang="en-US" smtClean="0"/>
              <a:t>35</a:t>
            </a:fld>
            <a:endParaRPr lang="en-US" dirty="0"/>
          </a:p>
        </p:txBody>
      </p:sp>
    </p:spTree>
    <p:extLst>
      <p:ext uri="{BB962C8B-B14F-4D97-AF65-F5344CB8AC3E}">
        <p14:creationId xmlns:p14="http://schemas.microsoft.com/office/powerpoint/2010/main" val="27306615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36</a:t>
            </a:fld>
            <a:endParaRPr lang="en-US" dirty="0"/>
          </a:p>
        </p:txBody>
      </p:sp>
    </p:spTree>
    <p:extLst>
      <p:ext uri="{BB962C8B-B14F-4D97-AF65-F5344CB8AC3E}">
        <p14:creationId xmlns:p14="http://schemas.microsoft.com/office/powerpoint/2010/main" val="36190448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US" dirty="0">
              <a:cs typeface="Calibri"/>
            </a:endParaRPr>
          </a:p>
        </p:txBody>
      </p:sp>
      <p:sp>
        <p:nvSpPr>
          <p:cNvPr id="4" name="Slide Number Placeholder 3"/>
          <p:cNvSpPr>
            <a:spLocks noGrp="1"/>
          </p:cNvSpPr>
          <p:nvPr>
            <p:ph type="sldNum" sz="quarter" idx="5"/>
          </p:nvPr>
        </p:nvSpPr>
        <p:spPr/>
        <p:txBody>
          <a:bodyPr/>
          <a:lstStyle/>
          <a:p>
            <a:fld id="{490689D6-08F4-9246-8340-6E1C330F9F5D}" type="slidenum">
              <a:rPr lang="en-US" smtClean="0"/>
              <a:t>37</a:t>
            </a:fld>
            <a:endParaRPr lang="en-US" dirty="0"/>
          </a:p>
        </p:txBody>
      </p:sp>
    </p:spTree>
    <p:extLst>
      <p:ext uri="{BB962C8B-B14F-4D97-AF65-F5344CB8AC3E}">
        <p14:creationId xmlns:p14="http://schemas.microsoft.com/office/powerpoint/2010/main" val="36160475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38</a:t>
            </a:fld>
            <a:endParaRPr lang="en-US" dirty="0"/>
          </a:p>
        </p:txBody>
      </p:sp>
    </p:spTree>
    <p:extLst>
      <p:ext uri="{BB962C8B-B14F-4D97-AF65-F5344CB8AC3E}">
        <p14:creationId xmlns:p14="http://schemas.microsoft.com/office/powerpoint/2010/main" val="36106706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AU" dirty="0"/>
          </a:p>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39</a:t>
            </a:fld>
            <a:endParaRPr lang="en-US" dirty="0"/>
          </a:p>
        </p:txBody>
      </p:sp>
    </p:spTree>
    <p:extLst>
      <p:ext uri="{BB962C8B-B14F-4D97-AF65-F5344CB8AC3E}">
        <p14:creationId xmlns:p14="http://schemas.microsoft.com/office/powerpoint/2010/main" val="11284565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40</a:t>
            </a:fld>
            <a:endParaRPr lang="en-US" dirty="0"/>
          </a:p>
        </p:txBody>
      </p:sp>
    </p:spTree>
    <p:extLst>
      <p:ext uri="{BB962C8B-B14F-4D97-AF65-F5344CB8AC3E}">
        <p14:creationId xmlns:p14="http://schemas.microsoft.com/office/powerpoint/2010/main" val="24886602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41</a:t>
            </a:fld>
            <a:endParaRPr lang="en-US" dirty="0"/>
          </a:p>
        </p:txBody>
      </p:sp>
    </p:spTree>
    <p:extLst>
      <p:ext uri="{BB962C8B-B14F-4D97-AF65-F5344CB8AC3E}">
        <p14:creationId xmlns:p14="http://schemas.microsoft.com/office/powerpoint/2010/main" val="26215864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4</a:t>
            </a:fld>
            <a:endParaRPr lang="en-US" dirty="0"/>
          </a:p>
        </p:txBody>
      </p:sp>
    </p:spTree>
    <p:extLst>
      <p:ext uri="{BB962C8B-B14F-4D97-AF65-F5344CB8AC3E}">
        <p14:creationId xmlns:p14="http://schemas.microsoft.com/office/powerpoint/2010/main" val="13081766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43</a:t>
            </a:fld>
            <a:endParaRPr lang="en-US" dirty="0"/>
          </a:p>
        </p:txBody>
      </p:sp>
    </p:spTree>
    <p:extLst>
      <p:ext uri="{BB962C8B-B14F-4D97-AF65-F5344CB8AC3E}">
        <p14:creationId xmlns:p14="http://schemas.microsoft.com/office/powerpoint/2010/main" val="24275145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4CD2369-0890-4296-9D12-2D815F32839B}"/>
              </a:ext>
            </a:extLst>
          </p:cNvPr>
          <p:cNvSpPr>
            <a:spLocks noGrp="1"/>
          </p:cNvSpPr>
          <p:nvPr>
            <p:ph type="body" idx="1"/>
          </p:nvPr>
        </p:nvSpPr>
        <p:spPr/>
        <p:txBody>
          <a:bodyPr/>
          <a:lstStyle/>
          <a:p>
            <a:endParaRPr lang="en-AU"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689D6-08F4-9246-8340-6E1C330F9F5D}" type="slidenum">
              <a:rPr lang="en-US" smtClean="0"/>
              <a:t>45</a:t>
            </a:fld>
            <a:endParaRPr lang="en-US" dirty="0"/>
          </a:p>
        </p:txBody>
      </p:sp>
    </p:spTree>
    <p:extLst>
      <p:ext uri="{BB962C8B-B14F-4D97-AF65-F5344CB8AC3E}">
        <p14:creationId xmlns:p14="http://schemas.microsoft.com/office/powerpoint/2010/main" val="18013873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46</a:t>
            </a:fld>
            <a:endParaRPr lang="en-US" dirty="0"/>
          </a:p>
        </p:txBody>
      </p:sp>
    </p:spTree>
    <p:extLst>
      <p:ext uri="{BB962C8B-B14F-4D97-AF65-F5344CB8AC3E}">
        <p14:creationId xmlns:p14="http://schemas.microsoft.com/office/powerpoint/2010/main" val="41708859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48</a:t>
            </a:fld>
            <a:endParaRPr lang="en-US" dirty="0"/>
          </a:p>
        </p:txBody>
      </p:sp>
    </p:spTree>
    <p:extLst>
      <p:ext uri="{BB962C8B-B14F-4D97-AF65-F5344CB8AC3E}">
        <p14:creationId xmlns:p14="http://schemas.microsoft.com/office/powerpoint/2010/main" val="3475532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5</a:t>
            </a:fld>
            <a:endParaRPr lang="en-US" dirty="0"/>
          </a:p>
        </p:txBody>
      </p:sp>
    </p:spTree>
    <p:extLst>
      <p:ext uri="{BB962C8B-B14F-4D97-AF65-F5344CB8AC3E}">
        <p14:creationId xmlns:p14="http://schemas.microsoft.com/office/powerpoint/2010/main" val="4286329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6</a:t>
            </a:fld>
            <a:endParaRPr lang="en-US" dirty="0"/>
          </a:p>
        </p:txBody>
      </p:sp>
    </p:spTree>
    <p:extLst>
      <p:ext uri="{BB962C8B-B14F-4D97-AF65-F5344CB8AC3E}">
        <p14:creationId xmlns:p14="http://schemas.microsoft.com/office/powerpoint/2010/main" val="2339858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0689D6-08F4-9246-8340-6E1C330F9F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6434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8</a:t>
            </a:fld>
            <a:endParaRPr lang="en-US" dirty="0"/>
          </a:p>
        </p:txBody>
      </p:sp>
    </p:spTree>
    <p:extLst>
      <p:ext uri="{BB962C8B-B14F-4D97-AF65-F5344CB8AC3E}">
        <p14:creationId xmlns:p14="http://schemas.microsoft.com/office/powerpoint/2010/main" val="484108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9</a:t>
            </a:fld>
            <a:endParaRPr lang="en-US" dirty="0"/>
          </a:p>
        </p:txBody>
      </p:sp>
    </p:spTree>
    <p:extLst>
      <p:ext uri="{BB962C8B-B14F-4D97-AF65-F5344CB8AC3E}">
        <p14:creationId xmlns:p14="http://schemas.microsoft.com/office/powerpoint/2010/main" val="4841082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b"/>
          <a:lstStyle>
            <a:lvl1pPr algn="ctr">
              <a:defRPr sz="4500" b="1" cap="all" baseline="0">
                <a:solidFill>
                  <a:srgbClr val="0C244C"/>
                </a:solidFill>
              </a:defRPr>
            </a:lvl1pPr>
          </a:lstStyle>
          <a:p>
            <a:r>
              <a:rPr lang="en-US"/>
              <a:t>Click to edit </a:t>
            </a:r>
            <a:br>
              <a:rPr lang="en-US"/>
            </a:br>
            <a:r>
              <a:rPr lang="en-US"/>
              <a:t>Master title style</a:t>
            </a:r>
          </a:p>
        </p:txBody>
      </p:sp>
      <p:sp>
        <p:nvSpPr>
          <p:cNvPr id="5" name="TextBox 4">
            <a:extLst>
              <a:ext uri="{FF2B5EF4-FFF2-40B4-BE49-F238E27FC236}">
                <a16:creationId xmlns:a16="http://schemas.microsoft.com/office/drawing/2014/main" id="{A967270C-4AD2-3848-B52F-626C968E72C5}"/>
              </a:ext>
            </a:extLst>
          </p:cNvPr>
          <p:cNvSpPr txBox="1"/>
          <p:nvPr userDrawn="1"/>
        </p:nvSpPr>
        <p:spPr>
          <a:xfrm>
            <a:off x="13552369" y="6179419"/>
            <a:ext cx="248786" cy="369332"/>
          </a:xfrm>
          <a:prstGeom prst="rect">
            <a:avLst/>
          </a:prstGeom>
          <a:noFill/>
        </p:spPr>
        <p:txBody>
          <a:bodyPr wrap="none" rtlCol="0">
            <a:spAutoFit/>
          </a:bodyPr>
          <a:lstStyle/>
          <a:p>
            <a:r>
              <a:rPr lang="en-US" sz="1800" dirty="0"/>
              <a:t> </a:t>
            </a:r>
          </a:p>
        </p:txBody>
      </p:sp>
      <p:pic>
        <p:nvPicPr>
          <p:cNvPr id="6" name="Picture 5">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811076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762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rgbClr val="E5DBCB"/>
                </a:solidFill>
              </a:defRPr>
            </a:lvl1pPr>
          </a:lstStyle>
          <a:p>
            <a:r>
              <a:rPr lang="en-US" dirty="0"/>
              <a:t>Click to edit </a:t>
            </a:r>
            <a:br>
              <a:rPr lang="en-US" dirty="0"/>
            </a:br>
            <a:r>
              <a:rPr lang="en-US" dirty="0"/>
              <a:t>Master title style</a:t>
            </a:r>
          </a:p>
        </p:txBody>
      </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4614"/>
            <a:ext cx="12192000" cy="4032698"/>
          </a:xfrm>
          <a:prstGeom prst="rect">
            <a:avLst/>
          </a:prstGeom>
        </p:spPr>
        <p:txBody>
          <a:bodyPr/>
          <a:lstStyle/>
          <a:p>
            <a:r>
              <a:rPr lang="en-GB" dirty="0"/>
              <a:t>Click icon to add picture</a:t>
            </a:r>
            <a:endParaRPr lang="en-US" dirty="0"/>
          </a:p>
        </p:txBody>
      </p:sp>
      <p:pic>
        <p:nvPicPr>
          <p:cNvPr id="18" name="Picture 17">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rgbClr val="E5DBCB">
              <a:alpha val="40000"/>
            </a:srgb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spTree>
    <p:extLst>
      <p:ext uri="{BB962C8B-B14F-4D97-AF65-F5344CB8AC3E}">
        <p14:creationId xmlns:p14="http://schemas.microsoft.com/office/powerpoint/2010/main" val="72142397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Round Diagonal Corner Rectangle 8">
            <a:extLst>
              <a:ext uri="{FF2B5EF4-FFF2-40B4-BE49-F238E27FC236}">
                <a16:creationId xmlns:a16="http://schemas.microsoft.com/office/drawing/2014/main" id="{B95DA3EC-004A-4445-AD27-45ABC57A49A9}"/>
              </a:ext>
            </a:extLst>
          </p:cNvPr>
          <p:cNvSpPr/>
          <p:nvPr/>
        </p:nvSpPr>
        <p:spPr>
          <a:xfrm rot="16200000">
            <a:off x="3739019" y="-199088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9">
            <a:extLst>
              <a:ext uri="{FF2B5EF4-FFF2-40B4-BE49-F238E27FC236}">
                <a16:creationId xmlns:a16="http://schemas.microsoft.com/office/drawing/2014/main" id="{12BC0069-C49C-4E18-A1FE-778E150FFE53}"/>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7267264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E7E6E6"/>
                </a:solidFill>
                <a:latin typeface="Arial"/>
                <a:cs typeface="Arial"/>
              </a:defRPr>
            </a:lvl1pPr>
          </a:lstStyle>
          <a:p>
            <a:r>
              <a:rPr lang="en-GB" dirty="0"/>
              <a:t>Click to edit Master title style</a:t>
            </a:r>
            <a:endParaRPr lang="en-US" dirty="0"/>
          </a:p>
        </p:txBody>
      </p:sp>
      <p:sp>
        <p:nvSpPr>
          <p:cNvPr id="9" name="Round Diagonal Corner Rectangle 8">
            <a:extLst>
              <a:ext uri="{FF2B5EF4-FFF2-40B4-BE49-F238E27FC236}">
                <a16:creationId xmlns:a16="http://schemas.microsoft.com/office/drawing/2014/main" id="{B95DA3EC-004A-4445-AD27-45ABC57A49A9}"/>
              </a:ext>
            </a:extLst>
          </p:cNvPr>
          <p:cNvSpPr/>
          <p:nvPr/>
        </p:nvSpPr>
        <p:spPr>
          <a:xfrm rot="16200000">
            <a:off x="3739019" y="-199088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9">
            <a:extLst>
              <a:ext uri="{FF2B5EF4-FFF2-40B4-BE49-F238E27FC236}">
                <a16:creationId xmlns:a16="http://schemas.microsoft.com/office/drawing/2014/main" id="{12BC0069-C49C-4E18-A1FE-778E150FFE53}"/>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8710762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15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Round Diagonal Corner Rectangle 8">
            <a:extLst>
              <a:ext uri="{FF2B5EF4-FFF2-40B4-BE49-F238E27FC236}">
                <a16:creationId xmlns:a16="http://schemas.microsoft.com/office/drawing/2014/main" id="{E94B0F26-9B7E-504C-8292-D79BA3B092BB}"/>
              </a:ext>
            </a:extLst>
          </p:cNvPr>
          <p:cNvSpPr/>
          <p:nvPr/>
        </p:nvSpPr>
        <p:spPr>
          <a:xfrm rot="16200000">
            <a:off x="3739019" y="-199088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a:extLst>
              <a:ext uri="{FF2B5EF4-FFF2-40B4-BE49-F238E27FC236}">
                <a16:creationId xmlns:a16="http://schemas.microsoft.com/office/drawing/2014/main" id="{CD587743-3AD6-7E45-A11C-FE5AA9797640}"/>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4569650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9" name="Title Placeholder 1">
            <a:extLst>
              <a:ext uri="{FF2B5EF4-FFF2-40B4-BE49-F238E27FC236}">
                <a16:creationId xmlns:a16="http://schemas.microsoft.com/office/drawing/2014/main" id="{675FA2BE-CB3B-CA47-B4D3-B1DEB10CC74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GB"/>
              <a:t>Click to edit Master title style</a:t>
            </a:r>
            <a:endParaRPr lang="en-US"/>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35360" y="1916832"/>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23" name="Picture Placeholder 2">
            <a:extLst>
              <a:ext uri="{FF2B5EF4-FFF2-40B4-BE49-F238E27FC236}">
                <a16:creationId xmlns:a16="http://schemas.microsoft.com/office/drawing/2014/main" id="{37FD9524-6EA9-5240-A6C2-5DBC06F63B0E}"/>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4" name="Picture Placeholder 2">
            <a:extLst>
              <a:ext uri="{FF2B5EF4-FFF2-40B4-BE49-F238E27FC236}">
                <a16:creationId xmlns:a16="http://schemas.microsoft.com/office/drawing/2014/main" id="{8C819CE2-73D4-2940-BAA8-05CB0AB6A9F2}"/>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2">
            <a:extLst>
              <a:ext uri="{FF2B5EF4-FFF2-40B4-BE49-F238E27FC236}">
                <a16:creationId xmlns:a16="http://schemas.microsoft.com/office/drawing/2014/main" id="{5A1F8534-9648-394B-80DA-D4B07A9CDF5C}"/>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pic>
        <p:nvPicPr>
          <p:cNvPr id="13" name="Picture 12">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66217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2D3ED194-6F2C-4445-AECD-B6F9893128DA}"/>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Picture Placeholder 2">
            <a:extLst>
              <a:ext uri="{FF2B5EF4-FFF2-40B4-BE49-F238E27FC236}">
                <a16:creationId xmlns:a16="http://schemas.microsoft.com/office/drawing/2014/main" id="{80A3EA6F-48F9-F34A-BD42-0BF07B8832A3}"/>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5" name="Picture Placeholder 2">
            <a:extLst>
              <a:ext uri="{FF2B5EF4-FFF2-40B4-BE49-F238E27FC236}">
                <a16:creationId xmlns:a16="http://schemas.microsoft.com/office/drawing/2014/main" id="{F6BA20C9-A7E8-DE4D-AFF9-A3E46DF6D01F}"/>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2">
            <a:extLst>
              <a:ext uri="{FF2B5EF4-FFF2-40B4-BE49-F238E27FC236}">
                <a16:creationId xmlns:a16="http://schemas.microsoft.com/office/drawing/2014/main" id="{D1FBB4C9-5310-124D-BF32-CE5F9DA0BA0A}"/>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Title Placeholder 1">
            <a:extLst>
              <a:ext uri="{FF2B5EF4-FFF2-40B4-BE49-F238E27FC236}">
                <a16:creationId xmlns:a16="http://schemas.microsoft.com/office/drawing/2014/main" id="{2342B15A-0AE0-E646-BE62-B7541DC6B2C0}"/>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C3DDD7"/>
                </a:solidFill>
                <a:latin typeface="Arial"/>
                <a:cs typeface="Arial"/>
              </a:defRPr>
            </a:lvl1pPr>
          </a:lstStyle>
          <a:p>
            <a:r>
              <a:rPr lang="en-GB"/>
              <a:t>Click to edit Master title style</a:t>
            </a:r>
            <a:endParaRPr lang="en-US"/>
          </a:p>
        </p:txBody>
      </p:sp>
      <p:pic>
        <p:nvPicPr>
          <p:cNvPr id="12" name="Picture 11">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22715089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27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180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9" name="Text Placeholder 15">
            <a:extLst>
              <a:ext uri="{FF2B5EF4-FFF2-40B4-BE49-F238E27FC236}">
                <a16:creationId xmlns:a16="http://schemas.microsoft.com/office/drawing/2014/main" id="{C9727188-CADF-AB4C-9249-B8FF11DB17E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0" name="Picture Placeholder 2">
            <a:extLst>
              <a:ext uri="{FF2B5EF4-FFF2-40B4-BE49-F238E27FC236}">
                <a16:creationId xmlns:a16="http://schemas.microsoft.com/office/drawing/2014/main" id="{9ED5AAC2-A68E-DF4F-BA18-AC7D29486787}"/>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2">
            <a:extLst>
              <a:ext uri="{FF2B5EF4-FFF2-40B4-BE49-F238E27FC236}">
                <a16:creationId xmlns:a16="http://schemas.microsoft.com/office/drawing/2014/main" id="{0938F181-0B81-2347-8BCE-C5AB8CE3A3E9}"/>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Picture Placeholder 2">
            <a:extLst>
              <a:ext uri="{FF2B5EF4-FFF2-40B4-BE49-F238E27FC236}">
                <a16:creationId xmlns:a16="http://schemas.microsoft.com/office/drawing/2014/main" id="{E3202EFA-E4D7-604A-9FDD-137B74F3D529}"/>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3" name="Title Placeholder 1">
            <a:extLst>
              <a:ext uri="{FF2B5EF4-FFF2-40B4-BE49-F238E27FC236}">
                <a16:creationId xmlns:a16="http://schemas.microsoft.com/office/drawing/2014/main" id="{08E09726-2E48-E342-8EC9-CD24A905813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pic>
        <p:nvPicPr>
          <p:cNvPr id="12" name="Picture 11">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132087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28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180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rgbClr val="DF918A"/>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04739F08-D58A-B343-A247-B26E09648F8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1B1E8647-9616-6E4A-B6D7-C12A72792A3C}"/>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2">
            <a:extLst>
              <a:ext uri="{FF2B5EF4-FFF2-40B4-BE49-F238E27FC236}">
                <a16:creationId xmlns:a16="http://schemas.microsoft.com/office/drawing/2014/main" id="{DA735A87-4EDD-3840-994F-98EA81E273B7}"/>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2">
            <a:extLst>
              <a:ext uri="{FF2B5EF4-FFF2-40B4-BE49-F238E27FC236}">
                <a16:creationId xmlns:a16="http://schemas.microsoft.com/office/drawing/2014/main" id="{B3858B14-CD67-B946-B0F0-B2889D7C3C48}"/>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Title Placeholder 1">
            <a:extLst>
              <a:ext uri="{FF2B5EF4-FFF2-40B4-BE49-F238E27FC236}">
                <a16:creationId xmlns:a16="http://schemas.microsoft.com/office/drawing/2014/main" id="{485D9E6F-D907-6D42-ABFF-18D955373AD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pic>
        <p:nvPicPr>
          <p:cNvPr id="12" name="Picture 11">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9375675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30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81BC7A7A-1FB2-9745-8A86-AF39BA138C62}"/>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35360" y="1916832"/>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5C78746F-8078-0245-9577-F176122399ED}"/>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GB"/>
              <a:t>Click to edit Master title style</a:t>
            </a:r>
            <a:endParaRPr lang="en-US"/>
          </a:p>
        </p:txBody>
      </p:sp>
      <p:pic>
        <p:nvPicPr>
          <p:cNvPr id="9" name="Picture 8">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41721286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31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C3DDD7"/>
                </a:solidFill>
                <a:latin typeface="Arial"/>
                <a:cs typeface="Arial"/>
              </a:defRPr>
            </a:lvl1pPr>
          </a:lstStyle>
          <a:p>
            <a:r>
              <a:rPr lang="en-GB"/>
              <a:t>Click to edit Master title style</a:t>
            </a:r>
            <a:endParaRPr lang="en-US"/>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935845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32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4" name="Picture Placeholder 2">
            <a:extLst>
              <a:ext uri="{FF2B5EF4-FFF2-40B4-BE49-F238E27FC236}">
                <a16:creationId xmlns:a16="http://schemas.microsoft.com/office/drawing/2014/main" id="{F5403EF0-98D8-6B4B-B1CE-3A22FD24B378}"/>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F2D6F13C-AB98-FA45-9ED4-003FACDBBA51}"/>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180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itle Placeholder 1">
            <a:extLst>
              <a:ext uri="{FF2B5EF4-FFF2-40B4-BE49-F238E27FC236}">
                <a16:creationId xmlns:a16="http://schemas.microsoft.com/office/drawing/2014/main" id="{6782F49C-297E-5140-9598-28E9540BF86F}"/>
              </a:ext>
            </a:extLst>
          </p:cNvPr>
          <p:cNvSpPr>
            <a:spLocks noGrp="1"/>
          </p:cNvSpPr>
          <p:nvPr>
            <p:ph type="title"/>
          </p:nvPr>
        </p:nvSpPr>
        <p:spPr>
          <a:xfrm>
            <a:off x="335360" y="58293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dirty="0"/>
              <a:t>Click to edit Master title style</a:t>
            </a:r>
            <a:endParaRPr lang="en-US" dirty="0"/>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62603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3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dirty="0"/>
              <a:t>Click icon to add picture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24" name="Title 1">
            <a:extLst>
              <a:ext uri="{FF2B5EF4-FFF2-40B4-BE49-F238E27FC236}">
                <a16:creationId xmlns:a16="http://schemas.microsoft.com/office/drawing/2014/main" id="{DB7B3968-B42F-264E-9858-F96AD0256636}"/>
              </a:ext>
            </a:extLst>
          </p:cNvPr>
          <p:cNvSpPr>
            <a:spLocks noGrp="1"/>
          </p:cNvSpPr>
          <p:nvPr>
            <p:ph type="ctrTitle" hasCustomPrompt="1"/>
          </p:nvPr>
        </p:nvSpPr>
        <p:spPr>
          <a:xfrm>
            <a:off x="408871" y="3256100"/>
            <a:ext cx="9144000" cy="1440160"/>
          </a:xfrm>
          <a:prstGeom prst="rect">
            <a:avLst/>
          </a:prstGeom>
        </p:spPr>
        <p:txBody>
          <a:bodyPr anchor="b"/>
          <a:lstStyle>
            <a:lvl1pPr algn="l">
              <a:defRPr sz="4000" b="1" cap="all" baseline="0">
                <a:solidFill>
                  <a:schemeClr val="bg1"/>
                </a:solidFill>
              </a:defRPr>
            </a:lvl1pPr>
          </a:lstStyle>
          <a:p>
            <a:r>
              <a:rPr lang="en-US"/>
              <a:t>Click to edit </a:t>
            </a:r>
            <a:br>
              <a:rPr lang="en-US"/>
            </a:br>
            <a:r>
              <a:rPr lang="en-US"/>
              <a:t>Master title style</a:t>
            </a:r>
          </a:p>
        </p:txBody>
      </p:sp>
      <p:pic>
        <p:nvPicPr>
          <p:cNvPr id="15" name="Picture 14">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0742315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3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180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pic>
        <p:nvPicPr>
          <p:cNvPr id="14" name="Picture 13">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57624800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9863044"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A16FE2FA-60A7-824D-989C-1DE14DD4ACC3}"/>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E25E6694-41CC-5246-8950-1FCBC5A42DA5}"/>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66F85165-9A8B-4B48-92D5-DD4A6F5AFF4B}"/>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15">
            <a:extLst>
              <a:ext uri="{FF2B5EF4-FFF2-40B4-BE49-F238E27FC236}">
                <a16:creationId xmlns:a16="http://schemas.microsoft.com/office/drawing/2014/main" id="{F0ABBF8E-2FA1-4143-A3D1-85D857940BF7}"/>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Text Placeholder 15">
            <a:extLst>
              <a:ext uri="{FF2B5EF4-FFF2-40B4-BE49-F238E27FC236}">
                <a16:creationId xmlns:a16="http://schemas.microsoft.com/office/drawing/2014/main" id="{90FE50E2-7287-AF48-8B7F-254A7F65FA15}"/>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5" name="Text Placeholder 15">
            <a:extLst>
              <a:ext uri="{FF2B5EF4-FFF2-40B4-BE49-F238E27FC236}">
                <a16:creationId xmlns:a16="http://schemas.microsoft.com/office/drawing/2014/main" id="{E059A0B8-5DBB-0547-9898-6107ECB32B61}"/>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pic>
        <p:nvPicPr>
          <p:cNvPr id="12" name="Picture 11">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pic>
        <p:nvPicPr>
          <p:cNvPr id="13" name="Picture 12">
            <a:extLst>
              <a:ext uri="{FF2B5EF4-FFF2-40B4-BE49-F238E27FC236}">
                <a16:creationId xmlns:a16="http://schemas.microsoft.com/office/drawing/2014/main" id="{FC2833E2-FF85-3045-A3A6-7616CF66B6FF}"/>
              </a:ext>
            </a:extLst>
          </p:cNvPr>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713518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9849531"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
        <p:nvSpPr>
          <p:cNvPr id="19" name="Picture Placeholder 4">
            <a:extLst>
              <a:ext uri="{FF2B5EF4-FFF2-40B4-BE49-F238E27FC236}">
                <a16:creationId xmlns:a16="http://schemas.microsoft.com/office/drawing/2014/main" id="{D8D8473A-26AF-C249-A308-51D1233C19AA}"/>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8C347D0D-9ADF-F04D-A7A9-763015C2FBE9}"/>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Picture Placeholder 4">
            <a:extLst>
              <a:ext uri="{FF2B5EF4-FFF2-40B4-BE49-F238E27FC236}">
                <a16:creationId xmlns:a16="http://schemas.microsoft.com/office/drawing/2014/main" id="{338317EF-8420-7944-BC72-E01F1749B189}"/>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3" name="Text Placeholder 15">
            <a:extLst>
              <a:ext uri="{FF2B5EF4-FFF2-40B4-BE49-F238E27FC236}">
                <a16:creationId xmlns:a16="http://schemas.microsoft.com/office/drawing/2014/main" id="{75B2FE88-A057-1C45-BF75-BA661C6AE81C}"/>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Text Placeholder 15">
            <a:extLst>
              <a:ext uri="{FF2B5EF4-FFF2-40B4-BE49-F238E27FC236}">
                <a16:creationId xmlns:a16="http://schemas.microsoft.com/office/drawing/2014/main" id="{3A588400-871F-F44A-B832-D2DAB6AF61AD}"/>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5" name="Text Placeholder 15">
            <a:extLst>
              <a:ext uri="{FF2B5EF4-FFF2-40B4-BE49-F238E27FC236}">
                <a16:creationId xmlns:a16="http://schemas.microsoft.com/office/drawing/2014/main" id="{F1C8C285-4546-2C4E-8423-946982299F56}"/>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pic>
        <p:nvPicPr>
          <p:cNvPr id="13" name="Picture 12">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pic>
        <p:nvPicPr>
          <p:cNvPr id="14" name="Picture 13">
            <a:extLst>
              <a:ext uri="{FF2B5EF4-FFF2-40B4-BE49-F238E27FC236}">
                <a16:creationId xmlns:a16="http://schemas.microsoft.com/office/drawing/2014/main" id="{FC2833E2-FF85-3045-A3A6-7616CF66B6FF}"/>
              </a:ext>
            </a:extLst>
          </p:cNvPr>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8783306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9876555"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8" name="Picture Placeholder 4">
            <a:extLst>
              <a:ext uri="{FF2B5EF4-FFF2-40B4-BE49-F238E27FC236}">
                <a16:creationId xmlns:a16="http://schemas.microsoft.com/office/drawing/2014/main" id="{EA1537EA-C36C-4C48-9C17-DE22BD9EC20C}"/>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Picture Placeholder 4">
            <a:extLst>
              <a:ext uri="{FF2B5EF4-FFF2-40B4-BE49-F238E27FC236}">
                <a16:creationId xmlns:a16="http://schemas.microsoft.com/office/drawing/2014/main" id="{3A687291-0CBA-8646-91E4-32C02AB4A5AC}"/>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1" name="Picture Placeholder 4">
            <a:extLst>
              <a:ext uri="{FF2B5EF4-FFF2-40B4-BE49-F238E27FC236}">
                <a16:creationId xmlns:a16="http://schemas.microsoft.com/office/drawing/2014/main" id="{F5167438-FB8A-1D4B-BB24-9F2B40AFF33E}"/>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Text Placeholder 15">
            <a:extLst>
              <a:ext uri="{FF2B5EF4-FFF2-40B4-BE49-F238E27FC236}">
                <a16:creationId xmlns:a16="http://schemas.microsoft.com/office/drawing/2014/main" id="{3564D09F-C382-5F46-A844-6305CD1B99AC}"/>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3" name="Text Placeholder 15">
            <a:extLst>
              <a:ext uri="{FF2B5EF4-FFF2-40B4-BE49-F238E27FC236}">
                <a16:creationId xmlns:a16="http://schemas.microsoft.com/office/drawing/2014/main" id="{1E4B44F8-F3D8-7E40-8BC0-84AEE1138FF7}"/>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4" name="Text Placeholder 15">
            <a:extLst>
              <a:ext uri="{FF2B5EF4-FFF2-40B4-BE49-F238E27FC236}">
                <a16:creationId xmlns:a16="http://schemas.microsoft.com/office/drawing/2014/main" id="{B8E350C7-D56C-BB4A-923E-E08A439FDFB8}"/>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pic>
        <p:nvPicPr>
          <p:cNvPr id="18" name="Picture 17">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pic>
        <p:nvPicPr>
          <p:cNvPr id="17" name="Picture 16">
            <a:extLst>
              <a:ext uri="{FF2B5EF4-FFF2-40B4-BE49-F238E27FC236}">
                <a16:creationId xmlns:a16="http://schemas.microsoft.com/office/drawing/2014/main" id="{FC2833E2-FF85-3045-A3A6-7616CF66B6FF}"/>
              </a:ext>
            </a:extLst>
          </p:cNvPr>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9694589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4" y="0"/>
            <a:ext cx="9849531"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FDC2E9A5-4FC2-DB40-89CB-67A9A1EC11B7}"/>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Picture Placeholder 4">
            <a:extLst>
              <a:ext uri="{FF2B5EF4-FFF2-40B4-BE49-F238E27FC236}">
                <a16:creationId xmlns:a16="http://schemas.microsoft.com/office/drawing/2014/main" id="{9D71FB35-CDC5-B64B-9E71-A1098C4880A4}"/>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1" name="Picture Placeholder 4">
            <a:extLst>
              <a:ext uri="{FF2B5EF4-FFF2-40B4-BE49-F238E27FC236}">
                <a16:creationId xmlns:a16="http://schemas.microsoft.com/office/drawing/2014/main" id="{DEFC1B93-E9EB-F044-9954-5927089FF3B1}"/>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06754A93-30EC-D149-8F70-4D6C61C51083}"/>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6" name="Text Placeholder 15">
            <a:extLst>
              <a:ext uri="{FF2B5EF4-FFF2-40B4-BE49-F238E27FC236}">
                <a16:creationId xmlns:a16="http://schemas.microsoft.com/office/drawing/2014/main" id="{5A29D6DF-68BB-6C4D-AAA4-B639652E83EA}"/>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Text Placeholder 15">
            <a:extLst>
              <a:ext uri="{FF2B5EF4-FFF2-40B4-BE49-F238E27FC236}">
                <a16:creationId xmlns:a16="http://schemas.microsoft.com/office/drawing/2014/main" id="{15A68DEF-DF3E-0F48-A2EE-0609932A4F43}"/>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pic>
        <p:nvPicPr>
          <p:cNvPr id="14" name="Picture 13">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pic>
        <p:nvPicPr>
          <p:cNvPr id="13" name="Picture 12">
            <a:extLst>
              <a:ext uri="{FF2B5EF4-FFF2-40B4-BE49-F238E27FC236}">
                <a16:creationId xmlns:a16="http://schemas.microsoft.com/office/drawing/2014/main" id="{FC2833E2-FF85-3045-A3A6-7616CF66B6FF}"/>
              </a:ext>
            </a:extLst>
          </p:cNvPr>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16542793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9876553"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Title Placeholder 1">
            <a:extLst>
              <a:ext uri="{FF2B5EF4-FFF2-40B4-BE49-F238E27FC236}">
                <a16:creationId xmlns:a16="http://schemas.microsoft.com/office/drawing/2014/main" id="{55D59D9D-FC3D-CB46-9DA4-5F755258DEAC}"/>
              </a:ext>
            </a:extLst>
          </p:cNvPr>
          <p:cNvSpPr txBox="1">
            <a:spLocks/>
          </p:cNvSpPr>
          <p:nvPr/>
        </p:nvSpPr>
        <p:spPr>
          <a:xfrm>
            <a:off x="614842" y="382352"/>
            <a:ext cx="9217024" cy="504056"/>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rgbClr val="D86075"/>
                </a:solidFill>
              </a:rPr>
              <a:t>Click to edit Master title style</a:t>
            </a:r>
            <a:endParaRPr lang="en-US">
              <a:solidFill>
                <a:srgbClr val="D86075"/>
              </a:solidFill>
            </a:endParaRPr>
          </a:p>
        </p:txBody>
      </p:sp>
      <p:sp>
        <p:nvSpPr>
          <p:cNvPr id="10" name="TextBox 9">
            <a:extLst>
              <a:ext uri="{FF2B5EF4-FFF2-40B4-BE49-F238E27FC236}">
                <a16:creationId xmlns:a16="http://schemas.microsoft.com/office/drawing/2014/main" id="{97E84819-4C54-574F-8060-6984CD25582B}"/>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pic>
        <p:nvPicPr>
          <p:cNvPr id="12" name="Picture 11">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278501571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9822509"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F918A"/>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EF26B9D4-44A7-DE48-9C31-0BB04BA68670}"/>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pic>
        <p:nvPicPr>
          <p:cNvPr id="12" name="Picture 11">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133277073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9822509"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2" y="382352"/>
            <a:ext cx="9217024" cy="504056"/>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rgbClr val="0C244C"/>
                </a:solidFill>
              </a:rPr>
              <a:t>Click to edit Master title style</a:t>
            </a:r>
            <a:endParaRPr lang="en-US">
              <a:solidFill>
                <a:srgbClr val="0C244C"/>
              </a:solidFill>
            </a:endParaRPr>
          </a:p>
        </p:txBody>
      </p:sp>
      <p:pic>
        <p:nvPicPr>
          <p:cNvPr id="10" name="Picture 9">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376552361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3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9849531"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2" y="382352"/>
            <a:ext cx="9217024" cy="504056"/>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rgbClr val="0C244C"/>
                </a:solidFill>
              </a:rPr>
              <a:t>Click to edit Master title style</a:t>
            </a:r>
            <a:endParaRPr lang="en-US">
              <a:solidFill>
                <a:srgbClr val="0C244C"/>
              </a:solidFill>
            </a:endParaRPr>
          </a:p>
        </p:txBody>
      </p:sp>
      <p:pic>
        <p:nvPicPr>
          <p:cNvPr id="10" name="Picture 9">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14330542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2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63B1A4"/>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3" y="0"/>
            <a:ext cx="9849531"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pic>
        <p:nvPicPr>
          <p:cNvPr id="11" name="Picture 10">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2723940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8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dirty="0"/>
              <a:t>Click icon to add picture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Title 1">
            <a:extLst>
              <a:ext uri="{FF2B5EF4-FFF2-40B4-BE49-F238E27FC236}">
                <a16:creationId xmlns:a16="http://schemas.microsoft.com/office/drawing/2014/main" id="{91EAD4AF-BB97-A34D-BC26-D259E43EFCDF}"/>
              </a:ext>
            </a:extLst>
          </p:cNvPr>
          <p:cNvSpPr>
            <a:spLocks noGrp="1"/>
          </p:cNvSpPr>
          <p:nvPr>
            <p:ph type="ctrTitle" hasCustomPrompt="1"/>
          </p:nvPr>
        </p:nvSpPr>
        <p:spPr>
          <a:xfrm>
            <a:off x="408871" y="3256101"/>
            <a:ext cx="9144000" cy="1264424"/>
          </a:xfrm>
          <a:prstGeom prst="rect">
            <a:avLst/>
          </a:prstGeom>
        </p:spPr>
        <p:txBody>
          <a:bodyPr anchor="b"/>
          <a:lstStyle>
            <a:lvl1pPr algn="l">
              <a:defRPr sz="4000" b="1" cap="all" baseline="0">
                <a:solidFill>
                  <a:srgbClr val="0C244C"/>
                </a:solidFill>
              </a:defRPr>
            </a:lvl1pPr>
          </a:lstStyle>
          <a:p>
            <a:r>
              <a:rPr lang="en-US"/>
              <a:t>Click to edit </a:t>
            </a:r>
            <a:br>
              <a:rPr lang="en-US"/>
            </a:br>
            <a:r>
              <a:rPr lang="en-US"/>
              <a:t>Master title style</a:t>
            </a:r>
          </a:p>
        </p:txBody>
      </p:sp>
      <p:pic>
        <p:nvPicPr>
          <p:cNvPr id="16" name="Picture 15">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67944541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1151450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10081120" cy="792088"/>
          </a:xfrm>
          <a:prstGeom prst="rect">
            <a:avLst/>
          </a:prstGeom>
        </p:spPr>
        <p:txBody>
          <a:bodyPr vert="horz" lIns="91440" tIns="45720" rIns="91440" bIns="45720" rtlCol="0" anchor="ctr" anchorCtr="0">
            <a:noAutofit/>
          </a:bodyPr>
          <a:lstStyle>
            <a:lvl1pPr algn="l">
              <a:defRPr sz="3200"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42359192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647394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9354268" cy="792088"/>
          </a:xfrm>
          <a:prstGeom prst="rect">
            <a:avLst/>
          </a:prstGeom>
        </p:spPr>
        <p:txBody>
          <a:bodyPr vert="horz" lIns="91440" tIns="45720" rIns="91440" bIns="45720" rtlCol="0" anchor="ctr" anchorCtr="0">
            <a:noAutofit/>
          </a:bodyPr>
          <a:lstStyle>
            <a:lvl1pPr algn="l">
              <a:defRPr sz="3200" b="1" i="0" cap="all" normalizeH="0" baseline="0">
                <a:solidFill>
                  <a:srgbClr val="0C244C"/>
                </a:solidFill>
                <a:latin typeface="Arial"/>
                <a:cs typeface="Arial"/>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ADA0D2B-5982-4B2F-A241-B14C686C9DE6}"/>
              </a:ext>
            </a:extLst>
          </p:cNvPr>
          <p:cNvSpPr>
            <a:spLocks noGrp="1"/>
          </p:cNvSpPr>
          <p:nvPr>
            <p:ph type="pic" sz="quarter" idx="11"/>
          </p:nvPr>
        </p:nvSpPr>
        <p:spPr>
          <a:xfrm>
            <a:off x="7175500" y="1234352"/>
            <a:ext cx="4537075" cy="4282211"/>
          </a:xfrm>
          <a:prstGeom prst="rect">
            <a:avLst/>
          </a:prstGeom>
        </p:spPr>
        <p:txBody>
          <a:bodyPr/>
          <a:lstStyle/>
          <a:p>
            <a:endParaRPr lang="en-AU"/>
          </a:p>
        </p:txBody>
      </p:sp>
      <p:sp>
        <p:nvSpPr>
          <p:cNvPr id="5" name="Text Placeholder 4">
            <a:extLst>
              <a:ext uri="{FF2B5EF4-FFF2-40B4-BE49-F238E27FC236}">
                <a16:creationId xmlns:a16="http://schemas.microsoft.com/office/drawing/2014/main" id="{3F64D64B-9725-4BB4-B622-AE99987CCF52}"/>
              </a:ext>
            </a:extLst>
          </p:cNvPr>
          <p:cNvSpPr>
            <a:spLocks noGrp="1"/>
          </p:cNvSpPr>
          <p:nvPr>
            <p:ph type="body" sz="quarter" idx="12" hasCustomPrompt="1"/>
          </p:nvPr>
        </p:nvSpPr>
        <p:spPr>
          <a:xfrm>
            <a:off x="7175500" y="5668963"/>
            <a:ext cx="4537075" cy="280987"/>
          </a:xfrm>
          <a:prstGeom prst="rect">
            <a:avLst/>
          </a:prstGeom>
        </p:spPr>
        <p:txBody>
          <a:bodyPr/>
          <a:lstStyle>
            <a:lvl1pPr marL="0" indent="0">
              <a:buNone/>
              <a:defRPr sz="1000"/>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Photo caption</a:t>
            </a:r>
            <a:endParaRPr lang="en-AU"/>
          </a:p>
        </p:txBody>
      </p:sp>
    </p:spTree>
    <p:extLst>
      <p:ext uri="{BB962C8B-B14F-4D97-AF65-F5344CB8AC3E}">
        <p14:creationId xmlns:p14="http://schemas.microsoft.com/office/powerpoint/2010/main" val="42257887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647394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9354268" cy="792088"/>
          </a:xfrm>
          <a:prstGeom prst="rect">
            <a:avLst/>
          </a:prstGeom>
        </p:spPr>
        <p:txBody>
          <a:bodyPr vert="horz" lIns="91440" tIns="45720" rIns="91440" bIns="45720" rtlCol="0" anchor="ctr" anchorCtr="0">
            <a:noAutofit/>
          </a:bodyPr>
          <a:lstStyle>
            <a:lvl1pPr algn="l">
              <a:defRPr sz="3200" b="1" i="0" cap="all" normalizeH="0" baseline="0">
                <a:solidFill>
                  <a:srgbClr val="0C244C"/>
                </a:solidFill>
                <a:latin typeface="Arial"/>
                <a:cs typeface="Arial"/>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ADA0D2B-5982-4B2F-A241-B14C686C9DE6}"/>
              </a:ext>
            </a:extLst>
          </p:cNvPr>
          <p:cNvSpPr>
            <a:spLocks noGrp="1"/>
          </p:cNvSpPr>
          <p:nvPr>
            <p:ph type="pic" sz="quarter" idx="11"/>
          </p:nvPr>
        </p:nvSpPr>
        <p:spPr>
          <a:xfrm>
            <a:off x="7175500" y="1234352"/>
            <a:ext cx="4537075" cy="4282211"/>
          </a:xfrm>
          <a:prstGeom prst="rect">
            <a:avLst/>
          </a:prstGeom>
        </p:spPr>
        <p:txBody>
          <a:bodyPr/>
          <a:lstStyle/>
          <a:p>
            <a:endParaRPr lang="en-AU"/>
          </a:p>
        </p:txBody>
      </p:sp>
      <p:sp>
        <p:nvSpPr>
          <p:cNvPr id="5" name="Text Placeholder 4">
            <a:extLst>
              <a:ext uri="{FF2B5EF4-FFF2-40B4-BE49-F238E27FC236}">
                <a16:creationId xmlns:a16="http://schemas.microsoft.com/office/drawing/2014/main" id="{3F64D64B-9725-4BB4-B622-AE99987CCF52}"/>
              </a:ext>
            </a:extLst>
          </p:cNvPr>
          <p:cNvSpPr>
            <a:spLocks noGrp="1"/>
          </p:cNvSpPr>
          <p:nvPr>
            <p:ph type="body" sz="quarter" idx="12" hasCustomPrompt="1"/>
          </p:nvPr>
        </p:nvSpPr>
        <p:spPr>
          <a:xfrm>
            <a:off x="7175500" y="5668963"/>
            <a:ext cx="4537075" cy="280987"/>
          </a:xfrm>
          <a:prstGeom prst="rect">
            <a:avLst/>
          </a:prstGeom>
        </p:spPr>
        <p:txBody>
          <a:bodyPr/>
          <a:lstStyle>
            <a:lvl1pPr marL="0" indent="0">
              <a:buNone/>
              <a:defRPr sz="1000"/>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Photo caption</a:t>
            </a:r>
            <a:endParaRPr lang="en-AU"/>
          </a:p>
        </p:txBody>
      </p:sp>
    </p:spTree>
    <p:extLst>
      <p:ext uri="{BB962C8B-B14F-4D97-AF65-F5344CB8AC3E}">
        <p14:creationId xmlns:p14="http://schemas.microsoft.com/office/powerpoint/2010/main" val="21782902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647394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9354268" cy="792088"/>
          </a:xfrm>
          <a:prstGeom prst="rect">
            <a:avLst/>
          </a:prstGeom>
        </p:spPr>
        <p:txBody>
          <a:bodyPr vert="horz" lIns="91440" tIns="45720" rIns="91440" bIns="45720" rtlCol="0" anchor="ctr" anchorCtr="0">
            <a:noAutofit/>
          </a:bodyPr>
          <a:lstStyle>
            <a:lvl1pPr algn="l">
              <a:defRPr sz="3200" b="1" i="0" cap="all" normalizeH="0" baseline="0">
                <a:solidFill>
                  <a:srgbClr val="0C244C"/>
                </a:solidFill>
                <a:latin typeface="Arial"/>
                <a:cs typeface="Arial"/>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ADA0D2B-5982-4B2F-A241-B14C686C9DE6}"/>
              </a:ext>
            </a:extLst>
          </p:cNvPr>
          <p:cNvSpPr>
            <a:spLocks noGrp="1"/>
          </p:cNvSpPr>
          <p:nvPr>
            <p:ph type="pic" sz="quarter" idx="11"/>
          </p:nvPr>
        </p:nvSpPr>
        <p:spPr>
          <a:xfrm>
            <a:off x="7175500" y="1234352"/>
            <a:ext cx="4537075" cy="4282211"/>
          </a:xfrm>
          <a:prstGeom prst="rect">
            <a:avLst/>
          </a:prstGeom>
        </p:spPr>
        <p:txBody>
          <a:bodyPr/>
          <a:lstStyle/>
          <a:p>
            <a:endParaRPr lang="en-AU"/>
          </a:p>
        </p:txBody>
      </p:sp>
      <p:sp>
        <p:nvSpPr>
          <p:cNvPr id="5" name="Text Placeholder 4">
            <a:extLst>
              <a:ext uri="{FF2B5EF4-FFF2-40B4-BE49-F238E27FC236}">
                <a16:creationId xmlns:a16="http://schemas.microsoft.com/office/drawing/2014/main" id="{3F64D64B-9725-4BB4-B622-AE99987CCF52}"/>
              </a:ext>
            </a:extLst>
          </p:cNvPr>
          <p:cNvSpPr>
            <a:spLocks noGrp="1"/>
          </p:cNvSpPr>
          <p:nvPr>
            <p:ph type="body" sz="quarter" idx="12" hasCustomPrompt="1"/>
          </p:nvPr>
        </p:nvSpPr>
        <p:spPr>
          <a:xfrm>
            <a:off x="7175500" y="5668963"/>
            <a:ext cx="4537075" cy="280987"/>
          </a:xfrm>
          <a:prstGeom prst="rect">
            <a:avLst/>
          </a:prstGeom>
        </p:spPr>
        <p:txBody>
          <a:bodyPr/>
          <a:lstStyle>
            <a:lvl1pPr marL="0" indent="0">
              <a:buNone/>
              <a:defRPr sz="1000"/>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Photo caption</a:t>
            </a:r>
            <a:endParaRPr lang="en-AU"/>
          </a:p>
        </p:txBody>
      </p:sp>
    </p:spTree>
    <p:extLst>
      <p:ext uri="{BB962C8B-B14F-4D97-AF65-F5344CB8AC3E}">
        <p14:creationId xmlns:p14="http://schemas.microsoft.com/office/powerpoint/2010/main" val="286429949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647394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9354268" cy="792088"/>
          </a:xfrm>
          <a:prstGeom prst="rect">
            <a:avLst/>
          </a:prstGeom>
        </p:spPr>
        <p:txBody>
          <a:bodyPr vert="horz" lIns="91440" tIns="45720" rIns="91440" bIns="45720" rtlCol="0" anchor="ctr" anchorCtr="0">
            <a:noAutofit/>
          </a:bodyPr>
          <a:lstStyle>
            <a:lvl1pPr algn="l">
              <a:defRPr sz="3200" b="1" i="0" cap="all" normalizeH="0" baseline="0">
                <a:solidFill>
                  <a:srgbClr val="0C244C"/>
                </a:solidFill>
                <a:latin typeface="Arial"/>
                <a:cs typeface="Arial"/>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ADA0D2B-5982-4B2F-A241-B14C686C9DE6}"/>
              </a:ext>
            </a:extLst>
          </p:cNvPr>
          <p:cNvSpPr>
            <a:spLocks noGrp="1"/>
          </p:cNvSpPr>
          <p:nvPr>
            <p:ph type="pic" sz="quarter" idx="11"/>
          </p:nvPr>
        </p:nvSpPr>
        <p:spPr>
          <a:xfrm>
            <a:off x="7175500" y="1234352"/>
            <a:ext cx="4537075" cy="4282211"/>
          </a:xfrm>
          <a:prstGeom prst="rect">
            <a:avLst/>
          </a:prstGeom>
        </p:spPr>
        <p:txBody>
          <a:bodyPr/>
          <a:lstStyle/>
          <a:p>
            <a:endParaRPr lang="en-AU"/>
          </a:p>
        </p:txBody>
      </p:sp>
      <p:sp>
        <p:nvSpPr>
          <p:cNvPr id="5" name="Text Placeholder 4">
            <a:extLst>
              <a:ext uri="{FF2B5EF4-FFF2-40B4-BE49-F238E27FC236}">
                <a16:creationId xmlns:a16="http://schemas.microsoft.com/office/drawing/2014/main" id="{3F64D64B-9725-4BB4-B622-AE99987CCF52}"/>
              </a:ext>
            </a:extLst>
          </p:cNvPr>
          <p:cNvSpPr>
            <a:spLocks noGrp="1"/>
          </p:cNvSpPr>
          <p:nvPr>
            <p:ph type="body" sz="quarter" idx="12" hasCustomPrompt="1"/>
          </p:nvPr>
        </p:nvSpPr>
        <p:spPr>
          <a:xfrm>
            <a:off x="7175500" y="5668963"/>
            <a:ext cx="4537075" cy="280987"/>
          </a:xfrm>
          <a:prstGeom prst="rect">
            <a:avLst/>
          </a:prstGeom>
        </p:spPr>
        <p:txBody>
          <a:bodyPr/>
          <a:lstStyle>
            <a:lvl1pPr marL="0" indent="0">
              <a:buNone/>
              <a:defRPr sz="1000"/>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Photo caption</a:t>
            </a:r>
            <a:endParaRPr lang="en-AU"/>
          </a:p>
        </p:txBody>
      </p:sp>
    </p:spTree>
    <p:extLst>
      <p:ext uri="{BB962C8B-B14F-4D97-AF65-F5344CB8AC3E}">
        <p14:creationId xmlns:p14="http://schemas.microsoft.com/office/powerpoint/2010/main" val="9790684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647394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0C1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9354268" cy="792088"/>
          </a:xfrm>
          <a:prstGeom prst="rect">
            <a:avLst/>
          </a:prstGeom>
        </p:spPr>
        <p:txBody>
          <a:bodyPr vert="horz" lIns="91440" tIns="45720" rIns="91440" bIns="45720" rtlCol="0" anchor="ctr" anchorCtr="0">
            <a:noAutofit/>
          </a:bodyPr>
          <a:lstStyle>
            <a:lvl1pPr algn="l">
              <a:defRPr sz="3200" b="1" i="0" cap="all" normalizeH="0" baseline="0">
                <a:solidFill>
                  <a:schemeClr val="bg1"/>
                </a:solidFill>
                <a:latin typeface="Arial"/>
                <a:cs typeface="Arial"/>
              </a:defRPr>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BADA0D2B-5982-4B2F-A241-B14C686C9DE6}"/>
              </a:ext>
            </a:extLst>
          </p:cNvPr>
          <p:cNvSpPr>
            <a:spLocks noGrp="1"/>
          </p:cNvSpPr>
          <p:nvPr>
            <p:ph type="pic" sz="quarter" idx="11"/>
          </p:nvPr>
        </p:nvSpPr>
        <p:spPr>
          <a:xfrm>
            <a:off x="7175500" y="1234352"/>
            <a:ext cx="4537075" cy="4282211"/>
          </a:xfrm>
          <a:prstGeom prst="rect">
            <a:avLst/>
          </a:prstGeom>
        </p:spPr>
        <p:txBody>
          <a:bodyPr/>
          <a:lstStyle/>
          <a:p>
            <a:endParaRPr lang="en-AU"/>
          </a:p>
        </p:txBody>
      </p:sp>
      <p:sp>
        <p:nvSpPr>
          <p:cNvPr id="5" name="Text Placeholder 4">
            <a:extLst>
              <a:ext uri="{FF2B5EF4-FFF2-40B4-BE49-F238E27FC236}">
                <a16:creationId xmlns:a16="http://schemas.microsoft.com/office/drawing/2014/main" id="{3F64D64B-9725-4BB4-B622-AE99987CCF52}"/>
              </a:ext>
            </a:extLst>
          </p:cNvPr>
          <p:cNvSpPr>
            <a:spLocks noGrp="1"/>
          </p:cNvSpPr>
          <p:nvPr>
            <p:ph type="body" sz="quarter" idx="12" hasCustomPrompt="1"/>
          </p:nvPr>
        </p:nvSpPr>
        <p:spPr>
          <a:xfrm>
            <a:off x="7175500" y="5668963"/>
            <a:ext cx="4537075" cy="280987"/>
          </a:xfrm>
          <a:prstGeom prst="rect">
            <a:avLst/>
          </a:prstGeom>
        </p:spPr>
        <p:txBody>
          <a:bodyPr/>
          <a:lstStyle>
            <a:lvl1pPr marL="0" indent="0">
              <a:buNone/>
              <a:defRPr sz="1000"/>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Photo caption</a:t>
            </a:r>
            <a:endParaRPr lang="en-AU"/>
          </a:p>
        </p:txBody>
      </p:sp>
    </p:spTree>
    <p:extLst>
      <p:ext uri="{BB962C8B-B14F-4D97-AF65-F5344CB8AC3E}">
        <p14:creationId xmlns:p14="http://schemas.microsoft.com/office/powerpoint/2010/main" val="255647891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647394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9354268" cy="792088"/>
          </a:xfrm>
          <a:prstGeom prst="rect">
            <a:avLst/>
          </a:prstGeom>
        </p:spPr>
        <p:txBody>
          <a:bodyPr vert="horz" lIns="91440" tIns="45720" rIns="91440" bIns="45720" rtlCol="0" anchor="ctr" anchorCtr="0">
            <a:noAutofit/>
          </a:bodyPr>
          <a:lstStyle>
            <a:lvl1pPr algn="l">
              <a:defRPr sz="3200" b="1" i="0" cap="all" normalizeH="0" baseline="0">
                <a:solidFill>
                  <a:schemeClr val="bg1"/>
                </a:solidFill>
                <a:latin typeface="Arial"/>
                <a:cs typeface="Arial"/>
              </a:defRPr>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BADA0D2B-5982-4B2F-A241-B14C686C9DE6}"/>
              </a:ext>
            </a:extLst>
          </p:cNvPr>
          <p:cNvSpPr>
            <a:spLocks noGrp="1"/>
          </p:cNvSpPr>
          <p:nvPr>
            <p:ph type="pic" sz="quarter" idx="11"/>
          </p:nvPr>
        </p:nvSpPr>
        <p:spPr>
          <a:xfrm>
            <a:off x="7175500" y="1234352"/>
            <a:ext cx="4537075" cy="4282211"/>
          </a:xfrm>
          <a:prstGeom prst="rect">
            <a:avLst/>
          </a:prstGeom>
        </p:spPr>
        <p:txBody>
          <a:bodyPr/>
          <a:lstStyle/>
          <a:p>
            <a:endParaRPr lang="en-AU"/>
          </a:p>
        </p:txBody>
      </p:sp>
      <p:sp>
        <p:nvSpPr>
          <p:cNvPr id="5" name="Text Placeholder 4">
            <a:extLst>
              <a:ext uri="{FF2B5EF4-FFF2-40B4-BE49-F238E27FC236}">
                <a16:creationId xmlns:a16="http://schemas.microsoft.com/office/drawing/2014/main" id="{3F64D64B-9725-4BB4-B622-AE99987CCF52}"/>
              </a:ext>
            </a:extLst>
          </p:cNvPr>
          <p:cNvSpPr>
            <a:spLocks noGrp="1"/>
          </p:cNvSpPr>
          <p:nvPr>
            <p:ph type="body" sz="quarter" idx="12" hasCustomPrompt="1"/>
          </p:nvPr>
        </p:nvSpPr>
        <p:spPr>
          <a:xfrm>
            <a:off x="7175500" y="5668963"/>
            <a:ext cx="4537075" cy="280987"/>
          </a:xfrm>
          <a:prstGeom prst="rect">
            <a:avLst/>
          </a:prstGeom>
        </p:spPr>
        <p:txBody>
          <a:bodyPr/>
          <a:lstStyle>
            <a:lvl1pPr marL="0" indent="0">
              <a:buNone/>
              <a:defRPr sz="1000"/>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Photo caption</a:t>
            </a:r>
            <a:endParaRPr lang="en-AU"/>
          </a:p>
        </p:txBody>
      </p:sp>
    </p:spTree>
    <p:extLst>
      <p:ext uri="{BB962C8B-B14F-4D97-AF65-F5344CB8AC3E}">
        <p14:creationId xmlns:p14="http://schemas.microsoft.com/office/powerpoint/2010/main" val="49241736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4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647394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762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9354268" cy="792088"/>
          </a:xfrm>
          <a:prstGeom prst="rect">
            <a:avLst/>
          </a:prstGeom>
        </p:spPr>
        <p:txBody>
          <a:bodyPr vert="horz" lIns="91440" tIns="45720" rIns="91440" bIns="45720" rtlCol="0" anchor="ctr" anchorCtr="0">
            <a:noAutofit/>
          </a:bodyPr>
          <a:lstStyle>
            <a:lvl1pPr algn="l">
              <a:defRPr sz="3200" b="1" i="0" cap="all" normalizeH="0" baseline="0">
                <a:solidFill>
                  <a:schemeClr val="bg1"/>
                </a:solidFill>
                <a:latin typeface="Arial"/>
                <a:cs typeface="Arial"/>
              </a:defRPr>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BADA0D2B-5982-4B2F-A241-B14C686C9DE6}"/>
              </a:ext>
            </a:extLst>
          </p:cNvPr>
          <p:cNvSpPr>
            <a:spLocks noGrp="1"/>
          </p:cNvSpPr>
          <p:nvPr>
            <p:ph type="pic" sz="quarter" idx="11"/>
          </p:nvPr>
        </p:nvSpPr>
        <p:spPr>
          <a:xfrm>
            <a:off x="7175500" y="1234352"/>
            <a:ext cx="4537075" cy="4282211"/>
          </a:xfrm>
          <a:prstGeom prst="rect">
            <a:avLst/>
          </a:prstGeom>
        </p:spPr>
        <p:txBody>
          <a:bodyPr/>
          <a:lstStyle/>
          <a:p>
            <a:endParaRPr lang="en-AU"/>
          </a:p>
        </p:txBody>
      </p:sp>
      <p:sp>
        <p:nvSpPr>
          <p:cNvPr id="5" name="Text Placeholder 4">
            <a:extLst>
              <a:ext uri="{FF2B5EF4-FFF2-40B4-BE49-F238E27FC236}">
                <a16:creationId xmlns:a16="http://schemas.microsoft.com/office/drawing/2014/main" id="{3F64D64B-9725-4BB4-B622-AE99987CCF52}"/>
              </a:ext>
            </a:extLst>
          </p:cNvPr>
          <p:cNvSpPr>
            <a:spLocks noGrp="1"/>
          </p:cNvSpPr>
          <p:nvPr>
            <p:ph type="body" sz="quarter" idx="12" hasCustomPrompt="1"/>
          </p:nvPr>
        </p:nvSpPr>
        <p:spPr>
          <a:xfrm>
            <a:off x="7175500" y="5668963"/>
            <a:ext cx="4537075" cy="280987"/>
          </a:xfrm>
          <a:prstGeom prst="rect">
            <a:avLst/>
          </a:prstGeom>
        </p:spPr>
        <p:txBody>
          <a:bodyPr/>
          <a:lstStyle>
            <a:lvl1pPr marL="0" indent="0">
              <a:buNone/>
              <a:defRPr sz="1000"/>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Photo caption</a:t>
            </a:r>
            <a:endParaRPr lang="en-AU"/>
          </a:p>
        </p:txBody>
      </p:sp>
    </p:spTree>
    <p:extLst>
      <p:ext uri="{BB962C8B-B14F-4D97-AF65-F5344CB8AC3E}">
        <p14:creationId xmlns:p14="http://schemas.microsoft.com/office/powerpoint/2010/main" val="206531056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1151450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3076"/>
            <a:ext cx="9912427" cy="1052736"/>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33400"/>
            <a:ext cx="10081120" cy="792088"/>
          </a:xfrm>
          <a:prstGeom prst="rect">
            <a:avLst/>
          </a:prstGeom>
        </p:spPr>
        <p:txBody>
          <a:bodyPr vert="horz" lIns="91440" tIns="45720" rIns="91440" bIns="45720" rtlCol="0" anchor="ctr" anchorCtr="0">
            <a:noAutofit/>
          </a:bodyPr>
          <a:lstStyle>
            <a:lvl1pPr algn="l">
              <a:defRPr sz="3200"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2582563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38_Title and Content">
    <p:spTree>
      <p:nvGrpSpPr>
        <p:cNvPr id="1" name=""/>
        <p:cNvGrpSpPr/>
        <p:nvPr/>
      </p:nvGrpSpPr>
      <p:grpSpPr>
        <a:xfrm>
          <a:off x="0" y="0"/>
          <a:ext cx="0" cy="0"/>
          <a:chOff x="0" y="0"/>
          <a:chExt cx="0" cy="0"/>
        </a:xfrm>
      </p:grpSpPr>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6" y="0"/>
            <a:ext cx="9912427" cy="1052736"/>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C244C"/>
              </a:solidFill>
            </a:endParaRPr>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36774"/>
            <a:ext cx="10081120" cy="792088"/>
          </a:xfrm>
          <a:prstGeom prst="rect">
            <a:avLst/>
          </a:prstGeom>
        </p:spPr>
        <p:txBody>
          <a:bodyPr vert="horz" lIns="91440" tIns="45720" rIns="91440" bIns="45720" rtlCol="0" anchor="ctr" anchorCtr="0">
            <a:noAutofit/>
          </a:bodyPr>
          <a:lstStyle>
            <a:lvl1pPr algn="l">
              <a:defRPr sz="3200" b="1" i="0" cap="all" normalizeH="0" baseline="0">
                <a:solidFill>
                  <a:srgbClr val="0C244C"/>
                </a:solidFill>
                <a:latin typeface="Arial"/>
                <a:cs typeface="Arial"/>
              </a:defRPr>
            </a:lvl1pPr>
          </a:lstStyle>
          <a:p>
            <a:r>
              <a:rPr lang="en-GB"/>
              <a:t>Click to edit Master title style</a:t>
            </a:r>
            <a:endParaRPr lang="en-US"/>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1151450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2097091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D2D03C4-E117-484F-81D3-479BECBE7857}"/>
              </a:ext>
            </a:extLst>
          </p:cNvPr>
          <p:cNvSpPr/>
          <p:nvPr/>
        </p:nvSpPr>
        <p:spPr>
          <a:xfrm>
            <a:off x="0" y="2974999"/>
            <a:ext cx="12192000" cy="326231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27" name="Group 26">
            <a:extLst>
              <a:ext uri="{FF2B5EF4-FFF2-40B4-BE49-F238E27FC236}">
                <a16:creationId xmlns:a16="http://schemas.microsoft.com/office/drawing/2014/main" id="{21D1CEC8-FE6C-C547-8A44-EA0E876652E9}"/>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8" name="Freeform: Shape 6">
              <a:extLst>
                <a:ext uri="{FF2B5EF4-FFF2-40B4-BE49-F238E27FC236}">
                  <a16:creationId xmlns:a16="http://schemas.microsoft.com/office/drawing/2014/main" id="{7B32C52B-801B-C247-90DF-E05E9D49F22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29" name="Group 28">
              <a:extLst>
                <a:ext uri="{FF2B5EF4-FFF2-40B4-BE49-F238E27FC236}">
                  <a16:creationId xmlns:a16="http://schemas.microsoft.com/office/drawing/2014/main" id="{F95AB615-4C18-914D-8AC1-6B779BB35333}"/>
                </a:ext>
              </a:extLst>
            </p:cNvPr>
            <p:cNvGrpSpPr/>
            <p:nvPr/>
          </p:nvGrpSpPr>
          <p:grpSpPr>
            <a:xfrm>
              <a:off x="958955" y="2060848"/>
              <a:ext cx="196444" cy="196444"/>
              <a:chOff x="519961" y="1999640"/>
              <a:chExt cx="196444" cy="196444"/>
            </a:xfrm>
            <a:grpFill/>
          </p:grpSpPr>
          <p:sp>
            <p:nvSpPr>
              <p:cNvPr id="30" name="Freeform: Shape 7">
                <a:extLst>
                  <a:ext uri="{FF2B5EF4-FFF2-40B4-BE49-F238E27FC236}">
                    <a16:creationId xmlns:a16="http://schemas.microsoft.com/office/drawing/2014/main" id="{7A8CDFC4-1C1E-4848-B87C-A6BB053FF887}"/>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31" name="Freeform: Shape 8">
                <a:extLst>
                  <a:ext uri="{FF2B5EF4-FFF2-40B4-BE49-F238E27FC236}">
                    <a16:creationId xmlns:a16="http://schemas.microsoft.com/office/drawing/2014/main" id="{43A62944-0409-8E44-9C40-AB5870860DE5}"/>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32" name="Freeform: Shape 9">
                <a:extLst>
                  <a:ext uri="{FF2B5EF4-FFF2-40B4-BE49-F238E27FC236}">
                    <a16:creationId xmlns:a16="http://schemas.microsoft.com/office/drawing/2014/main" id="{96733F5D-E834-6745-A36D-EC5FE82ECD38}"/>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33" name="Freeform: Shape 10">
                <a:extLst>
                  <a:ext uri="{FF2B5EF4-FFF2-40B4-BE49-F238E27FC236}">
                    <a16:creationId xmlns:a16="http://schemas.microsoft.com/office/drawing/2014/main" id="{C94B10BE-C81B-E24A-8B6A-1545902DFB5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256100"/>
            <a:ext cx="9144000" cy="1264424"/>
          </a:xfrm>
          <a:prstGeom prst="rect">
            <a:avLst/>
          </a:prstGeom>
        </p:spPr>
        <p:txBody>
          <a:bodyPr anchor="b"/>
          <a:lstStyle>
            <a:lvl1pPr algn="l">
              <a:defRPr sz="4000" b="1" cap="all" baseline="0">
                <a:solidFill>
                  <a:srgbClr val="0C244C"/>
                </a:solidFill>
              </a:defRPr>
            </a:lvl1pPr>
          </a:lstStyle>
          <a:p>
            <a:r>
              <a:rPr lang="en-US"/>
              <a:t>Click to edit </a:t>
            </a:r>
            <a:br>
              <a:rPr lang="en-US"/>
            </a:br>
            <a:r>
              <a:rPr lang="en-US"/>
              <a:t>Master title style</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dirty="0"/>
              <a:t>Click icon to add picture</a:t>
            </a:r>
            <a:endParaRPr lang="en-US" dirty="0"/>
          </a:p>
        </p:txBody>
      </p:sp>
      <p:pic>
        <p:nvPicPr>
          <p:cNvPr id="13" name="Picture 12">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55915930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39_Title and Content">
    <p:spTree>
      <p:nvGrpSpPr>
        <p:cNvPr id="1" name=""/>
        <p:cNvGrpSpPr/>
        <p:nvPr/>
      </p:nvGrpSpPr>
      <p:grpSpPr>
        <a:xfrm>
          <a:off x="0" y="0"/>
          <a:ext cx="0" cy="0"/>
          <a:chOff x="0" y="0"/>
          <a:chExt cx="0" cy="0"/>
        </a:xfrm>
      </p:grpSpPr>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6" y="0"/>
            <a:ext cx="9912427" cy="1052736"/>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72517" y="169000"/>
            <a:ext cx="10081120" cy="792088"/>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1151450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8" name="Title Placeholder 1">
            <a:extLst>
              <a:ext uri="{FF2B5EF4-FFF2-40B4-BE49-F238E27FC236}">
                <a16:creationId xmlns:a16="http://schemas.microsoft.com/office/drawing/2014/main" id="{1DD679C6-97F4-41B3-80CE-3B89920EE62C}"/>
              </a:ext>
            </a:extLst>
          </p:cNvPr>
          <p:cNvSpPr txBox="1">
            <a:spLocks/>
          </p:cNvSpPr>
          <p:nvPr userDrawn="1"/>
        </p:nvSpPr>
        <p:spPr>
          <a:xfrm>
            <a:off x="335360" y="221132"/>
            <a:ext cx="9001000" cy="792088"/>
          </a:xfrm>
          <a:prstGeom prst="rect">
            <a:avLst/>
          </a:prstGeom>
        </p:spPr>
        <p:txBody>
          <a:bodyPr vert="horz" lIns="91440" tIns="45720" rIns="91440" bIns="45720" rtlCol="0" anchor="ctr" anchorCtr="0">
            <a:noAutofit/>
          </a:bodyPr>
          <a:lstStyle>
            <a:lvl1pPr algn="l" defTabSz="685800" rtl="0" eaLnBrk="1" latinLnBrk="0" hangingPunct="1">
              <a:lnSpc>
                <a:spcPct val="90000"/>
              </a:lnSpc>
              <a:spcBef>
                <a:spcPct val="0"/>
              </a:spcBef>
              <a:buNone/>
              <a:defRPr sz="3200" b="1" i="0" kern="1200" cap="all" normalizeH="0" baseline="0">
                <a:solidFill>
                  <a:srgbClr val="762000"/>
                </a:solidFill>
                <a:latin typeface="Arial"/>
                <a:ea typeface="+mj-ea"/>
                <a:cs typeface="Arial"/>
              </a:defRPr>
            </a:lvl1pPr>
          </a:lstStyle>
          <a:p>
            <a:r>
              <a:rPr lang="en-GB">
                <a:solidFill>
                  <a:srgbClr val="0C244C"/>
                </a:solidFill>
              </a:rPr>
              <a:t>Click to edit Master title style</a:t>
            </a:r>
            <a:endParaRPr lang="en-US">
              <a:solidFill>
                <a:srgbClr val="0C244C"/>
              </a:solidFill>
            </a:endParaRPr>
          </a:p>
        </p:txBody>
      </p:sp>
    </p:spTree>
    <p:extLst>
      <p:ext uri="{BB962C8B-B14F-4D97-AF65-F5344CB8AC3E}">
        <p14:creationId xmlns:p14="http://schemas.microsoft.com/office/powerpoint/2010/main" val="346224432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3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335360" y="1255068"/>
            <a:ext cx="11521280" cy="4910236"/>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D86075"/>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6" y="0"/>
            <a:ext cx="9912427" cy="1052736"/>
          </a:xfrm>
          <a:prstGeom prst="round2DiagRect">
            <a:avLst>
              <a:gd name="adj1" fmla="val 42510"/>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658" y="130324"/>
            <a:ext cx="9001000" cy="792088"/>
          </a:xfrm>
          <a:prstGeom prst="rect">
            <a:avLst/>
          </a:prstGeom>
        </p:spPr>
        <p:txBody>
          <a:bodyPr vert="horz" lIns="91440" tIns="45720" rIns="91440" bIns="45720" rtlCol="0" anchor="ctr" anchorCtr="0">
            <a:noAutofit/>
          </a:bodyPr>
          <a:lstStyle>
            <a:lvl1pPr algn="l">
              <a:defRPr sz="3200" b="1" i="0" cap="all" normalizeH="0" baseline="0">
                <a:solidFill>
                  <a:srgbClr val="762000"/>
                </a:solidFill>
                <a:latin typeface="Arial"/>
                <a:cs typeface="Arial"/>
              </a:defRPr>
            </a:lvl1pPr>
          </a:lstStyle>
          <a:p>
            <a:r>
              <a:rPr lang="en-GB"/>
              <a:t>Click to edit Master title style</a:t>
            </a:r>
            <a:endParaRPr lang="en-US"/>
          </a:p>
        </p:txBody>
      </p:sp>
      <p:pic>
        <p:nvPicPr>
          <p:cNvPr id="3" name="Picture 2">
            <a:extLst>
              <a:ext uri="{FF2B5EF4-FFF2-40B4-BE49-F238E27FC236}">
                <a16:creationId xmlns:a16="http://schemas.microsoft.com/office/drawing/2014/main" id="{22B7926A-6717-438D-8E57-D12B7A2B9B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115400786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63CED192-F6AA-F84B-A24E-F2B1462C0185}"/>
              </a:ext>
            </a:extLst>
          </p:cNvPr>
          <p:cNvSpPr/>
          <p:nvPr/>
        </p:nvSpPr>
        <p:spPr>
          <a:xfrm flipH="1">
            <a:off x="-4" y="0"/>
            <a:ext cx="9863042"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2126A5E3-F8BB-9847-A268-2C44D477175C}"/>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5B616937-BF51-4049-AF81-62EC6F0226C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289177523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3" y="0"/>
            <a:ext cx="9808998"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310331289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7B889128-811C-DE4A-B7A2-B59A0C053A56}"/>
              </a:ext>
            </a:extLst>
          </p:cNvPr>
          <p:cNvSpPr/>
          <p:nvPr/>
        </p:nvSpPr>
        <p:spPr>
          <a:xfrm flipH="1">
            <a:off x="-3" y="0"/>
            <a:ext cx="9863042"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FEB1C999-967E-FC4C-BAD0-5FB4A50DC688}"/>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B9889083-EE2F-7A4E-A509-D04642586167}"/>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D86075"/>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393672222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D86075"/>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9863042"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pic>
        <p:nvPicPr>
          <p:cNvPr id="6" name="Picture 5">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428948884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5" y="0"/>
            <a:ext cx="9863043"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pic>
        <p:nvPicPr>
          <p:cNvPr id="10" name="Picture 9">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140134802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2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4" y="0"/>
            <a:ext cx="9849531"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pic>
        <p:nvPicPr>
          <p:cNvPr id="10" name="Picture 9">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330747251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id="{73552B9F-8377-FB4F-8941-AB38DB9617E2}"/>
              </a:ext>
            </a:extLst>
          </p:cNvPr>
          <p:cNvSpPr/>
          <p:nvPr/>
        </p:nvSpPr>
        <p:spPr>
          <a:xfrm flipH="1">
            <a:off x="-5" y="0"/>
            <a:ext cx="9863043"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6599E6-9DC6-BA42-B07B-A51823709D52}"/>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pic>
        <p:nvPicPr>
          <p:cNvPr id="12" name="Picture 11">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85684433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2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4CC5ADD0-5755-9341-A794-D9405AB1CE9B}"/>
              </a:ext>
            </a:extLst>
          </p:cNvPr>
          <p:cNvSpPr/>
          <p:nvPr/>
        </p:nvSpPr>
        <p:spPr>
          <a:xfrm flipH="1">
            <a:off x="-3" y="0"/>
            <a:ext cx="9863042"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CB631168-B793-ED49-B934-593139FB844D}"/>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pic>
        <p:nvPicPr>
          <p:cNvPr id="10" name="Picture 9">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1851756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2_Title Slid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4999"/>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dirty="0"/>
              <a:t>Click icon to add picture</a:t>
            </a:r>
            <a:endParaRPr lang="en-US" dirty="0"/>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b"/>
          <a:lstStyle>
            <a:lvl1pPr algn="l">
              <a:defRPr sz="4000" b="1" cap="all" baseline="0">
                <a:solidFill>
                  <a:schemeClr val="bg1"/>
                </a:solidFill>
              </a:defRPr>
            </a:lvl1pPr>
          </a:lstStyle>
          <a:p>
            <a:r>
              <a:rPr lang="en-US"/>
              <a:t>Click to edit </a:t>
            </a:r>
            <a:br>
              <a:rPr lang="en-US"/>
            </a:br>
            <a:r>
              <a:rPr lang="en-US"/>
              <a:t>Master title style</a:t>
            </a:r>
          </a:p>
        </p:txBody>
      </p:sp>
      <p:pic>
        <p:nvPicPr>
          <p:cNvPr id="13" name="Picture 12">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09455231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9863042"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pic>
        <p:nvPicPr>
          <p:cNvPr id="12" name="Picture 11">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303020360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2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9849531"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413685320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2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9714421"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79149770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2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3B006B63-8E25-D245-AC46-2D9232FE60EF}"/>
              </a:ext>
            </a:extLst>
          </p:cNvPr>
          <p:cNvSpPr/>
          <p:nvPr/>
        </p:nvSpPr>
        <p:spPr>
          <a:xfrm flipH="1">
            <a:off x="-3" y="0"/>
            <a:ext cx="9863042"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E9AE0E48-35E1-674B-9BA8-70FDCA86D08C}"/>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2368D3C0-A3CA-1842-B423-E84646E29129}"/>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B290A2BC-7D5D-A24B-B48D-1F07B9826428}"/>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F3A597FB-2E42-6541-9B9F-09CAB4F3DCF5}"/>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56988867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2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3" y="0"/>
            <a:ext cx="9836020"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34668409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27019"/>
            <a:ext cx="12192000" cy="6187569"/>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itle Placeholder 1">
            <a:extLst>
              <a:ext uri="{FF2B5EF4-FFF2-40B4-BE49-F238E27FC236}">
                <a16:creationId xmlns:a16="http://schemas.microsoft.com/office/drawing/2014/main" id="{87BCE467-8FF7-7945-878B-23B94E0DB33B}"/>
              </a:ext>
            </a:extLst>
          </p:cNvPr>
          <p:cNvSpPr>
            <a:spLocks noGrp="1"/>
          </p:cNvSpPr>
          <p:nvPr>
            <p:ph type="title"/>
          </p:nvPr>
        </p:nvSpPr>
        <p:spPr>
          <a:xfrm>
            <a:off x="719403" y="413792"/>
            <a:ext cx="7872875"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GB"/>
              <a:t>Click to edit Master title style</a:t>
            </a:r>
            <a:endParaRPr lang="en-US"/>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5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6" name="TextBox 5">
            <a:extLst>
              <a:ext uri="{FF2B5EF4-FFF2-40B4-BE49-F238E27FC236}">
                <a16:creationId xmlns:a16="http://schemas.microsoft.com/office/drawing/2014/main" id="{3139E716-9E10-714C-83A4-72BF32D9A06F}"/>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pic>
        <p:nvPicPr>
          <p:cNvPr id="7" name="Picture 6">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40700423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27385"/>
            <a:ext cx="12192000" cy="6268991"/>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9" name="Round Diagonal Corner Rectangle 1">
            <a:extLst>
              <a:ext uri="{FF2B5EF4-FFF2-40B4-BE49-F238E27FC236}">
                <a16:creationId xmlns:a16="http://schemas.microsoft.com/office/drawing/2014/main" id="{3F88AE3B-7175-C041-AAAD-12637C94CFDB}"/>
              </a:ext>
            </a:extLst>
          </p:cNvPr>
          <p:cNvSpPr/>
          <p:nvPr userDrawn="1"/>
        </p:nvSpPr>
        <p:spPr>
          <a:xfrm rot="16200000">
            <a:off x="1251736" y="1336494"/>
            <a:ext cx="4071888" cy="4944532"/>
          </a:xfrm>
          <a:prstGeom prst="round2Diag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5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1127448" y="2118083"/>
            <a:ext cx="4128459" cy="2952328"/>
          </a:xfrm>
          <a:prstGeom prst="rect">
            <a:avLst/>
          </a:prstGeom>
        </p:spPr>
        <p:txBody>
          <a:bodyPr>
            <a:noAutofit/>
          </a:bodyPr>
          <a:lstStyle>
            <a:lvl1pPr marL="0" indent="0" algn="l">
              <a:buFontTx/>
              <a:buNone/>
              <a:defRPr sz="1800" b="0">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45EB2F5-E211-E341-AB58-42AECA97C666}"/>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pic>
        <p:nvPicPr>
          <p:cNvPr id="8" name="Picture 7">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84843962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1"/>
            <a:ext cx="12192000" cy="6326709"/>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5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9" name="Round Diagonal Corner Rectangle 1">
            <a:extLst>
              <a:ext uri="{FF2B5EF4-FFF2-40B4-BE49-F238E27FC236}">
                <a16:creationId xmlns:a16="http://schemas.microsoft.com/office/drawing/2014/main" id="{84FC0CDD-8383-D347-AA8B-B45D50C06531}"/>
              </a:ext>
            </a:extLst>
          </p:cNvPr>
          <p:cNvSpPr/>
          <p:nvPr userDrawn="1"/>
        </p:nvSpPr>
        <p:spPr>
          <a:xfrm rot="16200000">
            <a:off x="1251736" y="1336494"/>
            <a:ext cx="4071888" cy="4944532"/>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911425" y="2348880"/>
            <a:ext cx="4128459" cy="3024336"/>
          </a:xfrm>
          <a:prstGeom prst="rect">
            <a:avLst/>
          </a:prstGeom>
        </p:spPr>
        <p:txBody>
          <a:bodyPr>
            <a:noAutofit/>
          </a:bodyPr>
          <a:lstStyle>
            <a:lvl1pPr marL="0" indent="0" algn="l">
              <a:buFontTx/>
              <a:buNone/>
              <a:defRPr sz="1800" b="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9630329-6122-484E-ADA4-5A38BAD4F037}"/>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pic>
        <p:nvPicPr>
          <p:cNvPr id="8" name="Picture 7">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7117514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p:nvPr>
        </p:nvSpPr>
        <p:spPr>
          <a:xfrm>
            <a:off x="3623735" y="2004538"/>
            <a:ext cx="4944532" cy="2648599"/>
          </a:xfrm>
          <a:prstGeom prst="rect">
            <a:avLst/>
          </a:prstGeom>
        </p:spPr>
        <p:txBody>
          <a:bodyPr>
            <a:noAutofit/>
          </a:bodyPr>
          <a:lstStyle>
            <a:lvl1pPr marL="0" indent="0" algn="l">
              <a:buFontTx/>
              <a:buNone/>
              <a:defRPr sz="18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pic>
        <p:nvPicPr>
          <p:cNvPr id="3" name="Picture 2">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91177403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hasCustomPrompt="1"/>
          </p:nvPr>
        </p:nvSpPr>
        <p:spPr>
          <a:xfrm>
            <a:off x="3623734" y="2276873"/>
            <a:ext cx="4944532" cy="698745"/>
          </a:xfrm>
          <a:prstGeom prst="rect">
            <a:avLst/>
          </a:prstGeom>
        </p:spPr>
        <p:txBody>
          <a:bodyPr>
            <a:noAutofit/>
          </a:bodyPr>
          <a:lstStyle>
            <a:lvl1pPr marL="0" indent="0" algn="ctr">
              <a:buFontTx/>
              <a:buNone/>
              <a:defRPr sz="40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Thank You</a:t>
            </a:r>
          </a:p>
        </p:txBody>
      </p:sp>
      <p:sp>
        <p:nvSpPr>
          <p:cNvPr id="12" name="TextBox 11">
            <a:extLst>
              <a:ext uri="{FF2B5EF4-FFF2-40B4-BE49-F238E27FC236}">
                <a16:creationId xmlns:a16="http://schemas.microsoft.com/office/drawing/2014/main" id="{1BD5E7FF-3B06-CE47-BAE2-8A738E6E3752}"/>
              </a:ext>
            </a:extLst>
          </p:cNvPr>
          <p:cNvSpPr txBox="1"/>
          <p:nvPr/>
        </p:nvSpPr>
        <p:spPr>
          <a:xfrm>
            <a:off x="4378171" y="4218572"/>
            <a:ext cx="3435658" cy="369332"/>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AU" sz="1800" b="0" i="0" kern="1200" spc="225">
                <a:solidFill>
                  <a:schemeClr val="bg1"/>
                </a:solidFill>
                <a:latin typeface="Arial" panose="020B0604020202020204" pitchFamily="34" charset="0"/>
                <a:ea typeface="Roboto light" pitchFamily="2" charset="0"/>
                <a:cs typeface="Arial" panose="020B0604020202020204" pitchFamily="34" charset="0"/>
              </a:rPr>
              <a:t>www.caritas.org.au</a:t>
            </a:r>
          </a:p>
        </p:txBody>
      </p:sp>
      <p:sp>
        <p:nvSpPr>
          <p:cNvPr id="10" name="Freeform: Shape 3">
            <a:extLst>
              <a:ext uri="{FF2B5EF4-FFF2-40B4-BE49-F238E27FC236}">
                <a16:creationId xmlns:a16="http://schemas.microsoft.com/office/drawing/2014/main" id="{F426E386-A88B-9643-8DBF-4D88CDF2CEDC}"/>
              </a:ext>
            </a:extLst>
          </p:cNvPr>
          <p:cNvSpPr/>
          <p:nvPr/>
        </p:nvSpPr>
        <p:spPr>
          <a:xfrm>
            <a:off x="4499638" y="2076410"/>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noFill/>
            <a:prstDash val="solid"/>
            <a:miter/>
          </a:ln>
        </p:spPr>
        <p:txBody>
          <a:bodyPr rtlCol="0" anchor="ctr"/>
          <a:lstStyle/>
          <a:p>
            <a:endParaRPr lang="en-AU"/>
          </a:p>
        </p:txBody>
      </p:sp>
      <p:pic>
        <p:nvPicPr>
          <p:cNvPr id="2" name="Picture 1">
            <a:extLst>
              <a:ext uri="{FF2B5EF4-FFF2-40B4-BE49-F238E27FC236}">
                <a16:creationId xmlns:a16="http://schemas.microsoft.com/office/drawing/2014/main" id="{D7391A73-72E7-9D48-BB43-16F1429F02A7}"/>
              </a:ext>
            </a:extLst>
          </p:cNvPr>
          <p:cNvPicPr>
            <a:picLocks noChangeAspect="1"/>
          </p:cNvPicPr>
          <p:nvPr/>
        </p:nvPicPr>
        <p:blipFill>
          <a:blip r:embed="rId2"/>
          <a:stretch>
            <a:fillRect/>
          </a:stretch>
        </p:blipFill>
        <p:spPr>
          <a:xfrm>
            <a:off x="4569096" y="3153669"/>
            <a:ext cx="3053808" cy="837935"/>
          </a:xfrm>
          <a:prstGeom prst="rect">
            <a:avLst/>
          </a:prstGeom>
        </p:spPr>
      </p:pic>
      <p:pic>
        <p:nvPicPr>
          <p:cNvPr id="6" name="Picture 5">
            <a:extLst>
              <a:ext uri="{FF2B5EF4-FFF2-40B4-BE49-F238E27FC236}">
                <a16:creationId xmlns:a16="http://schemas.microsoft.com/office/drawing/2014/main" id="{FC2833E2-FF85-3045-A3A6-7616CF66B6FF}"/>
              </a:ext>
            </a:extLst>
          </p:cNvPr>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6222224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6_Title Slid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dirty="0"/>
              <a:t>Click icon to add picture</a:t>
            </a:r>
            <a:endParaRPr lang="en-US" dirty="0"/>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b"/>
          <a:lstStyle>
            <a:lvl1pPr algn="l">
              <a:defRPr sz="4000" b="1" cap="all" baseline="0">
                <a:solidFill>
                  <a:schemeClr val="bg1"/>
                </a:solidFill>
              </a:defRPr>
            </a:lvl1pPr>
          </a:lstStyle>
          <a:p>
            <a:r>
              <a:rPr lang="en-US"/>
              <a:t>Click to edit </a:t>
            </a:r>
            <a:br>
              <a:rPr lang="en-US"/>
            </a:br>
            <a:r>
              <a:rPr lang="en-US"/>
              <a:t>Master title style</a:t>
            </a:r>
          </a:p>
        </p:txBody>
      </p:sp>
      <p:pic>
        <p:nvPicPr>
          <p:cNvPr id="13" name="Picture 12">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1649464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20051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 column no images">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91389" y="234910"/>
            <a:ext cx="11137237" cy="385250"/>
          </a:xfrm>
          <a:prstGeom prst="rect">
            <a:avLst/>
          </a:prstGeom>
        </p:spPr>
        <p:txBody>
          <a:bodyPr vert="horz" lIns="91440" tIns="45720" rIns="91440" bIns="45720" rtlCol="0" anchor="t" anchorCtr="0">
            <a:noAutofit/>
          </a:bodyPr>
          <a:lstStyle>
            <a:lvl1pPr algn="l">
              <a:defRPr sz="2311" b="1" i="0" cap="none" normalizeH="0" baseline="0">
                <a:solidFill>
                  <a:srgbClr val="A1C035"/>
                </a:solidFill>
                <a:latin typeface="Roboto Light" panose="02000000000000000000" pitchFamily="2" charset="0"/>
              </a:defRPr>
            </a:lvl1pPr>
          </a:lstStyle>
          <a:p>
            <a:r>
              <a:rPr lang="en-US"/>
              <a:t>Click to edit master title style</a:t>
            </a:r>
          </a:p>
        </p:txBody>
      </p:sp>
      <p:sp>
        <p:nvSpPr>
          <p:cNvPr id="10" name="Text Placeholder 9"/>
          <p:cNvSpPr>
            <a:spLocks noGrp="1"/>
          </p:cNvSpPr>
          <p:nvPr>
            <p:ph type="body" sz="quarter" idx="10" hasCustomPrompt="1"/>
          </p:nvPr>
        </p:nvSpPr>
        <p:spPr>
          <a:xfrm>
            <a:off x="591389" y="620160"/>
            <a:ext cx="11137237" cy="1213586"/>
          </a:xfrm>
          <a:prstGeom prst="rect">
            <a:avLst/>
          </a:prstGeom>
        </p:spPr>
        <p:txBody>
          <a:bodyPr/>
          <a:lstStyle>
            <a:lvl1pPr marL="0" indent="0">
              <a:lnSpc>
                <a:spcPct val="150000"/>
              </a:lnSpc>
              <a:spcBef>
                <a:spcPts val="0"/>
              </a:spcBef>
              <a:spcAft>
                <a:spcPts val="0"/>
              </a:spcAft>
              <a:buFontTx/>
              <a:buNone/>
              <a:defRPr sz="1590" cap="none" baseline="0">
                <a:solidFill>
                  <a:schemeClr val="tx1"/>
                </a:solidFill>
                <a:latin typeface="Roboto Light" panose="02000000000000000000" pitchFamily="2" charset="0"/>
              </a:defRPr>
            </a:lvl1pPr>
            <a:lvl2pPr marL="0" indent="0">
              <a:spcBef>
                <a:spcPts val="272"/>
              </a:spcBef>
              <a:buFontTx/>
              <a:buNone/>
              <a:defRPr sz="1951">
                <a:solidFill>
                  <a:schemeClr val="tx1"/>
                </a:solidFill>
                <a:latin typeface="Arial" panose="020B0604020202020204" pitchFamily="34" charset="0"/>
              </a:defRPr>
            </a:lvl2pPr>
            <a:lvl3pPr marL="0" indent="-194978">
              <a:spcBef>
                <a:spcPts val="272"/>
              </a:spcBef>
              <a:buFont typeface="Arial"/>
              <a:buChar char="•"/>
              <a:defRPr sz="1951">
                <a:solidFill>
                  <a:schemeClr val="tx1"/>
                </a:solidFill>
                <a:latin typeface="Arial" panose="020B0604020202020204" pitchFamily="34" charset="0"/>
              </a:defRPr>
            </a:lvl3pPr>
            <a:lvl4pPr marL="467947" indent="-247622">
              <a:spcBef>
                <a:spcPts val="272"/>
              </a:spcBef>
              <a:buFont typeface="Arial"/>
              <a:buChar char="•"/>
              <a:defRPr sz="1951">
                <a:solidFill>
                  <a:schemeClr val="tx1"/>
                </a:solidFill>
                <a:latin typeface="Arial" panose="020B0604020202020204" pitchFamily="34" charset="0"/>
              </a:defRPr>
            </a:lvl4pPr>
            <a:lvl5pPr marL="643427" indent="-194978">
              <a:spcBef>
                <a:spcPts val="272"/>
              </a:spcBef>
              <a:buFont typeface="Arial"/>
              <a:buChar char="•"/>
              <a:defRPr sz="1951">
                <a:solidFill>
                  <a:schemeClr val="tx1"/>
                </a:solidFill>
                <a:latin typeface="Arial" panose="020B0604020202020204" pitchFamily="34" charset="0"/>
              </a:defRPr>
            </a:lvl5pPr>
          </a:lstStyle>
          <a:p>
            <a:pPr lvl="0"/>
            <a:r>
              <a:rPr lang="en-US"/>
              <a:t>Click to edit master text styles</a:t>
            </a:r>
          </a:p>
          <a:p>
            <a:pPr lvl="0"/>
            <a:endParaRPr lang="en-US"/>
          </a:p>
        </p:txBody>
      </p:sp>
      <p:sp>
        <p:nvSpPr>
          <p:cNvPr id="6" name="Text Placeholder 15"/>
          <p:cNvSpPr>
            <a:spLocks noGrp="1"/>
          </p:cNvSpPr>
          <p:nvPr>
            <p:ph type="body" sz="quarter" idx="11" hasCustomPrompt="1"/>
          </p:nvPr>
        </p:nvSpPr>
        <p:spPr>
          <a:xfrm>
            <a:off x="597533" y="6343457"/>
            <a:ext cx="5592289" cy="325970"/>
          </a:xfrm>
          <a:prstGeom prst="rect">
            <a:avLst/>
          </a:prstGeom>
        </p:spPr>
        <p:txBody>
          <a:bodyPr>
            <a:noAutofit/>
          </a:bodyPr>
          <a:lstStyle>
            <a:lvl1pPr marL="0" indent="0">
              <a:buFontTx/>
              <a:buNone/>
              <a:defRPr sz="1517" baseline="0">
                <a:solidFill>
                  <a:schemeClr val="bg1">
                    <a:lumMod val="50000"/>
                  </a:schemeClr>
                </a:solidFill>
                <a:latin typeface=""/>
              </a:defRPr>
            </a:lvl1pPr>
            <a:lvl2pPr marL="495244" indent="0">
              <a:buFontTx/>
              <a:buNone/>
              <a:defRPr sz="1517">
                <a:latin typeface=""/>
              </a:defRPr>
            </a:lvl2pPr>
            <a:lvl3pPr marL="990486" indent="0">
              <a:buFontTx/>
              <a:buNone/>
              <a:defRPr sz="1517">
                <a:latin typeface=""/>
              </a:defRPr>
            </a:lvl3pPr>
            <a:lvl4pPr marL="1485730" indent="0">
              <a:buFontTx/>
              <a:buNone/>
              <a:defRPr sz="1517">
                <a:latin typeface=""/>
              </a:defRPr>
            </a:lvl4pPr>
            <a:lvl5pPr marL="1980973" indent="0">
              <a:buFontTx/>
              <a:buNone/>
              <a:defRPr sz="1517">
                <a:latin typeface=""/>
              </a:defRPr>
            </a:lvl5pPr>
          </a:lstStyle>
          <a:p>
            <a:pPr lvl="0"/>
            <a:r>
              <a:rPr lang="en-US"/>
              <a:t>Audience</a:t>
            </a:r>
          </a:p>
          <a:p>
            <a:pPr lvl="0"/>
            <a:r>
              <a:rPr lang="en-US"/>
              <a:t>www.caritas.org.au/insert parish or school </a:t>
            </a:r>
            <a:r>
              <a:rPr lang="en-US" err="1"/>
              <a:t>url</a:t>
            </a: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16521" y="6343391"/>
            <a:ext cx="2473163" cy="360000"/>
          </a:xfrm>
          <a:prstGeom prst="rect">
            <a:avLst/>
          </a:prstGeom>
        </p:spPr>
      </p:pic>
    </p:spTree>
    <p:extLst>
      <p:ext uri="{BB962C8B-B14F-4D97-AF65-F5344CB8AC3E}">
        <p14:creationId xmlns:p14="http://schemas.microsoft.com/office/powerpoint/2010/main" val="86684553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6248400"/>
            <a:ext cx="2540000" cy="457200"/>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en-GB"/>
          </a:p>
        </p:txBody>
      </p:sp>
      <p:sp>
        <p:nvSpPr>
          <p:cNvPr id="3" name="Rectangle 5"/>
          <p:cNvSpPr>
            <a:spLocks noGrp="1" noChangeArrowheads="1"/>
          </p:cNvSpPr>
          <p:nvPr>
            <p:ph type="ftr" sz="quarter" idx="11"/>
          </p:nvPr>
        </p:nvSpPr>
        <p:spPr>
          <a:xfrm>
            <a:off x="4165600" y="6248400"/>
            <a:ext cx="3860800" cy="457200"/>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en-GB"/>
          </a:p>
        </p:txBody>
      </p:sp>
      <p:sp>
        <p:nvSpPr>
          <p:cNvPr id="4" name="Rectangle 6"/>
          <p:cNvSpPr>
            <a:spLocks noGrp="1" noChangeArrowheads="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13CC1D7E-8609-DB42-B985-E20C625F57ED}" type="slidenum">
              <a:rPr lang="en-GB"/>
              <a:pPr/>
              <a:t>‹#›</a:t>
            </a:fld>
            <a:endParaRPr lang="en-GB"/>
          </a:p>
        </p:txBody>
      </p:sp>
    </p:spTree>
    <p:extLst>
      <p:ext uri="{BB962C8B-B14F-4D97-AF65-F5344CB8AC3E}">
        <p14:creationId xmlns:p14="http://schemas.microsoft.com/office/powerpoint/2010/main" val="21124999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cSld name="47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DF918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335360" y="1617515"/>
            <a:ext cx="5328593" cy="4331765"/>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47868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35360" y="692696"/>
            <a:ext cx="5328592" cy="647154"/>
          </a:xfrm>
          <a:prstGeom prst="rect">
            <a:avLst/>
          </a:prstGeom>
        </p:spPr>
        <p:txBody>
          <a:bodyPr vert="horz" lIns="91440" tIns="45720" rIns="91440" bIns="45720" rtlCol="0" anchor="t" anchorCtr="0">
            <a:noAutofit/>
          </a:bodyPr>
          <a:lstStyle>
            <a:lvl1pPr algn="l">
              <a:lnSpc>
                <a:spcPct val="100000"/>
              </a:lnSpc>
              <a:defRPr b="1" i="0" cap="all" normalizeH="0" baseline="0">
                <a:solidFill>
                  <a:schemeClr val="accent2"/>
                </a:solidFill>
                <a:latin typeface="Arial"/>
                <a:cs typeface="Arial"/>
              </a:defRPr>
            </a:lvl1pPr>
          </a:lstStyle>
          <a:p>
            <a:r>
              <a:rPr lang="en-GB" dirty="0"/>
              <a:t>Click to edit Master</a:t>
            </a:r>
            <a:endParaRPr lang="en-US" dirty="0"/>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91490417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48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DF918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335360" y="692697"/>
            <a:ext cx="5328593" cy="525658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99999418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29_Titl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userDrawn="1"/>
        </p:nvSpPr>
        <p:spPr>
          <a:xfrm>
            <a:off x="0" y="2974999"/>
            <a:ext cx="12192000" cy="3262313"/>
          </a:xfrm>
          <a:prstGeom prst="rect">
            <a:avLst/>
          </a:prstGeom>
          <a:solidFill>
            <a:srgbClr val="E5DBC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D86075"/>
                </a:solidFill>
              </a:defRPr>
            </a:lvl1pPr>
          </a:lstStyle>
          <a:p>
            <a:r>
              <a:rPr lang="en-GB" dirty="0"/>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pic>
        <p:nvPicPr>
          <p:cNvPr id="9" name="Picture 8">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30262002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87F056-CD89-2942-8EAC-A48A26056746}"/>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1" name="Rectangle 20">
            <a:extLst>
              <a:ext uri="{FF2B5EF4-FFF2-40B4-BE49-F238E27FC236}">
                <a16:creationId xmlns:a16="http://schemas.microsoft.com/office/drawing/2014/main" id="{873B1A09-AD05-CA40-8B5F-FD5E308641CB}"/>
              </a:ext>
            </a:extLst>
          </p:cNvPr>
          <p:cNvSpPr/>
          <p:nvPr/>
        </p:nvSpPr>
        <p:spPr>
          <a:xfrm>
            <a:off x="0" y="13904"/>
            <a:ext cx="12192000" cy="6858000"/>
          </a:xfrm>
          <a:prstGeom prst="rect">
            <a:avLst/>
          </a:prstGeom>
          <a:solidFill>
            <a:srgbClr val="762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sp>
        <p:nvSpPr>
          <p:cNvPr id="29" name="Title 28">
            <a:extLst>
              <a:ext uri="{FF2B5EF4-FFF2-40B4-BE49-F238E27FC236}">
                <a16:creationId xmlns:a16="http://schemas.microsoft.com/office/drawing/2014/main" id="{31CFC8E2-F8BD-744D-B390-3DDBA3C50E2D}"/>
              </a:ext>
            </a:extLst>
          </p:cNvPr>
          <p:cNvSpPr>
            <a:spLocks noGrp="1"/>
          </p:cNvSpPr>
          <p:nvPr>
            <p:ph type="title"/>
          </p:nvPr>
        </p:nvSpPr>
        <p:spPr>
          <a:xfrm>
            <a:off x="837903" y="2474338"/>
            <a:ext cx="10516195" cy="535777"/>
          </a:xfrm>
          <a:prstGeom prst="rect">
            <a:avLst/>
          </a:prstGeom>
        </p:spPr>
        <p:txBody>
          <a:bodyPr/>
          <a:lstStyle>
            <a:lvl1pPr>
              <a:defRPr sz="2812" b="1">
                <a:solidFill>
                  <a:srgbClr val="E5DBCB"/>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16" name="Picture 15">
            <a:extLst>
              <a:ext uri="{FF2B5EF4-FFF2-40B4-BE49-F238E27FC236}">
                <a16:creationId xmlns:a16="http://schemas.microsoft.com/office/drawing/2014/main" id="{347FE6EA-47C9-4046-8C59-D292AD931B10}"/>
              </a:ext>
            </a:extLst>
          </p:cNvPr>
          <p:cNvPicPr>
            <a:picLocks noChangeAspect="1"/>
          </p:cNvPicPr>
          <p:nvPr/>
        </p:nvPicPr>
        <p:blipFill>
          <a:blip r:embed="rId3"/>
          <a:stretch>
            <a:fillRect/>
          </a:stretch>
        </p:blipFill>
        <p:spPr>
          <a:xfrm>
            <a:off x="10699017" y="6468983"/>
            <a:ext cx="1135024" cy="252851"/>
          </a:xfrm>
          <a:prstGeom prst="rect">
            <a:avLst/>
          </a:prstGeom>
        </p:spPr>
      </p:pic>
      <p:sp>
        <p:nvSpPr>
          <p:cNvPr id="8" name="Text Placeholder 3">
            <a:extLst>
              <a:ext uri="{FF2B5EF4-FFF2-40B4-BE49-F238E27FC236}">
                <a16:creationId xmlns:a16="http://schemas.microsoft.com/office/drawing/2014/main" id="{2A47CADB-789C-A34C-B233-7F4AB8E5A268}"/>
              </a:ext>
            </a:extLst>
          </p:cNvPr>
          <p:cNvSpPr>
            <a:spLocks noGrp="1"/>
          </p:cNvSpPr>
          <p:nvPr>
            <p:ph type="body" sz="half" idx="10"/>
          </p:nvPr>
        </p:nvSpPr>
        <p:spPr>
          <a:xfrm>
            <a:off x="861715" y="3351075"/>
            <a:ext cx="10516195" cy="535777"/>
          </a:xfrm>
          <a:prstGeom prst="rect">
            <a:avLst/>
          </a:prstGeom>
        </p:spPr>
        <p:txBody>
          <a:bodyPr/>
          <a:lstStyle>
            <a:lvl1pPr marL="0" indent="0">
              <a:buNone/>
              <a:defRPr sz="1969">
                <a:solidFill>
                  <a:srgbClr val="E5DBCB"/>
                </a:solidFill>
                <a:latin typeface="Arial" panose="020B0604020202020204" pitchFamily="34" charset="0"/>
                <a:cs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111863133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2A4C3A94-BAD1-A84D-A77A-FB679380A73C}"/>
              </a:ext>
            </a:extLst>
          </p:cNvPr>
          <p:cNvSpPr/>
          <p:nvPr/>
        </p:nvSpPr>
        <p:spPr>
          <a:xfrm>
            <a:off x="0" y="0"/>
            <a:ext cx="12192000" cy="2286000"/>
          </a:xfrm>
          <a:custGeom>
            <a:avLst/>
            <a:gdLst/>
            <a:ahLst/>
            <a:cxnLst/>
            <a:rect l="l" t="t" r="r" b="b"/>
            <a:pathLst>
              <a:path w="13004800" h="3251200">
                <a:moveTo>
                  <a:pt x="13004800" y="0"/>
                </a:moveTo>
                <a:lnTo>
                  <a:pt x="0" y="0"/>
                </a:lnTo>
                <a:lnTo>
                  <a:pt x="0" y="3251200"/>
                </a:lnTo>
                <a:lnTo>
                  <a:pt x="13004800" y="3251200"/>
                </a:lnTo>
                <a:lnTo>
                  <a:pt x="13004800" y="0"/>
                </a:lnTo>
                <a:close/>
              </a:path>
            </a:pathLst>
          </a:custGeom>
          <a:solidFill>
            <a:srgbClr val="762000"/>
          </a:solidFill>
        </p:spPr>
        <p:txBody>
          <a:bodyPr wrap="square" lIns="0" tIns="0" rIns="0" bIns="0" rtlCol="0"/>
          <a:lstStyle/>
          <a:p>
            <a:endParaRPr sz="1266" dirty="0"/>
          </a:p>
        </p:txBody>
      </p:sp>
      <p:sp>
        <p:nvSpPr>
          <p:cNvPr id="6" name="Picture Placeholder 5">
            <a:extLst>
              <a:ext uri="{FF2B5EF4-FFF2-40B4-BE49-F238E27FC236}">
                <a16:creationId xmlns:a16="http://schemas.microsoft.com/office/drawing/2014/main" id="{85CF1635-04C7-7448-8F27-D3361B9ACFAC}"/>
              </a:ext>
            </a:extLst>
          </p:cNvPr>
          <p:cNvSpPr>
            <a:spLocks noGrp="1"/>
          </p:cNvSpPr>
          <p:nvPr>
            <p:ph type="pic" sz="quarter" idx="10"/>
          </p:nvPr>
        </p:nvSpPr>
        <p:spPr>
          <a:xfrm>
            <a:off x="0" y="2286000"/>
            <a:ext cx="12192000" cy="4036219"/>
          </a:xfrm>
          <a:prstGeom prst="rect">
            <a:avLst/>
          </a:prstGeom>
        </p:spPr>
        <p:txBody>
          <a:bodyPr/>
          <a:lstStyle/>
          <a:p>
            <a:r>
              <a:rPr lang="en-US"/>
              <a:t>Click icon to add picture</a:t>
            </a:r>
          </a:p>
        </p:txBody>
      </p:sp>
      <p:sp>
        <p:nvSpPr>
          <p:cNvPr id="3" name="Title 2">
            <a:extLst>
              <a:ext uri="{FF2B5EF4-FFF2-40B4-BE49-F238E27FC236}">
                <a16:creationId xmlns:a16="http://schemas.microsoft.com/office/drawing/2014/main" id="{308665DB-DF27-4A4E-9599-B5B71F21634F}"/>
              </a:ext>
            </a:extLst>
          </p:cNvPr>
          <p:cNvSpPr>
            <a:spLocks noGrp="1"/>
          </p:cNvSpPr>
          <p:nvPr>
            <p:ph type="title"/>
          </p:nvPr>
        </p:nvSpPr>
        <p:spPr>
          <a:xfrm>
            <a:off x="452438" y="1232297"/>
            <a:ext cx="10516195" cy="482203"/>
          </a:xfrm>
          <a:prstGeom prst="rect">
            <a:avLst/>
          </a:prstGeom>
        </p:spPr>
        <p:txBody>
          <a:bodyPr/>
          <a:lstStyle>
            <a:lvl1pPr>
              <a:defRPr sz="2672" b="1">
                <a:solidFill>
                  <a:srgbClr val="E5DBCB"/>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5561939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5CF1635-04C7-7448-8F27-D3361B9ACFAC}"/>
              </a:ext>
            </a:extLst>
          </p:cNvPr>
          <p:cNvSpPr>
            <a:spLocks noGrp="1"/>
          </p:cNvSpPr>
          <p:nvPr>
            <p:ph type="pic" sz="quarter" idx="10"/>
          </p:nvPr>
        </p:nvSpPr>
        <p:spPr>
          <a:xfrm>
            <a:off x="0" y="0"/>
            <a:ext cx="12192000" cy="2286000"/>
          </a:xfrm>
          <a:prstGeom prst="rect">
            <a:avLst/>
          </a:prstGeom>
        </p:spPr>
        <p:txBody>
          <a:bodyPr/>
          <a:lstStyle/>
          <a:p>
            <a:r>
              <a:rPr lang="en-US"/>
              <a:t>Click icon to add picture</a:t>
            </a:r>
          </a:p>
        </p:txBody>
      </p:sp>
      <p:sp>
        <p:nvSpPr>
          <p:cNvPr id="4" name="object 3">
            <a:extLst>
              <a:ext uri="{FF2B5EF4-FFF2-40B4-BE49-F238E27FC236}">
                <a16:creationId xmlns:a16="http://schemas.microsoft.com/office/drawing/2014/main" id="{2A4C3A94-BAD1-A84D-A77A-FB679380A73C}"/>
              </a:ext>
            </a:extLst>
          </p:cNvPr>
          <p:cNvSpPr/>
          <p:nvPr/>
        </p:nvSpPr>
        <p:spPr>
          <a:xfrm>
            <a:off x="0" y="2271388"/>
            <a:ext cx="12192000" cy="4050831"/>
          </a:xfrm>
          <a:custGeom>
            <a:avLst/>
            <a:gdLst/>
            <a:ahLst/>
            <a:cxnLst/>
            <a:rect l="l" t="t" r="r" b="b"/>
            <a:pathLst>
              <a:path w="13004800" h="3251200">
                <a:moveTo>
                  <a:pt x="13004800" y="0"/>
                </a:moveTo>
                <a:lnTo>
                  <a:pt x="0" y="0"/>
                </a:lnTo>
                <a:lnTo>
                  <a:pt x="0" y="3251200"/>
                </a:lnTo>
                <a:lnTo>
                  <a:pt x="13004800" y="3251200"/>
                </a:lnTo>
                <a:lnTo>
                  <a:pt x="13004800" y="0"/>
                </a:lnTo>
                <a:close/>
              </a:path>
            </a:pathLst>
          </a:custGeom>
          <a:solidFill>
            <a:srgbClr val="762000"/>
          </a:solidFill>
        </p:spPr>
        <p:txBody>
          <a:bodyPr wrap="square" lIns="0" tIns="0" rIns="0" bIns="0" rtlCol="0"/>
          <a:lstStyle/>
          <a:p>
            <a:endParaRPr sz="1266" dirty="0"/>
          </a:p>
        </p:txBody>
      </p:sp>
      <p:sp>
        <p:nvSpPr>
          <p:cNvPr id="3" name="Title 2">
            <a:extLst>
              <a:ext uri="{FF2B5EF4-FFF2-40B4-BE49-F238E27FC236}">
                <a16:creationId xmlns:a16="http://schemas.microsoft.com/office/drawing/2014/main" id="{308665DB-DF27-4A4E-9599-B5B71F21634F}"/>
              </a:ext>
            </a:extLst>
          </p:cNvPr>
          <p:cNvSpPr>
            <a:spLocks noGrp="1"/>
          </p:cNvSpPr>
          <p:nvPr>
            <p:ph type="title"/>
          </p:nvPr>
        </p:nvSpPr>
        <p:spPr>
          <a:xfrm>
            <a:off x="837903" y="2625328"/>
            <a:ext cx="10516195" cy="482203"/>
          </a:xfrm>
          <a:prstGeom prst="rect">
            <a:avLst/>
          </a:prstGeom>
        </p:spPr>
        <p:txBody>
          <a:bodyPr/>
          <a:lstStyle>
            <a:lvl1pPr>
              <a:defRPr sz="2672" b="1">
                <a:solidFill>
                  <a:srgbClr val="E5DBCB"/>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3">
            <a:extLst>
              <a:ext uri="{FF2B5EF4-FFF2-40B4-BE49-F238E27FC236}">
                <a16:creationId xmlns:a16="http://schemas.microsoft.com/office/drawing/2014/main" id="{888A5EF9-5333-4E42-8D9D-0AD8DAF18127}"/>
              </a:ext>
            </a:extLst>
          </p:cNvPr>
          <p:cNvSpPr>
            <a:spLocks noGrp="1"/>
          </p:cNvSpPr>
          <p:nvPr>
            <p:ph type="body" sz="half" idx="11"/>
          </p:nvPr>
        </p:nvSpPr>
        <p:spPr>
          <a:xfrm>
            <a:off x="861715" y="3262405"/>
            <a:ext cx="10516195" cy="713119"/>
          </a:xfrm>
          <a:prstGeom prst="rect">
            <a:avLst/>
          </a:prstGeom>
        </p:spPr>
        <p:txBody>
          <a:bodyPr/>
          <a:lstStyle>
            <a:lvl1pPr marL="0" indent="0">
              <a:buNone/>
              <a:defRPr sz="1969">
                <a:solidFill>
                  <a:srgbClr val="E5DBCB"/>
                </a:solidFill>
                <a:latin typeface="Arial" panose="020B0604020202020204" pitchFamily="34" charset="0"/>
                <a:cs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162539241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B3D24A-A257-0244-929D-991D26CD0651}"/>
              </a:ext>
            </a:extLst>
          </p:cNvPr>
          <p:cNvSpPr/>
          <p:nvPr/>
        </p:nvSpPr>
        <p:spPr>
          <a:xfrm>
            <a:off x="1" y="-19801"/>
            <a:ext cx="4302323" cy="6342019"/>
          </a:xfrm>
          <a:prstGeom prst="rect">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sp>
        <p:nvSpPr>
          <p:cNvPr id="19" name="Holder 3">
            <a:extLst>
              <a:ext uri="{FF2B5EF4-FFF2-40B4-BE49-F238E27FC236}">
                <a16:creationId xmlns:a16="http://schemas.microsoft.com/office/drawing/2014/main" id="{40DBD631-BA29-BE40-8B11-B919145B490E}"/>
              </a:ext>
            </a:extLst>
          </p:cNvPr>
          <p:cNvSpPr txBox="1">
            <a:spLocks/>
          </p:cNvSpPr>
          <p:nvPr/>
        </p:nvSpPr>
        <p:spPr>
          <a:xfrm>
            <a:off x="5101063" y="1821656"/>
            <a:ext cx="6509917" cy="194797"/>
          </a:xfrm>
          <a:prstGeom prst="rect">
            <a:avLst/>
          </a:prstGeom>
        </p:spPr>
        <p:txBody>
          <a:bodyPr wrap="square" lIns="0" tIns="0" rIns="0" bIns="0">
            <a:spAutoFit/>
          </a:bodyPr>
          <a:lstStyle>
            <a:lvl1pPr marL="0">
              <a:defRPr baseline="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AU" sz="1266" kern="0" dirty="0"/>
          </a:p>
        </p:txBody>
      </p:sp>
      <p:sp>
        <p:nvSpPr>
          <p:cNvPr id="20" name="Text Placeholder 3">
            <a:extLst>
              <a:ext uri="{FF2B5EF4-FFF2-40B4-BE49-F238E27FC236}">
                <a16:creationId xmlns:a16="http://schemas.microsoft.com/office/drawing/2014/main" id="{FC71D308-35EE-6742-B7B9-63114E7C12DD}"/>
              </a:ext>
            </a:extLst>
          </p:cNvPr>
          <p:cNvSpPr>
            <a:spLocks noGrp="1"/>
          </p:cNvSpPr>
          <p:nvPr>
            <p:ph type="body" sz="half" idx="2"/>
          </p:nvPr>
        </p:nvSpPr>
        <p:spPr>
          <a:xfrm>
            <a:off x="5101063" y="1792367"/>
            <a:ext cx="6209874" cy="3811860"/>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
        <p:nvSpPr>
          <p:cNvPr id="21" name="Text Placeholder 3">
            <a:extLst>
              <a:ext uri="{FF2B5EF4-FFF2-40B4-BE49-F238E27FC236}">
                <a16:creationId xmlns:a16="http://schemas.microsoft.com/office/drawing/2014/main" id="{F5F276B7-317A-5B4E-BE55-C6B50CE8515B}"/>
              </a:ext>
            </a:extLst>
          </p:cNvPr>
          <p:cNvSpPr>
            <a:spLocks noGrp="1"/>
          </p:cNvSpPr>
          <p:nvPr>
            <p:ph type="body" sz="half" idx="10"/>
          </p:nvPr>
        </p:nvSpPr>
        <p:spPr>
          <a:xfrm>
            <a:off x="552376" y="1745361"/>
            <a:ext cx="3171033" cy="3811860"/>
          </a:xfrm>
          <a:prstGeom prst="rect">
            <a:avLst/>
          </a:prstGeom>
        </p:spPr>
        <p:txBody>
          <a:bodyPr/>
          <a:lstStyle>
            <a:lvl1pPr marL="0" indent="0">
              <a:buNone/>
              <a:defRPr sz="1125">
                <a:solidFill>
                  <a:srgbClr val="404040"/>
                </a:solidFill>
                <a:latin typeface="Arial" panose="020B0604020202020204" pitchFamily="34" charset="0"/>
                <a:cs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
        <p:nvSpPr>
          <p:cNvPr id="8" name="Title 1">
            <a:extLst>
              <a:ext uri="{FF2B5EF4-FFF2-40B4-BE49-F238E27FC236}">
                <a16:creationId xmlns:a16="http://schemas.microsoft.com/office/drawing/2014/main" id="{0808A8D8-01D5-DE48-A14A-0D305A997C89}"/>
              </a:ext>
            </a:extLst>
          </p:cNvPr>
          <p:cNvSpPr>
            <a:spLocks noGrp="1"/>
          </p:cNvSpPr>
          <p:nvPr>
            <p:ph type="title"/>
          </p:nvPr>
        </p:nvSpPr>
        <p:spPr>
          <a:xfrm>
            <a:off x="567531" y="375047"/>
            <a:ext cx="3528219" cy="937617"/>
          </a:xfrm>
          <a:prstGeom prst="rect">
            <a:avLst/>
          </a:prstGeom>
        </p:spPr>
        <p:txBody>
          <a:bodyPr/>
          <a:lstStyle>
            <a:lvl1pPr>
              <a:defRPr sz="2461" b="1">
                <a:solidFill>
                  <a:srgbClr val="404040"/>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9172315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7_Titl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D86075"/>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06620802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B3D24A-A257-0244-929D-991D26CD0651}"/>
              </a:ext>
            </a:extLst>
          </p:cNvPr>
          <p:cNvSpPr/>
          <p:nvPr/>
        </p:nvSpPr>
        <p:spPr>
          <a:xfrm>
            <a:off x="1" y="0"/>
            <a:ext cx="4302323" cy="6322219"/>
          </a:xfrm>
          <a:prstGeom prst="rect">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sp>
        <p:nvSpPr>
          <p:cNvPr id="6" name="Picture Placeholder 5">
            <a:extLst>
              <a:ext uri="{FF2B5EF4-FFF2-40B4-BE49-F238E27FC236}">
                <a16:creationId xmlns:a16="http://schemas.microsoft.com/office/drawing/2014/main" id="{F8254C09-A383-FD4E-AA86-65587D5F261C}"/>
              </a:ext>
            </a:extLst>
          </p:cNvPr>
          <p:cNvSpPr>
            <a:spLocks noGrp="1"/>
          </p:cNvSpPr>
          <p:nvPr>
            <p:ph type="pic" sz="quarter" idx="10"/>
          </p:nvPr>
        </p:nvSpPr>
        <p:spPr>
          <a:xfrm>
            <a:off x="4302622" y="0"/>
            <a:ext cx="7889378" cy="6322219"/>
          </a:xfrm>
          <a:prstGeom prst="rect">
            <a:avLst/>
          </a:prstGeom>
        </p:spPr>
        <p:txBody>
          <a:bodyPr/>
          <a:lstStyle/>
          <a:p>
            <a:r>
              <a:rPr lang="en-US"/>
              <a:t>Click icon to add picture</a:t>
            </a:r>
          </a:p>
        </p:txBody>
      </p:sp>
      <p:sp>
        <p:nvSpPr>
          <p:cNvPr id="7" name="Title 1">
            <a:extLst>
              <a:ext uri="{FF2B5EF4-FFF2-40B4-BE49-F238E27FC236}">
                <a16:creationId xmlns:a16="http://schemas.microsoft.com/office/drawing/2014/main" id="{0446A2C3-151E-5B4C-B9D9-93D73435EF89}"/>
              </a:ext>
            </a:extLst>
          </p:cNvPr>
          <p:cNvSpPr>
            <a:spLocks noGrp="1"/>
          </p:cNvSpPr>
          <p:nvPr>
            <p:ph type="title"/>
          </p:nvPr>
        </p:nvSpPr>
        <p:spPr>
          <a:xfrm>
            <a:off x="567531" y="375047"/>
            <a:ext cx="3528219" cy="937617"/>
          </a:xfrm>
          <a:prstGeom prst="rect">
            <a:avLst/>
          </a:prstGeom>
        </p:spPr>
        <p:txBody>
          <a:bodyPr/>
          <a:lstStyle>
            <a:lvl1pPr>
              <a:defRPr sz="2461" b="1">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8" name="Text Placeholder 3">
            <a:extLst>
              <a:ext uri="{FF2B5EF4-FFF2-40B4-BE49-F238E27FC236}">
                <a16:creationId xmlns:a16="http://schemas.microsoft.com/office/drawing/2014/main" id="{AF5A4DA5-3E98-994E-A88C-A4FCD80318DA}"/>
              </a:ext>
            </a:extLst>
          </p:cNvPr>
          <p:cNvSpPr>
            <a:spLocks noGrp="1"/>
          </p:cNvSpPr>
          <p:nvPr>
            <p:ph type="body" sz="half" idx="11"/>
          </p:nvPr>
        </p:nvSpPr>
        <p:spPr>
          <a:xfrm>
            <a:off x="552376" y="1745361"/>
            <a:ext cx="3171033" cy="3811860"/>
          </a:xfrm>
          <a:prstGeom prst="rect">
            <a:avLst/>
          </a:prstGeom>
        </p:spPr>
        <p:txBody>
          <a:bodyPr/>
          <a:lstStyle>
            <a:lvl1pPr marL="0" indent="0">
              <a:buNone/>
              <a:defRPr sz="1125">
                <a:solidFill>
                  <a:srgbClr val="404040"/>
                </a:solidFill>
                <a:latin typeface="Arial" panose="020B0604020202020204" pitchFamily="34" charset="0"/>
                <a:cs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151125831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3" name="Round Single Corner Rectangle 10">
            <a:extLst>
              <a:ext uri="{FF2B5EF4-FFF2-40B4-BE49-F238E27FC236}">
                <a16:creationId xmlns:a16="http://schemas.microsoft.com/office/drawing/2014/main" id="{A54D3892-4BE9-3D46-848D-C1FECDD94F0E}"/>
              </a:ext>
            </a:extLst>
          </p:cNvPr>
          <p:cNvSpPr/>
          <p:nvPr/>
        </p:nvSpPr>
        <p:spPr>
          <a:xfrm>
            <a:off x="1" y="0"/>
            <a:ext cx="6095999" cy="6322219"/>
          </a:xfrm>
          <a:prstGeom prst="round1Rect">
            <a:avLst>
              <a:gd name="adj" fmla="val 23287"/>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sp>
        <p:nvSpPr>
          <p:cNvPr id="4" name="Title 1">
            <a:extLst>
              <a:ext uri="{FF2B5EF4-FFF2-40B4-BE49-F238E27FC236}">
                <a16:creationId xmlns:a16="http://schemas.microsoft.com/office/drawing/2014/main" id="{84BAA95B-9127-2B4A-8F38-2585F1445020}"/>
              </a:ext>
            </a:extLst>
          </p:cNvPr>
          <p:cNvSpPr>
            <a:spLocks noGrp="1"/>
          </p:cNvSpPr>
          <p:nvPr>
            <p:ph type="title"/>
          </p:nvPr>
        </p:nvSpPr>
        <p:spPr>
          <a:xfrm>
            <a:off x="567530" y="365002"/>
            <a:ext cx="4028283" cy="947663"/>
          </a:xfrm>
          <a:prstGeom prst="rect">
            <a:avLst/>
          </a:prstGeom>
        </p:spPr>
        <p:txBody>
          <a:bodyPr/>
          <a:lstStyle>
            <a:lvl1pPr>
              <a:defRPr sz="2672" b="1">
                <a:solidFill>
                  <a:srgbClr val="404040"/>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 name="Text Placeholder 3">
            <a:extLst>
              <a:ext uri="{FF2B5EF4-FFF2-40B4-BE49-F238E27FC236}">
                <a16:creationId xmlns:a16="http://schemas.microsoft.com/office/drawing/2014/main" id="{E5094AE9-3C1C-2040-8B76-05F0F15670FB}"/>
              </a:ext>
            </a:extLst>
          </p:cNvPr>
          <p:cNvSpPr>
            <a:spLocks noGrp="1"/>
          </p:cNvSpPr>
          <p:nvPr>
            <p:ph type="body" sz="half" idx="11"/>
          </p:nvPr>
        </p:nvSpPr>
        <p:spPr>
          <a:xfrm>
            <a:off x="552376" y="1745361"/>
            <a:ext cx="4972124" cy="4201811"/>
          </a:xfrm>
          <a:prstGeom prst="rect">
            <a:avLst/>
          </a:prstGeom>
        </p:spPr>
        <p:txBody>
          <a:bodyPr/>
          <a:lstStyle>
            <a:lvl1pPr marL="0" indent="0">
              <a:buNone/>
              <a:defRPr sz="1125">
                <a:solidFill>
                  <a:srgbClr val="404040"/>
                </a:solidFill>
                <a:latin typeface="Arial" panose="020B0604020202020204" pitchFamily="34" charset="0"/>
                <a:cs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
        <p:nvSpPr>
          <p:cNvPr id="8" name="Text Placeholder 3">
            <a:extLst>
              <a:ext uri="{FF2B5EF4-FFF2-40B4-BE49-F238E27FC236}">
                <a16:creationId xmlns:a16="http://schemas.microsoft.com/office/drawing/2014/main" id="{24C0B974-A769-2046-81AB-F134BAB354C8}"/>
              </a:ext>
            </a:extLst>
          </p:cNvPr>
          <p:cNvSpPr>
            <a:spLocks noGrp="1"/>
          </p:cNvSpPr>
          <p:nvPr>
            <p:ph type="body" sz="half" idx="12"/>
          </p:nvPr>
        </p:nvSpPr>
        <p:spPr>
          <a:xfrm>
            <a:off x="6683012" y="1745361"/>
            <a:ext cx="4972124" cy="4201811"/>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386731519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3" name="Round Single Corner Rectangle 10">
            <a:extLst>
              <a:ext uri="{FF2B5EF4-FFF2-40B4-BE49-F238E27FC236}">
                <a16:creationId xmlns:a16="http://schemas.microsoft.com/office/drawing/2014/main" id="{A54D3892-4BE9-3D46-848D-C1FECDD94F0E}"/>
              </a:ext>
            </a:extLst>
          </p:cNvPr>
          <p:cNvSpPr/>
          <p:nvPr/>
        </p:nvSpPr>
        <p:spPr>
          <a:xfrm>
            <a:off x="1" y="0"/>
            <a:ext cx="6095999" cy="6322219"/>
          </a:xfrm>
          <a:prstGeom prst="round1Rect">
            <a:avLst>
              <a:gd name="adj" fmla="val 23287"/>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sp>
        <p:nvSpPr>
          <p:cNvPr id="4" name="Title 1">
            <a:extLst>
              <a:ext uri="{FF2B5EF4-FFF2-40B4-BE49-F238E27FC236}">
                <a16:creationId xmlns:a16="http://schemas.microsoft.com/office/drawing/2014/main" id="{84BAA95B-9127-2B4A-8F38-2585F1445020}"/>
              </a:ext>
            </a:extLst>
          </p:cNvPr>
          <p:cNvSpPr>
            <a:spLocks noGrp="1"/>
          </p:cNvSpPr>
          <p:nvPr>
            <p:ph type="title"/>
          </p:nvPr>
        </p:nvSpPr>
        <p:spPr>
          <a:xfrm>
            <a:off x="567530" y="365002"/>
            <a:ext cx="4028283" cy="947663"/>
          </a:xfrm>
          <a:prstGeom prst="rect">
            <a:avLst/>
          </a:prstGeom>
        </p:spPr>
        <p:txBody>
          <a:bodyPr/>
          <a:lstStyle>
            <a:lvl1pPr>
              <a:defRPr sz="2672" b="1">
                <a:solidFill>
                  <a:srgbClr val="404040"/>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Picture Placeholder 5">
            <a:extLst>
              <a:ext uri="{FF2B5EF4-FFF2-40B4-BE49-F238E27FC236}">
                <a16:creationId xmlns:a16="http://schemas.microsoft.com/office/drawing/2014/main" id="{A96BED09-5A6D-9C48-8ECB-AAA749AF46F7}"/>
              </a:ext>
            </a:extLst>
          </p:cNvPr>
          <p:cNvSpPr>
            <a:spLocks noGrp="1"/>
          </p:cNvSpPr>
          <p:nvPr>
            <p:ph type="pic" sz="quarter" idx="10"/>
          </p:nvPr>
        </p:nvSpPr>
        <p:spPr>
          <a:xfrm>
            <a:off x="6648375" y="1745360"/>
            <a:ext cx="5010371" cy="4201811"/>
          </a:xfrm>
          <a:prstGeom prst="rect">
            <a:avLst/>
          </a:prstGeom>
        </p:spPr>
        <p:txBody>
          <a:bodyPr/>
          <a:lstStyle/>
          <a:p>
            <a:r>
              <a:rPr lang="en-US"/>
              <a:t>Click icon to add picture</a:t>
            </a:r>
          </a:p>
        </p:txBody>
      </p:sp>
      <p:sp>
        <p:nvSpPr>
          <p:cNvPr id="8" name="Text Placeholder 3">
            <a:extLst>
              <a:ext uri="{FF2B5EF4-FFF2-40B4-BE49-F238E27FC236}">
                <a16:creationId xmlns:a16="http://schemas.microsoft.com/office/drawing/2014/main" id="{93A29FE1-FE84-4747-83E5-A7F8FA6BA7F7}"/>
              </a:ext>
            </a:extLst>
          </p:cNvPr>
          <p:cNvSpPr>
            <a:spLocks noGrp="1"/>
          </p:cNvSpPr>
          <p:nvPr>
            <p:ph type="body" sz="half" idx="11"/>
          </p:nvPr>
        </p:nvSpPr>
        <p:spPr>
          <a:xfrm>
            <a:off x="552376" y="1745361"/>
            <a:ext cx="4972124" cy="4201811"/>
          </a:xfrm>
          <a:prstGeom prst="rect">
            <a:avLst/>
          </a:prstGeom>
        </p:spPr>
        <p:txBody>
          <a:bodyPr/>
          <a:lstStyle>
            <a:lvl1pPr marL="0" indent="0">
              <a:buNone/>
              <a:defRPr sz="1125">
                <a:solidFill>
                  <a:srgbClr val="404040"/>
                </a:solidFill>
                <a:latin typeface="Arial" panose="020B0604020202020204" pitchFamily="34" charset="0"/>
                <a:cs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277382019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94CB5152-B6B0-D240-B013-4F3D0B9D4E3F}"/>
              </a:ext>
            </a:extLst>
          </p:cNvPr>
          <p:cNvSpPr/>
          <p:nvPr/>
        </p:nvSpPr>
        <p:spPr>
          <a:xfrm>
            <a:off x="0" y="0"/>
            <a:ext cx="12192000" cy="6322219"/>
          </a:xfrm>
          <a:custGeom>
            <a:avLst/>
            <a:gdLst/>
            <a:ahLst/>
            <a:cxnLst/>
            <a:rect l="l" t="t" r="r" b="b"/>
            <a:pathLst>
              <a:path w="13004800" h="8991600">
                <a:moveTo>
                  <a:pt x="13004800" y="0"/>
                </a:moveTo>
                <a:lnTo>
                  <a:pt x="0" y="0"/>
                </a:lnTo>
                <a:lnTo>
                  <a:pt x="0" y="8991600"/>
                </a:lnTo>
                <a:lnTo>
                  <a:pt x="13004800" y="8991600"/>
                </a:lnTo>
                <a:lnTo>
                  <a:pt x="13004800" y="0"/>
                </a:lnTo>
                <a:close/>
              </a:path>
            </a:pathLst>
          </a:custGeom>
          <a:solidFill>
            <a:srgbClr val="E5DBCB"/>
          </a:solidFill>
        </p:spPr>
        <p:txBody>
          <a:bodyPr wrap="square" lIns="0" tIns="0" rIns="0" bIns="0" rtlCol="0"/>
          <a:lstStyle/>
          <a:p>
            <a:endParaRPr sz="1266" dirty="0">
              <a:solidFill>
                <a:srgbClr val="7D9292"/>
              </a:solidFill>
            </a:endParaRPr>
          </a:p>
        </p:txBody>
      </p:sp>
      <p:sp>
        <p:nvSpPr>
          <p:cNvPr id="9" name="object 10">
            <a:extLst>
              <a:ext uri="{FF2B5EF4-FFF2-40B4-BE49-F238E27FC236}">
                <a16:creationId xmlns:a16="http://schemas.microsoft.com/office/drawing/2014/main" id="{271C3A81-C965-1144-84FE-37FF060858B9}"/>
              </a:ext>
            </a:extLst>
          </p:cNvPr>
          <p:cNvSpPr/>
          <p:nvPr/>
        </p:nvSpPr>
        <p:spPr>
          <a:xfrm>
            <a:off x="595641" y="937617"/>
            <a:ext cx="11001047" cy="4982766"/>
          </a:xfrm>
          <a:custGeom>
            <a:avLst/>
            <a:gdLst/>
            <a:ahLst/>
            <a:cxnLst/>
            <a:rect l="l" t="t" r="r" b="b"/>
            <a:pathLst>
              <a:path w="12244705" h="7086600">
                <a:moveTo>
                  <a:pt x="11101349" y="0"/>
                </a:moveTo>
                <a:lnTo>
                  <a:pt x="0" y="0"/>
                </a:lnTo>
                <a:lnTo>
                  <a:pt x="0" y="5943600"/>
                </a:lnTo>
                <a:lnTo>
                  <a:pt x="1002" y="5991916"/>
                </a:lnTo>
                <a:lnTo>
                  <a:pt x="3984" y="6039721"/>
                </a:lnTo>
                <a:lnTo>
                  <a:pt x="8905" y="6086976"/>
                </a:lnTo>
                <a:lnTo>
                  <a:pt x="15726" y="6133640"/>
                </a:lnTo>
                <a:lnTo>
                  <a:pt x="24406" y="6179674"/>
                </a:lnTo>
                <a:lnTo>
                  <a:pt x="34907" y="6225037"/>
                </a:lnTo>
                <a:lnTo>
                  <a:pt x="47189" y="6269692"/>
                </a:lnTo>
                <a:lnTo>
                  <a:pt x="61212" y="6313597"/>
                </a:lnTo>
                <a:lnTo>
                  <a:pt x="76936" y="6356713"/>
                </a:lnTo>
                <a:lnTo>
                  <a:pt x="94321" y="6399001"/>
                </a:lnTo>
                <a:lnTo>
                  <a:pt x="113329" y="6440420"/>
                </a:lnTo>
                <a:lnTo>
                  <a:pt x="133919" y="6480932"/>
                </a:lnTo>
                <a:lnTo>
                  <a:pt x="156051" y="6520496"/>
                </a:lnTo>
                <a:lnTo>
                  <a:pt x="179687" y="6559072"/>
                </a:lnTo>
                <a:lnTo>
                  <a:pt x="204786" y="6596622"/>
                </a:lnTo>
                <a:lnTo>
                  <a:pt x="231308" y="6633105"/>
                </a:lnTo>
                <a:lnTo>
                  <a:pt x="259214" y="6668482"/>
                </a:lnTo>
                <a:lnTo>
                  <a:pt x="288465" y="6702713"/>
                </a:lnTo>
                <a:lnTo>
                  <a:pt x="319020" y="6735759"/>
                </a:lnTo>
                <a:lnTo>
                  <a:pt x="350840" y="6767579"/>
                </a:lnTo>
                <a:lnTo>
                  <a:pt x="383886" y="6798134"/>
                </a:lnTo>
                <a:lnTo>
                  <a:pt x="418117" y="6827385"/>
                </a:lnTo>
                <a:lnTo>
                  <a:pt x="453494" y="6855291"/>
                </a:lnTo>
                <a:lnTo>
                  <a:pt x="489977" y="6881813"/>
                </a:lnTo>
                <a:lnTo>
                  <a:pt x="527527" y="6906912"/>
                </a:lnTo>
                <a:lnTo>
                  <a:pt x="566103" y="6930548"/>
                </a:lnTo>
                <a:lnTo>
                  <a:pt x="605667" y="6952680"/>
                </a:lnTo>
                <a:lnTo>
                  <a:pt x="646179" y="6973270"/>
                </a:lnTo>
                <a:lnTo>
                  <a:pt x="687598" y="6992278"/>
                </a:lnTo>
                <a:lnTo>
                  <a:pt x="729886" y="7009663"/>
                </a:lnTo>
                <a:lnTo>
                  <a:pt x="773002" y="7025387"/>
                </a:lnTo>
                <a:lnTo>
                  <a:pt x="816907" y="7039410"/>
                </a:lnTo>
                <a:lnTo>
                  <a:pt x="861562" y="7051692"/>
                </a:lnTo>
                <a:lnTo>
                  <a:pt x="906925" y="7062193"/>
                </a:lnTo>
                <a:lnTo>
                  <a:pt x="952959" y="7070873"/>
                </a:lnTo>
                <a:lnTo>
                  <a:pt x="999623" y="7077694"/>
                </a:lnTo>
                <a:lnTo>
                  <a:pt x="1046878" y="7082615"/>
                </a:lnTo>
                <a:lnTo>
                  <a:pt x="1094683" y="7085597"/>
                </a:lnTo>
                <a:lnTo>
                  <a:pt x="1143000" y="7086600"/>
                </a:lnTo>
                <a:lnTo>
                  <a:pt x="12244349" y="7086600"/>
                </a:lnTo>
                <a:lnTo>
                  <a:pt x="12244349" y="1143000"/>
                </a:lnTo>
                <a:lnTo>
                  <a:pt x="12243346" y="1094683"/>
                </a:lnTo>
                <a:lnTo>
                  <a:pt x="12240364" y="1046878"/>
                </a:lnTo>
                <a:lnTo>
                  <a:pt x="12235443" y="999623"/>
                </a:lnTo>
                <a:lnTo>
                  <a:pt x="12228623" y="952959"/>
                </a:lnTo>
                <a:lnTo>
                  <a:pt x="12219942" y="906925"/>
                </a:lnTo>
                <a:lnTo>
                  <a:pt x="12209441" y="861562"/>
                </a:lnTo>
                <a:lnTo>
                  <a:pt x="12197159" y="816907"/>
                </a:lnTo>
                <a:lnTo>
                  <a:pt x="12183137" y="773002"/>
                </a:lnTo>
                <a:lnTo>
                  <a:pt x="12167413" y="729886"/>
                </a:lnTo>
                <a:lnTo>
                  <a:pt x="12150027" y="687598"/>
                </a:lnTo>
                <a:lnTo>
                  <a:pt x="12131019" y="646179"/>
                </a:lnTo>
                <a:lnTo>
                  <a:pt x="12110429" y="605667"/>
                </a:lnTo>
                <a:lnTo>
                  <a:pt x="12088297" y="566103"/>
                </a:lnTo>
                <a:lnTo>
                  <a:pt x="12064661" y="527527"/>
                </a:lnTo>
                <a:lnTo>
                  <a:pt x="12039563" y="489977"/>
                </a:lnTo>
                <a:lnTo>
                  <a:pt x="12013040" y="453494"/>
                </a:lnTo>
                <a:lnTo>
                  <a:pt x="11985134" y="418117"/>
                </a:lnTo>
                <a:lnTo>
                  <a:pt x="11955883" y="383886"/>
                </a:lnTo>
                <a:lnTo>
                  <a:pt x="11925328" y="350840"/>
                </a:lnTo>
                <a:lnTo>
                  <a:pt x="11893508" y="319020"/>
                </a:lnTo>
                <a:lnTo>
                  <a:pt x="11860463" y="288465"/>
                </a:lnTo>
                <a:lnTo>
                  <a:pt x="11826232" y="259214"/>
                </a:lnTo>
                <a:lnTo>
                  <a:pt x="11790855" y="231308"/>
                </a:lnTo>
                <a:lnTo>
                  <a:pt x="11754371" y="204786"/>
                </a:lnTo>
                <a:lnTo>
                  <a:pt x="11716822" y="179687"/>
                </a:lnTo>
                <a:lnTo>
                  <a:pt x="11678245" y="156051"/>
                </a:lnTo>
                <a:lnTo>
                  <a:pt x="11638681" y="133919"/>
                </a:lnTo>
                <a:lnTo>
                  <a:pt x="11598170" y="113329"/>
                </a:lnTo>
                <a:lnTo>
                  <a:pt x="11556750" y="94321"/>
                </a:lnTo>
                <a:lnTo>
                  <a:pt x="11514463" y="76936"/>
                </a:lnTo>
                <a:lnTo>
                  <a:pt x="11471346" y="61212"/>
                </a:lnTo>
                <a:lnTo>
                  <a:pt x="11427441" y="47189"/>
                </a:lnTo>
                <a:lnTo>
                  <a:pt x="11382787" y="34907"/>
                </a:lnTo>
                <a:lnTo>
                  <a:pt x="11337423" y="24406"/>
                </a:lnTo>
                <a:lnTo>
                  <a:pt x="11291389" y="15726"/>
                </a:lnTo>
                <a:lnTo>
                  <a:pt x="11244725" y="8905"/>
                </a:lnTo>
                <a:lnTo>
                  <a:pt x="11197471" y="3984"/>
                </a:lnTo>
                <a:lnTo>
                  <a:pt x="11149665" y="1002"/>
                </a:lnTo>
                <a:lnTo>
                  <a:pt x="11101349" y="0"/>
                </a:lnTo>
                <a:close/>
              </a:path>
            </a:pathLst>
          </a:custGeom>
          <a:solidFill>
            <a:srgbClr val="FFFFFF"/>
          </a:solidFill>
        </p:spPr>
        <p:txBody>
          <a:bodyPr wrap="square" lIns="0" tIns="0" rIns="0" bIns="0" rtlCol="0"/>
          <a:lstStyle/>
          <a:p>
            <a:endParaRPr sz="1266" dirty="0"/>
          </a:p>
        </p:txBody>
      </p:sp>
      <p:sp>
        <p:nvSpPr>
          <p:cNvPr id="10" name="Title 1">
            <a:extLst>
              <a:ext uri="{FF2B5EF4-FFF2-40B4-BE49-F238E27FC236}">
                <a16:creationId xmlns:a16="http://schemas.microsoft.com/office/drawing/2014/main" id="{ACA6DB7A-499B-9845-988C-1FB13887AEE7}"/>
              </a:ext>
            </a:extLst>
          </p:cNvPr>
          <p:cNvSpPr>
            <a:spLocks noGrp="1"/>
          </p:cNvSpPr>
          <p:nvPr>
            <p:ph type="title"/>
          </p:nvPr>
        </p:nvSpPr>
        <p:spPr>
          <a:xfrm>
            <a:off x="567530" y="254496"/>
            <a:ext cx="7385832" cy="562570"/>
          </a:xfrm>
          <a:prstGeom prst="rect">
            <a:avLst/>
          </a:prstGeom>
        </p:spPr>
        <p:txBody>
          <a:bodyPr/>
          <a:lstStyle>
            <a:lvl1pPr>
              <a:defRPr sz="2672" b="1">
                <a:solidFill>
                  <a:srgbClr val="762000"/>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E3D2A790-CC80-D547-9306-B2F765D6799E}"/>
              </a:ext>
            </a:extLst>
          </p:cNvPr>
          <p:cNvSpPr>
            <a:spLocks noGrp="1"/>
          </p:cNvSpPr>
          <p:nvPr>
            <p:ph type="body" sz="half" idx="2"/>
          </p:nvPr>
        </p:nvSpPr>
        <p:spPr>
          <a:xfrm>
            <a:off x="952500" y="1232297"/>
            <a:ext cx="10215563" cy="4446984"/>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99262811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6FD4CBE5-4DCB-4A44-BE5E-2607C20751B1}"/>
              </a:ext>
            </a:extLst>
          </p:cNvPr>
          <p:cNvSpPr>
            <a:spLocks noGrp="1"/>
          </p:cNvSpPr>
          <p:nvPr>
            <p:ph type="body" sz="half" idx="2"/>
          </p:nvPr>
        </p:nvSpPr>
        <p:spPr>
          <a:xfrm>
            <a:off x="523875" y="1578054"/>
            <a:ext cx="11144250" cy="4422696"/>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
        <p:nvSpPr>
          <p:cNvPr id="7" name="Title 1">
            <a:extLst>
              <a:ext uri="{FF2B5EF4-FFF2-40B4-BE49-F238E27FC236}">
                <a16:creationId xmlns:a16="http://schemas.microsoft.com/office/drawing/2014/main" id="{D9238096-96B3-B943-89ED-70DA73287C44}"/>
              </a:ext>
            </a:extLst>
          </p:cNvPr>
          <p:cNvSpPr>
            <a:spLocks noGrp="1"/>
          </p:cNvSpPr>
          <p:nvPr>
            <p:ph type="title"/>
          </p:nvPr>
        </p:nvSpPr>
        <p:spPr>
          <a:xfrm>
            <a:off x="567530" y="535781"/>
            <a:ext cx="7385832" cy="562570"/>
          </a:xfrm>
          <a:prstGeom prst="rect">
            <a:avLst/>
          </a:prstGeom>
        </p:spPr>
        <p:txBody>
          <a:bodyPr/>
          <a:lstStyle>
            <a:lvl1pPr>
              <a:defRPr sz="2672" b="1">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96275429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D6AF932-C907-F244-89A1-2F0122D48F67}"/>
              </a:ext>
            </a:extLst>
          </p:cNvPr>
          <p:cNvSpPr>
            <a:spLocks noGrp="1"/>
          </p:cNvSpPr>
          <p:nvPr>
            <p:ph type="title"/>
          </p:nvPr>
        </p:nvSpPr>
        <p:spPr>
          <a:xfrm>
            <a:off x="567530" y="535781"/>
            <a:ext cx="7385832" cy="562570"/>
          </a:xfrm>
          <a:prstGeom prst="rect">
            <a:avLst/>
          </a:prstGeom>
        </p:spPr>
        <p:txBody>
          <a:bodyPr/>
          <a:lstStyle>
            <a:lvl1pPr>
              <a:defRPr sz="2672" b="1">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Text Placeholder 3">
            <a:extLst>
              <a:ext uri="{FF2B5EF4-FFF2-40B4-BE49-F238E27FC236}">
                <a16:creationId xmlns:a16="http://schemas.microsoft.com/office/drawing/2014/main" id="{3F274B70-CF4E-5542-8B45-18C01CA224DE}"/>
              </a:ext>
            </a:extLst>
          </p:cNvPr>
          <p:cNvSpPr>
            <a:spLocks noGrp="1"/>
          </p:cNvSpPr>
          <p:nvPr>
            <p:ph type="body" sz="half" idx="2"/>
          </p:nvPr>
        </p:nvSpPr>
        <p:spPr>
          <a:xfrm>
            <a:off x="4774407" y="1578054"/>
            <a:ext cx="6865217" cy="4422696"/>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
        <p:nvSpPr>
          <p:cNvPr id="8" name="Text Placeholder 3">
            <a:extLst>
              <a:ext uri="{FF2B5EF4-FFF2-40B4-BE49-F238E27FC236}">
                <a16:creationId xmlns:a16="http://schemas.microsoft.com/office/drawing/2014/main" id="{CA987DEA-1BAA-9A4A-9807-BE878F8FA9A7}"/>
              </a:ext>
            </a:extLst>
          </p:cNvPr>
          <p:cNvSpPr>
            <a:spLocks noGrp="1"/>
          </p:cNvSpPr>
          <p:nvPr>
            <p:ph type="body" sz="half" idx="10"/>
          </p:nvPr>
        </p:nvSpPr>
        <p:spPr>
          <a:xfrm>
            <a:off x="552376" y="1531048"/>
            <a:ext cx="3286200" cy="4472653"/>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75538348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3" name="Round Diagonal Corner Rectangle 14">
            <a:extLst>
              <a:ext uri="{FF2B5EF4-FFF2-40B4-BE49-F238E27FC236}">
                <a16:creationId xmlns:a16="http://schemas.microsoft.com/office/drawing/2014/main" id="{B169922D-317A-F04E-9D2E-6B0E4401DA11}"/>
              </a:ext>
            </a:extLst>
          </p:cNvPr>
          <p:cNvSpPr/>
          <p:nvPr/>
        </p:nvSpPr>
        <p:spPr>
          <a:xfrm flipH="1">
            <a:off x="-5" y="0"/>
            <a:ext cx="10170498" cy="1232297"/>
          </a:xfrm>
          <a:prstGeom prst="round2DiagRect">
            <a:avLst>
              <a:gd name="adj1" fmla="val 42510"/>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solidFill>
                <a:srgbClr val="C3DDD7"/>
              </a:solidFill>
            </a:endParaRPr>
          </a:p>
        </p:txBody>
      </p:sp>
      <p:sp>
        <p:nvSpPr>
          <p:cNvPr id="5" name="Picture Placeholder 4">
            <a:extLst>
              <a:ext uri="{FF2B5EF4-FFF2-40B4-BE49-F238E27FC236}">
                <a16:creationId xmlns:a16="http://schemas.microsoft.com/office/drawing/2014/main" id="{418E8412-2C06-BF47-92C2-8FB5BC4D918D}"/>
              </a:ext>
            </a:extLst>
          </p:cNvPr>
          <p:cNvSpPr>
            <a:spLocks noGrp="1"/>
          </p:cNvSpPr>
          <p:nvPr>
            <p:ph type="pic" sz="quarter" idx="13"/>
          </p:nvPr>
        </p:nvSpPr>
        <p:spPr>
          <a:xfrm>
            <a:off x="4381500" y="1567161"/>
            <a:ext cx="3419048" cy="4147379"/>
          </a:xfrm>
          <a:prstGeom prst="rect">
            <a:avLst/>
          </a:prstGeom>
        </p:spPr>
        <p:txBody>
          <a:bodyPr vert="horz"/>
          <a:lstStyle>
            <a:lvl1pPr>
              <a:defRPr sz="554">
                <a:latin typeface="Arial"/>
                <a:cs typeface="Arial"/>
              </a:defRPr>
            </a:lvl1pPr>
          </a:lstStyle>
          <a:p>
            <a:r>
              <a:rPr lang="en-US"/>
              <a:t>Click icon to add picture</a:t>
            </a:r>
            <a:endParaRPr lang="en-US" dirty="0"/>
          </a:p>
        </p:txBody>
      </p:sp>
      <p:sp>
        <p:nvSpPr>
          <p:cNvPr id="6" name="Picture Placeholder 4">
            <a:extLst>
              <a:ext uri="{FF2B5EF4-FFF2-40B4-BE49-F238E27FC236}">
                <a16:creationId xmlns:a16="http://schemas.microsoft.com/office/drawing/2014/main" id="{9C888353-3042-214A-9A36-C0914127F13A}"/>
              </a:ext>
            </a:extLst>
          </p:cNvPr>
          <p:cNvSpPr>
            <a:spLocks noGrp="1"/>
          </p:cNvSpPr>
          <p:nvPr>
            <p:ph type="pic" sz="quarter" idx="14"/>
          </p:nvPr>
        </p:nvSpPr>
        <p:spPr>
          <a:xfrm>
            <a:off x="8195470" y="1567161"/>
            <a:ext cx="3419048" cy="4147379"/>
          </a:xfrm>
          <a:prstGeom prst="rect">
            <a:avLst/>
          </a:prstGeom>
        </p:spPr>
        <p:txBody>
          <a:bodyPr vert="horz"/>
          <a:lstStyle>
            <a:lvl1pPr>
              <a:defRPr sz="554">
                <a:latin typeface="Arial"/>
                <a:cs typeface="Arial"/>
              </a:defRPr>
            </a:lvl1pPr>
          </a:lstStyle>
          <a:p>
            <a:r>
              <a:rPr lang="en-US"/>
              <a:t>Click icon to add picture</a:t>
            </a:r>
            <a:endParaRPr lang="en-US" dirty="0"/>
          </a:p>
        </p:txBody>
      </p:sp>
      <p:sp>
        <p:nvSpPr>
          <p:cNvPr id="7" name="Picture Placeholder 4">
            <a:extLst>
              <a:ext uri="{FF2B5EF4-FFF2-40B4-BE49-F238E27FC236}">
                <a16:creationId xmlns:a16="http://schemas.microsoft.com/office/drawing/2014/main" id="{41FEA056-2464-554C-BF2C-BF0CAE9D54AE}"/>
              </a:ext>
            </a:extLst>
          </p:cNvPr>
          <p:cNvSpPr>
            <a:spLocks noGrp="1"/>
          </p:cNvSpPr>
          <p:nvPr>
            <p:ph type="pic" sz="quarter" idx="15"/>
          </p:nvPr>
        </p:nvSpPr>
        <p:spPr>
          <a:xfrm>
            <a:off x="567529" y="1567160"/>
            <a:ext cx="3419048" cy="4147379"/>
          </a:xfrm>
          <a:prstGeom prst="rect">
            <a:avLst/>
          </a:prstGeom>
        </p:spPr>
        <p:txBody>
          <a:bodyPr vert="horz"/>
          <a:lstStyle>
            <a:lvl1pPr>
              <a:defRPr sz="554">
                <a:latin typeface="Arial"/>
                <a:cs typeface="Arial"/>
              </a:defRPr>
            </a:lvl1pPr>
          </a:lstStyle>
          <a:p>
            <a:r>
              <a:rPr lang="en-US"/>
              <a:t>Click icon to add picture</a:t>
            </a:r>
            <a:endParaRPr lang="en-US" dirty="0"/>
          </a:p>
        </p:txBody>
      </p:sp>
      <p:sp>
        <p:nvSpPr>
          <p:cNvPr id="8" name="Text Placeholder 15">
            <a:extLst>
              <a:ext uri="{FF2B5EF4-FFF2-40B4-BE49-F238E27FC236}">
                <a16:creationId xmlns:a16="http://schemas.microsoft.com/office/drawing/2014/main" id="{D42A0009-3A56-C545-8DB2-395775BC310B}"/>
              </a:ext>
            </a:extLst>
          </p:cNvPr>
          <p:cNvSpPr>
            <a:spLocks noGrp="1"/>
          </p:cNvSpPr>
          <p:nvPr>
            <p:ph type="body" sz="quarter" idx="11"/>
          </p:nvPr>
        </p:nvSpPr>
        <p:spPr>
          <a:xfrm>
            <a:off x="586742" y="5843675"/>
            <a:ext cx="3410659" cy="181940"/>
          </a:xfrm>
          <a:prstGeom prst="rect">
            <a:avLst/>
          </a:prstGeom>
        </p:spPr>
        <p:txBody>
          <a:bodyPr>
            <a:noAutofit/>
          </a:bodyPr>
          <a:lstStyle>
            <a:lvl1pPr marL="0" indent="0">
              <a:buFontTx/>
              <a:buNone/>
              <a:defRPr sz="633" baseline="0">
                <a:solidFill>
                  <a:schemeClr val="tx1"/>
                </a:solidFill>
                <a:latin typeface="Arial"/>
                <a:cs typeface="Arial"/>
              </a:defRPr>
            </a:lvl1pPr>
            <a:lvl2pPr marL="241093" indent="0">
              <a:buFontTx/>
              <a:buNone/>
              <a:defRPr sz="738">
                <a:latin typeface=""/>
              </a:defRPr>
            </a:lvl2pPr>
            <a:lvl3pPr marL="482186" indent="0">
              <a:buFontTx/>
              <a:buNone/>
              <a:defRPr sz="738">
                <a:latin typeface=""/>
              </a:defRPr>
            </a:lvl3pPr>
            <a:lvl4pPr marL="723279" indent="0">
              <a:buFontTx/>
              <a:buNone/>
              <a:defRPr sz="738">
                <a:latin typeface=""/>
              </a:defRPr>
            </a:lvl4pPr>
            <a:lvl5pPr marL="964372" indent="0">
              <a:buFontTx/>
              <a:buNone/>
              <a:defRPr sz="738">
                <a:latin typeface=""/>
              </a:defRPr>
            </a:lvl5pPr>
          </a:lstStyle>
          <a:p>
            <a:pPr lvl="0"/>
            <a:r>
              <a:rPr lang="en-US"/>
              <a:t>Edit Master text styles</a:t>
            </a:r>
          </a:p>
        </p:txBody>
      </p:sp>
      <p:sp>
        <p:nvSpPr>
          <p:cNvPr id="9" name="Text Placeholder 15">
            <a:extLst>
              <a:ext uri="{FF2B5EF4-FFF2-40B4-BE49-F238E27FC236}">
                <a16:creationId xmlns:a16="http://schemas.microsoft.com/office/drawing/2014/main" id="{6B696367-8FB6-F14F-B0D0-3745F9EEE5AA}"/>
              </a:ext>
            </a:extLst>
          </p:cNvPr>
          <p:cNvSpPr>
            <a:spLocks noGrp="1"/>
          </p:cNvSpPr>
          <p:nvPr>
            <p:ph type="body" sz="quarter" idx="16"/>
          </p:nvPr>
        </p:nvSpPr>
        <p:spPr>
          <a:xfrm>
            <a:off x="4397466" y="5843675"/>
            <a:ext cx="3410659" cy="181940"/>
          </a:xfrm>
          <a:prstGeom prst="rect">
            <a:avLst/>
          </a:prstGeom>
        </p:spPr>
        <p:txBody>
          <a:bodyPr>
            <a:noAutofit/>
          </a:bodyPr>
          <a:lstStyle>
            <a:lvl1pPr marL="0" indent="0">
              <a:buFontTx/>
              <a:buNone/>
              <a:defRPr sz="633" baseline="0">
                <a:solidFill>
                  <a:schemeClr val="tx1"/>
                </a:solidFill>
                <a:latin typeface="Arial"/>
                <a:cs typeface="Arial"/>
              </a:defRPr>
            </a:lvl1pPr>
            <a:lvl2pPr marL="241093" indent="0">
              <a:buFontTx/>
              <a:buNone/>
              <a:defRPr sz="738">
                <a:latin typeface=""/>
              </a:defRPr>
            </a:lvl2pPr>
            <a:lvl3pPr marL="482186" indent="0">
              <a:buFontTx/>
              <a:buNone/>
              <a:defRPr sz="738">
                <a:latin typeface=""/>
              </a:defRPr>
            </a:lvl3pPr>
            <a:lvl4pPr marL="723279" indent="0">
              <a:buFontTx/>
              <a:buNone/>
              <a:defRPr sz="738">
                <a:latin typeface=""/>
              </a:defRPr>
            </a:lvl4pPr>
            <a:lvl5pPr marL="964372" indent="0">
              <a:buFontTx/>
              <a:buNone/>
              <a:defRPr sz="738">
                <a:latin typeface=""/>
              </a:defRPr>
            </a:lvl5pPr>
          </a:lstStyle>
          <a:p>
            <a:pPr lvl="0"/>
            <a:r>
              <a:rPr lang="en-US"/>
              <a:t>Edit Master text styles</a:t>
            </a:r>
          </a:p>
        </p:txBody>
      </p:sp>
      <p:sp>
        <p:nvSpPr>
          <p:cNvPr id="10" name="Text Placeholder 15">
            <a:extLst>
              <a:ext uri="{FF2B5EF4-FFF2-40B4-BE49-F238E27FC236}">
                <a16:creationId xmlns:a16="http://schemas.microsoft.com/office/drawing/2014/main" id="{32323A13-C6D9-3A40-8D0A-9BBCD33A5B9E}"/>
              </a:ext>
            </a:extLst>
          </p:cNvPr>
          <p:cNvSpPr>
            <a:spLocks noGrp="1"/>
          </p:cNvSpPr>
          <p:nvPr>
            <p:ph type="body" sz="quarter" idx="17"/>
          </p:nvPr>
        </p:nvSpPr>
        <p:spPr>
          <a:xfrm>
            <a:off x="8194599" y="5843675"/>
            <a:ext cx="3410659" cy="181940"/>
          </a:xfrm>
          <a:prstGeom prst="rect">
            <a:avLst/>
          </a:prstGeom>
        </p:spPr>
        <p:txBody>
          <a:bodyPr>
            <a:noAutofit/>
          </a:bodyPr>
          <a:lstStyle>
            <a:lvl1pPr marL="0" indent="0">
              <a:buFontTx/>
              <a:buNone/>
              <a:defRPr sz="633" baseline="0">
                <a:solidFill>
                  <a:schemeClr val="tx1"/>
                </a:solidFill>
                <a:latin typeface="Arial"/>
                <a:cs typeface="Arial"/>
              </a:defRPr>
            </a:lvl1pPr>
            <a:lvl2pPr marL="241093" indent="0">
              <a:buFontTx/>
              <a:buNone/>
              <a:defRPr sz="738">
                <a:latin typeface=""/>
              </a:defRPr>
            </a:lvl2pPr>
            <a:lvl3pPr marL="482186" indent="0">
              <a:buFontTx/>
              <a:buNone/>
              <a:defRPr sz="738">
                <a:latin typeface=""/>
              </a:defRPr>
            </a:lvl3pPr>
            <a:lvl4pPr marL="723279" indent="0">
              <a:buFontTx/>
              <a:buNone/>
              <a:defRPr sz="738">
                <a:latin typeface=""/>
              </a:defRPr>
            </a:lvl4pPr>
            <a:lvl5pPr marL="964372" indent="0">
              <a:buFontTx/>
              <a:buNone/>
              <a:defRPr sz="738">
                <a:latin typeface=""/>
              </a:defRPr>
            </a:lvl5pPr>
          </a:lstStyle>
          <a:p>
            <a:pPr lvl="0"/>
            <a:r>
              <a:rPr lang="en-US"/>
              <a:t>Edit Master text styles</a:t>
            </a:r>
          </a:p>
        </p:txBody>
      </p:sp>
      <p:sp>
        <p:nvSpPr>
          <p:cNvPr id="11" name="Title 1">
            <a:extLst>
              <a:ext uri="{FF2B5EF4-FFF2-40B4-BE49-F238E27FC236}">
                <a16:creationId xmlns:a16="http://schemas.microsoft.com/office/drawing/2014/main" id="{FE214036-393C-6E45-93BE-70014E745DFB}"/>
              </a:ext>
            </a:extLst>
          </p:cNvPr>
          <p:cNvSpPr>
            <a:spLocks noGrp="1"/>
          </p:cNvSpPr>
          <p:nvPr>
            <p:ph type="title"/>
          </p:nvPr>
        </p:nvSpPr>
        <p:spPr>
          <a:xfrm>
            <a:off x="567530" y="334863"/>
            <a:ext cx="7385832" cy="562570"/>
          </a:xfrm>
          <a:prstGeom prst="rect">
            <a:avLst/>
          </a:prstGeom>
        </p:spPr>
        <p:txBody>
          <a:bodyPr/>
          <a:lstStyle>
            <a:lvl1pPr>
              <a:defRPr sz="2672" b="1">
                <a:solidFill>
                  <a:srgbClr val="762000"/>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4599930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386D2BC9-9F55-D646-B7DF-6CF21B2AE708}"/>
              </a:ext>
            </a:extLst>
          </p:cNvPr>
          <p:cNvSpPr>
            <a:spLocks noGrp="1"/>
          </p:cNvSpPr>
          <p:nvPr>
            <p:ph type="body" sz="half" idx="2"/>
          </p:nvPr>
        </p:nvSpPr>
        <p:spPr>
          <a:xfrm>
            <a:off x="584848" y="1552548"/>
            <a:ext cx="11011839" cy="4394624"/>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
        <p:nvSpPr>
          <p:cNvPr id="5" name="Round Diagonal Corner Rectangle 14">
            <a:extLst>
              <a:ext uri="{FF2B5EF4-FFF2-40B4-BE49-F238E27FC236}">
                <a16:creationId xmlns:a16="http://schemas.microsoft.com/office/drawing/2014/main" id="{BE6D4F8D-C719-7949-92CF-46499FDAF294}"/>
              </a:ext>
            </a:extLst>
          </p:cNvPr>
          <p:cNvSpPr/>
          <p:nvPr/>
        </p:nvSpPr>
        <p:spPr>
          <a:xfrm flipH="1">
            <a:off x="-5" y="0"/>
            <a:ext cx="10170498" cy="1232297"/>
          </a:xfrm>
          <a:prstGeom prst="round2DiagRect">
            <a:avLst>
              <a:gd name="adj1" fmla="val 42510"/>
              <a:gd name="adj2" fmla="val 0"/>
            </a:avLst>
          </a:prstGeom>
          <a:solidFill>
            <a:srgbClr val="E5DBC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solidFill>
                <a:srgbClr val="C3DDD7"/>
              </a:solidFill>
            </a:endParaRPr>
          </a:p>
        </p:txBody>
      </p:sp>
      <p:sp>
        <p:nvSpPr>
          <p:cNvPr id="6" name="Title 1">
            <a:extLst>
              <a:ext uri="{FF2B5EF4-FFF2-40B4-BE49-F238E27FC236}">
                <a16:creationId xmlns:a16="http://schemas.microsoft.com/office/drawing/2014/main" id="{BE586DA3-45B5-5E4E-A1D8-F3B11490F32B}"/>
              </a:ext>
            </a:extLst>
          </p:cNvPr>
          <p:cNvSpPr>
            <a:spLocks noGrp="1"/>
          </p:cNvSpPr>
          <p:nvPr>
            <p:ph type="title"/>
          </p:nvPr>
        </p:nvSpPr>
        <p:spPr>
          <a:xfrm>
            <a:off x="567530" y="334863"/>
            <a:ext cx="7385832" cy="562570"/>
          </a:xfrm>
          <a:prstGeom prst="rect">
            <a:avLst/>
          </a:prstGeom>
        </p:spPr>
        <p:txBody>
          <a:bodyPr/>
          <a:lstStyle>
            <a:lvl1pPr>
              <a:defRPr sz="2672" b="1">
                <a:solidFill>
                  <a:srgbClr val="762000"/>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7393115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7A375350-5B64-5441-8015-DECDC39935C7}"/>
              </a:ext>
            </a:extLst>
          </p:cNvPr>
          <p:cNvSpPr>
            <a:spLocks noGrp="1"/>
          </p:cNvSpPr>
          <p:nvPr>
            <p:ph type="pic" sz="quarter" idx="10"/>
          </p:nvPr>
        </p:nvSpPr>
        <p:spPr>
          <a:xfrm>
            <a:off x="1" y="1"/>
            <a:ext cx="12192000" cy="6322219"/>
          </a:xfrm>
          <a:prstGeom prst="rect">
            <a:avLst/>
          </a:prstGeom>
        </p:spPr>
        <p:txBody>
          <a:bodyPr/>
          <a:lstStyle/>
          <a:p>
            <a:r>
              <a:rPr lang="en-US"/>
              <a:t>Click icon to add picture</a:t>
            </a:r>
            <a:endParaRPr lang="en-US" dirty="0"/>
          </a:p>
        </p:txBody>
      </p:sp>
    </p:spTree>
    <p:extLst>
      <p:ext uri="{BB962C8B-B14F-4D97-AF65-F5344CB8AC3E}">
        <p14:creationId xmlns:p14="http://schemas.microsoft.com/office/powerpoint/2010/main" val="35684107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914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0D2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DF918A"/>
                </a:solidFill>
              </a:defRPr>
            </a:lvl1pPr>
          </a:lstStyle>
          <a:p>
            <a:r>
              <a:rPr lang="en-GB" dirty="0"/>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rgbClr val="E7E6E6"/>
                </a:solidFill>
                <a:latin typeface="Arial"/>
                <a:cs typeface="Arial"/>
              </a:defRPr>
            </a:lvl1pPr>
            <a:lvl2pPr marL="0" indent="0">
              <a:spcBef>
                <a:spcPts val="188"/>
              </a:spcBef>
              <a:buFontTx/>
              <a:buNone/>
              <a:defRPr sz="1800" cap="all">
                <a:solidFill>
                  <a:srgbClr val="E7E6E6"/>
                </a:solidFill>
                <a:latin typeface="Arial"/>
                <a:cs typeface="Arial"/>
              </a:defRPr>
            </a:lvl2pPr>
            <a:lvl3pPr marL="0" indent="-135000">
              <a:spcBef>
                <a:spcPts val="188"/>
              </a:spcBef>
              <a:buFont typeface="Arial"/>
              <a:buChar char="•"/>
              <a:defRPr sz="1800">
                <a:solidFill>
                  <a:srgbClr val="E7E6E6"/>
                </a:solidFill>
                <a:latin typeface="Arial"/>
                <a:cs typeface="Arial"/>
              </a:defRPr>
            </a:lvl3pPr>
            <a:lvl4pPr marL="324000" indent="-171450">
              <a:spcBef>
                <a:spcPts val="188"/>
              </a:spcBef>
              <a:buFont typeface="Arial"/>
              <a:buChar char="•"/>
              <a:defRPr sz="1800">
                <a:solidFill>
                  <a:srgbClr val="E7E6E6"/>
                </a:solidFill>
                <a:latin typeface="Arial"/>
                <a:cs typeface="Arial"/>
              </a:defRPr>
            </a:lvl4pPr>
            <a:lvl5pPr marL="445500" indent="-135000">
              <a:spcBef>
                <a:spcPts val="188"/>
              </a:spcBef>
              <a:buFont typeface="Arial"/>
              <a:buChar char="•"/>
              <a:defRPr sz="1800">
                <a:solidFill>
                  <a:srgbClr val="E7E6E6"/>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12192000"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141224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16" name="bg object 16"/>
          <p:cNvSpPr/>
          <p:nvPr/>
        </p:nvSpPr>
        <p:spPr>
          <a:xfrm>
            <a:off x="0" y="-269981"/>
            <a:ext cx="12192000" cy="7127981"/>
          </a:xfrm>
          <a:custGeom>
            <a:avLst/>
            <a:gdLst/>
            <a:ahLst/>
            <a:cxnLst/>
            <a:rect l="l" t="t" r="r" b="b"/>
            <a:pathLst>
              <a:path w="13004800" h="9753600">
                <a:moveTo>
                  <a:pt x="13004800" y="0"/>
                </a:moveTo>
                <a:lnTo>
                  <a:pt x="0" y="0"/>
                </a:lnTo>
                <a:lnTo>
                  <a:pt x="0" y="9753600"/>
                </a:lnTo>
                <a:lnTo>
                  <a:pt x="13004800" y="9753600"/>
                </a:lnTo>
                <a:lnTo>
                  <a:pt x="13004800" y="0"/>
                </a:lnTo>
                <a:close/>
              </a:path>
            </a:pathLst>
          </a:custGeom>
          <a:solidFill>
            <a:srgbClr val="762000"/>
          </a:solidFill>
        </p:spPr>
        <p:txBody>
          <a:bodyPr wrap="square" lIns="0" tIns="0" rIns="0" bIns="0" rtlCol="0"/>
          <a:lstStyle/>
          <a:p>
            <a:endParaRPr sz="1266" dirty="0"/>
          </a:p>
        </p:txBody>
      </p:sp>
      <p:pic>
        <p:nvPicPr>
          <p:cNvPr id="19" name="Picture 18">
            <a:extLst>
              <a:ext uri="{FF2B5EF4-FFF2-40B4-BE49-F238E27FC236}">
                <a16:creationId xmlns:a16="http://schemas.microsoft.com/office/drawing/2014/main" id="{4131B86B-5DA7-AB4A-AAED-D96B75551E2E}"/>
              </a:ext>
            </a:extLst>
          </p:cNvPr>
          <p:cNvPicPr>
            <a:picLocks noChangeAspect="1"/>
          </p:cNvPicPr>
          <p:nvPr/>
        </p:nvPicPr>
        <p:blipFill>
          <a:blip r:embed="rId2"/>
          <a:stretch>
            <a:fillRect/>
          </a:stretch>
        </p:blipFill>
        <p:spPr>
          <a:xfrm>
            <a:off x="10239375" y="6262140"/>
            <a:ext cx="1462836" cy="325879"/>
          </a:xfrm>
          <a:prstGeom prst="rect">
            <a:avLst/>
          </a:prstGeom>
        </p:spPr>
      </p:pic>
    </p:spTree>
    <p:extLst>
      <p:ext uri="{BB962C8B-B14F-4D97-AF65-F5344CB8AC3E}">
        <p14:creationId xmlns:p14="http://schemas.microsoft.com/office/powerpoint/2010/main" val="97034937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rgbClr val="762000"/>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accent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4614"/>
            <a:ext cx="12192000" cy="4032698"/>
          </a:xfrm>
          <a:prstGeom prst="rect">
            <a:avLst/>
          </a:prstGeom>
        </p:spPr>
        <p:txBody>
          <a:bodyPr/>
          <a:lstStyle/>
          <a:p>
            <a:r>
              <a:rPr lang="en-GB" dirty="0"/>
              <a:t>Click icon to add picture</a:t>
            </a:r>
            <a:endParaRPr lang="en-US" dirty="0"/>
          </a:p>
        </p:txBody>
      </p:sp>
      <p:pic>
        <p:nvPicPr>
          <p:cNvPr id="18" name="Picture 17">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04112286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cSld name="36_Title and Content">
    <p:spTree>
      <p:nvGrpSpPr>
        <p:cNvPr id="1" name=""/>
        <p:cNvGrpSpPr/>
        <p:nvPr/>
      </p:nvGrpSpPr>
      <p:grpSpPr>
        <a:xfrm>
          <a:off x="0" y="0"/>
          <a:ext cx="0" cy="0"/>
          <a:chOff x="0" y="0"/>
          <a:chExt cx="0" cy="0"/>
        </a:xfrm>
      </p:grpSpPr>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335360" y="1255068"/>
            <a:ext cx="11521280" cy="4910236"/>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D86075"/>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658" y="130324"/>
            <a:ext cx="9001000" cy="792088"/>
          </a:xfrm>
          <a:prstGeom prst="rect">
            <a:avLst/>
          </a:prstGeom>
        </p:spPr>
        <p:txBody>
          <a:bodyPr vert="horz" lIns="91440" tIns="45720" rIns="91440" bIns="45720" rtlCol="0" anchor="ctr" anchorCtr="0">
            <a:noAutofit/>
          </a:bodyPr>
          <a:lstStyle>
            <a:lvl1pPr algn="l">
              <a:defRPr sz="3200" b="1" i="0" cap="all" normalizeH="0" baseline="0">
                <a:solidFill>
                  <a:srgbClr val="762000"/>
                </a:solidFill>
                <a:latin typeface="Arial"/>
                <a:cs typeface="Arial"/>
              </a:defRPr>
            </a:lvl1pPr>
          </a:lstStyle>
          <a:p>
            <a:r>
              <a:rPr lang="en-GB"/>
              <a:t>Click to edit Master title style</a:t>
            </a:r>
            <a:endParaRPr lang="en-US"/>
          </a:p>
        </p:txBody>
      </p:sp>
      <p:pic>
        <p:nvPicPr>
          <p:cNvPr id="3" name="Picture 2">
            <a:extLst>
              <a:ext uri="{FF2B5EF4-FFF2-40B4-BE49-F238E27FC236}">
                <a16:creationId xmlns:a16="http://schemas.microsoft.com/office/drawing/2014/main" id="{22B7926A-6717-438D-8E57-D12B7A2B9B5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037928" y="16644"/>
            <a:ext cx="2140082" cy="1249680"/>
          </a:xfrm>
          <a:prstGeom prst="rect">
            <a:avLst/>
          </a:prstGeom>
        </p:spPr>
      </p:pic>
    </p:spTree>
    <p:extLst>
      <p:ext uri="{BB962C8B-B14F-4D97-AF65-F5344CB8AC3E}">
        <p14:creationId xmlns:p14="http://schemas.microsoft.com/office/powerpoint/2010/main" val="388264778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4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647394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9354268" cy="792088"/>
          </a:xfrm>
          <a:prstGeom prst="rect">
            <a:avLst/>
          </a:prstGeom>
        </p:spPr>
        <p:txBody>
          <a:bodyPr vert="horz" lIns="91440" tIns="45720" rIns="91440" bIns="45720" rtlCol="0" anchor="ctr" anchorCtr="0">
            <a:noAutofit/>
          </a:bodyPr>
          <a:lstStyle>
            <a:lvl1pPr algn="l">
              <a:defRPr sz="3200" b="1" i="0" cap="all" normalizeH="0" baseline="0">
                <a:solidFill>
                  <a:srgbClr val="0C244C"/>
                </a:solidFill>
                <a:latin typeface="Arial"/>
                <a:cs typeface="Arial"/>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ADA0D2B-5982-4B2F-A241-B14C686C9DE6}"/>
              </a:ext>
            </a:extLst>
          </p:cNvPr>
          <p:cNvSpPr>
            <a:spLocks noGrp="1"/>
          </p:cNvSpPr>
          <p:nvPr>
            <p:ph type="pic" sz="quarter" idx="11"/>
          </p:nvPr>
        </p:nvSpPr>
        <p:spPr>
          <a:xfrm>
            <a:off x="7175500" y="1234352"/>
            <a:ext cx="4537075" cy="4282211"/>
          </a:xfrm>
          <a:prstGeom prst="rect">
            <a:avLst/>
          </a:prstGeom>
        </p:spPr>
        <p:txBody>
          <a:bodyPr/>
          <a:lstStyle/>
          <a:p>
            <a:endParaRPr lang="en-AU" dirty="0"/>
          </a:p>
        </p:txBody>
      </p:sp>
      <p:sp>
        <p:nvSpPr>
          <p:cNvPr id="5" name="Text Placeholder 4">
            <a:extLst>
              <a:ext uri="{FF2B5EF4-FFF2-40B4-BE49-F238E27FC236}">
                <a16:creationId xmlns:a16="http://schemas.microsoft.com/office/drawing/2014/main" id="{3F64D64B-9725-4BB4-B622-AE99987CCF52}"/>
              </a:ext>
            </a:extLst>
          </p:cNvPr>
          <p:cNvSpPr>
            <a:spLocks noGrp="1"/>
          </p:cNvSpPr>
          <p:nvPr>
            <p:ph type="body" sz="quarter" idx="12" hasCustomPrompt="1"/>
          </p:nvPr>
        </p:nvSpPr>
        <p:spPr>
          <a:xfrm>
            <a:off x="7175500" y="5668963"/>
            <a:ext cx="4537075" cy="280987"/>
          </a:xfrm>
          <a:prstGeom prst="rect">
            <a:avLst/>
          </a:prstGeom>
        </p:spPr>
        <p:txBody>
          <a:bodyPr/>
          <a:lstStyle>
            <a:lvl1pPr marL="0" indent="0">
              <a:buNone/>
              <a:defRPr sz="1000"/>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Photo caption</a:t>
            </a:r>
            <a:endParaRPr lang="en-AU"/>
          </a:p>
        </p:txBody>
      </p:sp>
    </p:spTree>
    <p:extLst>
      <p:ext uri="{BB962C8B-B14F-4D97-AF65-F5344CB8AC3E}">
        <p14:creationId xmlns:p14="http://schemas.microsoft.com/office/powerpoint/2010/main" val="265064846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3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1151450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3076"/>
            <a:ext cx="9912427" cy="1052736"/>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33400"/>
            <a:ext cx="10081120" cy="792088"/>
          </a:xfrm>
          <a:prstGeom prst="rect">
            <a:avLst/>
          </a:prstGeom>
        </p:spPr>
        <p:txBody>
          <a:bodyPr vert="horz" lIns="91440" tIns="45720" rIns="91440" bIns="45720" rtlCol="0" anchor="ctr" anchorCtr="0">
            <a:noAutofit/>
          </a:bodyPr>
          <a:lstStyle>
            <a:lvl1pPr algn="l">
              <a:defRPr sz="3200"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65125589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cSld name="29_Title and Content">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185851419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cSld name="26_Title and Content">
    <p:spTree>
      <p:nvGrpSpPr>
        <p:cNvPr id="1" name=""/>
        <p:cNvGrpSpPr/>
        <p:nvPr/>
      </p:nvGrpSpPr>
      <p:grpSpPr>
        <a:xfrm>
          <a:off x="0" y="0"/>
          <a:ext cx="0" cy="0"/>
          <a:chOff x="0" y="0"/>
          <a:chExt cx="0" cy="0"/>
        </a:xfrm>
      </p:grpSpPr>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pic>
        <p:nvPicPr>
          <p:cNvPr id="10" name="Picture 9">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125227807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cSld name="16_Title and Conten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2126A5E3-F8BB-9847-A268-2C44D477175C}"/>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5B616937-BF51-4049-AF81-62EC6F0226C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21383890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cSld name="47_Title and Conten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335360" y="1617515"/>
            <a:ext cx="5328593" cy="4331765"/>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35360" y="692696"/>
            <a:ext cx="5328592" cy="647154"/>
          </a:xfrm>
          <a:prstGeom prst="rect">
            <a:avLst/>
          </a:prstGeom>
        </p:spPr>
        <p:txBody>
          <a:bodyPr vert="horz" lIns="91440" tIns="45720" rIns="91440" bIns="45720" rtlCol="0" anchor="t" anchorCtr="0">
            <a:noAutofit/>
          </a:bodyPr>
          <a:lstStyle>
            <a:lvl1pPr algn="l">
              <a:lnSpc>
                <a:spcPct val="100000"/>
              </a:lnSpc>
              <a:defRPr b="1" i="0" cap="all" normalizeH="0" baseline="0">
                <a:solidFill>
                  <a:schemeClr val="accent2"/>
                </a:solidFill>
                <a:latin typeface="Arial"/>
                <a:cs typeface="Arial"/>
              </a:defRPr>
            </a:lvl1pPr>
          </a:lstStyle>
          <a:p>
            <a:r>
              <a:rPr lang="en-GB" dirty="0"/>
              <a:t>Click to edit Master</a:t>
            </a:r>
            <a:endParaRPr lang="en-US" dirty="0"/>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9893628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cSld name="17_Title Slid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D86075"/>
                </a:solidFill>
              </a:defRPr>
            </a:lvl1pPr>
          </a:lstStyle>
          <a:p>
            <a:r>
              <a:rPr lang="en-GB"/>
              <a:t>Click to edit Master title style</a:t>
            </a:r>
            <a:endParaRPr lang="en-US"/>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458521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9_Titl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DF918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63B1A4"/>
                </a:solidFill>
              </a:defRPr>
            </a:lvl1pPr>
          </a:lstStyle>
          <a:p>
            <a:r>
              <a:rPr lang="en-GB" dirty="0"/>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pic>
        <p:nvPicPr>
          <p:cNvPr id="9" name="Picture 8">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6589074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48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DF918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335360" y="692697"/>
            <a:ext cx="5328593" cy="525658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52832980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cSld name="38_Title and Content">
    <p:spTree>
      <p:nvGrpSpPr>
        <p:cNvPr id="1" name=""/>
        <p:cNvGrpSpPr/>
        <p:nvPr/>
      </p:nvGrpSpPr>
      <p:grpSpPr>
        <a:xfrm>
          <a:off x="0" y="0"/>
          <a:ext cx="0" cy="0"/>
          <a:chOff x="0" y="0"/>
          <a:chExt cx="0" cy="0"/>
        </a:xfrm>
      </p:grpSpPr>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6" y="0"/>
            <a:ext cx="9912427" cy="1052736"/>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0C244C"/>
              </a:solidFill>
            </a:endParaRPr>
          </a:p>
        </p:txBody>
      </p:sp>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36774"/>
            <a:ext cx="10081120" cy="792088"/>
          </a:xfrm>
          <a:prstGeom prst="rect">
            <a:avLst/>
          </a:prstGeom>
        </p:spPr>
        <p:txBody>
          <a:bodyPr vert="horz" lIns="91440" tIns="45720" rIns="91440" bIns="45720" rtlCol="0" anchor="ctr" anchorCtr="0">
            <a:noAutofit/>
          </a:bodyPr>
          <a:lstStyle>
            <a:lvl1pPr algn="l">
              <a:defRPr sz="3200" b="1" i="0" cap="all" normalizeH="0" baseline="0">
                <a:solidFill>
                  <a:srgbClr val="0C244C"/>
                </a:solidFill>
                <a:latin typeface="Arial"/>
                <a:cs typeface="Arial"/>
              </a:defRPr>
            </a:lvl1pPr>
          </a:lstStyle>
          <a:p>
            <a:r>
              <a:rPr lang="en-GB"/>
              <a:t>Click to edit Master title style</a:t>
            </a:r>
            <a:endParaRPr lang="en-US"/>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1151450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423979544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cSld name="30_Title and 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81BC7A7A-1FB2-9745-8A86-AF39BA138C62}"/>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2" name="Title Placeholder 1">
            <a:extLst>
              <a:ext uri="{FF2B5EF4-FFF2-40B4-BE49-F238E27FC236}">
                <a16:creationId xmlns:a16="http://schemas.microsoft.com/office/drawing/2014/main" id="{5C78746F-8078-0245-9577-F176122399ED}"/>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GB"/>
              <a:t>Click to edit Master title style</a:t>
            </a:r>
            <a:endParaRPr lang="en-US"/>
          </a:p>
        </p:txBody>
      </p:sp>
      <p:pic>
        <p:nvPicPr>
          <p:cNvPr id="9" name="Picture 8">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45269007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0C1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pic>
        <p:nvPicPr>
          <p:cNvPr id="18" name="Picture 17">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
        <p:nvSpPr>
          <p:cNvPr id="3" name="Text Placeholder 2"/>
          <p:cNvSpPr>
            <a:spLocks noGrp="1"/>
          </p:cNvSpPr>
          <p:nvPr>
            <p:ph type="body" sz="quarter" idx="11"/>
          </p:nvPr>
        </p:nvSpPr>
        <p:spPr>
          <a:xfrm>
            <a:off x="0" y="2216150"/>
            <a:ext cx="12192000" cy="4038600"/>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1595181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E7E6E6"/>
                </a:solidFill>
                <a:latin typeface="Arial"/>
                <a:cs typeface="Arial"/>
              </a:defRPr>
            </a:lvl1pPr>
          </a:lstStyle>
          <a:p>
            <a:r>
              <a:rPr lang="en-GB" dirty="0"/>
              <a:t>Click to edit Master title style</a:t>
            </a:r>
            <a:endParaRPr lang="en-US" dirty="0"/>
          </a:p>
        </p:txBody>
      </p:sp>
      <p:sp>
        <p:nvSpPr>
          <p:cNvPr id="9" name="Round Diagonal Corner Rectangle 8">
            <a:extLst>
              <a:ext uri="{FF2B5EF4-FFF2-40B4-BE49-F238E27FC236}">
                <a16:creationId xmlns:a16="http://schemas.microsoft.com/office/drawing/2014/main" id="{B95DA3EC-004A-4445-AD27-45ABC57A49A9}"/>
              </a:ext>
            </a:extLst>
          </p:cNvPr>
          <p:cNvSpPr/>
          <p:nvPr/>
        </p:nvSpPr>
        <p:spPr>
          <a:xfrm rot="16200000">
            <a:off x="3739019" y="-199088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Text Placeholder 9">
            <a:extLst>
              <a:ext uri="{FF2B5EF4-FFF2-40B4-BE49-F238E27FC236}">
                <a16:creationId xmlns:a16="http://schemas.microsoft.com/office/drawing/2014/main" id="{12BC0069-C49C-4E18-A1FE-778E150FFE53}"/>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2015606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cSld name="32_Title and Content">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F5403EF0-98D8-6B4B-B1CE-3A22FD24B378}"/>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5" name="Text Placeholder 15">
            <a:extLst>
              <a:ext uri="{FF2B5EF4-FFF2-40B4-BE49-F238E27FC236}">
                <a16:creationId xmlns:a16="http://schemas.microsoft.com/office/drawing/2014/main" id="{F2D6F13C-AB98-FA45-9ED4-003FACDBBA51}"/>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180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itle Placeholder 1">
            <a:extLst>
              <a:ext uri="{FF2B5EF4-FFF2-40B4-BE49-F238E27FC236}">
                <a16:creationId xmlns:a16="http://schemas.microsoft.com/office/drawing/2014/main" id="{6782F49C-297E-5140-9598-28E9540BF86F}"/>
              </a:ext>
            </a:extLst>
          </p:cNvPr>
          <p:cNvSpPr>
            <a:spLocks noGrp="1"/>
          </p:cNvSpPr>
          <p:nvPr>
            <p:ph type="title"/>
          </p:nvPr>
        </p:nvSpPr>
        <p:spPr>
          <a:xfrm>
            <a:off x="335360" y="58293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dirty="0"/>
              <a:t>Click to edit Master title style</a:t>
            </a:r>
            <a:endParaRPr lang="en-US" dirty="0"/>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15026560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cSld name="9_Custom Layout">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hasCustomPrompt="1"/>
          </p:nvPr>
        </p:nvSpPr>
        <p:spPr>
          <a:xfrm>
            <a:off x="3623734" y="2276873"/>
            <a:ext cx="4944532" cy="698745"/>
          </a:xfrm>
          <a:prstGeom prst="rect">
            <a:avLst/>
          </a:prstGeom>
        </p:spPr>
        <p:txBody>
          <a:bodyPr>
            <a:noAutofit/>
          </a:bodyPr>
          <a:lstStyle>
            <a:lvl1pPr marL="0" indent="0" algn="ctr">
              <a:buFontTx/>
              <a:buNone/>
              <a:defRPr sz="40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Thank You</a:t>
            </a:r>
          </a:p>
        </p:txBody>
      </p:sp>
      <p:pic>
        <p:nvPicPr>
          <p:cNvPr id="6" name="Picture 5">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214686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8_Titl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chemeClr val="accent6"/>
                </a:solidFill>
              </a:defRPr>
            </a:lvl1pPr>
          </a:lstStyle>
          <a:p>
            <a:r>
              <a:rPr lang="en-GB" dirty="0"/>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pic>
        <p:nvPicPr>
          <p:cNvPr id="9" name="Picture 8">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643100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b"/>
          <a:lstStyle>
            <a:lvl1pPr algn="ctr">
              <a:defRPr sz="4500" b="1" cap="all" baseline="0">
                <a:solidFill>
                  <a:srgbClr val="0C244C"/>
                </a:solidFill>
              </a:defRPr>
            </a:lvl1pPr>
          </a:lstStyle>
          <a:p>
            <a:r>
              <a:rPr lang="en-US"/>
              <a:t>Click to edit </a:t>
            </a:r>
            <a:br>
              <a:rPr lang="en-US"/>
            </a:br>
            <a:r>
              <a:rPr lang="en-US"/>
              <a:t>Master title style</a:t>
            </a:r>
          </a:p>
        </p:txBody>
      </p:sp>
      <p:sp>
        <p:nvSpPr>
          <p:cNvPr id="5" name="TextBox 4">
            <a:extLst>
              <a:ext uri="{FF2B5EF4-FFF2-40B4-BE49-F238E27FC236}">
                <a16:creationId xmlns:a16="http://schemas.microsoft.com/office/drawing/2014/main" id="{FF111EA5-29C5-E949-967E-D5A0CBE152AF}"/>
              </a:ext>
            </a:extLst>
          </p:cNvPr>
          <p:cNvSpPr txBox="1"/>
          <p:nvPr userDrawn="1"/>
        </p:nvSpPr>
        <p:spPr>
          <a:xfrm>
            <a:off x="13552369" y="6179419"/>
            <a:ext cx="248786" cy="369332"/>
          </a:xfrm>
          <a:prstGeom prst="rect">
            <a:avLst/>
          </a:prstGeom>
          <a:noFill/>
        </p:spPr>
        <p:txBody>
          <a:bodyPr wrap="none" rtlCol="0">
            <a:spAutoFit/>
          </a:bodyPr>
          <a:lstStyle/>
          <a:p>
            <a:r>
              <a:rPr lang="en-US" sz="1800" dirty="0"/>
              <a:t> </a:t>
            </a:r>
          </a:p>
        </p:txBody>
      </p:sp>
      <p:pic>
        <p:nvPicPr>
          <p:cNvPr id="6" name="Picture 5">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4142145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0_Titl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pic>
        <p:nvPicPr>
          <p:cNvPr id="9" name="Picture 8">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430024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1_Titl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pic>
        <p:nvPicPr>
          <p:cNvPr id="9" name="Picture 8">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2532626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12EFCC48-8CC8-4B59-B2A1-D9D5939A217A}"/>
              </a:ext>
            </a:extLst>
          </p:cNvPr>
          <p:cNvSpPr/>
          <p:nvPr userDrawn="1"/>
        </p:nvSpPr>
        <p:spPr>
          <a:xfrm rot="16200000">
            <a:off x="3739020"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9" name="TextBox 8">
            <a:extLst>
              <a:ext uri="{FF2B5EF4-FFF2-40B4-BE49-F238E27FC236}">
                <a16:creationId xmlns:a16="http://schemas.microsoft.com/office/drawing/2014/main" id="{5FC8CC55-2CE4-BA42-B7E3-B85B1556D911}"/>
              </a:ext>
            </a:extLst>
          </p:cNvPr>
          <p:cNvSpPr txBox="1"/>
          <p:nvPr userDrawn="1"/>
        </p:nvSpPr>
        <p:spPr>
          <a:xfrm>
            <a:off x="13552369" y="6179419"/>
            <a:ext cx="248786" cy="369332"/>
          </a:xfrm>
          <a:prstGeom prst="rect">
            <a:avLst/>
          </a:prstGeom>
          <a:noFill/>
        </p:spPr>
        <p:txBody>
          <a:bodyPr wrap="none" rtlCol="0">
            <a:spAutoFit/>
          </a:bodyPr>
          <a:lstStyle/>
          <a:p>
            <a:r>
              <a:rPr lang="en-US" sz="1800" dirty="0"/>
              <a:t> </a:t>
            </a:r>
          </a:p>
        </p:txBody>
      </p:sp>
      <p:sp>
        <p:nvSpPr>
          <p:cNvPr id="12" name="Text Placeholder 9">
            <a:extLst>
              <a:ext uri="{FF2B5EF4-FFF2-40B4-BE49-F238E27FC236}">
                <a16:creationId xmlns:a16="http://schemas.microsoft.com/office/drawing/2014/main" id="{E1DA04A6-A94E-4982-9D86-43F28DC6EEC1}"/>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801612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
        <p:nvSpPr>
          <p:cNvPr id="18" name="Round Diagonal Corner Rectangle 17">
            <a:extLst>
              <a:ext uri="{FF2B5EF4-FFF2-40B4-BE49-F238E27FC236}">
                <a16:creationId xmlns:a16="http://schemas.microsoft.com/office/drawing/2014/main" id="{4E7F82F3-B891-184C-80DC-B7E4400DB9F6}"/>
              </a:ext>
            </a:extLst>
          </p:cNvPr>
          <p:cNvSpPr/>
          <p:nvPr/>
        </p:nvSpPr>
        <p:spPr>
          <a:xfrm rot="16200000">
            <a:off x="3739019" y="-199088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Text Placeholder 9">
            <a:extLst>
              <a:ext uri="{FF2B5EF4-FFF2-40B4-BE49-F238E27FC236}">
                <a16:creationId xmlns:a16="http://schemas.microsoft.com/office/drawing/2014/main" id="{565BA8AC-4514-BB41-98A5-9BAB38A2A395}"/>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Box 8">
            <a:extLst>
              <a:ext uri="{FF2B5EF4-FFF2-40B4-BE49-F238E27FC236}">
                <a16:creationId xmlns:a16="http://schemas.microsoft.com/office/drawing/2014/main" id="{B275A1F4-7805-2342-8F12-CB347FD74952}"/>
              </a:ext>
            </a:extLst>
          </p:cNvPr>
          <p:cNvSpPr txBox="1"/>
          <p:nvPr userDrawn="1"/>
        </p:nvSpPr>
        <p:spPr>
          <a:xfrm>
            <a:off x="13552369" y="6179419"/>
            <a:ext cx="248786" cy="369332"/>
          </a:xfrm>
          <a:prstGeom prst="rect">
            <a:avLst/>
          </a:prstGeom>
          <a:noFill/>
        </p:spPr>
        <p:txBody>
          <a:bodyPr wrap="none" rtlCol="0">
            <a:spAutoFit/>
          </a:bodyPr>
          <a:lstStyle/>
          <a:p>
            <a:r>
              <a:rPr lang="en-US" sz="1800" dirty="0"/>
              <a:t> </a:t>
            </a:r>
          </a:p>
        </p:txBody>
      </p:sp>
      <p:sp>
        <p:nvSpPr>
          <p:cNvPr id="10" name="Round Diagonal Corner Rectangle 8">
            <a:extLst>
              <a:ext uri="{FF2B5EF4-FFF2-40B4-BE49-F238E27FC236}">
                <a16:creationId xmlns:a16="http://schemas.microsoft.com/office/drawing/2014/main" id="{0DF7B0C4-B96C-924C-9342-7F328E798948}"/>
              </a:ext>
            </a:extLst>
          </p:cNvPr>
          <p:cNvSpPr/>
          <p:nvPr userDrawn="1"/>
        </p:nvSpPr>
        <p:spPr>
          <a:xfrm rot="16200000">
            <a:off x="372420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 Placeholder 9">
            <a:extLst>
              <a:ext uri="{FF2B5EF4-FFF2-40B4-BE49-F238E27FC236}">
                <a16:creationId xmlns:a16="http://schemas.microsoft.com/office/drawing/2014/main" id="{A1ECAD9F-FB32-4C4E-87A3-45D3E3162180}"/>
              </a:ext>
            </a:extLst>
          </p:cNvPr>
          <p:cNvSpPr>
            <a:spLocks noGrp="1"/>
          </p:cNvSpPr>
          <p:nvPr>
            <p:ph type="body" sz="quarter" idx="11"/>
          </p:nvPr>
        </p:nvSpPr>
        <p:spPr>
          <a:xfrm>
            <a:off x="991948" y="1628800"/>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5738674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Round Diagonal Corner Rectangle 8">
            <a:extLst>
              <a:ext uri="{FF2B5EF4-FFF2-40B4-BE49-F238E27FC236}">
                <a16:creationId xmlns:a16="http://schemas.microsoft.com/office/drawing/2014/main" id="{B95DA3EC-004A-4445-AD27-45ABC57A49A9}"/>
              </a:ext>
            </a:extLst>
          </p:cNvPr>
          <p:cNvSpPr/>
          <p:nvPr/>
        </p:nvSpPr>
        <p:spPr>
          <a:xfrm rot="16200000">
            <a:off x="3739019" y="-199088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Text Placeholder 9">
            <a:extLst>
              <a:ext uri="{FF2B5EF4-FFF2-40B4-BE49-F238E27FC236}">
                <a16:creationId xmlns:a16="http://schemas.microsoft.com/office/drawing/2014/main" id="{12BC0069-C49C-4E18-A1FE-778E150FFE53}"/>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0896268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9" name="Round Diagonal Corner Rectangle 8">
            <a:extLst>
              <a:ext uri="{FF2B5EF4-FFF2-40B4-BE49-F238E27FC236}">
                <a16:creationId xmlns:a16="http://schemas.microsoft.com/office/drawing/2014/main" id="{B95DA3EC-004A-4445-AD27-45ABC57A49A9}"/>
              </a:ext>
            </a:extLst>
          </p:cNvPr>
          <p:cNvSpPr/>
          <p:nvPr/>
        </p:nvSpPr>
        <p:spPr>
          <a:xfrm rot="16200000">
            <a:off x="3476340" y="-2355344"/>
            <a:ext cx="5239319" cy="11055790"/>
          </a:xfrm>
          <a:prstGeom prst="round2DiagRect">
            <a:avLst/>
          </a:prstGeom>
          <a:solidFill>
            <a:srgbClr val="0048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Text Placeholder 9">
            <a:extLst>
              <a:ext uri="{FF2B5EF4-FFF2-40B4-BE49-F238E27FC236}">
                <a16:creationId xmlns:a16="http://schemas.microsoft.com/office/drawing/2014/main" id="{12BC0069-C49C-4E18-A1FE-778E150FFE53}"/>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208756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5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Round Diagonal Corner Rectangle 8">
            <a:extLst>
              <a:ext uri="{FF2B5EF4-FFF2-40B4-BE49-F238E27FC236}">
                <a16:creationId xmlns:a16="http://schemas.microsoft.com/office/drawing/2014/main" id="{E94B0F26-9B7E-504C-8292-D79BA3B092BB}"/>
              </a:ext>
            </a:extLst>
          </p:cNvPr>
          <p:cNvSpPr/>
          <p:nvPr/>
        </p:nvSpPr>
        <p:spPr>
          <a:xfrm rot="16200000">
            <a:off x="3739019" y="-199088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ext Placeholder 9">
            <a:extLst>
              <a:ext uri="{FF2B5EF4-FFF2-40B4-BE49-F238E27FC236}">
                <a16:creationId xmlns:a16="http://schemas.microsoft.com/office/drawing/2014/main" id="{CD587743-3AD6-7E45-A11C-FE5AA9797640}"/>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9085906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9" name="Title Placeholder 1">
            <a:extLst>
              <a:ext uri="{FF2B5EF4-FFF2-40B4-BE49-F238E27FC236}">
                <a16:creationId xmlns:a16="http://schemas.microsoft.com/office/drawing/2014/main" id="{675FA2BE-CB3B-CA47-B4D3-B1DEB10CC74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GB"/>
              <a:t>Click to edit Master title style</a:t>
            </a:r>
            <a:endParaRPr lang="en-US"/>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35360" y="1916832"/>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23" name="Picture Placeholder 2">
            <a:extLst>
              <a:ext uri="{FF2B5EF4-FFF2-40B4-BE49-F238E27FC236}">
                <a16:creationId xmlns:a16="http://schemas.microsoft.com/office/drawing/2014/main" id="{37FD9524-6EA9-5240-A6C2-5DBC06F63B0E}"/>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4" name="Picture Placeholder 2">
            <a:extLst>
              <a:ext uri="{FF2B5EF4-FFF2-40B4-BE49-F238E27FC236}">
                <a16:creationId xmlns:a16="http://schemas.microsoft.com/office/drawing/2014/main" id="{8C819CE2-73D4-2940-BAA8-05CB0AB6A9F2}"/>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7" name="Picture Placeholder 2">
            <a:extLst>
              <a:ext uri="{FF2B5EF4-FFF2-40B4-BE49-F238E27FC236}">
                <a16:creationId xmlns:a16="http://schemas.microsoft.com/office/drawing/2014/main" id="{5A1F8534-9648-394B-80DA-D4B07A9CDF5C}"/>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pic>
        <p:nvPicPr>
          <p:cNvPr id="13" name="Picture 12">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920751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2D3ED194-6F2C-4445-AECD-B6F9893128DA}"/>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Picture Placeholder 2">
            <a:extLst>
              <a:ext uri="{FF2B5EF4-FFF2-40B4-BE49-F238E27FC236}">
                <a16:creationId xmlns:a16="http://schemas.microsoft.com/office/drawing/2014/main" id="{80A3EA6F-48F9-F34A-BD42-0BF07B8832A3}"/>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5" name="Picture Placeholder 2">
            <a:extLst>
              <a:ext uri="{FF2B5EF4-FFF2-40B4-BE49-F238E27FC236}">
                <a16:creationId xmlns:a16="http://schemas.microsoft.com/office/drawing/2014/main" id="{F6BA20C9-A7E8-DE4D-AFF9-A3E46DF6D01F}"/>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6" name="Picture Placeholder 2">
            <a:extLst>
              <a:ext uri="{FF2B5EF4-FFF2-40B4-BE49-F238E27FC236}">
                <a16:creationId xmlns:a16="http://schemas.microsoft.com/office/drawing/2014/main" id="{D1FBB4C9-5310-124D-BF32-CE5F9DA0BA0A}"/>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7" name="Title Placeholder 1">
            <a:extLst>
              <a:ext uri="{FF2B5EF4-FFF2-40B4-BE49-F238E27FC236}">
                <a16:creationId xmlns:a16="http://schemas.microsoft.com/office/drawing/2014/main" id="{2342B15A-0AE0-E646-BE62-B7541DC6B2C0}"/>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C3DDD7"/>
                </a:solidFill>
                <a:latin typeface="Arial"/>
                <a:cs typeface="Arial"/>
              </a:defRPr>
            </a:lvl1pPr>
          </a:lstStyle>
          <a:p>
            <a:r>
              <a:rPr lang="en-GB"/>
              <a:t>Click to edit Master title style</a:t>
            </a:r>
            <a:endParaRPr lang="en-US"/>
          </a:p>
        </p:txBody>
      </p:sp>
      <p:pic>
        <p:nvPicPr>
          <p:cNvPr id="12" name="Picture 11">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2157574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7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180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9" name="Text Placeholder 15">
            <a:extLst>
              <a:ext uri="{FF2B5EF4-FFF2-40B4-BE49-F238E27FC236}">
                <a16:creationId xmlns:a16="http://schemas.microsoft.com/office/drawing/2014/main" id="{C9727188-CADF-AB4C-9249-B8FF11DB17E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0" name="Picture Placeholder 2">
            <a:extLst>
              <a:ext uri="{FF2B5EF4-FFF2-40B4-BE49-F238E27FC236}">
                <a16:creationId xmlns:a16="http://schemas.microsoft.com/office/drawing/2014/main" id="{9ED5AAC2-A68E-DF4F-BA18-AC7D29486787}"/>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1" name="Picture Placeholder 2">
            <a:extLst>
              <a:ext uri="{FF2B5EF4-FFF2-40B4-BE49-F238E27FC236}">
                <a16:creationId xmlns:a16="http://schemas.microsoft.com/office/drawing/2014/main" id="{0938F181-0B81-2347-8BCE-C5AB8CE3A3E9}"/>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2" name="Picture Placeholder 2">
            <a:extLst>
              <a:ext uri="{FF2B5EF4-FFF2-40B4-BE49-F238E27FC236}">
                <a16:creationId xmlns:a16="http://schemas.microsoft.com/office/drawing/2014/main" id="{E3202EFA-E4D7-604A-9FDD-137B74F3D529}"/>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3" name="Title Placeholder 1">
            <a:extLst>
              <a:ext uri="{FF2B5EF4-FFF2-40B4-BE49-F238E27FC236}">
                <a16:creationId xmlns:a16="http://schemas.microsoft.com/office/drawing/2014/main" id="{08E09726-2E48-E342-8EC9-CD24A905813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pic>
        <p:nvPicPr>
          <p:cNvPr id="12" name="Picture 11">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4167217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551384" y="413792"/>
            <a:ext cx="11055789" cy="710952"/>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551384" y="1233891"/>
            <a:ext cx="11055789" cy="4104456"/>
          </a:xfrm>
          <a:prstGeom prst="rect">
            <a:avLst/>
          </a:prstGeom>
        </p:spPr>
        <p:txBody>
          <a:bodyPr/>
          <a:lstStyle>
            <a:lvl1pPr marL="0" indent="0">
              <a:buFontTx/>
              <a:buNone/>
              <a:defRPr sz="1800" cap="none" baseline="0">
                <a:solidFill>
                  <a:schemeClr val="bg1">
                    <a:lumMod val="95000"/>
                  </a:schemeClr>
                </a:solidFill>
                <a:latin typeface="Arial"/>
                <a:cs typeface="Arial"/>
              </a:defRPr>
            </a:lvl1pPr>
            <a:lvl2pPr marL="0" indent="0">
              <a:spcBef>
                <a:spcPts val="188"/>
              </a:spcBef>
              <a:buFontTx/>
              <a:buNone/>
              <a:defRPr sz="1800" cap="all">
                <a:solidFill>
                  <a:schemeClr val="bg1">
                    <a:lumMod val="95000"/>
                  </a:schemeClr>
                </a:solidFill>
                <a:latin typeface="Arial"/>
                <a:cs typeface="Arial"/>
              </a:defRPr>
            </a:lvl2pPr>
            <a:lvl3pPr marL="0" indent="-135000">
              <a:spcBef>
                <a:spcPts val="188"/>
              </a:spcBef>
              <a:buFont typeface="Arial"/>
              <a:buChar char="•"/>
              <a:defRPr sz="1800">
                <a:solidFill>
                  <a:schemeClr val="bg1">
                    <a:lumMod val="95000"/>
                  </a:schemeClr>
                </a:solidFill>
                <a:latin typeface="Arial"/>
                <a:cs typeface="Arial"/>
              </a:defRPr>
            </a:lvl3pPr>
            <a:lvl4pPr marL="324000" indent="-171450">
              <a:spcBef>
                <a:spcPts val="188"/>
              </a:spcBef>
              <a:buFont typeface="Arial"/>
              <a:buChar char="•"/>
              <a:defRPr sz="1800">
                <a:solidFill>
                  <a:schemeClr val="bg1">
                    <a:lumMod val="95000"/>
                  </a:schemeClr>
                </a:solidFill>
                <a:latin typeface="Arial"/>
                <a:cs typeface="Arial"/>
              </a:defRPr>
            </a:lvl4pPr>
            <a:lvl5pPr marL="445500" indent="-135000">
              <a:spcBef>
                <a:spcPts val="188"/>
              </a:spcBef>
              <a:buFont typeface="Arial"/>
              <a:buChar char="•"/>
              <a:defRPr sz="1800">
                <a:solidFill>
                  <a:schemeClr val="bg1">
                    <a:lumMod val="95000"/>
                  </a:schemeClr>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551384" y="5338347"/>
            <a:ext cx="6087237" cy="819150"/>
          </a:xfrm>
          <a:prstGeom prst="rect">
            <a:avLst/>
          </a:prstGeom>
        </p:spPr>
        <p:txBody>
          <a:bodyPr anchor="b">
            <a:noAutofit/>
          </a:bodyPr>
          <a:lstStyle>
            <a:lvl1pPr marL="0" indent="0">
              <a:buFontTx/>
              <a:buNone/>
              <a:defRPr sz="950">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Click to edit Master text styles</a:t>
            </a:r>
          </a:p>
        </p:txBody>
      </p:sp>
      <p:sp>
        <p:nvSpPr>
          <p:cNvPr id="9" name="TextBox 8">
            <a:extLst>
              <a:ext uri="{FF2B5EF4-FFF2-40B4-BE49-F238E27FC236}">
                <a16:creationId xmlns:a16="http://schemas.microsoft.com/office/drawing/2014/main" id="{EF355D99-04FC-9E43-8704-13C14E52B367}"/>
              </a:ext>
            </a:extLst>
          </p:cNvPr>
          <p:cNvSpPr txBox="1"/>
          <p:nvPr userDrawn="1"/>
        </p:nvSpPr>
        <p:spPr>
          <a:xfrm>
            <a:off x="13552369" y="6179419"/>
            <a:ext cx="248786" cy="369332"/>
          </a:xfrm>
          <a:prstGeom prst="rect">
            <a:avLst/>
          </a:prstGeom>
          <a:noFill/>
        </p:spPr>
        <p:txBody>
          <a:bodyPr wrap="none" rtlCol="0">
            <a:spAutoFit/>
          </a:bodyPr>
          <a:lstStyle/>
          <a:p>
            <a:r>
              <a:rPr lang="en-US" sz="1800" dirty="0"/>
              <a:t> </a:t>
            </a:r>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174168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8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180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rgbClr val="DF918A"/>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04739F08-D58A-B343-A247-B26E09648F8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1B1E8647-9616-6E4A-B6D7-C12A72792A3C}"/>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9" name="Picture Placeholder 2">
            <a:extLst>
              <a:ext uri="{FF2B5EF4-FFF2-40B4-BE49-F238E27FC236}">
                <a16:creationId xmlns:a16="http://schemas.microsoft.com/office/drawing/2014/main" id="{DA735A87-4EDD-3840-994F-98EA81E273B7}"/>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0" name="Picture Placeholder 2">
            <a:extLst>
              <a:ext uri="{FF2B5EF4-FFF2-40B4-BE49-F238E27FC236}">
                <a16:creationId xmlns:a16="http://schemas.microsoft.com/office/drawing/2014/main" id="{B3858B14-CD67-B946-B0F0-B2889D7C3C48}"/>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1" name="Title Placeholder 1">
            <a:extLst>
              <a:ext uri="{FF2B5EF4-FFF2-40B4-BE49-F238E27FC236}">
                <a16:creationId xmlns:a16="http://schemas.microsoft.com/office/drawing/2014/main" id="{485D9E6F-D907-6D42-ABFF-18D955373AD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pic>
        <p:nvPicPr>
          <p:cNvPr id="12" name="Picture 11">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3856858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0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E5DBC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81BC7A7A-1FB2-9745-8A86-AF39BA138C62}"/>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dirty="0"/>
              <a:t>Click icon to add picture</a:t>
            </a:r>
            <a:endParaRPr lang="en-US" dirty="0"/>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35360" y="1916832"/>
            <a:ext cx="5328592"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5C78746F-8078-0245-9577-F176122399ED}"/>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chemeClr val="bg2">
                    <a:lumMod val="25000"/>
                  </a:schemeClr>
                </a:solidFill>
                <a:latin typeface="Arial"/>
                <a:cs typeface="Arial"/>
              </a:defRPr>
            </a:lvl1pPr>
          </a:lstStyle>
          <a:p>
            <a:r>
              <a:rPr lang="en-GB" dirty="0"/>
              <a:t>Click to edit Master title style</a:t>
            </a:r>
            <a:endParaRPr lang="en-US" dirty="0"/>
          </a:p>
        </p:txBody>
      </p:sp>
      <p:pic>
        <p:nvPicPr>
          <p:cNvPr id="9" name="Picture 8">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491561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1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C3DDD7"/>
                </a:solidFill>
                <a:latin typeface="Arial"/>
                <a:cs typeface="Arial"/>
              </a:defRPr>
            </a:lvl1pPr>
          </a:lstStyle>
          <a:p>
            <a:r>
              <a:rPr lang="en-GB"/>
              <a:t>Click to edit Master title style</a:t>
            </a:r>
            <a:endParaRPr lang="en-US"/>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6912247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47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E5DBC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335360" y="1617515"/>
            <a:ext cx="5328593" cy="4331765"/>
          </a:xfrm>
          <a:prstGeom prst="rect">
            <a:avLst/>
          </a:prstGeom>
        </p:spPr>
        <p:txBody>
          <a:bodyPr/>
          <a:lstStyle>
            <a:lvl1pPr marL="0" indent="0">
              <a:buFontTx/>
              <a:buNone/>
              <a:defRPr sz="1800" cap="none" baseline="0">
                <a:solidFill>
                  <a:schemeClr val="bg2">
                    <a:lumMod val="25000"/>
                  </a:schemeClr>
                </a:solidFill>
                <a:latin typeface="Arial"/>
                <a:cs typeface="Arial"/>
              </a:defRPr>
            </a:lvl1pPr>
            <a:lvl2pPr marL="0" indent="0">
              <a:spcBef>
                <a:spcPts val="188"/>
              </a:spcBef>
              <a:buFontTx/>
              <a:buNone/>
              <a:defRPr sz="1800" cap="all">
                <a:solidFill>
                  <a:schemeClr val="bg2">
                    <a:lumMod val="25000"/>
                  </a:schemeClr>
                </a:solidFill>
                <a:latin typeface="Arial"/>
                <a:cs typeface="Arial"/>
              </a:defRPr>
            </a:lvl2pPr>
            <a:lvl3pPr marL="0" indent="-135000">
              <a:spcBef>
                <a:spcPts val="188"/>
              </a:spcBef>
              <a:buFont typeface="Arial"/>
              <a:buChar char="•"/>
              <a:defRPr sz="1800">
                <a:solidFill>
                  <a:schemeClr val="bg2">
                    <a:lumMod val="25000"/>
                  </a:schemeClr>
                </a:solidFill>
                <a:latin typeface="Arial"/>
                <a:cs typeface="Arial"/>
              </a:defRPr>
            </a:lvl3pPr>
            <a:lvl4pPr marL="324000" indent="-171450">
              <a:spcBef>
                <a:spcPts val="188"/>
              </a:spcBef>
              <a:buFont typeface="Arial"/>
              <a:buChar char="•"/>
              <a:defRPr sz="1800">
                <a:solidFill>
                  <a:schemeClr val="bg2">
                    <a:lumMod val="25000"/>
                  </a:schemeClr>
                </a:solidFill>
                <a:latin typeface="Arial"/>
                <a:cs typeface="Arial"/>
              </a:defRPr>
            </a:lvl4pPr>
            <a:lvl5pPr marL="445500" indent="-135000">
              <a:spcBef>
                <a:spcPts val="188"/>
              </a:spcBef>
              <a:buFont typeface="Arial"/>
              <a:buChar char="•"/>
              <a:defRPr sz="1800">
                <a:solidFill>
                  <a:schemeClr val="bg2">
                    <a:lumMod val="25000"/>
                  </a:schemeClr>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478682"/>
            <a:ext cx="5328592" cy="0"/>
          </a:xfrm>
          <a:prstGeom prst="line">
            <a:avLst/>
          </a:prstGeom>
          <a:ln w="50800">
            <a:solidFill>
              <a:srgbClr val="76200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35360" y="692696"/>
            <a:ext cx="5328592" cy="647154"/>
          </a:xfrm>
          <a:prstGeom prst="rect">
            <a:avLst/>
          </a:prstGeom>
        </p:spPr>
        <p:txBody>
          <a:bodyPr vert="horz" lIns="91440" tIns="45720" rIns="91440" bIns="45720" rtlCol="0" anchor="t" anchorCtr="0">
            <a:noAutofit/>
          </a:bodyPr>
          <a:lstStyle>
            <a:lvl1pPr algn="l">
              <a:lnSpc>
                <a:spcPct val="100000"/>
              </a:lnSpc>
              <a:defRPr b="1" i="0" cap="all" normalizeH="0" baseline="0">
                <a:solidFill>
                  <a:schemeClr val="bg2">
                    <a:lumMod val="25000"/>
                  </a:schemeClr>
                </a:solidFill>
                <a:latin typeface="Arial"/>
                <a:cs typeface="Arial"/>
              </a:defRPr>
            </a:lvl1pPr>
          </a:lstStyle>
          <a:p>
            <a:r>
              <a:rPr lang="en-GB" dirty="0"/>
              <a:t>Click to edit Master</a:t>
            </a:r>
            <a:endParaRPr lang="en-US" dirty="0"/>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9808277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8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335360" y="692697"/>
            <a:ext cx="5328593" cy="525658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4799302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2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E5DBC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4" name="Picture Placeholder 2">
            <a:extLst>
              <a:ext uri="{FF2B5EF4-FFF2-40B4-BE49-F238E27FC236}">
                <a16:creationId xmlns:a16="http://schemas.microsoft.com/office/drawing/2014/main" id="{F5403EF0-98D8-6B4B-B1CE-3A22FD24B378}"/>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5" name="Text Placeholder 15">
            <a:extLst>
              <a:ext uri="{FF2B5EF4-FFF2-40B4-BE49-F238E27FC236}">
                <a16:creationId xmlns:a16="http://schemas.microsoft.com/office/drawing/2014/main" id="{F2D6F13C-AB98-FA45-9ED4-003FACDBBA51}"/>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180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itle Placeholder 1">
            <a:extLst>
              <a:ext uri="{FF2B5EF4-FFF2-40B4-BE49-F238E27FC236}">
                <a16:creationId xmlns:a16="http://schemas.microsoft.com/office/drawing/2014/main" id="{6782F49C-297E-5140-9598-28E9540BF86F}"/>
              </a:ext>
            </a:extLst>
          </p:cNvPr>
          <p:cNvSpPr>
            <a:spLocks noGrp="1"/>
          </p:cNvSpPr>
          <p:nvPr>
            <p:ph type="title"/>
          </p:nvPr>
        </p:nvSpPr>
        <p:spPr>
          <a:xfrm>
            <a:off x="335360" y="58293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dirty="0"/>
              <a:t>Click to edit Master title style</a:t>
            </a:r>
            <a:endParaRPr lang="en-US" dirty="0"/>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675575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180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pic>
        <p:nvPicPr>
          <p:cNvPr id="14" name="Picture 13">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2478623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9863044"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A16FE2FA-60A7-824D-989C-1DE14DD4ACC3}"/>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9" name="Picture Placeholder 4">
            <a:extLst>
              <a:ext uri="{FF2B5EF4-FFF2-40B4-BE49-F238E27FC236}">
                <a16:creationId xmlns:a16="http://schemas.microsoft.com/office/drawing/2014/main" id="{E25E6694-41CC-5246-8950-1FCBC5A42DA5}"/>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1" name="Picture Placeholder 4">
            <a:extLst>
              <a:ext uri="{FF2B5EF4-FFF2-40B4-BE49-F238E27FC236}">
                <a16:creationId xmlns:a16="http://schemas.microsoft.com/office/drawing/2014/main" id="{66F85165-9A8B-4B48-92D5-DD4A6F5AFF4B}"/>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2" name="Text Placeholder 15">
            <a:extLst>
              <a:ext uri="{FF2B5EF4-FFF2-40B4-BE49-F238E27FC236}">
                <a16:creationId xmlns:a16="http://schemas.microsoft.com/office/drawing/2014/main" id="{F0ABBF8E-2FA1-4143-A3D1-85D857940BF7}"/>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Text Placeholder 15">
            <a:extLst>
              <a:ext uri="{FF2B5EF4-FFF2-40B4-BE49-F238E27FC236}">
                <a16:creationId xmlns:a16="http://schemas.microsoft.com/office/drawing/2014/main" id="{90FE50E2-7287-AF48-8B7F-254A7F65FA15}"/>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5" name="Text Placeholder 15">
            <a:extLst>
              <a:ext uri="{FF2B5EF4-FFF2-40B4-BE49-F238E27FC236}">
                <a16:creationId xmlns:a16="http://schemas.microsoft.com/office/drawing/2014/main" id="{E059A0B8-5DBB-0547-9898-6107ECB32B61}"/>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pic>
        <p:nvPicPr>
          <p:cNvPr id="12" name="Picture 11">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pic>
        <p:nvPicPr>
          <p:cNvPr id="13" name="Picture 12">
            <a:extLst>
              <a:ext uri="{FF2B5EF4-FFF2-40B4-BE49-F238E27FC236}">
                <a16:creationId xmlns:a16="http://schemas.microsoft.com/office/drawing/2014/main" id="{FC2833E2-FF85-3045-A3A6-7616CF66B6FF}"/>
              </a:ext>
            </a:extLst>
          </p:cNvPr>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6134087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9849531"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
        <p:nvSpPr>
          <p:cNvPr id="19" name="Picture Placeholder 4">
            <a:extLst>
              <a:ext uri="{FF2B5EF4-FFF2-40B4-BE49-F238E27FC236}">
                <a16:creationId xmlns:a16="http://schemas.microsoft.com/office/drawing/2014/main" id="{D8D8473A-26AF-C249-A308-51D1233C19AA}"/>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1" name="Picture Placeholder 4">
            <a:extLst>
              <a:ext uri="{FF2B5EF4-FFF2-40B4-BE49-F238E27FC236}">
                <a16:creationId xmlns:a16="http://schemas.microsoft.com/office/drawing/2014/main" id="{8C347D0D-9ADF-F04D-A7A9-763015C2FBE9}"/>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2" name="Picture Placeholder 4">
            <a:extLst>
              <a:ext uri="{FF2B5EF4-FFF2-40B4-BE49-F238E27FC236}">
                <a16:creationId xmlns:a16="http://schemas.microsoft.com/office/drawing/2014/main" id="{338317EF-8420-7944-BC72-E01F1749B189}"/>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3" name="Text Placeholder 15">
            <a:extLst>
              <a:ext uri="{FF2B5EF4-FFF2-40B4-BE49-F238E27FC236}">
                <a16:creationId xmlns:a16="http://schemas.microsoft.com/office/drawing/2014/main" id="{75B2FE88-A057-1C45-BF75-BA661C6AE81C}"/>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Text Placeholder 15">
            <a:extLst>
              <a:ext uri="{FF2B5EF4-FFF2-40B4-BE49-F238E27FC236}">
                <a16:creationId xmlns:a16="http://schemas.microsoft.com/office/drawing/2014/main" id="{3A588400-871F-F44A-B832-D2DAB6AF61AD}"/>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5" name="Text Placeholder 15">
            <a:extLst>
              <a:ext uri="{FF2B5EF4-FFF2-40B4-BE49-F238E27FC236}">
                <a16:creationId xmlns:a16="http://schemas.microsoft.com/office/drawing/2014/main" id="{F1C8C285-4546-2C4E-8423-946982299F56}"/>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pic>
        <p:nvPicPr>
          <p:cNvPr id="13" name="Picture 12">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pic>
        <p:nvPicPr>
          <p:cNvPr id="14" name="Picture 13">
            <a:extLst>
              <a:ext uri="{FF2B5EF4-FFF2-40B4-BE49-F238E27FC236}">
                <a16:creationId xmlns:a16="http://schemas.microsoft.com/office/drawing/2014/main" id="{FC2833E2-FF85-3045-A3A6-7616CF66B6FF}"/>
              </a:ext>
            </a:extLst>
          </p:cNvPr>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7655526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9876555"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8" name="Picture Placeholder 4">
            <a:extLst>
              <a:ext uri="{FF2B5EF4-FFF2-40B4-BE49-F238E27FC236}">
                <a16:creationId xmlns:a16="http://schemas.microsoft.com/office/drawing/2014/main" id="{EA1537EA-C36C-4C48-9C17-DE22BD9EC20C}"/>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0" name="Picture Placeholder 4">
            <a:extLst>
              <a:ext uri="{FF2B5EF4-FFF2-40B4-BE49-F238E27FC236}">
                <a16:creationId xmlns:a16="http://schemas.microsoft.com/office/drawing/2014/main" id="{3A687291-0CBA-8646-91E4-32C02AB4A5AC}"/>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1" name="Picture Placeholder 4">
            <a:extLst>
              <a:ext uri="{FF2B5EF4-FFF2-40B4-BE49-F238E27FC236}">
                <a16:creationId xmlns:a16="http://schemas.microsoft.com/office/drawing/2014/main" id="{F5167438-FB8A-1D4B-BB24-9F2B40AFF33E}"/>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2" name="Text Placeholder 15">
            <a:extLst>
              <a:ext uri="{FF2B5EF4-FFF2-40B4-BE49-F238E27FC236}">
                <a16:creationId xmlns:a16="http://schemas.microsoft.com/office/drawing/2014/main" id="{3564D09F-C382-5F46-A844-6305CD1B99AC}"/>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3" name="Text Placeholder 15">
            <a:extLst>
              <a:ext uri="{FF2B5EF4-FFF2-40B4-BE49-F238E27FC236}">
                <a16:creationId xmlns:a16="http://schemas.microsoft.com/office/drawing/2014/main" id="{1E4B44F8-F3D8-7E40-8BC0-84AEE1138FF7}"/>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4" name="Text Placeholder 15">
            <a:extLst>
              <a:ext uri="{FF2B5EF4-FFF2-40B4-BE49-F238E27FC236}">
                <a16:creationId xmlns:a16="http://schemas.microsoft.com/office/drawing/2014/main" id="{B8E350C7-D56C-BB4A-923E-E08A439FDFB8}"/>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pic>
        <p:nvPicPr>
          <p:cNvPr id="18" name="Picture 17">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pic>
        <p:nvPicPr>
          <p:cNvPr id="17" name="Picture 16">
            <a:extLst>
              <a:ext uri="{FF2B5EF4-FFF2-40B4-BE49-F238E27FC236}">
                <a16:creationId xmlns:a16="http://schemas.microsoft.com/office/drawing/2014/main" id="{FC2833E2-FF85-3045-A3A6-7616CF66B6FF}"/>
              </a:ext>
            </a:extLst>
          </p:cNvPr>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701731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551384" y="413792"/>
            <a:ext cx="11055789" cy="710952"/>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551384" y="1233891"/>
            <a:ext cx="11055789" cy="4104456"/>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551384" y="5338347"/>
            <a:ext cx="6087237" cy="819150"/>
          </a:xfrm>
          <a:prstGeom prst="rect">
            <a:avLst/>
          </a:prstGeom>
        </p:spPr>
        <p:txBody>
          <a:bodyPr anchor="b">
            <a:noAutofit/>
          </a:bodyPr>
          <a:lstStyle>
            <a:lvl1pPr marL="0" indent="0">
              <a:buFontTx/>
              <a:buNone/>
              <a:defRPr sz="95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Click to edit Master text styles</a:t>
            </a:r>
          </a:p>
        </p:txBody>
      </p:sp>
      <p:sp>
        <p:nvSpPr>
          <p:cNvPr id="9" name="TextBox 8">
            <a:extLst>
              <a:ext uri="{FF2B5EF4-FFF2-40B4-BE49-F238E27FC236}">
                <a16:creationId xmlns:a16="http://schemas.microsoft.com/office/drawing/2014/main" id="{D85E4D10-669F-B44A-829C-549EADDE5760}"/>
              </a:ext>
            </a:extLst>
          </p:cNvPr>
          <p:cNvSpPr txBox="1"/>
          <p:nvPr userDrawn="1"/>
        </p:nvSpPr>
        <p:spPr>
          <a:xfrm>
            <a:off x="13552369" y="6179419"/>
            <a:ext cx="248786" cy="369332"/>
          </a:xfrm>
          <a:prstGeom prst="rect">
            <a:avLst/>
          </a:prstGeom>
          <a:noFill/>
        </p:spPr>
        <p:txBody>
          <a:bodyPr wrap="none" rtlCol="0">
            <a:spAutoFit/>
          </a:bodyPr>
          <a:lstStyle/>
          <a:p>
            <a:r>
              <a:rPr lang="en-US" sz="1800" dirty="0"/>
              <a:t> </a:t>
            </a:r>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3355870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4" y="0"/>
            <a:ext cx="9849531"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FDC2E9A5-4FC2-DB40-89CB-67A9A1EC11B7}"/>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0" name="Picture Placeholder 4">
            <a:extLst>
              <a:ext uri="{FF2B5EF4-FFF2-40B4-BE49-F238E27FC236}">
                <a16:creationId xmlns:a16="http://schemas.microsoft.com/office/drawing/2014/main" id="{9D71FB35-CDC5-B64B-9E71-A1098C4880A4}"/>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1" name="Picture Placeholder 4">
            <a:extLst>
              <a:ext uri="{FF2B5EF4-FFF2-40B4-BE49-F238E27FC236}">
                <a16:creationId xmlns:a16="http://schemas.microsoft.com/office/drawing/2014/main" id="{DEFC1B93-E9EB-F044-9954-5927089FF3B1}"/>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5" name="Text Placeholder 15">
            <a:extLst>
              <a:ext uri="{FF2B5EF4-FFF2-40B4-BE49-F238E27FC236}">
                <a16:creationId xmlns:a16="http://schemas.microsoft.com/office/drawing/2014/main" id="{06754A93-30EC-D149-8F70-4D6C61C51083}"/>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6" name="Text Placeholder 15">
            <a:extLst>
              <a:ext uri="{FF2B5EF4-FFF2-40B4-BE49-F238E27FC236}">
                <a16:creationId xmlns:a16="http://schemas.microsoft.com/office/drawing/2014/main" id="{5A29D6DF-68BB-6C4D-AAA4-B639652E83EA}"/>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Text Placeholder 15">
            <a:extLst>
              <a:ext uri="{FF2B5EF4-FFF2-40B4-BE49-F238E27FC236}">
                <a16:creationId xmlns:a16="http://schemas.microsoft.com/office/drawing/2014/main" id="{15A68DEF-DF3E-0F48-A2EE-0609932A4F43}"/>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pic>
        <p:nvPicPr>
          <p:cNvPr id="14" name="Picture 13">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pic>
        <p:nvPicPr>
          <p:cNvPr id="13" name="Picture 12">
            <a:extLst>
              <a:ext uri="{FF2B5EF4-FFF2-40B4-BE49-F238E27FC236}">
                <a16:creationId xmlns:a16="http://schemas.microsoft.com/office/drawing/2014/main" id="{FC2833E2-FF85-3045-A3A6-7616CF66B6FF}"/>
              </a:ext>
            </a:extLst>
          </p:cNvPr>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3765015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9876553"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Title Placeholder 1">
            <a:extLst>
              <a:ext uri="{FF2B5EF4-FFF2-40B4-BE49-F238E27FC236}">
                <a16:creationId xmlns:a16="http://schemas.microsoft.com/office/drawing/2014/main" id="{55D59D9D-FC3D-CB46-9DA4-5F755258DEAC}"/>
              </a:ext>
            </a:extLst>
          </p:cNvPr>
          <p:cNvSpPr txBox="1">
            <a:spLocks/>
          </p:cNvSpPr>
          <p:nvPr/>
        </p:nvSpPr>
        <p:spPr>
          <a:xfrm>
            <a:off x="614842" y="382352"/>
            <a:ext cx="9217024" cy="504056"/>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dirty="0">
                <a:solidFill>
                  <a:srgbClr val="D86075"/>
                </a:solidFill>
              </a:rPr>
              <a:t>Click to edit Master title style</a:t>
            </a:r>
            <a:endParaRPr lang="en-US" dirty="0">
              <a:solidFill>
                <a:srgbClr val="D86075"/>
              </a:solidFill>
            </a:endParaRPr>
          </a:p>
        </p:txBody>
      </p:sp>
      <p:sp>
        <p:nvSpPr>
          <p:cNvPr id="10" name="TextBox 9">
            <a:extLst>
              <a:ext uri="{FF2B5EF4-FFF2-40B4-BE49-F238E27FC236}">
                <a16:creationId xmlns:a16="http://schemas.microsoft.com/office/drawing/2014/main" id="{97E84819-4C54-574F-8060-6984CD25582B}"/>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pic>
        <p:nvPicPr>
          <p:cNvPr id="12" name="Picture 11">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17580051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9822509"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DF918A"/>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EF26B9D4-44A7-DE48-9C31-0BB04BA68670}"/>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pic>
        <p:nvPicPr>
          <p:cNvPr id="12" name="Picture 11">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31057447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9822509"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2" y="382352"/>
            <a:ext cx="9217024" cy="504056"/>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dirty="0">
                <a:solidFill>
                  <a:srgbClr val="0C244C"/>
                </a:solidFill>
              </a:rPr>
              <a:t>Click to edit Master title style</a:t>
            </a:r>
            <a:endParaRPr lang="en-US" dirty="0">
              <a:solidFill>
                <a:srgbClr val="0C244C"/>
              </a:solidFill>
            </a:endParaRPr>
          </a:p>
        </p:txBody>
      </p:sp>
      <p:pic>
        <p:nvPicPr>
          <p:cNvPr id="10" name="Picture 9">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9954141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9849531"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2" y="382352"/>
            <a:ext cx="9217024" cy="504056"/>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dirty="0">
                <a:solidFill>
                  <a:srgbClr val="0C244C"/>
                </a:solidFill>
              </a:rPr>
              <a:t>Click to edit Master title style</a:t>
            </a:r>
            <a:endParaRPr lang="en-US" dirty="0">
              <a:solidFill>
                <a:srgbClr val="0C244C"/>
              </a:solidFill>
            </a:endParaRPr>
          </a:p>
        </p:txBody>
      </p:sp>
      <p:pic>
        <p:nvPicPr>
          <p:cNvPr id="10" name="Picture 9">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26951213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63B1A4"/>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3" y="0"/>
            <a:ext cx="9849531"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pic>
        <p:nvPicPr>
          <p:cNvPr id="11" name="Picture 10">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25767193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1151450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10081120" cy="792088"/>
          </a:xfrm>
          <a:prstGeom prst="rect">
            <a:avLst/>
          </a:prstGeom>
        </p:spPr>
        <p:txBody>
          <a:bodyPr vert="horz" lIns="91440" tIns="45720" rIns="91440" bIns="45720" rtlCol="0" anchor="ctr" anchorCtr="0">
            <a:noAutofit/>
          </a:bodyPr>
          <a:lstStyle>
            <a:lvl1pPr algn="l">
              <a:defRPr sz="3200"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4658302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647394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9354268" cy="792088"/>
          </a:xfrm>
          <a:prstGeom prst="rect">
            <a:avLst/>
          </a:prstGeom>
        </p:spPr>
        <p:txBody>
          <a:bodyPr vert="horz" lIns="91440" tIns="45720" rIns="91440" bIns="45720" rtlCol="0" anchor="ctr" anchorCtr="0">
            <a:noAutofit/>
          </a:bodyPr>
          <a:lstStyle>
            <a:lvl1pPr algn="l">
              <a:defRPr sz="3200" b="1" i="0" cap="all" normalizeH="0" baseline="0">
                <a:solidFill>
                  <a:srgbClr val="0C244C"/>
                </a:solidFill>
                <a:latin typeface="Arial"/>
                <a:cs typeface="Arial"/>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ADA0D2B-5982-4B2F-A241-B14C686C9DE6}"/>
              </a:ext>
            </a:extLst>
          </p:cNvPr>
          <p:cNvSpPr>
            <a:spLocks noGrp="1"/>
          </p:cNvSpPr>
          <p:nvPr>
            <p:ph type="pic" sz="quarter" idx="11"/>
          </p:nvPr>
        </p:nvSpPr>
        <p:spPr>
          <a:xfrm>
            <a:off x="7175500" y="1234352"/>
            <a:ext cx="4537075" cy="4282211"/>
          </a:xfrm>
          <a:prstGeom prst="rect">
            <a:avLst/>
          </a:prstGeom>
        </p:spPr>
        <p:txBody>
          <a:bodyPr/>
          <a:lstStyle/>
          <a:p>
            <a:endParaRPr lang="en-AU" dirty="0"/>
          </a:p>
        </p:txBody>
      </p:sp>
      <p:sp>
        <p:nvSpPr>
          <p:cNvPr id="5" name="Text Placeholder 4">
            <a:extLst>
              <a:ext uri="{FF2B5EF4-FFF2-40B4-BE49-F238E27FC236}">
                <a16:creationId xmlns:a16="http://schemas.microsoft.com/office/drawing/2014/main" id="{3F64D64B-9725-4BB4-B622-AE99987CCF52}"/>
              </a:ext>
            </a:extLst>
          </p:cNvPr>
          <p:cNvSpPr>
            <a:spLocks noGrp="1"/>
          </p:cNvSpPr>
          <p:nvPr>
            <p:ph type="body" sz="quarter" idx="12" hasCustomPrompt="1"/>
          </p:nvPr>
        </p:nvSpPr>
        <p:spPr>
          <a:xfrm>
            <a:off x="7175500" y="5668963"/>
            <a:ext cx="4537075" cy="280987"/>
          </a:xfrm>
          <a:prstGeom prst="rect">
            <a:avLst/>
          </a:prstGeom>
        </p:spPr>
        <p:txBody>
          <a:bodyPr/>
          <a:lstStyle>
            <a:lvl1pPr marL="0" indent="0">
              <a:buNone/>
              <a:defRPr sz="1000"/>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Photo caption</a:t>
            </a:r>
            <a:endParaRPr lang="en-AU"/>
          </a:p>
        </p:txBody>
      </p:sp>
    </p:spTree>
    <p:extLst>
      <p:ext uri="{BB962C8B-B14F-4D97-AF65-F5344CB8AC3E}">
        <p14:creationId xmlns:p14="http://schemas.microsoft.com/office/powerpoint/2010/main" val="23751364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647394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9354268" cy="792088"/>
          </a:xfrm>
          <a:prstGeom prst="rect">
            <a:avLst/>
          </a:prstGeom>
        </p:spPr>
        <p:txBody>
          <a:bodyPr vert="horz" lIns="91440" tIns="45720" rIns="91440" bIns="45720" rtlCol="0" anchor="ctr" anchorCtr="0">
            <a:noAutofit/>
          </a:bodyPr>
          <a:lstStyle>
            <a:lvl1pPr algn="l">
              <a:defRPr sz="3200" b="1" i="0" cap="all" normalizeH="0" baseline="0">
                <a:solidFill>
                  <a:schemeClr val="accent1"/>
                </a:solidFill>
                <a:latin typeface="Arial"/>
                <a:cs typeface="Arial"/>
              </a:defRPr>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BADA0D2B-5982-4B2F-A241-B14C686C9DE6}"/>
              </a:ext>
            </a:extLst>
          </p:cNvPr>
          <p:cNvSpPr>
            <a:spLocks noGrp="1"/>
          </p:cNvSpPr>
          <p:nvPr>
            <p:ph type="pic" sz="quarter" idx="11"/>
          </p:nvPr>
        </p:nvSpPr>
        <p:spPr>
          <a:xfrm>
            <a:off x="7175500" y="1234352"/>
            <a:ext cx="4537075" cy="4282211"/>
          </a:xfrm>
          <a:prstGeom prst="rect">
            <a:avLst/>
          </a:prstGeom>
        </p:spPr>
        <p:txBody>
          <a:bodyPr/>
          <a:lstStyle/>
          <a:p>
            <a:endParaRPr lang="en-AU" dirty="0"/>
          </a:p>
        </p:txBody>
      </p:sp>
      <p:sp>
        <p:nvSpPr>
          <p:cNvPr id="5" name="Text Placeholder 4">
            <a:extLst>
              <a:ext uri="{FF2B5EF4-FFF2-40B4-BE49-F238E27FC236}">
                <a16:creationId xmlns:a16="http://schemas.microsoft.com/office/drawing/2014/main" id="{3F64D64B-9725-4BB4-B622-AE99987CCF52}"/>
              </a:ext>
            </a:extLst>
          </p:cNvPr>
          <p:cNvSpPr>
            <a:spLocks noGrp="1"/>
          </p:cNvSpPr>
          <p:nvPr>
            <p:ph type="body" sz="quarter" idx="12" hasCustomPrompt="1"/>
          </p:nvPr>
        </p:nvSpPr>
        <p:spPr>
          <a:xfrm>
            <a:off x="7175500" y="5668963"/>
            <a:ext cx="4537075" cy="280987"/>
          </a:xfrm>
          <a:prstGeom prst="rect">
            <a:avLst/>
          </a:prstGeom>
        </p:spPr>
        <p:txBody>
          <a:bodyPr/>
          <a:lstStyle>
            <a:lvl1pPr marL="0" indent="0">
              <a:buNone/>
              <a:defRPr sz="1000"/>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Photo caption</a:t>
            </a:r>
            <a:endParaRPr lang="en-AU"/>
          </a:p>
        </p:txBody>
      </p:sp>
    </p:spTree>
    <p:extLst>
      <p:ext uri="{BB962C8B-B14F-4D97-AF65-F5344CB8AC3E}">
        <p14:creationId xmlns:p14="http://schemas.microsoft.com/office/powerpoint/2010/main" val="16380567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647394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9354268" cy="792088"/>
          </a:xfrm>
          <a:prstGeom prst="rect">
            <a:avLst/>
          </a:prstGeom>
        </p:spPr>
        <p:txBody>
          <a:bodyPr vert="horz" lIns="91440" tIns="45720" rIns="91440" bIns="45720" rtlCol="0" anchor="ctr" anchorCtr="0">
            <a:noAutofit/>
          </a:bodyPr>
          <a:lstStyle>
            <a:lvl1pPr algn="l">
              <a:defRPr sz="3200" b="1" i="0" cap="all" normalizeH="0" baseline="0">
                <a:solidFill>
                  <a:srgbClr val="0C244C"/>
                </a:solidFill>
                <a:latin typeface="Arial"/>
                <a:cs typeface="Arial"/>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ADA0D2B-5982-4B2F-A241-B14C686C9DE6}"/>
              </a:ext>
            </a:extLst>
          </p:cNvPr>
          <p:cNvSpPr>
            <a:spLocks noGrp="1"/>
          </p:cNvSpPr>
          <p:nvPr>
            <p:ph type="pic" sz="quarter" idx="11"/>
          </p:nvPr>
        </p:nvSpPr>
        <p:spPr>
          <a:xfrm>
            <a:off x="7175500" y="1234352"/>
            <a:ext cx="4537075" cy="4282211"/>
          </a:xfrm>
          <a:prstGeom prst="rect">
            <a:avLst/>
          </a:prstGeom>
        </p:spPr>
        <p:txBody>
          <a:bodyPr/>
          <a:lstStyle/>
          <a:p>
            <a:endParaRPr lang="en-AU" dirty="0"/>
          </a:p>
        </p:txBody>
      </p:sp>
      <p:sp>
        <p:nvSpPr>
          <p:cNvPr id="5" name="Text Placeholder 4">
            <a:extLst>
              <a:ext uri="{FF2B5EF4-FFF2-40B4-BE49-F238E27FC236}">
                <a16:creationId xmlns:a16="http://schemas.microsoft.com/office/drawing/2014/main" id="{3F64D64B-9725-4BB4-B622-AE99987CCF52}"/>
              </a:ext>
            </a:extLst>
          </p:cNvPr>
          <p:cNvSpPr>
            <a:spLocks noGrp="1"/>
          </p:cNvSpPr>
          <p:nvPr>
            <p:ph type="body" sz="quarter" idx="12" hasCustomPrompt="1"/>
          </p:nvPr>
        </p:nvSpPr>
        <p:spPr>
          <a:xfrm>
            <a:off x="7175500" y="5668963"/>
            <a:ext cx="4537075" cy="280987"/>
          </a:xfrm>
          <a:prstGeom prst="rect">
            <a:avLst/>
          </a:prstGeom>
        </p:spPr>
        <p:txBody>
          <a:bodyPr/>
          <a:lstStyle>
            <a:lvl1pPr marL="0" indent="0">
              <a:buNone/>
              <a:defRPr sz="1000"/>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Photo caption</a:t>
            </a:r>
            <a:endParaRPr lang="en-AU"/>
          </a:p>
        </p:txBody>
      </p:sp>
    </p:spTree>
    <p:extLst>
      <p:ext uri="{BB962C8B-B14F-4D97-AF65-F5344CB8AC3E}">
        <p14:creationId xmlns:p14="http://schemas.microsoft.com/office/powerpoint/2010/main" val="1638056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0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dirty="0"/>
              <a:t>Click icon to add picture</a:t>
            </a:r>
            <a:endParaRPr lang="en-US" dirty="0"/>
          </a:p>
        </p:txBody>
      </p:sp>
      <p:pic>
        <p:nvPicPr>
          <p:cNvPr id="13" name="Picture 12">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4520842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647394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9354268" cy="792088"/>
          </a:xfrm>
          <a:prstGeom prst="rect">
            <a:avLst/>
          </a:prstGeom>
        </p:spPr>
        <p:txBody>
          <a:bodyPr vert="horz" lIns="91440" tIns="45720" rIns="91440" bIns="45720" rtlCol="0" anchor="ctr" anchorCtr="0">
            <a:noAutofit/>
          </a:bodyPr>
          <a:lstStyle>
            <a:lvl1pPr algn="l">
              <a:defRPr sz="3200" b="1" i="0" cap="all" normalizeH="0" baseline="0">
                <a:solidFill>
                  <a:srgbClr val="0C244C"/>
                </a:solidFill>
                <a:latin typeface="Arial"/>
                <a:cs typeface="Arial"/>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ADA0D2B-5982-4B2F-A241-B14C686C9DE6}"/>
              </a:ext>
            </a:extLst>
          </p:cNvPr>
          <p:cNvSpPr>
            <a:spLocks noGrp="1"/>
          </p:cNvSpPr>
          <p:nvPr>
            <p:ph type="pic" sz="quarter" idx="11"/>
          </p:nvPr>
        </p:nvSpPr>
        <p:spPr>
          <a:xfrm>
            <a:off x="7175500" y="1234352"/>
            <a:ext cx="4537075" cy="4282211"/>
          </a:xfrm>
          <a:prstGeom prst="rect">
            <a:avLst/>
          </a:prstGeom>
        </p:spPr>
        <p:txBody>
          <a:bodyPr/>
          <a:lstStyle/>
          <a:p>
            <a:endParaRPr lang="en-AU" dirty="0"/>
          </a:p>
        </p:txBody>
      </p:sp>
      <p:sp>
        <p:nvSpPr>
          <p:cNvPr id="5" name="Text Placeholder 4">
            <a:extLst>
              <a:ext uri="{FF2B5EF4-FFF2-40B4-BE49-F238E27FC236}">
                <a16:creationId xmlns:a16="http://schemas.microsoft.com/office/drawing/2014/main" id="{3F64D64B-9725-4BB4-B622-AE99987CCF52}"/>
              </a:ext>
            </a:extLst>
          </p:cNvPr>
          <p:cNvSpPr>
            <a:spLocks noGrp="1"/>
          </p:cNvSpPr>
          <p:nvPr>
            <p:ph type="body" sz="quarter" idx="12" hasCustomPrompt="1"/>
          </p:nvPr>
        </p:nvSpPr>
        <p:spPr>
          <a:xfrm>
            <a:off x="7175500" y="5668963"/>
            <a:ext cx="4537075" cy="280987"/>
          </a:xfrm>
          <a:prstGeom prst="rect">
            <a:avLst/>
          </a:prstGeom>
        </p:spPr>
        <p:txBody>
          <a:bodyPr/>
          <a:lstStyle>
            <a:lvl1pPr marL="0" indent="0">
              <a:buNone/>
              <a:defRPr sz="1000"/>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Photo caption</a:t>
            </a:r>
            <a:endParaRPr lang="en-AU"/>
          </a:p>
        </p:txBody>
      </p:sp>
    </p:spTree>
    <p:extLst>
      <p:ext uri="{BB962C8B-B14F-4D97-AF65-F5344CB8AC3E}">
        <p14:creationId xmlns:p14="http://schemas.microsoft.com/office/powerpoint/2010/main" val="16380567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647394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0C1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9354268" cy="792088"/>
          </a:xfrm>
          <a:prstGeom prst="rect">
            <a:avLst/>
          </a:prstGeom>
        </p:spPr>
        <p:txBody>
          <a:bodyPr vert="horz" lIns="91440" tIns="45720" rIns="91440" bIns="45720" rtlCol="0" anchor="ctr" anchorCtr="0">
            <a:noAutofit/>
          </a:bodyPr>
          <a:lstStyle>
            <a:lvl1pPr algn="l">
              <a:defRPr sz="3200" b="1" i="0" cap="all" normalizeH="0" baseline="0">
                <a:solidFill>
                  <a:schemeClr val="bg1"/>
                </a:solidFill>
                <a:latin typeface="Arial"/>
                <a:cs typeface="Arial"/>
              </a:defRPr>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BADA0D2B-5982-4B2F-A241-B14C686C9DE6}"/>
              </a:ext>
            </a:extLst>
          </p:cNvPr>
          <p:cNvSpPr>
            <a:spLocks noGrp="1"/>
          </p:cNvSpPr>
          <p:nvPr>
            <p:ph type="pic" sz="quarter" idx="11"/>
          </p:nvPr>
        </p:nvSpPr>
        <p:spPr>
          <a:xfrm>
            <a:off x="7175500" y="1234352"/>
            <a:ext cx="4537075" cy="4282211"/>
          </a:xfrm>
          <a:prstGeom prst="rect">
            <a:avLst/>
          </a:prstGeom>
        </p:spPr>
        <p:txBody>
          <a:bodyPr/>
          <a:lstStyle/>
          <a:p>
            <a:endParaRPr lang="en-AU" dirty="0"/>
          </a:p>
        </p:txBody>
      </p:sp>
      <p:sp>
        <p:nvSpPr>
          <p:cNvPr id="5" name="Text Placeholder 4">
            <a:extLst>
              <a:ext uri="{FF2B5EF4-FFF2-40B4-BE49-F238E27FC236}">
                <a16:creationId xmlns:a16="http://schemas.microsoft.com/office/drawing/2014/main" id="{3F64D64B-9725-4BB4-B622-AE99987CCF52}"/>
              </a:ext>
            </a:extLst>
          </p:cNvPr>
          <p:cNvSpPr>
            <a:spLocks noGrp="1"/>
          </p:cNvSpPr>
          <p:nvPr>
            <p:ph type="body" sz="quarter" idx="12" hasCustomPrompt="1"/>
          </p:nvPr>
        </p:nvSpPr>
        <p:spPr>
          <a:xfrm>
            <a:off x="7175500" y="5668963"/>
            <a:ext cx="4537075" cy="280987"/>
          </a:xfrm>
          <a:prstGeom prst="rect">
            <a:avLst/>
          </a:prstGeom>
        </p:spPr>
        <p:txBody>
          <a:bodyPr/>
          <a:lstStyle>
            <a:lvl1pPr marL="0" indent="0">
              <a:buNone/>
              <a:defRPr sz="1000"/>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Photo caption</a:t>
            </a:r>
            <a:endParaRPr lang="en-AU"/>
          </a:p>
        </p:txBody>
      </p:sp>
    </p:spTree>
    <p:extLst>
      <p:ext uri="{BB962C8B-B14F-4D97-AF65-F5344CB8AC3E}">
        <p14:creationId xmlns:p14="http://schemas.microsoft.com/office/powerpoint/2010/main" val="37480346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647394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9354268" cy="792088"/>
          </a:xfrm>
          <a:prstGeom prst="rect">
            <a:avLst/>
          </a:prstGeom>
        </p:spPr>
        <p:txBody>
          <a:bodyPr vert="horz" lIns="91440" tIns="45720" rIns="91440" bIns="45720" rtlCol="0" anchor="ctr" anchorCtr="0">
            <a:noAutofit/>
          </a:bodyPr>
          <a:lstStyle>
            <a:lvl1pPr algn="l">
              <a:defRPr sz="3200" b="1" i="0" cap="all" normalizeH="0" baseline="0">
                <a:solidFill>
                  <a:schemeClr val="bg1"/>
                </a:solidFill>
                <a:latin typeface="Arial"/>
                <a:cs typeface="Arial"/>
              </a:defRPr>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BADA0D2B-5982-4B2F-A241-B14C686C9DE6}"/>
              </a:ext>
            </a:extLst>
          </p:cNvPr>
          <p:cNvSpPr>
            <a:spLocks noGrp="1"/>
          </p:cNvSpPr>
          <p:nvPr>
            <p:ph type="pic" sz="quarter" idx="11"/>
          </p:nvPr>
        </p:nvSpPr>
        <p:spPr>
          <a:xfrm>
            <a:off x="7175500" y="1234352"/>
            <a:ext cx="4537075" cy="4282211"/>
          </a:xfrm>
          <a:prstGeom prst="rect">
            <a:avLst/>
          </a:prstGeom>
        </p:spPr>
        <p:txBody>
          <a:bodyPr/>
          <a:lstStyle/>
          <a:p>
            <a:endParaRPr lang="en-AU" dirty="0"/>
          </a:p>
        </p:txBody>
      </p:sp>
      <p:sp>
        <p:nvSpPr>
          <p:cNvPr id="5" name="Text Placeholder 4">
            <a:extLst>
              <a:ext uri="{FF2B5EF4-FFF2-40B4-BE49-F238E27FC236}">
                <a16:creationId xmlns:a16="http://schemas.microsoft.com/office/drawing/2014/main" id="{3F64D64B-9725-4BB4-B622-AE99987CCF52}"/>
              </a:ext>
            </a:extLst>
          </p:cNvPr>
          <p:cNvSpPr>
            <a:spLocks noGrp="1"/>
          </p:cNvSpPr>
          <p:nvPr>
            <p:ph type="body" sz="quarter" idx="12" hasCustomPrompt="1"/>
          </p:nvPr>
        </p:nvSpPr>
        <p:spPr>
          <a:xfrm>
            <a:off x="7175500" y="5668963"/>
            <a:ext cx="4537075" cy="280987"/>
          </a:xfrm>
          <a:prstGeom prst="rect">
            <a:avLst/>
          </a:prstGeom>
        </p:spPr>
        <p:txBody>
          <a:bodyPr/>
          <a:lstStyle>
            <a:lvl1pPr marL="0" indent="0">
              <a:buNone/>
              <a:defRPr sz="1000"/>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Photo caption</a:t>
            </a:r>
            <a:endParaRPr lang="en-AU"/>
          </a:p>
        </p:txBody>
      </p:sp>
    </p:spTree>
    <p:extLst>
      <p:ext uri="{BB962C8B-B14F-4D97-AF65-F5344CB8AC3E}">
        <p14:creationId xmlns:p14="http://schemas.microsoft.com/office/powerpoint/2010/main" val="1903346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647394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762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9354268" cy="792088"/>
          </a:xfrm>
          <a:prstGeom prst="rect">
            <a:avLst/>
          </a:prstGeom>
        </p:spPr>
        <p:txBody>
          <a:bodyPr vert="horz" lIns="91440" tIns="45720" rIns="91440" bIns="45720" rtlCol="0" anchor="ctr" anchorCtr="0">
            <a:noAutofit/>
          </a:bodyPr>
          <a:lstStyle>
            <a:lvl1pPr algn="l">
              <a:defRPr sz="3200" b="1" i="0" cap="all" normalizeH="0" baseline="0">
                <a:solidFill>
                  <a:schemeClr val="bg1"/>
                </a:solidFill>
                <a:latin typeface="Arial"/>
                <a:cs typeface="Arial"/>
              </a:defRPr>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BADA0D2B-5982-4B2F-A241-B14C686C9DE6}"/>
              </a:ext>
            </a:extLst>
          </p:cNvPr>
          <p:cNvSpPr>
            <a:spLocks noGrp="1"/>
          </p:cNvSpPr>
          <p:nvPr>
            <p:ph type="pic" sz="quarter" idx="11"/>
          </p:nvPr>
        </p:nvSpPr>
        <p:spPr>
          <a:xfrm>
            <a:off x="7175500" y="1234352"/>
            <a:ext cx="4537075" cy="4282211"/>
          </a:xfrm>
          <a:prstGeom prst="rect">
            <a:avLst/>
          </a:prstGeom>
        </p:spPr>
        <p:txBody>
          <a:bodyPr/>
          <a:lstStyle/>
          <a:p>
            <a:endParaRPr lang="en-AU" dirty="0"/>
          </a:p>
        </p:txBody>
      </p:sp>
      <p:sp>
        <p:nvSpPr>
          <p:cNvPr id="5" name="Text Placeholder 4">
            <a:extLst>
              <a:ext uri="{FF2B5EF4-FFF2-40B4-BE49-F238E27FC236}">
                <a16:creationId xmlns:a16="http://schemas.microsoft.com/office/drawing/2014/main" id="{3F64D64B-9725-4BB4-B622-AE99987CCF52}"/>
              </a:ext>
            </a:extLst>
          </p:cNvPr>
          <p:cNvSpPr>
            <a:spLocks noGrp="1"/>
          </p:cNvSpPr>
          <p:nvPr>
            <p:ph type="body" sz="quarter" idx="12" hasCustomPrompt="1"/>
          </p:nvPr>
        </p:nvSpPr>
        <p:spPr>
          <a:xfrm>
            <a:off x="7175500" y="5668963"/>
            <a:ext cx="4537075" cy="280987"/>
          </a:xfrm>
          <a:prstGeom prst="rect">
            <a:avLst/>
          </a:prstGeom>
        </p:spPr>
        <p:txBody>
          <a:bodyPr/>
          <a:lstStyle>
            <a:lvl1pPr marL="0" indent="0">
              <a:buNone/>
              <a:defRPr sz="1000"/>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Photo caption</a:t>
            </a:r>
            <a:endParaRPr lang="en-AU"/>
          </a:p>
        </p:txBody>
      </p:sp>
    </p:spTree>
    <p:extLst>
      <p:ext uri="{BB962C8B-B14F-4D97-AF65-F5344CB8AC3E}">
        <p14:creationId xmlns:p14="http://schemas.microsoft.com/office/powerpoint/2010/main" val="5572923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11514508" cy="4714928"/>
          </a:xfrm>
          <a:prstGeom prst="rect">
            <a:avLst/>
          </a:prstGeom>
        </p:spPr>
        <p:txBody>
          <a:bodyPr/>
          <a:lstStyle>
            <a:lvl1pPr marL="0" indent="0">
              <a:buFontTx/>
              <a:buNone/>
              <a:defRPr sz="1800" cap="none" baseline="0">
                <a:solidFill>
                  <a:srgbClr val="000000"/>
                </a:solidFill>
                <a:latin typeface="Arial"/>
                <a:cs typeface="Arial"/>
              </a:defRPr>
            </a:lvl1pPr>
            <a:lvl2pPr marL="0" indent="0">
              <a:spcBef>
                <a:spcPts val="188"/>
              </a:spcBef>
              <a:buFontTx/>
              <a:buNone/>
              <a:defRPr sz="1800" cap="all">
                <a:solidFill>
                  <a:srgbClr val="000000"/>
                </a:solidFill>
                <a:latin typeface="Arial"/>
                <a:cs typeface="Arial"/>
              </a:defRPr>
            </a:lvl2pPr>
            <a:lvl3pPr marL="0" indent="-135000">
              <a:spcBef>
                <a:spcPts val="188"/>
              </a:spcBef>
              <a:buFont typeface="Arial"/>
              <a:buChar char="•"/>
              <a:defRPr sz="1800">
                <a:solidFill>
                  <a:srgbClr val="000000"/>
                </a:solidFill>
                <a:latin typeface="Arial"/>
                <a:cs typeface="Arial"/>
              </a:defRPr>
            </a:lvl3pPr>
            <a:lvl4pPr marL="324000" indent="-171450">
              <a:spcBef>
                <a:spcPts val="188"/>
              </a:spcBef>
              <a:buFont typeface="Arial"/>
              <a:buChar char="•"/>
              <a:defRPr sz="1800">
                <a:solidFill>
                  <a:srgbClr val="000000"/>
                </a:solidFill>
                <a:latin typeface="Arial"/>
                <a:cs typeface="Arial"/>
              </a:defRPr>
            </a:lvl4pPr>
            <a:lvl5pPr marL="445500" indent="-135000">
              <a:spcBef>
                <a:spcPts val="188"/>
              </a:spcBef>
              <a:buFont typeface="Arial"/>
              <a:buChar char="•"/>
              <a:defRPr sz="1800">
                <a:solidFill>
                  <a:srgbClr val="000000"/>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3076"/>
            <a:ext cx="9912427" cy="1052736"/>
          </a:xfrm>
          <a:prstGeom prst="round2DiagRect">
            <a:avLst>
              <a:gd name="adj1" fmla="val 42510"/>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33400"/>
            <a:ext cx="10081120" cy="792088"/>
          </a:xfrm>
          <a:prstGeom prst="rect">
            <a:avLst/>
          </a:prstGeom>
        </p:spPr>
        <p:txBody>
          <a:bodyPr vert="horz" lIns="91440" tIns="45720" rIns="91440" bIns="45720" rtlCol="0" anchor="ctr" anchorCtr="0">
            <a:noAutofit/>
          </a:bodyPr>
          <a:lstStyle>
            <a:lvl1pPr algn="l">
              <a:defRPr sz="3200" b="1" i="0" cap="all" normalizeH="0" baseline="0">
                <a:solidFill>
                  <a:schemeClr val="accent1"/>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22928242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38_Title and Content">
    <p:spTree>
      <p:nvGrpSpPr>
        <p:cNvPr id="1" name=""/>
        <p:cNvGrpSpPr/>
        <p:nvPr/>
      </p:nvGrpSpPr>
      <p:grpSpPr>
        <a:xfrm>
          <a:off x="0" y="0"/>
          <a:ext cx="0" cy="0"/>
          <a:chOff x="0" y="0"/>
          <a:chExt cx="0" cy="0"/>
        </a:xfrm>
      </p:grpSpPr>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6" y="0"/>
            <a:ext cx="9912427" cy="1052736"/>
          </a:xfrm>
          <a:prstGeom prst="round2DiagRect">
            <a:avLst>
              <a:gd name="adj1" fmla="val 42510"/>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0C244C"/>
              </a:solidFill>
            </a:endParaRPr>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36774"/>
            <a:ext cx="10081120" cy="792088"/>
          </a:xfrm>
          <a:prstGeom prst="rect">
            <a:avLst/>
          </a:prstGeom>
        </p:spPr>
        <p:txBody>
          <a:bodyPr vert="horz" lIns="91440" tIns="45720" rIns="91440" bIns="45720" rtlCol="0" anchor="ctr" anchorCtr="0">
            <a:noAutofit/>
          </a:bodyPr>
          <a:lstStyle>
            <a:lvl1pPr algn="l">
              <a:defRPr sz="3200" b="1" i="0" cap="all" normalizeH="0" baseline="0">
                <a:solidFill>
                  <a:srgbClr val="762000"/>
                </a:solidFill>
                <a:latin typeface="Arial"/>
                <a:cs typeface="Arial"/>
              </a:defRPr>
            </a:lvl1pPr>
          </a:lstStyle>
          <a:p>
            <a:r>
              <a:rPr lang="en-GB" dirty="0"/>
              <a:t>Click to edit Master title style</a:t>
            </a:r>
            <a:endParaRPr lang="en-US" dirty="0"/>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1151450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19049081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39_Title and Content">
    <p:spTree>
      <p:nvGrpSpPr>
        <p:cNvPr id="1" name=""/>
        <p:cNvGrpSpPr/>
        <p:nvPr/>
      </p:nvGrpSpPr>
      <p:grpSpPr>
        <a:xfrm>
          <a:off x="0" y="0"/>
          <a:ext cx="0" cy="0"/>
          <a:chOff x="0" y="0"/>
          <a:chExt cx="0" cy="0"/>
        </a:xfrm>
      </p:grpSpPr>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6" y="0"/>
            <a:ext cx="9912427" cy="1052736"/>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72517" y="169000"/>
            <a:ext cx="10081120" cy="792088"/>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1151450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8" name="Title Placeholder 1">
            <a:extLst>
              <a:ext uri="{FF2B5EF4-FFF2-40B4-BE49-F238E27FC236}">
                <a16:creationId xmlns:a16="http://schemas.microsoft.com/office/drawing/2014/main" id="{1DD679C6-97F4-41B3-80CE-3B89920EE62C}"/>
              </a:ext>
            </a:extLst>
          </p:cNvPr>
          <p:cNvSpPr txBox="1">
            <a:spLocks/>
          </p:cNvSpPr>
          <p:nvPr userDrawn="1"/>
        </p:nvSpPr>
        <p:spPr>
          <a:xfrm>
            <a:off x="335360" y="221132"/>
            <a:ext cx="9001000" cy="792088"/>
          </a:xfrm>
          <a:prstGeom prst="rect">
            <a:avLst/>
          </a:prstGeom>
        </p:spPr>
        <p:txBody>
          <a:bodyPr vert="horz" lIns="91440" tIns="45720" rIns="91440" bIns="45720" rtlCol="0" anchor="ctr" anchorCtr="0">
            <a:noAutofit/>
          </a:bodyPr>
          <a:lstStyle>
            <a:lvl1pPr algn="l" defTabSz="685800" rtl="0" eaLnBrk="1" latinLnBrk="0" hangingPunct="1">
              <a:lnSpc>
                <a:spcPct val="90000"/>
              </a:lnSpc>
              <a:spcBef>
                <a:spcPct val="0"/>
              </a:spcBef>
              <a:buNone/>
              <a:defRPr sz="3200" b="1" i="0" kern="1200" cap="all" normalizeH="0" baseline="0">
                <a:solidFill>
                  <a:srgbClr val="762000"/>
                </a:solidFill>
                <a:latin typeface="Arial"/>
                <a:ea typeface="+mj-ea"/>
                <a:cs typeface="Arial"/>
              </a:defRPr>
            </a:lvl1pPr>
          </a:lstStyle>
          <a:p>
            <a:r>
              <a:rPr lang="en-GB" dirty="0">
                <a:solidFill>
                  <a:srgbClr val="0C244C"/>
                </a:solidFill>
              </a:rPr>
              <a:t>Click to edit Master title style</a:t>
            </a:r>
            <a:endParaRPr lang="en-US" dirty="0">
              <a:solidFill>
                <a:srgbClr val="0C244C"/>
              </a:solidFill>
            </a:endParaRPr>
          </a:p>
        </p:txBody>
      </p:sp>
    </p:spTree>
    <p:extLst>
      <p:ext uri="{BB962C8B-B14F-4D97-AF65-F5344CB8AC3E}">
        <p14:creationId xmlns:p14="http://schemas.microsoft.com/office/powerpoint/2010/main" val="40697865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3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335360" y="1255068"/>
            <a:ext cx="11521280" cy="4910236"/>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D86075"/>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6" y="0"/>
            <a:ext cx="9912427" cy="1052736"/>
          </a:xfrm>
          <a:prstGeom prst="round2DiagRect">
            <a:avLst>
              <a:gd name="adj1" fmla="val 42510"/>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658" y="130324"/>
            <a:ext cx="9001000" cy="792088"/>
          </a:xfrm>
          <a:prstGeom prst="rect">
            <a:avLst/>
          </a:prstGeom>
        </p:spPr>
        <p:txBody>
          <a:bodyPr vert="horz" lIns="91440" tIns="45720" rIns="91440" bIns="45720" rtlCol="0" anchor="ctr" anchorCtr="0">
            <a:noAutofit/>
          </a:bodyPr>
          <a:lstStyle>
            <a:lvl1pPr algn="l">
              <a:defRPr sz="3200" b="1" i="0" cap="all" normalizeH="0" baseline="0">
                <a:solidFill>
                  <a:schemeClr val="accent1"/>
                </a:solidFill>
                <a:latin typeface="Arial"/>
                <a:cs typeface="Arial"/>
              </a:defRPr>
            </a:lvl1pPr>
          </a:lstStyle>
          <a:p>
            <a:r>
              <a:rPr lang="en-GB" dirty="0"/>
              <a:t>Click to edit Master title style</a:t>
            </a:r>
            <a:endParaRPr lang="en-US" dirty="0"/>
          </a:p>
        </p:txBody>
      </p:sp>
      <p:pic>
        <p:nvPicPr>
          <p:cNvPr id="3" name="Picture 2">
            <a:extLst>
              <a:ext uri="{FF2B5EF4-FFF2-40B4-BE49-F238E27FC236}">
                <a16:creationId xmlns:a16="http://schemas.microsoft.com/office/drawing/2014/main" id="{22B7926A-6717-438D-8E57-D12B7A2B9B5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037928" y="16644"/>
            <a:ext cx="2140082" cy="1249680"/>
          </a:xfrm>
          <a:prstGeom prst="rect">
            <a:avLst/>
          </a:prstGeom>
        </p:spPr>
      </p:pic>
    </p:spTree>
    <p:extLst>
      <p:ext uri="{BB962C8B-B14F-4D97-AF65-F5344CB8AC3E}">
        <p14:creationId xmlns:p14="http://schemas.microsoft.com/office/powerpoint/2010/main" val="15696287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7" name="Round Diagonal Corner Rectangle 6">
            <a:extLst>
              <a:ext uri="{FF2B5EF4-FFF2-40B4-BE49-F238E27FC236}">
                <a16:creationId xmlns:a16="http://schemas.microsoft.com/office/drawing/2014/main" id="{63CED192-F6AA-F84B-A24E-F2B1462C0185}"/>
              </a:ext>
            </a:extLst>
          </p:cNvPr>
          <p:cNvSpPr/>
          <p:nvPr/>
        </p:nvSpPr>
        <p:spPr>
          <a:xfrm flipH="1">
            <a:off x="-4" y="0"/>
            <a:ext cx="9863042" cy="1268760"/>
          </a:xfrm>
          <a:prstGeom prst="round2DiagRect">
            <a:avLst>
              <a:gd name="adj1" fmla="val 42510"/>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8" name="Title Placeholder 1">
            <a:extLst>
              <a:ext uri="{FF2B5EF4-FFF2-40B4-BE49-F238E27FC236}">
                <a16:creationId xmlns:a16="http://schemas.microsoft.com/office/drawing/2014/main" id="{2126A5E3-F8BB-9847-A268-2C44D477175C}"/>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sz="3200" b="1" i="0" cap="all" normalizeH="0" baseline="0">
                <a:solidFill>
                  <a:srgbClr val="762000"/>
                </a:solidFill>
                <a:latin typeface="Arial"/>
                <a:cs typeface="Arial"/>
              </a:defRPr>
            </a:lvl1pPr>
          </a:lstStyle>
          <a:p>
            <a:r>
              <a:rPr lang="en-GB" dirty="0"/>
              <a:t>Click to edit Master title style</a:t>
            </a:r>
            <a:endParaRPr lang="en-US" dirty="0"/>
          </a:p>
        </p:txBody>
      </p:sp>
      <p:sp>
        <p:nvSpPr>
          <p:cNvPr id="9" name="Text Placeholder 9">
            <a:extLst>
              <a:ext uri="{FF2B5EF4-FFF2-40B4-BE49-F238E27FC236}">
                <a16:creationId xmlns:a16="http://schemas.microsoft.com/office/drawing/2014/main" id="{5B616937-BF51-4049-AF81-62EC6F0226C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16522317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3" y="0"/>
            <a:ext cx="9808998"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3187517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dirty="0"/>
              <a:t>Click icon to add picture</a:t>
            </a:r>
            <a:endParaRPr lang="en-US" dirty="0"/>
          </a:p>
        </p:txBody>
      </p:sp>
      <p:pic>
        <p:nvPicPr>
          <p:cNvPr id="14" name="Picture 13">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5814734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7" name="Round Diagonal Corner Rectangle 6">
            <a:extLst>
              <a:ext uri="{FF2B5EF4-FFF2-40B4-BE49-F238E27FC236}">
                <a16:creationId xmlns:a16="http://schemas.microsoft.com/office/drawing/2014/main" id="{7B889128-811C-DE4A-B7A2-B59A0C053A56}"/>
              </a:ext>
            </a:extLst>
          </p:cNvPr>
          <p:cNvSpPr/>
          <p:nvPr/>
        </p:nvSpPr>
        <p:spPr>
          <a:xfrm flipH="1">
            <a:off x="-3" y="0"/>
            <a:ext cx="9863042"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8" name="Title Placeholder 1">
            <a:extLst>
              <a:ext uri="{FF2B5EF4-FFF2-40B4-BE49-F238E27FC236}">
                <a16:creationId xmlns:a16="http://schemas.microsoft.com/office/drawing/2014/main" id="{FEB1C999-967E-FC4C-BAD0-5FB4A50DC688}"/>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B9889083-EE2F-7A4E-A509-D04642586167}"/>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D86075"/>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28358273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D86075"/>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9863042"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pic>
        <p:nvPicPr>
          <p:cNvPr id="6" name="Picture 5">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23796287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5" y="0"/>
            <a:ext cx="9863043"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pic>
        <p:nvPicPr>
          <p:cNvPr id="10" name="Picture 9">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24165079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2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0" y="0"/>
            <a:ext cx="9849531" cy="1268760"/>
          </a:xfrm>
          <a:prstGeom prst="round2DiagRect">
            <a:avLst>
              <a:gd name="adj1" fmla="val 42510"/>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sz="3200" b="1" i="0" cap="all" normalizeH="0" baseline="0">
                <a:solidFill>
                  <a:srgbClr val="000000"/>
                </a:solidFill>
                <a:latin typeface="Arial"/>
                <a:cs typeface="Arial"/>
              </a:defRPr>
            </a:lvl1pPr>
          </a:lstStyle>
          <a:p>
            <a:r>
              <a:rPr lang="en-GB" dirty="0"/>
              <a:t>Click to edit Master title style</a:t>
            </a:r>
            <a:endParaRPr lang="en-US" dirty="0"/>
          </a:p>
        </p:txBody>
      </p:sp>
      <p:pic>
        <p:nvPicPr>
          <p:cNvPr id="10" name="Picture 9">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35239615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0" name="Round Diagonal Corner Rectangle 9">
            <a:extLst>
              <a:ext uri="{FF2B5EF4-FFF2-40B4-BE49-F238E27FC236}">
                <a16:creationId xmlns:a16="http://schemas.microsoft.com/office/drawing/2014/main" id="{73552B9F-8377-FB4F-8941-AB38DB9617E2}"/>
              </a:ext>
            </a:extLst>
          </p:cNvPr>
          <p:cNvSpPr/>
          <p:nvPr/>
        </p:nvSpPr>
        <p:spPr>
          <a:xfrm flipH="1">
            <a:off x="-5" y="0"/>
            <a:ext cx="9863043"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1" name="Title Placeholder 1">
            <a:extLst>
              <a:ext uri="{FF2B5EF4-FFF2-40B4-BE49-F238E27FC236}">
                <a16:creationId xmlns:a16="http://schemas.microsoft.com/office/drawing/2014/main" id="{626599E6-9DC6-BA42-B07B-A51823709D52}"/>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pic>
        <p:nvPicPr>
          <p:cNvPr id="12" name="Picture 11">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31991866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2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2" name="Round Diagonal Corner Rectangle 11">
            <a:extLst>
              <a:ext uri="{FF2B5EF4-FFF2-40B4-BE49-F238E27FC236}">
                <a16:creationId xmlns:a16="http://schemas.microsoft.com/office/drawing/2014/main" id="{4CC5ADD0-5755-9341-A794-D9405AB1CE9B}"/>
              </a:ext>
            </a:extLst>
          </p:cNvPr>
          <p:cNvSpPr/>
          <p:nvPr/>
        </p:nvSpPr>
        <p:spPr>
          <a:xfrm flipH="1">
            <a:off x="-3" y="0"/>
            <a:ext cx="9863042"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3" name="Title Placeholder 1">
            <a:extLst>
              <a:ext uri="{FF2B5EF4-FFF2-40B4-BE49-F238E27FC236}">
                <a16:creationId xmlns:a16="http://schemas.microsoft.com/office/drawing/2014/main" id="{CB631168-B793-ED49-B934-593139FB844D}"/>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pic>
        <p:nvPicPr>
          <p:cNvPr id="10" name="Picture 9">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14070183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9863042"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pic>
        <p:nvPicPr>
          <p:cNvPr id="12" name="Picture 11">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34851871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2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9849531"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30714209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2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9714421" cy="1268760"/>
          </a:xfrm>
          <a:prstGeom prst="round2DiagRect">
            <a:avLst>
              <a:gd name="adj1" fmla="val 42510"/>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547798" y="350832"/>
            <a:ext cx="10732778" cy="581303"/>
          </a:xfrm>
          <a:prstGeom prst="rect">
            <a:avLst/>
          </a:prstGeom>
        </p:spPr>
        <p:txBody>
          <a:bodyPr vert="horz" lIns="91440" tIns="45720" rIns="91440" bIns="45720" rtlCol="0" anchor="t" anchorCtr="0">
            <a:noAutofit/>
          </a:bodyPr>
          <a:lstStyle>
            <a:lvl1pPr algn="l">
              <a:defRPr sz="3200" b="1" i="0" cap="all" normalizeH="0" baseline="0">
                <a:solidFill>
                  <a:schemeClr val="accent1"/>
                </a:solidFill>
                <a:latin typeface="Arial"/>
                <a:cs typeface="Arial"/>
              </a:defRPr>
            </a:lvl1pPr>
          </a:lstStyle>
          <a:p>
            <a:r>
              <a:rPr lang="en-GB" dirty="0"/>
              <a:t>Click to edit Master title style</a:t>
            </a:r>
            <a:endParaRPr lang="en-US" dirty="0"/>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23165380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2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8" name="Round Diagonal Corner Rectangle 7">
            <a:extLst>
              <a:ext uri="{FF2B5EF4-FFF2-40B4-BE49-F238E27FC236}">
                <a16:creationId xmlns:a16="http://schemas.microsoft.com/office/drawing/2014/main" id="{3B006B63-8E25-D245-AC46-2D9232FE60EF}"/>
              </a:ext>
            </a:extLst>
          </p:cNvPr>
          <p:cNvSpPr/>
          <p:nvPr/>
        </p:nvSpPr>
        <p:spPr>
          <a:xfrm flipH="1">
            <a:off x="-3" y="0"/>
            <a:ext cx="9863042"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3" name="Title Placeholder 1">
            <a:extLst>
              <a:ext uri="{FF2B5EF4-FFF2-40B4-BE49-F238E27FC236}">
                <a16:creationId xmlns:a16="http://schemas.microsoft.com/office/drawing/2014/main" id="{E9AE0E48-35E1-674B-9BA8-70FDCA86D08C}"/>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2368D3C0-A3CA-1842-B423-E84646E29129}"/>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B290A2BC-7D5D-A24B-B48D-1F07B9826428}"/>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F3A597FB-2E42-6541-9B9F-09CAB4F3DCF5}"/>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927434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sp>
        <p:nvSpPr>
          <p:cNvPr id="13" name="Picture Placeholder 4">
            <a:extLst>
              <a:ext uri="{FF2B5EF4-FFF2-40B4-BE49-F238E27FC236}">
                <a16:creationId xmlns:a16="http://schemas.microsoft.com/office/drawing/2014/main" id="{AD61DED6-6F59-4313-9750-39CDEA464BCF}"/>
              </a:ext>
            </a:extLst>
          </p:cNvPr>
          <p:cNvSpPr>
            <a:spLocks noGrp="1"/>
          </p:cNvSpPr>
          <p:nvPr>
            <p:ph type="pic" sz="quarter" idx="10"/>
          </p:nvPr>
        </p:nvSpPr>
        <p:spPr>
          <a:xfrm>
            <a:off x="0" y="2204614"/>
            <a:ext cx="12192000" cy="4032698"/>
          </a:xfrm>
          <a:prstGeom prst="rect">
            <a:avLst/>
          </a:prstGeom>
        </p:spPr>
        <p:txBody>
          <a:bodyPr/>
          <a:lstStyle/>
          <a:p>
            <a:r>
              <a:rPr lang="en-GB" dirty="0"/>
              <a:t>Click icon to add picture</a:t>
            </a:r>
            <a:endParaRPr lang="en-US" dirty="0"/>
          </a:p>
        </p:txBody>
      </p:sp>
      <p:pic>
        <p:nvPicPr>
          <p:cNvPr id="18" name="Picture 17">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1102206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2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3" y="0"/>
            <a:ext cx="9836020"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28282736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27019"/>
            <a:ext cx="12192000" cy="6187569"/>
          </a:xfrm>
          <a:prstGeom prst="rect">
            <a:avLst/>
          </a:prstGeom>
          <a:solidFill>
            <a:schemeClr val="bg1">
              <a:lumMod val="85000"/>
            </a:schemeClr>
          </a:solidFill>
        </p:spPr>
        <p:txBody>
          <a:bodyPr/>
          <a:lstStyle>
            <a:lvl1pPr marL="0" indent="0">
              <a:buNone/>
              <a:defRPr sz="788">
                <a:latin typeface="Arial"/>
                <a:cs typeface="Arial"/>
              </a:defRPr>
            </a:lvl1pPr>
          </a:lstStyle>
          <a:p>
            <a:r>
              <a:rPr lang="en-GB" dirty="0"/>
              <a:t>Click icon to add picture</a:t>
            </a: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7" name="Title Placeholder 1">
            <a:extLst>
              <a:ext uri="{FF2B5EF4-FFF2-40B4-BE49-F238E27FC236}">
                <a16:creationId xmlns:a16="http://schemas.microsoft.com/office/drawing/2014/main" id="{87BCE467-8FF7-7945-878B-23B94E0DB33B}"/>
              </a:ext>
            </a:extLst>
          </p:cNvPr>
          <p:cNvSpPr>
            <a:spLocks noGrp="1"/>
          </p:cNvSpPr>
          <p:nvPr>
            <p:ph type="title"/>
          </p:nvPr>
        </p:nvSpPr>
        <p:spPr>
          <a:xfrm>
            <a:off x="719403" y="413792"/>
            <a:ext cx="7872875"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GB"/>
              <a:t>Click to edit Master title style</a:t>
            </a:r>
            <a:endParaRPr lang="en-US"/>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5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6" name="TextBox 5">
            <a:extLst>
              <a:ext uri="{FF2B5EF4-FFF2-40B4-BE49-F238E27FC236}">
                <a16:creationId xmlns:a16="http://schemas.microsoft.com/office/drawing/2014/main" id="{3139E716-9E10-714C-83A4-72BF32D9A06F}"/>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pic>
        <p:nvPicPr>
          <p:cNvPr id="7" name="Picture 6">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579905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27385"/>
            <a:ext cx="12192000" cy="6268991"/>
          </a:xfrm>
          <a:prstGeom prst="rect">
            <a:avLst/>
          </a:prstGeom>
          <a:solidFill>
            <a:schemeClr val="bg1">
              <a:lumMod val="85000"/>
            </a:schemeClr>
          </a:solidFill>
        </p:spPr>
        <p:txBody>
          <a:bodyPr/>
          <a:lstStyle>
            <a:lvl1pPr marL="0" indent="0">
              <a:buNone/>
              <a:defRPr sz="788">
                <a:latin typeface="Arial"/>
                <a:cs typeface="Arial"/>
              </a:defRPr>
            </a:lvl1pPr>
          </a:lstStyle>
          <a:p>
            <a:r>
              <a:rPr lang="en-GB" dirty="0"/>
              <a:t>Click icon to add picture</a:t>
            </a:r>
            <a:endParaRPr lang="en-US" dirty="0"/>
          </a:p>
        </p:txBody>
      </p:sp>
      <p:sp>
        <p:nvSpPr>
          <p:cNvPr id="9" name="Round Diagonal Corner Rectangle 1">
            <a:extLst>
              <a:ext uri="{FF2B5EF4-FFF2-40B4-BE49-F238E27FC236}">
                <a16:creationId xmlns:a16="http://schemas.microsoft.com/office/drawing/2014/main" id="{3F88AE3B-7175-C041-AAAD-12637C94CFDB}"/>
              </a:ext>
            </a:extLst>
          </p:cNvPr>
          <p:cNvSpPr/>
          <p:nvPr userDrawn="1"/>
        </p:nvSpPr>
        <p:spPr>
          <a:xfrm rot="16200000">
            <a:off x="1251736" y="1336494"/>
            <a:ext cx="4071888" cy="4944532"/>
          </a:xfrm>
          <a:prstGeom prst="round2Diag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5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1127448" y="2118083"/>
            <a:ext cx="4128459" cy="2952328"/>
          </a:xfrm>
          <a:prstGeom prst="rect">
            <a:avLst/>
          </a:prstGeom>
        </p:spPr>
        <p:txBody>
          <a:bodyPr>
            <a:noAutofit/>
          </a:bodyPr>
          <a:lstStyle>
            <a:lvl1pPr marL="0" indent="0" algn="l">
              <a:buFontTx/>
              <a:buNone/>
              <a:defRPr sz="1800" b="0">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45EB2F5-E211-E341-AB58-42AECA97C666}"/>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pic>
        <p:nvPicPr>
          <p:cNvPr id="8" name="Picture 7">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42218406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1"/>
            <a:ext cx="12192000" cy="6326709"/>
          </a:xfrm>
          <a:prstGeom prst="rect">
            <a:avLst/>
          </a:prstGeom>
          <a:solidFill>
            <a:schemeClr val="bg1">
              <a:lumMod val="85000"/>
            </a:schemeClr>
          </a:solidFill>
        </p:spPr>
        <p:txBody>
          <a:bodyPr/>
          <a:lstStyle>
            <a:lvl1pPr marL="0" indent="0">
              <a:buNone/>
              <a:defRPr sz="788">
                <a:latin typeface="Arial"/>
                <a:cs typeface="Arial"/>
              </a:defRPr>
            </a:lvl1pPr>
          </a:lstStyle>
          <a:p>
            <a:r>
              <a:rPr lang="en-GB" dirty="0"/>
              <a:t>Click icon to add picture</a:t>
            </a: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5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9" name="Round Diagonal Corner Rectangle 1">
            <a:extLst>
              <a:ext uri="{FF2B5EF4-FFF2-40B4-BE49-F238E27FC236}">
                <a16:creationId xmlns:a16="http://schemas.microsoft.com/office/drawing/2014/main" id="{84FC0CDD-8383-D347-AA8B-B45D50C06531}"/>
              </a:ext>
            </a:extLst>
          </p:cNvPr>
          <p:cNvSpPr/>
          <p:nvPr userDrawn="1"/>
        </p:nvSpPr>
        <p:spPr>
          <a:xfrm rot="16200000">
            <a:off x="1251736" y="1336494"/>
            <a:ext cx="4071888" cy="4944532"/>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911425" y="2348880"/>
            <a:ext cx="4128459" cy="3024336"/>
          </a:xfrm>
          <a:prstGeom prst="rect">
            <a:avLst/>
          </a:prstGeom>
        </p:spPr>
        <p:txBody>
          <a:bodyPr>
            <a:noAutofit/>
          </a:bodyPr>
          <a:lstStyle>
            <a:lvl1pPr marL="0" indent="0" algn="l">
              <a:buFontTx/>
              <a:buNone/>
              <a:defRPr sz="1800" b="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9630329-6122-484E-ADA4-5A38BAD4F037}"/>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pic>
        <p:nvPicPr>
          <p:cNvPr id="8" name="Picture 7">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7506293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p:nvPr>
        </p:nvSpPr>
        <p:spPr>
          <a:xfrm>
            <a:off x="3623735" y="2004538"/>
            <a:ext cx="4944532" cy="2648599"/>
          </a:xfrm>
          <a:prstGeom prst="rect">
            <a:avLst/>
          </a:prstGeom>
        </p:spPr>
        <p:txBody>
          <a:bodyPr>
            <a:noAutofit/>
          </a:bodyPr>
          <a:lstStyle>
            <a:lvl1pPr marL="0" indent="0" algn="l">
              <a:buFontTx/>
              <a:buNone/>
              <a:defRPr sz="18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pic>
        <p:nvPicPr>
          <p:cNvPr id="3" name="Picture 2">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0537618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5_Custom Layout">
    <p:bg>
      <p:bgPr>
        <a:solidFill>
          <a:srgbClr val="762000"/>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hasCustomPrompt="1"/>
          </p:nvPr>
        </p:nvSpPr>
        <p:spPr>
          <a:xfrm>
            <a:off x="3623734" y="2276873"/>
            <a:ext cx="4944532" cy="698745"/>
          </a:xfrm>
          <a:prstGeom prst="rect">
            <a:avLst/>
          </a:prstGeom>
        </p:spPr>
        <p:txBody>
          <a:bodyPr>
            <a:noAutofit/>
          </a:bodyPr>
          <a:lstStyle>
            <a:lvl1pPr marL="0" indent="0" algn="ctr">
              <a:buFontTx/>
              <a:buNone/>
              <a:defRPr sz="40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Thank You</a:t>
            </a:r>
          </a:p>
        </p:txBody>
      </p:sp>
      <p:sp>
        <p:nvSpPr>
          <p:cNvPr id="12" name="TextBox 11">
            <a:extLst>
              <a:ext uri="{FF2B5EF4-FFF2-40B4-BE49-F238E27FC236}">
                <a16:creationId xmlns:a16="http://schemas.microsoft.com/office/drawing/2014/main" id="{1BD5E7FF-3B06-CE47-BAE2-8A738E6E3752}"/>
              </a:ext>
            </a:extLst>
          </p:cNvPr>
          <p:cNvSpPr txBox="1"/>
          <p:nvPr/>
        </p:nvSpPr>
        <p:spPr>
          <a:xfrm>
            <a:off x="4378171" y="4218572"/>
            <a:ext cx="3435658" cy="369332"/>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AU" sz="1800" b="0" i="0" kern="1200" spc="225" dirty="0">
                <a:solidFill>
                  <a:schemeClr val="bg1"/>
                </a:solidFill>
                <a:latin typeface="Arial" panose="020B0604020202020204" pitchFamily="34" charset="0"/>
                <a:ea typeface="Roboto light" pitchFamily="2" charset="0"/>
                <a:cs typeface="Arial" panose="020B0604020202020204" pitchFamily="34" charset="0"/>
              </a:rPr>
              <a:t>www.caritas.org.au</a:t>
            </a:r>
          </a:p>
        </p:txBody>
      </p:sp>
      <p:sp>
        <p:nvSpPr>
          <p:cNvPr id="10" name="Freeform: Shape 3">
            <a:extLst>
              <a:ext uri="{FF2B5EF4-FFF2-40B4-BE49-F238E27FC236}">
                <a16:creationId xmlns:a16="http://schemas.microsoft.com/office/drawing/2014/main" id="{F426E386-A88B-9643-8DBF-4D88CDF2CEDC}"/>
              </a:ext>
            </a:extLst>
          </p:cNvPr>
          <p:cNvSpPr/>
          <p:nvPr/>
        </p:nvSpPr>
        <p:spPr>
          <a:xfrm>
            <a:off x="4499638" y="2076410"/>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noFill/>
            <a:prstDash val="solid"/>
            <a:miter/>
          </a:ln>
        </p:spPr>
        <p:txBody>
          <a:bodyPr rtlCol="0" anchor="ctr"/>
          <a:lstStyle/>
          <a:p>
            <a:endParaRPr lang="en-AU" dirty="0"/>
          </a:p>
        </p:txBody>
      </p:sp>
      <p:pic>
        <p:nvPicPr>
          <p:cNvPr id="2" name="Picture 1">
            <a:extLst>
              <a:ext uri="{FF2B5EF4-FFF2-40B4-BE49-F238E27FC236}">
                <a16:creationId xmlns:a16="http://schemas.microsoft.com/office/drawing/2014/main" id="{D7391A73-72E7-9D48-BB43-16F1429F02A7}"/>
              </a:ext>
            </a:extLst>
          </p:cNvPr>
          <p:cNvPicPr>
            <a:picLocks noChangeAspect="1"/>
          </p:cNvPicPr>
          <p:nvPr/>
        </p:nvPicPr>
        <p:blipFill>
          <a:blip r:embed="rId2"/>
          <a:stretch>
            <a:fillRect/>
          </a:stretch>
        </p:blipFill>
        <p:spPr>
          <a:xfrm>
            <a:off x="4569096" y="3153669"/>
            <a:ext cx="3053808" cy="837935"/>
          </a:xfrm>
          <a:prstGeom prst="rect">
            <a:avLst/>
          </a:prstGeom>
        </p:spPr>
      </p:pic>
      <p:pic>
        <p:nvPicPr>
          <p:cNvPr id="6" name="Picture 5">
            <a:extLst>
              <a:ext uri="{FF2B5EF4-FFF2-40B4-BE49-F238E27FC236}">
                <a16:creationId xmlns:a16="http://schemas.microsoft.com/office/drawing/2014/main" id="{FC2833E2-FF85-3045-A3A6-7616CF66B6FF}"/>
              </a:ext>
            </a:extLst>
          </p:cNvPr>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2883405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22224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35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309320"/>
          </a:xfrm>
          <a:prstGeom prst="round1Rect">
            <a:avLst>
              <a:gd name="adj" fmla="val 23287"/>
            </a:avLst>
          </a:prstGeom>
          <a:solidFill>
            <a:srgbClr val="63B1A4"/>
          </a:solidFill>
          <a:ln>
            <a:solidFill>
              <a:srgbClr val="63B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2"/>
            <a:ext cx="312906" cy="369332"/>
          </a:xfrm>
          <a:prstGeom prst="rect">
            <a:avLst/>
          </a:prstGeom>
          <a:noFill/>
        </p:spPr>
        <p:txBody>
          <a:bodyPr wrap="none" rtlCol="0">
            <a:spAutoFit/>
          </a:bodyPr>
          <a:lstStyle/>
          <a:p>
            <a:r>
              <a:rPr lang="en-US" sz="1800" dirty="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7" y="692696"/>
            <a:ext cx="4959787" cy="4889086"/>
          </a:xfrm>
          <a:prstGeom prst="rect">
            <a:avLst/>
          </a:prstGeom>
        </p:spPr>
        <p:txBody>
          <a:bodyPr vert="horz"/>
          <a:lstStyle>
            <a:lvl1pPr>
              <a:defRPr sz="788">
                <a:latin typeface="Arial"/>
                <a:cs typeface="Arial"/>
              </a:defRPr>
            </a:lvl1pPr>
          </a:lstStyle>
          <a:p>
            <a:r>
              <a:rPr lang="en-US" dirty="0"/>
              <a:t>Click icon to add picture</a:t>
            </a:r>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7"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876" indent="0">
              <a:buFontTx/>
              <a:buNone/>
              <a:defRPr sz="1050">
                <a:latin typeface=""/>
              </a:defRPr>
            </a:lvl2pPr>
            <a:lvl3pPr marL="685751" indent="0">
              <a:buFontTx/>
              <a:buNone/>
              <a:defRPr sz="1050">
                <a:latin typeface=""/>
              </a:defRPr>
            </a:lvl3pPr>
            <a:lvl4pPr marL="1028626" indent="0">
              <a:buFontTx/>
              <a:buNone/>
              <a:defRPr sz="1050">
                <a:latin typeface=""/>
              </a:defRPr>
            </a:lvl4pPr>
            <a:lvl5pPr marL="1371501" indent="0">
              <a:buFontTx/>
              <a:buNone/>
              <a:defRPr sz="1050">
                <a:latin typeface=""/>
              </a:defRPr>
            </a:lvl5pPr>
          </a:lstStyle>
          <a:p>
            <a:pPr lvl="0"/>
            <a:r>
              <a:rPr lang="en-US"/>
              <a:t>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1"/>
            <a:ext cx="5184574" cy="3771800"/>
          </a:xfrm>
          <a:prstGeom prst="rect">
            <a:avLst/>
          </a:prstGeom>
        </p:spPr>
        <p:txBody>
          <a:bodyPr/>
          <a:lstStyle>
            <a:lvl1pPr marL="0" indent="0">
              <a:buFontTx/>
              <a:buNone/>
              <a:defRPr sz="1400" cap="none" baseline="0">
                <a:solidFill>
                  <a:schemeClr val="bg1"/>
                </a:solidFill>
                <a:latin typeface="Arial"/>
                <a:cs typeface="Arial"/>
              </a:defRPr>
            </a:lvl1pPr>
            <a:lvl2pPr marL="0" indent="0">
              <a:spcBef>
                <a:spcPts val="188"/>
              </a:spcBef>
              <a:buFontTx/>
              <a:buNone/>
              <a:defRPr sz="1400" cap="all">
                <a:solidFill>
                  <a:schemeClr val="bg1"/>
                </a:solidFill>
                <a:latin typeface="Arial"/>
                <a:cs typeface="Arial"/>
              </a:defRPr>
            </a:lvl2pPr>
            <a:lvl3pPr marL="0" indent="-134991">
              <a:spcBef>
                <a:spcPts val="188"/>
              </a:spcBef>
              <a:buFont typeface="Arial"/>
              <a:buChar char="•"/>
              <a:defRPr sz="1400">
                <a:solidFill>
                  <a:schemeClr val="bg1"/>
                </a:solidFill>
                <a:latin typeface="Arial"/>
                <a:cs typeface="Arial"/>
              </a:defRPr>
            </a:lvl3pPr>
            <a:lvl4pPr marL="323977" indent="-171438">
              <a:spcBef>
                <a:spcPts val="188"/>
              </a:spcBef>
              <a:buFont typeface="Arial"/>
              <a:buChar char="•"/>
              <a:defRPr sz="1400">
                <a:solidFill>
                  <a:schemeClr val="bg1"/>
                </a:solidFill>
                <a:latin typeface="Arial"/>
                <a:cs typeface="Arial"/>
              </a:defRPr>
            </a:lvl4pPr>
            <a:lvl5pPr marL="445468" indent="-134991">
              <a:spcBef>
                <a:spcPts val="188"/>
              </a:spcBef>
              <a:buFont typeface="Arial"/>
              <a:buChar char="•"/>
              <a:defRPr sz="1400">
                <a:solidFill>
                  <a:schemeClr val="bg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3079541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b"/>
          <a:lstStyle>
            <a:lvl1pPr algn="ctr">
              <a:defRPr sz="4500" b="1" cap="all" baseline="0">
                <a:solidFill>
                  <a:srgbClr val="0C244C"/>
                </a:solidFill>
              </a:defRPr>
            </a:lvl1pPr>
          </a:lstStyle>
          <a:p>
            <a:r>
              <a:rPr lang="en-US"/>
              <a:t>Click to edit </a:t>
            </a:r>
            <a:br>
              <a:rPr lang="en-US"/>
            </a:br>
            <a:r>
              <a:rPr lang="en-US"/>
              <a:t>Master title style</a:t>
            </a:r>
          </a:p>
        </p:txBody>
      </p:sp>
      <p:sp>
        <p:nvSpPr>
          <p:cNvPr id="5" name="TextBox 4">
            <a:extLst>
              <a:ext uri="{FF2B5EF4-FFF2-40B4-BE49-F238E27FC236}">
                <a16:creationId xmlns:a16="http://schemas.microsoft.com/office/drawing/2014/main" id="{A967270C-4AD2-3848-B52F-626C968E72C5}"/>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pic>
        <p:nvPicPr>
          <p:cNvPr id="6" name="Picture 5">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7981754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b"/>
          <a:lstStyle>
            <a:lvl1pPr algn="ctr">
              <a:defRPr sz="4500" b="1" cap="all" baseline="0">
                <a:solidFill>
                  <a:srgbClr val="0C244C"/>
                </a:solidFill>
              </a:defRPr>
            </a:lvl1pPr>
          </a:lstStyle>
          <a:p>
            <a:r>
              <a:rPr lang="en-US"/>
              <a:t>Click to edit </a:t>
            </a:r>
            <a:br>
              <a:rPr lang="en-US"/>
            </a:br>
            <a:r>
              <a:rPr lang="en-US"/>
              <a:t>Master title style</a:t>
            </a:r>
          </a:p>
        </p:txBody>
      </p:sp>
      <p:sp>
        <p:nvSpPr>
          <p:cNvPr id="5" name="TextBox 4">
            <a:extLst>
              <a:ext uri="{FF2B5EF4-FFF2-40B4-BE49-F238E27FC236}">
                <a16:creationId xmlns:a16="http://schemas.microsoft.com/office/drawing/2014/main" id="{FF111EA5-29C5-E949-967E-D5A0CBE152AF}"/>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pic>
        <p:nvPicPr>
          <p:cNvPr id="6" name="Picture 5">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180551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762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rgbClr val="E5DBCB"/>
                </a:solidFill>
              </a:defRPr>
            </a:lvl1pPr>
          </a:lstStyle>
          <a:p>
            <a:r>
              <a:rPr lang="en-US" dirty="0"/>
              <a:t>Click to edit </a:t>
            </a:r>
            <a:br>
              <a:rPr lang="en-US" dirty="0"/>
            </a:br>
            <a:r>
              <a:rPr lang="en-US" dirty="0"/>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pic>
        <p:nvPicPr>
          <p:cNvPr id="18" name="Picture 17">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
        <p:nvSpPr>
          <p:cNvPr id="3" name="Text Placeholder 2"/>
          <p:cNvSpPr>
            <a:spLocks noGrp="1"/>
          </p:cNvSpPr>
          <p:nvPr>
            <p:ph type="body" sz="quarter" idx="11"/>
          </p:nvPr>
        </p:nvSpPr>
        <p:spPr>
          <a:xfrm>
            <a:off x="0" y="2216150"/>
            <a:ext cx="12192000" cy="4038600"/>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76253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551384" y="413792"/>
            <a:ext cx="11055789" cy="710952"/>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551384" y="1233891"/>
            <a:ext cx="11055789" cy="4104456"/>
          </a:xfrm>
          <a:prstGeom prst="rect">
            <a:avLst/>
          </a:prstGeom>
        </p:spPr>
        <p:txBody>
          <a:bodyPr/>
          <a:lstStyle>
            <a:lvl1pPr marL="0" indent="0">
              <a:buFontTx/>
              <a:buNone/>
              <a:defRPr sz="1800" cap="none" baseline="0">
                <a:solidFill>
                  <a:schemeClr val="bg1">
                    <a:lumMod val="95000"/>
                  </a:schemeClr>
                </a:solidFill>
                <a:latin typeface="Arial"/>
                <a:cs typeface="Arial"/>
              </a:defRPr>
            </a:lvl1pPr>
            <a:lvl2pPr marL="0" indent="0">
              <a:spcBef>
                <a:spcPts val="188"/>
              </a:spcBef>
              <a:buFontTx/>
              <a:buNone/>
              <a:defRPr sz="1800" cap="all">
                <a:solidFill>
                  <a:schemeClr val="bg1">
                    <a:lumMod val="95000"/>
                  </a:schemeClr>
                </a:solidFill>
                <a:latin typeface="Arial"/>
                <a:cs typeface="Arial"/>
              </a:defRPr>
            </a:lvl2pPr>
            <a:lvl3pPr marL="0" indent="-135000">
              <a:spcBef>
                <a:spcPts val="188"/>
              </a:spcBef>
              <a:buFont typeface="Arial"/>
              <a:buChar char="•"/>
              <a:defRPr sz="1800">
                <a:solidFill>
                  <a:schemeClr val="bg1">
                    <a:lumMod val="95000"/>
                  </a:schemeClr>
                </a:solidFill>
                <a:latin typeface="Arial"/>
                <a:cs typeface="Arial"/>
              </a:defRPr>
            </a:lvl3pPr>
            <a:lvl4pPr marL="324000" indent="-171450">
              <a:spcBef>
                <a:spcPts val="188"/>
              </a:spcBef>
              <a:buFont typeface="Arial"/>
              <a:buChar char="•"/>
              <a:defRPr sz="1800">
                <a:solidFill>
                  <a:schemeClr val="bg1">
                    <a:lumMod val="95000"/>
                  </a:schemeClr>
                </a:solidFill>
                <a:latin typeface="Arial"/>
                <a:cs typeface="Arial"/>
              </a:defRPr>
            </a:lvl4pPr>
            <a:lvl5pPr marL="445500" indent="-135000">
              <a:spcBef>
                <a:spcPts val="188"/>
              </a:spcBef>
              <a:buFont typeface="Arial"/>
              <a:buChar char="•"/>
              <a:defRPr sz="1800">
                <a:solidFill>
                  <a:schemeClr val="bg1">
                    <a:lumMod val="95000"/>
                  </a:schemeClr>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551384" y="5338347"/>
            <a:ext cx="6087237" cy="819150"/>
          </a:xfrm>
          <a:prstGeom prst="rect">
            <a:avLst/>
          </a:prstGeom>
        </p:spPr>
        <p:txBody>
          <a:bodyPr anchor="b">
            <a:noAutofit/>
          </a:bodyPr>
          <a:lstStyle>
            <a:lvl1pPr marL="0" indent="0">
              <a:buFontTx/>
              <a:buNone/>
              <a:defRPr sz="950">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Click to edit Master text styles</a:t>
            </a:r>
          </a:p>
        </p:txBody>
      </p:sp>
      <p:sp>
        <p:nvSpPr>
          <p:cNvPr id="9" name="TextBox 8">
            <a:extLst>
              <a:ext uri="{FF2B5EF4-FFF2-40B4-BE49-F238E27FC236}">
                <a16:creationId xmlns:a16="http://schemas.microsoft.com/office/drawing/2014/main" id="{EF355D99-04FC-9E43-8704-13C14E52B367}"/>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5004892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551384" y="413792"/>
            <a:ext cx="11055789" cy="710952"/>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551384" y="1233891"/>
            <a:ext cx="11055789" cy="4104456"/>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551384" y="5338347"/>
            <a:ext cx="6087237" cy="819150"/>
          </a:xfrm>
          <a:prstGeom prst="rect">
            <a:avLst/>
          </a:prstGeom>
        </p:spPr>
        <p:txBody>
          <a:bodyPr anchor="b">
            <a:noAutofit/>
          </a:bodyPr>
          <a:lstStyle>
            <a:lvl1pPr marL="0" indent="0">
              <a:buFontTx/>
              <a:buNone/>
              <a:defRPr sz="95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Click to edit Master text styles</a:t>
            </a:r>
          </a:p>
        </p:txBody>
      </p:sp>
      <p:sp>
        <p:nvSpPr>
          <p:cNvPr id="9" name="TextBox 8">
            <a:extLst>
              <a:ext uri="{FF2B5EF4-FFF2-40B4-BE49-F238E27FC236}">
                <a16:creationId xmlns:a16="http://schemas.microsoft.com/office/drawing/2014/main" id="{D85E4D10-669F-B44A-829C-549EADDE5760}"/>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5068900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10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pic>
        <p:nvPicPr>
          <p:cNvPr id="13" name="Picture 12">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2189000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pic>
        <p:nvPicPr>
          <p:cNvPr id="14" name="Picture 13">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2625680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AD61DED6-6F59-4313-9750-39CDEA464BCF}"/>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pic>
        <p:nvPicPr>
          <p:cNvPr id="18" name="Picture 17">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9886753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4" name="Rectangle 3"/>
          <p:cNvSpPr/>
          <p:nvPr userDrawn="1"/>
        </p:nvSpPr>
        <p:spPr>
          <a:xfrm>
            <a:off x="0" y="2176822"/>
            <a:ext cx="12378484" cy="409162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0C1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pic>
        <p:nvPicPr>
          <p:cNvPr id="18" name="Picture 17">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
        <p:nvSpPr>
          <p:cNvPr id="3" name="Text Placeholder 2"/>
          <p:cNvSpPr>
            <a:spLocks noGrp="1"/>
          </p:cNvSpPr>
          <p:nvPr>
            <p:ph type="body" sz="quarter" idx="11"/>
          </p:nvPr>
        </p:nvSpPr>
        <p:spPr>
          <a:xfrm>
            <a:off x="0" y="2216150"/>
            <a:ext cx="12307888" cy="4038600"/>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054031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pic>
        <p:nvPicPr>
          <p:cNvPr id="18" name="Picture 17">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4924998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rgbClr val="762000"/>
                </a:solidFill>
              </a:defRPr>
            </a:lvl1pPr>
          </a:lstStyle>
          <a:p>
            <a:r>
              <a:rPr lang="en-US"/>
              <a:t>Click to edit </a:t>
            </a:r>
            <a:br>
              <a:rPr lang="en-US"/>
            </a:br>
            <a:r>
              <a:rPr lang="en-US"/>
              <a:t>Master title style</a:t>
            </a:r>
          </a:p>
        </p:txBody>
      </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pic>
        <p:nvPicPr>
          <p:cNvPr id="18" name="Picture 17">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grpSp>
        <p:nvGrpSpPr>
          <p:cNvPr id="14" name="Group 13">
            <a:extLst>
              <a:ext uri="{FF2B5EF4-FFF2-40B4-BE49-F238E27FC236}">
                <a16:creationId xmlns:a16="http://schemas.microsoft.com/office/drawing/2014/main" id="{F63040A0-FA60-A04B-A12A-9E6C14420579}"/>
              </a:ext>
            </a:extLst>
          </p:cNvPr>
          <p:cNvGrpSpPr>
            <a:grpSpLocks noChangeAspect="1"/>
          </p:cNvGrpSpPr>
          <p:nvPr userDrawn="1"/>
        </p:nvGrpSpPr>
        <p:grpSpPr>
          <a:xfrm>
            <a:off x="10403695" y="-337600"/>
            <a:ext cx="2160239" cy="2159987"/>
            <a:chOff x="948154" y="2050047"/>
            <a:chExt cx="216025" cy="216025"/>
          </a:xfrm>
          <a:solidFill>
            <a:srgbClr val="762000">
              <a:alpha val="40000"/>
            </a:srgbClr>
          </a:solidFill>
        </p:grpSpPr>
        <p:sp>
          <p:nvSpPr>
            <p:cNvPr id="25"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26" name="Group 25">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7"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28"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29"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30"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spTree>
    <p:extLst>
      <p:ext uri="{BB962C8B-B14F-4D97-AF65-F5344CB8AC3E}">
        <p14:creationId xmlns:p14="http://schemas.microsoft.com/office/powerpoint/2010/main" val="24039785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3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4" name="Title 1">
            <a:extLst>
              <a:ext uri="{FF2B5EF4-FFF2-40B4-BE49-F238E27FC236}">
                <a16:creationId xmlns:a16="http://schemas.microsoft.com/office/drawing/2014/main" id="{DB7B3968-B42F-264E-9858-F96AD0256636}"/>
              </a:ext>
            </a:extLst>
          </p:cNvPr>
          <p:cNvSpPr>
            <a:spLocks noGrp="1"/>
          </p:cNvSpPr>
          <p:nvPr>
            <p:ph type="ctrTitle" hasCustomPrompt="1"/>
          </p:nvPr>
        </p:nvSpPr>
        <p:spPr>
          <a:xfrm>
            <a:off x="408871" y="3256100"/>
            <a:ext cx="9144000" cy="1440160"/>
          </a:xfrm>
          <a:prstGeom prst="rect">
            <a:avLst/>
          </a:prstGeom>
        </p:spPr>
        <p:txBody>
          <a:bodyPr anchor="b"/>
          <a:lstStyle>
            <a:lvl1pPr algn="l">
              <a:defRPr sz="4000" b="1" cap="all" baseline="0">
                <a:solidFill>
                  <a:schemeClr val="bg1"/>
                </a:solidFill>
              </a:defRPr>
            </a:lvl1pPr>
          </a:lstStyle>
          <a:p>
            <a:r>
              <a:rPr lang="en-US"/>
              <a:t>Click to edit </a:t>
            </a:r>
            <a:br>
              <a:rPr lang="en-US"/>
            </a:br>
            <a:r>
              <a:rPr lang="en-US"/>
              <a:t>Master title style</a:t>
            </a:r>
          </a:p>
        </p:txBody>
      </p:sp>
      <p:pic>
        <p:nvPicPr>
          <p:cNvPr id="15" name="Picture 14">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7692568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18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Title 1">
            <a:extLst>
              <a:ext uri="{FF2B5EF4-FFF2-40B4-BE49-F238E27FC236}">
                <a16:creationId xmlns:a16="http://schemas.microsoft.com/office/drawing/2014/main" id="{91EAD4AF-BB97-A34D-BC26-D259E43EFCDF}"/>
              </a:ext>
            </a:extLst>
          </p:cNvPr>
          <p:cNvSpPr>
            <a:spLocks noGrp="1"/>
          </p:cNvSpPr>
          <p:nvPr>
            <p:ph type="ctrTitle" hasCustomPrompt="1"/>
          </p:nvPr>
        </p:nvSpPr>
        <p:spPr>
          <a:xfrm>
            <a:off x="408871" y="3256101"/>
            <a:ext cx="9144000" cy="1264424"/>
          </a:xfrm>
          <a:prstGeom prst="rect">
            <a:avLst/>
          </a:prstGeom>
        </p:spPr>
        <p:txBody>
          <a:bodyPr anchor="b"/>
          <a:lstStyle>
            <a:lvl1pPr algn="l">
              <a:defRPr sz="4000" b="1" cap="all" baseline="0">
                <a:solidFill>
                  <a:srgbClr val="0C244C"/>
                </a:solidFill>
              </a:defRPr>
            </a:lvl1pPr>
          </a:lstStyle>
          <a:p>
            <a:r>
              <a:rPr lang="en-US"/>
              <a:t>Click to edit </a:t>
            </a:r>
            <a:br>
              <a:rPr lang="en-US"/>
            </a:br>
            <a:r>
              <a:rPr lang="en-US"/>
              <a:t>Master title style</a:t>
            </a:r>
          </a:p>
        </p:txBody>
      </p:sp>
      <p:pic>
        <p:nvPicPr>
          <p:cNvPr id="16" name="Picture 15">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068925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4614"/>
            <a:ext cx="12192000" cy="4032698"/>
          </a:xfrm>
          <a:prstGeom prst="rect">
            <a:avLst/>
          </a:prstGeom>
        </p:spPr>
        <p:txBody>
          <a:bodyPr/>
          <a:lstStyle/>
          <a:p>
            <a:r>
              <a:rPr lang="en-GB" dirty="0"/>
              <a:t>Click icon to add picture</a:t>
            </a:r>
            <a:endParaRPr lang="en-US" dirty="0"/>
          </a:p>
        </p:txBody>
      </p:sp>
      <p:pic>
        <p:nvPicPr>
          <p:cNvPr id="18" name="Picture 17">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6603474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D2D03C4-E117-484F-81D3-479BECBE7857}"/>
              </a:ext>
            </a:extLst>
          </p:cNvPr>
          <p:cNvSpPr/>
          <p:nvPr/>
        </p:nvSpPr>
        <p:spPr>
          <a:xfrm>
            <a:off x="0" y="2974999"/>
            <a:ext cx="12192000" cy="326231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7" name="Group 26">
            <a:extLst>
              <a:ext uri="{FF2B5EF4-FFF2-40B4-BE49-F238E27FC236}">
                <a16:creationId xmlns:a16="http://schemas.microsoft.com/office/drawing/2014/main" id="{21D1CEC8-FE6C-C547-8A44-EA0E876652E9}"/>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8" name="Freeform: Shape 6">
              <a:extLst>
                <a:ext uri="{FF2B5EF4-FFF2-40B4-BE49-F238E27FC236}">
                  <a16:creationId xmlns:a16="http://schemas.microsoft.com/office/drawing/2014/main" id="{7B32C52B-801B-C247-90DF-E05E9D49F22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9" name="Group 28">
              <a:extLst>
                <a:ext uri="{FF2B5EF4-FFF2-40B4-BE49-F238E27FC236}">
                  <a16:creationId xmlns:a16="http://schemas.microsoft.com/office/drawing/2014/main" id="{F95AB615-4C18-914D-8AC1-6B779BB35333}"/>
                </a:ext>
              </a:extLst>
            </p:cNvPr>
            <p:cNvGrpSpPr/>
            <p:nvPr/>
          </p:nvGrpSpPr>
          <p:grpSpPr>
            <a:xfrm>
              <a:off x="958955" y="2060848"/>
              <a:ext cx="196444" cy="196444"/>
              <a:chOff x="519961" y="1999640"/>
              <a:chExt cx="196444" cy="196444"/>
            </a:xfrm>
            <a:grpFill/>
          </p:grpSpPr>
          <p:sp>
            <p:nvSpPr>
              <p:cNvPr id="30" name="Freeform: Shape 7">
                <a:extLst>
                  <a:ext uri="{FF2B5EF4-FFF2-40B4-BE49-F238E27FC236}">
                    <a16:creationId xmlns:a16="http://schemas.microsoft.com/office/drawing/2014/main" id="{7A8CDFC4-1C1E-4848-B87C-A6BB053FF887}"/>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1" name="Freeform: Shape 8">
                <a:extLst>
                  <a:ext uri="{FF2B5EF4-FFF2-40B4-BE49-F238E27FC236}">
                    <a16:creationId xmlns:a16="http://schemas.microsoft.com/office/drawing/2014/main" id="{43A62944-0409-8E44-9C40-AB5870860DE5}"/>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2" name="Freeform: Shape 9">
                <a:extLst>
                  <a:ext uri="{FF2B5EF4-FFF2-40B4-BE49-F238E27FC236}">
                    <a16:creationId xmlns:a16="http://schemas.microsoft.com/office/drawing/2014/main" id="{96733F5D-E834-6745-A36D-EC5FE82ECD38}"/>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3" name="Freeform: Shape 10">
                <a:extLst>
                  <a:ext uri="{FF2B5EF4-FFF2-40B4-BE49-F238E27FC236}">
                    <a16:creationId xmlns:a16="http://schemas.microsoft.com/office/drawing/2014/main" id="{C94B10BE-C81B-E24A-8B6A-1545902DFB5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256100"/>
            <a:ext cx="9144000" cy="1264424"/>
          </a:xfrm>
          <a:prstGeom prst="rect">
            <a:avLst/>
          </a:prstGeom>
        </p:spPr>
        <p:txBody>
          <a:bodyPr anchor="b"/>
          <a:lstStyle>
            <a:lvl1pPr algn="l">
              <a:defRPr sz="4000" b="1" cap="all" baseline="0">
                <a:solidFill>
                  <a:srgbClr val="0C244C"/>
                </a:solidFill>
              </a:defRPr>
            </a:lvl1pPr>
          </a:lstStyle>
          <a:p>
            <a:r>
              <a:rPr lang="en-US"/>
              <a:t>Click to edit </a:t>
            </a:r>
            <a:br>
              <a:rPr lang="en-US"/>
            </a:br>
            <a:r>
              <a:rPr lang="en-US"/>
              <a:t>Master title style</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pic>
        <p:nvPicPr>
          <p:cNvPr id="13" name="Picture 12">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6789717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12_Title Slid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4999"/>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b"/>
          <a:lstStyle>
            <a:lvl1pPr algn="l">
              <a:defRPr sz="4000" b="1" cap="all" baseline="0">
                <a:solidFill>
                  <a:schemeClr val="bg1"/>
                </a:solidFill>
              </a:defRPr>
            </a:lvl1pPr>
          </a:lstStyle>
          <a:p>
            <a:r>
              <a:rPr lang="en-US"/>
              <a:t>Click to edit </a:t>
            </a:r>
            <a:br>
              <a:rPr lang="en-US"/>
            </a:br>
            <a:r>
              <a:rPr lang="en-US"/>
              <a:t>Master title style</a:t>
            </a:r>
          </a:p>
        </p:txBody>
      </p:sp>
      <p:pic>
        <p:nvPicPr>
          <p:cNvPr id="13" name="Picture 12">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776982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16_Title Slid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b"/>
          <a:lstStyle>
            <a:lvl1pPr algn="l">
              <a:defRPr sz="4000" b="1" cap="all" baseline="0">
                <a:solidFill>
                  <a:schemeClr val="bg1"/>
                </a:solidFill>
              </a:defRPr>
            </a:lvl1pPr>
          </a:lstStyle>
          <a:p>
            <a:r>
              <a:rPr lang="en-US"/>
              <a:t>Click to edit </a:t>
            </a:r>
            <a:br>
              <a:rPr lang="en-US"/>
            </a:br>
            <a:r>
              <a:rPr lang="en-US"/>
              <a:t>Master title style</a:t>
            </a:r>
          </a:p>
        </p:txBody>
      </p:sp>
      <p:pic>
        <p:nvPicPr>
          <p:cNvPr id="13" name="Picture 12">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4840053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17_Titl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D86075"/>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2707225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0D2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DF918A"/>
                </a:solidFill>
              </a:defRPr>
            </a:lvl1pPr>
          </a:lstStyle>
          <a:p>
            <a:r>
              <a:rPr lang="en-GB" dirty="0"/>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rgbClr val="E7E6E6"/>
                </a:solidFill>
                <a:latin typeface="Arial"/>
                <a:cs typeface="Arial"/>
              </a:defRPr>
            </a:lvl1pPr>
            <a:lvl2pPr marL="0" indent="0">
              <a:spcBef>
                <a:spcPts val="188"/>
              </a:spcBef>
              <a:buFontTx/>
              <a:buNone/>
              <a:defRPr sz="1800" cap="all">
                <a:solidFill>
                  <a:srgbClr val="E7E6E6"/>
                </a:solidFill>
                <a:latin typeface="Arial"/>
                <a:cs typeface="Arial"/>
              </a:defRPr>
            </a:lvl2pPr>
            <a:lvl3pPr marL="0" indent="-135000">
              <a:spcBef>
                <a:spcPts val="188"/>
              </a:spcBef>
              <a:buFont typeface="Arial"/>
              <a:buChar char="•"/>
              <a:defRPr sz="1800">
                <a:solidFill>
                  <a:srgbClr val="E7E6E6"/>
                </a:solidFill>
                <a:latin typeface="Arial"/>
                <a:cs typeface="Arial"/>
              </a:defRPr>
            </a:lvl3pPr>
            <a:lvl4pPr marL="324000" indent="-171450">
              <a:spcBef>
                <a:spcPts val="188"/>
              </a:spcBef>
              <a:buFont typeface="Arial"/>
              <a:buChar char="•"/>
              <a:defRPr sz="1800">
                <a:solidFill>
                  <a:srgbClr val="E7E6E6"/>
                </a:solidFill>
                <a:latin typeface="Arial"/>
                <a:cs typeface="Arial"/>
              </a:defRPr>
            </a:lvl4pPr>
            <a:lvl5pPr marL="445500" indent="-135000">
              <a:spcBef>
                <a:spcPts val="188"/>
              </a:spcBef>
              <a:buFont typeface="Arial"/>
              <a:buChar char="•"/>
              <a:defRPr sz="1800">
                <a:solidFill>
                  <a:srgbClr val="E7E6E6"/>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12192000" cy="2974999"/>
          </a:xfrm>
          <a:prstGeom prst="rect">
            <a:avLst/>
          </a:prstGeom>
        </p:spPr>
        <p:txBody>
          <a:bodyPr vert="horz"/>
          <a:lstStyle>
            <a:lvl1pPr>
              <a:defRPr sz="788">
                <a:latin typeface="Arial"/>
                <a:cs typeface="Arial"/>
              </a:defRPr>
            </a:lvl1pPr>
          </a:lstStyle>
          <a:p>
            <a:r>
              <a:rPr lang="en-GB"/>
              <a:t>Click icon to add picture</a:t>
            </a:r>
            <a:endParaRPr lang="en-US"/>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40168856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9_Titl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C3DDD7"/>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pic>
        <p:nvPicPr>
          <p:cNvPr id="9" name="Picture 8">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9341249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20_Titl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pic>
        <p:nvPicPr>
          <p:cNvPr id="9" name="Picture 8">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249372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21_Titl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pic>
        <p:nvPicPr>
          <p:cNvPr id="9" name="Picture 8">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0743327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12EFCC48-8CC8-4B59-B2A1-D9D5939A217A}"/>
              </a:ext>
            </a:extLst>
          </p:cNvPr>
          <p:cNvSpPr/>
          <p:nvPr userDrawn="1"/>
        </p:nvSpPr>
        <p:spPr>
          <a:xfrm rot="16200000">
            <a:off x="3739020"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9" name="TextBox 8">
            <a:extLst>
              <a:ext uri="{FF2B5EF4-FFF2-40B4-BE49-F238E27FC236}">
                <a16:creationId xmlns:a16="http://schemas.microsoft.com/office/drawing/2014/main" id="{5FC8CC55-2CE4-BA42-B7E3-B85B1556D911}"/>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
        <p:nvSpPr>
          <p:cNvPr id="12" name="Text Placeholder 9">
            <a:extLst>
              <a:ext uri="{FF2B5EF4-FFF2-40B4-BE49-F238E27FC236}">
                <a16:creationId xmlns:a16="http://schemas.microsoft.com/office/drawing/2014/main" id="{E1DA04A6-A94E-4982-9D86-43F28DC6EEC1}"/>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3699330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
        <p:nvSpPr>
          <p:cNvPr id="18" name="Round Diagonal Corner Rectangle 17">
            <a:extLst>
              <a:ext uri="{FF2B5EF4-FFF2-40B4-BE49-F238E27FC236}">
                <a16:creationId xmlns:a16="http://schemas.microsoft.com/office/drawing/2014/main" id="{4E7F82F3-B891-184C-80DC-B7E4400DB9F6}"/>
              </a:ext>
            </a:extLst>
          </p:cNvPr>
          <p:cNvSpPr/>
          <p:nvPr/>
        </p:nvSpPr>
        <p:spPr>
          <a:xfrm rot="16200000">
            <a:off x="3739019" y="-199088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9">
            <a:extLst>
              <a:ext uri="{FF2B5EF4-FFF2-40B4-BE49-F238E27FC236}">
                <a16:creationId xmlns:a16="http://schemas.microsoft.com/office/drawing/2014/main" id="{565BA8AC-4514-BB41-98A5-9BAB38A2A395}"/>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Box 8">
            <a:extLst>
              <a:ext uri="{FF2B5EF4-FFF2-40B4-BE49-F238E27FC236}">
                <a16:creationId xmlns:a16="http://schemas.microsoft.com/office/drawing/2014/main" id="{B275A1F4-7805-2342-8F12-CB347FD74952}"/>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
        <p:nvSpPr>
          <p:cNvPr id="10" name="Round Diagonal Corner Rectangle 8">
            <a:extLst>
              <a:ext uri="{FF2B5EF4-FFF2-40B4-BE49-F238E27FC236}">
                <a16:creationId xmlns:a16="http://schemas.microsoft.com/office/drawing/2014/main" id="{0DF7B0C4-B96C-924C-9342-7F328E798948}"/>
              </a:ext>
            </a:extLst>
          </p:cNvPr>
          <p:cNvSpPr/>
          <p:nvPr userDrawn="1"/>
        </p:nvSpPr>
        <p:spPr>
          <a:xfrm rot="16200000">
            <a:off x="372420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9">
            <a:extLst>
              <a:ext uri="{FF2B5EF4-FFF2-40B4-BE49-F238E27FC236}">
                <a16:creationId xmlns:a16="http://schemas.microsoft.com/office/drawing/2014/main" id="{A1ECAD9F-FB32-4C4E-87A3-45D3E3162180}"/>
              </a:ext>
            </a:extLst>
          </p:cNvPr>
          <p:cNvSpPr>
            <a:spLocks noGrp="1"/>
          </p:cNvSpPr>
          <p:nvPr>
            <p:ph type="body" sz="quarter" idx="11"/>
          </p:nvPr>
        </p:nvSpPr>
        <p:spPr>
          <a:xfrm>
            <a:off x="991948" y="1628800"/>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49152937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image" Target="../media/image1.emf"/><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image" Target="../media/image2.emf"/><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03.xml"/><Relationship Id="rId21" Type="http://schemas.openxmlformats.org/officeDocument/2006/relationships/slideLayout" Target="../slideLayouts/slideLayout98.xml"/><Relationship Id="rId42" Type="http://schemas.openxmlformats.org/officeDocument/2006/relationships/slideLayout" Target="../slideLayouts/slideLayout119.xml"/><Relationship Id="rId47" Type="http://schemas.openxmlformats.org/officeDocument/2006/relationships/slideLayout" Target="../slideLayouts/slideLayout124.xml"/><Relationship Id="rId63" Type="http://schemas.openxmlformats.org/officeDocument/2006/relationships/slideLayout" Target="../slideLayouts/slideLayout140.xml"/><Relationship Id="rId68" Type="http://schemas.openxmlformats.org/officeDocument/2006/relationships/slideLayout" Target="../slideLayouts/slideLayout145.xml"/><Relationship Id="rId16" Type="http://schemas.openxmlformats.org/officeDocument/2006/relationships/slideLayout" Target="../slideLayouts/slideLayout93.xml"/><Relationship Id="rId11" Type="http://schemas.openxmlformats.org/officeDocument/2006/relationships/slideLayout" Target="../slideLayouts/slideLayout88.xml"/><Relationship Id="rId32" Type="http://schemas.openxmlformats.org/officeDocument/2006/relationships/slideLayout" Target="../slideLayouts/slideLayout109.xml"/><Relationship Id="rId37" Type="http://schemas.openxmlformats.org/officeDocument/2006/relationships/slideLayout" Target="../slideLayouts/slideLayout114.xml"/><Relationship Id="rId53" Type="http://schemas.openxmlformats.org/officeDocument/2006/relationships/slideLayout" Target="../slideLayouts/slideLayout130.xml"/><Relationship Id="rId58" Type="http://schemas.openxmlformats.org/officeDocument/2006/relationships/slideLayout" Target="../slideLayouts/slideLayout135.xml"/><Relationship Id="rId74" Type="http://schemas.openxmlformats.org/officeDocument/2006/relationships/slideLayout" Target="../slideLayouts/slideLayout151.xml"/><Relationship Id="rId79" Type="http://schemas.openxmlformats.org/officeDocument/2006/relationships/theme" Target="../theme/theme2.xml"/><Relationship Id="rId5" Type="http://schemas.openxmlformats.org/officeDocument/2006/relationships/slideLayout" Target="../slideLayouts/slideLayout82.xml"/><Relationship Id="rId61" Type="http://schemas.openxmlformats.org/officeDocument/2006/relationships/slideLayout" Target="../slideLayouts/slideLayout138.xml"/><Relationship Id="rId19" Type="http://schemas.openxmlformats.org/officeDocument/2006/relationships/slideLayout" Target="../slideLayouts/slideLayout96.xml"/><Relationship Id="rId14" Type="http://schemas.openxmlformats.org/officeDocument/2006/relationships/slideLayout" Target="../slideLayouts/slideLayout91.xml"/><Relationship Id="rId22" Type="http://schemas.openxmlformats.org/officeDocument/2006/relationships/slideLayout" Target="../slideLayouts/slideLayout99.xml"/><Relationship Id="rId27" Type="http://schemas.openxmlformats.org/officeDocument/2006/relationships/slideLayout" Target="../slideLayouts/slideLayout104.xml"/><Relationship Id="rId30" Type="http://schemas.openxmlformats.org/officeDocument/2006/relationships/slideLayout" Target="../slideLayouts/slideLayout107.xml"/><Relationship Id="rId35" Type="http://schemas.openxmlformats.org/officeDocument/2006/relationships/slideLayout" Target="../slideLayouts/slideLayout112.xml"/><Relationship Id="rId43" Type="http://schemas.openxmlformats.org/officeDocument/2006/relationships/slideLayout" Target="../slideLayouts/slideLayout120.xml"/><Relationship Id="rId48" Type="http://schemas.openxmlformats.org/officeDocument/2006/relationships/slideLayout" Target="../slideLayouts/slideLayout125.xml"/><Relationship Id="rId56" Type="http://schemas.openxmlformats.org/officeDocument/2006/relationships/slideLayout" Target="../slideLayouts/slideLayout133.xml"/><Relationship Id="rId64" Type="http://schemas.openxmlformats.org/officeDocument/2006/relationships/slideLayout" Target="../slideLayouts/slideLayout141.xml"/><Relationship Id="rId69" Type="http://schemas.openxmlformats.org/officeDocument/2006/relationships/slideLayout" Target="../slideLayouts/slideLayout146.xml"/><Relationship Id="rId77" Type="http://schemas.openxmlformats.org/officeDocument/2006/relationships/slideLayout" Target="../slideLayouts/slideLayout154.xml"/><Relationship Id="rId8" Type="http://schemas.openxmlformats.org/officeDocument/2006/relationships/slideLayout" Target="../slideLayouts/slideLayout85.xml"/><Relationship Id="rId51" Type="http://schemas.openxmlformats.org/officeDocument/2006/relationships/slideLayout" Target="../slideLayouts/slideLayout128.xml"/><Relationship Id="rId72" Type="http://schemas.openxmlformats.org/officeDocument/2006/relationships/slideLayout" Target="../slideLayouts/slideLayout149.xml"/><Relationship Id="rId80" Type="http://schemas.openxmlformats.org/officeDocument/2006/relationships/image" Target="../media/image1.emf"/><Relationship Id="rId3" Type="http://schemas.openxmlformats.org/officeDocument/2006/relationships/slideLayout" Target="../slideLayouts/slideLayout80.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33" Type="http://schemas.openxmlformats.org/officeDocument/2006/relationships/slideLayout" Target="../slideLayouts/slideLayout110.xml"/><Relationship Id="rId38" Type="http://schemas.openxmlformats.org/officeDocument/2006/relationships/slideLayout" Target="../slideLayouts/slideLayout115.xml"/><Relationship Id="rId46" Type="http://schemas.openxmlformats.org/officeDocument/2006/relationships/slideLayout" Target="../slideLayouts/slideLayout123.xml"/><Relationship Id="rId59" Type="http://schemas.openxmlformats.org/officeDocument/2006/relationships/slideLayout" Target="../slideLayouts/slideLayout136.xml"/><Relationship Id="rId67" Type="http://schemas.openxmlformats.org/officeDocument/2006/relationships/slideLayout" Target="../slideLayouts/slideLayout144.xml"/><Relationship Id="rId20" Type="http://schemas.openxmlformats.org/officeDocument/2006/relationships/slideLayout" Target="../slideLayouts/slideLayout97.xml"/><Relationship Id="rId41" Type="http://schemas.openxmlformats.org/officeDocument/2006/relationships/slideLayout" Target="../slideLayouts/slideLayout118.xml"/><Relationship Id="rId54" Type="http://schemas.openxmlformats.org/officeDocument/2006/relationships/slideLayout" Target="../slideLayouts/slideLayout131.xml"/><Relationship Id="rId62" Type="http://schemas.openxmlformats.org/officeDocument/2006/relationships/slideLayout" Target="../slideLayouts/slideLayout139.xml"/><Relationship Id="rId70" Type="http://schemas.openxmlformats.org/officeDocument/2006/relationships/slideLayout" Target="../slideLayouts/slideLayout147.xml"/><Relationship Id="rId75" Type="http://schemas.openxmlformats.org/officeDocument/2006/relationships/slideLayout" Target="../slideLayouts/slideLayout152.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28" Type="http://schemas.openxmlformats.org/officeDocument/2006/relationships/slideLayout" Target="../slideLayouts/slideLayout105.xml"/><Relationship Id="rId36" Type="http://schemas.openxmlformats.org/officeDocument/2006/relationships/slideLayout" Target="../slideLayouts/slideLayout113.xml"/><Relationship Id="rId49" Type="http://schemas.openxmlformats.org/officeDocument/2006/relationships/slideLayout" Target="../slideLayouts/slideLayout126.xml"/><Relationship Id="rId57" Type="http://schemas.openxmlformats.org/officeDocument/2006/relationships/slideLayout" Target="../slideLayouts/slideLayout134.xml"/><Relationship Id="rId10" Type="http://schemas.openxmlformats.org/officeDocument/2006/relationships/slideLayout" Target="../slideLayouts/slideLayout87.xml"/><Relationship Id="rId31" Type="http://schemas.openxmlformats.org/officeDocument/2006/relationships/slideLayout" Target="../slideLayouts/slideLayout108.xml"/><Relationship Id="rId44" Type="http://schemas.openxmlformats.org/officeDocument/2006/relationships/slideLayout" Target="../slideLayouts/slideLayout121.xml"/><Relationship Id="rId52" Type="http://schemas.openxmlformats.org/officeDocument/2006/relationships/slideLayout" Target="../slideLayouts/slideLayout129.xml"/><Relationship Id="rId60" Type="http://schemas.openxmlformats.org/officeDocument/2006/relationships/slideLayout" Target="../slideLayouts/slideLayout137.xml"/><Relationship Id="rId65" Type="http://schemas.openxmlformats.org/officeDocument/2006/relationships/slideLayout" Target="../slideLayouts/slideLayout142.xml"/><Relationship Id="rId73" Type="http://schemas.openxmlformats.org/officeDocument/2006/relationships/slideLayout" Target="../slideLayouts/slideLayout150.xml"/><Relationship Id="rId78" Type="http://schemas.openxmlformats.org/officeDocument/2006/relationships/slideLayout" Target="../slideLayouts/slideLayout155.xml"/><Relationship Id="rId81" Type="http://schemas.openxmlformats.org/officeDocument/2006/relationships/image" Target="../media/image2.emf"/><Relationship Id="rId4" Type="http://schemas.openxmlformats.org/officeDocument/2006/relationships/slideLayout" Target="../slideLayouts/slideLayout81.xml"/><Relationship Id="rId9" Type="http://schemas.openxmlformats.org/officeDocument/2006/relationships/slideLayout" Target="../slideLayouts/slideLayout86.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39" Type="http://schemas.openxmlformats.org/officeDocument/2006/relationships/slideLayout" Target="../slideLayouts/slideLayout116.xml"/><Relationship Id="rId34" Type="http://schemas.openxmlformats.org/officeDocument/2006/relationships/slideLayout" Target="../slideLayouts/slideLayout111.xml"/><Relationship Id="rId50" Type="http://schemas.openxmlformats.org/officeDocument/2006/relationships/slideLayout" Target="../slideLayouts/slideLayout127.xml"/><Relationship Id="rId55" Type="http://schemas.openxmlformats.org/officeDocument/2006/relationships/slideLayout" Target="../slideLayouts/slideLayout132.xml"/><Relationship Id="rId76" Type="http://schemas.openxmlformats.org/officeDocument/2006/relationships/slideLayout" Target="../slideLayouts/slideLayout153.xml"/><Relationship Id="rId7" Type="http://schemas.openxmlformats.org/officeDocument/2006/relationships/slideLayout" Target="../slideLayouts/slideLayout84.xml"/><Relationship Id="rId71" Type="http://schemas.openxmlformats.org/officeDocument/2006/relationships/slideLayout" Target="../slideLayouts/slideLayout148.xml"/><Relationship Id="rId2" Type="http://schemas.openxmlformats.org/officeDocument/2006/relationships/slideLayout" Target="../slideLayouts/slideLayout79.xml"/><Relationship Id="rId29" Type="http://schemas.openxmlformats.org/officeDocument/2006/relationships/slideLayout" Target="../slideLayouts/slideLayout106.xml"/><Relationship Id="rId24" Type="http://schemas.openxmlformats.org/officeDocument/2006/relationships/slideLayout" Target="../slideLayouts/slideLayout101.xml"/><Relationship Id="rId40" Type="http://schemas.openxmlformats.org/officeDocument/2006/relationships/slideLayout" Target="../slideLayouts/slideLayout117.xml"/><Relationship Id="rId45" Type="http://schemas.openxmlformats.org/officeDocument/2006/relationships/slideLayout" Target="../slideLayouts/slideLayout122.xml"/><Relationship Id="rId66" Type="http://schemas.openxmlformats.org/officeDocument/2006/relationships/slideLayout" Target="../slideLayouts/slideLayout14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68.xml"/><Relationship Id="rId18" Type="http://schemas.openxmlformats.org/officeDocument/2006/relationships/slideLayout" Target="../slideLayouts/slideLayout173.xml"/><Relationship Id="rId26" Type="http://schemas.openxmlformats.org/officeDocument/2006/relationships/slideLayout" Target="../slideLayouts/slideLayout181.xml"/><Relationship Id="rId3" Type="http://schemas.openxmlformats.org/officeDocument/2006/relationships/slideLayout" Target="../slideLayouts/slideLayout158.xml"/><Relationship Id="rId21" Type="http://schemas.openxmlformats.org/officeDocument/2006/relationships/slideLayout" Target="../slideLayouts/slideLayout176.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17" Type="http://schemas.openxmlformats.org/officeDocument/2006/relationships/slideLayout" Target="../slideLayouts/slideLayout172.xml"/><Relationship Id="rId25" Type="http://schemas.openxmlformats.org/officeDocument/2006/relationships/slideLayout" Target="../slideLayouts/slideLayout180.xml"/><Relationship Id="rId33" Type="http://schemas.openxmlformats.org/officeDocument/2006/relationships/image" Target="../media/image2.emf"/><Relationship Id="rId2" Type="http://schemas.openxmlformats.org/officeDocument/2006/relationships/slideLayout" Target="../slideLayouts/slideLayout157.xml"/><Relationship Id="rId16" Type="http://schemas.openxmlformats.org/officeDocument/2006/relationships/slideLayout" Target="../slideLayouts/slideLayout171.xml"/><Relationship Id="rId20" Type="http://schemas.openxmlformats.org/officeDocument/2006/relationships/slideLayout" Target="../slideLayouts/slideLayout175.xml"/><Relationship Id="rId29" Type="http://schemas.openxmlformats.org/officeDocument/2006/relationships/slideLayout" Target="../slideLayouts/slideLayout184.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24" Type="http://schemas.openxmlformats.org/officeDocument/2006/relationships/slideLayout" Target="../slideLayouts/slideLayout179.xml"/><Relationship Id="rId32" Type="http://schemas.openxmlformats.org/officeDocument/2006/relationships/theme" Target="../theme/theme3.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23" Type="http://schemas.openxmlformats.org/officeDocument/2006/relationships/slideLayout" Target="../slideLayouts/slideLayout178.xml"/><Relationship Id="rId28" Type="http://schemas.openxmlformats.org/officeDocument/2006/relationships/slideLayout" Target="../slideLayouts/slideLayout183.xml"/><Relationship Id="rId10" Type="http://schemas.openxmlformats.org/officeDocument/2006/relationships/slideLayout" Target="../slideLayouts/slideLayout165.xml"/><Relationship Id="rId19" Type="http://schemas.openxmlformats.org/officeDocument/2006/relationships/slideLayout" Target="../slideLayouts/slideLayout174.xml"/><Relationship Id="rId31" Type="http://schemas.openxmlformats.org/officeDocument/2006/relationships/slideLayout" Target="../slideLayouts/slideLayout186.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 Id="rId22" Type="http://schemas.openxmlformats.org/officeDocument/2006/relationships/slideLayout" Target="../slideLayouts/slideLayout177.xml"/><Relationship Id="rId27" Type="http://schemas.openxmlformats.org/officeDocument/2006/relationships/slideLayout" Target="../slideLayouts/slideLayout182.xml"/><Relationship Id="rId30" Type="http://schemas.openxmlformats.org/officeDocument/2006/relationships/slideLayout" Target="../slideLayouts/slideLayout185.xml"/><Relationship Id="rId8" Type="http://schemas.openxmlformats.org/officeDocument/2006/relationships/slideLayout" Target="../slideLayouts/slideLayout163.xml"/></Relationships>
</file>

<file path=ppt/slideMasters/_rels/slideMaster4.xml.rels><?xml version="1.0" encoding="UTF-8" standalone="yes"?>
<Relationships xmlns="http://schemas.openxmlformats.org/package/2006/relationships"><Relationship Id="rId1"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 name="bg object 17">
            <a:extLst>
              <a:ext uri="{FF2B5EF4-FFF2-40B4-BE49-F238E27FC236}">
                <a16:creationId xmlns:a16="http://schemas.microsoft.com/office/drawing/2014/main" id="{6242D198-E2DD-0341-A688-39C5FF3F8A86}"/>
              </a:ext>
            </a:extLst>
          </p:cNvPr>
          <p:cNvSpPr/>
          <p:nvPr/>
        </p:nvSpPr>
        <p:spPr>
          <a:xfrm>
            <a:off x="0" y="6309322"/>
            <a:ext cx="12192000" cy="548679"/>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dirty="0"/>
          </a:p>
        </p:txBody>
      </p:sp>
      <p:pic>
        <p:nvPicPr>
          <p:cNvPr id="3" name="Picture 2">
            <a:extLst>
              <a:ext uri="{FF2B5EF4-FFF2-40B4-BE49-F238E27FC236}">
                <a16:creationId xmlns:a16="http://schemas.microsoft.com/office/drawing/2014/main" id="{883246BC-366E-CA46-8DD2-A93F93232E15}"/>
              </a:ext>
            </a:extLst>
          </p:cNvPr>
          <p:cNvPicPr>
            <a:picLocks noChangeAspect="1"/>
          </p:cNvPicPr>
          <p:nvPr/>
        </p:nvPicPr>
        <p:blipFill>
          <a:blip r:embed="rId79"/>
          <a:stretch>
            <a:fillRect/>
          </a:stretch>
        </p:blipFill>
        <p:spPr>
          <a:xfrm>
            <a:off x="10848528" y="6414549"/>
            <a:ext cx="1138684" cy="338223"/>
          </a:xfrm>
          <a:prstGeom prst="rect">
            <a:avLst/>
          </a:prstGeom>
        </p:spPr>
      </p:pic>
      <p:sp>
        <p:nvSpPr>
          <p:cNvPr id="4" name="bg object 17">
            <a:extLst>
              <a:ext uri="{FF2B5EF4-FFF2-40B4-BE49-F238E27FC236}">
                <a16:creationId xmlns:a16="http://schemas.microsoft.com/office/drawing/2014/main" id="{5CEE8032-5385-D94F-965F-00187829DB18}"/>
              </a:ext>
            </a:extLst>
          </p:cNvPr>
          <p:cNvSpPr/>
          <p:nvPr userDrawn="1"/>
        </p:nvSpPr>
        <p:spPr>
          <a:xfrm>
            <a:off x="0" y="6237312"/>
            <a:ext cx="12192000" cy="620693"/>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dirty="0"/>
          </a:p>
        </p:txBody>
      </p:sp>
      <p:pic>
        <p:nvPicPr>
          <p:cNvPr id="5" name="Picture 4">
            <a:extLst>
              <a:ext uri="{FF2B5EF4-FFF2-40B4-BE49-F238E27FC236}">
                <a16:creationId xmlns:a16="http://schemas.microsoft.com/office/drawing/2014/main" id="{2D4C7B6A-48AC-2145-8341-AE54C36320F8}"/>
              </a:ext>
            </a:extLst>
          </p:cNvPr>
          <p:cNvPicPr>
            <a:picLocks noChangeAspect="1"/>
          </p:cNvPicPr>
          <p:nvPr userDrawn="1"/>
        </p:nvPicPr>
        <p:blipFill>
          <a:blip r:embed="rId80"/>
          <a:stretch>
            <a:fillRect/>
          </a:stretch>
        </p:blipFill>
        <p:spPr>
          <a:xfrm>
            <a:off x="10776520" y="6378546"/>
            <a:ext cx="1210692" cy="359611"/>
          </a:xfrm>
          <a:prstGeom prst="rect">
            <a:avLst/>
          </a:prstGeom>
        </p:spPr>
      </p:pic>
    </p:spTree>
    <p:extLst>
      <p:ext uri="{BB962C8B-B14F-4D97-AF65-F5344CB8AC3E}">
        <p14:creationId xmlns:p14="http://schemas.microsoft.com/office/powerpoint/2010/main" val="746531459"/>
      </p:ext>
    </p:extLst>
  </p:cSld>
  <p:clrMap bg1="lt1" tx1="dk1" bg2="lt2" tx2="dk2" accent1="accent1" accent2="accent2" accent3="accent3" accent4="accent4" accent5="accent5" accent6="accent6" hlink="hlink" folHlink="folHlink"/>
  <p:sldLayoutIdLst>
    <p:sldLayoutId id="2147483758" r:id="rId1"/>
    <p:sldLayoutId id="2147483765" r:id="rId2"/>
    <p:sldLayoutId id="2147483759" r:id="rId3"/>
    <p:sldLayoutId id="2147483766" r:id="rId4"/>
    <p:sldLayoutId id="2147483760" r:id="rId5"/>
    <p:sldLayoutId id="2147483761" r:id="rId6"/>
    <p:sldLayoutId id="2147483762" r:id="rId7"/>
    <p:sldLayoutId id="2147483835" r:id="rId8"/>
    <p:sldLayoutId id="2147483763" r:id="rId9"/>
    <p:sldLayoutId id="2147483821" r:id="rId10"/>
    <p:sldLayoutId id="2147483764" r:id="rId11"/>
    <p:sldLayoutId id="2147483767" r:id="rId12"/>
    <p:sldLayoutId id="2147483768" r:id="rId13"/>
    <p:sldLayoutId id="2147483769" r:id="rId14"/>
    <p:sldLayoutId id="2147483770" r:id="rId15"/>
    <p:sldLayoutId id="2147483771" r:id="rId16"/>
    <p:sldLayoutId id="2147483837" r:id="rId17"/>
    <p:sldLayoutId id="2147483772" r:id="rId18"/>
    <p:sldLayoutId id="2147483839" r:id="rId19"/>
    <p:sldLayoutId id="2147483773" r:id="rId20"/>
    <p:sldLayoutId id="2147483774" r:id="rId21"/>
    <p:sldLayoutId id="2147483775" r:id="rId22"/>
    <p:sldLayoutId id="2147483776" r:id="rId23"/>
    <p:sldLayoutId id="2147483777" r:id="rId24"/>
    <p:sldLayoutId id="2147483836" r:id="rId25"/>
    <p:sldLayoutId id="2147483778" r:id="rId26"/>
    <p:sldLayoutId id="2147483779" r:id="rId27"/>
    <p:sldLayoutId id="2147483780" r:id="rId28"/>
    <p:sldLayoutId id="2147483781" r:id="rId29"/>
    <p:sldLayoutId id="2147483782" r:id="rId30"/>
    <p:sldLayoutId id="2147483783" r:id="rId31"/>
    <p:sldLayoutId id="2147483784" r:id="rId32"/>
    <p:sldLayoutId id="2147483838" r:id="rId33"/>
    <p:sldLayoutId id="2147483840" r:id="rId34"/>
    <p:sldLayoutId id="2147483785" r:id="rId35"/>
    <p:sldLayoutId id="2147483786" r:id="rId36"/>
    <p:sldLayoutId id="2147483787" r:id="rId37"/>
    <p:sldLayoutId id="2147483788" r:id="rId38"/>
    <p:sldLayoutId id="2147483789" r:id="rId39"/>
    <p:sldLayoutId id="2147483790" r:id="rId40"/>
    <p:sldLayoutId id="2147483791" r:id="rId41"/>
    <p:sldLayoutId id="2147483792" r:id="rId42"/>
    <p:sldLayoutId id="2147483793" r:id="rId43"/>
    <p:sldLayoutId id="2147483794" r:id="rId44"/>
    <p:sldLayoutId id="2147483795" r:id="rId45"/>
    <p:sldLayoutId id="2147483796" r:id="rId46"/>
    <p:sldLayoutId id="2147483826" r:id="rId47"/>
    <p:sldLayoutId id="2147483829" r:id="rId48"/>
    <p:sldLayoutId id="2147483830" r:id="rId49"/>
    <p:sldLayoutId id="2147483831" r:id="rId50"/>
    <p:sldLayoutId id="2147483832" r:id="rId51"/>
    <p:sldLayoutId id="2147483833" r:id="rId52"/>
    <p:sldLayoutId id="2147483834" r:id="rId53"/>
    <p:sldLayoutId id="2147483823" r:id="rId54"/>
    <p:sldLayoutId id="2147483824" r:id="rId55"/>
    <p:sldLayoutId id="2147483825" r:id="rId56"/>
    <p:sldLayoutId id="2147483822" r:id="rId57"/>
    <p:sldLayoutId id="2147483797" r:id="rId58"/>
    <p:sldLayoutId id="2147483798" r:id="rId59"/>
    <p:sldLayoutId id="2147483799" r:id="rId60"/>
    <p:sldLayoutId id="2147483800" r:id="rId61"/>
    <p:sldLayoutId id="2147483801" r:id="rId62"/>
    <p:sldLayoutId id="2147483802" r:id="rId63"/>
    <p:sldLayoutId id="2147483803" r:id="rId64"/>
    <p:sldLayoutId id="2147483804" r:id="rId65"/>
    <p:sldLayoutId id="2147483805" r:id="rId66"/>
    <p:sldLayoutId id="2147483806" r:id="rId67"/>
    <p:sldLayoutId id="2147483807" r:id="rId68"/>
    <p:sldLayoutId id="2147483808" r:id="rId69"/>
    <p:sldLayoutId id="2147483809" r:id="rId70"/>
    <p:sldLayoutId id="2147483810" r:id="rId71"/>
    <p:sldLayoutId id="2147483811" r:id="rId72"/>
    <p:sldLayoutId id="2147483812" r:id="rId73"/>
    <p:sldLayoutId id="2147483813" r:id="rId74"/>
    <p:sldLayoutId id="2147483814" r:id="rId75"/>
    <p:sldLayoutId id="2147483815" r:id="rId76"/>
    <p:sldLayoutId id="2147483818" r:id="rId7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 name="bg object 17">
            <a:extLst>
              <a:ext uri="{FF2B5EF4-FFF2-40B4-BE49-F238E27FC236}">
                <a16:creationId xmlns:a16="http://schemas.microsoft.com/office/drawing/2014/main" id="{6242D198-E2DD-0341-A688-39C5FF3F8A86}"/>
              </a:ext>
            </a:extLst>
          </p:cNvPr>
          <p:cNvSpPr/>
          <p:nvPr/>
        </p:nvSpPr>
        <p:spPr>
          <a:xfrm>
            <a:off x="0" y="6309322"/>
            <a:ext cx="12192000" cy="548679"/>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a:p>
        </p:txBody>
      </p:sp>
      <p:pic>
        <p:nvPicPr>
          <p:cNvPr id="3" name="Picture 2">
            <a:extLst>
              <a:ext uri="{FF2B5EF4-FFF2-40B4-BE49-F238E27FC236}">
                <a16:creationId xmlns:a16="http://schemas.microsoft.com/office/drawing/2014/main" id="{883246BC-366E-CA46-8DD2-A93F93232E15}"/>
              </a:ext>
            </a:extLst>
          </p:cNvPr>
          <p:cNvPicPr>
            <a:picLocks noChangeAspect="1"/>
          </p:cNvPicPr>
          <p:nvPr/>
        </p:nvPicPr>
        <p:blipFill>
          <a:blip r:embed="rId80"/>
          <a:stretch>
            <a:fillRect/>
          </a:stretch>
        </p:blipFill>
        <p:spPr>
          <a:xfrm>
            <a:off x="10848528" y="6414549"/>
            <a:ext cx="1138684" cy="338223"/>
          </a:xfrm>
          <a:prstGeom prst="rect">
            <a:avLst/>
          </a:prstGeom>
        </p:spPr>
      </p:pic>
      <p:sp>
        <p:nvSpPr>
          <p:cNvPr id="4" name="bg object 17">
            <a:extLst>
              <a:ext uri="{FF2B5EF4-FFF2-40B4-BE49-F238E27FC236}">
                <a16:creationId xmlns:a16="http://schemas.microsoft.com/office/drawing/2014/main" id="{5CEE8032-5385-D94F-965F-00187829DB18}"/>
              </a:ext>
            </a:extLst>
          </p:cNvPr>
          <p:cNvSpPr/>
          <p:nvPr userDrawn="1"/>
        </p:nvSpPr>
        <p:spPr>
          <a:xfrm>
            <a:off x="0" y="6237312"/>
            <a:ext cx="12192000" cy="620693"/>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a:p>
        </p:txBody>
      </p:sp>
      <p:pic>
        <p:nvPicPr>
          <p:cNvPr id="5" name="Picture 4">
            <a:extLst>
              <a:ext uri="{FF2B5EF4-FFF2-40B4-BE49-F238E27FC236}">
                <a16:creationId xmlns:a16="http://schemas.microsoft.com/office/drawing/2014/main" id="{2D4C7B6A-48AC-2145-8341-AE54C36320F8}"/>
              </a:ext>
            </a:extLst>
          </p:cNvPr>
          <p:cNvPicPr>
            <a:picLocks noChangeAspect="1"/>
          </p:cNvPicPr>
          <p:nvPr userDrawn="1"/>
        </p:nvPicPr>
        <p:blipFill>
          <a:blip r:embed="rId81"/>
          <a:stretch>
            <a:fillRect/>
          </a:stretch>
        </p:blipFill>
        <p:spPr>
          <a:xfrm>
            <a:off x="10776520" y="6378546"/>
            <a:ext cx="1210692" cy="359611"/>
          </a:xfrm>
          <a:prstGeom prst="rect">
            <a:avLst/>
          </a:prstGeom>
        </p:spPr>
      </p:pic>
    </p:spTree>
    <p:extLst>
      <p:ext uri="{BB962C8B-B14F-4D97-AF65-F5344CB8AC3E}">
        <p14:creationId xmlns:p14="http://schemas.microsoft.com/office/powerpoint/2010/main" val="3478443408"/>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 id="2147483858" r:id="rId17"/>
    <p:sldLayoutId id="2147483859" r:id="rId18"/>
    <p:sldLayoutId id="2147483860" r:id="rId19"/>
    <p:sldLayoutId id="2147483861" r:id="rId20"/>
    <p:sldLayoutId id="2147483862" r:id="rId21"/>
    <p:sldLayoutId id="2147483863" r:id="rId22"/>
    <p:sldLayoutId id="2147483864" r:id="rId23"/>
    <p:sldLayoutId id="2147483865" r:id="rId24"/>
    <p:sldLayoutId id="2147483866" r:id="rId25"/>
    <p:sldLayoutId id="2147483867" r:id="rId26"/>
    <p:sldLayoutId id="2147483868" r:id="rId27"/>
    <p:sldLayoutId id="2147483869" r:id="rId28"/>
    <p:sldLayoutId id="2147483870" r:id="rId29"/>
    <p:sldLayoutId id="2147483871" r:id="rId30"/>
    <p:sldLayoutId id="2147483872" r:id="rId31"/>
    <p:sldLayoutId id="2147483873" r:id="rId32"/>
    <p:sldLayoutId id="2147483874" r:id="rId33"/>
    <p:sldLayoutId id="2147483875" r:id="rId34"/>
    <p:sldLayoutId id="2147483876" r:id="rId35"/>
    <p:sldLayoutId id="2147483877" r:id="rId36"/>
    <p:sldLayoutId id="2147483878" r:id="rId37"/>
    <p:sldLayoutId id="2147483879" r:id="rId38"/>
    <p:sldLayoutId id="2147483880" r:id="rId39"/>
    <p:sldLayoutId id="2147483881" r:id="rId40"/>
    <p:sldLayoutId id="2147483882" r:id="rId41"/>
    <p:sldLayoutId id="2147483883" r:id="rId42"/>
    <p:sldLayoutId id="2147483884" r:id="rId43"/>
    <p:sldLayoutId id="2147483885" r:id="rId44"/>
    <p:sldLayoutId id="2147483886" r:id="rId45"/>
    <p:sldLayoutId id="2147483887" r:id="rId46"/>
    <p:sldLayoutId id="2147483888" r:id="rId47"/>
    <p:sldLayoutId id="2147483889" r:id="rId48"/>
    <p:sldLayoutId id="2147483890" r:id="rId49"/>
    <p:sldLayoutId id="2147483891" r:id="rId50"/>
    <p:sldLayoutId id="2147483892" r:id="rId51"/>
    <p:sldLayoutId id="2147483893" r:id="rId52"/>
    <p:sldLayoutId id="2147483894" r:id="rId53"/>
    <p:sldLayoutId id="2147483895" r:id="rId54"/>
    <p:sldLayoutId id="2147483896" r:id="rId55"/>
    <p:sldLayoutId id="2147483897" r:id="rId56"/>
    <p:sldLayoutId id="2147483898" r:id="rId57"/>
    <p:sldLayoutId id="2147483899" r:id="rId58"/>
    <p:sldLayoutId id="2147483900" r:id="rId59"/>
    <p:sldLayoutId id="2147483901" r:id="rId60"/>
    <p:sldLayoutId id="2147483902" r:id="rId61"/>
    <p:sldLayoutId id="2147483903" r:id="rId62"/>
    <p:sldLayoutId id="2147483904" r:id="rId63"/>
    <p:sldLayoutId id="2147483905" r:id="rId64"/>
    <p:sldLayoutId id="2147483906" r:id="rId65"/>
    <p:sldLayoutId id="2147483907" r:id="rId66"/>
    <p:sldLayoutId id="2147483908" r:id="rId67"/>
    <p:sldLayoutId id="2147483909" r:id="rId68"/>
    <p:sldLayoutId id="2147483910" r:id="rId69"/>
    <p:sldLayoutId id="2147483911" r:id="rId70"/>
    <p:sldLayoutId id="2147483912" r:id="rId71"/>
    <p:sldLayoutId id="2147483913" r:id="rId72"/>
    <p:sldLayoutId id="2147483914" r:id="rId73"/>
    <p:sldLayoutId id="2147483915" r:id="rId74"/>
    <p:sldLayoutId id="2147483916" r:id="rId75"/>
    <p:sldLayoutId id="2147483917" r:id="rId76"/>
    <p:sldLayoutId id="2147483918" r:id="rId77"/>
    <p:sldLayoutId id="2147483919" r:id="rId7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A4CF13-7575-BB4C-BA1F-12AA261AD9E9}"/>
              </a:ext>
            </a:extLst>
          </p:cNvPr>
          <p:cNvSpPr/>
          <p:nvPr/>
        </p:nvSpPr>
        <p:spPr>
          <a:xfrm>
            <a:off x="0" y="6322219"/>
            <a:ext cx="12192000" cy="535781"/>
          </a:xfrm>
          <a:prstGeom prst="rect">
            <a:avLst/>
          </a:prstGeom>
          <a:solidFill>
            <a:srgbClr val="762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pic>
        <p:nvPicPr>
          <p:cNvPr id="10" name="Picture 9">
            <a:extLst>
              <a:ext uri="{FF2B5EF4-FFF2-40B4-BE49-F238E27FC236}">
                <a16:creationId xmlns:a16="http://schemas.microsoft.com/office/drawing/2014/main" id="{57334169-9231-324B-8489-082A5B313A15}"/>
              </a:ext>
            </a:extLst>
          </p:cNvPr>
          <p:cNvPicPr>
            <a:picLocks noChangeAspect="1"/>
          </p:cNvPicPr>
          <p:nvPr/>
        </p:nvPicPr>
        <p:blipFill>
          <a:blip r:embed="rId33"/>
          <a:stretch>
            <a:fillRect/>
          </a:stretch>
        </p:blipFill>
        <p:spPr>
          <a:xfrm>
            <a:off x="10699017" y="6468983"/>
            <a:ext cx="1135024" cy="252851"/>
          </a:xfrm>
          <a:prstGeom prst="rect">
            <a:avLst/>
          </a:prstGeom>
        </p:spPr>
      </p:pic>
      <p:sp>
        <p:nvSpPr>
          <p:cNvPr id="4" name="bg object 17">
            <a:extLst>
              <a:ext uri="{FF2B5EF4-FFF2-40B4-BE49-F238E27FC236}">
                <a16:creationId xmlns:a16="http://schemas.microsoft.com/office/drawing/2014/main" id="{AFF2F7BF-EB8E-40BA-9F7D-C6E2F6DF0B7D}"/>
              </a:ext>
            </a:extLst>
          </p:cNvPr>
          <p:cNvSpPr/>
          <p:nvPr userDrawn="1"/>
        </p:nvSpPr>
        <p:spPr>
          <a:xfrm>
            <a:off x="0" y="6237312"/>
            <a:ext cx="12192000" cy="620693"/>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dirty="0"/>
          </a:p>
        </p:txBody>
      </p:sp>
      <p:pic>
        <p:nvPicPr>
          <p:cNvPr id="5" name="Picture 4">
            <a:extLst>
              <a:ext uri="{FF2B5EF4-FFF2-40B4-BE49-F238E27FC236}">
                <a16:creationId xmlns:a16="http://schemas.microsoft.com/office/drawing/2014/main" id="{3FF99EE3-86E2-4103-AB63-884496F6A920}"/>
              </a:ext>
            </a:extLst>
          </p:cNvPr>
          <p:cNvPicPr>
            <a:picLocks noChangeAspect="1"/>
          </p:cNvPicPr>
          <p:nvPr userDrawn="1"/>
        </p:nvPicPr>
        <p:blipFill>
          <a:blip r:embed="rId33"/>
          <a:stretch>
            <a:fillRect/>
          </a:stretch>
        </p:blipFill>
        <p:spPr>
          <a:xfrm>
            <a:off x="10776520" y="6378546"/>
            <a:ext cx="1210692" cy="359611"/>
          </a:xfrm>
          <a:prstGeom prst="rect">
            <a:avLst/>
          </a:prstGeom>
        </p:spPr>
      </p:pic>
    </p:spTree>
    <p:extLst>
      <p:ext uri="{BB962C8B-B14F-4D97-AF65-F5344CB8AC3E}">
        <p14:creationId xmlns:p14="http://schemas.microsoft.com/office/powerpoint/2010/main" val="3030091327"/>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 id="2147483934" r:id="rId14"/>
    <p:sldLayoutId id="2147483935" r:id="rId15"/>
    <p:sldLayoutId id="2147483936" r:id="rId16"/>
    <p:sldLayoutId id="2147483937" r:id="rId17"/>
    <p:sldLayoutId id="2147483938" r:id="rId18"/>
    <p:sldLayoutId id="2147483939" r:id="rId19"/>
    <p:sldLayoutId id="2147483940" r:id="rId20"/>
    <p:sldLayoutId id="2147483941" r:id="rId21"/>
    <p:sldLayoutId id="2147483942" r:id="rId22"/>
    <p:sldLayoutId id="2147483943" r:id="rId23"/>
    <p:sldLayoutId id="2147483944" r:id="rId24"/>
    <p:sldLayoutId id="2147483945" r:id="rId25"/>
    <p:sldLayoutId id="2147483946" r:id="rId26"/>
    <p:sldLayoutId id="2147483947" r:id="rId27"/>
    <p:sldLayoutId id="2147483948" r:id="rId28"/>
    <p:sldLayoutId id="2147483949" r:id="rId29"/>
    <p:sldLayoutId id="2147483950" r:id="rId30"/>
    <p:sldLayoutId id="2147483951" r:id="rId31"/>
  </p:sldLayoutIdLst>
  <p:txStyles>
    <p:titleStyle>
      <a:lvl1pPr eaLnBrk="1" hangingPunct="1">
        <a:defRPr baseline="0">
          <a:latin typeface="+mj-lt"/>
          <a:ea typeface="+mj-ea"/>
          <a:cs typeface="+mj-cs"/>
        </a:defRPr>
      </a:lvl1pPr>
    </p:titleStyle>
    <p:bodyStyle>
      <a:lvl1pPr marL="0" eaLnBrk="1" hangingPunct="1">
        <a:defRPr baseline="0">
          <a:solidFill>
            <a:schemeClr val="tx1">
              <a:lumMod val="85000"/>
              <a:lumOff val="15000"/>
            </a:schemeClr>
          </a:solidFill>
          <a:latin typeface="+mn-lt"/>
          <a:ea typeface="+mn-ea"/>
          <a:cs typeface="+mn-cs"/>
        </a:defRPr>
      </a:lvl1pPr>
      <a:lvl2pPr marL="321457" eaLnBrk="1" hangingPunct="1">
        <a:defRPr>
          <a:latin typeface="+mn-lt"/>
          <a:ea typeface="+mn-ea"/>
          <a:cs typeface="+mn-cs"/>
        </a:defRPr>
      </a:lvl2pPr>
      <a:lvl3pPr marL="642915" eaLnBrk="1" hangingPunct="1">
        <a:defRPr>
          <a:latin typeface="+mn-lt"/>
          <a:ea typeface="+mn-ea"/>
          <a:cs typeface="+mn-cs"/>
        </a:defRPr>
      </a:lvl3pPr>
      <a:lvl4pPr marL="964372" eaLnBrk="1" hangingPunct="1">
        <a:defRPr>
          <a:latin typeface="+mn-lt"/>
          <a:ea typeface="+mn-ea"/>
          <a:cs typeface="+mn-cs"/>
        </a:defRPr>
      </a:lvl4pPr>
      <a:lvl5pPr marL="1285829" eaLnBrk="1" hangingPunct="1">
        <a:defRPr>
          <a:latin typeface="+mn-lt"/>
          <a:ea typeface="+mn-ea"/>
          <a:cs typeface="+mn-cs"/>
        </a:defRPr>
      </a:lvl5pPr>
      <a:lvl6pPr marL="1607287" eaLnBrk="1" hangingPunct="1">
        <a:defRPr>
          <a:latin typeface="+mn-lt"/>
          <a:ea typeface="+mn-ea"/>
          <a:cs typeface="+mn-cs"/>
        </a:defRPr>
      </a:lvl6pPr>
      <a:lvl7pPr marL="1928744" eaLnBrk="1" hangingPunct="1">
        <a:defRPr>
          <a:latin typeface="+mn-lt"/>
          <a:ea typeface="+mn-ea"/>
          <a:cs typeface="+mn-cs"/>
        </a:defRPr>
      </a:lvl7pPr>
      <a:lvl8pPr marL="2250201" eaLnBrk="1" hangingPunct="1">
        <a:defRPr>
          <a:latin typeface="+mn-lt"/>
          <a:ea typeface="+mn-ea"/>
          <a:cs typeface="+mn-cs"/>
        </a:defRPr>
      </a:lvl8pPr>
      <a:lvl9pPr marL="2571659" eaLnBrk="1" hangingPunct="1">
        <a:defRPr>
          <a:latin typeface="+mn-lt"/>
          <a:ea typeface="+mn-ea"/>
          <a:cs typeface="+mn-cs"/>
        </a:defRPr>
      </a:lvl9pPr>
    </p:bodyStyle>
    <p:otherStyle>
      <a:lvl1pPr marL="0" eaLnBrk="1" hangingPunct="1">
        <a:defRPr>
          <a:latin typeface="+mn-lt"/>
          <a:ea typeface="+mn-ea"/>
          <a:cs typeface="+mn-cs"/>
        </a:defRPr>
      </a:lvl1pPr>
      <a:lvl2pPr marL="321457" eaLnBrk="1" hangingPunct="1">
        <a:defRPr>
          <a:latin typeface="+mn-lt"/>
          <a:ea typeface="+mn-ea"/>
          <a:cs typeface="+mn-cs"/>
        </a:defRPr>
      </a:lvl2pPr>
      <a:lvl3pPr marL="642915" eaLnBrk="1" hangingPunct="1">
        <a:defRPr>
          <a:latin typeface="+mn-lt"/>
          <a:ea typeface="+mn-ea"/>
          <a:cs typeface="+mn-cs"/>
        </a:defRPr>
      </a:lvl3pPr>
      <a:lvl4pPr marL="964372" eaLnBrk="1" hangingPunct="1">
        <a:defRPr>
          <a:latin typeface="+mn-lt"/>
          <a:ea typeface="+mn-ea"/>
          <a:cs typeface="+mn-cs"/>
        </a:defRPr>
      </a:lvl4pPr>
      <a:lvl5pPr marL="1285829" eaLnBrk="1" hangingPunct="1">
        <a:defRPr>
          <a:latin typeface="+mn-lt"/>
          <a:ea typeface="+mn-ea"/>
          <a:cs typeface="+mn-cs"/>
        </a:defRPr>
      </a:lvl5pPr>
      <a:lvl6pPr marL="1607287" eaLnBrk="1" hangingPunct="1">
        <a:defRPr>
          <a:latin typeface="+mn-lt"/>
          <a:ea typeface="+mn-ea"/>
          <a:cs typeface="+mn-cs"/>
        </a:defRPr>
      </a:lvl6pPr>
      <a:lvl7pPr marL="1928744" eaLnBrk="1" hangingPunct="1">
        <a:defRPr>
          <a:latin typeface="+mn-lt"/>
          <a:ea typeface="+mn-ea"/>
          <a:cs typeface="+mn-cs"/>
        </a:defRPr>
      </a:lvl7pPr>
      <a:lvl8pPr marL="2250201" eaLnBrk="1" hangingPunct="1">
        <a:defRPr>
          <a:latin typeface="+mn-lt"/>
          <a:ea typeface="+mn-ea"/>
          <a:cs typeface="+mn-cs"/>
        </a:defRPr>
      </a:lvl8pPr>
      <a:lvl9pPr marL="2571659" eaLnBrk="1" hangingPunct="1">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245326"/>
      </p:ext>
    </p:extLst>
  </p:cSld>
  <p:clrMap bg1="lt1" tx1="dk1" bg2="lt2" tx2="dk2" accent1="accent1" accent2="accent2" accent3="accent3" accent4="accent4" accent5="accent5" accent6="accent6" hlink="hlink" folHlink="folHlink"/>
  <p:txStyles>
    <p:titleStyle>
      <a:lvl1pPr algn="l" defTabSz="642915" rtl="0" eaLnBrk="1" latinLnBrk="0" hangingPunct="1">
        <a:lnSpc>
          <a:spcPct val="90000"/>
        </a:lnSpc>
        <a:spcBef>
          <a:spcPct val="0"/>
        </a:spcBef>
        <a:buNone/>
        <a:defRPr sz="3094" kern="1200">
          <a:solidFill>
            <a:schemeClr val="tx1"/>
          </a:solidFill>
          <a:latin typeface="+mj-lt"/>
          <a:ea typeface="+mj-ea"/>
          <a:cs typeface="+mj-cs"/>
        </a:defRPr>
      </a:lvl1pPr>
    </p:titleStyle>
    <p:bodyStyle>
      <a:lvl1pPr marL="160729" indent="-160729" algn="l" defTabSz="642915" rtl="0" eaLnBrk="1" latinLnBrk="0" hangingPunct="1">
        <a:lnSpc>
          <a:spcPct val="90000"/>
        </a:lnSpc>
        <a:spcBef>
          <a:spcPts val="703"/>
        </a:spcBef>
        <a:buFont typeface="Arial" panose="020B0604020202020204" pitchFamily="34" charset="0"/>
        <a:buChar char="•"/>
        <a:defRPr sz="1969" kern="1200">
          <a:solidFill>
            <a:schemeClr val="tx1"/>
          </a:solidFill>
          <a:latin typeface="+mn-lt"/>
          <a:ea typeface="+mn-ea"/>
          <a:cs typeface="+mn-cs"/>
        </a:defRPr>
      </a:lvl1pPr>
      <a:lvl2pPr marL="482186" indent="-160729" algn="l" defTabSz="642915" rtl="0" eaLnBrk="1" latinLnBrk="0" hangingPunct="1">
        <a:lnSpc>
          <a:spcPct val="90000"/>
        </a:lnSpc>
        <a:spcBef>
          <a:spcPts val="352"/>
        </a:spcBef>
        <a:buFont typeface="Arial" panose="020B0604020202020204" pitchFamily="34" charset="0"/>
        <a:buChar char="•"/>
        <a:defRPr sz="1687" kern="1200">
          <a:solidFill>
            <a:schemeClr val="tx1"/>
          </a:solidFill>
          <a:latin typeface="+mn-lt"/>
          <a:ea typeface="+mn-ea"/>
          <a:cs typeface="+mn-cs"/>
        </a:defRPr>
      </a:lvl2pPr>
      <a:lvl3pPr marL="803643" indent="-160729" algn="l" defTabSz="642915" rtl="0" eaLnBrk="1" latinLnBrk="0" hangingPunct="1">
        <a:lnSpc>
          <a:spcPct val="90000"/>
        </a:lnSpc>
        <a:spcBef>
          <a:spcPts val="352"/>
        </a:spcBef>
        <a:buFont typeface="Arial" panose="020B0604020202020204" pitchFamily="34" charset="0"/>
        <a:buChar char="•"/>
        <a:defRPr sz="1406" kern="1200">
          <a:solidFill>
            <a:schemeClr val="tx1"/>
          </a:solidFill>
          <a:latin typeface="+mn-lt"/>
          <a:ea typeface="+mn-ea"/>
          <a:cs typeface="+mn-cs"/>
        </a:defRPr>
      </a:lvl3pPr>
      <a:lvl4pPr marL="1125101"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4pPr>
      <a:lvl5pPr marL="1446558"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D_Np-3dVBQ&amp;ab_channel=MattMiltonberger" TargetMode="External"/><Relationship Id="rId2" Type="http://schemas.openxmlformats.org/officeDocument/2006/relationships/notesSlide" Target="../notesSlides/notesSlide10.xml"/><Relationship Id="rId1" Type="http://schemas.openxmlformats.org/officeDocument/2006/relationships/slideLayout" Target="../slideLayouts/slideLayout68.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hyperlink" Target="https://www.nationalgeographic.co.uk/photography/2021/05/46-astonishing-wildlife-images-capture-beauty-peril-and-hope?image=16_1" TargetMode="External"/><Relationship Id="rId2" Type="http://schemas.openxmlformats.org/officeDocument/2006/relationships/notesSlide" Target="../notesSlides/notesSlide11.xml"/><Relationship Id="rId1" Type="http://schemas.openxmlformats.org/officeDocument/2006/relationships/slideLayout" Target="../slideLayouts/slideLayout68.xml"/><Relationship Id="rId5" Type="http://schemas.openxmlformats.org/officeDocument/2006/relationships/hyperlink" Target="https://www.who.int/publications/i/item/who-convened-global-study-of-origins-of-sars-cov-2-china-part" TargetMode="External"/><Relationship Id="rId4" Type="http://schemas.openxmlformats.org/officeDocument/2006/relationships/hyperlink" Target="https://bustedhalo.com/ministry-resources/praying-with-your-eyes-how-to-get-started-with-visio-divina"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unsplash.com/photos/7OPCH05vzxE" TargetMode="External"/><Relationship Id="rId3" Type="http://schemas.openxmlformats.org/officeDocument/2006/relationships/hyperlink" Target="https://socialjustice.catholic.org.au/wp-content/uploads/2021/08/Social-Justice-Statement-2021-22.pdf" TargetMode="External"/><Relationship Id="rId7" Type="http://schemas.openxmlformats.org/officeDocument/2006/relationships/hyperlink" Target="https://unsplash.com/photos/UmnVxDW4AP4" TargetMode="External"/><Relationship Id="rId2" Type="http://schemas.openxmlformats.org/officeDocument/2006/relationships/notesSlide" Target="../notesSlides/notesSlide12.xml"/><Relationship Id="rId1" Type="http://schemas.openxmlformats.org/officeDocument/2006/relationships/slideLayout" Target="../slideLayouts/slideLayout48.xml"/><Relationship Id="rId6" Type="http://schemas.openxmlformats.org/officeDocument/2006/relationships/hyperlink" Target="https://unsplash.com/s/photos/covid?utm_source=unsplash&amp;utm_medium=referral&amp;utm_content=creditCopyText" TargetMode="External"/><Relationship Id="rId5" Type="http://schemas.openxmlformats.org/officeDocument/2006/relationships/hyperlink" Target="https://unsplash.com/@cdc?utm_source=unsplash&amp;utm_medium=referral&amp;utm_content=creditCopyText" TargetMode="Externa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48.xml"/><Relationship Id="rId6" Type="http://schemas.openxmlformats.org/officeDocument/2006/relationships/image" Target="../media/image20.png"/><Relationship Id="rId5" Type="http://schemas.openxmlformats.org/officeDocument/2006/relationships/hyperlink" Target="https://unsplash.com/s/photos/consumerism-waste?utm_source=unsplash&amp;utm_medium=referral&amp;utm_content=creditCopyText" TargetMode="External"/><Relationship Id="rId4" Type="http://schemas.openxmlformats.org/officeDocument/2006/relationships/hyperlink" Target="https://unsplash.com/@dwoodhouse?utm_source=unsplash&amp;utm_medium=referral&amp;utm_content=creditCopyText"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hyperlink" Target="https://www.cleanup.org.au/e-waste" TargetMode="External"/><Relationship Id="rId7" Type="http://schemas.openxmlformats.org/officeDocument/2006/relationships/hyperlink" Target="https://www.cleanwateraction.org/features/problem-our-throwaway-lifestyle" TargetMode="External"/><Relationship Id="rId12"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68.xml"/><Relationship Id="rId6" Type="http://schemas.openxmlformats.org/officeDocument/2006/relationships/hyperlink" Target="https://www.caritas.org.au/resources/school-resources/?Keyword=Food+security+secondary" TargetMode="External"/><Relationship Id="rId11" Type="http://schemas.openxmlformats.org/officeDocument/2006/relationships/image" Target="../media/image24.svg"/><Relationship Id="rId5" Type="http://schemas.openxmlformats.org/officeDocument/2006/relationships/hyperlink" Target="https://www.unep.org/news-and-stories/story/humanitys-penchant-waste-food-trashing-planet" TargetMode="External"/><Relationship Id="rId10" Type="http://schemas.openxmlformats.org/officeDocument/2006/relationships/image" Target="../media/image23.png"/><Relationship Id="rId4" Type="http://schemas.openxmlformats.org/officeDocument/2006/relationships/hyperlink" Target="https://www.unep.org/news-and-stories/story/how-food-waste-trashing-planet" TargetMode="External"/><Relationship Id="rId9" Type="http://schemas.openxmlformats.org/officeDocument/2006/relationships/image" Target="../media/image22.svg"/></Relationships>
</file>

<file path=ppt/slides/_rels/slide1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hyperlink" Target="https://www.energy.gov.au/government-priorities/energy-supply" TargetMode="External"/><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48.xml"/><Relationship Id="rId6" Type="http://schemas.openxmlformats.org/officeDocument/2006/relationships/hyperlink" Target="https://unsplash.com/s/photos/fossil-fuel?utm_source=unsplash&amp;utm_medium=referral&amp;utm_content=creditCopyText" TargetMode="External"/><Relationship Id="rId5" Type="http://schemas.openxmlformats.org/officeDocument/2006/relationships/hyperlink" Target="https://unsplash.com/@chrisleboutillier?utm_source=unsplash&amp;utm_medium=referral&amp;utm_content=creditCopyText" TargetMode="Externa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hyperlink" Target="https://www.cleanenergycouncil.org.au/resources/technologies/solar-energy" TargetMode="External"/><Relationship Id="rId7" Type="http://schemas.openxmlformats.org/officeDocument/2006/relationships/hyperlink" Target="https://www.unep.org/news-and-stories/story/humanitys-penchant-waste-food-trashing-planet" TargetMode="External"/><Relationship Id="rId12"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68.xml"/><Relationship Id="rId6" Type="http://schemas.openxmlformats.org/officeDocument/2006/relationships/hyperlink" Target="https://www.aemo.com.au/energy-systems/electricity/national-electricity-market-nem/data-nem/data-dashboard-nem" TargetMode="External"/><Relationship Id="rId11" Type="http://schemas.openxmlformats.org/officeDocument/2006/relationships/image" Target="../media/image33.svg"/><Relationship Id="rId5" Type="http://schemas.openxmlformats.org/officeDocument/2006/relationships/hyperlink" Target="https://www.aemo.com.au/newsroom/media-release/q4-2020-qed%E2%80%8B" TargetMode="External"/><Relationship Id="rId10" Type="http://schemas.openxmlformats.org/officeDocument/2006/relationships/image" Target="../media/image32.png"/><Relationship Id="rId4" Type="http://schemas.openxmlformats.org/officeDocument/2006/relationships/hyperlink" Target="https://www.aemo.com.au/newsroom/mediarelease/q4-2020-qed%E2%80%8B" TargetMode="External"/><Relationship Id="rId9" Type="http://schemas.openxmlformats.org/officeDocument/2006/relationships/image" Target="../media/image31.svg"/></Relationships>
</file>

<file path=ppt/slides/_rels/slide17.xml.rels><?xml version="1.0" encoding="UTF-8" standalone="yes"?>
<Relationships xmlns="http://schemas.openxmlformats.org/package/2006/relationships"><Relationship Id="rId3" Type="http://schemas.openxmlformats.org/officeDocument/2006/relationships/hyperlink" Target="https://socialjustice.catholic.org.au/wp-content/uploads/2021/08/Social-Justice-Statement-2021-22.pdf" TargetMode="External"/><Relationship Id="rId2" Type="http://schemas.openxmlformats.org/officeDocument/2006/relationships/notesSlide" Target="../notesSlides/notesSlide17.xml"/><Relationship Id="rId1" Type="http://schemas.openxmlformats.org/officeDocument/2006/relationships/slideLayout" Target="../slideLayouts/slideLayout48.xml"/><Relationship Id="rId6" Type="http://schemas.openxmlformats.org/officeDocument/2006/relationships/image" Target="../media/image36.png"/><Relationship Id="rId5" Type="http://schemas.openxmlformats.org/officeDocument/2006/relationships/hyperlink" Target="https://unsplash.com/s/photos/city-sydney?utm_source=unsplash&amp;utm_medium=referral&amp;utm_content=creditCopyText" TargetMode="External"/><Relationship Id="rId4" Type="http://schemas.openxmlformats.org/officeDocument/2006/relationships/hyperlink" Target="https://www.climatecouncil.org.au/urban-heat-island-effect-western-sydney/"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unsplash.com/s/photos/cars-aerial?utm_source=unsplash&amp;utm_medium=referral&amp;utm_content=creditCopyText" TargetMode="External"/><Relationship Id="rId3" Type="http://schemas.openxmlformats.org/officeDocument/2006/relationships/hyperlink" Target="https://www.greencarreports.com/news/1065070_its-official-we-now-have-one-billion-vehicles-on-the-planet" TargetMode="External"/><Relationship Id="rId7" Type="http://schemas.openxmlformats.org/officeDocument/2006/relationships/hyperlink" Target="https://unsplash.com/@chuttersnap?utm_source=unsplash&amp;utm_medium=referral&amp;utm_content=creditCopyText" TargetMode="External"/><Relationship Id="rId2" Type="http://schemas.openxmlformats.org/officeDocument/2006/relationships/notesSlide" Target="../notesSlides/notesSlide18.xml"/><Relationship Id="rId1" Type="http://schemas.openxmlformats.org/officeDocument/2006/relationships/slideLayout" Target="../slideLayouts/slideLayout63.xml"/><Relationship Id="rId6" Type="http://schemas.openxmlformats.org/officeDocument/2006/relationships/image" Target="../media/image37.jpeg"/><Relationship Id="rId5" Type="http://schemas.openxmlformats.org/officeDocument/2006/relationships/hyperlink" Target="https://www.americamagazine.org/arts-culture/2021/03/16/bikes-transportation-catholic-social-teaching-240216" TargetMode="External"/><Relationship Id="rId10" Type="http://schemas.openxmlformats.org/officeDocument/2006/relationships/image" Target="../media/image29.svg"/><Relationship Id="rId4" Type="http://schemas.openxmlformats.org/officeDocument/2006/relationships/hyperlink" Target="https://www.greenvehicleguide.gov.au/pages/Information/ElectricVehicleInformation" TargetMode="External"/><Relationship Id="rId9"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www.globalgoals.org/" TargetMode="External"/><Relationship Id="rId7" Type="http://schemas.openxmlformats.org/officeDocument/2006/relationships/image" Target="../media/image29.svg"/><Relationship Id="rId2" Type="http://schemas.openxmlformats.org/officeDocument/2006/relationships/notesSlide" Target="../notesSlides/notesSlide19.xml"/><Relationship Id="rId1" Type="http://schemas.openxmlformats.org/officeDocument/2006/relationships/slideLayout" Target="../slideLayouts/slideLayout48.xml"/><Relationship Id="rId6" Type="http://schemas.openxmlformats.org/officeDocument/2006/relationships/image" Target="../media/image28.png"/><Relationship Id="rId5" Type="http://schemas.openxmlformats.org/officeDocument/2006/relationships/hyperlink" Target="https://www.caritas.org.au/resources/school-resources/?Keyword=SDGs" TargetMode="External"/><Relationship Id="rId4" Type="http://schemas.openxmlformats.org/officeDocument/2006/relationships/hyperlink" Target="https://sdgs.un.org/goals"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caritas.org.au/resources/parish-materials" TargetMode="External"/><Relationship Id="rId7" Type="http://schemas.openxmlformats.org/officeDocument/2006/relationships/hyperlink" Target="http://www.caritas.org.au/sign-up/education/" TargetMode="External"/><Relationship Id="rId2" Type="http://schemas.openxmlformats.org/officeDocument/2006/relationships/notesSlide" Target="../notesSlides/notesSlide2.xml"/><Relationship Id="rId1" Type="http://schemas.openxmlformats.org/officeDocument/2006/relationships/slideLayout" Target="../slideLayouts/slideLayout57.xml"/><Relationship Id="rId6" Type="http://schemas.openxmlformats.org/officeDocument/2006/relationships/hyperlink" Target="mailto:education@caritas.org.au" TargetMode="External"/><Relationship Id="rId5" Type="http://schemas.openxmlformats.org/officeDocument/2006/relationships/hyperlink" Target="https://catholicearthcare.org.au/" TargetMode="External"/><Relationship Id="rId4" Type="http://schemas.openxmlformats.org/officeDocument/2006/relationships/hyperlink" Target="https://catholicearthcare.org.au/diocese-and-parishes/"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caritas.org.au/about/what-is-caritas/our-principles/" TargetMode="External"/><Relationship Id="rId2" Type="http://schemas.openxmlformats.org/officeDocument/2006/relationships/image" Target="../media/image39.jpeg"/><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hyperlink" Target="https://vimeo.com/299132518" TargetMode="External"/><Relationship Id="rId2" Type="http://schemas.openxmlformats.org/officeDocument/2006/relationships/image" Target="../media/image42.jpeg"/><Relationship Id="rId1" Type="http://schemas.openxmlformats.org/officeDocument/2006/relationships/slideLayout" Target="../slideLayouts/slideLayout48.xml"/><Relationship Id="rId6" Type="http://schemas.openxmlformats.org/officeDocument/2006/relationships/hyperlink" Target="https://vimeo.com/299133022" TargetMode="External"/><Relationship Id="rId5" Type="http://schemas.openxmlformats.org/officeDocument/2006/relationships/hyperlink" Target="https://vimeo.com/299131948" TargetMode="External"/><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34.xml"/><Relationship Id="rId4" Type="http://schemas.openxmlformats.org/officeDocument/2006/relationships/hyperlink" Target="https://issuu.com/diomn/docs/aurora_august_2021_web"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34.xml"/><Relationship Id="rId4" Type="http://schemas.openxmlformats.org/officeDocument/2006/relationships/hyperlink" Target="https://www.worldbank.org/en/country/cambodia/overview#:~:text=As%20of%202017%2C%2021%20percent,have%20access%20to%20improved%20sanitation.&amp;text=Cambodia%20received%20its%20first%20International,the%20World%20Bank%20in%201993."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10.xml"/><Relationship Id="rId5" Type="http://schemas.openxmlformats.org/officeDocument/2006/relationships/hyperlink" Target="https://www.pexels.com/photo/landscape-photography-of-field-with-wind-mill-with-rainbow-1253748/?utm_content=attributionCopyText&amp;utm_medium=referral&amp;utm_source=pexels" TargetMode="External"/><Relationship Id="rId4" Type="http://schemas.openxmlformats.org/officeDocument/2006/relationships/hyperlink" Target="https://www.pexels.com/@pawel-fijalkowski-521807?utm_content=attributionCopyText&amp;utm_medium=referral&amp;utm_source=pexels"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mailto:webteam@caritas.org.au" TargetMode="External"/><Relationship Id="rId2" Type="http://schemas.openxmlformats.org/officeDocument/2006/relationships/notesSlide" Target="../notesSlides/notesSlide3.xml"/><Relationship Id="rId1" Type="http://schemas.openxmlformats.org/officeDocument/2006/relationships/slideLayout" Target="../slideLayouts/slideLayout57.xml"/></Relationships>
</file>

<file path=ppt/slides/_rels/slide30.xml.rels><?xml version="1.0" encoding="UTF-8" standalone="yes"?>
<Relationships xmlns="http://schemas.openxmlformats.org/package/2006/relationships"><Relationship Id="rId3" Type="http://schemas.openxmlformats.org/officeDocument/2006/relationships/hyperlink" Target="http://www.pz.harvard.edu/resources/color-symbol-image" TargetMode="External"/><Relationship Id="rId2" Type="http://schemas.openxmlformats.org/officeDocument/2006/relationships/notesSlide" Target="../notesSlides/notesSlide27.xml"/><Relationship Id="rId1" Type="http://schemas.openxmlformats.org/officeDocument/2006/relationships/slideLayout" Target="../slideLayouts/slideLayout55.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48.xml"/><Relationship Id="rId6" Type="http://schemas.openxmlformats.org/officeDocument/2006/relationships/hyperlink" Target="https://www.vatican.va/content/francesco/en/encyclicals/documents/papa-francesco_20150524_enciclica-laudato-si.html" TargetMode="External"/><Relationship Id="rId5" Type="http://schemas.openxmlformats.org/officeDocument/2006/relationships/hyperlink" Target="https://www.pexels.com/photo/close-up-photo-of-bible-4654082/?utm_content=attributionCopyText&amp;utm_medium=referral&amp;utm_source=pexels" TargetMode="External"/><Relationship Id="rId4" Type="http://schemas.openxmlformats.org/officeDocument/2006/relationships/hyperlink" Target="https://www.pexels.com/@brettjordan?utm_content=attributionCopyText&amp;utm_medium=referral&amp;utm_source=pexel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48.xml"/><Relationship Id="rId5" Type="http://schemas.openxmlformats.org/officeDocument/2006/relationships/hyperlink" Target="https://www.pexels.com/photo/photo-of-mountain-under-cloudy-sky-4101555/?utm_content=attributionCopyText&amp;utm_medium=referral&amp;utm_source=pexels" TargetMode="External"/><Relationship Id="rId4" Type="http://schemas.openxmlformats.org/officeDocument/2006/relationships/hyperlink" Target="https://www.pexels.com/@evgeny-tchebotarev-1058775?utm_content=attributionCopyText&amp;utm_medium=referral&amp;utm_source=pexels"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www.vatican.va/content/francesco/en/encyclicals/documents/papa-francesco_20150524_enciclica-laudato-si.html" TargetMode="External"/><Relationship Id="rId7"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58.xml"/><Relationship Id="rId6" Type="http://schemas.openxmlformats.org/officeDocument/2006/relationships/hyperlink" Target="https://www.youtube.com/watch?v=OomC251Qab8" TargetMode="External"/><Relationship Id="rId5" Type="http://schemas.openxmlformats.org/officeDocument/2006/relationships/image" Target="../media/image17.sv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1.xml"/><Relationship Id="rId1" Type="http://schemas.openxmlformats.org/officeDocument/2006/relationships/slideLayout" Target="../slideLayouts/slideLayout48.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76.xml"/></Relationships>
</file>

<file path=ppt/slides/_rels/slide3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hyperlink" Target="https://laudatosiactionplatform.org/" TargetMode="External"/><Relationship Id="rId7"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31.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hyperlink" Target="https://www.vatican.va/content/francesco/it/encyclicals/documents/papa-francesco_20201003_enciclica-fratelli-tutti.html" TargetMode="External"/><Relationship Id="rId2" Type="http://schemas.openxmlformats.org/officeDocument/2006/relationships/notesSlide" Target="../notesSlides/notesSlide34.xml"/><Relationship Id="rId1" Type="http://schemas.openxmlformats.org/officeDocument/2006/relationships/slideLayout" Target="../slideLayouts/slideLayout48.xml"/><Relationship Id="rId5" Type="http://schemas.openxmlformats.org/officeDocument/2006/relationships/image" Target="../media/image67.png"/><Relationship Id="rId4" Type="http://schemas.openxmlformats.org/officeDocument/2006/relationships/image" Target="../media/image66.jpeg"/></Relationships>
</file>

<file path=ppt/slides/_rels/slide3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hyperlink" Target="https://www.caritas.org.au/learn/cst-toolkit/" TargetMode="External"/><Relationship Id="rId7"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48.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hyperlink" Target="https://vimeo.com/463302693"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slide" Target="slide5.xml"/><Relationship Id="rId7" Type="http://schemas.openxmlformats.org/officeDocument/2006/relationships/slide" Target="slide29.xml"/><Relationship Id="rId2" Type="http://schemas.openxmlformats.org/officeDocument/2006/relationships/notesSlide" Target="../notesSlides/notesSlide4.xml"/><Relationship Id="rId1" Type="http://schemas.openxmlformats.org/officeDocument/2006/relationships/slideLayout" Target="../slideLayouts/slideLayout57.xml"/><Relationship Id="rId6" Type="http://schemas.openxmlformats.org/officeDocument/2006/relationships/slide" Target="slide8.xml"/><Relationship Id="rId5" Type="http://schemas.openxmlformats.org/officeDocument/2006/relationships/slide" Target="slide7.xml"/><Relationship Id="rId4" Type="http://schemas.openxmlformats.org/officeDocument/2006/relationships/slide" Target="slide6.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8.xml"/><Relationship Id="rId1" Type="http://schemas.openxmlformats.org/officeDocument/2006/relationships/slideLayout" Target="../slideLayouts/slideLayout48.xml"/><Relationship Id="rId5" Type="http://schemas.openxmlformats.org/officeDocument/2006/relationships/image" Target="../media/image29.svg"/><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8.xml"/></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48.xml"/></Relationships>
</file>

<file path=ppt/slides/_rels/slide44.xml.rels><?xml version="1.0" encoding="UTF-8" standalone="yes"?>
<Relationships xmlns="http://schemas.openxmlformats.org/package/2006/relationships"><Relationship Id="rId3" Type="http://schemas.openxmlformats.org/officeDocument/2006/relationships/hyperlink" Target="https://www.caritas.org.au/resources/school-resources/?Keyword=Social+justice+action+planner" TargetMode="External"/><Relationship Id="rId2" Type="http://schemas.openxmlformats.org/officeDocument/2006/relationships/notesSlide" Target="../notesSlides/notesSlide41.xml"/><Relationship Id="rId1" Type="http://schemas.openxmlformats.org/officeDocument/2006/relationships/slideLayout" Target="../slideLayouts/slideLayout58.xml"/></Relationships>
</file>

<file path=ppt/slides/_rels/slide45.xml.rels><?xml version="1.0" encoding="UTF-8" standalone="yes"?>
<Relationships xmlns="http://schemas.openxmlformats.org/package/2006/relationships"><Relationship Id="rId3" Type="http://schemas.openxmlformats.org/officeDocument/2006/relationships/hyperlink" Target="https://catholicearthcare.org.au/diocese-and-parishes/" TargetMode="External"/><Relationship Id="rId2" Type="http://schemas.openxmlformats.org/officeDocument/2006/relationships/notesSlide" Target="../notesSlides/notesSlide42.xml"/><Relationship Id="rId1" Type="http://schemas.openxmlformats.org/officeDocument/2006/relationships/slideLayout" Target="../slideLayouts/slideLayout58.xml"/><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hyperlink" Target="https://www.minister.industry.gov.au/ministers/taylor" TargetMode="External"/><Relationship Id="rId7" Type="http://schemas.openxmlformats.org/officeDocument/2006/relationships/hyperlink" Target="https://laudatosimovement.org/" TargetMode="External"/><Relationship Id="rId2" Type="http://schemas.openxmlformats.org/officeDocument/2006/relationships/notesSlide" Target="../notesSlides/notesSlide43.xml"/><Relationship Id="rId1" Type="http://schemas.openxmlformats.org/officeDocument/2006/relationships/slideLayout" Target="../slideLayouts/slideLayout48.xml"/><Relationship Id="rId6" Type="http://schemas.openxmlformats.org/officeDocument/2006/relationships/hyperlink" Target="https://www.schoolstrike4climate.com/" TargetMode="External"/><Relationship Id="rId5" Type="http://schemas.openxmlformats.org/officeDocument/2006/relationships/hyperlink" Target="https://fridaysforfuture.org/" TargetMode="External"/><Relationship Id="rId4" Type="http://schemas.openxmlformats.org/officeDocument/2006/relationships/hyperlink" Target="https://minister.homeaffairs.gov.au/"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pexels.com/@drayhanz?utm_content=attributionCopyText&amp;utm_medium=referral&amp;utm_source=pexels" TargetMode="External"/><Relationship Id="rId2" Type="http://schemas.openxmlformats.org/officeDocument/2006/relationships/image" Target="../media/image78.jpeg"/><Relationship Id="rId1" Type="http://schemas.openxmlformats.org/officeDocument/2006/relationships/slideLayout" Target="../slideLayouts/slideLayout35.xml"/><Relationship Id="rId4" Type="http://schemas.openxmlformats.org/officeDocument/2006/relationships/hyperlink" Target="https://www.pexels.com/photo/man-in-gray-shit-sitting-on-rock-boulder-694458/?utm_content=attributionCopyText&amp;utm_medium=referral&amp;utm_source=pexels"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www.caritas.org.au/resources/parish-materials/about-advocacy/?Keyword=advocacy" TargetMode="External"/><Relationship Id="rId13" Type="http://schemas.openxmlformats.org/officeDocument/2006/relationships/hyperlink" Target="file:///\\localhost\Thunberghttps\::www.youtube.com:watch" TargetMode="External"/><Relationship Id="rId3" Type="http://schemas.openxmlformats.org/officeDocument/2006/relationships/hyperlink" Target="https://www.caritas.org.au/resources/parish-materials/" TargetMode="External"/><Relationship Id="rId7" Type="http://schemas.openxmlformats.org/officeDocument/2006/relationships/hyperlink" Target="https://www.caritas.org.au/resources/school-resources/season-of-creation-1-sept-4-oct/" TargetMode="External"/><Relationship Id="rId12" Type="http://schemas.openxmlformats.org/officeDocument/2006/relationships/hyperlink" Target="https://socialjustice.catholic.org.au/2020/09/04/who-are-we-before-god-and-in-creation/" TargetMode="External"/><Relationship Id="rId17" Type="http://schemas.openxmlformats.org/officeDocument/2006/relationships/hyperlink" Target="file:///\\localhost\Organisationhttps\::www.who.int:activities:monitoring-science-and-evidence-on-climate-change-and-health:health-and-climate-global-survey" TargetMode="External"/><Relationship Id="rId2" Type="http://schemas.openxmlformats.org/officeDocument/2006/relationships/notesSlide" Target="../notesSlides/notesSlide44.xml"/><Relationship Id="rId16" Type="http://schemas.openxmlformats.org/officeDocument/2006/relationships/hyperlink" Target="https://www.climatechangeinaustralia.gov.au/en/changing-climate/national-climate-statement/" TargetMode="External"/><Relationship Id="rId1" Type="http://schemas.openxmlformats.org/officeDocument/2006/relationships/slideLayout" Target="../slideLayouts/slideLayout58.xml"/><Relationship Id="rId6" Type="http://schemas.openxmlformats.org/officeDocument/2006/relationships/hyperlink" Target="https://www.caritas.org.au/resources/parish-materials/?Keyword=service+of+creation" TargetMode="External"/><Relationship Id="rId11" Type="http://schemas.openxmlformats.org/officeDocument/2006/relationships/hyperlink" Target="https://www.caritas.org.au/resources/parish-materials/7-questions-to-guide-reflection-on-integral-ecology/" TargetMode="External"/><Relationship Id="rId5" Type="http://schemas.openxmlformats.org/officeDocument/2006/relationships/hyperlink" Target="https://www.caritas.org.au/resources/school-resources/?Keyword=Zimbabwe" TargetMode="External"/><Relationship Id="rId15" Type="http://schemas.openxmlformats.org/officeDocument/2006/relationships/hyperlink" Target="http://consumersfederation.org.au/topics/green-ethical-consumption/" TargetMode="External"/><Relationship Id="rId10" Type="http://schemas.openxmlformats.org/officeDocument/2006/relationships/hyperlink" Target="https://www.caritas.org.au/learn/cst-toolkit/" TargetMode="External"/><Relationship Id="rId4" Type="http://schemas.openxmlformats.org/officeDocument/2006/relationships/hyperlink" Target="https://www.caritas.org.au/resources/parish-materials/?Keyword=water+in+zimbabwe" TargetMode="External"/><Relationship Id="rId9" Type="http://schemas.openxmlformats.org/officeDocument/2006/relationships/hyperlink" Target="https://www.caritas.org.au/resources/parish-materials/advocacy-toolkit/?Keyword=advocacy" TargetMode="External"/><Relationship Id="rId14" Type="http://schemas.openxmlformats.org/officeDocument/2006/relationships/hyperlink" Target="https://australian.museum/learn/science/biodiversity/what-is-biodiversity/"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3" Type="http://schemas.openxmlformats.org/officeDocument/2006/relationships/hyperlink" Target="https://www.8ways.online/" TargetMode="External"/><Relationship Id="rId2" Type="http://schemas.openxmlformats.org/officeDocument/2006/relationships/notesSlide" Target="../notesSlides/notesSlide6.xml"/><Relationship Id="rId1" Type="http://schemas.openxmlformats.org/officeDocument/2006/relationships/slideLayout" Target="../slideLayouts/slideLayout48.xml"/><Relationship Id="rId5" Type="http://schemas.openxmlformats.org/officeDocument/2006/relationships/image" Target="../media/image11.png"/><Relationship Id="rId4" Type="http://schemas.openxmlformats.org/officeDocument/2006/relationships/hyperlink" Target="https://www.8ways.online/about"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caritas.org.au/media/bqencwij/papa-francesco_20150524_enciclica-laudato-si_en.pdf" TargetMode="External"/><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7.xml"/><Relationship Id="rId6" Type="http://schemas.openxmlformats.org/officeDocument/2006/relationships/hyperlink" Target="https://catholicearthcare.org.au/catholic-earthcare-programs/" TargetMode="External"/><Relationship Id="rId5" Type="http://schemas.openxmlformats.org/officeDocument/2006/relationships/hyperlink" Target="https://laudatosiactionplatform.org/" TargetMode="External"/><Relationship Id="rId4" Type="http://schemas.openxmlformats.org/officeDocument/2006/relationships/hyperlink" Target="https://socialjustice.catholic.org.au/2021/06/24/social-justice-statement-2021-2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hyperlink" Target="https://aiatsis.gov.au/explore/welcome-country" TargetMode="External"/><Relationship Id="rId2" Type="http://schemas.openxmlformats.org/officeDocument/2006/relationships/notesSlide" Target="../notesSlides/notesSlide9.xml"/><Relationship Id="rId1" Type="http://schemas.openxmlformats.org/officeDocument/2006/relationships/slideLayout" Target="../slideLayouts/slideLayout54.xml"/><Relationship Id="rId6" Type="http://schemas.openxmlformats.org/officeDocument/2006/relationships/hyperlink" Target="https://unsplash.com/s/photos/consumerism-waste?utm_source=unsplash&amp;utm_medium=referral&amp;utm_content=creditCopyText" TargetMode="External"/><Relationship Id="rId5" Type="http://schemas.openxmlformats.org/officeDocument/2006/relationships/hyperlink" Target="https://aiatsis.gov.au/explore/map-indigenous-australia" TargetMode="Externa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EC95C7-9FFF-9345-BEC4-DFDBA3BF1061}"/>
              </a:ext>
            </a:extLst>
          </p:cNvPr>
          <p:cNvSpPr>
            <a:spLocks noGrp="1"/>
          </p:cNvSpPr>
          <p:nvPr>
            <p:ph type="ctrTitle"/>
          </p:nvPr>
        </p:nvSpPr>
        <p:spPr>
          <a:xfrm>
            <a:off x="408871" y="382226"/>
            <a:ext cx="9144000" cy="1558333"/>
          </a:xfrm>
        </p:spPr>
        <p:txBody>
          <a:bodyPr/>
          <a:lstStyle/>
          <a:p>
            <a:pPr>
              <a:lnSpc>
                <a:spcPct val="100000"/>
              </a:lnSpc>
              <a:spcAft>
                <a:spcPts val="1200"/>
              </a:spcAft>
            </a:pPr>
            <a:r>
              <a:rPr lang="en-US" dirty="0"/>
              <a:t>Caring for Creation</a:t>
            </a:r>
            <a:br>
              <a:rPr lang="en-US" dirty="0"/>
            </a:br>
            <a:r>
              <a:rPr lang="en-US" sz="2800" i="1" dirty="0"/>
              <a:t>One family, one common home</a:t>
            </a:r>
            <a:br>
              <a:rPr lang="en-US" sz="2800" i="1" dirty="0"/>
            </a:br>
            <a:br>
              <a:rPr lang="en-US" sz="500" i="1" dirty="0"/>
            </a:br>
            <a:r>
              <a:rPr lang="en-US" sz="1800" dirty="0"/>
              <a:t>Parish</a:t>
            </a:r>
          </a:p>
        </p:txBody>
      </p:sp>
      <p:pic>
        <p:nvPicPr>
          <p:cNvPr id="7" name="Picture Placeholder 6">
            <a:extLst>
              <a:ext uri="{FF2B5EF4-FFF2-40B4-BE49-F238E27FC236}">
                <a16:creationId xmlns:a16="http://schemas.microsoft.com/office/drawing/2014/main" id="{D3C18507-E1E4-4247-842F-55A33AA8B7F5}"/>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69532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C824B-029A-4163-BAC6-8AFDB7CAE16F}"/>
              </a:ext>
            </a:extLst>
          </p:cNvPr>
          <p:cNvSpPr>
            <a:spLocks noGrp="1"/>
          </p:cNvSpPr>
          <p:nvPr>
            <p:ph type="title"/>
          </p:nvPr>
        </p:nvSpPr>
        <p:spPr>
          <a:xfrm>
            <a:off x="369378" y="316757"/>
            <a:ext cx="9019171" cy="581303"/>
          </a:xfrm>
        </p:spPr>
        <p:txBody>
          <a:bodyPr/>
          <a:lstStyle/>
          <a:p>
            <a:r>
              <a:rPr lang="en-US" sz="3200" b="1" dirty="0"/>
              <a:t>Cry of the earth – Climate change</a:t>
            </a:r>
            <a:endParaRPr lang="en-AU" sz="3200" b="1" dirty="0"/>
          </a:p>
        </p:txBody>
      </p:sp>
      <p:sp>
        <p:nvSpPr>
          <p:cNvPr id="13" name="Text Placeholder 12"/>
          <p:cNvSpPr>
            <a:spLocks noGrp="1"/>
          </p:cNvSpPr>
          <p:nvPr>
            <p:ph type="body" sz="quarter" idx="13"/>
          </p:nvPr>
        </p:nvSpPr>
        <p:spPr>
          <a:xfrm>
            <a:off x="5388117" y="1708432"/>
            <a:ext cx="6182152" cy="4023280"/>
          </a:xfrm>
        </p:spPr>
        <p:txBody>
          <a:bodyPr/>
          <a:lstStyle/>
          <a:p>
            <a:pPr algn="ctr">
              <a:lnSpc>
                <a:spcPct val="120000"/>
              </a:lnSpc>
              <a:spcBef>
                <a:spcPts val="100"/>
              </a:spcBef>
              <a:spcAft>
                <a:spcPts val="100"/>
              </a:spcAft>
            </a:pPr>
            <a:r>
              <a:rPr lang="en-US" sz="1600" b="1" dirty="0">
                <a:solidFill>
                  <a:srgbClr val="414042"/>
                </a:solidFill>
              </a:rPr>
              <a:t>DISCUSS</a:t>
            </a:r>
          </a:p>
          <a:p>
            <a:pPr algn="ctr">
              <a:lnSpc>
                <a:spcPct val="120000"/>
              </a:lnSpc>
              <a:spcBef>
                <a:spcPts val="100"/>
              </a:spcBef>
              <a:spcAft>
                <a:spcPts val="100"/>
              </a:spcAft>
            </a:pPr>
            <a:endParaRPr lang="en-US" sz="1600" b="1" dirty="0">
              <a:solidFill>
                <a:srgbClr val="414042"/>
              </a:solidFill>
            </a:endParaRPr>
          </a:p>
          <a:p>
            <a:pPr marL="228600" indent="-228600">
              <a:lnSpc>
                <a:spcPct val="120000"/>
              </a:lnSpc>
              <a:spcBef>
                <a:spcPts val="100"/>
              </a:spcBef>
              <a:spcAft>
                <a:spcPts val="100"/>
              </a:spcAft>
              <a:buFont typeface="+mj-lt"/>
              <a:buAutoNum type="arabicPeriod"/>
            </a:pPr>
            <a:r>
              <a:rPr lang="en-US" sz="1600" dirty="0">
                <a:solidFill>
                  <a:srgbClr val="414042"/>
                </a:solidFill>
              </a:rPr>
              <a:t>What is climate change? </a:t>
            </a:r>
          </a:p>
          <a:p>
            <a:pPr marL="228600" indent="-228600">
              <a:lnSpc>
                <a:spcPct val="120000"/>
              </a:lnSpc>
              <a:spcBef>
                <a:spcPts val="100"/>
              </a:spcBef>
              <a:spcAft>
                <a:spcPts val="100"/>
              </a:spcAft>
              <a:buFont typeface="+mj-lt"/>
              <a:buAutoNum type="arabicPeriod"/>
            </a:pPr>
            <a:r>
              <a:rPr lang="en-US" sz="1600" dirty="0">
                <a:solidFill>
                  <a:srgbClr val="414042"/>
                </a:solidFill>
              </a:rPr>
              <a:t>What is causing climate change? </a:t>
            </a:r>
          </a:p>
          <a:p>
            <a:pPr marL="228600" indent="-228600">
              <a:lnSpc>
                <a:spcPct val="120000"/>
              </a:lnSpc>
              <a:spcBef>
                <a:spcPts val="100"/>
              </a:spcBef>
              <a:spcAft>
                <a:spcPts val="100"/>
              </a:spcAft>
              <a:buFont typeface="+mj-lt"/>
              <a:buAutoNum type="arabicPeriod"/>
            </a:pPr>
            <a:r>
              <a:rPr lang="en-US" sz="1600" dirty="0">
                <a:solidFill>
                  <a:srgbClr val="414042"/>
                </a:solidFill>
              </a:rPr>
              <a:t>What are some of the predicted impacts if we don’t act now?</a:t>
            </a:r>
          </a:p>
          <a:p>
            <a:pPr marL="228600" indent="-228600">
              <a:lnSpc>
                <a:spcPct val="120000"/>
              </a:lnSpc>
              <a:spcBef>
                <a:spcPts val="100"/>
              </a:spcBef>
              <a:spcAft>
                <a:spcPts val="100"/>
              </a:spcAft>
              <a:buFont typeface="+mj-lt"/>
              <a:buAutoNum type="arabicPeriod"/>
            </a:pPr>
            <a:r>
              <a:rPr lang="en-AU" sz="1600" dirty="0">
                <a:solidFill>
                  <a:srgbClr val="414042"/>
                </a:solidFill>
                <a:cs typeface="Roboto Light" panose="02000000000000000000" pitchFamily="2" charset="0"/>
              </a:rPr>
              <a:t>Who is the most affected by, or vulnerable to, climate change? </a:t>
            </a:r>
          </a:p>
          <a:p>
            <a:pPr marL="228600" indent="-228600">
              <a:lnSpc>
                <a:spcPct val="120000"/>
              </a:lnSpc>
              <a:spcBef>
                <a:spcPts val="100"/>
              </a:spcBef>
              <a:spcAft>
                <a:spcPts val="100"/>
              </a:spcAft>
              <a:buFont typeface="+mj-lt"/>
              <a:buAutoNum type="arabicPeriod"/>
            </a:pPr>
            <a:r>
              <a:rPr lang="en-AU" sz="1600" dirty="0">
                <a:solidFill>
                  <a:srgbClr val="414042"/>
                </a:solidFill>
                <a:cs typeface="Roboto Light" panose="02000000000000000000" pitchFamily="2" charset="0"/>
              </a:rPr>
              <a:t>Are we listening to the people most directly affected? </a:t>
            </a:r>
          </a:p>
          <a:p>
            <a:pPr marL="228600" indent="-228600">
              <a:lnSpc>
                <a:spcPct val="120000"/>
              </a:lnSpc>
              <a:spcBef>
                <a:spcPts val="100"/>
              </a:spcBef>
              <a:spcAft>
                <a:spcPts val="100"/>
              </a:spcAft>
              <a:buFont typeface="+mj-lt"/>
              <a:buAutoNum type="arabicPeriod"/>
            </a:pPr>
            <a:r>
              <a:rPr lang="en-AU" sz="1600" dirty="0">
                <a:solidFill>
                  <a:srgbClr val="414042"/>
                </a:solidFill>
                <a:cs typeface="Roboto Light" panose="02000000000000000000" pitchFamily="2" charset="0"/>
              </a:rPr>
              <a:t>Who are the decision-makers? </a:t>
            </a:r>
          </a:p>
          <a:p>
            <a:pPr marL="228600" indent="-228600">
              <a:lnSpc>
                <a:spcPct val="120000"/>
              </a:lnSpc>
              <a:spcBef>
                <a:spcPts val="100"/>
              </a:spcBef>
              <a:spcAft>
                <a:spcPts val="100"/>
              </a:spcAft>
              <a:buFont typeface="+mj-lt"/>
              <a:buAutoNum type="arabicPeriod"/>
            </a:pPr>
            <a:r>
              <a:rPr lang="en-AU" sz="1600" dirty="0">
                <a:solidFill>
                  <a:srgbClr val="414042"/>
                </a:solidFill>
                <a:cs typeface="Roboto Light" panose="02000000000000000000" pitchFamily="2" charset="0"/>
              </a:rPr>
              <a:t>What are Australia’s targets for greenhouse gas emissions?</a:t>
            </a:r>
          </a:p>
          <a:p>
            <a:pPr marL="228600" indent="-228600">
              <a:lnSpc>
                <a:spcPct val="120000"/>
              </a:lnSpc>
              <a:spcBef>
                <a:spcPts val="100"/>
              </a:spcBef>
              <a:spcAft>
                <a:spcPts val="100"/>
              </a:spcAft>
              <a:buFont typeface="+mj-lt"/>
              <a:buAutoNum type="arabicPeriod"/>
            </a:pPr>
            <a:r>
              <a:rPr lang="en-AU" sz="1600" dirty="0">
                <a:solidFill>
                  <a:srgbClr val="414042"/>
                </a:solidFill>
                <a:cs typeface="Roboto Light" panose="02000000000000000000" pitchFamily="2" charset="0"/>
              </a:rPr>
              <a:t>How do we compare to other developed countries?</a:t>
            </a:r>
          </a:p>
          <a:p>
            <a:pPr marL="228600" indent="-228600">
              <a:lnSpc>
                <a:spcPct val="120000"/>
              </a:lnSpc>
              <a:spcBef>
                <a:spcPts val="100"/>
              </a:spcBef>
              <a:spcAft>
                <a:spcPts val="100"/>
              </a:spcAft>
              <a:buFont typeface="+mj-lt"/>
              <a:buAutoNum type="arabicPeriod"/>
            </a:pPr>
            <a:r>
              <a:rPr lang="en-AU" sz="1600" dirty="0">
                <a:solidFill>
                  <a:srgbClr val="414042"/>
                </a:solidFill>
                <a:cs typeface="Roboto Light" panose="02000000000000000000" pitchFamily="2" charset="0"/>
              </a:rPr>
              <a:t>How do you contribute to climate change?</a:t>
            </a:r>
          </a:p>
          <a:p>
            <a:pPr marL="228600" indent="-228600">
              <a:lnSpc>
                <a:spcPct val="120000"/>
              </a:lnSpc>
              <a:spcBef>
                <a:spcPts val="100"/>
              </a:spcBef>
              <a:spcAft>
                <a:spcPts val="100"/>
              </a:spcAft>
              <a:buFont typeface="+mj-lt"/>
              <a:buAutoNum type="arabicPeriod"/>
            </a:pPr>
            <a:r>
              <a:rPr lang="en-AU" sz="1600" dirty="0">
                <a:solidFill>
                  <a:srgbClr val="414042"/>
                </a:solidFill>
                <a:cs typeface="Roboto Light" panose="02000000000000000000" pitchFamily="2" charset="0"/>
              </a:rPr>
              <a:t> What will help solve the problem of climate change? Consider government, industry, community and personal possibilities.</a:t>
            </a:r>
          </a:p>
          <a:p>
            <a:pPr marL="228600" indent="-228600">
              <a:lnSpc>
                <a:spcPct val="120000"/>
              </a:lnSpc>
              <a:spcBef>
                <a:spcPts val="100"/>
              </a:spcBef>
              <a:spcAft>
                <a:spcPts val="100"/>
              </a:spcAft>
              <a:buFont typeface="+mj-lt"/>
              <a:buAutoNum type="arabicPeriod"/>
            </a:pPr>
            <a:endParaRPr lang="en-US" sz="1600" dirty="0">
              <a:solidFill>
                <a:srgbClr val="414042"/>
              </a:solidFill>
              <a:cs typeface="Roboto Light" panose="02000000000000000000" pitchFamily="2" charset="0"/>
            </a:endParaRPr>
          </a:p>
          <a:p>
            <a:pPr>
              <a:lnSpc>
                <a:spcPct val="100000"/>
              </a:lnSpc>
            </a:pPr>
            <a:endParaRPr lang="en-AU" b="1" dirty="0">
              <a:solidFill>
                <a:schemeClr val="bg2">
                  <a:lumMod val="25000"/>
                </a:schemeClr>
              </a:solidFill>
            </a:endParaRPr>
          </a:p>
          <a:p>
            <a:pPr>
              <a:lnSpc>
                <a:spcPct val="100000"/>
              </a:lnSpc>
            </a:pPr>
            <a:endParaRPr lang="en-US" dirty="0"/>
          </a:p>
        </p:txBody>
      </p:sp>
      <p:sp>
        <p:nvSpPr>
          <p:cNvPr id="14" name="Text Placeholder 13"/>
          <p:cNvSpPr>
            <a:spLocks noGrp="1"/>
          </p:cNvSpPr>
          <p:nvPr>
            <p:ph type="body" sz="quarter" idx="14"/>
          </p:nvPr>
        </p:nvSpPr>
        <p:spPr>
          <a:xfrm>
            <a:off x="907370" y="2012674"/>
            <a:ext cx="3722766" cy="772469"/>
          </a:xfrm>
        </p:spPr>
        <p:txBody>
          <a:bodyPr/>
          <a:lstStyle/>
          <a:p>
            <a:pPr>
              <a:spcAft>
                <a:spcPts val="1200"/>
              </a:spcAft>
            </a:pPr>
            <a:r>
              <a:rPr lang="en-AU" sz="1600" b="1" dirty="0">
                <a:solidFill>
                  <a:srgbClr val="414042"/>
                </a:solidFill>
              </a:rPr>
              <a:t>WATCH</a:t>
            </a:r>
            <a:r>
              <a:rPr lang="en-AU" sz="1600" dirty="0">
                <a:solidFill>
                  <a:srgbClr val="414042"/>
                </a:solidFill>
              </a:rPr>
              <a:t> the video and complete your own research to answer the following questions, individually or as a group</a:t>
            </a:r>
            <a:r>
              <a:rPr lang="en-AU" sz="1600" dirty="0">
                <a:solidFill>
                  <a:schemeClr val="bg2">
                    <a:lumMod val="25000"/>
                  </a:schemeClr>
                </a:solidFill>
              </a:rPr>
              <a:t>.</a:t>
            </a:r>
          </a:p>
        </p:txBody>
      </p:sp>
      <p:pic>
        <p:nvPicPr>
          <p:cNvPr id="37" name="Picture 36" title="A screen shot of the Generation Earth film clip showing the words 'Climate Change'.">
            <a:hlinkClick r:id="rId3"/>
            <a:extLst>
              <a:ext uri="{FF2B5EF4-FFF2-40B4-BE49-F238E27FC236}">
                <a16:creationId xmlns:a16="http://schemas.microsoft.com/office/drawing/2014/main" id="{44FB1B50-EF78-4132-93F7-D8E667E820B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81222" y="3042268"/>
            <a:ext cx="4248914" cy="2359072"/>
          </a:xfrm>
          <a:prstGeom prst="rect">
            <a:avLst/>
          </a:prstGeom>
        </p:spPr>
      </p:pic>
      <p:sp>
        <p:nvSpPr>
          <p:cNvPr id="38" name="Round Diagonal Corner Rectangle 5">
            <a:extLst>
              <a:ext uri="{FF2B5EF4-FFF2-40B4-BE49-F238E27FC236}">
                <a16:creationId xmlns:a16="http://schemas.microsoft.com/office/drawing/2014/main" id="{E53E6F7E-26D7-42EC-8A22-FA801D852334}"/>
              </a:ext>
            </a:extLst>
          </p:cNvPr>
          <p:cNvSpPr/>
          <p:nvPr/>
        </p:nvSpPr>
        <p:spPr>
          <a:xfrm>
            <a:off x="4976036" y="1459969"/>
            <a:ext cx="6858675" cy="4520207"/>
          </a:xfrm>
          <a:prstGeom prst="round2DiagRect">
            <a:avLst/>
          </a:prstGeom>
          <a:noFill/>
          <a:ln w="5715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dirty="0">
              <a:solidFill>
                <a:srgbClr val="C3DDD7"/>
              </a:solidFill>
              <a:latin typeface="Arial" panose="020B0604020202020204" pitchFamily="34" charset="0"/>
            </a:endParaRPr>
          </a:p>
        </p:txBody>
      </p:sp>
      <p:grpSp>
        <p:nvGrpSpPr>
          <p:cNvPr id="48" name="Group 47">
            <a:extLst>
              <a:ext uri="{FF2B5EF4-FFF2-40B4-BE49-F238E27FC236}">
                <a16:creationId xmlns:a16="http://schemas.microsoft.com/office/drawing/2014/main" id="{09F1F756-8030-43C8-BE1E-D247AFD59521}"/>
              </a:ext>
            </a:extLst>
          </p:cNvPr>
          <p:cNvGrpSpPr>
            <a:grpSpLocks noChangeAspect="1"/>
          </p:cNvGrpSpPr>
          <p:nvPr/>
        </p:nvGrpSpPr>
        <p:grpSpPr>
          <a:xfrm>
            <a:off x="7331514" y="1604589"/>
            <a:ext cx="456551" cy="540000"/>
            <a:chOff x="6616511" y="4140316"/>
            <a:chExt cx="276560" cy="327110"/>
          </a:xfrm>
          <a:solidFill>
            <a:srgbClr val="414042">
              <a:alpha val="89804"/>
            </a:srgbClr>
          </a:solidFill>
        </p:grpSpPr>
        <p:sp>
          <p:nvSpPr>
            <p:cNvPr id="49" name="Freeform: Shape 48">
              <a:extLst>
                <a:ext uri="{FF2B5EF4-FFF2-40B4-BE49-F238E27FC236}">
                  <a16:creationId xmlns:a16="http://schemas.microsoft.com/office/drawing/2014/main" id="{44241213-7CE0-4CEF-A2F6-5CD8F7DB8489}"/>
                </a:ext>
              </a:extLst>
            </p:cNvPr>
            <p:cNvSpPr/>
            <p:nvPr/>
          </p:nvSpPr>
          <p:spPr>
            <a:xfrm>
              <a:off x="6727378" y="4140316"/>
              <a:ext cx="56608" cy="93945"/>
            </a:xfrm>
            <a:custGeom>
              <a:avLst/>
              <a:gdLst>
                <a:gd name="connsiteX0" fmla="*/ 56818 w 56608"/>
                <a:gd name="connsiteY0" fmla="*/ 58493 h 93945"/>
                <a:gd name="connsiteX1" fmla="*/ 51688 w 56608"/>
                <a:gd name="connsiteY1" fmla="*/ 49917 h 93945"/>
                <a:gd name="connsiteX2" fmla="*/ 40595 w 56608"/>
                <a:gd name="connsiteY2" fmla="*/ 45352 h 93945"/>
                <a:gd name="connsiteX3" fmla="*/ 52916 w 56608"/>
                <a:gd name="connsiteY3" fmla="*/ 23817 h 93945"/>
                <a:gd name="connsiteX4" fmla="*/ 29671 w 56608"/>
                <a:gd name="connsiteY4" fmla="*/ 114 h 93945"/>
                <a:gd name="connsiteX5" fmla="*/ 28599 w 56608"/>
                <a:gd name="connsiteY5" fmla="*/ 114 h 93945"/>
                <a:gd name="connsiteX6" fmla="*/ 27515 w 56608"/>
                <a:gd name="connsiteY6" fmla="*/ 114 h 93945"/>
                <a:gd name="connsiteX7" fmla="*/ 4281 w 56608"/>
                <a:gd name="connsiteY7" fmla="*/ 23817 h 93945"/>
                <a:gd name="connsiteX8" fmla="*/ 16591 w 56608"/>
                <a:gd name="connsiteY8" fmla="*/ 45353 h 93945"/>
                <a:gd name="connsiteX9" fmla="*/ 5498 w 56608"/>
                <a:gd name="connsiteY9" fmla="*/ 49917 h 93945"/>
                <a:gd name="connsiteX10" fmla="*/ 379 w 56608"/>
                <a:gd name="connsiteY10" fmla="*/ 58493 h 93945"/>
                <a:gd name="connsiteX11" fmla="*/ 114 w 56608"/>
                <a:gd name="connsiteY11" fmla="*/ 60119 h 93945"/>
                <a:gd name="connsiteX12" fmla="*/ 114 w 56608"/>
                <a:gd name="connsiteY12" fmla="*/ 89338 h 93945"/>
                <a:gd name="connsiteX13" fmla="*/ 5317 w 56608"/>
                <a:gd name="connsiteY13" fmla="*/ 94541 h 93945"/>
                <a:gd name="connsiteX14" fmla="*/ 5329 w 56608"/>
                <a:gd name="connsiteY14" fmla="*/ 94541 h 93945"/>
                <a:gd name="connsiteX15" fmla="*/ 51868 w 56608"/>
                <a:gd name="connsiteY15" fmla="*/ 94541 h 93945"/>
                <a:gd name="connsiteX16" fmla="*/ 57071 w 56608"/>
                <a:gd name="connsiteY16" fmla="*/ 89362 h 93945"/>
                <a:gd name="connsiteX17" fmla="*/ 57071 w 56608"/>
                <a:gd name="connsiteY17" fmla="*/ 89338 h 93945"/>
                <a:gd name="connsiteX18" fmla="*/ 57071 w 56608"/>
                <a:gd name="connsiteY18" fmla="*/ 60119 h 93945"/>
                <a:gd name="connsiteX19" fmla="*/ 56818 w 56608"/>
                <a:gd name="connsiteY19" fmla="*/ 58493 h 9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608" h="93945">
                  <a:moveTo>
                    <a:pt x="56818" y="58493"/>
                  </a:moveTo>
                  <a:cubicBezTo>
                    <a:pt x="56461" y="55016"/>
                    <a:pt x="54582" y="51876"/>
                    <a:pt x="51688" y="49917"/>
                  </a:cubicBezTo>
                  <a:cubicBezTo>
                    <a:pt x="48349" y="47639"/>
                    <a:pt x="44570" y="46084"/>
                    <a:pt x="40595" y="45352"/>
                  </a:cubicBezTo>
                  <a:cubicBezTo>
                    <a:pt x="48354" y="40990"/>
                    <a:pt x="53087" y="32717"/>
                    <a:pt x="52916" y="23817"/>
                  </a:cubicBezTo>
                  <a:cubicBezTo>
                    <a:pt x="52553" y="11055"/>
                    <a:pt x="42423" y="726"/>
                    <a:pt x="29671" y="114"/>
                  </a:cubicBezTo>
                  <a:cubicBezTo>
                    <a:pt x="29309" y="114"/>
                    <a:pt x="28960" y="114"/>
                    <a:pt x="28599" y="114"/>
                  </a:cubicBezTo>
                  <a:cubicBezTo>
                    <a:pt x="28237" y="114"/>
                    <a:pt x="27876" y="114"/>
                    <a:pt x="27515" y="114"/>
                  </a:cubicBezTo>
                  <a:cubicBezTo>
                    <a:pt x="14765" y="726"/>
                    <a:pt x="4638" y="11057"/>
                    <a:pt x="4281" y="23817"/>
                  </a:cubicBezTo>
                  <a:cubicBezTo>
                    <a:pt x="4105" y="32715"/>
                    <a:pt x="8835" y="40989"/>
                    <a:pt x="16591" y="45353"/>
                  </a:cubicBezTo>
                  <a:cubicBezTo>
                    <a:pt x="12616" y="46087"/>
                    <a:pt x="8838" y="47642"/>
                    <a:pt x="5498" y="49917"/>
                  </a:cubicBezTo>
                  <a:cubicBezTo>
                    <a:pt x="2611" y="51881"/>
                    <a:pt x="737" y="55019"/>
                    <a:pt x="379" y="58493"/>
                  </a:cubicBezTo>
                  <a:cubicBezTo>
                    <a:pt x="211" y="59019"/>
                    <a:pt x="122" y="59567"/>
                    <a:pt x="114" y="60119"/>
                  </a:cubicBezTo>
                  <a:lnTo>
                    <a:pt x="114" y="89338"/>
                  </a:lnTo>
                  <a:cubicBezTo>
                    <a:pt x="114" y="92212"/>
                    <a:pt x="2444" y="94541"/>
                    <a:pt x="5317" y="94541"/>
                  </a:cubicBezTo>
                  <a:cubicBezTo>
                    <a:pt x="5321" y="94541"/>
                    <a:pt x="5325" y="94541"/>
                    <a:pt x="5329" y="94541"/>
                  </a:cubicBezTo>
                  <a:lnTo>
                    <a:pt x="51868" y="94541"/>
                  </a:lnTo>
                  <a:cubicBezTo>
                    <a:pt x="54735" y="94548"/>
                    <a:pt x="57065" y="92229"/>
                    <a:pt x="57071" y="89362"/>
                  </a:cubicBezTo>
                  <a:cubicBezTo>
                    <a:pt x="57071" y="89354"/>
                    <a:pt x="57071" y="89346"/>
                    <a:pt x="57071" y="89338"/>
                  </a:cubicBezTo>
                  <a:lnTo>
                    <a:pt x="57071" y="60119"/>
                  </a:lnTo>
                  <a:cubicBezTo>
                    <a:pt x="57062" y="59568"/>
                    <a:pt x="56977" y="59021"/>
                    <a:pt x="56818" y="58493"/>
                  </a:cubicBezTo>
                  <a:close/>
                </a:path>
              </a:pathLst>
            </a:custGeom>
            <a:grpFill/>
            <a:ln w="1203" cap="flat">
              <a:noFill/>
              <a:prstDash val="solid"/>
              <a:miter/>
            </a:ln>
          </p:spPr>
          <p:txBody>
            <a:bodyPr rtlCol="0" anchor="ctr"/>
            <a:lstStyle/>
            <a:p>
              <a:endParaRPr lang="en-AU"/>
            </a:p>
          </p:txBody>
        </p:sp>
        <p:sp>
          <p:nvSpPr>
            <p:cNvPr id="50" name="Freeform: Shape 49">
              <a:extLst>
                <a:ext uri="{FF2B5EF4-FFF2-40B4-BE49-F238E27FC236}">
                  <a16:creationId xmlns:a16="http://schemas.microsoft.com/office/drawing/2014/main" id="{D0740BE0-A10C-4466-A1F5-CAE45FC9281E}"/>
                </a:ext>
              </a:extLst>
            </p:cNvPr>
            <p:cNvSpPr/>
            <p:nvPr/>
          </p:nvSpPr>
          <p:spPr>
            <a:xfrm>
              <a:off x="6727378" y="4373481"/>
              <a:ext cx="56608" cy="93945"/>
            </a:xfrm>
            <a:custGeom>
              <a:avLst/>
              <a:gdLst>
                <a:gd name="connsiteX0" fmla="*/ 56818 w 56608"/>
                <a:gd name="connsiteY0" fmla="*/ 58481 h 93945"/>
                <a:gd name="connsiteX1" fmla="*/ 51688 w 56608"/>
                <a:gd name="connsiteY1" fmla="*/ 49917 h 93945"/>
                <a:gd name="connsiteX2" fmla="*/ 40595 w 56608"/>
                <a:gd name="connsiteY2" fmla="*/ 45352 h 93945"/>
                <a:gd name="connsiteX3" fmla="*/ 49797 w 56608"/>
                <a:gd name="connsiteY3" fmla="*/ 12411 h 93945"/>
                <a:gd name="connsiteX4" fmla="*/ 29671 w 56608"/>
                <a:gd name="connsiteY4" fmla="*/ 114 h 93945"/>
                <a:gd name="connsiteX5" fmla="*/ 28599 w 56608"/>
                <a:gd name="connsiteY5" fmla="*/ 114 h 93945"/>
                <a:gd name="connsiteX6" fmla="*/ 27515 w 56608"/>
                <a:gd name="connsiteY6" fmla="*/ 114 h 93945"/>
                <a:gd name="connsiteX7" fmla="*/ 4294 w 56608"/>
                <a:gd name="connsiteY7" fmla="*/ 25226 h 93945"/>
                <a:gd name="connsiteX8" fmla="*/ 16591 w 56608"/>
                <a:gd name="connsiteY8" fmla="*/ 45352 h 93945"/>
                <a:gd name="connsiteX9" fmla="*/ 5498 w 56608"/>
                <a:gd name="connsiteY9" fmla="*/ 49917 h 93945"/>
                <a:gd name="connsiteX10" fmla="*/ 379 w 56608"/>
                <a:gd name="connsiteY10" fmla="*/ 58481 h 93945"/>
                <a:gd name="connsiteX11" fmla="*/ 114 w 56608"/>
                <a:gd name="connsiteY11" fmla="*/ 60119 h 93945"/>
                <a:gd name="connsiteX12" fmla="*/ 114 w 56608"/>
                <a:gd name="connsiteY12" fmla="*/ 89338 h 93945"/>
                <a:gd name="connsiteX13" fmla="*/ 5317 w 56608"/>
                <a:gd name="connsiteY13" fmla="*/ 94541 h 93945"/>
                <a:gd name="connsiteX14" fmla="*/ 5329 w 56608"/>
                <a:gd name="connsiteY14" fmla="*/ 94541 h 93945"/>
                <a:gd name="connsiteX15" fmla="*/ 51868 w 56608"/>
                <a:gd name="connsiteY15" fmla="*/ 94541 h 93945"/>
                <a:gd name="connsiteX16" fmla="*/ 57071 w 56608"/>
                <a:gd name="connsiteY16" fmla="*/ 89362 h 93945"/>
                <a:gd name="connsiteX17" fmla="*/ 57071 w 56608"/>
                <a:gd name="connsiteY17" fmla="*/ 89338 h 93945"/>
                <a:gd name="connsiteX18" fmla="*/ 57071 w 56608"/>
                <a:gd name="connsiteY18" fmla="*/ 60119 h 93945"/>
                <a:gd name="connsiteX19" fmla="*/ 56818 w 56608"/>
                <a:gd name="connsiteY19" fmla="*/ 58481 h 9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608" h="93945">
                  <a:moveTo>
                    <a:pt x="56818" y="58481"/>
                  </a:moveTo>
                  <a:cubicBezTo>
                    <a:pt x="56461" y="55007"/>
                    <a:pt x="54581" y="51871"/>
                    <a:pt x="51688" y="49917"/>
                  </a:cubicBezTo>
                  <a:cubicBezTo>
                    <a:pt x="48351" y="47635"/>
                    <a:pt x="44572" y="46079"/>
                    <a:pt x="40595" y="45352"/>
                  </a:cubicBezTo>
                  <a:cubicBezTo>
                    <a:pt x="52233" y="38797"/>
                    <a:pt x="56353" y="24049"/>
                    <a:pt x="49797" y="12411"/>
                  </a:cubicBezTo>
                  <a:cubicBezTo>
                    <a:pt x="45677" y="5097"/>
                    <a:pt x="38059" y="442"/>
                    <a:pt x="29671" y="114"/>
                  </a:cubicBezTo>
                  <a:cubicBezTo>
                    <a:pt x="29309" y="114"/>
                    <a:pt x="28960" y="114"/>
                    <a:pt x="28599" y="114"/>
                  </a:cubicBezTo>
                  <a:cubicBezTo>
                    <a:pt x="28237" y="114"/>
                    <a:pt x="27876" y="114"/>
                    <a:pt x="27515" y="114"/>
                  </a:cubicBezTo>
                  <a:cubicBezTo>
                    <a:pt x="14168" y="636"/>
                    <a:pt x="3772" y="11879"/>
                    <a:pt x="4294" y="25226"/>
                  </a:cubicBezTo>
                  <a:cubicBezTo>
                    <a:pt x="4622" y="33614"/>
                    <a:pt x="9276" y="41232"/>
                    <a:pt x="16591" y="45352"/>
                  </a:cubicBezTo>
                  <a:cubicBezTo>
                    <a:pt x="12615" y="46082"/>
                    <a:pt x="8836" y="47637"/>
                    <a:pt x="5498" y="49917"/>
                  </a:cubicBezTo>
                  <a:cubicBezTo>
                    <a:pt x="2611" y="51876"/>
                    <a:pt x="737" y="55010"/>
                    <a:pt x="379" y="58481"/>
                  </a:cubicBezTo>
                  <a:cubicBezTo>
                    <a:pt x="211" y="59011"/>
                    <a:pt x="122" y="59563"/>
                    <a:pt x="114" y="60119"/>
                  </a:cubicBezTo>
                  <a:lnTo>
                    <a:pt x="114" y="89338"/>
                  </a:lnTo>
                  <a:cubicBezTo>
                    <a:pt x="114" y="92212"/>
                    <a:pt x="2444" y="94541"/>
                    <a:pt x="5317" y="94541"/>
                  </a:cubicBezTo>
                  <a:cubicBezTo>
                    <a:pt x="5321" y="94541"/>
                    <a:pt x="5325" y="94541"/>
                    <a:pt x="5329" y="94541"/>
                  </a:cubicBezTo>
                  <a:lnTo>
                    <a:pt x="51868" y="94541"/>
                  </a:lnTo>
                  <a:cubicBezTo>
                    <a:pt x="54735" y="94548"/>
                    <a:pt x="57065" y="92229"/>
                    <a:pt x="57071" y="89362"/>
                  </a:cubicBezTo>
                  <a:cubicBezTo>
                    <a:pt x="57071" y="89354"/>
                    <a:pt x="57071" y="89346"/>
                    <a:pt x="57071" y="89338"/>
                  </a:cubicBezTo>
                  <a:lnTo>
                    <a:pt x="57071" y="60119"/>
                  </a:lnTo>
                  <a:cubicBezTo>
                    <a:pt x="57062" y="59564"/>
                    <a:pt x="56977" y="59013"/>
                    <a:pt x="56818" y="58481"/>
                  </a:cubicBezTo>
                  <a:close/>
                </a:path>
              </a:pathLst>
            </a:custGeom>
            <a:grpFill/>
            <a:ln w="1203" cap="flat">
              <a:noFill/>
              <a:prstDash val="solid"/>
              <a:miter/>
            </a:ln>
          </p:spPr>
          <p:txBody>
            <a:bodyPr rtlCol="0" anchor="ctr"/>
            <a:lstStyle/>
            <a:p>
              <a:endParaRPr lang="en-AU"/>
            </a:p>
          </p:txBody>
        </p:sp>
        <p:sp>
          <p:nvSpPr>
            <p:cNvPr id="51" name="Freeform: Shape 50">
              <a:extLst>
                <a:ext uri="{FF2B5EF4-FFF2-40B4-BE49-F238E27FC236}">
                  <a16:creationId xmlns:a16="http://schemas.microsoft.com/office/drawing/2014/main" id="{34A4FF58-5F22-4A56-A6DE-641DD09A8A5A}"/>
                </a:ext>
              </a:extLst>
            </p:cNvPr>
            <p:cNvSpPr/>
            <p:nvPr/>
          </p:nvSpPr>
          <p:spPr>
            <a:xfrm>
              <a:off x="6836463" y="4270105"/>
              <a:ext cx="56608" cy="93945"/>
            </a:xfrm>
            <a:custGeom>
              <a:avLst/>
              <a:gdLst>
                <a:gd name="connsiteX0" fmla="*/ 56806 w 56608"/>
                <a:gd name="connsiteY0" fmla="*/ 58457 h 93945"/>
                <a:gd name="connsiteX1" fmla="*/ 51676 w 56608"/>
                <a:gd name="connsiteY1" fmla="*/ 49893 h 93945"/>
                <a:gd name="connsiteX2" fmla="*/ 40583 w 56608"/>
                <a:gd name="connsiteY2" fmla="*/ 45328 h 93945"/>
                <a:gd name="connsiteX3" fmla="*/ 52904 w 56608"/>
                <a:gd name="connsiteY3" fmla="*/ 23793 h 93945"/>
                <a:gd name="connsiteX4" fmla="*/ 29671 w 56608"/>
                <a:gd name="connsiteY4" fmla="*/ 114 h 93945"/>
                <a:gd name="connsiteX5" fmla="*/ 28587 w 56608"/>
                <a:gd name="connsiteY5" fmla="*/ 114 h 93945"/>
                <a:gd name="connsiteX6" fmla="*/ 27503 w 56608"/>
                <a:gd name="connsiteY6" fmla="*/ 114 h 93945"/>
                <a:gd name="connsiteX7" fmla="*/ 4269 w 56608"/>
                <a:gd name="connsiteY7" fmla="*/ 23817 h 93945"/>
                <a:gd name="connsiteX8" fmla="*/ 16591 w 56608"/>
                <a:gd name="connsiteY8" fmla="*/ 45353 h 93945"/>
                <a:gd name="connsiteX9" fmla="*/ 5498 w 56608"/>
                <a:gd name="connsiteY9" fmla="*/ 49917 h 93945"/>
                <a:gd name="connsiteX10" fmla="*/ 367 w 56608"/>
                <a:gd name="connsiteY10" fmla="*/ 58481 h 93945"/>
                <a:gd name="connsiteX11" fmla="*/ 114 w 56608"/>
                <a:gd name="connsiteY11" fmla="*/ 60107 h 93945"/>
                <a:gd name="connsiteX12" fmla="*/ 114 w 56608"/>
                <a:gd name="connsiteY12" fmla="*/ 89338 h 93945"/>
                <a:gd name="connsiteX13" fmla="*/ 5317 w 56608"/>
                <a:gd name="connsiteY13" fmla="*/ 94541 h 93945"/>
                <a:gd name="connsiteX14" fmla="*/ 51856 w 56608"/>
                <a:gd name="connsiteY14" fmla="*/ 94541 h 93945"/>
                <a:gd name="connsiteX15" fmla="*/ 57059 w 56608"/>
                <a:gd name="connsiteY15" fmla="*/ 89338 h 93945"/>
                <a:gd name="connsiteX16" fmla="*/ 57059 w 56608"/>
                <a:gd name="connsiteY16" fmla="*/ 60107 h 93945"/>
                <a:gd name="connsiteX17" fmla="*/ 56806 w 56608"/>
                <a:gd name="connsiteY17" fmla="*/ 58457 h 9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608" h="93945">
                  <a:moveTo>
                    <a:pt x="56806" y="58457"/>
                  </a:moveTo>
                  <a:cubicBezTo>
                    <a:pt x="56448" y="54983"/>
                    <a:pt x="54569" y="51847"/>
                    <a:pt x="51676" y="49893"/>
                  </a:cubicBezTo>
                  <a:cubicBezTo>
                    <a:pt x="48343" y="47603"/>
                    <a:pt x="44562" y="46047"/>
                    <a:pt x="40583" y="45328"/>
                  </a:cubicBezTo>
                  <a:cubicBezTo>
                    <a:pt x="48343" y="40968"/>
                    <a:pt x="53078" y="32693"/>
                    <a:pt x="52904" y="23793"/>
                  </a:cubicBezTo>
                  <a:cubicBezTo>
                    <a:pt x="52535" y="11043"/>
                    <a:pt x="42412" y="726"/>
                    <a:pt x="29671" y="114"/>
                  </a:cubicBezTo>
                  <a:cubicBezTo>
                    <a:pt x="29297" y="114"/>
                    <a:pt x="28948" y="114"/>
                    <a:pt x="28587" y="114"/>
                  </a:cubicBezTo>
                  <a:cubicBezTo>
                    <a:pt x="28225" y="114"/>
                    <a:pt x="27876" y="114"/>
                    <a:pt x="27503" y="114"/>
                  </a:cubicBezTo>
                  <a:cubicBezTo>
                    <a:pt x="14753" y="726"/>
                    <a:pt x="4626" y="11057"/>
                    <a:pt x="4269" y="23817"/>
                  </a:cubicBezTo>
                  <a:cubicBezTo>
                    <a:pt x="4096" y="32718"/>
                    <a:pt x="8830" y="40992"/>
                    <a:pt x="16591" y="45353"/>
                  </a:cubicBezTo>
                  <a:cubicBezTo>
                    <a:pt x="12612" y="46074"/>
                    <a:pt x="8832" y="47630"/>
                    <a:pt x="5498" y="49917"/>
                  </a:cubicBezTo>
                  <a:cubicBezTo>
                    <a:pt x="2604" y="51871"/>
                    <a:pt x="725" y="55008"/>
                    <a:pt x="367" y="58481"/>
                  </a:cubicBezTo>
                  <a:cubicBezTo>
                    <a:pt x="209" y="59009"/>
                    <a:pt x="124" y="59556"/>
                    <a:pt x="114" y="60107"/>
                  </a:cubicBezTo>
                  <a:lnTo>
                    <a:pt x="114" y="89338"/>
                  </a:lnTo>
                  <a:cubicBezTo>
                    <a:pt x="114" y="92212"/>
                    <a:pt x="2444" y="94541"/>
                    <a:pt x="5317" y="94541"/>
                  </a:cubicBezTo>
                  <a:lnTo>
                    <a:pt x="51856" y="94541"/>
                  </a:lnTo>
                  <a:cubicBezTo>
                    <a:pt x="54730" y="94541"/>
                    <a:pt x="57059" y="92212"/>
                    <a:pt x="57059" y="89338"/>
                  </a:cubicBezTo>
                  <a:lnTo>
                    <a:pt x="57059" y="60107"/>
                  </a:lnTo>
                  <a:cubicBezTo>
                    <a:pt x="57058" y="59547"/>
                    <a:pt x="56973" y="58991"/>
                    <a:pt x="56806" y="58457"/>
                  </a:cubicBezTo>
                  <a:close/>
                </a:path>
              </a:pathLst>
            </a:custGeom>
            <a:grpFill/>
            <a:ln w="1203" cap="flat">
              <a:noFill/>
              <a:prstDash val="solid"/>
              <a:miter/>
            </a:ln>
          </p:spPr>
          <p:txBody>
            <a:bodyPr rtlCol="0" anchor="ctr"/>
            <a:lstStyle/>
            <a:p>
              <a:endParaRPr lang="en-AU"/>
            </a:p>
          </p:txBody>
        </p:sp>
        <p:sp>
          <p:nvSpPr>
            <p:cNvPr id="52" name="Freeform: Shape 51">
              <a:extLst>
                <a:ext uri="{FF2B5EF4-FFF2-40B4-BE49-F238E27FC236}">
                  <a16:creationId xmlns:a16="http://schemas.microsoft.com/office/drawing/2014/main" id="{CDD4AFBA-2E79-46B1-B911-2D236F9C9001}"/>
                </a:ext>
              </a:extLst>
            </p:cNvPr>
            <p:cNvSpPr/>
            <p:nvPr/>
          </p:nvSpPr>
          <p:spPr>
            <a:xfrm>
              <a:off x="6616511" y="4270105"/>
              <a:ext cx="56608" cy="93945"/>
            </a:xfrm>
            <a:custGeom>
              <a:avLst/>
              <a:gdLst>
                <a:gd name="connsiteX0" fmla="*/ 56806 w 56608"/>
                <a:gd name="connsiteY0" fmla="*/ 58457 h 93945"/>
                <a:gd name="connsiteX1" fmla="*/ 51676 w 56608"/>
                <a:gd name="connsiteY1" fmla="*/ 49893 h 93945"/>
                <a:gd name="connsiteX2" fmla="*/ 40583 w 56608"/>
                <a:gd name="connsiteY2" fmla="*/ 45328 h 93945"/>
                <a:gd name="connsiteX3" fmla="*/ 52904 w 56608"/>
                <a:gd name="connsiteY3" fmla="*/ 23793 h 93945"/>
                <a:gd name="connsiteX4" fmla="*/ 29671 w 56608"/>
                <a:gd name="connsiteY4" fmla="*/ 114 h 93945"/>
                <a:gd name="connsiteX5" fmla="*/ 28587 w 56608"/>
                <a:gd name="connsiteY5" fmla="*/ 114 h 93945"/>
                <a:gd name="connsiteX6" fmla="*/ 27503 w 56608"/>
                <a:gd name="connsiteY6" fmla="*/ 114 h 93945"/>
                <a:gd name="connsiteX7" fmla="*/ 4269 w 56608"/>
                <a:gd name="connsiteY7" fmla="*/ 23817 h 93945"/>
                <a:gd name="connsiteX8" fmla="*/ 16591 w 56608"/>
                <a:gd name="connsiteY8" fmla="*/ 45353 h 93945"/>
                <a:gd name="connsiteX9" fmla="*/ 5498 w 56608"/>
                <a:gd name="connsiteY9" fmla="*/ 49917 h 93945"/>
                <a:gd name="connsiteX10" fmla="*/ 367 w 56608"/>
                <a:gd name="connsiteY10" fmla="*/ 58481 h 93945"/>
                <a:gd name="connsiteX11" fmla="*/ 114 w 56608"/>
                <a:gd name="connsiteY11" fmla="*/ 60107 h 93945"/>
                <a:gd name="connsiteX12" fmla="*/ 114 w 56608"/>
                <a:gd name="connsiteY12" fmla="*/ 89338 h 93945"/>
                <a:gd name="connsiteX13" fmla="*/ 5317 w 56608"/>
                <a:gd name="connsiteY13" fmla="*/ 94541 h 93945"/>
                <a:gd name="connsiteX14" fmla="*/ 51844 w 56608"/>
                <a:gd name="connsiteY14" fmla="*/ 94541 h 93945"/>
                <a:gd name="connsiteX15" fmla="*/ 57047 w 56608"/>
                <a:gd name="connsiteY15" fmla="*/ 89338 h 93945"/>
                <a:gd name="connsiteX16" fmla="*/ 57047 w 56608"/>
                <a:gd name="connsiteY16" fmla="*/ 60107 h 93945"/>
                <a:gd name="connsiteX17" fmla="*/ 56806 w 56608"/>
                <a:gd name="connsiteY17" fmla="*/ 58457 h 9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608" h="93945">
                  <a:moveTo>
                    <a:pt x="56806" y="58457"/>
                  </a:moveTo>
                  <a:cubicBezTo>
                    <a:pt x="56448" y="54983"/>
                    <a:pt x="54569" y="51847"/>
                    <a:pt x="51676" y="49893"/>
                  </a:cubicBezTo>
                  <a:cubicBezTo>
                    <a:pt x="48342" y="47605"/>
                    <a:pt x="44561" y="46050"/>
                    <a:pt x="40583" y="45328"/>
                  </a:cubicBezTo>
                  <a:cubicBezTo>
                    <a:pt x="48343" y="40968"/>
                    <a:pt x="53078" y="32693"/>
                    <a:pt x="52904" y="23793"/>
                  </a:cubicBezTo>
                  <a:cubicBezTo>
                    <a:pt x="52535" y="11043"/>
                    <a:pt x="42412" y="726"/>
                    <a:pt x="29671" y="114"/>
                  </a:cubicBezTo>
                  <a:cubicBezTo>
                    <a:pt x="29297" y="114"/>
                    <a:pt x="28948" y="114"/>
                    <a:pt x="28587" y="114"/>
                  </a:cubicBezTo>
                  <a:cubicBezTo>
                    <a:pt x="28225" y="114"/>
                    <a:pt x="27876" y="114"/>
                    <a:pt x="27503" y="114"/>
                  </a:cubicBezTo>
                  <a:cubicBezTo>
                    <a:pt x="14753" y="726"/>
                    <a:pt x="4626" y="11057"/>
                    <a:pt x="4269" y="23817"/>
                  </a:cubicBezTo>
                  <a:cubicBezTo>
                    <a:pt x="4096" y="32718"/>
                    <a:pt x="8830" y="40992"/>
                    <a:pt x="16591" y="45353"/>
                  </a:cubicBezTo>
                  <a:cubicBezTo>
                    <a:pt x="12612" y="46072"/>
                    <a:pt x="8831" y="47628"/>
                    <a:pt x="5498" y="49917"/>
                  </a:cubicBezTo>
                  <a:cubicBezTo>
                    <a:pt x="2604" y="51871"/>
                    <a:pt x="725" y="55008"/>
                    <a:pt x="367" y="58481"/>
                  </a:cubicBezTo>
                  <a:cubicBezTo>
                    <a:pt x="203" y="59007"/>
                    <a:pt x="118" y="59555"/>
                    <a:pt x="114" y="60107"/>
                  </a:cubicBezTo>
                  <a:lnTo>
                    <a:pt x="114" y="89338"/>
                  </a:lnTo>
                  <a:cubicBezTo>
                    <a:pt x="114" y="92212"/>
                    <a:pt x="2444" y="94541"/>
                    <a:pt x="5317" y="94541"/>
                  </a:cubicBezTo>
                  <a:lnTo>
                    <a:pt x="51844" y="94541"/>
                  </a:lnTo>
                  <a:cubicBezTo>
                    <a:pt x="54718" y="94541"/>
                    <a:pt x="57047" y="92212"/>
                    <a:pt x="57047" y="89338"/>
                  </a:cubicBezTo>
                  <a:lnTo>
                    <a:pt x="57047" y="60107"/>
                  </a:lnTo>
                  <a:cubicBezTo>
                    <a:pt x="57044" y="59548"/>
                    <a:pt x="56963" y="58993"/>
                    <a:pt x="56806" y="58457"/>
                  </a:cubicBezTo>
                  <a:close/>
                </a:path>
              </a:pathLst>
            </a:custGeom>
            <a:grpFill/>
            <a:ln w="1203" cap="flat">
              <a:noFill/>
              <a:prstDash val="solid"/>
              <a:miter/>
            </a:ln>
          </p:spPr>
          <p:txBody>
            <a:bodyPr rtlCol="0" anchor="ctr"/>
            <a:lstStyle/>
            <a:p>
              <a:endParaRPr lang="en-AU"/>
            </a:p>
          </p:txBody>
        </p:sp>
        <p:sp>
          <p:nvSpPr>
            <p:cNvPr id="53" name="Freeform: Shape 52">
              <a:extLst>
                <a:ext uri="{FF2B5EF4-FFF2-40B4-BE49-F238E27FC236}">
                  <a16:creationId xmlns:a16="http://schemas.microsoft.com/office/drawing/2014/main" id="{2F8FBA91-03B5-40A4-A380-1D3F2CF29D4B}"/>
                </a:ext>
              </a:extLst>
            </p:cNvPr>
            <p:cNvSpPr/>
            <p:nvPr/>
          </p:nvSpPr>
          <p:spPr>
            <a:xfrm>
              <a:off x="6651085" y="4201824"/>
              <a:ext cx="67448" cy="61426"/>
            </a:xfrm>
            <a:custGeom>
              <a:avLst/>
              <a:gdLst>
                <a:gd name="connsiteX0" fmla="*/ 66206 w 67447"/>
                <a:gd name="connsiteY0" fmla="*/ 8968 h 61425"/>
                <a:gd name="connsiteX1" fmla="*/ 46935 w 67447"/>
                <a:gd name="connsiteY1" fmla="*/ 272 h 61425"/>
                <a:gd name="connsiteX2" fmla="*/ 45333 w 67447"/>
                <a:gd name="connsiteY2" fmla="*/ 272 h 61425"/>
                <a:gd name="connsiteX3" fmla="*/ 37312 w 67447"/>
                <a:gd name="connsiteY3" fmla="*/ 3319 h 61425"/>
                <a:gd name="connsiteX4" fmla="*/ 36109 w 67447"/>
                <a:gd name="connsiteY4" fmla="*/ 6028 h 61425"/>
                <a:gd name="connsiteX5" fmla="*/ 37204 w 67447"/>
                <a:gd name="connsiteY5" fmla="*/ 7186 h 61425"/>
                <a:gd name="connsiteX6" fmla="*/ 48682 w 67447"/>
                <a:gd name="connsiteY6" fmla="*/ 12353 h 61425"/>
                <a:gd name="connsiteX7" fmla="*/ 1035 w 67447"/>
                <a:gd name="connsiteY7" fmla="*/ 53411 h 61425"/>
                <a:gd name="connsiteX8" fmla="*/ 2239 w 67447"/>
                <a:gd name="connsiteY8" fmla="*/ 60421 h 61425"/>
                <a:gd name="connsiteX9" fmla="*/ 5118 w 67447"/>
                <a:gd name="connsiteY9" fmla="*/ 61325 h 61425"/>
                <a:gd name="connsiteX10" fmla="*/ 9249 w 67447"/>
                <a:gd name="connsiteY10" fmla="*/ 59181 h 61425"/>
                <a:gd name="connsiteX11" fmla="*/ 51295 w 67447"/>
                <a:gd name="connsiteY11" fmla="*/ 22289 h 61425"/>
                <a:gd name="connsiteX12" fmla="*/ 46731 w 67447"/>
                <a:gd name="connsiteY12" fmla="*/ 32430 h 61425"/>
                <a:gd name="connsiteX13" fmla="*/ 47787 w 67447"/>
                <a:gd name="connsiteY13" fmla="*/ 35200 h 61425"/>
                <a:gd name="connsiteX14" fmla="*/ 49380 w 67447"/>
                <a:gd name="connsiteY14" fmla="*/ 35249 h 61425"/>
                <a:gd name="connsiteX15" fmla="*/ 57402 w 67447"/>
                <a:gd name="connsiteY15" fmla="*/ 32214 h 61425"/>
                <a:gd name="connsiteX16" fmla="*/ 58606 w 67447"/>
                <a:gd name="connsiteY16" fmla="*/ 31106 h 61425"/>
                <a:gd name="connsiteX17" fmla="*/ 67290 w 67447"/>
                <a:gd name="connsiteY17" fmla="*/ 11835 h 61425"/>
                <a:gd name="connsiteX18" fmla="*/ 66361 w 67447"/>
                <a:gd name="connsiteY18" fmla="*/ 9038 h 61425"/>
                <a:gd name="connsiteX19" fmla="*/ 66206 w 67447"/>
                <a:gd name="connsiteY19" fmla="*/ 8968 h 6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447" h="61425">
                  <a:moveTo>
                    <a:pt x="66206" y="8968"/>
                  </a:moveTo>
                  <a:lnTo>
                    <a:pt x="46935" y="272"/>
                  </a:lnTo>
                  <a:cubicBezTo>
                    <a:pt x="46422" y="61"/>
                    <a:pt x="45847" y="61"/>
                    <a:pt x="45333" y="272"/>
                  </a:cubicBezTo>
                  <a:lnTo>
                    <a:pt x="37312" y="3319"/>
                  </a:lnTo>
                  <a:cubicBezTo>
                    <a:pt x="36232" y="3735"/>
                    <a:pt x="35693" y="4948"/>
                    <a:pt x="36109" y="6028"/>
                  </a:cubicBezTo>
                  <a:cubicBezTo>
                    <a:pt x="36307" y="6543"/>
                    <a:pt x="36701" y="6959"/>
                    <a:pt x="37204" y="7186"/>
                  </a:cubicBezTo>
                  <a:lnTo>
                    <a:pt x="48682" y="12353"/>
                  </a:lnTo>
                  <a:cubicBezTo>
                    <a:pt x="29603" y="21819"/>
                    <a:pt x="13216" y="35940"/>
                    <a:pt x="1035" y="53411"/>
                  </a:cubicBezTo>
                  <a:cubicBezTo>
                    <a:pt x="-565" y="55681"/>
                    <a:pt x="-27" y="58817"/>
                    <a:pt x="2239" y="60421"/>
                  </a:cubicBezTo>
                  <a:cubicBezTo>
                    <a:pt x="3082" y="61014"/>
                    <a:pt x="4088" y="61330"/>
                    <a:pt x="5118" y="61325"/>
                  </a:cubicBezTo>
                  <a:cubicBezTo>
                    <a:pt x="6762" y="61326"/>
                    <a:pt x="8303" y="60526"/>
                    <a:pt x="9249" y="59181"/>
                  </a:cubicBezTo>
                  <a:cubicBezTo>
                    <a:pt x="20064" y="43655"/>
                    <a:pt x="34495" y="30994"/>
                    <a:pt x="51295" y="22289"/>
                  </a:cubicBezTo>
                  <a:lnTo>
                    <a:pt x="46731" y="32430"/>
                  </a:lnTo>
                  <a:cubicBezTo>
                    <a:pt x="46258" y="33487"/>
                    <a:pt x="46730" y="34727"/>
                    <a:pt x="47787" y="35200"/>
                  </a:cubicBezTo>
                  <a:cubicBezTo>
                    <a:pt x="48291" y="35425"/>
                    <a:pt x="48863" y="35443"/>
                    <a:pt x="49380" y="35249"/>
                  </a:cubicBezTo>
                  <a:lnTo>
                    <a:pt x="57402" y="32214"/>
                  </a:lnTo>
                  <a:cubicBezTo>
                    <a:pt x="57934" y="32018"/>
                    <a:pt x="58367" y="31620"/>
                    <a:pt x="58606" y="31106"/>
                  </a:cubicBezTo>
                  <a:lnTo>
                    <a:pt x="67290" y="11835"/>
                  </a:lnTo>
                  <a:cubicBezTo>
                    <a:pt x="67806" y="10806"/>
                    <a:pt x="67390" y="9554"/>
                    <a:pt x="66361" y="9038"/>
                  </a:cubicBezTo>
                  <a:cubicBezTo>
                    <a:pt x="66311" y="9013"/>
                    <a:pt x="66259" y="8989"/>
                    <a:pt x="66206" y="8968"/>
                  </a:cubicBezTo>
                  <a:close/>
                </a:path>
              </a:pathLst>
            </a:custGeom>
            <a:grpFill/>
            <a:ln w="1203" cap="flat">
              <a:noFill/>
              <a:prstDash val="solid"/>
              <a:miter/>
            </a:ln>
          </p:spPr>
          <p:txBody>
            <a:bodyPr rtlCol="0" anchor="ctr"/>
            <a:lstStyle/>
            <a:p>
              <a:endParaRPr lang="en-AU"/>
            </a:p>
          </p:txBody>
        </p:sp>
        <p:sp>
          <p:nvSpPr>
            <p:cNvPr id="54" name="Freeform: Shape 53">
              <a:extLst>
                <a:ext uri="{FF2B5EF4-FFF2-40B4-BE49-F238E27FC236}">
                  <a16:creationId xmlns:a16="http://schemas.microsoft.com/office/drawing/2014/main" id="{9132710B-9BC1-4B8C-81F1-2C88754C588B}"/>
                </a:ext>
              </a:extLst>
            </p:cNvPr>
            <p:cNvSpPr/>
            <p:nvPr/>
          </p:nvSpPr>
          <p:spPr>
            <a:xfrm>
              <a:off x="6794282" y="4205461"/>
              <a:ext cx="69857" cy="52995"/>
            </a:xfrm>
            <a:custGeom>
              <a:avLst/>
              <a:gdLst>
                <a:gd name="connsiteX0" fmla="*/ 69636 w 69856"/>
                <a:gd name="connsiteY0" fmla="*/ 29288 h 52994"/>
                <a:gd name="connsiteX1" fmla="*/ 64035 w 69856"/>
                <a:gd name="connsiteY1" fmla="*/ 21568 h 52994"/>
                <a:gd name="connsiteX2" fmla="*/ 61578 w 69856"/>
                <a:gd name="connsiteY2" fmla="*/ 21186 h 52994"/>
                <a:gd name="connsiteX3" fmla="*/ 60880 w 69856"/>
                <a:gd name="connsiteY3" fmla="*/ 22327 h 52994"/>
                <a:gd name="connsiteX4" fmla="*/ 58772 w 69856"/>
                <a:gd name="connsiteY4" fmla="*/ 35575 h 52994"/>
                <a:gd name="connsiteX5" fmla="*/ 6669 w 69856"/>
                <a:gd name="connsiteY5" fmla="*/ 346 h 52994"/>
                <a:gd name="connsiteX6" fmla="*/ 345 w 69856"/>
                <a:gd name="connsiteY6" fmla="*/ 3655 h 52994"/>
                <a:gd name="connsiteX7" fmla="*/ 3260 w 69856"/>
                <a:gd name="connsiteY7" fmla="*/ 9837 h 52994"/>
                <a:gd name="connsiteX8" fmla="*/ 49920 w 69856"/>
                <a:gd name="connsiteY8" fmla="*/ 40742 h 52994"/>
                <a:gd name="connsiteX9" fmla="*/ 38128 w 69856"/>
                <a:gd name="connsiteY9" fmla="*/ 38863 h 52994"/>
                <a:gd name="connsiteX10" fmla="*/ 36114 w 69856"/>
                <a:gd name="connsiteY10" fmla="*/ 40292 h 52994"/>
                <a:gd name="connsiteX11" fmla="*/ 36430 w 69856"/>
                <a:gd name="connsiteY11" fmla="*/ 41621 h 52994"/>
                <a:gd name="connsiteX12" fmla="*/ 42019 w 69856"/>
                <a:gd name="connsiteY12" fmla="*/ 49342 h 52994"/>
                <a:gd name="connsiteX13" fmla="*/ 43223 w 69856"/>
                <a:gd name="connsiteY13" fmla="*/ 50040 h 52994"/>
                <a:gd name="connsiteX14" fmla="*/ 64626 w 69856"/>
                <a:gd name="connsiteY14" fmla="*/ 53449 h 52994"/>
                <a:gd name="connsiteX15" fmla="*/ 66637 w 69856"/>
                <a:gd name="connsiteY15" fmla="*/ 51992 h 52994"/>
                <a:gd name="connsiteX16" fmla="*/ 70046 w 69856"/>
                <a:gd name="connsiteY16" fmla="*/ 30589 h 52994"/>
                <a:gd name="connsiteX17" fmla="*/ 69636 w 69856"/>
                <a:gd name="connsiteY17" fmla="*/ 29288 h 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9856" h="52994">
                  <a:moveTo>
                    <a:pt x="69636" y="29288"/>
                  </a:moveTo>
                  <a:lnTo>
                    <a:pt x="64035" y="21568"/>
                  </a:lnTo>
                  <a:cubicBezTo>
                    <a:pt x="63462" y="20784"/>
                    <a:pt x="62362" y="20613"/>
                    <a:pt x="61578" y="21186"/>
                  </a:cubicBezTo>
                  <a:cubicBezTo>
                    <a:pt x="61204" y="21460"/>
                    <a:pt x="60953" y="21869"/>
                    <a:pt x="60880" y="22327"/>
                  </a:cubicBezTo>
                  <a:lnTo>
                    <a:pt x="58772" y="35575"/>
                  </a:lnTo>
                  <a:cubicBezTo>
                    <a:pt x="44637" y="19644"/>
                    <a:pt x="26719" y="7528"/>
                    <a:pt x="6669" y="346"/>
                  </a:cubicBezTo>
                  <a:cubicBezTo>
                    <a:pt x="4009" y="-487"/>
                    <a:pt x="1178" y="995"/>
                    <a:pt x="345" y="3655"/>
                  </a:cubicBezTo>
                  <a:cubicBezTo>
                    <a:pt x="-438" y="6160"/>
                    <a:pt x="829" y="8848"/>
                    <a:pt x="3260" y="9837"/>
                  </a:cubicBezTo>
                  <a:cubicBezTo>
                    <a:pt x="21090" y="16201"/>
                    <a:pt x="37104" y="26808"/>
                    <a:pt x="49920" y="40742"/>
                  </a:cubicBezTo>
                  <a:lnTo>
                    <a:pt x="38128" y="38863"/>
                  </a:lnTo>
                  <a:cubicBezTo>
                    <a:pt x="37177" y="38702"/>
                    <a:pt x="36276" y="39342"/>
                    <a:pt x="36114" y="40292"/>
                  </a:cubicBezTo>
                  <a:cubicBezTo>
                    <a:pt x="36034" y="40760"/>
                    <a:pt x="36149" y="41240"/>
                    <a:pt x="36430" y="41621"/>
                  </a:cubicBezTo>
                  <a:lnTo>
                    <a:pt x="42019" y="49342"/>
                  </a:lnTo>
                  <a:cubicBezTo>
                    <a:pt x="42308" y="49729"/>
                    <a:pt x="42743" y="49982"/>
                    <a:pt x="43223" y="50040"/>
                  </a:cubicBezTo>
                  <a:lnTo>
                    <a:pt x="64626" y="53449"/>
                  </a:lnTo>
                  <a:cubicBezTo>
                    <a:pt x="65582" y="53594"/>
                    <a:pt x="66477" y="52945"/>
                    <a:pt x="66637" y="51992"/>
                  </a:cubicBezTo>
                  <a:lnTo>
                    <a:pt x="70046" y="30589"/>
                  </a:lnTo>
                  <a:cubicBezTo>
                    <a:pt x="70087" y="30118"/>
                    <a:pt x="69940" y="29650"/>
                    <a:pt x="69636" y="29288"/>
                  </a:cubicBezTo>
                  <a:close/>
                </a:path>
              </a:pathLst>
            </a:custGeom>
            <a:grpFill/>
            <a:ln w="1203" cap="flat">
              <a:noFill/>
              <a:prstDash val="solid"/>
              <a:miter/>
            </a:ln>
          </p:spPr>
          <p:txBody>
            <a:bodyPr rtlCol="0" anchor="ctr"/>
            <a:lstStyle/>
            <a:p>
              <a:endParaRPr lang="en-AU"/>
            </a:p>
          </p:txBody>
        </p:sp>
        <p:sp>
          <p:nvSpPr>
            <p:cNvPr id="55" name="Freeform: Shape 54">
              <a:extLst>
                <a:ext uri="{FF2B5EF4-FFF2-40B4-BE49-F238E27FC236}">
                  <a16:creationId xmlns:a16="http://schemas.microsoft.com/office/drawing/2014/main" id="{95B142E7-7322-4999-957C-D3A75CAE2342}"/>
                </a:ext>
              </a:extLst>
            </p:cNvPr>
            <p:cNvSpPr/>
            <p:nvPr/>
          </p:nvSpPr>
          <p:spPr>
            <a:xfrm>
              <a:off x="6642719" y="4376850"/>
              <a:ext cx="72266" cy="60221"/>
            </a:xfrm>
            <a:custGeom>
              <a:avLst/>
              <a:gdLst>
                <a:gd name="connsiteX0" fmla="*/ 70092 w 72265"/>
                <a:gd name="connsiteY0" fmla="*/ 51052 h 60221"/>
                <a:gd name="connsiteX1" fmla="*/ 21011 w 72265"/>
                <a:gd name="connsiteY1" fmla="*/ 14004 h 60221"/>
                <a:gd name="connsiteX2" fmla="*/ 31851 w 72265"/>
                <a:gd name="connsiteY2" fmla="*/ 16702 h 60221"/>
                <a:gd name="connsiteX3" fmla="*/ 34375 w 72265"/>
                <a:gd name="connsiteY3" fmla="*/ 15149 h 60221"/>
                <a:gd name="connsiteX4" fmla="*/ 34139 w 72265"/>
                <a:gd name="connsiteY4" fmla="*/ 13595 h 60221"/>
                <a:gd name="connsiteX5" fmla="*/ 29695 w 72265"/>
                <a:gd name="connsiteY5" fmla="*/ 6223 h 60221"/>
                <a:gd name="connsiteX6" fmla="*/ 28406 w 72265"/>
                <a:gd name="connsiteY6" fmla="*/ 5284 h 60221"/>
                <a:gd name="connsiteX7" fmla="*/ 7835 w 72265"/>
                <a:gd name="connsiteY7" fmla="*/ 177 h 60221"/>
                <a:gd name="connsiteX8" fmla="*/ 5306 w 72265"/>
                <a:gd name="connsiteY8" fmla="*/ 1691 h 60221"/>
                <a:gd name="connsiteX9" fmla="*/ 5305 w 72265"/>
                <a:gd name="connsiteY9" fmla="*/ 1695 h 60221"/>
                <a:gd name="connsiteX10" fmla="*/ 175 w 72265"/>
                <a:gd name="connsiteY10" fmla="*/ 22242 h 60221"/>
                <a:gd name="connsiteX11" fmla="*/ 415 w 72265"/>
                <a:gd name="connsiteY11" fmla="*/ 23820 h 60221"/>
                <a:gd name="connsiteX12" fmla="*/ 4860 w 72265"/>
                <a:gd name="connsiteY12" fmla="*/ 31191 h 60221"/>
                <a:gd name="connsiteX13" fmla="*/ 7721 w 72265"/>
                <a:gd name="connsiteY13" fmla="*/ 31897 h 60221"/>
                <a:gd name="connsiteX14" fmla="*/ 8666 w 72265"/>
                <a:gd name="connsiteY14" fmla="*/ 30613 h 60221"/>
                <a:gd name="connsiteX15" fmla="*/ 11701 w 72265"/>
                <a:gd name="connsiteY15" fmla="*/ 18340 h 60221"/>
                <a:gd name="connsiteX16" fmla="*/ 66358 w 72265"/>
                <a:gd name="connsiteY16" fmla="*/ 60375 h 60221"/>
                <a:gd name="connsiteX17" fmla="*/ 68225 w 72265"/>
                <a:gd name="connsiteY17" fmla="*/ 60736 h 60221"/>
                <a:gd name="connsiteX18" fmla="*/ 73233 w 72265"/>
                <a:gd name="connsiteY18" fmla="*/ 55652 h 60221"/>
                <a:gd name="connsiteX19" fmla="*/ 70092 w 72265"/>
                <a:gd name="connsiteY19" fmla="*/ 51016 h 60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265" h="60221">
                  <a:moveTo>
                    <a:pt x="70092" y="51052"/>
                  </a:moveTo>
                  <a:cubicBezTo>
                    <a:pt x="50697" y="43342"/>
                    <a:pt x="33741" y="30543"/>
                    <a:pt x="21011" y="14004"/>
                  </a:cubicBezTo>
                  <a:lnTo>
                    <a:pt x="31851" y="16702"/>
                  </a:lnTo>
                  <a:cubicBezTo>
                    <a:pt x="32977" y="16970"/>
                    <a:pt x="34107" y="16275"/>
                    <a:pt x="34375" y="15149"/>
                  </a:cubicBezTo>
                  <a:cubicBezTo>
                    <a:pt x="34501" y="14620"/>
                    <a:pt x="34417" y="14062"/>
                    <a:pt x="34139" y="13595"/>
                  </a:cubicBezTo>
                  <a:lnTo>
                    <a:pt x="29695" y="6223"/>
                  </a:lnTo>
                  <a:cubicBezTo>
                    <a:pt x="29406" y="5753"/>
                    <a:pt x="28943" y="5415"/>
                    <a:pt x="28406" y="5284"/>
                  </a:cubicBezTo>
                  <a:lnTo>
                    <a:pt x="7835" y="177"/>
                  </a:lnTo>
                  <a:cubicBezTo>
                    <a:pt x="6719" y="-103"/>
                    <a:pt x="5587" y="575"/>
                    <a:pt x="5306" y="1691"/>
                  </a:cubicBezTo>
                  <a:cubicBezTo>
                    <a:pt x="5306" y="1692"/>
                    <a:pt x="5306" y="1694"/>
                    <a:pt x="5305" y="1695"/>
                  </a:cubicBezTo>
                  <a:lnTo>
                    <a:pt x="175" y="22242"/>
                  </a:lnTo>
                  <a:cubicBezTo>
                    <a:pt x="42" y="22779"/>
                    <a:pt x="129" y="23347"/>
                    <a:pt x="415" y="23820"/>
                  </a:cubicBezTo>
                  <a:lnTo>
                    <a:pt x="4860" y="31191"/>
                  </a:lnTo>
                  <a:cubicBezTo>
                    <a:pt x="5455" y="32176"/>
                    <a:pt x="6736" y="32492"/>
                    <a:pt x="7721" y="31897"/>
                  </a:cubicBezTo>
                  <a:cubicBezTo>
                    <a:pt x="8194" y="31611"/>
                    <a:pt x="8533" y="31149"/>
                    <a:pt x="8666" y="30613"/>
                  </a:cubicBezTo>
                  <a:lnTo>
                    <a:pt x="11701" y="18340"/>
                  </a:lnTo>
                  <a:cubicBezTo>
                    <a:pt x="25663" y="37155"/>
                    <a:pt x="44589" y="51710"/>
                    <a:pt x="66358" y="60375"/>
                  </a:cubicBezTo>
                  <a:cubicBezTo>
                    <a:pt x="66952" y="60611"/>
                    <a:pt x="67585" y="60734"/>
                    <a:pt x="68225" y="60736"/>
                  </a:cubicBezTo>
                  <a:cubicBezTo>
                    <a:pt x="71012" y="60715"/>
                    <a:pt x="73254" y="58439"/>
                    <a:pt x="73233" y="55652"/>
                  </a:cubicBezTo>
                  <a:cubicBezTo>
                    <a:pt x="73218" y="53614"/>
                    <a:pt x="71979" y="51785"/>
                    <a:pt x="70092" y="51016"/>
                  </a:cubicBezTo>
                  <a:close/>
                </a:path>
              </a:pathLst>
            </a:custGeom>
            <a:grpFill/>
            <a:ln w="1203" cap="flat">
              <a:noFill/>
              <a:prstDash val="solid"/>
              <a:miter/>
            </a:ln>
          </p:spPr>
          <p:txBody>
            <a:bodyPr rtlCol="0" anchor="ctr"/>
            <a:lstStyle/>
            <a:p>
              <a:endParaRPr lang="en-AU"/>
            </a:p>
          </p:txBody>
        </p:sp>
        <p:sp>
          <p:nvSpPr>
            <p:cNvPr id="56" name="Freeform: Shape 55">
              <a:extLst>
                <a:ext uri="{FF2B5EF4-FFF2-40B4-BE49-F238E27FC236}">
                  <a16:creationId xmlns:a16="http://schemas.microsoft.com/office/drawing/2014/main" id="{2CBB9DED-97BE-4324-83AA-0A4D76C952A9}"/>
                </a:ext>
              </a:extLst>
            </p:cNvPr>
            <p:cNvSpPr/>
            <p:nvPr/>
          </p:nvSpPr>
          <p:spPr>
            <a:xfrm>
              <a:off x="6799778" y="4374268"/>
              <a:ext cx="66243" cy="67448"/>
            </a:xfrm>
            <a:custGeom>
              <a:avLst/>
              <a:gdLst>
                <a:gd name="connsiteX0" fmla="*/ 63815 w 66243"/>
                <a:gd name="connsiteY0" fmla="*/ 736 h 67447"/>
                <a:gd name="connsiteX1" fmla="*/ 56979 w 66243"/>
                <a:gd name="connsiteY1" fmla="*/ 2727 h 67447"/>
                <a:gd name="connsiteX2" fmla="*/ 56974 w 66243"/>
                <a:gd name="connsiteY2" fmla="*/ 2736 h 67447"/>
                <a:gd name="connsiteX3" fmla="*/ 15626 w 66243"/>
                <a:gd name="connsiteY3" fmla="*/ 46168 h 67447"/>
                <a:gd name="connsiteX4" fmla="*/ 20058 w 66243"/>
                <a:gd name="connsiteY4" fmla="*/ 34123 h 67447"/>
                <a:gd name="connsiteX5" fmla="*/ 19213 w 66243"/>
                <a:gd name="connsiteY5" fmla="*/ 32356 h 67447"/>
                <a:gd name="connsiteX6" fmla="*/ 18179 w 66243"/>
                <a:gd name="connsiteY6" fmla="*/ 32401 h 67447"/>
                <a:gd name="connsiteX7" fmla="*/ 8544 w 66243"/>
                <a:gd name="connsiteY7" fmla="*/ 36869 h 67447"/>
                <a:gd name="connsiteX8" fmla="*/ 7833 w 66243"/>
                <a:gd name="connsiteY8" fmla="*/ 37640 h 67447"/>
                <a:gd name="connsiteX9" fmla="*/ 197 w 66243"/>
                <a:gd name="connsiteY9" fmla="*/ 58501 h 67447"/>
                <a:gd name="connsiteX10" fmla="*/ 1016 w 66243"/>
                <a:gd name="connsiteY10" fmla="*/ 60259 h 67447"/>
                <a:gd name="connsiteX11" fmla="*/ 21865 w 66243"/>
                <a:gd name="connsiteY11" fmla="*/ 67895 h 67447"/>
                <a:gd name="connsiteX12" fmla="*/ 22925 w 66243"/>
                <a:gd name="connsiteY12" fmla="*/ 67895 h 67447"/>
                <a:gd name="connsiteX13" fmla="*/ 32560 w 66243"/>
                <a:gd name="connsiteY13" fmla="*/ 63439 h 67447"/>
                <a:gd name="connsiteX14" fmla="*/ 33205 w 66243"/>
                <a:gd name="connsiteY14" fmla="*/ 61589 h 67447"/>
                <a:gd name="connsiteX15" fmla="*/ 32452 w 66243"/>
                <a:gd name="connsiteY15" fmla="*/ 60898 h 67447"/>
                <a:gd name="connsiteX16" fmla="*/ 18974 w 66243"/>
                <a:gd name="connsiteY16" fmla="*/ 55959 h 67447"/>
                <a:gd name="connsiteX17" fmla="*/ 65814 w 66243"/>
                <a:gd name="connsiteY17" fmla="*/ 7650 h 67447"/>
                <a:gd name="connsiteX18" fmla="*/ 63910 w 66243"/>
                <a:gd name="connsiteY18" fmla="*/ 789 h 67447"/>
                <a:gd name="connsiteX19" fmla="*/ 63815 w 66243"/>
                <a:gd name="connsiteY19" fmla="*/ 736 h 6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243" h="67447">
                  <a:moveTo>
                    <a:pt x="63815" y="736"/>
                  </a:moveTo>
                  <a:cubicBezTo>
                    <a:pt x="61378" y="-602"/>
                    <a:pt x="58317" y="289"/>
                    <a:pt x="56979" y="2727"/>
                  </a:cubicBezTo>
                  <a:cubicBezTo>
                    <a:pt x="56977" y="2730"/>
                    <a:pt x="56975" y="2733"/>
                    <a:pt x="56974" y="2736"/>
                  </a:cubicBezTo>
                  <a:cubicBezTo>
                    <a:pt x="47221" y="20576"/>
                    <a:pt x="32965" y="35550"/>
                    <a:pt x="15626" y="46168"/>
                  </a:cubicBezTo>
                  <a:lnTo>
                    <a:pt x="20058" y="34123"/>
                  </a:lnTo>
                  <a:cubicBezTo>
                    <a:pt x="20313" y="33402"/>
                    <a:pt x="19935" y="32611"/>
                    <a:pt x="19213" y="32356"/>
                  </a:cubicBezTo>
                  <a:cubicBezTo>
                    <a:pt x="18876" y="32237"/>
                    <a:pt x="18505" y="32253"/>
                    <a:pt x="18179" y="32401"/>
                  </a:cubicBezTo>
                  <a:lnTo>
                    <a:pt x="8544" y="36869"/>
                  </a:lnTo>
                  <a:cubicBezTo>
                    <a:pt x="8218" y="37027"/>
                    <a:pt x="7964" y="37303"/>
                    <a:pt x="7833" y="37640"/>
                  </a:cubicBezTo>
                  <a:lnTo>
                    <a:pt x="197" y="58501"/>
                  </a:lnTo>
                  <a:cubicBezTo>
                    <a:pt x="-62" y="59212"/>
                    <a:pt x="305" y="59999"/>
                    <a:pt x="1016" y="60259"/>
                  </a:cubicBezTo>
                  <a:lnTo>
                    <a:pt x="21865" y="67895"/>
                  </a:lnTo>
                  <a:cubicBezTo>
                    <a:pt x="22204" y="68033"/>
                    <a:pt x="22585" y="68033"/>
                    <a:pt x="22925" y="67895"/>
                  </a:cubicBezTo>
                  <a:lnTo>
                    <a:pt x="32560" y="63439"/>
                  </a:lnTo>
                  <a:cubicBezTo>
                    <a:pt x="33249" y="63106"/>
                    <a:pt x="33538" y="62278"/>
                    <a:pt x="33205" y="61589"/>
                  </a:cubicBezTo>
                  <a:cubicBezTo>
                    <a:pt x="33051" y="61271"/>
                    <a:pt x="32782" y="61024"/>
                    <a:pt x="32452" y="60898"/>
                  </a:cubicBezTo>
                  <a:lnTo>
                    <a:pt x="18974" y="55959"/>
                  </a:lnTo>
                  <a:cubicBezTo>
                    <a:pt x="38666" y="44385"/>
                    <a:pt x="54853" y="27690"/>
                    <a:pt x="65814" y="7650"/>
                  </a:cubicBezTo>
                  <a:cubicBezTo>
                    <a:pt x="67183" y="5230"/>
                    <a:pt x="66331" y="2158"/>
                    <a:pt x="63910" y="789"/>
                  </a:cubicBezTo>
                  <a:cubicBezTo>
                    <a:pt x="63879" y="771"/>
                    <a:pt x="63847" y="754"/>
                    <a:pt x="63815" y="736"/>
                  </a:cubicBezTo>
                  <a:close/>
                </a:path>
              </a:pathLst>
            </a:custGeom>
            <a:grpFill/>
            <a:ln w="1203" cap="flat">
              <a:noFill/>
              <a:prstDash val="solid"/>
              <a:miter/>
            </a:ln>
          </p:spPr>
          <p:txBody>
            <a:bodyPr rtlCol="0" anchor="ctr"/>
            <a:lstStyle/>
            <a:p>
              <a:endParaRPr lang="en-AU"/>
            </a:p>
          </p:txBody>
        </p:sp>
      </p:grpSp>
      <p:pic>
        <p:nvPicPr>
          <p:cNvPr id="69" name="Graphic 68">
            <a:extLst>
              <a:ext uri="{FF2B5EF4-FFF2-40B4-BE49-F238E27FC236}">
                <a16:creationId xmlns:a16="http://schemas.microsoft.com/office/drawing/2014/main" id="{79CF7B5C-24B6-4FA8-A6B4-55AF8F108F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1697" y="2164909"/>
            <a:ext cx="468000" cy="468000"/>
          </a:xfrm>
          <a:prstGeom prst="rect">
            <a:avLst/>
          </a:prstGeom>
        </p:spPr>
      </p:pic>
    </p:spTree>
    <p:extLst>
      <p:ext uri="{BB962C8B-B14F-4D97-AF65-F5344CB8AC3E}">
        <p14:creationId xmlns:p14="http://schemas.microsoft.com/office/powerpoint/2010/main" val="587095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A6DDD-D93B-4F68-A7A6-D2990CCEB16B}"/>
              </a:ext>
            </a:extLst>
          </p:cNvPr>
          <p:cNvSpPr>
            <a:spLocks noGrp="1"/>
          </p:cNvSpPr>
          <p:nvPr>
            <p:ph type="title"/>
          </p:nvPr>
        </p:nvSpPr>
        <p:spPr>
          <a:xfrm>
            <a:off x="436286" y="327418"/>
            <a:ext cx="8994793" cy="581303"/>
          </a:xfrm>
        </p:spPr>
        <p:txBody>
          <a:bodyPr/>
          <a:lstStyle/>
          <a:p>
            <a:r>
              <a:rPr lang="en-US" dirty="0"/>
              <a:t>Cry of the earth – biodiversity </a:t>
            </a:r>
            <a:endParaRPr lang="en-AU" dirty="0"/>
          </a:p>
        </p:txBody>
      </p:sp>
      <p:sp>
        <p:nvSpPr>
          <p:cNvPr id="3" name="Text Placeholder 2">
            <a:extLst>
              <a:ext uri="{FF2B5EF4-FFF2-40B4-BE49-F238E27FC236}">
                <a16:creationId xmlns:a16="http://schemas.microsoft.com/office/drawing/2014/main" id="{25E2D6CB-0911-4998-91BD-B278232A06CE}"/>
              </a:ext>
            </a:extLst>
          </p:cNvPr>
          <p:cNvSpPr>
            <a:spLocks noGrp="1"/>
          </p:cNvSpPr>
          <p:nvPr>
            <p:ph type="body" sz="quarter" idx="13"/>
          </p:nvPr>
        </p:nvSpPr>
        <p:spPr>
          <a:xfrm>
            <a:off x="4242221" y="1897589"/>
            <a:ext cx="7465811" cy="3909054"/>
          </a:xfrm>
        </p:spPr>
        <p:txBody>
          <a:bodyPr/>
          <a:lstStyle/>
          <a:p>
            <a:pPr algn="ctr">
              <a:spcAft>
                <a:spcPts val="600"/>
              </a:spcAft>
            </a:pPr>
            <a:r>
              <a:rPr lang="en-US" sz="1600" b="1" dirty="0">
                <a:solidFill>
                  <a:srgbClr val="414042"/>
                </a:solidFill>
              </a:rPr>
              <a:t>REFLECT</a:t>
            </a:r>
            <a:endParaRPr lang="en-US" b="1" dirty="0">
              <a:solidFill>
                <a:srgbClr val="414042"/>
              </a:solidFill>
            </a:endParaRPr>
          </a:p>
          <a:p>
            <a:pPr algn="ctr">
              <a:spcAft>
                <a:spcPts val="600"/>
              </a:spcAft>
            </a:pPr>
            <a:endParaRPr lang="en-US" sz="500" b="1" dirty="0">
              <a:solidFill>
                <a:srgbClr val="414042"/>
              </a:solidFill>
            </a:endParaRPr>
          </a:p>
          <a:p>
            <a:pPr>
              <a:spcAft>
                <a:spcPts val="600"/>
              </a:spcAft>
            </a:pPr>
            <a:r>
              <a:rPr lang="en-US" sz="1600" b="1" dirty="0">
                <a:solidFill>
                  <a:srgbClr val="414042"/>
                </a:solidFill>
              </a:rPr>
              <a:t>View</a:t>
            </a:r>
            <a:r>
              <a:rPr lang="en-US" sz="1600" dirty="0">
                <a:solidFill>
                  <a:srgbClr val="414042"/>
                </a:solidFill>
              </a:rPr>
              <a:t> the </a:t>
            </a:r>
            <a:r>
              <a:rPr lang="en-US" sz="1600" dirty="0">
                <a:hlinkClick r:id="rId3"/>
              </a:rPr>
              <a:t>National Geographic photo gallery</a:t>
            </a:r>
            <a:r>
              <a:rPr lang="en-US" sz="1600" dirty="0"/>
              <a:t> </a:t>
            </a:r>
            <a:r>
              <a:rPr lang="en-US" sz="1600" dirty="0">
                <a:solidFill>
                  <a:srgbClr val="414042"/>
                </a:solidFill>
              </a:rPr>
              <a:t>showing the diversity of living things.</a:t>
            </a:r>
            <a:endParaRPr lang="en-US" sz="1600" dirty="0">
              <a:solidFill>
                <a:srgbClr val="414042"/>
              </a:solidFill>
              <a:ea typeface="+mn-lt"/>
              <a:cs typeface="+mn-lt"/>
            </a:endParaRPr>
          </a:p>
          <a:p>
            <a:pPr marL="285750" indent="-285750">
              <a:spcAft>
                <a:spcPts val="600"/>
              </a:spcAft>
              <a:buFont typeface="Arial" panose="020B0604020202020204" pitchFamily="34" charset="0"/>
              <a:buChar char="•"/>
            </a:pPr>
            <a:r>
              <a:rPr lang="en-US" sz="1600" dirty="0">
                <a:solidFill>
                  <a:srgbClr val="414042"/>
                </a:solidFill>
              </a:rPr>
              <a:t>Which image did you find most interesting? </a:t>
            </a:r>
          </a:p>
          <a:p>
            <a:pPr marL="285750" indent="-285750">
              <a:spcAft>
                <a:spcPts val="600"/>
              </a:spcAft>
              <a:buFont typeface="Arial" panose="020B0604020202020204" pitchFamily="34" charset="0"/>
              <a:buChar char="•"/>
            </a:pPr>
            <a:r>
              <a:rPr lang="en-US" sz="1600" dirty="0">
                <a:solidFill>
                  <a:srgbClr val="414042"/>
                </a:solidFill>
              </a:rPr>
              <a:t>Read the information under the image. </a:t>
            </a:r>
          </a:p>
          <a:p>
            <a:pPr marL="285750" indent="-285750">
              <a:spcAft>
                <a:spcPts val="600"/>
              </a:spcAft>
              <a:buFont typeface="Arial" panose="020B0604020202020204" pitchFamily="34" charset="0"/>
              <a:buChar char="•"/>
            </a:pPr>
            <a:r>
              <a:rPr lang="en-US" sz="1600" dirty="0">
                <a:solidFill>
                  <a:srgbClr val="414042"/>
                </a:solidFill>
              </a:rPr>
              <a:t>What impacts are humans having?</a:t>
            </a:r>
          </a:p>
          <a:p>
            <a:pPr marL="285750" indent="-285750">
              <a:spcAft>
                <a:spcPts val="600"/>
              </a:spcAft>
              <a:buFont typeface="Arial" panose="020B0604020202020204" pitchFamily="34" charset="0"/>
              <a:buChar char="•"/>
            </a:pPr>
            <a:endParaRPr lang="en-US" sz="500" dirty="0">
              <a:solidFill>
                <a:srgbClr val="414042"/>
              </a:solidFill>
            </a:endParaRPr>
          </a:p>
          <a:p>
            <a:pPr>
              <a:spcAft>
                <a:spcPts val="600"/>
              </a:spcAft>
            </a:pPr>
            <a:r>
              <a:rPr lang="en-US" sz="1600" b="1" dirty="0">
                <a:solidFill>
                  <a:srgbClr val="414042"/>
                </a:solidFill>
              </a:rPr>
              <a:t>Pray – Visio Divina </a:t>
            </a:r>
          </a:p>
          <a:p>
            <a:r>
              <a:rPr lang="en-US" sz="1600" dirty="0">
                <a:hlinkClick r:id="rId4"/>
              </a:rPr>
              <a:t>Praying With Your Eyes: How to Get Started With Visio Divina</a:t>
            </a:r>
            <a:endParaRPr lang="en-US" sz="1600" dirty="0"/>
          </a:p>
          <a:p>
            <a:r>
              <a:rPr lang="en-US" sz="1600" dirty="0">
                <a:solidFill>
                  <a:srgbClr val="414042"/>
                </a:solidFill>
              </a:rPr>
              <a:t>Choose one of the photos from the National Geographic gallery, one of your own images of nature or sit in a quiet space outside to pray using Visio Divina.</a:t>
            </a:r>
          </a:p>
          <a:p>
            <a:pPr>
              <a:lnSpc>
                <a:spcPct val="100000"/>
              </a:lnSpc>
            </a:pPr>
            <a:endParaRPr lang="en-US" sz="1600" dirty="0"/>
          </a:p>
        </p:txBody>
      </p:sp>
      <p:sp>
        <p:nvSpPr>
          <p:cNvPr id="15" name="Text Placeholder 14"/>
          <p:cNvSpPr>
            <a:spLocks noGrp="1"/>
          </p:cNvSpPr>
          <p:nvPr>
            <p:ph type="body" sz="quarter" idx="14"/>
          </p:nvPr>
        </p:nvSpPr>
        <p:spPr>
          <a:xfrm>
            <a:off x="436286" y="1612488"/>
            <a:ext cx="3399706" cy="4437438"/>
          </a:xfrm>
        </p:spPr>
        <p:txBody>
          <a:bodyPr/>
          <a:lstStyle/>
          <a:p>
            <a:pPr>
              <a:lnSpc>
                <a:spcPct val="100000"/>
              </a:lnSpc>
            </a:pPr>
            <a:r>
              <a:rPr lang="en-US" sz="1600" dirty="0">
                <a:solidFill>
                  <a:srgbClr val="414042"/>
                </a:solidFill>
              </a:rPr>
              <a:t>Scientists and many governments agree that we are facing an environmental crisis; we are losing species at a rate 1,000 times greater than at any other time in recorded human history. </a:t>
            </a:r>
          </a:p>
          <a:p>
            <a:pPr>
              <a:lnSpc>
                <a:spcPct val="100000"/>
              </a:lnSpc>
            </a:pPr>
            <a:r>
              <a:rPr lang="en-US" sz="1600" dirty="0">
                <a:solidFill>
                  <a:srgbClr val="414042"/>
                </a:solidFill>
              </a:rPr>
              <a:t>We depend on healthy ecosystems and biodiversity for survival. Global health crises like the COVID-19 pandemic will happen more often if we fail to protect natural ecosystem buffers globally. </a:t>
            </a:r>
            <a:r>
              <a:rPr lang="en-US" sz="1000" dirty="0">
                <a:solidFill>
                  <a:schemeClr val="bg2">
                    <a:lumMod val="25000"/>
                  </a:schemeClr>
                </a:solidFill>
                <a:hlinkClick r:id="rId5"/>
              </a:rPr>
              <a:t>Source</a:t>
            </a:r>
            <a:endParaRPr lang="en-US" sz="1000" dirty="0">
              <a:solidFill>
                <a:schemeClr val="bg2">
                  <a:lumMod val="25000"/>
                </a:schemeClr>
              </a:solidFill>
            </a:endParaRPr>
          </a:p>
          <a:p>
            <a:pPr>
              <a:lnSpc>
                <a:spcPct val="100000"/>
              </a:lnSpc>
            </a:pPr>
            <a:r>
              <a:rPr lang="en-US" sz="1600" dirty="0">
                <a:solidFill>
                  <a:srgbClr val="414042"/>
                </a:solidFill>
              </a:rPr>
              <a:t>It is urgent that we limit global warming to prevent further loss of species.</a:t>
            </a:r>
          </a:p>
          <a:p>
            <a:pPr>
              <a:lnSpc>
                <a:spcPct val="100000"/>
              </a:lnSpc>
            </a:pPr>
            <a:endParaRPr lang="en-US" sz="1000" dirty="0">
              <a:solidFill>
                <a:schemeClr val="bg2">
                  <a:lumMod val="25000"/>
                </a:schemeClr>
              </a:solidFill>
            </a:endParaRPr>
          </a:p>
          <a:p>
            <a:pPr>
              <a:lnSpc>
                <a:spcPct val="100000"/>
              </a:lnSpc>
            </a:pPr>
            <a:endParaRPr lang="en-US" sz="1000" dirty="0">
              <a:solidFill>
                <a:schemeClr val="bg2">
                  <a:lumMod val="25000"/>
                </a:schemeClr>
              </a:solidFill>
            </a:endParaRPr>
          </a:p>
          <a:p>
            <a:pPr>
              <a:lnSpc>
                <a:spcPct val="100000"/>
              </a:lnSpc>
            </a:pPr>
            <a:endParaRPr lang="en-US" sz="1000" dirty="0">
              <a:solidFill>
                <a:schemeClr val="bg2">
                  <a:lumMod val="25000"/>
                </a:schemeClr>
              </a:solidFill>
            </a:endParaRPr>
          </a:p>
          <a:p>
            <a:pPr>
              <a:lnSpc>
                <a:spcPct val="100000"/>
              </a:lnSpc>
            </a:pPr>
            <a:endParaRPr lang="en-US" sz="1000" dirty="0">
              <a:solidFill>
                <a:schemeClr val="bg2">
                  <a:lumMod val="25000"/>
                </a:schemeClr>
              </a:solidFill>
            </a:endParaRPr>
          </a:p>
          <a:p>
            <a:pPr>
              <a:lnSpc>
                <a:spcPct val="100000"/>
              </a:lnSpc>
            </a:pPr>
            <a:endParaRPr lang="en-US" dirty="0"/>
          </a:p>
          <a:p>
            <a:endParaRPr lang="en-US" dirty="0"/>
          </a:p>
        </p:txBody>
      </p:sp>
      <p:sp>
        <p:nvSpPr>
          <p:cNvPr id="18" name="Round Diagonal Corner Rectangle 5">
            <a:extLst>
              <a:ext uri="{FF2B5EF4-FFF2-40B4-BE49-F238E27FC236}">
                <a16:creationId xmlns:a16="http://schemas.microsoft.com/office/drawing/2014/main" id="{E53E6F7E-26D7-42EC-8A22-FA801D852334}"/>
              </a:ext>
            </a:extLst>
          </p:cNvPr>
          <p:cNvSpPr/>
          <p:nvPr/>
        </p:nvSpPr>
        <p:spPr>
          <a:xfrm>
            <a:off x="4084320" y="1612488"/>
            <a:ext cx="7781615" cy="4361592"/>
          </a:xfrm>
          <a:prstGeom prst="round2DiagRect">
            <a:avLst/>
          </a:prstGeom>
          <a:noFill/>
          <a:ln w="5715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dirty="0">
              <a:solidFill>
                <a:srgbClr val="C3DDD7"/>
              </a:solidFill>
              <a:latin typeface="Arial" panose="020B0604020202020204" pitchFamily="34" charset="0"/>
            </a:endParaRPr>
          </a:p>
        </p:txBody>
      </p:sp>
      <p:grpSp>
        <p:nvGrpSpPr>
          <p:cNvPr id="32" name="Group 31">
            <a:extLst>
              <a:ext uri="{FF2B5EF4-FFF2-40B4-BE49-F238E27FC236}">
                <a16:creationId xmlns:a16="http://schemas.microsoft.com/office/drawing/2014/main" id="{8676DD34-C94B-49E3-9605-231455F0A859}"/>
              </a:ext>
            </a:extLst>
          </p:cNvPr>
          <p:cNvGrpSpPr>
            <a:grpSpLocks noChangeAspect="1"/>
          </p:cNvGrpSpPr>
          <p:nvPr/>
        </p:nvGrpSpPr>
        <p:grpSpPr>
          <a:xfrm>
            <a:off x="6848068" y="1760060"/>
            <a:ext cx="458313" cy="468000"/>
            <a:chOff x="7123713" y="4147693"/>
            <a:chExt cx="309778" cy="316325"/>
          </a:xfrm>
          <a:solidFill>
            <a:schemeClr val="bg2">
              <a:lumMod val="25000"/>
            </a:schemeClr>
          </a:solidFill>
        </p:grpSpPr>
        <p:sp>
          <p:nvSpPr>
            <p:cNvPr id="33" name="Freeform: Shape 32">
              <a:extLst>
                <a:ext uri="{FF2B5EF4-FFF2-40B4-BE49-F238E27FC236}">
                  <a16:creationId xmlns:a16="http://schemas.microsoft.com/office/drawing/2014/main" id="{DC4C0A27-0435-4C64-A9F5-A9E4DB3F9348}"/>
                </a:ext>
              </a:extLst>
            </p:cNvPr>
            <p:cNvSpPr/>
            <p:nvPr/>
          </p:nvSpPr>
          <p:spPr>
            <a:xfrm>
              <a:off x="7193866" y="4219145"/>
              <a:ext cx="166211" cy="216797"/>
            </a:xfrm>
            <a:custGeom>
              <a:avLst/>
              <a:gdLst>
                <a:gd name="connsiteX0" fmla="*/ 138441 w 166210"/>
                <a:gd name="connsiteY0" fmla="*/ 21217 h 216796"/>
                <a:gd name="connsiteX1" fmla="*/ 73583 w 166210"/>
                <a:gd name="connsiteY1" fmla="*/ 645 h 216796"/>
                <a:gd name="connsiteX2" fmla="*/ 799 w 166210"/>
                <a:gd name="connsiteY2" fmla="*/ 72417 h 216796"/>
                <a:gd name="connsiteX3" fmla="*/ 35812 w 166210"/>
                <a:gd name="connsiteY3" fmla="*/ 151307 h 216796"/>
                <a:gd name="connsiteX4" fmla="*/ 38329 w 166210"/>
                <a:gd name="connsiteY4" fmla="*/ 155715 h 216796"/>
                <a:gd name="connsiteX5" fmla="*/ 38329 w 166210"/>
                <a:gd name="connsiteY5" fmla="*/ 199339 h 216796"/>
                <a:gd name="connsiteX6" fmla="*/ 56395 w 166210"/>
                <a:gd name="connsiteY6" fmla="*/ 217405 h 216796"/>
                <a:gd name="connsiteX7" fmla="*/ 109872 w 166210"/>
                <a:gd name="connsiteY7" fmla="*/ 217405 h 216796"/>
                <a:gd name="connsiteX8" fmla="*/ 127938 w 166210"/>
                <a:gd name="connsiteY8" fmla="*/ 199339 h 216796"/>
                <a:gd name="connsiteX9" fmla="*/ 127938 w 166210"/>
                <a:gd name="connsiteY9" fmla="*/ 155980 h 216796"/>
                <a:gd name="connsiteX10" fmla="*/ 130612 w 166210"/>
                <a:gd name="connsiteY10" fmla="*/ 151222 h 216796"/>
                <a:gd name="connsiteX11" fmla="*/ 151233 w 166210"/>
                <a:gd name="connsiteY11" fmla="*/ 35672 h 216796"/>
                <a:gd name="connsiteX12" fmla="*/ 138441 w 166210"/>
                <a:gd name="connsiteY12" fmla="*/ 21241 h 216796"/>
                <a:gd name="connsiteX13" fmla="*/ 57744 w 166210"/>
                <a:gd name="connsiteY13" fmla="*/ 198038 h 216796"/>
                <a:gd name="connsiteX14" fmla="*/ 57744 w 166210"/>
                <a:gd name="connsiteY14" fmla="*/ 184970 h 216796"/>
                <a:gd name="connsiteX15" fmla="*/ 108631 w 166210"/>
                <a:gd name="connsiteY15" fmla="*/ 184970 h 216796"/>
                <a:gd name="connsiteX16" fmla="*/ 108631 w 166210"/>
                <a:gd name="connsiteY16" fmla="*/ 198014 h 216796"/>
                <a:gd name="connsiteX17" fmla="*/ 119519 w 166210"/>
                <a:gd name="connsiteY17" fmla="*/ 135384 h 216796"/>
                <a:gd name="connsiteX18" fmla="*/ 108583 w 166210"/>
                <a:gd name="connsiteY18" fmla="*/ 156016 h 216796"/>
                <a:gd name="connsiteX19" fmla="*/ 108583 w 166210"/>
                <a:gd name="connsiteY19" fmla="*/ 169542 h 216796"/>
                <a:gd name="connsiteX20" fmla="*/ 57696 w 166210"/>
                <a:gd name="connsiteY20" fmla="*/ 169542 h 216796"/>
                <a:gd name="connsiteX21" fmla="*/ 57696 w 166210"/>
                <a:gd name="connsiteY21" fmla="*/ 155775 h 216796"/>
                <a:gd name="connsiteX22" fmla="*/ 46856 w 166210"/>
                <a:gd name="connsiteY22" fmla="*/ 135468 h 216796"/>
                <a:gd name="connsiteX23" fmla="*/ 30791 w 166210"/>
                <a:gd name="connsiteY23" fmla="*/ 46911 h 216796"/>
                <a:gd name="connsiteX24" fmla="*/ 75762 w 166210"/>
                <a:gd name="connsiteY24" fmla="*/ 19940 h 216796"/>
                <a:gd name="connsiteX25" fmla="*/ 146343 w 166210"/>
                <a:gd name="connsiteY25" fmla="*/ 75815 h 216796"/>
                <a:gd name="connsiteX26" fmla="*/ 119519 w 166210"/>
                <a:gd name="connsiteY26" fmla="*/ 135384 h 21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6210" h="216796">
                  <a:moveTo>
                    <a:pt x="138441" y="21217"/>
                  </a:moveTo>
                  <a:cubicBezTo>
                    <a:pt x="120726" y="5456"/>
                    <a:pt x="97143" y="-2024"/>
                    <a:pt x="73583" y="645"/>
                  </a:cubicBezTo>
                  <a:cubicBezTo>
                    <a:pt x="36101" y="4848"/>
                    <a:pt x="5496" y="35031"/>
                    <a:pt x="799" y="72417"/>
                  </a:cubicBezTo>
                  <a:cubicBezTo>
                    <a:pt x="-3171" y="103187"/>
                    <a:pt x="10330" y="133607"/>
                    <a:pt x="35812" y="151307"/>
                  </a:cubicBezTo>
                  <a:cubicBezTo>
                    <a:pt x="37330" y="152268"/>
                    <a:pt x="38272" y="153919"/>
                    <a:pt x="38329" y="155715"/>
                  </a:cubicBezTo>
                  <a:lnTo>
                    <a:pt x="38329" y="199339"/>
                  </a:lnTo>
                  <a:cubicBezTo>
                    <a:pt x="38329" y="209317"/>
                    <a:pt x="46418" y="217405"/>
                    <a:pt x="56395" y="217405"/>
                  </a:cubicBezTo>
                  <a:lnTo>
                    <a:pt x="109872" y="217405"/>
                  </a:lnTo>
                  <a:cubicBezTo>
                    <a:pt x="119850" y="217405"/>
                    <a:pt x="127938" y="209317"/>
                    <a:pt x="127938" y="199339"/>
                  </a:cubicBezTo>
                  <a:lnTo>
                    <a:pt x="127938" y="155980"/>
                  </a:lnTo>
                  <a:cubicBezTo>
                    <a:pt x="127986" y="154049"/>
                    <a:pt x="128988" y="152267"/>
                    <a:pt x="130612" y="151222"/>
                  </a:cubicBezTo>
                  <a:cubicBezTo>
                    <a:pt x="168214" y="125008"/>
                    <a:pt x="177447" y="73275"/>
                    <a:pt x="151233" y="35672"/>
                  </a:cubicBezTo>
                  <a:cubicBezTo>
                    <a:pt x="147544" y="30381"/>
                    <a:pt x="143251" y="25538"/>
                    <a:pt x="138441" y="21241"/>
                  </a:cubicBezTo>
                  <a:close/>
                  <a:moveTo>
                    <a:pt x="57744" y="198038"/>
                  </a:moveTo>
                  <a:lnTo>
                    <a:pt x="57744" y="184970"/>
                  </a:lnTo>
                  <a:lnTo>
                    <a:pt x="108631" y="184970"/>
                  </a:lnTo>
                  <a:lnTo>
                    <a:pt x="108631" y="198014"/>
                  </a:lnTo>
                  <a:close/>
                  <a:moveTo>
                    <a:pt x="119519" y="135384"/>
                  </a:moveTo>
                  <a:cubicBezTo>
                    <a:pt x="112727" y="140066"/>
                    <a:pt x="108646" y="147767"/>
                    <a:pt x="108583" y="156016"/>
                  </a:cubicBezTo>
                  <a:lnTo>
                    <a:pt x="108583" y="169542"/>
                  </a:lnTo>
                  <a:lnTo>
                    <a:pt x="57696" y="169542"/>
                  </a:lnTo>
                  <a:lnTo>
                    <a:pt x="57696" y="155775"/>
                  </a:lnTo>
                  <a:cubicBezTo>
                    <a:pt x="57625" y="147640"/>
                    <a:pt x="53576" y="140054"/>
                    <a:pt x="46856" y="135468"/>
                  </a:cubicBezTo>
                  <a:cubicBezTo>
                    <a:pt x="17965" y="115450"/>
                    <a:pt x="10773" y="75801"/>
                    <a:pt x="30791" y="46911"/>
                  </a:cubicBezTo>
                  <a:cubicBezTo>
                    <a:pt x="41209" y="31876"/>
                    <a:pt x="57593" y="22050"/>
                    <a:pt x="75762" y="19940"/>
                  </a:cubicBezTo>
                  <a:cubicBezTo>
                    <a:pt x="110682" y="15879"/>
                    <a:pt x="142282" y="40896"/>
                    <a:pt x="146343" y="75815"/>
                  </a:cubicBezTo>
                  <a:cubicBezTo>
                    <a:pt x="149050" y="99096"/>
                    <a:pt x="138745" y="121980"/>
                    <a:pt x="119519" y="135384"/>
                  </a:cubicBezTo>
                  <a:close/>
                </a:path>
              </a:pathLst>
            </a:custGeom>
            <a:grpFill/>
            <a:ln w="1203" cap="flat">
              <a:noFill/>
              <a:prstDash val="solid"/>
              <a:miter/>
            </a:ln>
          </p:spPr>
          <p:txBody>
            <a:bodyPr rtlCol="0" anchor="ctr"/>
            <a:lstStyle/>
            <a:p>
              <a:endParaRPr lang="en-AU"/>
            </a:p>
          </p:txBody>
        </p:sp>
        <p:sp>
          <p:nvSpPr>
            <p:cNvPr id="34" name="Freeform: Shape 33">
              <a:extLst>
                <a:ext uri="{FF2B5EF4-FFF2-40B4-BE49-F238E27FC236}">
                  <a16:creationId xmlns:a16="http://schemas.microsoft.com/office/drawing/2014/main" id="{912C2C3C-DAC5-45EA-8AD5-A4E57B87A45B}"/>
                </a:ext>
              </a:extLst>
            </p:cNvPr>
            <p:cNvSpPr/>
            <p:nvPr/>
          </p:nvSpPr>
          <p:spPr>
            <a:xfrm>
              <a:off x="7238097" y="4444747"/>
              <a:ext cx="77083" cy="19271"/>
            </a:xfrm>
            <a:custGeom>
              <a:avLst/>
              <a:gdLst>
                <a:gd name="connsiteX0" fmla="*/ 68014 w 77083"/>
                <a:gd name="connsiteY0" fmla="*/ 114 h 19270"/>
                <a:gd name="connsiteX1" fmla="*/ 9792 w 77083"/>
                <a:gd name="connsiteY1" fmla="*/ 114 h 19270"/>
                <a:gd name="connsiteX2" fmla="*/ 114 w 77083"/>
                <a:gd name="connsiteY2" fmla="*/ 9792 h 19270"/>
                <a:gd name="connsiteX3" fmla="*/ 9792 w 77083"/>
                <a:gd name="connsiteY3" fmla="*/ 19469 h 19270"/>
                <a:gd name="connsiteX4" fmla="*/ 68014 w 77083"/>
                <a:gd name="connsiteY4" fmla="*/ 19469 h 19270"/>
                <a:gd name="connsiteX5" fmla="*/ 77691 w 77083"/>
                <a:gd name="connsiteY5" fmla="*/ 9792 h 19270"/>
                <a:gd name="connsiteX6" fmla="*/ 68014 w 77083"/>
                <a:gd name="connsiteY6" fmla="*/ 114 h 1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83" h="19270">
                  <a:moveTo>
                    <a:pt x="68014" y="114"/>
                  </a:moveTo>
                  <a:lnTo>
                    <a:pt x="9792" y="114"/>
                  </a:lnTo>
                  <a:cubicBezTo>
                    <a:pt x="4447" y="114"/>
                    <a:pt x="114" y="4447"/>
                    <a:pt x="114" y="9792"/>
                  </a:cubicBezTo>
                  <a:cubicBezTo>
                    <a:pt x="114" y="15137"/>
                    <a:pt x="4447" y="19469"/>
                    <a:pt x="9792" y="19469"/>
                  </a:cubicBezTo>
                  <a:lnTo>
                    <a:pt x="68014" y="19469"/>
                  </a:lnTo>
                  <a:cubicBezTo>
                    <a:pt x="73358" y="19469"/>
                    <a:pt x="77691" y="15137"/>
                    <a:pt x="77691" y="9792"/>
                  </a:cubicBezTo>
                  <a:cubicBezTo>
                    <a:pt x="77691" y="4447"/>
                    <a:pt x="73358" y="114"/>
                    <a:pt x="68014" y="114"/>
                  </a:cubicBezTo>
                  <a:close/>
                </a:path>
              </a:pathLst>
            </a:custGeom>
            <a:grpFill/>
            <a:ln w="1203" cap="flat">
              <a:noFill/>
              <a:prstDash val="solid"/>
              <a:miter/>
            </a:ln>
          </p:spPr>
          <p:txBody>
            <a:bodyPr rtlCol="0" anchor="ctr"/>
            <a:lstStyle/>
            <a:p>
              <a:endParaRPr lang="en-AU"/>
            </a:p>
          </p:txBody>
        </p:sp>
        <p:sp>
          <p:nvSpPr>
            <p:cNvPr id="35" name="Freeform: Shape 34">
              <a:extLst>
                <a:ext uri="{FF2B5EF4-FFF2-40B4-BE49-F238E27FC236}">
                  <a16:creationId xmlns:a16="http://schemas.microsoft.com/office/drawing/2014/main" id="{3F31D132-AB6A-4CE3-BAD7-174A8257B632}"/>
                </a:ext>
              </a:extLst>
            </p:cNvPr>
            <p:cNvSpPr/>
            <p:nvPr/>
          </p:nvSpPr>
          <p:spPr>
            <a:xfrm>
              <a:off x="7123713" y="4292989"/>
              <a:ext cx="51790" cy="19271"/>
            </a:xfrm>
            <a:custGeom>
              <a:avLst/>
              <a:gdLst>
                <a:gd name="connsiteX0" fmla="*/ 51886 w 51790"/>
                <a:gd name="connsiteY0" fmla="*/ 9750 h 19270"/>
                <a:gd name="connsiteX1" fmla="*/ 42251 w 51790"/>
                <a:gd name="connsiteY1" fmla="*/ 114 h 19270"/>
                <a:gd name="connsiteX2" fmla="*/ 9792 w 51790"/>
                <a:gd name="connsiteY2" fmla="*/ 114 h 19270"/>
                <a:gd name="connsiteX3" fmla="*/ 114 w 51790"/>
                <a:gd name="connsiteY3" fmla="*/ 9792 h 19270"/>
                <a:gd name="connsiteX4" fmla="*/ 9792 w 51790"/>
                <a:gd name="connsiteY4" fmla="*/ 19469 h 19270"/>
                <a:gd name="connsiteX5" fmla="*/ 42203 w 51790"/>
                <a:gd name="connsiteY5" fmla="*/ 19469 h 19270"/>
                <a:gd name="connsiteX6" fmla="*/ 51887 w 51790"/>
                <a:gd name="connsiteY6" fmla="*/ 9882 h 19270"/>
                <a:gd name="connsiteX7" fmla="*/ 51886 w 51790"/>
                <a:gd name="connsiteY7" fmla="*/ 9750 h 1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90" h="19270">
                  <a:moveTo>
                    <a:pt x="51886" y="9750"/>
                  </a:moveTo>
                  <a:cubicBezTo>
                    <a:pt x="51886" y="4428"/>
                    <a:pt x="47572" y="114"/>
                    <a:pt x="42251" y="114"/>
                  </a:cubicBezTo>
                  <a:lnTo>
                    <a:pt x="9792" y="114"/>
                  </a:lnTo>
                  <a:cubicBezTo>
                    <a:pt x="4447" y="114"/>
                    <a:pt x="114" y="4447"/>
                    <a:pt x="114" y="9792"/>
                  </a:cubicBezTo>
                  <a:cubicBezTo>
                    <a:pt x="114" y="15137"/>
                    <a:pt x="4447" y="19469"/>
                    <a:pt x="9792" y="19469"/>
                  </a:cubicBezTo>
                  <a:lnTo>
                    <a:pt x="42203" y="19469"/>
                  </a:lnTo>
                  <a:cubicBezTo>
                    <a:pt x="47524" y="19496"/>
                    <a:pt x="51860" y="15204"/>
                    <a:pt x="51887" y="9882"/>
                  </a:cubicBezTo>
                  <a:cubicBezTo>
                    <a:pt x="51887" y="9838"/>
                    <a:pt x="51887" y="9794"/>
                    <a:pt x="51886" y="9750"/>
                  </a:cubicBezTo>
                  <a:close/>
                </a:path>
              </a:pathLst>
            </a:custGeom>
            <a:grpFill/>
            <a:ln w="1203" cap="flat">
              <a:noFill/>
              <a:prstDash val="solid"/>
              <a:miter/>
            </a:ln>
          </p:spPr>
          <p:txBody>
            <a:bodyPr rtlCol="0" anchor="ctr"/>
            <a:lstStyle/>
            <a:p>
              <a:endParaRPr lang="en-AU"/>
            </a:p>
          </p:txBody>
        </p:sp>
        <p:sp>
          <p:nvSpPr>
            <p:cNvPr id="36" name="Freeform: Shape 35">
              <a:extLst>
                <a:ext uri="{FF2B5EF4-FFF2-40B4-BE49-F238E27FC236}">
                  <a16:creationId xmlns:a16="http://schemas.microsoft.com/office/drawing/2014/main" id="{09885294-C6B3-4397-ACC9-E6F32223210A}"/>
                </a:ext>
              </a:extLst>
            </p:cNvPr>
            <p:cNvSpPr/>
            <p:nvPr/>
          </p:nvSpPr>
          <p:spPr>
            <a:xfrm>
              <a:off x="7381701" y="4292893"/>
              <a:ext cx="51790" cy="19271"/>
            </a:xfrm>
            <a:custGeom>
              <a:avLst/>
              <a:gdLst>
                <a:gd name="connsiteX0" fmla="*/ 42203 w 51790"/>
                <a:gd name="connsiteY0" fmla="*/ 114 h 19270"/>
                <a:gd name="connsiteX1" fmla="*/ 9792 w 51790"/>
                <a:gd name="connsiteY1" fmla="*/ 114 h 19270"/>
                <a:gd name="connsiteX2" fmla="*/ 114 w 51790"/>
                <a:gd name="connsiteY2" fmla="*/ 9792 h 19270"/>
                <a:gd name="connsiteX3" fmla="*/ 9792 w 51790"/>
                <a:gd name="connsiteY3" fmla="*/ 19469 h 19270"/>
                <a:gd name="connsiteX4" fmla="*/ 42203 w 51790"/>
                <a:gd name="connsiteY4" fmla="*/ 19469 h 19270"/>
                <a:gd name="connsiteX5" fmla="*/ 51880 w 51790"/>
                <a:gd name="connsiteY5" fmla="*/ 9792 h 19270"/>
                <a:gd name="connsiteX6" fmla="*/ 42203 w 51790"/>
                <a:gd name="connsiteY6" fmla="*/ 114 h 1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790" h="19270">
                  <a:moveTo>
                    <a:pt x="42203" y="114"/>
                  </a:moveTo>
                  <a:lnTo>
                    <a:pt x="9792" y="114"/>
                  </a:lnTo>
                  <a:cubicBezTo>
                    <a:pt x="4447" y="114"/>
                    <a:pt x="114" y="4447"/>
                    <a:pt x="114" y="9792"/>
                  </a:cubicBezTo>
                  <a:cubicBezTo>
                    <a:pt x="114" y="15137"/>
                    <a:pt x="4447" y="19469"/>
                    <a:pt x="9792" y="19469"/>
                  </a:cubicBezTo>
                  <a:lnTo>
                    <a:pt x="42203" y="19469"/>
                  </a:lnTo>
                  <a:cubicBezTo>
                    <a:pt x="47547" y="19469"/>
                    <a:pt x="51880" y="15137"/>
                    <a:pt x="51880" y="9792"/>
                  </a:cubicBezTo>
                  <a:cubicBezTo>
                    <a:pt x="51880" y="4447"/>
                    <a:pt x="47547" y="114"/>
                    <a:pt x="42203" y="114"/>
                  </a:cubicBezTo>
                  <a:close/>
                </a:path>
              </a:pathLst>
            </a:custGeom>
            <a:grpFill/>
            <a:ln w="1203" cap="flat">
              <a:noFill/>
              <a:prstDash val="solid"/>
              <a:miter/>
            </a:ln>
          </p:spPr>
          <p:txBody>
            <a:bodyPr rtlCol="0" anchor="ctr"/>
            <a:lstStyle/>
            <a:p>
              <a:endParaRPr lang="en-AU"/>
            </a:p>
          </p:txBody>
        </p:sp>
        <p:sp>
          <p:nvSpPr>
            <p:cNvPr id="37" name="Freeform: Shape 36">
              <a:extLst>
                <a:ext uri="{FF2B5EF4-FFF2-40B4-BE49-F238E27FC236}">
                  <a16:creationId xmlns:a16="http://schemas.microsoft.com/office/drawing/2014/main" id="{96040FED-EBEE-485D-8233-F4971DA08A58}"/>
                </a:ext>
              </a:extLst>
            </p:cNvPr>
            <p:cNvSpPr/>
            <p:nvPr/>
          </p:nvSpPr>
          <p:spPr>
            <a:xfrm>
              <a:off x="7268876" y="4147693"/>
              <a:ext cx="19271" cy="51790"/>
            </a:xfrm>
            <a:custGeom>
              <a:avLst/>
              <a:gdLst>
                <a:gd name="connsiteX0" fmla="*/ 9834 w 19270"/>
                <a:gd name="connsiteY0" fmla="*/ 51886 h 51790"/>
                <a:gd name="connsiteX1" fmla="*/ 19469 w 19270"/>
                <a:gd name="connsiteY1" fmla="*/ 42251 h 51790"/>
                <a:gd name="connsiteX2" fmla="*/ 19469 w 19270"/>
                <a:gd name="connsiteY2" fmla="*/ 9792 h 51790"/>
                <a:gd name="connsiteX3" fmla="*/ 9792 w 19270"/>
                <a:gd name="connsiteY3" fmla="*/ 114 h 51790"/>
                <a:gd name="connsiteX4" fmla="*/ 114 w 19270"/>
                <a:gd name="connsiteY4" fmla="*/ 9792 h 51790"/>
                <a:gd name="connsiteX5" fmla="*/ 114 w 19270"/>
                <a:gd name="connsiteY5" fmla="*/ 42203 h 51790"/>
                <a:gd name="connsiteX6" fmla="*/ 9701 w 19270"/>
                <a:gd name="connsiteY6" fmla="*/ 51887 h 51790"/>
                <a:gd name="connsiteX7" fmla="*/ 9834 w 19270"/>
                <a:gd name="connsiteY7" fmla="*/ 51886 h 5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70" h="51790">
                  <a:moveTo>
                    <a:pt x="9834" y="51886"/>
                  </a:moveTo>
                  <a:cubicBezTo>
                    <a:pt x="15155" y="51886"/>
                    <a:pt x="19469" y="47572"/>
                    <a:pt x="19469" y="42251"/>
                  </a:cubicBezTo>
                  <a:lnTo>
                    <a:pt x="19469" y="9792"/>
                  </a:lnTo>
                  <a:cubicBezTo>
                    <a:pt x="19469" y="4447"/>
                    <a:pt x="15137" y="114"/>
                    <a:pt x="9792" y="114"/>
                  </a:cubicBezTo>
                  <a:cubicBezTo>
                    <a:pt x="4447" y="114"/>
                    <a:pt x="114" y="4447"/>
                    <a:pt x="114" y="9792"/>
                  </a:cubicBezTo>
                  <a:lnTo>
                    <a:pt x="114" y="42203"/>
                  </a:lnTo>
                  <a:cubicBezTo>
                    <a:pt x="87" y="47524"/>
                    <a:pt x="4380" y="51860"/>
                    <a:pt x="9701" y="51887"/>
                  </a:cubicBezTo>
                  <a:cubicBezTo>
                    <a:pt x="9745" y="51887"/>
                    <a:pt x="9790" y="51887"/>
                    <a:pt x="9834" y="51886"/>
                  </a:cubicBezTo>
                  <a:close/>
                </a:path>
              </a:pathLst>
            </a:custGeom>
            <a:grpFill/>
            <a:ln w="1203" cap="flat">
              <a:noFill/>
              <a:prstDash val="solid"/>
              <a:miter/>
            </a:ln>
          </p:spPr>
          <p:txBody>
            <a:bodyPr rtlCol="0" anchor="ctr"/>
            <a:lstStyle/>
            <a:p>
              <a:endParaRPr lang="en-AU"/>
            </a:p>
          </p:txBody>
        </p:sp>
        <p:sp>
          <p:nvSpPr>
            <p:cNvPr id="38" name="Freeform: Shape 37">
              <a:extLst>
                <a:ext uri="{FF2B5EF4-FFF2-40B4-BE49-F238E27FC236}">
                  <a16:creationId xmlns:a16="http://schemas.microsoft.com/office/drawing/2014/main" id="{97E94134-ED22-4A26-AA0F-E003BF326B9D}"/>
                </a:ext>
              </a:extLst>
            </p:cNvPr>
            <p:cNvSpPr/>
            <p:nvPr/>
          </p:nvSpPr>
          <p:spPr>
            <a:xfrm>
              <a:off x="7348663" y="4372644"/>
              <a:ext cx="42155" cy="42155"/>
            </a:xfrm>
            <a:custGeom>
              <a:avLst/>
              <a:gdLst>
                <a:gd name="connsiteX0" fmla="*/ 16645 w 42154"/>
                <a:gd name="connsiteY0" fmla="*/ 2950 h 42154"/>
                <a:gd name="connsiteX1" fmla="*/ 2950 w 42154"/>
                <a:gd name="connsiteY1" fmla="*/ 2950 h 42154"/>
                <a:gd name="connsiteX2" fmla="*/ 2950 w 42154"/>
                <a:gd name="connsiteY2" fmla="*/ 16645 h 42154"/>
                <a:gd name="connsiteX3" fmla="*/ 25834 w 42154"/>
                <a:gd name="connsiteY3" fmla="*/ 39529 h 42154"/>
                <a:gd name="connsiteX4" fmla="*/ 39523 w 42154"/>
                <a:gd name="connsiteY4" fmla="*/ 39535 h 42154"/>
                <a:gd name="connsiteX5" fmla="*/ 39529 w 42154"/>
                <a:gd name="connsiteY5" fmla="*/ 25846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54" h="42154">
                  <a:moveTo>
                    <a:pt x="16645" y="2950"/>
                  </a:moveTo>
                  <a:cubicBezTo>
                    <a:pt x="12863" y="-831"/>
                    <a:pt x="6732" y="-831"/>
                    <a:pt x="2950" y="2950"/>
                  </a:cubicBezTo>
                  <a:cubicBezTo>
                    <a:pt x="-831" y="6732"/>
                    <a:pt x="-831" y="12863"/>
                    <a:pt x="2950" y="16645"/>
                  </a:cubicBezTo>
                  <a:lnTo>
                    <a:pt x="25834" y="39529"/>
                  </a:lnTo>
                  <a:cubicBezTo>
                    <a:pt x="29613" y="43310"/>
                    <a:pt x="35741" y="43313"/>
                    <a:pt x="39523" y="39535"/>
                  </a:cubicBezTo>
                  <a:cubicBezTo>
                    <a:pt x="43304" y="35757"/>
                    <a:pt x="43307" y="29628"/>
                    <a:pt x="39529" y="25846"/>
                  </a:cubicBezTo>
                  <a:close/>
                </a:path>
              </a:pathLst>
            </a:custGeom>
            <a:grpFill/>
            <a:ln w="1203" cap="flat">
              <a:noFill/>
              <a:prstDash val="solid"/>
              <a:miter/>
            </a:ln>
          </p:spPr>
          <p:txBody>
            <a:bodyPr rtlCol="0" anchor="ctr"/>
            <a:lstStyle/>
            <a:p>
              <a:endParaRPr lang="en-AU"/>
            </a:p>
          </p:txBody>
        </p:sp>
        <p:sp>
          <p:nvSpPr>
            <p:cNvPr id="39" name="Freeform: Shape 38">
              <a:extLst>
                <a:ext uri="{FF2B5EF4-FFF2-40B4-BE49-F238E27FC236}">
                  <a16:creationId xmlns:a16="http://schemas.microsoft.com/office/drawing/2014/main" id="{E6F37819-E46D-46A7-BC53-88F3838B0EC8}"/>
                </a:ext>
              </a:extLst>
            </p:cNvPr>
            <p:cNvSpPr/>
            <p:nvPr/>
          </p:nvSpPr>
          <p:spPr>
            <a:xfrm>
              <a:off x="7166280" y="4190248"/>
              <a:ext cx="42155" cy="42155"/>
            </a:xfrm>
            <a:custGeom>
              <a:avLst/>
              <a:gdLst>
                <a:gd name="connsiteX0" fmla="*/ 25820 w 42154"/>
                <a:gd name="connsiteY0" fmla="*/ 39526 h 42154"/>
                <a:gd name="connsiteX1" fmla="*/ 39514 w 42154"/>
                <a:gd name="connsiteY1" fmla="*/ 39526 h 42154"/>
                <a:gd name="connsiteX2" fmla="*/ 39514 w 42154"/>
                <a:gd name="connsiteY2" fmla="*/ 25832 h 42154"/>
                <a:gd name="connsiteX3" fmla="*/ 16630 w 42154"/>
                <a:gd name="connsiteY3" fmla="*/ 2948 h 42154"/>
                <a:gd name="connsiteX4" fmla="*/ 2948 w 42154"/>
                <a:gd name="connsiteY4" fmla="*/ 2948 h 42154"/>
                <a:gd name="connsiteX5" fmla="*/ 2948 w 42154"/>
                <a:gd name="connsiteY5" fmla="*/ 16630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54" h="42154">
                  <a:moveTo>
                    <a:pt x="25820" y="39526"/>
                  </a:moveTo>
                  <a:cubicBezTo>
                    <a:pt x="29601" y="43308"/>
                    <a:pt x="35733" y="43308"/>
                    <a:pt x="39514" y="39526"/>
                  </a:cubicBezTo>
                  <a:cubicBezTo>
                    <a:pt x="43296" y="35745"/>
                    <a:pt x="43296" y="29614"/>
                    <a:pt x="39514" y="25832"/>
                  </a:cubicBezTo>
                  <a:lnTo>
                    <a:pt x="16630" y="2948"/>
                  </a:lnTo>
                  <a:cubicBezTo>
                    <a:pt x="12852" y="-830"/>
                    <a:pt x="6726" y="-830"/>
                    <a:pt x="2948" y="2948"/>
                  </a:cubicBezTo>
                  <a:cubicBezTo>
                    <a:pt x="-830" y="6726"/>
                    <a:pt x="-830" y="12852"/>
                    <a:pt x="2948" y="16630"/>
                  </a:cubicBezTo>
                  <a:close/>
                </a:path>
              </a:pathLst>
            </a:custGeom>
            <a:grpFill/>
            <a:ln w="1203" cap="flat">
              <a:noFill/>
              <a:prstDash val="solid"/>
              <a:miter/>
            </a:ln>
          </p:spPr>
          <p:txBody>
            <a:bodyPr rtlCol="0" anchor="ctr"/>
            <a:lstStyle/>
            <a:p>
              <a:endParaRPr lang="en-AU"/>
            </a:p>
          </p:txBody>
        </p:sp>
        <p:sp>
          <p:nvSpPr>
            <p:cNvPr id="40" name="Freeform: Shape 39">
              <a:extLst>
                <a:ext uri="{FF2B5EF4-FFF2-40B4-BE49-F238E27FC236}">
                  <a16:creationId xmlns:a16="http://schemas.microsoft.com/office/drawing/2014/main" id="{F1319D31-5124-40B7-902C-BC4ABAAFAA33}"/>
                </a:ext>
              </a:extLst>
            </p:cNvPr>
            <p:cNvSpPr/>
            <p:nvPr/>
          </p:nvSpPr>
          <p:spPr>
            <a:xfrm>
              <a:off x="7166268" y="4372632"/>
              <a:ext cx="42155" cy="42155"/>
            </a:xfrm>
            <a:custGeom>
              <a:avLst/>
              <a:gdLst>
                <a:gd name="connsiteX0" fmla="*/ 25832 w 42154"/>
                <a:gd name="connsiteY0" fmla="*/ 2962 h 42154"/>
                <a:gd name="connsiteX1" fmla="*/ 2948 w 42154"/>
                <a:gd name="connsiteY1" fmla="*/ 25846 h 42154"/>
                <a:gd name="connsiteX2" fmla="*/ 2948 w 42154"/>
                <a:gd name="connsiteY2" fmla="*/ 39529 h 42154"/>
                <a:gd name="connsiteX3" fmla="*/ 16630 w 42154"/>
                <a:gd name="connsiteY3" fmla="*/ 39529 h 42154"/>
                <a:gd name="connsiteX4" fmla="*/ 39514 w 42154"/>
                <a:gd name="connsiteY4" fmla="*/ 16645 h 42154"/>
                <a:gd name="connsiteX5" fmla="*/ 39514 w 42154"/>
                <a:gd name="connsiteY5" fmla="*/ 2950 h 42154"/>
                <a:gd name="connsiteX6" fmla="*/ 25820 w 42154"/>
                <a:gd name="connsiteY6" fmla="*/ 2950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54" h="42154">
                  <a:moveTo>
                    <a:pt x="25832" y="2962"/>
                  </a:moveTo>
                  <a:lnTo>
                    <a:pt x="2948" y="25846"/>
                  </a:lnTo>
                  <a:cubicBezTo>
                    <a:pt x="-830" y="29625"/>
                    <a:pt x="-830" y="35750"/>
                    <a:pt x="2948" y="39529"/>
                  </a:cubicBezTo>
                  <a:cubicBezTo>
                    <a:pt x="6726" y="43307"/>
                    <a:pt x="12852" y="43307"/>
                    <a:pt x="16630" y="39529"/>
                  </a:cubicBezTo>
                  <a:lnTo>
                    <a:pt x="39514" y="16645"/>
                  </a:lnTo>
                  <a:cubicBezTo>
                    <a:pt x="43296" y="12863"/>
                    <a:pt x="43296" y="6732"/>
                    <a:pt x="39514" y="2950"/>
                  </a:cubicBezTo>
                  <a:cubicBezTo>
                    <a:pt x="35733" y="-831"/>
                    <a:pt x="29601" y="-831"/>
                    <a:pt x="25820" y="2950"/>
                  </a:cubicBezTo>
                  <a:close/>
                </a:path>
              </a:pathLst>
            </a:custGeom>
            <a:grpFill/>
            <a:ln w="1203" cap="flat">
              <a:noFill/>
              <a:prstDash val="solid"/>
              <a:miter/>
            </a:ln>
          </p:spPr>
          <p:txBody>
            <a:bodyPr rtlCol="0" anchor="ctr"/>
            <a:lstStyle/>
            <a:p>
              <a:endParaRPr lang="en-AU"/>
            </a:p>
          </p:txBody>
        </p:sp>
        <p:sp>
          <p:nvSpPr>
            <p:cNvPr id="41" name="Freeform: Shape 40">
              <a:extLst>
                <a:ext uri="{FF2B5EF4-FFF2-40B4-BE49-F238E27FC236}">
                  <a16:creationId xmlns:a16="http://schemas.microsoft.com/office/drawing/2014/main" id="{826246D1-04E4-4945-99E4-D2E51AD0D8E1}"/>
                </a:ext>
              </a:extLst>
            </p:cNvPr>
            <p:cNvSpPr/>
            <p:nvPr/>
          </p:nvSpPr>
          <p:spPr>
            <a:xfrm>
              <a:off x="7348636" y="4190199"/>
              <a:ext cx="42155" cy="42155"/>
            </a:xfrm>
            <a:custGeom>
              <a:avLst/>
              <a:gdLst>
                <a:gd name="connsiteX0" fmla="*/ 9855 w 42154"/>
                <a:gd name="connsiteY0" fmla="*/ 42406 h 42154"/>
                <a:gd name="connsiteX1" fmla="*/ 16696 w 42154"/>
                <a:gd name="connsiteY1" fmla="*/ 39576 h 42154"/>
                <a:gd name="connsiteX2" fmla="*/ 39580 w 42154"/>
                <a:gd name="connsiteY2" fmla="*/ 16692 h 42154"/>
                <a:gd name="connsiteX3" fmla="*/ 39616 w 42154"/>
                <a:gd name="connsiteY3" fmla="*/ 2973 h 42154"/>
                <a:gd name="connsiteX4" fmla="*/ 25898 w 42154"/>
                <a:gd name="connsiteY4" fmla="*/ 2937 h 42154"/>
                <a:gd name="connsiteX5" fmla="*/ 3014 w 42154"/>
                <a:gd name="connsiteY5" fmla="*/ 25821 h 42154"/>
                <a:gd name="connsiteX6" fmla="*/ 2859 w 42154"/>
                <a:gd name="connsiteY6" fmla="*/ 39447 h 42154"/>
                <a:gd name="connsiteX7" fmla="*/ 9867 w 42154"/>
                <a:gd name="connsiteY7" fmla="*/ 42346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54" h="42154">
                  <a:moveTo>
                    <a:pt x="9855" y="42406"/>
                  </a:moveTo>
                  <a:cubicBezTo>
                    <a:pt x="12421" y="42412"/>
                    <a:pt x="14884" y="41393"/>
                    <a:pt x="16696" y="39576"/>
                  </a:cubicBezTo>
                  <a:lnTo>
                    <a:pt x="39580" y="16692"/>
                  </a:lnTo>
                  <a:cubicBezTo>
                    <a:pt x="43379" y="12914"/>
                    <a:pt x="43395" y="6772"/>
                    <a:pt x="39616" y="2973"/>
                  </a:cubicBezTo>
                  <a:cubicBezTo>
                    <a:pt x="35838" y="-825"/>
                    <a:pt x="29696" y="-841"/>
                    <a:pt x="25898" y="2937"/>
                  </a:cubicBezTo>
                  <a:lnTo>
                    <a:pt x="3014" y="25821"/>
                  </a:lnTo>
                  <a:cubicBezTo>
                    <a:pt x="-791" y="29541"/>
                    <a:pt x="-860" y="35642"/>
                    <a:pt x="2859" y="39447"/>
                  </a:cubicBezTo>
                  <a:cubicBezTo>
                    <a:pt x="4701" y="41331"/>
                    <a:pt x="7233" y="42378"/>
                    <a:pt x="9867" y="42346"/>
                  </a:cubicBezTo>
                  <a:close/>
                </a:path>
              </a:pathLst>
            </a:custGeom>
            <a:grpFill/>
            <a:ln w="1203" cap="flat">
              <a:noFill/>
              <a:prstDash val="solid"/>
              <a:miter/>
            </a:ln>
          </p:spPr>
          <p:txBody>
            <a:bodyPr rtlCol="0" anchor="ctr"/>
            <a:lstStyle/>
            <a:p>
              <a:endParaRPr lang="en-AU"/>
            </a:p>
          </p:txBody>
        </p:sp>
      </p:grpSp>
    </p:spTree>
    <p:extLst>
      <p:ext uri="{BB962C8B-B14F-4D97-AF65-F5344CB8AC3E}">
        <p14:creationId xmlns:p14="http://schemas.microsoft.com/office/powerpoint/2010/main" val="3419090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8F1B3315-EBE6-4AA5-AE51-ACD939430CD0}"/>
              </a:ext>
            </a:extLst>
          </p:cNvPr>
          <p:cNvSpPr txBox="1">
            <a:spLocks/>
          </p:cNvSpPr>
          <p:nvPr/>
        </p:nvSpPr>
        <p:spPr>
          <a:xfrm>
            <a:off x="479425" y="1234352"/>
            <a:ext cx="6470648" cy="4980682"/>
          </a:xfrm>
          <a:prstGeom prst="rect">
            <a:avLst/>
          </a:prstGeom>
        </p:spPr>
        <p:txBody>
          <a:bodyPr lIns="91440" tIns="45720" rIns="91440" bIns="45720" anchor="t"/>
          <a:lstStyle>
            <a:lvl1pPr marL="0" indent="0" algn="l" defTabSz="685800" rtl="0" eaLnBrk="1" latinLnBrk="0" hangingPunct="1">
              <a:lnSpc>
                <a:spcPct val="90000"/>
              </a:lnSpc>
              <a:spcBef>
                <a:spcPts val="750"/>
              </a:spcBef>
              <a:buFontTx/>
              <a:buNone/>
              <a:defRPr sz="1800" kern="1200" cap="none" baseline="0">
                <a:solidFill>
                  <a:srgbClr val="0C244C"/>
                </a:solidFill>
                <a:latin typeface="Arial"/>
                <a:ea typeface="+mn-ea"/>
                <a:cs typeface="Arial"/>
              </a:defRPr>
            </a:lvl1pPr>
            <a:lvl2pPr marL="0" indent="0" algn="l" defTabSz="685800" rtl="0" eaLnBrk="1" latinLnBrk="0" hangingPunct="1">
              <a:lnSpc>
                <a:spcPct val="90000"/>
              </a:lnSpc>
              <a:spcBef>
                <a:spcPts val="188"/>
              </a:spcBef>
              <a:buFontTx/>
              <a:buNone/>
              <a:defRPr sz="1800" kern="1200" cap="all">
                <a:solidFill>
                  <a:srgbClr val="0C244C"/>
                </a:solidFill>
                <a:latin typeface="Arial"/>
                <a:ea typeface="+mn-ea"/>
                <a:cs typeface="Arial"/>
              </a:defRPr>
            </a:lvl2pPr>
            <a:lvl3pPr marL="0" indent="-13500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3pPr>
            <a:lvl4pPr marL="324000" indent="-17145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4pPr>
            <a:lvl5pPr marL="445500" indent="-13500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dirty="0"/>
          </a:p>
        </p:txBody>
      </p:sp>
      <p:sp>
        <p:nvSpPr>
          <p:cNvPr id="4" name="Text Placeholder 3"/>
          <p:cNvSpPr>
            <a:spLocks noGrp="1"/>
          </p:cNvSpPr>
          <p:nvPr>
            <p:ph type="body" sz="quarter" idx="10"/>
          </p:nvPr>
        </p:nvSpPr>
        <p:spPr>
          <a:xfrm>
            <a:off x="342132" y="1244513"/>
            <a:ext cx="7463890" cy="2821292"/>
          </a:xfrm>
        </p:spPr>
        <p:txBody>
          <a:bodyPr/>
          <a:lstStyle/>
          <a:p>
            <a:pPr>
              <a:lnSpc>
                <a:spcPct val="100000"/>
              </a:lnSpc>
            </a:pPr>
            <a:r>
              <a:rPr lang="en-US" sz="1200" dirty="0">
                <a:solidFill>
                  <a:srgbClr val="414042"/>
                </a:solidFill>
              </a:rPr>
              <a:t>Excerpt from the Australian Catholic Bishops Conference Social Justice Statement 2021-22, </a:t>
            </a:r>
            <a:r>
              <a:rPr lang="en-US" sz="1200" i="1" dirty="0">
                <a:solidFill>
                  <a:srgbClr val="414042"/>
                </a:solidFill>
              </a:rPr>
              <a:t>CRY OF THE EARTH CRY OF THE POOR</a:t>
            </a:r>
            <a:br>
              <a:rPr lang="en-US" sz="1400" i="1" dirty="0">
                <a:solidFill>
                  <a:srgbClr val="414042"/>
                </a:solidFill>
              </a:rPr>
            </a:br>
            <a:endParaRPr lang="en-US" sz="500" i="1" dirty="0">
              <a:solidFill>
                <a:srgbClr val="414042"/>
              </a:solidFill>
            </a:endParaRPr>
          </a:p>
          <a:p>
            <a:pPr>
              <a:lnSpc>
                <a:spcPct val="100000"/>
              </a:lnSpc>
            </a:pPr>
            <a:r>
              <a:rPr lang="en-US" sz="1600" dirty="0">
                <a:solidFill>
                  <a:srgbClr val="414042"/>
                </a:solidFill>
              </a:rPr>
              <a:t>Our “interference with the intricate balance of natural ecosystems” is contributing to the outbreak and spread of zoonotic diseases which are caused by pathogens jumping from animals to humans.</a:t>
            </a:r>
          </a:p>
          <a:p>
            <a:pPr>
              <a:lnSpc>
                <a:spcPct val="100000"/>
              </a:lnSpc>
            </a:pPr>
            <a:r>
              <a:rPr lang="en-US" sz="1600" dirty="0">
                <a:solidFill>
                  <a:srgbClr val="414042"/>
                </a:solidFill>
              </a:rPr>
              <a:t>Nearly 70% of zoonotic infections are linked to human environmental changes.</a:t>
            </a:r>
            <a:r>
              <a:rPr lang="en-US" sz="1600" baseline="30000" dirty="0">
                <a:solidFill>
                  <a:srgbClr val="414042"/>
                </a:solidFill>
              </a:rPr>
              <a:t> </a:t>
            </a:r>
            <a:r>
              <a:rPr lang="en-US" sz="1600" dirty="0">
                <a:solidFill>
                  <a:srgbClr val="414042"/>
                </a:solidFill>
              </a:rPr>
              <a:t>Both COVID-19 and the Hendra virus are zoonotic. </a:t>
            </a:r>
          </a:p>
          <a:p>
            <a:pPr>
              <a:lnSpc>
                <a:spcPct val="100000"/>
              </a:lnSpc>
            </a:pPr>
            <a:r>
              <a:rPr lang="en-US" sz="1600" dirty="0">
                <a:solidFill>
                  <a:srgbClr val="414042"/>
                </a:solidFill>
              </a:rPr>
              <a:t>Fr Joshtrom Kureethadam, of the Vatican Dicastery for the Promotion of Integral Human Development says, “the COVID-19 crisis is part and parcel of recent warnings from the natural world.”</a:t>
            </a:r>
            <a:r>
              <a:rPr lang="en-US" baseline="30000" dirty="0">
                <a:solidFill>
                  <a:srgbClr val="414042"/>
                </a:solidFill>
              </a:rPr>
              <a:t> </a:t>
            </a:r>
            <a:r>
              <a:rPr lang="en-US" sz="1050" dirty="0">
                <a:solidFill>
                  <a:srgbClr val="000000"/>
                </a:solidFill>
                <a:hlinkClick r:id="rId3"/>
              </a:rPr>
              <a:t>Source</a:t>
            </a:r>
            <a:endParaRPr lang="en-US" sz="1100" dirty="0">
              <a:solidFill>
                <a:srgbClr val="000000"/>
              </a:solidFill>
            </a:endParaRPr>
          </a:p>
        </p:txBody>
      </p:sp>
      <p:sp>
        <p:nvSpPr>
          <p:cNvPr id="3" name="Title 2">
            <a:extLst>
              <a:ext uri="{FF2B5EF4-FFF2-40B4-BE49-F238E27FC236}">
                <a16:creationId xmlns:a16="http://schemas.microsoft.com/office/drawing/2014/main" id="{E8DBD392-9315-4810-AE11-70A96E819F8F}"/>
              </a:ext>
            </a:extLst>
          </p:cNvPr>
          <p:cNvSpPr>
            <a:spLocks noGrp="1"/>
          </p:cNvSpPr>
          <p:nvPr>
            <p:ph type="title"/>
          </p:nvPr>
        </p:nvSpPr>
        <p:spPr/>
        <p:txBody>
          <a:bodyPr/>
          <a:lstStyle/>
          <a:p>
            <a:r>
              <a:rPr lang="en-US" dirty="0"/>
              <a:t>CRY OF THE EARTH – disease </a:t>
            </a:r>
          </a:p>
        </p:txBody>
      </p:sp>
      <p:pic>
        <p:nvPicPr>
          <p:cNvPr id="5" name="Picture Placeholder 4" descr="cdc-k0KRNtqcjfw-unsplash.jpg" title="Close up graphic representation of a virus - a grey sphere with red triangles protuding from it,"/>
          <p:cNvPicPr>
            <a:picLocks noGrp="1" noChangeAspect="1"/>
          </p:cNvPicPr>
          <p:nvPr>
            <p:ph type="pic" sz="quarter" idx="11"/>
          </p:nvPr>
        </p:nvPicPr>
        <p:blipFill>
          <a:blip r:embed="rId4" cstate="print">
            <a:extLst>
              <a:ext uri="{28A0092B-C50C-407E-A947-70E740481C1C}">
                <a14:useLocalDpi xmlns:a14="http://schemas.microsoft.com/office/drawing/2010/main"/>
              </a:ext>
            </a:extLst>
          </a:blip>
          <a:srcRect/>
          <a:stretch>
            <a:fillRect/>
          </a:stretch>
        </p:blipFill>
        <p:spPr>
          <a:xfrm>
            <a:off x="7806023" y="1526902"/>
            <a:ext cx="4009941" cy="3784688"/>
          </a:xfrm>
        </p:spPr>
      </p:pic>
      <p:sp>
        <p:nvSpPr>
          <p:cNvPr id="6" name="Text Placeholder 5"/>
          <p:cNvSpPr>
            <a:spLocks noGrp="1"/>
          </p:cNvSpPr>
          <p:nvPr>
            <p:ph type="body" sz="quarter" idx="12"/>
          </p:nvPr>
        </p:nvSpPr>
        <p:spPr>
          <a:xfrm>
            <a:off x="7806022" y="5413907"/>
            <a:ext cx="4026107" cy="296013"/>
          </a:xfrm>
        </p:spPr>
        <p:txBody>
          <a:bodyPr/>
          <a:lstStyle/>
          <a:p>
            <a:pPr algn="ctr"/>
            <a:r>
              <a:rPr lang="en-US" dirty="0">
                <a:solidFill>
                  <a:srgbClr val="000000"/>
                </a:solidFill>
              </a:rPr>
              <a:t>Photo:</a:t>
            </a:r>
            <a:r>
              <a:rPr lang="en-US" dirty="0"/>
              <a:t> </a:t>
            </a:r>
            <a:r>
              <a:rPr lang="en-US" u="sng" dirty="0">
                <a:hlinkClick r:id="rId5"/>
              </a:rPr>
              <a:t>CDC on </a:t>
            </a:r>
            <a:r>
              <a:rPr lang="en-US" u="sng" dirty="0">
                <a:hlinkClick r:id="rId6"/>
              </a:rPr>
              <a:t>Unsplash</a:t>
            </a:r>
          </a:p>
          <a:p>
            <a:pPr algn="ctr"/>
            <a:endParaRPr lang="en-US" b="1" dirty="0">
              <a:hlinkClick r:id="rId7"/>
            </a:endParaRPr>
          </a:p>
          <a:p>
            <a:pPr algn="ctr"/>
            <a:endParaRPr lang="en-US" b="1" dirty="0">
              <a:hlinkClick r:id="rId8"/>
            </a:endParaRPr>
          </a:p>
          <a:p>
            <a:pPr algn="ctr"/>
            <a:endParaRPr lang="en-US" dirty="0"/>
          </a:p>
        </p:txBody>
      </p:sp>
      <p:sp>
        <p:nvSpPr>
          <p:cNvPr id="7" name="Round Diagonal Corner Rectangle 5">
            <a:extLst>
              <a:ext uri="{FF2B5EF4-FFF2-40B4-BE49-F238E27FC236}">
                <a16:creationId xmlns:a16="http://schemas.microsoft.com/office/drawing/2014/main" id="{0DCE9A17-4A92-47EB-B046-2D7462A337F1}"/>
              </a:ext>
            </a:extLst>
          </p:cNvPr>
          <p:cNvSpPr/>
          <p:nvPr/>
        </p:nvSpPr>
        <p:spPr>
          <a:xfrm>
            <a:off x="376036" y="4155439"/>
            <a:ext cx="7429986" cy="1888521"/>
          </a:xfrm>
          <a:prstGeom prst="round2DiagRect">
            <a:avLst/>
          </a:prstGeom>
          <a:noFill/>
          <a:ln w="508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dirty="0">
              <a:solidFill>
                <a:srgbClr val="C3DDD7"/>
              </a:solidFill>
              <a:latin typeface="Arial" panose="020B0604020202020204" pitchFamily="34" charset="0"/>
            </a:endParaRPr>
          </a:p>
        </p:txBody>
      </p:sp>
      <p:sp>
        <p:nvSpPr>
          <p:cNvPr id="8" name="TextBox 7">
            <a:extLst>
              <a:ext uri="{FF2B5EF4-FFF2-40B4-BE49-F238E27FC236}">
                <a16:creationId xmlns:a16="http://schemas.microsoft.com/office/drawing/2014/main" id="{A6F42AE0-4B4A-4568-8A59-619365E9EAC7}"/>
              </a:ext>
            </a:extLst>
          </p:cNvPr>
          <p:cNvSpPr txBox="1"/>
          <p:nvPr/>
        </p:nvSpPr>
        <p:spPr>
          <a:xfrm>
            <a:off x="502876" y="4356048"/>
            <a:ext cx="7176305" cy="1554272"/>
          </a:xfrm>
          <a:prstGeom prst="rect">
            <a:avLst/>
          </a:prstGeom>
          <a:noFill/>
        </p:spPr>
        <p:txBody>
          <a:bodyPr wrap="square" rtlCol="0">
            <a:spAutoFit/>
          </a:bodyPr>
          <a:lstStyle/>
          <a:p>
            <a:pPr algn="ctr">
              <a:lnSpc>
                <a:spcPct val="100000"/>
              </a:lnSpc>
              <a:spcAft>
                <a:spcPts val="600"/>
              </a:spcAft>
            </a:pPr>
            <a:r>
              <a:rPr lang="en-AU" sz="1600" b="1" dirty="0">
                <a:solidFill>
                  <a:srgbClr val="414042"/>
                </a:solidFill>
              </a:rPr>
              <a:t>REFLECT</a:t>
            </a:r>
          </a:p>
          <a:p>
            <a:pPr algn="ctr">
              <a:lnSpc>
                <a:spcPct val="100000"/>
              </a:lnSpc>
              <a:spcAft>
                <a:spcPts val="600"/>
              </a:spcAft>
            </a:pPr>
            <a:endParaRPr lang="en-AU" sz="500" b="1" dirty="0">
              <a:solidFill>
                <a:srgbClr val="414042"/>
              </a:solidFill>
            </a:endParaRPr>
          </a:p>
          <a:p>
            <a:pPr>
              <a:lnSpc>
                <a:spcPct val="100000"/>
              </a:lnSpc>
              <a:spcAft>
                <a:spcPts val="600"/>
              </a:spcAft>
            </a:pPr>
            <a:r>
              <a:rPr lang="en-AU" sz="1600" dirty="0">
                <a:solidFill>
                  <a:srgbClr val="414042"/>
                </a:solidFill>
              </a:rPr>
              <a:t>Reflect on what the global experience of pandemic indicates about: how connected we are; the difference relative wealth or poverty makes to people’s experiences of it; the kinds of human behaviours that might help restore “the intricate balance of natural ecosystems”. Discuss with your small group.</a:t>
            </a:r>
          </a:p>
        </p:txBody>
      </p:sp>
      <p:grpSp>
        <p:nvGrpSpPr>
          <p:cNvPr id="9" name="Group 8">
            <a:extLst>
              <a:ext uri="{FF2B5EF4-FFF2-40B4-BE49-F238E27FC236}">
                <a16:creationId xmlns:a16="http://schemas.microsoft.com/office/drawing/2014/main" id="{D26F89D1-C02B-4C9C-B914-154B52B01FAE}"/>
              </a:ext>
            </a:extLst>
          </p:cNvPr>
          <p:cNvGrpSpPr>
            <a:grpSpLocks noChangeAspect="1"/>
          </p:cNvGrpSpPr>
          <p:nvPr/>
        </p:nvGrpSpPr>
        <p:grpSpPr>
          <a:xfrm>
            <a:off x="3004185" y="4252301"/>
            <a:ext cx="458313" cy="468000"/>
            <a:chOff x="7123713" y="4147693"/>
            <a:chExt cx="309778" cy="316325"/>
          </a:xfrm>
          <a:solidFill>
            <a:srgbClr val="414042"/>
          </a:solidFill>
        </p:grpSpPr>
        <p:sp>
          <p:nvSpPr>
            <p:cNvPr id="10" name="Freeform: Shape 9">
              <a:extLst>
                <a:ext uri="{FF2B5EF4-FFF2-40B4-BE49-F238E27FC236}">
                  <a16:creationId xmlns:a16="http://schemas.microsoft.com/office/drawing/2014/main" id="{700F0A79-4155-4334-B325-39CA64E7617E}"/>
                </a:ext>
              </a:extLst>
            </p:cNvPr>
            <p:cNvSpPr/>
            <p:nvPr/>
          </p:nvSpPr>
          <p:spPr>
            <a:xfrm>
              <a:off x="7193866" y="4219145"/>
              <a:ext cx="166211" cy="216797"/>
            </a:xfrm>
            <a:custGeom>
              <a:avLst/>
              <a:gdLst>
                <a:gd name="connsiteX0" fmla="*/ 138441 w 166210"/>
                <a:gd name="connsiteY0" fmla="*/ 21217 h 216796"/>
                <a:gd name="connsiteX1" fmla="*/ 73583 w 166210"/>
                <a:gd name="connsiteY1" fmla="*/ 645 h 216796"/>
                <a:gd name="connsiteX2" fmla="*/ 799 w 166210"/>
                <a:gd name="connsiteY2" fmla="*/ 72417 h 216796"/>
                <a:gd name="connsiteX3" fmla="*/ 35812 w 166210"/>
                <a:gd name="connsiteY3" fmla="*/ 151307 h 216796"/>
                <a:gd name="connsiteX4" fmla="*/ 38329 w 166210"/>
                <a:gd name="connsiteY4" fmla="*/ 155715 h 216796"/>
                <a:gd name="connsiteX5" fmla="*/ 38329 w 166210"/>
                <a:gd name="connsiteY5" fmla="*/ 199339 h 216796"/>
                <a:gd name="connsiteX6" fmla="*/ 56395 w 166210"/>
                <a:gd name="connsiteY6" fmla="*/ 217405 h 216796"/>
                <a:gd name="connsiteX7" fmla="*/ 109872 w 166210"/>
                <a:gd name="connsiteY7" fmla="*/ 217405 h 216796"/>
                <a:gd name="connsiteX8" fmla="*/ 127938 w 166210"/>
                <a:gd name="connsiteY8" fmla="*/ 199339 h 216796"/>
                <a:gd name="connsiteX9" fmla="*/ 127938 w 166210"/>
                <a:gd name="connsiteY9" fmla="*/ 155980 h 216796"/>
                <a:gd name="connsiteX10" fmla="*/ 130612 w 166210"/>
                <a:gd name="connsiteY10" fmla="*/ 151222 h 216796"/>
                <a:gd name="connsiteX11" fmla="*/ 151233 w 166210"/>
                <a:gd name="connsiteY11" fmla="*/ 35672 h 216796"/>
                <a:gd name="connsiteX12" fmla="*/ 138441 w 166210"/>
                <a:gd name="connsiteY12" fmla="*/ 21241 h 216796"/>
                <a:gd name="connsiteX13" fmla="*/ 57744 w 166210"/>
                <a:gd name="connsiteY13" fmla="*/ 198038 h 216796"/>
                <a:gd name="connsiteX14" fmla="*/ 57744 w 166210"/>
                <a:gd name="connsiteY14" fmla="*/ 184970 h 216796"/>
                <a:gd name="connsiteX15" fmla="*/ 108631 w 166210"/>
                <a:gd name="connsiteY15" fmla="*/ 184970 h 216796"/>
                <a:gd name="connsiteX16" fmla="*/ 108631 w 166210"/>
                <a:gd name="connsiteY16" fmla="*/ 198014 h 216796"/>
                <a:gd name="connsiteX17" fmla="*/ 119519 w 166210"/>
                <a:gd name="connsiteY17" fmla="*/ 135384 h 216796"/>
                <a:gd name="connsiteX18" fmla="*/ 108583 w 166210"/>
                <a:gd name="connsiteY18" fmla="*/ 156016 h 216796"/>
                <a:gd name="connsiteX19" fmla="*/ 108583 w 166210"/>
                <a:gd name="connsiteY19" fmla="*/ 169542 h 216796"/>
                <a:gd name="connsiteX20" fmla="*/ 57696 w 166210"/>
                <a:gd name="connsiteY20" fmla="*/ 169542 h 216796"/>
                <a:gd name="connsiteX21" fmla="*/ 57696 w 166210"/>
                <a:gd name="connsiteY21" fmla="*/ 155775 h 216796"/>
                <a:gd name="connsiteX22" fmla="*/ 46856 w 166210"/>
                <a:gd name="connsiteY22" fmla="*/ 135468 h 216796"/>
                <a:gd name="connsiteX23" fmla="*/ 30791 w 166210"/>
                <a:gd name="connsiteY23" fmla="*/ 46911 h 216796"/>
                <a:gd name="connsiteX24" fmla="*/ 75762 w 166210"/>
                <a:gd name="connsiteY24" fmla="*/ 19940 h 216796"/>
                <a:gd name="connsiteX25" fmla="*/ 146343 w 166210"/>
                <a:gd name="connsiteY25" fmla="*/ 75815 h 216796"/>
                <a:gd name="connsiteX26" fmla="*/ 119519 w 166210"/>
                <a:gd name="connsiteY26" fmla="*/ 135384 h 21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6210" h="216796">
                  <a:moveTo>
                    <a:pt x="138441" y="21217"/>
                  </a:moveTo>
                  <a:cubicBezTo>
                    <a:pt x="120726" y="5456"/>
                    <a:pt x="97143" y="-2024"/>
                    <a:pt x="73583" y="645"/>
                  </a:cubicBezTo>
                  <a:cubicBezTo>
                    <a:pt x="36101" y="4848"/>
                    <a:pt x="5496" y="35031"/>
                    <a:pt x="799" y="72417"/>
                  </a:cubicBezTo>
                  <a:cubicBezTo>
                    <a:pt x="-3171" y="103187"/>
                    <a:pt x="10330" y="133607"/>
                    <a:pt x="35812" y="151307"/>
                  </a:cubicBezTo>
                  <a:cubicBezTo>
                    <a:pt x="37330" y="152268"/>
                    <a:pt x="38272" y="153919"/>
                    <a:pt x="38329" y="155715"/>
                  </a:cubicBezTo>
                  <a:lnTo>
                    <a:pt x="38329" y="199339"/>
                  </a:lnTo>
                  <a:cubicBezTo>
                    <a:pt x="38329" y="209317"/>
                    <a:pt x="46418" y="217405"/>
                    <a:pt x="56395" y="217405"/>
                  </a:cubicBezTo>
                  <a:lnTo>
                    <a:pt x="109872" y="217405"/>
                  </a:lnTo>
                  <a:cubicBezTo>
                    <a:pt x="119850" y="217405"/>
                    <a:pt x="127938" y="209317"/>
                    <a:pt x="127938" y="199339"/>
                  </a:cubicBezTo>
                  <a:lnTo>
                    <a:pt x="127938" y="155980"/>
                  </a:lnTo>
                  <a:cubicBezTo>
                    <a:pt x="127986" y="154049"/>
                    <a:pt x="128988" y="152267"/>
                    <a:pt x="130612" y="151222"/>
                  </a:cubicBezTo>
                  <a:cubicBezTo>
                    <a:pt x="168214" y="125008"/>
                    <a:pt x="177447" y="73275"/>
                    <a:pt x="151233" y="35672"/>
                  </a:cubicBezTo>
                  <a:cubicBezTo>
                    <a:pt x="147544" y="30381"/>
                    <a:pt x="143251" y="25538"/>
                    <a:pt x="138441" y="21241"/>
                  </a:cubicBezTo>
                  <a:close/>
                  <a:moveTo>
                    <a:pt x="57744" y="198038"/>
                  </a:moveTo>
                  <a:lnTo>
                    <a:pt x="57744" y="184970"/>
                  </a:lnTo>
                  <a:lnTo>
                    <a:pt x="108631" y="184970"/>
                  </a:lnTo>
                  <a:lnTo>
                    <a:pt x="108631" y="198014"/>
                  </a:lnTo>
                  <a:close/>
                  <a:moveTo>
                    <a:pt x="119519" y="135384"/>
                  </a:moveTo>
                  <a:cubicBezTo>
                    <a:pt x="112727" y="140066"/>
                    <a:pt x="108646" y="147767"/>
                    <a:pt x="108583" y="156016"/>
                  </a:cubicBezTo>
                  <a:lnTo>
                    <a:pt x="108583" y="169542"/>
                  </a:lnTo>
                  <a:lnTo>
                    <a:pt x="57696" y="169542"/>
                  </a:lnTo>
                  <a:lnTo>
                    <a:pt x="57696" y="155775"/>
                  </a:lnTo>
                  <a:cubicBezTo>
                    <a:pt x="57625" y="147640"/>
                    <a:pt x="53576" y="140054"/>
                    <a:pt x="46856" y="135468"/>
                  </a:cubicBezTo>
                  <a:cubicBezTo>
                    <a:pt x="17965" y="115450"/>
                    <a:pt x="10773" y="75801"/>
                    <a:pt x="30791" y="46911"/>
                  </a:cubicBezTo>
                  <a:cubicBezTo>
                    <a:pt x="41209" y="31876"/>
                    <a:pt x="57593" y="22050"/>
                    <a:pt x="75762" y="19940"/>
                  </a:cubicBezTo>
                  <a:cubicBezTo>
                    <a:pt x="110682" y="15879"/>
                    <a:pt x="142282" y="40896"/>
                    <a:pt x="146343" y="75815"/>
                  </a:cubicBezTo>
                  <a:cubicBezTo>
                    <a:pt x="149050" y="99096"/>
                    <a:pt x="138745" y="121980"/>
                    <a:pt x="119519" y="135384"/>
                  </a:cubicBezTo>
                  <a:close/>
                </a:path>
              </a:pathLst>
            </a:custGeom>
            <a:grpFill/>
            <a:ln w="1203"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EC33EFB3-0B64-4717-9784-CDCADB01D4BE}"/>
                </a:ext>
              </a:extLst>
            </p:cNvPr>
            <p:cNvSpPr/>
            <p:nvPr/>
          </p:nvSpPr>
          <p:spPr>
            <a:xfrm>
              <a:off x="7238097" y="4444747"/>
              <a:ext cx="77083" cy="19271"/>
            </a:xfrm>
            <a:custGeom>
              <a:avLst/>
              <a:gdLst>
                <a:gd name="connsiteX0" fmla="*/ 68014 w 77083"/>
                <a:gd name="connsiteY0" fmla="*/ 114 h 19270"/>
                <a:gd name="connsiteX1" fmla="*/ 9792 w 77083"/>
                <a:gd name="connsiteY1" fmla="*/ 114 h 19270"/>
                <a:gd name="connsiteX2" fmla="*/ 114 w 77083"/>
                <a:gd name="connsiteY2" fmla="*/ 9792 h 19270"/>
                <a:gd name="connsiteX3" fmla="*/ 9792 w 77083"/>
                <a:gd name="connsiteY3" fmla="*/ 19469 h 19270"/>
                <a:gd name="connsiteX4" fmla="*/ 68014 w 77083"/>
                <a:gd name="connsiteY4" fmla="*/ 19469 h 19270"/>
                <a:gd name="connsiteX5" fmla="*/ 77691 w 77083"/>
                <a:gd name="connsiteY5" fmla="*/ 9792 h 19270"/>
                <a:gd name="connsiteX6" fmla="*/ 68014 w 77083"/>
                <a:gd name="connsiteY6" fmla="*/ 114 h 1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83" h="19270">
                  <a:moveTo>
                    <a:pt x="68014" y="114"/>
                  </a:moveTo>
                  <a:lnTo>
                    <a:pt x="9792" y="114"/>
                  </a:lnTo>
                  <a:cubicBezTo>
                    <a:pt x="4447" y="114"/>
                    <a:pt x="114" y="4447"/>
                    <a:pt x="114" y="9792"/>
                  </a:cubicBezTo>
                  <a:cubicBezTo>
                    <a:pt x="114" y="15137"/>
                    <a:pt x="4447" y="19469"/>
                    <a:pt x="9792" y="19469"/>
                  </a:cubicBezTo>
                  <a:lnTo>
                    <a:pt x="68014" y="19469"/>
                  </a:lnTo>
                  <a:cubicBezTo>
                    <a:pt x="73358" y="19469"/>
                    <a:pt x="77691" y="15137"/>
                    <a:pt x="77691" y="9792"/>
                  </a:cubicBezTo>
                  <a:cubicBezTo>
                    <a:pt x="77691" y="4447"/>
                    <a:pt x="73358" y="114"/>
                    <a:pt x="68014" y="114"/>
                  </a:cubicBezTo>
                  <a:close/>
                </a:path>
              </a:pathLst>
            </a:custGeom>
            <a:grpFill/>
            <a:ln w="1203"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42501915-EA72-4904-83C0-BF71FE660934}"/>
                </a:ext>
              </a:extLst>
            </p:cNvPr>
            <p:cNvSpPr/>
            <p:nvPr/>
          </p:nvSpPr>
          <p:spPr>
            <a:xfrm>
              <a:off x="7123713" y="4292989"/>
              <a:ext cx="51790" cy="19271"/>
            </a:xfrm>
            <a:custGeom>
              <a:avLst/>
              <a:gdLst>
                <a:gd name="connsiteX0" fmla="*/ 51886 w 51790"/>
                <a:gd name="connsiteY0" fmla="*/ 9750 h 19270"/>
                <a:gd name="connsiteX1" fmla="*/ 42251 w 51790"/>
                <a:gd name="connsiteY1" fmla="*/ 114 h 19270"/>
                <a:gd name="connsiteX2" fmla="*/ 9792 w 51790"/>
                <a:gd name="connsiteY2" fmla="*/ 114 h 19270"/>
                <a:gd name="connsiteX3" fmla="*/ 114 w 51790"/>
                <a:gd name="connsiteY3" fmla="*/ 9792 h 19270"/>
                <a:gd name="connsiteX4" fmla="*/ 9792 w 51790"/>
                <a:gd name="connsiteY4" fmla="*/ 19469 h 19270"/>
                <a:gd name="connsiteX5" fmla="*/ 42203 w 51790"/>
                <a:gd name="connsiteY5" fmla="*/ 19469 h 19270"/>
                <a:gd name="connsiteX6" fmla="*/ 51887 w 51790"/>
                <a:gd name="connsiteY6" fmla="*/ 9882 h 19270"/>
                <a:gd name="connsiteX7" fmla="*/ 51886 w 51790"/>
                <a:gd name="connsiteY7" fmla="*/ 9750 h 1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90" h="19270">
                  <a:moveTo>
                    <a:pt x="51886" y="9750"/>
                  </a:moveTo>
                  <a:cubicBezTo>
                    <a:pt x="51886" y="4428"/>
                    <a:pt x="47572" y="114"/>
                    <a:pt x="42251" y="114"/>
                  </a:cubicBezTo>
                  <a:lnTo>
                    <a:pt x="9792" y="114"/>
                  </a:lnTo>
                  <a:cubicBezTo>
                    <a:pt x="4447" y="114"/>
                    <a:pt x="114" y="4447"/>
                    <a:pt x="114" y="9792"/>
                  </a:cubicBezTo>
                  <a:cubicBezTo>
                    <a:pt x="114" y="15137"/>
                    <a:pt x="4447" y="19469"/>
                    <a:pt x="9792" y="19469"/>
                  </a:cubicBezTo>
                  <a:lnTo>
                    <a:pt x="42203" y="19469"/>
                  </a:lnTo>
                  <a:cubicBezTo>
                    <a:pt x="47524" y="19496"/>
                    <a:pt x="51860" y="15204"/>
                    <a:pt x="51887" y="9882"/>
                  </a:cubicBezTo>
                  <a:cubicBezTo>
                    <a:pt x="51887" y="9838"/>
                    <a:pt x="51887" y="9794"/>
                    <a:pt x="51886" y="9750"/>
                  </a:cubicBezTo>
                  <a:close/>
                </a:path>
              </a:pathLst>
            </a:custGeom>
            <a:grpFill/>
            <a:ln w="1203"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B75E235A-B733-474D-8780-E720E867BB1F}"/>
                </a:ext>
              </a:extLst>
            </p:cNvPr>
            <p:cNvSpPr/>
            <p:nvPr/>
          </p:nvSpPr>
          <p:spPr>
            <a:xfrm>
              <a:off x="7381701" y="4292893"/>
              <a:ext cx="51790" cy="19271"/>
            </a:xfrm>
            <a:custGeom>
              <a:avLst/>
              <a:gdLst>
                <a:gd name="connsiteX0" fmla="*/ 42203 w 51790"/>
                <a:gd name="connsiteY0" fmla="*/ 114 h 19270"/>
                <a:gd name="connsiteX1" fmla="*/ 9792 w 51790"/>
                <a:gd name="connsiteY1" fmla="*/ 114 h 19270"/>
                <a:gd name="connsiteX2" fmla="*/ 114 w 51790"/>
                <a:gd name="connsiteY2" fmla="*/ 9792 h 19270"/>
                <a:gd name="connsiteX3" fmla="*/ 9792 w 51790"/>
                <a:gd name="connsiteY3" fmla="*/ 19469 h 19270"/>
                <a:gd name="connsiteX4" fmla="*/ 42203 w 51790"/>
                <a:gd name="connsiteY4" fmla="*/ 19469 h 19270"/>
                <a:gd name="connsiteX5" fmla="*/ 51880 w 51790"/>
                <a:gd name="connsiteY5" fmla="*/ 9792 h 19270"/>
                <a:gd name="connsiteX6" fmla="*/ 42203 w 51790"/>
                <a:gd name="connsiteY6" fmla="*/ 114 h 1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790" h="19270">
                  <a:moveTo>
                    <a:pt x="42203" y="114"/>
                  </a:moveTo>
                  <a:lnTo>
                    <a:pt x="9792" y="114"/>
                  </a:lnTo>
                  <a:cubicBezTo>
                    <a:pt x="4447" y="114"/>
                    <a:pt x="114" y="4447"/>
                    <a:pt x="114" y="9792"/>
                  </a:cubicBezTo>
                  <a:cubicBezTo>
                    <a:pt x="114" y="15137"/>
                    <a:pt x="4447" y="19469"/>
                    <a:pt x="9792" y="19469"/>
                  </a:cubicBezTo>
                  <a:lnTo>
                    <a:pt x="42203" y="19469"/>
                  </a:lnTo>
                  <a:cubicBezTo>
                    <a:pt x="47547" y="19469"/>
                    <a:pt x="51880" y="15137"/>
                    <a:pt x="51880" y="9792"/>
                  </a:cubicBezTo>
                  <a:cubicBezTo>
                    <a:pt x="51880" y="4447"/>
                    <a:pt x="47547" y="114"/>
                    <a:pt x="42203" y="114"/>
                  </a:cubicBezTo>
                  <a:close/>
                </a:path>
              </a:pathLst>
            </a:custGeom>
            <a:grpFill/>
            <a:ln w="1203"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E702AA40-0BFD-48B8-87A2-DDAFCBF89900}"/>
                </a:ext>
              </a:extLst>
            </p:cNvPr>
            <p:cNvSpPr/>
            <p:nvPr/>
          </p:nvSpPr>
          <p:spPr>
            <a:xfrm>
              <a:off x="7268876" y="4147693"/>
              <a:ext cx="19271" cy="51790"/>
            </a:xfrm>
            <a:custGeom>
              <a:avLst/>
              <a:gdLst>
                <a:gd name="connsiteX0" fmla="*/ 9834 w 19270"/>
                <a:gd name="connsiteY0" fmla="*/ 51886 h 51790"/>
                <a:gd name="connsiteX1" fmla="*/ 19469 w 19270"/>
                <a:gd name="connsiteY1" fmla="*/ 42251 h 51790"/>
                <a:gd name="connsiteX2" fmla="*/ 19469 w 19270"/>
                <a:gd name="connsiteY2" fmla="*/ 9792 h 51790"/>
                <a:gd name="connsiteX3" fmla="*/ 9792 w 19270"/>
                <a:gd name="connsiteY3" fmla="*/ 114 h 51790"/>
                <a:gd name="connsiteX4" fmla="*/ 114 w 19270"/>
                <a:gd name="connsiteY4" fmla="*/ 9792 h 51790"/>
                <a:gd name="connsiteX5" fmla="*/ 114 w 19270"/>
                <a:gd name="connsiteY5" fmla="*/ 42203 h 51790"/>
                <a:gd name="connsiteX6" fmla="*/ 9701 w 19270"/>
                <a:gd name="connsiteY6" fmla="*/ 51887 h 51790"/>
                <a:gd name="connsiteX7" fmla="*/ 9834 w 19270"/>
                <a:gd name="connsiteY7" fmla="*/ 51886 h 5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70" h="51790">
                  <a:moveTo>
                    <a:pt x="9834" y="51886"/>
                  </a:moveTo>
                  <a:cubicBezTo>
                    <a:pt x="15155" y="51886"/>
                    <a:pt x="19469" y="47572"/>
                    <a:pt x="19469" y="42251"/>
                  </a:cubicBezTo>
                  <a:lnTo>
                    <a:pt x="19469" y="9792"/>
                  </a:lnTo>
                  <a:cubicBezTo>
                    <a:pt x="19469" y="4447"/>
                    <a:pt x="15137" y="114"/>
                    <a:pt x="9792" y="114"/>
                  </a:cubicBezTo>
                  <a:cubicBezTo>
                    <a:pt x="4447" y="114"/>
                    <a:pt x="114" y="4447"/>
                    <a:pt x="114" y="9792"/>
                  </a:cubicBezTo>
                  <a:lnTo>
                    <a:pt x="114" y="42203"/>
                  </a:lnTo>
                  <a:cubicBezTo>
                    <a:pt x="87" y="47524"/>
                    <a:pt x="4380" y="51860"/>
                    <a:pt x="9701" y="51887"/>
                  </a:cubicBezTo>
                  <a:cubicBezTo>
                    <a:pt x="9745" y="51887"/>
                    <a:pt x="9790" y="51887"/>
                    <a:pt x="9834" y="51886"/>
                  </a:cubicBezTo>
                  <a:close/>
                </a:path>
              </a:pathLst>
            </a:custGeom>
            <a:grpFill/>
            <a:ln w="1203"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18A908A5-E095-4ED6-B26E-D0C324F9606B}"/>
                </a:ext>
              </a:extLst>
            </p:cNvPr>
            <p:cNvSpPr/>
            <p:nvPr/>
          </p:nvSpPr>
          <p:spPr>
            <a:xfrm>
              <a:off x="7348663" y="4372644"/>
              <a:ext cx="42155" cy="42155"/>
            </a:xfrm>
            <a:custGeom>
              <a:avLst/>
              <a:gdLst>
                <a:gd name="connsiteX0" fmla="*/ 16645 w 42154"/>
                <a:gd name="connsiteY0" fmla="*/ 2950 h 42154"/>
                <a:gd name="connsiteX1" fmla="*/ 2950 w 42154"/>
                <a:gd name="connsiteY1" fmla="*/ 2950 h 42154"/>
                <a:gd name="connsiteX2" fmla="*/ 2950 w 42154"/>
                <a:gd name="connsiteY2" fmla="*/ 16645 h 42154"/>
                <a:gd name="connsiteX3" fmla="*/ 25834 w 42154"/>
                <a:gd name="connsiteY3" fmla="*/ 39529 h 42154"/>
                <a:gd name="connsiteX4" fmla="*/ 39523 w 42154"/>
                <a:gd name="connsiteY4" fmla="*/ 39535 h 42154"/>
                <a:gd name="connsiteX5" fmla="*/ 39529 w 42154"/>
                <a:gd name="connsiteY5" fmla="*/ 25846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54" h="42154">
                  <a:moveTo>
                    <a:pt x="16645" y="2950"/>
                  </a:moveTo>
                  <a:cubicBezTo>
                    <a:pt x="12863" y="-831"/>
                    <a:pt x="6732" y="-831"/>
                    <a:pt x="2950" y="2950"/>
                  </a:cubicBezTo>
                  <a:cubicBezTo>
                    <a:pt x="-831" y="6732"/>
                    <a:pt x="-831" y="12863"/>
                    <a:pt x="2950" y="16645"/>
                  </a:cubicBezTo>
                  <a:lnTo>
                    <a:pt x="25834" y="39529"/>
                  </a:lnTo>
                  <a:cubicBezTo>
                    <a:pt x="29613" y="43310"/>
                    <a:pt x="35741" y="43313"/>
                    <a:pt x="39523" y="39535"/>
                  </a:cubicBezTo>
                  <a:cubicBezTo>
                    <a:pt x="43304" y="35757"/>
                    <a:pt x="43307" y="29628"/>
                    <a:pt x="39529" y="25846"/>
                  </a:cubicBezTo>
                  <a:close/>
                </a:path>
              </a:pathLst>
            </a:custGeom>
            <a:grpFill/>
            <a:ln w="1203"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7BE297E4-BA7E-4D6F-BC2C-321A59CFDFBF}"/>
                </a:ext>
              </a:extLst>
            </p:cNvPr>
            <p:cNvSpPr/>
            <p:nvPr/>
          </p:nvSpPr>
          <p:spPr>
            <a:xfrm>
              <a:off x="7166280" y="4190248"/>
              <a:ext cx="42155" cy="42155"/>
            </a:xfrm>
            <a:custGeom>
              <a:avLst/>
              <a:gdLst>
                <a:gd name="connsiteX0" fmla="*/ 25820 w 42154"/>
                <a:gd name="connsiteY0" fmla="*/ 39526 h 42154"/>
                <a:gd name="connsiteX1" fmla="*/ 39514 w 42154"/>
                <a:gd name="connsiteY1" fmla="*/ 39526 h 42154"/>
                <a:gd name="connsiteX2" fmla="*/ 39514 w 42154"/>
                <a:gd name="connsiteY2" fmla="*/ 25832 h 42154"/>
                <a:gd name="connsiteX3" fmla="*/ 16630 w 42154"/>
                <a:gd name="connsiteY3" fmla="*/ 2948 h 42154"/>
                <a:gd name="connsiteX4" fmla="*/ 2948 w 42154"/>
                <a:gd name="connsiteY4" fmla="*/ 2948 h 42154"/>
                <a:gd name="connsiteX5" fmla="*/ 2948 w 42154"/>
                <a:gd name="connsiteY5" fmla="*/ 16630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54" h="42154">
                  <a:moveTo>
                    <a:pt x="25820" y="39526"/>
                  </a:moveTo>
                  <a:cubicBezTo>
                    <a:pt x="29601" y="43308"/>
                    <a:pt x="35733" y="43308"/>
                    <a:pt x="39514" y="39526"/>
                  </a:cubicBezTo>
                  <a:cubicBezTo>
                    <a:pt x="43296" y="35745"/>
                    <a:pt x="43296" y="29614"/>
                    <a:pt x="39514" y="25832"/>
                  </a:cubicBezTo>
                  <a:lnTo>
                    <a:pt x="16630" y="2948"/>
                  </a:lnTo>
                  <a:cubicBezTo>
                    <a:pt x="12852" y="-830"/>
                    <a:pt x="6726" y="-830"/>
                    <a:pt x="2948" y="2948"/>
                  </a:cubicBezTo>
                  <a:cubicBezTo>
                    <a:pt x="-830" y="6726"/>
                    <a:pt x="-830" y="12852"/>
                    <a:pt x="2948" y="16630"/>
                  </a:cubicBezTo>
                  <a:close/>
                </a:path>
              </a:pathLst>
            </a:custGeom>
            <a:grpFill/>
            <a:ln w="1203"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8CA3E72E-16A2-4183-B1E7-5B8EA4A40042}"/>
                </a:ext>
              </a:extLst>
            </p:cNvPr>
            <p:cNvSpPr/>
            <p:nvPr/>
          </p:nvSpPr>
          <p:spPr>
            <a:xfrm>
              <a:off x="7166268" y="4372632"/>
              <a:ext cx="42155" cy="42155"/>
            </a:xfrm>
            <a:custGeom>
              <a:avLst/>
              <a:gdLst>
                <a:gd name="connsiteX0" fmla="*/ 25832 w 42154"/>
                <a:gd name="connsiteY0" fmla="*/ 2962 h 42154"/>
                <a:gd name="connsiteX1" fmla="*/ 2948 w 42154"/>
                <a:gd name="connsiteY1" fmla="*/ 25846 h 42154"/>
                <a:gd name="connsiteX2" fmla="*/ 2948 w 42154"/>
                <a:gd name="connsiteY2" fmla="*/ 39529 h 42154"/>
                <a:gd name="connsiteX3" fmla="*/ 16630 w 42154"/>
                <a:gd name="connsiteY3" fmla="*/ 39529 h 42154"/>
                <a:gd name="connsiteX4" fmla="*/ 39514 w 42154"/>
                <a:gd name="connsiteY4" fmla="*/ 16645 h 42154"/>
                <a:gd name="connsiteX5" fmla="*/ 39514 w 42154"/>
                <a:gd name="connsiteY5" fmla="*/ 2950 h 42154"/>
                <a:gd name="connsiteX6" fmla="*/ 25820 w 42154"/>
                <a:gd name="connsiteY6" fmla="*/ 2950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54" h="42154">
                  <a:moveTo>
                    <a:pt x="25832" y="2962"/>
                  </a:moveTo>
                  <a:lnTo>
                    <a:pt x="2948" y="25846"/>
                  </a:lnTo>
                  <a:cubicBezTo>
                    <a:pt x="-830" y="29625"/>
                    <a:pt x="-830" y="35750"/>
                    <a:pt x="2948" y="39529"/>
                  </a:cubicBezTo>
                  <a:cubicBezTo>
                    <a:pt x="6726" y="43307"/>
                    <a:pt x="12852" y="43307"/>
                    <a:pt x="16630" y="39529"/>
                  </a:cubicBezTo>
                  <a:lnTo>
                    <a:pt x="39514" y="16645"/>
                  </a:lnTo>
                  <a:cubicBezTo>
                    <a:pt x="43296" y="12863"/>
                    <a:pt x="43296" y="6732"/>
                    <a:pt x="39514" y="2950"/>
                  </a:cubicBezTo>
                  <a:cubicBezTo>
                    <a:pt x="35733" y="-831"/>
                    <a:pt x="29601" y="-831"/>
                    <a:pt x="25820" y="2950"/>
                  </a:cubicBezTo>
                  <a:close/>
                </a:path>
              </a:pathLst>
            </a:custGeom>
            <a:grpFill/>
            <a:ln w="1203"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088553BD-033D-4BDC-AB77-79226C4339BB}"/>
                </a:ext>
              </a:extLst>
            </p:cNvPr>
            <p:cNvSpPr/>
            <p:nvPr/>
          </p:nvSpPr>
          <p:spPr>
            <a:xfrm>
              <a:off x="7348636" y="4190199"/>
              <a:ext cx="42155" cy="42155"/>
            </a:xfrm>
            <a:custGeom>
              <a:avLst/>
              <a:gdLst>
                <a:gd name="connsiteX0" fmla="*/ 9855 w 42154"/>
                <a:gd name="connsiteY0" fmla="*/ 42406 h 42154"/>
                <a:gd name="connsiteX1" fmla="*/ 16696 w 42154"/>
                <a:gd name="connsiteY1" fmla="*/ 39576 h 42154"/>
                <a:gd name="connsiteX2" fmla="*/ 39580 w 42154"/>
                <a:gd name="connsiteY2" fmla="*/ 16692 h 42154"/>
                <a:gd name="connsiteX3" fmla="*/ 39616 w 42154"/>
                <a:gd name="connsiteY3" fmla="*/ 2973 h 42154"/>
                <a:gd name="connsiteX4" fmla="*/ 25898 w 42154"/>
                <a:gd name="connsiteY4" fmla="*/ 2937 h 42154"/>
                <a:gd name="connsiteX5" fmla="*/ 3014 w 42154"/>
                <a:gd name="connsiteY5" fmla="*/ 25821 h 42154"/>
                <a:gd name="connsiteX6" fmla="*/ 2859 w 42154"/>
                <a:gd name="connsiteY6" fmla="*/ 39447 h 42154"/>
                <a:gd name="connsiteX7" fmla="*/ 9867 w 42154"/>
                <a:gd name="connsiteY7" fmla="*/ 42346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54" h="42154">
                  <a:moveTo>
                    <a:pt x="9855" y="42406"/>
                  </a:moveTo>
                  <a:cubicBezTo>
                    <a:pt x="12421" y="42412"/>
                    <a:pt x="14884" y="41393"/>
                    <a:pt x="16696" y="39576"/>
                  </a:cubicBezTo>
                  <a:lnTo>
                    <a:pt x="39580" y="16692"/>
                  </a:lnTo>
                  <a:cubicBezTo>
                    <a:pt x="43379" y="12914"/>
                    <a:pt x="43395" y="6772"/>
                    <a:pt x="39616" y="2973"/>
                  </a:cubicBezTo>
                  <a:cubicBezTo>
                    <a:pt x="35838" y="-825"/>
                    <a:pt x="29696" y="-841"/>
                    <a:pt x="25898" y="2937"/>
                  </a:cubicBezTo>
                  <a:lnTo>
                    <a:pt x="3014" y="25821"/>
                  </a:lnTo>
                  <a:cubicBezTo>
                    <a:pt x="-791" y="29541"/>
                    <a:pt x="-860" y="35642"/>
                    <a:pt x="2859" y="39447"/>
                  </a:cubicBezTo>
                  <a:cubicBezTo>
                    <a:pt x="4701" y="41331"/>
                    <a:pt x="7233" y="42378"/>
                    <a:pt x="9867" y="42346"/>
                  </a:cubicBezTo>
                  <a:close/>
                </a:path>
              </a:pathLst>
            </a:custGeom>
            <a:grpFill/>
            <a:ln w="1203" cap="flat">
              <a:noFill/>
              <a:prstDash val="solid"/>
              <a:miter/>
            </a:ln>
          </p:spPr>
          <p:txBody>
            <a:bodyPr rtlCol="0" anchor="ctr"/>
            <a:lstStyle/>
            <a:p>
              <a:endParaRPr lang="en-AU"/>
            </a:p>
          </p:txBody>
        </p:sp>
      </p:grpSp>
    </p:spTree>
    <p:extLst>
      <p:ext uri="{BB962C8B-B14F-4D97-AF65-F5344CB8AC3E}">
        <p14:creationId xmlns:p14="http://schemas.microsoft.com/office/powerpoint/2010/main" val="2198298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85C8DA-E453-4F10-A427-4716DB8422B9}"/>
              </a:ext>
            </a:extLst>
          </p:cNvPr>
          <p:cNvSpPr>
            <a:spLocks noGrp="1"/>
          </p:cNvSpPr>
          <p:nvPr>
            <p:ph type="body" sz="quarter" idx="10"/>
          </p:nvPr>
        </p:nvSpPr>
        <p:spPr>
          <a:xfrm>
            <a:off x="342132" y="4104167"/>
            <a:ext cx="6473948" cy="1893008"/>
          </a:xfrm>
        </p:spPr>
        <p:txBody>
          <a:bodyPr/>
          <a:lstStyle/>
          <a:p>
            <a:pPr>
              <a:lnSpc>
                <a:spcPct val="110000"/>
              </a:lnSpc>
            </a:pPr>
            <a:r>
              <a:rPr lang="en-US" sz="1600" dirty="0">
                <a:solidFill>
                  <a:srgbClr val="414042"/>
                </a:solidFill>
              </a:rPr>
              <a:t>We live in a disposable culture where consumer goods are produced in their millions, usually powered by fossil fuels and with a short life span, but at what cost to our environment? </a:t>
            </a:r>
          </a:p>
          <a:p>
            <a:pPr>
              <a:lnSpc>
                <a:spcPct val="110000"/>
              </a:lnSpc>
            </a:pPr>
            <a:r>
              <a:rPr lang="en-US" sz="1600" dirty="0">
                <a:solidFill>
                  <a:srgbClr val="414042"/>
                </a:solidFill>
              </a:rPr>
              <a:t>Let’s briefly look at a few examples to understand the impacts of consumerism.</a:t>
            </a:r>
          </a:p>
          <a:p>
            <a:endParaRPr lang="en-AU" dirty="0"/>
          </a:p>
        </p:txBody>
      </p:sp>
      <p:sp>
        <p:nvSpPr>
          <p:cNvPr id="2" name="Title 1">
            <a:extLst>
              <a:ext uri="{FF2B5EF4-FFF2-40B4-BE49-F238E27FC236}">
                <a16:creationId xmlns:a16="http://schemas.microsoft.com/office/drawing/2014/main" id="{19FEAE36-34AD-496A-BD0A-EE4000CF240B}"/>
              </a:ext>
            </a:extLst>
          </p:cNvPr>
          <p:cNvSpPr>
            <a:spLocks noGrp="1"/>
          </p:cNvSpPr>
          <p:nvPr>
            <p:ph type="title"/>
          </p:nvPr>
        </p:nvSpPr>
        <p:spPr/>
        <p:txBody>
          <a:bodyPr/>
          <a:lstStyle/>
          <a:p>
            <a:r>
              <a:rPr lang="en-US" dirty="0"/>
              <a:t>Cry of the earth – consumerism </a:t>
            </a:r>
            <a:endParaRPr lang="en-AU" dirty="0"/>
          </a:p>
        </p:txBody>
      </p:sp>
      <p:pic>
        <p:nvPicPr>
          <p:cNvPr id="17" name="Picture Placeholder 16" descr="dustan-woodhouse-RUqoVelx59I-unsplash.jpg" title="A beach littered with seaweed and rubbish."/>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a:xfrm>
            <a:off x="7186651" y="1295283"/>
            <a:ext cx="4732447" cy="4466608"/>
          </a:xfrm>
        </p:spPr>
      </p:pic>
      <p:sp>
        <p:nvSpPr>
          <p:cNvPr id="9" name="Text Placeholder 8"/>
          <p:cNvSpPr>
            <a:spLocks noGrp="1"/>
          </p:cNvSpPr>
          <p:nvPr>
            <p:ph type="body" sz="quarter" idx="12"/>
          </p:nvPr>
        </p:nvSpPr>
        <p:spPr>
          <a:xfrm>
            <a:off x="7181385" y="5848197"/>
            <a:ext cx="4732447" cy="197090"/>
          </a:xfrm>
        </p:spPr>
        <p:txBody>
          <a:bodyPr/>
          <a:lstStyle/>
          <a:p>
            <a:r>
              <a:rPr lang="en-US" dirty="0">
                <a:solidFill>
                  <a:srgbClr val="414042"/>
                </a:solidFill>
              </a:rPr>
              <a:t>Photo:</a:t>
            </a:r>
            <a:r>
              <a:rPr lang="en-US" dirty="0"/>
              <a:t> </a:t>
            </a:r>
            <a:r>
              <a:rPr lang="en-US" u="sng" dirty="0">
                <a:hlinkClick r:id="rId4"/>
              </a:rPr>
              <a:t>Dustan Woodhouse on </a:t>
            </a:r>
            <a:r>
              <a:rPr lang="en-US" u="sng" dirty="0">
                <a:hlinkClick r:id="rId5"/>
              </a:rPr>
              <a:t>Unsplash</a:t>
            </a:r>
          </a:p>
        </p:txBody>
      </p:sp>
      <p:grpSp>
        <p:nvGrpSpPr>
          <p:cNvPr id="4" name="Group 3">
            <a:extLst>
              <a:ext uri="{FF2B5EF4-FFF2-40B4-BE49-F238E27FC236}">
                <a16:creationId xmlns:a16="http://schemas.microsoft.com/office/drawing/2014/main" id="{1D0E9085-7A09-4964-A6F6-984DDCE9DFD2}"/>
              </a:ext>
            </a:extLst>
          </p:cNvPr>
          <p:cNvGrpSpPr/>
          <p:nvPr/>
        </p:nvGrpSpPr>
        <p:grpSpPr>
          <a:xfrm>
            <a:off x="971832" y="1509817"/>
            <a:ext cx="5214547" cy="2207216"/>
            <a:chOff x="924834" y="1534443"/>
            <a:chExt cx="5214547" cy="2207216"/>
          </a:xfrm>
        </p:grpSpPr>
        <p:sp>
          <p:nvSpPr>
            <p:cNvPr id="10" name="Freeform: Shape 3">
              <a:extLst>
                <a:ext uri="{FF2B5EF4-FFF2-40B4-BE49-F238E27FC236}">
                  <a16:creationId xmlns:a16="http://schemas.microsoft.com/office/drawing/2014/main" id="{29230E87-FD10-4A63-A64C-085E6753EEAE}"/>
                </a:ext>
              </a:extLst>
            </p:cNvPr>
            <p:cNvSpPr>
              <a:spLocks noChangeAspect="1"/>
            </p:cNvSpPr>
            <p:nvPr/>
          </p:nvSpPr>
          <p:spPr>
            <a:xfrm>
              <a:off x="924834" y="1534443"/>
              <a:ext cx="324000" cy="32400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5DBCB"/>
            </a:solidFill>
            <a:ln w="9525" cap="flat">
              <a:noFill/>
              <a:prstDash val="solid"/>
              <a:miter/>
            </a:ln>
          </p:spPr>
          <p:txBody>
            <a:bodyPr rtlCol="0" anchor="ctr"/>
            <a:lstStyle/>
            <a:p>
              <a:endParaRPr lang="en-AU"/>
            </a:p>
          </p:txBody>
        </p:sp>
        <p:sp>
          <p:nvSpPr>
            <p:cNvPr id="11" name="Freeform: Shape 5">
              <a:extLst>
                <a:ext uri="{FF2B5EF4-FFF2-40B4-BE49-F238E27FC236}">
                  <a16:creationId xmlns:a16="http://schemas.microsoft.com/office/drawing/2014/main" id="{686EB193-1C3E-4A12-83AD-2C6DA44DE65D}"/>
                </a:ext>
              </a:extLst>
            </p:cNvPr>
            <p:cNvSpPr>
              <a:spLocks noChangeAspect="1"/>
            </p:cNvSpPr>
            <p:nvPr/>
          </p:nvSpPr>
          <p:spPr>
            <a:xfrm>
              <a:off x="5887381" y="3489659"/>
              <a:ext cx="252000" cy="252000"/>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rgbClr val="E5DBCB"/>
            </a:solidFill>
            <a:ln w="9525" cap="flat">
              <a:noFill/>
              <a:prstDash val="solid"/>
              <a:miter/>
            </a:ln>
          </p:spPr>
          <p:txBody>
            <a:bodyPr rtlCol="0" anchor="ctr"/>
            <a:lstStyle/>
            <a:p>
              <a:endParaRPr lang="en-AU"/>
            </a:p>
          </p:txBody>
        </p:sp>
      </p:grpSp>
      <p:pic>
        <p:nvPicPr>
          <p:cNvPr id="5" name="Picture 4">
            <a:extLst>
              <a:ext uri="{FF2B5EF4-FFF2-40B4-BE49-F238E27FC236}">
                <a16:creationId xmlns:a16="http://schemas.microsoft.com/office/drawing/2014/main" id="{82AB0ACF-2DA6-4E88-82CB-ADB7188D7C12}"/>
              </a:ext>
            </a:extLst>
          </p:cNvPr>
          <p:cNvPicPr>
            <a:picLocks noChangeAspect="1"/>
          </p:cNvPicPr>
          <p:nvPr/>
        </p:nvPicPr>
        <p:blipFill>
          <a:blip r:embed="rId6"/>
          <a:stretch>
            <a:fillRect/>
          </a:stretch>
        </p:blipFill>
        <p:spPr>
          <a:xfrm>
            <a:off x="1164881" y="1997812"/>
            <a:ext cx="4828450" cy="1719221"/>
          </a:xfrm>
          <a:prstGeom prst="rect">
            <a:avLst/>
          </a:prstGeom>
        </p:spPr>
      </p:pic>
    </p:spTree>
    <p:extLst>
      <p:ext uri="{BB962C8B-B14F-4D97-AF65-F5344CB8AC3E}">
        <p14:creationId xmlns:p14="http://schemas.microsoft.com/office/powerpoint/2010/main" val="34616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EAE36-34AD-496A-BD0A-EE4000CF240B}"/>
              </a:ext>
            </a:extLst>
          </p:cNvPr>
          <p:cNvSpPr>
            <a:spLocks noGrp="1"/>
          </p:cNvSpPr>
          <p:nvPr>
            <p:ph type="title"/>
          </p:nvPr>
        </p:nvSpPr>
        <p:spPr>
          <a:xfrm>
            <a:off x="547798" y="350832"/>
            <a:ext cx="8860123" cy="581303"/>
          </a:xfrm>
        </p:spPr>
        <p:txBody>
          <a:bodyPr/>
          <a:lstStyle/>
          <a:p>
            <a:r>
              <a:rPr lang="en-US" dirty="0"/>
              <a:t>Cry of the earth – consumerism </a:t>
            </a:r>
            <a:endParaRPr lang="en-AU" dirty="0"/>
          </a:p>
        </p:txBody>
      </p:sp>
      <p:sp>
        <p:nvSpPr>
          <p:cNvPr id="3" name="Text Placeholder 2">
            <a:extLst>
              <a:ext uri="{FF2B5EF4-FFF2-40B4-BE49-F238E27FC236}">
                <a16:creationId xmlns:a16="http://schemas.microsoft.com/office/drawing/2014/main" id="{2685C8DA-E453-4F10-A427-4716DB8422B9}"/>
              </a:ext>
            </a:extLst>
          </p:cNvPr>
          <p:cNvSpPr>
            <a:spLocks noGrp="1"/>
          </p:cNvSpPr>
          <p:nvPr>
            <p:ph type="body" sz="quarter" idx="13"/>
          </p:nvPr>
        </p:nvSpPr>
        <p:spPr>
          <a:xfrm>
            <a:off x="8178345" y="2290311"/>
            <a:ext cx="3564000" cy="3378969"/>
          </a:xfrm>
        </p:spPr>
        <p:txBody>
          <a:bodyPr/>
          <a:lstStyle/>
          <a:p>
            <a:pPr algn="ctr">
              <a:spcAft>
                <a:spcPts val="600"/>
              </a:spcAft>
            </a:pPr>
            <a:r>
              <a:rPr lang="en-US" sz="1600" b="1" dirty="0">
                <a:solidFill>
                  <a:srgbClr val="414042"/>
                </a:solidFill>
              </a:rPr>
              <a:t>E-Waste</a:t>
            </a:r>
            <a:br>
              <a:rPr lang="en-US" sz="1600" b="1" dirty="0">
                <a:solidFill>
                  <a:srgbClr val="414042"/>
                </a:solidFill>
              </a:rPr>
            </a:br>
            <a:br>
              <a:rPr lang="en-US" sz="1600" b="1" dirty="0">
                <a:solidFill>
                  <a:srgbClr val="414042"/>
                </a:solidFill>
              </a:rPr>
            </a:br>
            <a:r>
              <a:rPr lang="en-US" sz="1600" dirty="0">
                <a:solidFill>
                  <a:srgbClr val="414042"/>
                </a:solidFill>
              </a:rPr>
              <a:t>Millions of electronic devices like televisions, computers and mobile phones are discarded in Australia every year. </a:t>
            </a:r>
          </a:p>
          <a:p>
            <a:pPr algn="ctr">
              <a:spcAft>
                <a:spcPts val="600"/>
              </a:spcAft>
            </a:pPr>
            <a:br>
              <a:rPr lang="en-US" sz="1600" b="1" dirty="0">
                <a:solidFill>
                  <a:srgbClr val="414042"/>
                </a:solidFill>
              </a:rPr>
            </a:br>
            <a:r>
              <a:rPr lang="en-US" sz="1600" b="1" dirty="0">
                <a:solidFill>
                  <a:srgbClr val="414042"/>
                </a:solidFill>
              </a:rPr>
              <a:t>REFLECT</a:t>
            </a:r>
          </a:p>
          <a:p>
            <a:pPr marL="285750" indent="-285750">
              <a:spcAft>
                <a:spcPts val="600"/>
              </a:spcAft>
              <a:buClr>
                <a:srgbClr val="414042"/>
              </a:buClr>
              <a:buFont typeface="Arial" panose="020B0604020202020204" pitchFamily="34" charset="0"/>
              <a:buChar char="•"/>
            </a:pPr>
            <a:r>
              <a:rPr lang="en-US" sz="1600" b="1" dirty="0">
                <a:solidFill>
                  <a:srgbClr val="414042"/>
                </a:solidFill>
              </a:rPr>
              <a:t>Read</a:t>
            </a:r>
            <a:r>
              <a:rPr lang="en-US" sz="1600" dirty="0">
                <a:solidFill>
                  <a:srgbClr val="414042"/>
                </a:solidFill>
              </a:rPr>
              <a:t> </a:t>
            </a:r>
            <a:r>
              <a:rPr lang="en-US" sz="1600" dirty="0">
                <a:solidFill>
                  <a:schemeClr val="bg2">
                    <a:lumMod val="25000"/>
                  </a:schemeClr>
                </a:solidFill>
                <a:hlinkClick r:id="rId3"/>
              </a:rPr>
              <a:t>E-Waste</a:t>
            </a:r>
            <a:r>
              <a:rPr lang="en-US" sz="1600" dirty="0">
                <a:solidFill>
                  <a:schemeClr val="bg2">
                    <a:lumMod val="25000"/>
                  </a:schemeClr>
                </a:solidFill>
              </a:rPr>
              <a:t>.</a:t>
            </a:r>
          </a:p>
          <a:p>
            <a:pPr marL="285750" indent="-285750">
              <a:spcAft>
                <a:spcPts val="600"/>
              </a:spcAft>
              <a:buClr>
                <a:srgbClr val="414042"/>
              </a:buClr>
              <a:buFont typeface="Arial" panose="020B0604020202020204" pitchFamily="34" charset="0"/>
              <a:buChar char="•"/>
            </a:pPr>
            <a:r>
              <a:rPr lang="en-US" sz="1600" b="1" dirty="0">
                <a:solidFill>
                  <a:srgbClr val="414042"/>
                </a:solidFill>
              </a:rPr>
              <a:t>List</a:t>
            </a:r>
            <a:r>
              <a:rPr lang="en-US" sz="1600" dirty="0">
                <a:solidFill>
                  <a:srgbClr val="414042"/>
                </a:solidFill>
              </a:rPr>
              <a:t> 4 facts you learned.</a:t>
            </a:r>
            <a:endParaRPr lang="en-AU" sz="1600" dirty="0">
              <a:solidFill>
                <a:srgbClr val="414042"/>
              </a:solidFill>
            </a:endParaRPr>
          </a:p>
          <a:p>
            <a:endParaRPr lang="en-AU" dirty="0"/>
          </a:p>
        </p:txBody>
      </p:sp>
      <p:sp>
        <p:nvSpPr>
          <p:cNvPr id="18" name="Text Placeholder 17"/>
          <p:cNvSpPr>
            <a:spLocks noGrp="1"/>
          </p:cNvSpPr>
          <p:nvPr>
            <p:ph type="body" sz="quarter" idx="14"/>
          </p:nvPr>
        </p:nvSpPr>
        <p:spPr>
          <a:xfrm>
            <a:off x="4297385" y="1556934"/>
            <a:ext cx="3580114" cy="4393332"/>
          </a:xfrm>
        </p:spPr>
        <p:txBody>
          <a:bodyPr/>
          <a:lstStyle/>
          <a:p>
            <a:pPr algn="ctr">
              <a:spcAft>
                <a:spcPts val="600"/>
              </a:spcAft>
            </a:pPr>
            <a:endParaRPr lang="en-US" sz="1600" b="1" dirty="0">
              <a:solidFill>
                <a:schemeClr val="bg2">
                  <a:lumMod val="25000"/>
                </a:schemeClr>
              </a:solidFill>
            </a:endParaRPr>
          </a:p>
          <a:p>
            <a:pPr algn="ctr">
              <a:spcAft>
                <a:spcPts val="600"/>
              </a:spcAft>
            </a:pPr>
            <a:endParaRPr lang="en-US" sz="1600" b="1" dirty="0">
              <a:solidFill>
                <a:schemeClr val="bg2">
                  <a:lumMod val="25000"/>
                </a:schemeClr>
              </a:solidFill>
            </a:endParaRPr>
          </a:p>
          <a:p>
            <a:pPr algn="ctr">
              <a:spcAft>
                <a:spcPts val="600"/>
              </a:spcAft>
            </a:pPr>
            <a:r>
              <a:rPr lang="en-US" sz="1600" b="1" dirty="0">
                <a:solidFill>
                  <a:schemeClr val="bg2">
                    <a:lumMod val="25000"/>
                  </a:schemeClr>
                </a:solidFill>
              </a:rPr>
              <a:t>Food </a:t>
            </a:r>
            <a:br>
              <a:rPr lang="en-US" sz="1600" b="1" dirty="0">
                <a:solidFill>
                  <a:schemeClr val="bg2">
                    <a:lumMod val="25000"/>
                  </a:schemeClr>
                </a:solidFill>
              </a:rPr>
            </a:br>
            <a:br>
              <a:rPr lang="en-US" sz="1600" b="1" dirty="0">
                <a:solidFill>
                  <a:schemeClr val="bg2">
                    <a:lumMod val="25000"/>
                  </a:schemeClr>
                </a:solidFill>
              </a:rPr>
            </a:br>
            <a:r>
              <a:rPr lang="en-US" sz="1600" dirty="0">
                <a:solidFill>
                  <a:schemeClr val="bg2">
                    <a:lumMod val="25000"/>
                  </a:schemeClr>
                </a:solidFill>
              </a:rPr>
              <a:t>The 2021 Food Waste Index report showed that 17% of available food in the world is wasted. </a:t>
            </a:r>
            <a:endParaRPr lang="en-US" sz="500" b="1" dirty="0">
              <a:solidFill>
                <a:schemeClr val="bg2">
                  <a:lumMod val="25000"/>
                </a:schemeClr>
              </a:solidFill>
            </a:endParaRPr>
          </a:p>
          <a:p>
            <a:pPr algn="ctr">
              <a:spcAft>
                <a:spcPts val="600"/>
              </a:spcAft>
            </a:pPr>
            <a:endParaRPr lang="en-US" sz="1600" b="1" dirty="0">
              <a:solidFill>
                <a:schemeClr val="bg2">
                  <a:lumMod val="25000"/>
                </a:schemeClr>
              </a:solidFill>
            </a:endParaRPr>
          </a:p>
          <a:p>
            <a:pPr algn="ctr">
              <a:spcAft>
                <a:spcPts val="600"/>
              </a:spcAft>
            </a:pPr>
            <a:r>
              <a:rPr lang="en-US" sz="1600" b="1" dirty="0">
                <a:solidFill>
                  <a:schemeClr val="bg2">
                    <a:lumMod val="25000"/>
                  </a:schemeClr>
                </a:solidFill>
              </a:rPr>
              <a:t>REFLECT</a:t>
            </a:r>
          </a:p>
          <a:p>
            <a:pPr marL="285750" indent="-285750">
              <a:spcAft>
                <a:spcPts val="600"/>
              </a:spcAft>
              <a:buClr>
                <a:srgbClr val="414042"/>
              </a:buClr>
              <a:buFont typeface="Arial" panose="020B0604020202020204" pitchFamily="34" charset="0"/>
              <a:buChar char="•"/>
            </a:pPr>
            <a:r>
              <a:rPr lang="en-US" sz="1600" b="1" dirty="0">
                <a:solidFill>
                  <a:schemeClr val="bg2">
                    <a:lumMod val="25000"/>
                  </a:schemeClr>
                </a:solidFill>
              </a:rPr>
              <a:t>Read</a:t>
            </a:r>
            <a:r>
              <a:rPr lang="en-US" sz="1600" dirty="0">
                <a:solidFill>
                  <a:schemeClr val="bg2">
                    <a:lumMod val="25000"/>
                  </a:schemeClr>
                </a:solidFill>
              </a:rPr>
              <a:t> </a:t>
            </a:r>
            <a:r>
              <a:rPr lang="en-US" sz="1600" dirty="0">
                <a:solidFill>
                  <a:schemeClr val="bg2">
                    <a:lumMod val="25000"/>
                  </a:schemeClr>
                </a:solidFill>
                <a:hlinkClick r:id="rId4"/>
              </a:rPr>
              <a:t>How food waste is trashing the planet</a:t>
            </a:r>
            <a:r>
              <a:rPr lang="en-US" sz="1600" dirty="0">
                <a:solidFill>
                  <a:srgbClr val="414042"/>
                </a:solidFill>
              </a:rPr>
              <a:t>.</a:t>
            </a:r>
            <a:r>
              <a:rPr lang="en-US" sz="1600" dirty="0">
                <a:solidFill>
                  <a:srgbClr val="414042"/>
                </a:solidFill>
                <a:hlinkClick r:id="rId5">
                  <a:extLst>
                    <a:ext uri="{A12FA001-AC4F-418D-AE19-62706E023703}">
                      <ahyp:hlinkClr xmlns:ahyp="http://schemas.microsoft.com/office/drawing/2018/hyperlinkcolor" val="tx"/>
                    </a:ext>
                  </a:extLst>
                </a:hlinkClick>
              </a:rPr>
              <a:t> </a:t>
            </a:r>
            <a:endParaRPr lang="en-US" sz="1600" dirty="0">
              <a:solidFill>
                <a:srgbClr val="414042"/>
              </a:solidFill>
            </a:endParaRPr>
          </a:p>
          <a:p>
            <a:pPr marL="285750" indent="-285750">
              <a:spcAft>
                <a:spcPts val="600"/>
              </a:spcAft>
              <a:buClr>
                <a:srgbClr val="414042"/>
              </a:buClr>
              <a:buFont typeface="Arial" panose="020B0604020202020204" pitchFamily="34" charset="0"/>
              <a:buChar char="•"/>
            </a:pPr>
            <a:r>
              <a:rPr lang="en-US" sz="1600" b="1" dirty="0">
                <a:solidFill>
                  <a:srgbClr val="414042"/>
                </a:solidFill>
              </a:rPr>
              <a:t>List</a:t>
            </a:r>
            <a:r>
              <a:rPr lang="en-US" sz="1600" dirty="0">
                <a:solidFill>
                  <a:srgbClr val="414042"/>
                </a:solidFill>
              </a:rPr>
              <a:t> 3 facts you learned.</a:t>
            </a:r>
            <a:br>
              <a:rPr lang="en-US" sz="1600" dirty="0">
                <a:solidFill>
                  <a:srgbClr val="414042"/>
                </a:solidFill>
              </a:rPr>
            </a:br>
            <a:r>
              <a:rPr lang="en-US" sz="1600" dirty="0">
                <a:solidFill>
                  <a:srgbClr val="414042"/>
                </a:solidFill>
              </a:rPr>
              <a:t>Learn more about Food Security </a:t>
            </a:r>
            <a:r>
              <a:rPr lang="en-US" sz="1600" dirty="0">
                <a:solidFill>
                  <a:srgbClr val="414042"/>
                </a:solidFill>
                <a:hlinkClick r:id="rId6">
                  <a:extLst>
                    <a:ext uri="{A12FA001-AC4F-418D-AE19-62706E023703}">
                      <ahyp:hlinkClr xmlns:ahyp="http://schemas.microsoft.com/office/drawing/2018/hyperlinkcolor" val="tx"/>
                    </a:ext>
                  </a:extLst>
                </a:hlinkClick>
              </a:rPr>
              <a:t>here.</a:t>
            </a:r>
            <a:endParaRPr lang="en-US" sz="1600" b="1" dirty="0">
              <a:solidFill>
                <a:srgbClr val="414042"/>
              </a:solidFill>
            </a:endParaRPr>
          </a:p>
          <a:p>
            <a:endParaRPr lang="en-US" dirty="0"/>
          </a:p>
        </p:txBody>
      </p:sp>
      <p:sp>
        <p:nvSpPr>
          <p:cNvPr id="19" name="Text Placeholder 18"/>
          <p:cNvSpPr>
            <a:spLocks noGrp="1"/>
          </p:cNvSpPr>
          <p:nvPr>
            <p:ph type="body" sz="quarter" idx="15"/>
          </p:nvPr>
        </p:nvSpPr>
        <p:spPr>
          <a:xfrm>
            <a:off x="535302" y="1556934"/>
            <a:ext cx="3245211" cy="4393331"/>
          </a:xfrm>
        </p:spPr>
        <p:txBody>
          <a:bodyPr/>
          <a:lstStyle/>
          <a:p>
            <a:pPr algn="ctr">
              <a:spcAft>
                <a:spcPts val="600"/>
              </a:spcAft>
            </a:pPr>
            <a:endParaRPr lang="en-US" sz="1600" b="1" dirty="0">
              <a:solidFill>
                <a:schemeClr val="bg2">
                  <a:lumMod val="25000"/>
                </a:schemeClr>
              </a:solidFill>
            </a:endParaRPr>
          </a:p>
          <a:p>
            <a:pPr algn="ctr">
              <a:spcAft>
                <a:spcPts val="600"/>
              </a:spcAft>
            </a:pPr>
            <a:endParaRPr lang="en-US" sz="1600" b="1" dirty="0">
              <a:solidFill>
                <a:schemeClr val="bg2">
                  <a:lumMod val="25000"/>
                </a:schemeClr>
              </a:solidFill>
            </a:endParaRPr>
          </a:p>
          <a:p>
            <a:pPr algn="ctr">
              <a:spcAft>
                <a:spcPts val="600"/>
              </a:spcAft>
            </a:pPr>
            <a:r>
              <a:rPr lang="en-US" sz="1600" b="1" dirty="0">
                <a:solidFill>
                  <a:srgbClr val="414042"/>
                </a:solidFill>
              </a:rPr>
              <a:t>Plastic </a:t>
            </a:r>
            <a:br>
              <a:rPr lang="en-US" sz="1600" b="1" dirty="0">
                <a:solidFill>
                  <a:srgbClr val="414042"/>
                </a:solidFill>
              </a:rPr>
            </a:br>
            <a:br>
              <a:rPr lang="en-US" sz="1600" b="1" dirty="0">
                <a:solidFill>
                  <a:srgbClr val="414042"/>
                </a:solidFill>
              </a:rPr>
            </a:br>
            <a:r>
              <a:rPr lang="en-US" sz="1600" dirty="0">
                <a:solidFill>
                  <a:srgbClr val="414042"/>
                </a:solidFill>
              </a:rPr>
              <a:t>Humans use lots of plastic. Did you know plastic never breaks down? It can only be physically broken into smaller pieces or recycled.</a:t>
            </a:r>
          </a:p>
          <a:p>
            <a:pPr algn="ctr">
              <a:spcAft>
                <a:spcPts val="600"/>
              </a:spcAft>
            </a:pPr>
            <a:r>
              <a:rPr lang="en-US" sz="1600" b="1" dirty="0">
                <a:solidFill>
                  <a:srgbClr val="414042"/>
                </a:solidFill>
              </a:rPr>
              <a:t>	</a:t>
            </a:r>
            <a:br>
              <a:rPr lang="en-US" sz="1600" b="1" dirty="0">
                <a:solidFill>
                  <a:srgbClr val="414042"/>
                </a:solidFill>
              </a:rPr>
            </a:br>
            <a:r>
              <a:rPr lang="en-US" sz="1600" b="1" dirty="0">
                <a:solidFill>
                  <a:srgbClr val="414042"/>
                </a:solidFill>
              </a:rPr>
              <a:t>REFLECT</a:t>
            </a:r>
          </a:p>
          <a:p>
            <a:pPr marL="285750" indent="-285750">
              <a:spcAft>
                <a:spcPts val="600"/>
              </a:spcAft>
              <a:buClr>
                <a:srgbClr val="414042"/>
              </a:buClr>
              <a:buFont typeface="Arial" panose="020B0604020202020204" pitchFamily="34" charset="0"/>
              <a:buChar char="•"/>
            </a:pPr>
            <a:r>
              <a:rPr lang="en-US" sz="1600" b="1" dirty="0">
                <a:solidFill>
                  <a:srgbClr val="414042"/>
                </a:solidFill>
              </a:rPr>
              <a:t>Read</a:t>
            </a:r>
            <a:r>
              <a:rPr lang="en-US" sz="1600" dirty="0">
                <a:solidFill>
                  <a:srgbClr val="414042"/>
                </a:solidFill>
              </a:rPr>
              <a:t> </a:t>
            </a:r>
            <a:r>
              <a:rPr lang="en-US" sz="1600" dirty="0">
                <a:solidFill>
                  <a:schemeClr val="bg2">
                    <a:lumMod val="25000"/>
                  </a:schemeClr>
                </a:solidFill>
                <a:hlinkClick r:id="rId7"/>
              </a:rPr>
              <a:t>The Problem - Our Throwaway Lifestyle</a:t>
            </a:r>
            <a:r>
              <a:rPr lang="en-US" sz="1600" dirty="0">
                <a:solidFill>
                  <a:schemeClr val="bg2">
                    <a:lumMod val="25000"/>
                  </a:schemeClr>
                </a:solidFill>
              </a:rPr>
              <a:t>.</a:t>
            </a:r>
          </a:p>
          <a:p>
            <a:pPr marL="285750" indent="-285750">
              <a:spcAft>
                <a:spcPts val="600"/>
              </a:spcAft>
              <a:buClr>
                <a:srgbClr val="414042"/>
              </a:buClr>
              <a:buFont typeface="Arial" panose="020B0604020202020204" pitchFamily="34" charset="0"/>
              <a:buChar char="•"/>
            </a:pPr>
            <a:r>
              <a:rPr lang="en-US" sz="1600" b="1" dirty="0">
                <a:solidFill>
                  <a:schemeClr val="bg2">
                    <a:lumMod val="25000"/>
                  </a:schemeClr>
                </a:solidFill>
              </a:rPr>
              <a:t>List</a:t>
            </a:r>
            <a:r>
              <a:rPr lang="en-US" sz="1600" dirty="0">
                <a:solidFill>
                  <a:schemeClr val="bg2">
                    <a:lumMod val="25000"/>
                  </a:schemeClr>
                </a:solidFill>
              </a:rPr>
              <a:t> the impacts.</a:t>
            </a:r>
            <a:endParaRPr lang="en-US" sz="1600" dirty="0">
              <a:solidFill>
                <a:schemeClr val="bg2">
                  <a:lumMod val="25000"/>
                </a:schemeClr>
              </a:solidFill>
              <a:hlinkClick r:id="rId5">
                <a:extLst>
                  <a:ext uri="{A12FA001-AC4F-418D-AE19-62706E023703}">
                    <ahyp:hlinkClr xmlns:ahyp="http://schemas.microsoft.com/office/drawing/2018/hyperlinkcolor" val="tx"/>
                  </a:ext>
                </a:extLst>
              </a:hlinkClick>
            </a:endParaRPr>
          </a:p>
          <a:p>
            <a:pPr>
              <a:spcAft>
                <a:spcPts val="600"/>
              </a:spcAft>
            </a:pPr>
            <a:endParaRPr lang="en-US" sz="1600" dirty="0">
              <a:hlinkClick r:id="rId5">
                <a:extLst>
                  <a:ext uri="{A12FA001-AC4F-418D-AE19-62706E023703}">
                    <ahyp:hlinkClr xmlns:ahyp="http://schemas.microsoft.com/office/drawing/2018/hyperlinkcolor" val="tx"/>
                  </a:ext>
                </a:extLst>
              </a:hlinkClick>
            </a:endParaRPr>
          </a:p>
          <a:p>
            <a:endParaRPr lang="en-US" dirty="0"/>
          </a:p>
        </p:txBody>
      </p:sp>
      <p:pic>
        <p:nvPicPr>
          <p:cNvPr id="14" name="Graphic 13" descr="Apple">
            <a:extLst>
              <a:ext uri="{FF2B5EF4-FFF2-40B4-BE49-F238E27FC236}">
                <a16:creationId xmlns:a16="http://schemas.microsoft.com/office/drawing/2014/main" id="{CA17C85C-C443-4F5E-85B9-7AD212DB73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61972" y="1816331"/>
            <a:ext cx="450940" cy="450940"/>
          </a:xfrm>
          <a:prstGeom prst="rect">
            <a:avLst/>
          </a:prstGeom>
        </p:spPr>
      </p:pic>
      <p:pic>
        <p:nvPicPr>
          <p:cNvPr id="16" name="Graphic 15" descr="Computer">
            <a:extLst>
              <a:ext uri="{FF2B5EF4-FFF2-40B4-BE49-F238E27FC236}">
                <a16:creationId xmlns:a16="http://schemas.microsoft.com/office/drawing/2014/main" id="{78B43A67-772D-42E8-9961-C2F3D7E4DC7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666439" y="1747895"/>
            <a:ext cx="587812" cy="587812"/>
          </a:xfrm>
          <a:prstGeom prst="rect">
            <a:avLst/>
          </a:prstGeom>
        </p:spPr>
      </p:pic>
      <p:sp>
        <p:nvSpPr>
          <p:cNvPr id="11" name="Rectangle 10"/>
          <p:cNvSpPr/>
          <p:nvPr/>
        </p:nvSpPr>
        <p:spPr>
          <a:xfrm>
            <a:off x="6003667" y="3244334"/>
            <a:ext cx="184666" cy="369332"/>
          </a:xfrm>
          <a:prstGeom prst="rect">
            <a:avLst/>
          </a:prstGeom>
        </p:spPr>
        <p:txBody>
          <a:bodyPr wrap="none">
            <a:spAutoFit/>
          </a:bodyPr>
          <a:lstStyle/>
          <a:p>
            <a:r>
              <a:rPr lang="en-US" dirty="0"/>
              <a:t> </a:t>
            </a:r>
          </a:p>
        </p:txBody>
      </p:sp>
      <p:sp>
        <p:nvSpPr>
          <p:cNvPr id="13" name="Round Diagonal Corner Rectangle 5">
            <a:extLst>
              <a:ext uri="{FF2B5EF4-FFF2-40B4-BE49-F238E27FC236}">
                <a16:creationId xmlns:a16="http://schemas.microsoft.com/office/drawing/2014/main" id="{91EBB77C-8183-477D-AC43-8CAF38F03979}"/>
              </a:ext>
            </a:extLst>
          </p:cNvPr>
          <p:cNvSpPr/>
          <p:nvPr/>
        </p:nvSpPr>
        <p:spPr>
          <a:xfrm>
            <a:off x="382749" y="1558265"/>
            <a:ext cx="3564000" cy="4393332"/>
          </a:xfrm>
          <a:prstGeom prst="round2DiagRect">
            <a:avLst/>
          </a:prstGeom>
          <a:noFill/>
          <a:ln w="381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950" b="1" dirty="0">
              <a:solidFill>
                <a:srgbClr val="0C244C"/>
              </a:solidFill>
              <a:latin typeface="Arial" panose="020B0604020202020204" pitchFamily="34" charset="0"/>
              <a:ea typeface="Roboto" pitchFamily="2" charset="0"/>
            </a:endParaRPr>
          </a:p>
        </p:txBody>
      </p:sp>
      <p:sp>
        <p:nvSpPr>
          <p:cNvPr id="15" name="Round Diagonal Corner Rectangle 5">
            <a:extLst>
              <a:ext uri="{FF2B5EF4-FFF2-40B4-BE49-F238E27FC236}">
                <a16:creationId xmlns:a16="http://schemas.microsoft.com/office/drawing/2014/main" id="{91EBB77C-8183-477D-AC43-8CAF38F03979}"/>
              </a:ext>
            </a:extLst>
          </p:cNvPr>
          <p:cNvSpPr/>
          <p:nvPr/>
        </p:nvSpPr>
        <p:spPr>
          <a:xfrm>
            <a:off x="4280547" y="1558265"/>
            <a:ext cx="3564000" cy="4392000"/>
          </a:xfrm>
          <a:prstGeom prst="round2DiagRect">
            <a:avLst/>
          </a:prstGeom>
          <a:noFill/>
          <a:ln w="381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950" b="1" dirty="0">
              <a:solidFill>
                <a:srgbClr val="0C244C"/>
              </a:solidFill>
              <a:latin typeface="Arial" panose="020B0604020202020204" pitchFamily="34" charset="0"/>
              <a:ea typeface="Roboto" pitchFamily="2" charset="0"/>
            </a:endParaRPr>
          </a:p>
        </p:txBody>
      </p:sp>
      <p:sp>
        <p:nvSpPr>
          <p:cNvPr id="17" name="Round Diagonal Corner Rectangle 5">
            <a:extLst>
              <a:ext uri="{FF2B5EF4-FFF2-40B4-BE49-F238E27FC236}">
                <a16:creationId xmlns:a16="http://schemas.microsoft.com/office/drawing/2014/main" id="{91EBB77C-8183-477D-AC43-8CAF38F03979}"/>
              </a:ext>
            </a:extLst>
          </p:cNvPr>
          <p:cNvSpPr/>
          <p:nvPr/>
        </p:nvSpPr>
        <p:spPr>
          <a:xfrm>
            <a:off x="8178345" y="1558265"/>
            <a:ext cx="3564000" cy="4392000"/>
          </a:xfrm>
          <a:prstGeom prst="round2DiagRect">
            <a:avLst/>
          </a:prstGeom>
          <a:noFill/>
          <a:ln w="381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950" b="1" dirty="0">
              <a:solidFill>
                <a:srgbClr val="0C244C"/>
              </a:solidFill>
              <a:latin typeface="Arial" panose="020B0604020202020204" pitchFamily="34" charset="0"/>
              <a:ea typeface="Roboto" pitchFamily="2" charset="0"/>
            </a:endParaRPr>
          </a:p>
        </p:txBody>
      </p:sp>
      <p:grpSp>
        <p:nvGrpSpPr>
          <p:cNvPr id="65" name="Group 64">
            <a:extLst>
              <a:ext uri="{FF2B5EF4-FFF2-40B4-BE49-F238E27FC236}">
                <a16:creationId xmlns:a16="http://schemas.microsoft.com/office/drawing/2014/main" id="{CA6CC41D-F3A6-4864-8869-D46BCAF086D6}"/>
              </a:ext>
            </a:extLst>
          </p:cNvPr>
          <p:cNvGrpSpPr>
            <a:grpSpLocks noChangeAspect="1"/>
          </p:cNvGrpSpPr>
          <p:nvPr/>
        </p:nvGrpSpPr>
        <p:grpSpPr>
          <a:xfrm>
            <a:off x="8949608" y="3895857"/>
            <a:ext cx="458313" cy="468000"/>
            <a:chOff x="7123713" y="4147693"/>
            <a:chExt cx="309778" cy="316325"/>
          </a:xfrm>
          <a:solidFill>
            <a:srgbClr val="414042"/>
          </a:solidFill>
        </p:grpSpPr>
        <p:sp>
          <p:nvSpPr>
            <p:cNvPr id="66" name="Freeform: Shape 65">
              <a:extLst>
                <a:ext uri="{FF2B5EF4-FFF2-40B4-BE49-F238E27FC236}">
                  <a16:creationId xmlns:a16="http://schemas.microsoft.com/office/drawing/2014/main" id="{158CCBF5-020F-45DD-A1D2-ECE4E47A07D4}"/>
                </a:ext>
              </a:extLst>
            </p:cNvPr>
            <p:cNvSpPr/>
            <p:nvPr/>
          </p:nvSpPr>
          <p:spPr>
            <a:xfrm>
              <a:off x="7193866" y="4219145"/>
              <a:ext cx="166211" cy="216797"/>
            </a:xfrm>
            <a:custGeom>
              <a:avLst/>
              <a:gdLst>
                <a:gd name="connsiteX0" fmla="*/ 138441 w 166210"/>
                <a:gd name="connsiteY0" fmla="*/ 21217 h 216796"/>
                <a:gd name="connsiteX1" fmla="*/ 73583 w 166210"/>
                <a:gd name="connsiteY1" fmla="*/ 645 h 216796"/>
                <a:gd name="connsiteX2" fmla="*/ 799 w 166210"/>
                <a:gd name="connsiteY2" fmla="*/ 72417 h 216796"/>
                <a:gd name="connsiteX3" fmla="*/ 35812 w 166210"/>
                <a:gd name="connsiteY3" fmla="*/ 151307 h 216796"/>
                <a:gd name="connsiteX4" fmla="*/ 38329 w 166210"/>
                <a:gd name="connsiteY4" fmla="*/ 155715 h 216796"/>
                <a:gd name="connsiteX5" fmla="*/ 38329 w 166210"/>
                <a:gd name="connsiteY5" fmla="*/ 199339 h 216796"/>
                <a:gd name="connsiteX6" fmla="*/ 56395 w 166210"/>
                <a:gd name="connsiteY6" fmla="*/ 217405 h 216796"/>
                <a:gd name="connsiteX7" fmla="*/ 109872 w 166210"/>
                <a:gd name="connsiteY7" fmla="*/ 217405 h 216796"/>
                <a:gd name="connsiteX8" fmla="*/ 127938 w 166210"/>
                <a:gd name="connsiteY8" fmla="*/ 199339 h 216796"/>
                <a:gd name="connsiteX9" fmla="*/ 127938 w 166210"/>
                <a:gd name="connsiteY9" fmla="*/ 155980 h 216796"/>
                <a:gd name="connsiteX10" fmla="*/ 130612 w 166210"/>
                <a:gd name="connsiteY10" fmla="*/ 151222 h 216796"/>
                <a:gd name="connsiteX11" fmla="*/ 151233 w 166210"/>
                <a:gd name="connsiteY11" fmla="*/ 35672 h 216796"/>
                <a:gd name="connsiteX12" fmla="*/ 138441 w 166210"/>
                <a:gd name="connsiteY12" fmla="*/ 21241 h 216796"/>
                <a:gd name="connsiteX13" fmla="*/ 57744 w 166210"/>
                <a:gd name="connsiteY13" fmla="*/ 198038 h 216796"/>
                <a:gd name="connsiteX14" fmla="*/ 57744 w 166210"/>
                <a:gd name="connsiteY14" fmla="*/ 184970 h 216796"/>
                <a:gd name="connsiteX15" fmla="*/ 108631 w 166210"/>
                <a:gd name="connsiteY15" fmla="*/ 184970 h 216796"/>
                <a:gd name="connsiteX16" fmla="*/ 108631 w 166210"/>
                <a:gd name="connsiteY16" fmla="*/ 198014 h 216796"/>
                <a:gd name="connsiteX17" fmla="*/ 119519 w 166210"/>
                <a:gd name="connsiteY17" fmla="*/ 135384 h 216796"/>
                <a:gd name="connsiteX18" fmla="*/ 108583 w 166210"/>
                <a:gd name="connsiteY18" fmla="*/ 156016 h 216796"/>
                <a:gd name="connsiteX19" fmla="*/ 108583 w 166210"/>
                <a:gd name="connsiteY19" fmla="*/ 169542 h 216796"/>
                <a:gd name="connsiteX20" fmla="*/ 57696 w 166210"/>
                <a:gd name="connsiteY20" fmla="*/ 169542 h 216796"/>
                <a:gd name="connsiteX21" fmla="*/ 57696 w 166210"/>
                <a:gd name="connsiteY21" fmla="*/ 155775 h 216796"/>
                <a:gd name="connsiteX22" fmla="*/ 46856 w 166210"/>
                <a:gd name="connsiteY22" fmla="*/ 135468 h 216796"/>
                <a:gd name="connsiteX23" fmla="*/ 30791 w 166210"/>
                <a:gd name="connsiteY23" fmla="*/ 46911 h 216796"/>
                <a:gd name="connsiteX24" fmla="*/ 75762 w 166210"/>
                <a:gd name="connsiteY24" fmla="*/ 19940 h 216796"/>
                <a:gd name="connsiteX25" fmla="*/ 146343 w 166210"/>
                <a:gd name="connsiteY25" fmla="*/ 75815 h 216796"/>
                <a:gd name="connsiteX26" fmla="*/ 119519 w 166210"/>
                <a:gd name="connsiteY26" fmla="*/ 135384 h 21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6210" h="216796">
                  <a:moveTo>
                    <a:pt x="138441" y="21217"/>
                  </a:moveTo>
                  <a:cubicBezTo>
                    <a:pt x="120726" y="5456"/>
                    <a:pt x="97143" y="-2024"/>
                    <a:pt x="73583" y="645"/>
                  </a:cubicBezTo>
                  <a:cubicBezTo>
                    <a:pt x="36101" y="4848"/>
                    <a:pt x="5496" y="35031"/>
                    <a:pt x="799" y="72417"/>
                  </a:cubicBezTo>
                  <a:cubicBezTo>
                    <a:pt x="-3171" y="103187"/>
                    <a:pt x="10330" y="133607"/>
                    <a:pt x="35812" y="151307"/>
                  </a:cubicBezTo>
                  <a:cubicBezTo>
                    <a:pt x="37330" y="152268"/>
                    <a:pt x="38272" y="153919"/>
                    <a:pt x="38329" y="155715"/>
                  </a:cubicBezTo>
                  <a:lnTo>
                    <a:pt x="38329" y="199339"/>
                  </a:lnTo>
                  <a:cubicBezTo>
                    <a:pt x="38329" y="209317"/>
                    <a:pt x="46418" y="217405"/>
                    <a:pt x="56395" y="217405"/>
                  </a:cubicBezTo>
                  <a:lnTo>
                    <a:pt x="109872" y="217405"/>
                  </a:lnTo>
                  <a:cubicBezTo>
                    <a:pt x="119850" y="217405"/>
                    <a:pt x="127938" y="209317"/>
                    <a:pt x="127938" y="199339"/>
                  </a:cubicBezTo>
                  <a:lnTo>
                    <a:pt x="127938" y="155980"/>
                  </a:lnTo>
                  <a:cubicBezTo>
                    <a:pt x="127986" y="154049"/>
                    <a:pt x="128988" y="152267"/>
                    <a:pt x="130612" y="151222"/>
                  </a:cubicBezTo>
                  <a:cubicBezTo>
                    <a:pt x="168214" y="125008"/>
                    <a:pt x="177447" y="73275"/>
                    <a:pt x="151233" y="35672"/>
                  </a:cubicBezTo>
                  <a:cubicBezTo>
                    <a:pt x="147544" y="30381"/>
                    <a:pt x="143251" y="25538"/>
                    <a:pt x="138441" y="21241"/>
                  </a:cubicBezTo>
                  <a:close/>
                  <a:moveTo>
                    <a:pt x="57744" y="198038"/>
                  </a:moveTo>
                  <a:lnTo>
                    <a:pt x="57744" y="184970"/>
                  </a:lnTo>
                  <a:lnTo>
                    <a:pt x="108631" y="184970"/>
                  </a:lnTo>
                  <a:lnTo>
                    <a:pt x="108631" y="198014"/>
                  </a:lnTo>
                  <a:close/>
                  <a:moveTo>
                    <a:pt x="119519" y="135384"/>
                  </a:moveTo>
                  <a:cubicBezTo>
                    <a:pt x="112727" y="140066"/>
                    <a:pt x="108646" y="147767"/>
                    <a:pt x="108583" y="156016"/>
                  </a:cubicBezTo>
                  <a:lnTo>
                    <a:pt x="108583" y="169542"/>
                  </a:lnTo>
                  <a:lnTo>
                    <a:pt x="57696" y="169542"/>
                  </a:lnTo>
                  <a:lnTo>
                    <a:pt x="57696" y="155775"/>
                  </a:lnTo>
                  <a:cubicBezTo>
                    <a:pt x="57625" y="147640"/>
                    <a:pt x="53576" y="140054"/>
                    <a:pt x="46856" y="135468"/>
                  </a:cubicBezTo>
                  <a:cubicBezTo>
                    <a:pt x="17965" y="115450"/>
                    <a:pt x="10773" y="75801"/>
                    <a:pt x="30791" y="46911"/>
                  </a:cubicBezTo>
                  <a:cubicBezTo>
                    <a:pt x="41209" y="31876"/>
                    <a:pt x="57593" y="22050"/>
                    <a:pt x="75762" y="19940"/>
                  </a:cubicBezTo>
                  <a:cubicBezTo>
                    <a:pt x="110682" y="15879"/>
                    <a:pt x="142282" y="40896"/>
                    <a:pt x="146343" y="75815"/>
                  </a:cubicBezTo>
                  <a:cubicBezTo>
                    <a:pt x="149050" y="99096"/>
                    <a:pt x="138745" y="121980"/>
                    <a:pt x="119519" y="135384"/>
                  </a:cubicBezTo>
                  <a:close/>
                </a:path>
              </a:pathLst>
            </a:custGeom>
            <a:grpFill/>
            <a:ln w="1203" cap="flat">
              <a:noFill/>
              <a:prstDash val="solid"/>
              <a:miter/>
            </a:ln>
          </p:spPr>
          <p:txBody>
            <a:bodyPr rtlCol="0" anchor="ctr"/>
            <a:lstStyle/>
            <a:p>
              <a:endParaRPr lang="en-AU"/>
            </a:p>
          </p:txBody>
        </p:sp>
        <p:sp>
          <p:nvSpPr>
            <p:cNvPr id="67" name="Freeform: Shape 66">
              <a:extLst>
                <a:ext uri="{FF2B5EF4-FFF2-40B4-BE49-F238E27FC236}">
                  <a16:creationId xmlns:a16="http://schemas.microsoft.com/office/drawing/2014/main" id="{BD92630B-78CC-4564-83A3-B1DF91E0CDB0}"/>
                </a:ext>
              </a:extLst>
            </p:cNvPr>
            <p:cNvSpPr/>
            <p:nvPr/>
          </p:nvSpPr>
          <p:spPr>
            <a:xfrm>
              <a:off x="7238097" y="4444747"/>
              <a:ext cx="77083" cy="19271"/>
            </a:xfrm>
            <a:custGeom>
              <a:avLst/>
              <a:gdLst>
                <a:gd name="connsiteX0" fmla="*/ 68014 w 77083"/>
                <a:gd name="connsiteY0" fmla="*/ 114 h 19270"/>
                <a:gd name="connsiteX1" fmla="*/ 9792 w 77083"/>
                <a:gd name="connsiteY1" fmla="*/ 114 h 19270"/>
                <a:gd name="connsiteX2" fmla="*/ 114 w 77083"/>
                <a:gd name="connsiteY2" fmla="*/ 9792 h 19270"/>
                <a:gd name="connsiteX3" fmla="*/ 9792 w 77083"/>
                <a:gd name="connsiteY3" fmla="*/ 19469 h 19270"/>
                <a:gd name="connsiteX4" fmla="*/ 68014 w 77083"/>
                <a:gd name="connsiteY4" fmla="*/ 19469 h 19270"/>
                <a:gd name="connsiteX5" fmla="*/ 77691 w 77083"/>
                <a:gd name="connsiteY5" fmla="*/ 9792 h 19270"/>
                <a:gd name="connsiteX6" fmla="*/ 68014 w 77083"/>
                <a:gd name="connsiteY6" fmla="*/ 114 h 1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83" h="19270">
                  <a:moveTo>
                    <a:pt x="68014" y="114"/>
                  </a:moveTo>
                  <a:lnTo>
                    <a:pt x="9792" y="114"/>
                  </a:lnTo>
                  <a:cubicBezTo>
                    <a:pt x="4447" y="114"/>
                    <a:pt x="114" y="4447"/>
                    <a:pt x="114" y="9792"/>
                  </a:cubicBezTo>
                  <a:cubicBezTo>
                    <a:pt x="114" y="15137"/>
                    <a:pt x="4447" y="19469"/>
                    <a:pt x="9792" y="19469"/>
                  </a:cubicBezTo>
                  <a:lnTo>
                    <a:pt x="68014" y="19469"/>
                  </a:lnTo>
                  <a:cubicBezTo>
                    <a:pt x="73358" y="19469"/>
                    <a:pt x="77691" y="15137"/>
                    <a:pt x="77691" y="9792"/>
                  </a:cubicBezTo>
                  <a:cubicBezTo>
                    <a:pt x="77691" y="4447"/>
                    <a:pt x="73358" y="114"/>
                    <a:pt x="68014" y="114"/>
                  </a:cubicBezTo>
                  <a:close/>
                </a:path>
              </a:pathLst>
            </a:custGeom>
            <a:grpFill/>
            <a:ln w="1203" cap="flat">
              <a:noFill/>
              <a:prstDash val="solid"/>
              <a:miter/>
            </a:ln>
          </p:spPr>
          <p:txBody>
            <a:bodyPr rtlCol="0" anchor="ctr"/>
            <a:lstStyle/>
            <a:p>
              <a:endParaRPr lang="en-AU"/>
            </a:p>
          </p:txBody>
        </p:sp>
        <p:sp>
          <p:nvSpPr>
            <p:cNvPr id="68" name="Freeform: Shape 67">
              <a:extLst>
                <a:ext uri="{FF2B5EF4-FFF2-40B4-BE49-F238E27FC236}">
                  <a16:creationId xmlns:a16="http://schemas.microsoft.com/office/drawing/2014/main" id="{6B621D0C-CB8C-4859-9A14-6401BFDBFE09}"/>
                </a:ext>
              </a:extLst>
            </p:cNvPr>
            <p:cNvSpPr/>
            <p:nvPr/>
          </p:nvSpPr>
          <p:spPr>
            <a:xfrm>
              <a:off x="7123713" y="4292989"/>
              <a:ext cx="51790" cy="19271"/>
            </a:xfrm>
            <a:custGeom>
              <a:avLst/>
              <a:gdLst>
                <a:gd name="connsiteX0" fmla="*/ 51886 w 51790"/>
                <a:gd name="connsiteY0" fmla="*/ 9750 h 19270"/>
                <a:gd name="connsiteX1" fmla="*/ 42251 w 51790"/>
                <a:gd name="connsiteY1" fmla="*/ 114 h 19270"/>
                <a:gd name="connsiteX2" fmla="*/ 9792 w 51790"/>
                <a:gd name="connsiteY2" fmla="*/ 114 h 19270"/>
                <a:gd name="connsiteX3" fmla="*/ 114 w 51790"/>
                <a:gd name="connsiteY3" fmla="*/ 9792 h 19270"/>
                <a:gd name="connsiteX4" fmla="*/ 9792 w 51790"/>
                <a:gd name="connsiteY4" fmla="*/ 19469 h 19270"/>
                <a:gd name="connsiteX5" fmla="*/ 42203 w 51790"/>
                <a:gd name="connsiteY5" fmla="*/ 19469 h 19270"/>
                <a:gd name="connsiteX6" fmla="*/ 51887 w 51790"/>
                <a:gd name="connsiteY6" fmla="*/ 9882 h 19270"/>
                <a:gd name="connsiteX7" fmla="*/ 51886 w 51790"/>
                <a:gd name="connsiteY7" fmla="*/ 9750 h 1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90" h="19270">
                  <a:moveTo>
                    <a:pt x="51886" y="9750"/>
                  </a:moveTo>
                  <a:cubicBezTo>
                    <a:pt x="51886" y="4428"/>
                    <a:pt x="47572" y="114"/>
                    <a:pt x="42251" y="114"/>
                  </a:cubicBezTo>
                  <a:lnTo>
                    <a:pt x="9792" y="114"/>
                  </a:lnTo>
                  <a:cubicBezTo>
                    <a:pt x="4447" y="114"/>
                    <a:pt x="114" y="4447"/>
                    <a:pt x="114" y="9792"/>
                  </a:cubicBezTo>
                  <a:cubicBezTo>
                    <a:pt x="114" y="15137"/>
                    <a:pt x="4447" y="19469"/>
                    <a:pt x="9792" y="19469"/>
                  </a:cubicBezTo>
                  <a:lnTo>
                    <a:pt x="42203" y="19469"/>
                  </a:lnTo>
                  <a:cubicBezTo>
                    <a:pt x="47524" y="19496"/>
                    <a:pt x="51860" y="15204"/>
                    <a:pt x="51887" y="9882"/>
                  </a:cubicBezTo>
                  <a:cubicBezTo>
                    <a:pt x="51887" y="9838"/>
                    <a:pt x="51887" y="9794"/>
                    <a:pt x="51886" y="9750"/>
                  </a:cubicBezTo>
                  <a:close/>
                </a:path>
              </a:pathLst>
            </a:custGeom>
            <a:grpFill/>
            <a:ln w="1203" cap="flat">
              <a:noFill/>
              <a:prstDash val="solid"/>
              <a:miter/>
            </a:ln>
          </p:spPr>
          <p:txBody>
            <a:bodyPr rtlCol="0" anchor="ctr"/>
            <a:lstStyle/>
            <a:p>
              <a:endParaRPr lang="en-AU"/>
            </a:p>
          </p:txBody>
        </p:sp>
        <p:sp>
          <p:nvSpPr>
            <p:cNvPr id="69" name="Freeform: Shape 68">
              <a:extLst>
                <a:ext uri="{FF2B5EF4-FFF2-40B4-BE49-F238E27FC236}">
                  <a16:creationId xmlns:a16="http://schemas.microsoft.com/office/drawing/2014/main" id="{D03E4A18-D631-4C85-AEA5-BA47143E5167}"/>
                </a:ext>
              </a:extLst>
            </p:cNvPr>
            <p:cNvSpPr/>
            <p:nvPr/>
          </p:nvSpPr>
          <p:spPr>
            <a:xfrm>
              <a:off x="7381701" y="4292893"/>
              <a:ext cx="51790" cy="19271"/>
            </a:xfrm>
            <a:custGeom>
              <a:avLst/>
              <a:gdLst>
                <a:gd name="connsiteX0" fmla="*/ 42203 w 51790"/>
                <a:gd name="connsiteY0" fmla="*/ 114 h 19270"/>
                <a:gd name="connsiteX1" fmla="*/ 9792 w 51790"/>
                <a:gd name="connsiteY1" fmla="*/ 114 h 19270"/>
                <a:gd name="connsiteX2" fmla="*/ 114 w 51790"/>
                <a:gd name="connsiteY2" fmla="*/ 9792 h 19270"/>
                <a:gd name="connsiteX3" fmla="*/ 9792 w 51790"/>
                <a:gd name="connsiteY3" fmla="*/ 19469 h 19270"/>
                <a:gd name="connsiteX4" fmla="*/ 42203 w 51790"/>
                <a:gd name="connsiteY4" fmla="*/ 19469 h 19270"/>
                <a:gd name="connsiteX5" fmla="*/ 51880 w 51790"/>
                <a:gd name="connsiteY5" fmla="*/ 9792 h 19270"/>
                <a:gd name="connsiteX6" fmla="*/ 42203 w 51790"/>
                <a:gd name="connsiteY6" fmla="*/ 114 h 1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790" h="19270">
                  <a:moveTo>
                    <a:pt x="42203" y="114"/>
                  </a:moveTo>
                  <a:lnTo>
                    <a:pt x="9792" y="114"/>
                  </a:lnTo>
                  <a:cubicBezTo>
                    <a:pt x="4447" y="114"/>
                    <a:pt x="114" y="4447"/>
                    <a:pt x="114" y="9792"/>
                  </a:cubicBezTo>
                  <a:cubicBezTo>
                    <a:pt x="114" y="15137"/>
                    <a:pt x="4447" y="19469"/>
                    <a:pt x="9792" y="19469"/>
                  </a:cubicBezTo>
                  <a:lnTo>
                    <a:pt x="42203" y="19469"/>
                  </a:lnTo>
                  <a:cubicBezTo>
                    <a:pt x="47547" y="19469"/>
                    <a:pt x="51880" y="15137"/>
                    <a:pt x="51880" y="9792"/>
                  </a:cubicBezTo>
                  <a:cubicBezTo>
                    <a:pt x="51880" y="4447"/>
                    <a:pt x="47547" y="114"/>
                    <a:pt x="42203" y="114"/>
                  </a:cubicBezTo>
                  <a:close/>
                </a:path>
              </a:pathLst>
            </a:custGeom>
            <a:grpFill/>
            <a:ln w="1203" cap="flat">
              <a:noFill/>
              <a:prstDash val="solid"/>
              <a:miter/>
            </a:ln>
          </p:spPr>
          <p:txBody>
            <a:bodyPr rtlCol="0" anchor="ctr"/>
            <a:lstStyle/>
            <a:p>
              <a:endParaRPr lang="en-AU"/>
            </a:p>
          </p:txBody>
        </p:sp>
        <p:sp>
          <p:nvSpPr>
            <p:cNvPr id="70" name="Freeform: Shape 69">
              <a:extLst>
                <a:ext uri="{FF2B5EF4-FFF2-40B4-BE49-F238E27FC236}">
                  <a16:creationId xmlns:a16="http://schemas.microsoft.com/office/drawing/2014/main" id="{D7678500-4030-4C10-A827-40903EDC15D5}"/>
                </a:ext>
              </a:extLst>
            </p:cNvPr>
            <p:cNvSpPr/>
            <p:nvPr/>
          </p:nvSpPr>
          <p:spPr>
            <a:xfrm>
              <a:off x="7268876" y="4147693"/>
              <a:ext cx="19271" cy="51790"/>
            </a:xfrm>
            <a:custGeom>
              <a:avLst/>
              <a:gdLst>
                <a:gd name="connsiteX0" fmla="*/ 9834 w 19270"/>
                <a:gd name="connsiteY0" fmla="*/ 51886 h 51790"/>
                <a:gd name="connsiteX1" fmla="*/ 19469 w 19270"/>
                <a:gd name="connsiteY1" fmla="*/ 42251 h 51790"/>
                <a:gd name="connsiteX2" fmla="*/ 19469 w 19270"/>
                <a:gd name="connsiteY2" fmla="*/ 9792 h 51790"/>
                <a:gd name="connsiteX3" fmla="*/ 9792 w 19270"/>
                <a:gd name="connsiteY3" fmla="*/ 114 h 51790"/>
                <a:gd name="connsiteX4" fmla="*/ 114 w 19270"/>
                <a:gd name="connsiteY4" fmla="*/ 9792 h 51790"/>
                <a:gd name="connsiteX5" fmla="*/ 114 w 19270"/>
                <a:gd name="connsiteY5" fmla="*/ 42203 h 51790"/>
                <a:gd name="connsiteX6" fmla="*/ 9701 w 19270"/>
                <a:gd name="connsiteY6" fmla="*/ 51887 h 51790"/>
                <a:gd name="connsiteX7" fmla="*/ 9834 w 19270"/>
                <a:gd name="connsiteY7" fmla="*/ 51886 h 5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70" h="51790">
                  <a:moveTo>
                    <a:pt x="9834" y="51886"/>
                  </a:moveTo>
                  <a:cubicBezTo>
                    <a:pt x="15155" y="51886"/>
                    <a:pt x="19469" y="47572"/>
                    <a:pt x="19469" y="42251"/>
                  </a:cubicBezTo>
                  <a:lnTo>
                    <a:pt x="19469" y="9792"/>
                  </a:lnTo>
                  <a:cubicBezTo>
                    <a:pt x="19469" y="4447"/>
                    <a:pt x="15137" y="114"/>
                    <a:pt x="9792" y="114"/>
                  </a:cubicBezTo>
                  <a:cubicBezTo>
                    <a:pt x="4447" y="114"/>
                    <a:pt x="114" y="4447"/>
                    <a:pt x="114" y="9792"/>
                  </a:cubicBezTo>
                  <a:lnTo>
                    <a:pt x="114" y="42203"/>
                  </a:lnTo>
                  <a:cubicBezTo>
                    <a:pt x="87" y="47524"/>
                    <a:pt x="4380" y="51860"/>
                    <a:pt x="9701" y="51887"/>
                  </a:cubicBezTo>
                  <a:cubicBezTo>
                    <a:pt x="9745" y="51887"/>
                    <a:pt x="9790" y="51887"/>
                    <a:pt x="9834" y="51886"/>
                  </a:cubicBezTo>
                  <a:close/>
                </a:path>
              </a:pathLst>
            </a:custGeom>
            <a:grpFill/>
            <a:ln w="1203" cap="flat">
              <a:noFill/>
              <a:prstDash val="solid"/>
              <a:miter/>
            </a:ln>
          </p:spPr>
          <p:txBody>
            <a:bodyPr rtlCol="0" anchor="ctr"/>
            <a:lstStyle/>
            <a:p>
              <a:endParaRPr lang="en-AU"/>
            </a:p>
          </p:txBody>
        </p:sp>
        <p:sp>
          <p:nvSpPr>
            <p:cNvPr id="71" name="Freeform: Shape 70">
              <a:extLst>
                <a:ext uri="{FF2B5EF4-FFF2-40B4-BE49-F238E27FC236}">
                  <a16:creationId xmlns:a16="http://schemas.microsoft.com/office/drawing/2014/main" id="{F7128997-F152-4A55-A48D-46CFC499311D}"/>
                </a:ext>
              </a:extLst>
            </p:cNvPr>
            <p:cNvSpPr/>
            <p:nvPr/>
          </p:nvSpPr>
          <p:spPr>
            <a:xfrm>
              <a:off x="7348663" y="4372644"/>
              <a:ext cx="42155" cy="42155"/>
            </a:xfrm>
            <a:custGeom>
              <a:avLst/>
              <a:gdLst>
                <a:gd name="connsiteX0" fmla="*/ 16645 w 42154"/>
                <a:gd name="connsiteY0" fmla="*/ 2950 h 42154"/>
                <a:gd name="connsiteX1" fmla="*/ 2950 w 42154"/>
                <a:gd name="connsiteY1" fmla="*/ 2950 h 42154"/>
                <a:gd name="connsiteX2" fmla="*/ 2950 w 42154"/>
                <a:gd name="connsiteY2" fmla="*/ 16645 h 42154"/>
                <a:gd name="connsiteX3" fmla="*/ 25834 w 42154"/>
                <a:gd name="connsiteY3" fmla="*/ 39529 h 42154"/>
                <a:gd name="connsiteX4" fmla="*/ 39523 w 42154"/>
                <a:gd name="connsiteY4" fmla="*/ 39535 h 42154"/>
                <a:gd name="connsiteX5" fmla="*/ 39529 w 42154"/>
                <a:gd name="connsiteY5" fmla="*/ 25846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54" h="42154">
                  <a:moveTo>
                    <a:pt x="16645" y="2950"/>
                  </a:moveTo>
                  <a:cubicBezTo>
                    <a:pt x="12863" y="-831"/>
                    <a:pt x="6732" y="-831"/>
                    <a:pt x="2950" y="2950"/>
                  </a:cubicBezTo>
                  <a:cubicBezTo>
                    <a:pt x="-831" y="6732"/>
                    <a:pt x="-831" y="12863"/>
                    <a:pt x="2950" y="16645"/>
                  </a:cubicBezTo>
                  <a:lnTo>
                    <a:pt x="25834" y="39529"/>
                  </a:lnTo>
                  <a:cubicBezTo>
                    <a:pt x="29613" y="43310"/>
                    <a:pt x="35741" y="43313"/>
                    <a:pt x="39523" y="39535"/>
                  </a:cubicBezTo>
                  <a:cubicBezTo>
                    <a:pt x="43304" y="35757"/>
                    <a:pt x="43307" y="29628"/>
                    <a:pt x="39529" y="25846"/>
                  </a:cubicBezTo>
                  <a:close/>
                </a:path>
              </a:pathLst>
            </a:custGeom>
            <a:grpFill/>
            <a:ln w="1203" cap="flat">
              <a:noFill/>
              <a:prstDash val="solid"/>
              <a:miter/>
            </a:ln>
          </p:spPr>
          <p:txBody>
            <a:bodyPr rtlCol="0" anchor="ctr"/>
            <a:lstStyle/>
            <a:p>
              <a:endParaRPr lang="en-AU"/>
            </a:p>
          </p:txBody>
        </p:sp>
        <p:sp>
          <p:nvSpPr>
            <p:cNvPr id="72" name="Freeform: Shape 71">
              <a:extLst>
                <a:ext uri="{FF2B5EF4-FFF2-40B4-BE49-F238E27FC236}">
                  <a16:creationId xmlns:a16="http://schemas.microsoft.com/office/drawing/2014/main" id="{D60F2148-BF04-421F-8EFF-6159C3FEED18}"/>
                </a:ext>
              </a:extLst>
            </p:cNvPr>
            <p:cNvSpPr/>
            <p:nvPr/>
          </p:nvSpPr>
          <p:spPr>
            <a:xfrm>
              <a:off x="7166280" y="4190248"/>
              <a:ext cx="42155" cy="42155"/>
            </a:xfrm>
            <a:custGeom>
              <a:avLst/>
              <a:gdLst>
                <a:gd name="connsiteX0" fmla="*/ 25820 w 42154"/>
                <a:gd name="connsiteY0" fmla="*/ 39526 h 42154"/>
                <a:gd name="connsiteX1" fmla="*/ 39514 w 42154"/>
                <a:gd name="connsiteY1" fmla="*/ 39526 h 42154"/>
                <a:gd name="connsiteX2" fmla="*/ 39514 w 42154"/>
                <a:gd name="connsiteY2" fmla="*/ 25832 h 42154"/>
                <a:gd name="connsiteX3" fmla="*/ 16630 w 42154"/>
                <a:gd name="connsiteY3" fmla="*/ 2948 h 42154"/>
                <a:gd name="connsiteX4" fmla="*/ 2948 w 42154"/>
                <a:gd name="connsiteY4" fmla="*/ 2948 h 42154"/>
                <a:gd name="connsiteX5" fmla="*/ 2948 w 42154"/>
                <a:gd name="connsiteY5" fmla="*/ 16630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54" h="42154">
                  <a:moveTo>
                    <a:pt x="25820" y="39526"/>
                  </a:moveTo>
                  <a:cubicBezTo>
                    <a:pt x="29601" y="43308"/>
                    <a:pt x="35733" y="43308"/>
                    <a:pt x="39514" y="39526"/>
                  </a:cubicBezTo>
                  <a:cubicBezTo>
                    <a:pt x="43296" y="35745"/>
                    <a:pt x="43296" y="29614"/>
                    <a:pt x="39514" y="25832"/>
                  </a:cubicBezTo>
                  <a:lnTo>
                    <a:pt x="16630" y="2948"/>
                  </a:lnTo>
                  <a:cubicBezTo>
                    <a:pt x="12852" y="-830"/>
                    <a:pt x="6726" y="-830"/>
                    <a:pt x="2948" y="2948"/>
                  </a:cubicBezTo>
                  <a:cubicBezTo>
                    <a:pt x="-830" y="6726"/>
                    <a:pt x="-830" y="12852"/>
                    <a:pt x="2948" y="16630"/>
                  </a:cubicBezTo>
                  <a:close/>
                </a:path>
              </a:pathLst>
            </a:custGeom>
            <a:grpFill/>
            <a:ln w="1203" cap="flat">
              <a:noFill/>
              <a:prstDash val="solid"/>
              <a:miter/>
            </a:ln>
          </p:spPr>
          <p:txBody>
            <a:bodyPr rtlCol="0" anchor="ctr"/>
            <a:lstStyle/>
            <a:p>
              <a:endParaRPr lang="en-AU"/>
            </a:p>
          </p:txBody>
        </p:sp>
        <p:sp>
          <p:nvSpPr>
            <p:cNvPr id="73" name="Freeform: Shape 72">
              <a:extLst>
                <a:ext uri="{FF2B5EF4-FFF2-40B4-BE49-F238E27FC236}">
                  <a16:creationId xmlns:a16="http://schemas.microsoft.com/office/drawing/2014/main" id="{06CE7E6C-69EB-4AD0-B17D-CD3492D03482}"/>
                </a:ext>
              </a:extLst>
            </p:cNvPr>
            <p:cNvSpPr/>
            <p:nvPr/>
          </p:nvSpPr>
          <p:spPr>
            <a:xfrm>
              <a:off x="7166268" y="4372632"/>
              <a:ext cx="42155" cy="42155"/>
            </a:xfrm>
            <a:custGeom>
              <a:avLst/>
              <a:gdLst>
                <a:gd name="connsiteX0" fmla="*/ 25832 w 42154"/>
                <a:gd name="connsiteY0" fmla="*/ 2962 h 42154"/>
                <a:gd name="connsiteX1" fmla="*/ 2948 w 42154"/>
                <a:gd name="connsiteY1" fmla="*/ 25846 h 42154"/>
                <a:gd name="connsiteX2" fmla="*/ 2948 w 42154"/>
                <a:gd name="connsiteY2" fmla="*/ 39529 h 42154"/>
                <a:gd name="connsiteX3" fmla="*/ 16630 w 42154"/>
                <a:gd name="connsiteY3" fmla="*/ 39529 h 42154"/>
                <a:gd name="connsiteX4" fmla="*/ 39514 w 42154"/>
                <a:gd name="connsiteY4" fmla="*/ 16645 h 42154"/>
                <a:gd name="connsiteX5" fmla="*/ 39514 w 42154"/>
                <a:gd name="connsiteY5" fmla="*/ 2950 h 42154"/>
                <a:gd name="connsiteX6" fmla="*/ 25820 w 42154"/>
                <a:gd name="connsiteY6" fmla="*/ 2950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54" h="42154">
                  <a:moveTo>
                    <a:pt x="25832" y="2962"/>
                  </a:moveTo>
                  <a:lnTo>
                    <a:pt x="2948" y="25846"/>
                  </a:lnTo>
                  <a:cubicBezTo>
                    <a:pt x="-830" y="29625"/>
                    <a:pt x="-830" y="35750"/>
                    <a:pt x="2948" y="39529"/>
                  </a:cubicBezTo>
                  <a:cubicBezTo>
                    <a:pt x="6726" y="43307"/>
                    <a:pt x="12852" y="43307"/>
                    <a:pt x="16630" y="39529"/>
                  </a:cubicBezTo>
                  <a:lnTo>
                    <a:pt x="39514" y="16645"/>
                  </a:lnTo>
                  <a:cubicBezTo>
                    <a:pt x="43296" y="12863"/>
                    <a:pt x="43296" y="6732"/>
                    <a:pt x="39514" y="2950"/>
                  </a:cubicBezTo>
                  <a:cubicBezTo>
                    <a:pt x="35733" y="-831"/>
                    <a:pt x="29601" y="-831"/>
                    <a:pt x="25820" y="2950"/>
                  </a:cubicBezTo>
                  <a:close/>
                </a:path>
              </a:pathLst>
            </a:custGeom>
            <a:grpFill/>
            <a:ln w="1203" cap="flat">
              <a:noFill/>
              <a:prstDash val="solid"/>
              <a:miter/>
            </a:ln>
          </p:spPr>
          <p:txBody>
            <a:bodyPr rtlCol="0" anchor="ctr"/>
            <a:lstStyle/>
            <a:p>
              <a:endParaRPr lang="en-AU"/>
            </a:p>
          </p:txBody>
        </p:sp>
        <p:sp>
          <p:nvSpPr>
            <p:cNvPr id="74" name="Freeform: Shape 73">
              <a:extLst>
                <a:ext uri="{FF2B5EF4-FFF2-40B4-BE49-F238E27FC236}">
                  <a16:creationId xmlns:a16="http://schemas.microsoft.com/office/drawing/2014/main" id="{CC31213E-E298-48B2-91CA-335D1AA93434}"/>
                </a:ext>
              </a:extLst>
            </p:cNvPr>
            <p:cNvSpPr/>
            <p:nvPr/>
          </p:nvSpPr>
          <p:spPr>
            <a:xfrm>
              <a:off x="7348636" y="4190199"/>
              <a:ext cx="42155" cy="42155"/>
            </a:xfrm>
            <a:custGeom>
              <a:avLst/>
              <a:gdLst>
                <a:gd name="connsiteX0" fmla="*/ 9855 w 42154"/>
                <a:gd name="connsiteY0" fmla="*/ 42406 h 42154"/>
                <a:gd name="connsiteX1" fmla="*/ 16696 w 42154"/>
                <a:gd name="connsiteY1" fmla="*/ 39576 h 42154"/>
                <a:gd name="connsiteX2" fmla="*/ 39580 w 42154"/>
                <a:gd name="connsiteY2" fmla="*/ 16692 h 42154"/>
                <a:gd name="connsiteX3" fmla="*/ 39616 w 42154"/>
                <a:gd name="connsiteY3" fmla="*/ 2973 h 42154"/>
                <a:gd name="connsiteX4" fmla="*/ 25898 w 42154"/>
                <a:gd name="connsiteY4" fmla="*/ 2937 h 42154"/>
                <a:gd name="connsiteX5" fmla="*/ 3014 w 42154"/>
                <a:gd name="connsiteY5" fmla="*/ 25821 h 42154"/>
                <a:gd name="connsiteX6" fmla="*/ 2859 w 42154"/>
                <a:gd name="connsiteY6" fmla="*/ 39447 h 42154"/>
                <a:gd name="connsiteX7" fmla="*/ 9867 w 42154"/>
                <a:gd name="connsiteY7" fmla="*/ 42346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54" h="42154">
                  <a:moveTo>
                    <a:pt x="9855" y="42406"/>
                  </a:moveTo>
                  <a:cubicBezTo>
                    <a:pt x="12421" y="42412"/>
                    <a:pt x="14884" y="41393"/>
                    <a:pt x="16696" y="39576"/>
                  </a:cubicBezTo>
                  <a:lnTo>
                    <a:pt x="39580" y="16692"/>
                  </a:lnTo>
                  <a:cubicBezTo>
                    <a:pt x="43379" y="12914"/>
                    <a:pt x="43395" y="6772"/>
                    <a:pt x="39616" y="2973"/>
                  </a:cubicBezTo>
                  <a:cubicBezTo>
                    <a:pt x="35838" y="-825"/>
                    <a:pt x="29696" y="-841"/>
                    <a:pt x="25898" y="2937"/>
                  </a:cubicBezTo>
                  <a:lnTo>
                    <a:pt x="3014" y="25821"/>
                  </a:lnTo>
                  <a:cubicBezTo>
                    <a:pt x="-791" y="29541"/>
                    <a:pt x="-860" y="35642"/>
                    <a:pt x="2859" y="39447"/>
                  </a:cubicBezTo>
                  <a:cubicBezTo>
                    <a:pt x="4701" y="41331"/>
                    <a:pt x="7233" y="42378"/>
                    <a:pt x="9867" y="42346"/>
                  </a:cubicBezTo>
                  <a:close/>
                </a:path>
              </a:pathLst>
            </a:custGeom>
            <a:grpFill/>
            <a:ln w="1203" cap="flat">
              <a:noFill/>
              <a:prstDash val="solid"/>
              <a:miter/>
            </a:ln>
          </p:spPr>
          <p:txBody>
            <a:bodyPr rtlCol="0" anchor="ctr"/>
            <a:lstStyle/>
            <a:p>
              <a:endParaRPr lang="en-AU"/>
            </a:p>
          </p:txBody>
        </p:sp>
      </p:grpSp>
      <p:grpSp>
        <p:nvGrpSpPr>
          <p:cNvPr id="75" name="Group 74">
            <a:extLst>
              <a:ext uri="{FF2B5EF4-FFF2-40B4-BE49-F238E27FC236}">
                <a16:creationId xmlns:a16="http://schemas.microsoft.com/office/drawing/2014/main" id="{E6D7D111-33AD-4E3A-B72A-0618BFD14257}"/>
              </a:ext>
            </a:extLst>
          </p:cNvPr>
          <p:cNvGrpSpPr>
            <a:grpSpLocks noChangeAspect="1"/>
          </p:cNvGrpSpPr>
          <p:nvPr/>
        </p:nvGrpSpPr>
        <p:grpSpPr>
          <a:xfrm>
            <a:off x="1091864" y="4076368"/>
            <a:ext cx="458313" cy="468000"/>
            <a:chOff x="7123713" y="4147693"/>
            <a:chExt cx="309778" cy="316325"/>
          </a:xfrm>
          <a:solidFill>
            <a:srgbClr val="414042"/>
          </a:solidFill>
        </p:grpSpPr>
        <p:sp>
          <p:nvSpPr>
            <p:cNvPr id="76" name="Freeform: Shape 75">
              <a:extLst>
                <a:ext uri="{FF2B5EF4-FFF2-40B4-BE49-F238E27FC236}">
                  <a16:creationId xmlns:a16="http://schemas.microsoft.com/office/drawing/2014/main" id="{7AD949BA-47BC-48C5-A6D8-E1452CEF80A1}"/>
                </a:ext>
              </a:extLst>
            </p:cNvPr>
            <p:cNvSpPr/>
            <p:nvPr/>
          </p:nvSpPr>
          <p:spPr>
            <a:xfrm>
              <a:off x="7193866" y="4219145"/>
              <a:ext cx="166211" cy="216797"/>
            </a:xfrm>
            <a:custGeom>
              <a:avLst/>
              <a:gdLst>
                <a:gd name="connsiteX0" fmla="*/ 138441 w 166210"/>
                <a:gd name="connsiteY0" fmla="*/ 21217 h 216796"/>
                <a:gd name="connsiteX1" fmla="*/ 73583 w 166210"/>
                <a:gd name="connsiteY1" fmla="*/ 645 h 216796"/>
                <a:gd name="connsiteX2" fmla="*/ 799 w 166210"/>
                <a:gd name="connsiteY2" fmla="*/ 72417 h 216796"/>
                <a:gd name="connsiteX3" fmla="*/ 35812 w 166210"/>
                <a:gd name="connsiteY3" fmla="*/ 151307 h 216796"/>
                <a:gd name="connsiteX4" fmla="*/ 38329 w 166210"/>
                <a:gd name="connsiteY4" fmla="*/ 155715 h 216796"/>
                <a:gd name="connsiteX5" fmla="*/ 38329 w 166210"/>
                <a:gd name="connsiteY5" fmla="*/ 199339 h 216796"/>
                <a:gd name="connsiteX6" fmla="*/ 56395 w 166210"/>
                <a:gd name="connsiteY6" fmla="*/ 217405 h 216796"/>
                <a:gd name="connsiteX7" fmla="*/ 109872 w 166210"/>
                <a:gd name="connsiteY7" fmla="*/ 217405 h 216796"/>
                <a:gd name="connsiteX8" fmla="*/ 127938 w 166210"/>
                <a:gd name="connsiteY8" fmla="*/ 199339 h 216796"/>
                <a:gd name="connsiteX9" fmla="*/ 127938 w 166210"/>
                <a:gd name="connsiteY9" fmla="*/ 155980 h 216796"/>
                <a:gd name="connsiteX10" fmla="*/ 130612 w 166210"/>
                <a:gd name="connsiteY10" fmla="*/ 151222 h 216796"/>
                <a:gd name="connsiteX11" fmla="*/ 151233 w 166210"/>
                <a:gd name="connsiteY11" fmla="*/ 35672 h 216796"/>
                <a:gd name="connsiteX12" fmla="*/ 138441 w 166210"/>
                <a:gd name="connsiteY12" fmla="*/ 21241 h 216796"/>
                <a:gd name="connsiteX13" fmla="*/ 57744 w 166210"/>
                <a:gd name="connsiteY13" fmla="*/ 198038 h 216796"/>
                <a:gd name="connsiteX14" fmla="*/ 57744 w 166210"/>
                <a:gd name="connsiteY14" fmla="*/ 184970 h 216796"/>
                <a:gd name="connsiteX15" fmla="*/ 108631 w 166210"/>
                <a:gd name="connsiteY15" fmla="*/ 184970 h 216796"/>
                <a:gd name="connsiteX16" fmla="*/ 108631 w 166210"/>
                <a:gd name="connsiteY16" fmla="*/ 198014 h 216796"/>
                <a:gd name="connsiteX17" fmla="*/ 119519 w 166210"/>
                <a:gd name="connsiteY17" fmla="*/ 135384 h 216796"/>
                <a:gd name="connsiteX18" fmla="*/ 108583 w 166210"/>
                <a:gd name="connsiteY18" fmla="*/ 156016 h 216796"/>
                <a:gd name="connsiteX19" fmla="*/ 108583 w 166210"/>
                <a:gd name="connsiteY19" fmla="*/ 169542 h 216796"/>
                <a:gd name="connsiteX20" fmla="*/ 57696 w 166210"/>
                <a:gd name="connsiteY20" fmla="*/ 169542 h 216796"/>
                <a:gd name="connsiteX21" fmla="*/ 57696 w 166210"/>
                <a:gd name="connsiteY21" fmla="*/ 155775 h 216796"/>
                <a:gd name="connsiteX22" fmla="*/ 46856 w 166210"/>
                <a:gd name="connsiteY22" fmla="*/ 135468 h 216796"/>
                <a:gd name="connsiteX23" fmla="*/ 30791 w 166210"/>
                <a:gd name="connsiteY23" fmla="*/ 46911 h 216796"/>
                <a:gd name="connsiteX24" fmla="*/ 75762 w 166210"/>
                <a:gd name="connsiteY24" fmla="*/ 19940 h 216796"/>
                <a:gd name="connsiteX25" fmla="*/ 146343 w 166210"/>
                <a:gd name="connsiteY25" fmla="*/ 75815 h 216796"/>
                <a:gd name="connsiteX26" fmla="*/ 119519 w 166210"/>
                <a:gd name="connsiteY26" fmla="*/ 135384 h 21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6210" h="216796">
                  <a:moveTo>
                    <a:pt x="138441" y="21217"/>
                  </a:moveTo>
                  <a:cubicBezTo>
                    <a:pt x="120726" y="5456"/>
                    <a:pt x="97143" y="-2024"/>
                    <a:pt x="73583" y="645"/>
                  </a:cubicBezTo>
                  <a:cubicBezTo>
                    <a:pt x="36101" y="4848"/>
                    <a:pt x="5496" y="35031"/>
                    <a:pt x="799" y="72417"/>
                  </a:cubicBezTo>
                  <a:cubicBezTo>
                    <a:pt x="-3171" y="103187"/>
                    <a:pt x="10330" y="133607"/>
                    <a:pt x="35812" y="151307"/>
                  </a:cubicBezTo>
                  <a:cubicBezTo>
                    <a:pt x="37330" y="152268"/>
                    <a:pt x="38272" y="153919"/>
                    <a:pt x="38329" y="155715"/>
                  </a:cubicBezTo>
                  <a:lnTo>
                    <a:pt x="38329" y="199339"/>
                  </a:lnTo>
                  <a:cubicBezTo>
                    <a:pt x="38329" y="209317"/>
                    <a:pt x="46418" y="217405"/>
                    <a:pt x="56395" y="217405"/>
                  </a:cubicBezTo>
                  <a:lnTo>
                    <a:pt x="109872" y="217405"/>
                  </a:lnTo>
                  <a:cubicBezTo>
                    <a:pt x="119850" y="217405"/>
                    <a:pt x="127938" y="209317"/>
                    <a:pt x="127938" y="199339"/>
                  </a:cubicBezTo>
                  <a:lnTo>
                    <a:pt x="127938" y="155980"/>
                  </a:lnTo>
                  <a:cubicBezTo>
                    <a:pt x="127986" y="154049"/>
                    <a:pt x="128988" y="152267"/>
                    <a:pt x="130612" y="151222"/>
                  </a:cubicBezTo>
                  <a:cubicBezTo>
                    <a:pt x="168214" y="125008"/>
                    <a:pt x="177447" y="73275"/>
                    <a:pt x="151233" y="35672"/>
                  </a:cubicBezTo>
                  <a:cubicBezTo>
                    <a:pt x="147544" y="30381"/>
                    <a:pt x="143251" y="25538"/>
                    <a:pt x="138441" y="21241"/>
                  </a:cubicBezTo>
                  <a:close/>
                  <a:moveTo>
                    <a:pt x="57744" y="198038"/>
                  </a:moveTo>
                  <a:lnTo>
                    <a:pt x="57744" y="184970"/>
                  </a:lnTo>
                  <a:lnTo>
                    <a:pt x="108631" y="184970"/>
                  </a:lnTo>
                  <a:lnTo>
                    <a:pt x="108631" y="198014"/>
                  </a:lnTo>
                  <a:close/>
                  <a:moveTo>
                    <a:pt x="119519" y="135384"/>
                  </a:moveTo>
                  <a:cubicBezTo>
                    <a:pt x="112727" y="140066"/>
                    <a:pt x="108646" y="147767"/>
                    <a:pt x="108583" y="156016"/>
                  </a:cubicBezTo>
                  <a:lnTo>
                    <a:pt x="108583" y="169542"/>
                  </a:lnTo>
                  <a:lnTo>
                    <a:pt x="57696" y="169542"/>
                  </a:lnTo>
                  <a:lnTo>
                    <a:pt x="57696" y="155775"/>
                  </a:lnTo>
                  <a:cubicBezTo>
                    <a:pt x="57625" y="147640"/>
                    <a:pt x="53576" y="140054"/>
                    <a:pt x="46856" y="135468"/>
                  </a:cubicBezTo>
                  <a:cubicBezTo>
                    <a:pt x="17965" y="115450"/>
                    <a:pt x="10773" y="75801"/>
                    <a:pt x="30791" y="46911"/>
                  </a:cubicBezTo>
                  <a:cubicBezTo>
                    <a:pt x="41209" y="31876"/>
                    <a:pt x="57593" y="22050"/>
                    <a:pt x="75762" y="19940"/>
                  </a:cubicBezTo>
                  <a:cubicBezTo>
                    <a:pt x="110682" y="15879"/>
                    <a:pt x="142282" y="40896"/>
                    <a:pt x="146343" y="75815"/>
                  </a:cubicBezTo>
                  <a:cubicBezTo>
                    <a:pt x="149050" y="99096"/>
                    <a:pt x="138745" y="121980"/>
                    <a:pt x="119519" y="135384"/>
                  </a:cubicBezTo>
                  <a:close/>
                </a:path>
              </a:pathLst>
            </a:custGeom>
            <a:grpFill/>
            <a:ln w="1203" cap="flat">
              <a:noFill/>
              <a:prstDash val="solid"/>
              <a:miter/>
            </a:ln>
          </p:spPr>
          <p:txBody>
            <a:bodyPr rtlCol="0" anchor="ctr"/>
            <a:lstStyle/>
            <a:p>
              <a:endParaRPr lang="en-AU"/>
            </a:p>
          </p:txBody>
        </p:sp>
        <p:sp>
          <p:nvSpPr>
            <p:cNvPr id="77" name="Freeform: Shape 76">
              <a:extLst>
                <a:ext uri="{FF2B5EF4-FFF2-40B4-BE49-F238E27FC236}">
                  <a16:creationId xmlns:a16="http://schemas.microsoft.com/office/drawing/2014/main" id="{9C29ED0D-0C5E-4790-A50D-826644CCAB17}"/>
                </a:ext>
              </a:extLst>
            </p:cNvPr>
            <p:cNvSpPr/>
            <p:nvPr/>
          </p:nvSpPr>
          <p:spPr>
            <a:xfrm>
              <a:off x="7238097" y="4444747"/>
              <a:ext cx="77083" cy="19271"/>
            </a:xfrm>
            <a:custGeom>
              <a:avLst/>
              <a:gdLst>
                <a:gd name="connsiteX0" fmla="*/ 68014 w 77083"/>
                <a:gd name="connsiteY0" fmla="*/ 114 h 19270"/>
                <a:gd name="connsiteX1" fmla="*/ 9792 w 77083"/>
                <a:gd name="connsiteY1" fmla="*/ 114 h 19270"/>
                <a:gd name="connsiteX2" fmla="*/ 114 w 77083"/>
                <a:gd name="connsiteY2" fmla="*/ 9792 h 19270"/>
                <a:gd name="connsiteX3" fmla="*/ 9792 w 77083"/>
                <a:gd name="connsiteY3" fmla="*/ 19469 h 19270"/>
                <a:gd name="connsiteX4" fmla="*/ 68014 w 77083"/>
                <a:gd name="connsiteY4" fmla="*/ 19469 h 19270"/>
                <a:gd name="connsiteX5" fmla="*/ 77691 w 77083"/>
                <a:gd name="connsiteY5" fmla="*/ 9792 h 19270"/>
                <a:gd name="connsiteX6" fmla="*/ 68014 w 77083"/>
                <a:gd name="connsiteY6" fmla="*/ 114 h 1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83" h="19270">
                  <a:moveTo>
                    <a:pt x="68014" y="114"/>
                  </a:moveTo>
                  <a:lnTo>
                    <a:pt x="9792" y="114"/>
                  </a:lnTo>
                  <a:cubicBezTo>
                    <a:pt x="4447" y="114"/>
                    <a:pt x="114" y="4447"/>
                    <a:pt x="114" y="9792"/>
                  </a:cubicBezTo>
                  <a:cubicBezTo>
                    <a:pt x="114" y="15137"/>
                    <a:pt x="4447" y="19469"/>
                    <a:pt x="9792" y="19469"/>
                  </a:cubicBezTo>
                  <a:lnTo>
                    <a:pt x="68014" y="19469"/>
                  </a:lnTo>
                  <a:cubicBezTo>
                    <a:pt x="73358" y="19469"/>
                    <a:pt x="77691" y="15137"/>
                    <a:pt x="77691" y="9792"/>
                  </a:cubicBezTo>
                  <a:cubicBezTo>
                    <a:pt x="77691" y="4447"/>
                    <a:pt x="73358" y="114"/>
                    <a:pt x="68014" y="114"/>
                  </a:cubicBezTo>
                  <a:close/>
                </a:path>
              </a:pathLst>
            </a:custGeom>
            <a:grpFill/>
            <a:ln w="1203" cap="flat">
              <a:noFill/>
              <a:prstDash val="solid"/>
              <a:miter/>
            </a:ln>
          </p:spPr>
          <p:txBody>
            <a:bodyPr rtlCol="0" anchor="ctr"/>
            <a:lstStyle/>
            <a:p>
              <a:endParaRPr lang="en-AU"/>
            </a:p>
          </p:txBody>
        </p:sp>
        <p:sp>
          <p:nvSpPr>
            <p:cNvPr id="78" name="Freeform: Shape 77">
              <a:extLst>
                <a:ext uri="{FF2B5EF4-FFF2-40B4-BE49-F238E27FC236}">
                  <a16:creationId xmlns:a16="http://schemas.microsoft.com/office/drawing/2014/main" id="{7A743561-8792-4750-8913-4C5DFBC5BE48}"/>
                </a:ext>
              </a:extLst>
            </p:cNvPr>
            <p:cNvSpPr/>
            <p:nvPr/>
          </p:nvSpPr>
          <p:spPr>
            <a:xfrm>
              <a:off x="7123713" y="4292989"/>
              <a:ext cx="51790" cy="19271"/>
            </a:xfrm>
            <a:custGeom>
              <a:avLst/>
              <a:gdLst>
                <a:gd name="connsiteX0" fmla="*/ 51886 w 51790"/>
                <a:gd name="connsiteY0" fmla="*/ 9750 h 19270"/>
                <a:gd name="connsiteX1" fmla="*/ 42251 w 51790"/>
                <a:gd name="connsiteY1" fmla="*/ 114 h 19270"/>
                <a:gd name="connsiteX2" fmla="*/ 9792 w 51790"/>
                <a:gd name="connsiteY2" fmla="*/ 114 h 19270"/>
                <a:gd name="connsiteX3" fmla="*/ 114 w 51790"/>
                <a:gd name="connsiteY3" fmla="*/ 9792 h 19270"/>
                <a:gd name="connsiteX4" fmla="*/ 9792 w 51790"/>
                <a:gd name="connsiteY4" fmla="*/ 19469 h 19270"/>
                <a:gd name="connsiteX5" fmla="*/ 42203 w 51790"/>
                <a:gd name="connsiteY5" fmla="*/ 19469 h 19270"/>
                <a:gd name="connsiteX6" fmla="*/ 51887 w 51790"/>
                <a:gd name="connsiteY6" fmla="*/ 9882 h 19270"/>
                <a:gd name="connsiteX7" fmla="*/ 51886 w 51790"/>
                <a:gd name="connsiteY7" fmla="*/ 9750 h 1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90" h="19270">
                  <a:moveTo>
                    <a:pt x="51886" y="9750"/>
                  </a:moveTo>
                  <a:cubicBezTo>
                    <a:pt x="51886" y="4428"/>
                    <a:pt x="47572" y="114"/>
                    <a:pt x="42251" y="114"/>
                  </a:cubicBezTo>
                  <a:lnTo>
                    <a:pt x="9792" y="114"/>
                  </a:lnTo>
                  <a:cubicBezTo>
                    <a:pt x="4447" y="114"/>
                    <a:pt x="114" y="4447"/>
                    <a:pt x="114" y="9792"/>
                  </a:cubicBezTo>
                  <a:cubicBezTo>
                    <a:pt x="114" y="15137"/>
                    <a:pt x="4447" y="19469"/>
                    <a:pt x="9792" y="19469"/>
                  </a:cubicBezTo>
                  <a:lnTo>
                    <a:pt x="42203" y="19469"/>
                  </a:lnTo>
                  <a:cubicBezTo>
                    <a:pt x="47524" y="19496"/>
                    <a:pt x="51860" y="15204"/>
                    <a:pt x="51887" y="9882"/>
                  </a:cubicBezTo>
                  <a:cubicBezTo>
                    <a:pt x="51887" y="9838"/>
                    <a:pt x="51887" y="9794"/>
                    <a:pt x="51886" y="9750"/>
                  </a:cubicBezTo>
                  <a:close/>
                </a:path>
              </a:pathLst>
            </a:custGeom>
            <a:grpFill/>
            <a:ln w="1203" cap="flat">
              <a:noFill/>
              <a:prstDash val="solid"/>
              <a:miter/>
            </a:ln>
          </p:spPr>
          <p:txBody>
            <a:bodyPr rtlCol="0" anchor="ctr"/>
            <a:lstStyle/>
            <a:p>
              <a:endParaRPr lang="en-AU"/>
            </a:p>
          </p:txBody>
        </p:sp>
        <p:sp>
          <p:nvSpPr>
            <p:cNvPr id="79" name="Freeform: Shape 78">
              <a:extLst>
                <a:ext uri="{FF2B5EF4-FFF2-40B4-BE49-F238E27FC236}">
                  <a16:creationId xmlns:a16="http://schemas.microsoft.com/office/drawing/2014/main" id="{80D0782E-B3A2-48D6-B3B8-E66AE5481187}"/>
                </a:ext>
              </a:extLst>
            </p:cNvPr>
            <p:cNvSpPr/>
            <p:nvPr/>
          </p:nvSpPr>
          <p:spPr>
            <a:xfrm>
              <a:off x="7381701" y="4292893"/>
              <a:ext cx="51790" cy="19271"/>
            </a:xfrm>
            <a:custGeom>
              <a:avLst/>
              <a:gdLst>
                <a:gd name="connsiteX0" fmla="*/ 42203 w 51790"/>
                <a:gd name="connsiteY0" fmla="*/ 114 h 19270"/>
                <a:gd name="connsiteX1" fmla="*/ 9792 w 51790"/>
                <a:gd name="connsiteY1" fmla="*/ 114 h 19270"/>
                <a:gd name="connsiteX2" fmla="*/ 114 w 51790"/>
                <a:gd name="connsiteY2" fmla="*/ 9792 h 19270"/>
                <a:gd name="connsiteX3" fmla="*/ 9792 w 51790"/>
                <a:gd name="connsiteY3" fmla="*/ 19469 h 19270"/>
                <a:gd name="connsiteX4" fmla="*/ 42203 w 51790"/>
                <a:gd name="connsiteY4" fmla="*/ 19469 h 19270"/>
                <a:gd name="connsiteX5" fmla="*/ 51880 w 51790"/>
                <a:gd name="connsiteY5" fmla="*/ 9792 h 19270"/>
                <a:gd name="connsiteX6" fmla="*/ 42203 w 51790"/>
                <a:gd name="connsiteY6" fmla="*/ 114 h 1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790" h="19270">
                  <a:moveTo>
                    <a:pt x="42203" y="114"/>
                  </a:moveTo>
                  <a:lnTo>
                    <a:pt x="9792" y="114"/>
                  </a:lnTo>
                  <a:cubicBezTo>
                    <a:pt x="4447" y="114"/>
                    <a:pt x="114" y="4447"/>
                    <a:pt x="114" y="9792"/>
                  </a:cubicBezTo>
                  <a:cubicBezTo>
                    <a:pt x="114" y="15137"/>
                    <a:pt x="4447" y="19469"/>
                    <a:pt x="9792" y="19469"/>
                  </a:cubicBezTo>
                  <a:lnTo>
                    <a:pt x="42203" y="19469"/>
                  </a:lnTo>
                  <a:cubicBezTo>
                    <a:pt x="47547" y="19469"/>
                    <a:pt x="51880" y="15137"/>
                    <a:pt x="51880" y="9792"/>
                  </a:cubicBezTo>
                  <a:cubicBezTo>
                    <a:pt x="51880" y="4447"/>
                    <a:pt x="47547" y="114"/>
                    <a:pt x="42203" y="114"/>
                  </a:cubicBezTo>
                  <a:close/>
                </a:path>
              </a:pathLst>
            </a:custGeom>
            <a:grpFill/>
            <a:ln w="1203" cap="flat">
              <a:noFill/>
              <a:prstDash val="solid"/>
              <a:miter/>
            </a:ln>
          </p:spPr>
          <p:txBody>
            <a:bodyPr rtlCol="0" anchor="ctr"/>
            <a:lstStyle/>
            <a:p>
              <a:endParaRPr lang="en-AU"/>
            </a:p>
          </p:txBody>
        </p:sp>
        <p:sp>
          <p:nvSpPr>
            <p:cNvPr id="80" name="Freeform: Shape 79">
              <a:extLst>
                <a:ext uri="{FF2B5EF4-FFF2-40B4-BE49-F238E27FC236}">
                  <a16:creationId xmlns:a16="http://schemas.microsoft.com/office/drawing/2014/main" id="{301ECD45-A2A4-450B-A6E6-326DB8006F25}"/>
                </a:ext>
              </a:extLst>
            </p:cNvPr>
            <p:cNvSpPr/>
            <p:nvPr/>
          </p:nvSpPr>
          <p:spPr>
            <a:xfrm>
              <a:off x="7268876" y="4147693"/>
              <a:ext cx="19271" cy="51790"/>
            </a:xfrm>
            <a:custGeom>
              <a:avLst/>
              <a:gdLst>
                <a:gd name="connsiteX0" fmla="*/ 9834 w 19270"/>
                <a:gd name="connsiteY0" fmla="*/ 51886 h 51790"/>
                <a:gd name="connsiteX1" fmla="*/ 19469 w 19270"/>
                <a:gd name="connsiteY1" fmla="*/ 42251 h 51790"/>
                <a:gd name="connsiteX2" fmla="*/ 19469 w 19270"/>
                <a:gd name="connsiteY2" fmla="*/ 9792 h 51790"/>
                <a:gd name="connsiteX3" fmla="*/ 9792 w 19270"/>
                <a:gd name="connsiteY3" fmla="*/ 114 h 51790"/>
                <a:gd name="connsiteX4" fmla="*/ 114 w 19270"/>
                <a:gd name="connsiteY4" fmla="*/ 9792 h 51790"/>
                <a:gd name="connsiteX5" fmla="*/ 114 w 19270"/>
                <a:gd name="connsiteY5" fmla="*/ 42203 h 51790"/>
                <a:gd name="connsiteX6" fmla="*/ 9701 w 19270"/>
                <a:gd name="connsiteY6" fmla="*/ 51887 h 51790"/>
                <a:gd name="connsiteX7" fmla="*/ 9834 w 19270"/>
                <a:gd name="connsiteY7" fmla="*/ 51886 h 5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70" h="51790">
                  <a:moveTo>
                    <a:pt x="9834" y="51886"/>
                  </a:moveTo>
                  <a:cubicBezTo>
                    <a:pt x="15155" y="51886"/>
                    <a:pt x="19469" y="47572"/>
                    <a:pt x="19469" y="42251"/>
                  </a:cubicBezTo>
                  <a:lnTo>
                    <a:pt x="19469" y="9792"/>
                  </a:lnTo>
                  <a:cubicBezTo>
                    <a:pt x="19469" y="4447"/>
                    <a:pt x="15137" y="114"/>
                    <a:pt x="9792" y="114"/>
                  </a:cubicBezTo>
                  <a:cubicBezTo>
                    <a:pt x="4447" y="114"/>
                    <a:pt x="114" y="4447"/>
                    <a:pt x="114" y="9792"/>
                  </a:cubicBezTo>
                  <a:lnTo>
                    <a:pt x="114" y="42203"/>
                  </a:lnTo>
                  <a:cubicBezTo>
                    <a:pt x="87" y="47524"/>
                    <a:pt x="4380" y="51860"/>
                    <a:pt x="9701" y="51887"/>
                  </a:cubicBezTo>
                  <a:cubicBezTo>
                    <a:pt x="9745" y="51887"/>
                    <a:pt x="9790" y="51887"/>
                    <a:pt x="9834" y="51886"/>
                  </a:cubicBezTo>
                  <a:close/>
                </a:path>
              </a:pathLst>
            </a:custGeom>
            <a:grpFill/>
            <a:ln w="1203" cap="flat">
              <a:noFill/>
              <a:prstDash val="solid"/>
              <a:miter/>
            </a:ln>
          </p:spPr>
          <p:txBody>
            <a:bodyPr rtlCol="0" anchor="ctr"/>
            <a:lstStyle/>
            <a:p>
              <a:endParaRPr lang="en-AU"/>
            </a:p>
          </p:txBody>
        </p:sp>
        <p:sp>
          <p:nvSpPr>
            <p:cNvPr id="81" name="Freeform: Shape 80">
              <a:extLst>
                <a:ext uri="{FF2B5EF4-FFF2-40B4-BE49-F238E27FC236}">
                  <a16:creationId xmlns:a16="http://schemas.microsoft.com/office/drawing/2014/main" id="{C0159487-2FDA-425E-ADED-87FCDCA694F9}"/>
                </a:ext>
              </a:extLst>
            </p:cNvPr>
            <p:cNvSpPr/>
            <p:nvPr/>
          </p:nvSpPr>
          <p:spPr>
            <a:xfrm>
              <a:off x="7348663" y="4372644"/>
              <a:ext cx="42155" cy="42155"/>
            </a:xfrm>
            <a:custGeom>
              <a:avLst/>
              <a:gdLst>
                <a:gd name="connsiteX0" fmla="*/ 16645 w 42154"/>
                <a:gd name="connsiteY0" fmla="*/ 2950 h 42154"/>
                <a:gd name="connsiteX1" fmla="*/ 2950 w 42154"/>
                <a:gd name="connsiteY1" fmla="*/ 2950 h 42154"/>
                <a:gd name="connsiteX2" fmla="*/ 2950 w 42154"/>
                <a:gd name="connsiteY2" fmla="*/ 16645 h 42154"/>
                <a:gd name="connsiteX3" fmla="*/ 25834 w 42154"/>
                <a:gd name="connsiteY3" fmla="*/ 39529 h 42154"/>
                <a:gd name="connsiteX4" fmla="*/ 39523 w 42154"/>
                <a:gd name="connsiteY4" fmla="*/ 39535 h 42154"/>
                <a:gd name="connsiteX5" fmla="*/ 39529 w 42154"/>
                <a:gd name="connsiteY5" fmla="*/ 25846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54" h="42154">
                  <a:moveTo>
                    <a:pt x="16645" y="2950"/>
                  </a:moveTo>
                  <a:cubicBezTo>
                    <a:pt x="12863" y="-831"/>
                    <a:pt x="6732" y="-831"/>
                    <a:pt x="2950" y="2950"/>
                  </a:cubicBezTo>
                  <a:cubicBezTo>
                    <a:pt x="-831" y="6732"/>
                    <a:pt x="-831" y="12863"/>
                    <a:pt x="2950" y="16645"/>
                  </a:cubicBezTo>
                  <a:lnTo>
                    <a:pt x="25834" y="39529"/>
                  </a:lnTo>
                  <a:cubicBezTo>
                    <a:pt x="29613" y="43310"/>
                    <a:pt x="35741" y="43313"/>
                    <a:pt x="39523" y="39535"/>
                  </a:cubicBezTo>
                  <a:cubicBezTo>
                    <a:pt x="43304" y="35757"/>
                    <a:pt x="43307" y="29628"/>
                    <a:pt x="39529" y="25846"/>
                  </a:cubicBezTo>
                  <a:close/>
                </a:path>
              </a:pathLst>
            </a:custGeom>
            <a:grpFill/>
            <a:ln w="1203" cap="flat">
              <a:noFill/>
              <a:prstDash val="solid"/>
              <a:miter/>
            </a:ln>
          </p:spPr>
          <p:txBody>
            <a:bodyPr rtlCol="0" anchor="ctr"/>
            <a:lstStyle/>
            <a:p>
              <a:endParaRPr lang="en-AU"/>
            </a:p>
          </p:txBody>
        </p:sp>
        <p:sp>
          <p:nvSpPr>
            <p:cNvPr id="82" name="Freeform: Shape 81">
              <a:extLst>
                <a:ext uri="{FF2B5EF4-FFF2-40B4-BE49-F238E27FC236}">
                  <a16:creationId xmlns:a16="http://schemas.microsoft.com/office/drawing/2014/main" id="{544713F3-72E9-45B5-A646-6BA6C9CAFE8D}"/>
                </a:ext>
              </a:extLst>
            </p:cNvPr>
            <p:cNvSpPr/>
            <p:nvPr/>
          </p:nvSpPr>
          <p:spPr>
            <a:xfrm>
              <a:off x="7166280" y="4190248"/>
              <a:ext cx="42155" cy="42155"/>
            </a:xfrm>
            <a:custGeom>
              <a:avLst/>
              <a:gdLst>
                <a:gd name="connsiteX0" fmla="*/ 25820 w 42154"/>
                <a:gd name="connsiteY0" fmla="*/ 39526 h 42154"/>
                <a:gd name="connsiteX1" fmla="*/ 39514 w 42154"/>
                <a:gd name="connsiteY1" fmla="*/ 39526 h 42154"/>
                <a:gd name="connsiteX2" fmla="*/ 39514 w 42154"/>
                <a:gd name="connsiteY2" fmla="*/ 25832 h 42154"/>
                <a:gd name="connsiteX3" fmla="*/ 16630 w 42154"/>
                <a:gd name="connsiteY3" fmla="*/ 2948 h 42154"/>
                <a:gd name="connsiteX4" fmla="*/ 2948 w 42154"/>
                <a:gd name="connsiteY4" fmla="*/ 2948 h 42154"/>
                <a:gd name="connsiteX5" fmla="*/ 2948 w 42154"/>
                <a:gd name="connsiteY5" fmla="*/ 16630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54" h="42154">
                  <a:moveTo>
                    <a:pt x="25820" y="39526"/>
                  </a:moveTo>
                  <a:cubicBezTo>
                    <a:pt x="29601" y="43308"/>
                    <a:pt x="35733" y="43308"/>
                    <a:pt x="39514" y="39526"/>
                  </a:cubicBezTo>
                  <a:cubicBezTo>
                    <a:pt x="43296" y="35745"/>
                    <a:pt x="43296" y="29614"/>
                    <a:pt x="39514" y="25832"/>
                  </a:cubicBezTo>
                  <a:lnTo>
                    <a:pt x="16630" y="2948"/>
                  </a:lnTo>
                  <a:cubicBezTo>
                    <a:pt x="12852" y="-830"/>
                    <a:pt x="6726" y="-830"/>
                    <a:pt x="2948" y="2948"/>
                  </a:cubicBezTo>
                  <a:cubicBezTo>
                    <a:pt x="-830" y="6726"/>
                    <a:pt x="-830" y="12852"/>
                    <a:pt x="2948" y="16630"/>
                  </a:cubicBezTo>
                  <a:close/>
                </a:path>
              </a:pathLst>
            </a:custGeom>
            <a:grpFill/>
            <a:ln w="1203" cap="flat">
              <a:noFill/>
              <a:prstDash val="solid"/>
              <a:miter/>
            </a:ln>
          </p:spPr>
          <p:txBody>
            <a:bodyPr rtlCol="0" anchor="ctr"/>
            <a:lstStyle/>
            <a:p>
              <a:endParaRPr lang="en-AU"/>
            </a:p>
          </p:txBody>
        </p:sp>
        <p:sp>
          <p:nvSpPr>
            <p:cNvPr id="83" name="Freeform: Shape 82">
              <a:extLst>
                <a:ext uri="{FF2B5EF4-FFF2-40B4-BE49-F238E27FC236}">
                  <a16:creationId xmlns:a16="http://schemas.microsoft.com/office/drawing/2014/main" id="{6E27BCC7-16BA-4996-99C6-55E0AA233D0C}"/>
                </a:ext>
              </a:extLst>
            </p:cNvPr>
            <p:cNvSpPr/>
            <p:nvPr/>
          </p:nvSpPr>
          <p:spPr>
            <a:xfrm>
              <a:off x="7166268" y="4372632"/>
              <a:ext cx="42155" cy="42155"/>
            </a:xfrm>
            <a:custGeom>
              <a:avLst/>
              <a:gdLst>
                <a:gd name="connsiteX0" fmla="*/ 25832 w 42154"/>
                <a:gd name="connsiteY0" fmla="*/ 2962 h 42154"/>
                <a:gd name="connsiteX1" fmla="*/ 2948 w 42154"/>
                <a:gd name="connsiteY1" fmla="*/ 25846 h 42154"/>
                <a:gd name="connsiteX2" fmla="*/ 2948 w 42154"/>
                <a:gd name="connsiteY2" fmla="*/ 39529 h 42154"/>
                <a:gd name="connsiteX3" fmla="*/ 16630 w 42154"/>
                <a:gd name="connsiteY3" fmla="*/ 39529 h 42154"/>
                <a:gd name="connsiteX4" fmla="*/ 39514 w 42154"/>
                <a:gd name="connsiteY4" fmla="*/ 16645 h 42154"/>
                <a:gd name="connsiteX5" fmla="*/ 39514 w 42154"/>
                <a:gd name="connsiteY5" fmla="*/ 2950 h 42154"/>
                <a:gd name="connsiteX6" fmla="*/ 25820 w 42154"/>
                <a:gd name="connsiteY6" fmla="*/ 2950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54" h="42154">
                  <a:moveTo>
                    <a:pt x="25832" y="2962"/>
                  </a:moveTo>
                  <a:lnTo>
                    <a:pt x="2948" y="25846"/>
                  </a:lnTo>
                  <a:cubicBezTo>
                    <a:pt x="-830" y="29625"/>
                    <a:pt x="-830" y="35750"/>
                    <a:pt x="2948" y="39529"/>
                  </a:cubicBezTo>
                  <a:cubicBezTo>
                    <a:pt x="6726" y="43307"/>
                    <a:pt x="12852" y="43307"/>
                    <a:pt x="16630" y="39529"/>
                  </a:cubicBezTo>
                  <a:lnTo>
                    <a:pt x="39514" y="16645"/>
                  </a:lnTo>
                  <a:cubicBezTo>
                    <a:pt x="43296" y="12863"/>
                    <a:pt x="43296" y="6732"/>
                    <a:pt x="39514" y="2950"/>
                  </a:cubicBezTo>
                  <a:cubicBezTo>
                    <a:pt x="35733" y="-831"/>
                    <a:pt x="29601" y="-831"/>
                    <a:pt x="25820" y="2950"/>
                  </a:cubicBezTo>
                  <a:close/>
                </a:path>
              </a:pathLst>
            </a:custGeom>
            <a:grpFill/>
            <a:ln w="1203" cap="flat">
              <a:noFill/>
              <a:prstDash val="solid"/>
              <a:miter/>
            </a:ln>
          </p:spPr>
          <p:txBody>
            <a:bodyPr rtlCol="0" anchor="ctr"/>
            <a:lstStyle/>
            <a:p>
              <a:endParaRPr lang="en-AU"/>
            </a:p>
          </p:txBody>
        </p:sp>
        <p:sp>
          <p:nvSpPr>
            <p:cNvPr id="84" name="Freeform: Shape 83">
              <a:extLst>
                <a:ext uri="{FF2B5EF4-FFF2-40B4-BE49-F238E27FC236}">
                  <a16:creationId xmlns:a16="http://schemas.microsoft.com/office/drawing/2014/main" id="{177DC7D4-55FB-4262-9B4C-E17AE522BEAE}"/>
                </a:ext>
              </a:extLst>
            </p:cNvPr>
            <p:cNvSpPr/>
            <p:nvPr/>
          </p:nvSpPr>
          <p:spPr>
            <a:xfrm>
              <a:off x="7348636" y="4190199"/>
              <a:ext cx="42155" cy="42155"/>
            </a:xfrm>
            <a:custGeom>
              <a:avLst/>
              <a:gdLst>
                <a:gd name="connsiteX0" fmla="*/ 9855 w 42154"/>
                <a:gd name="connsiteY0" fmla="*/ 42406 h 42154"/>
                <a:gd name="connsiteX1" fmla="*/ 16696 w 42154"/>
                <a:gd name="connsiteY1" fmla="*/ 39576 h 42154"/>
                <a:gd name="connsiteX2" fmla="*/ 39580 w 42154"/>
                <a:gd name="connsiteY2" fmla="*/ 16692 h 42154"/>
                <a:gd name="connsiteX3" fmla="*/ 39616 w 42154"/>
                <a:gd name="connsiteY3" fmla="*/ 2973 h 42154"/>
                <a:gd name="connsiteX4" fmla="*/ 25898 w 42154"/>
                <a:gd name="connsiteY4" fmla="*/ 2937 h 42154"/>
                <a:gd name="connsiteX5" fmla="*/ 3014 w 42154"/>
                <a:gd name="connsiteY5" fmla="*/ 25821 h 42154"/>
                <a:gd name="connsiteX6" fmla="*/ 2859 w 42154"/>
                <a:gd name="connsiteY6" fmla="*/ 39447 h 42154"/>
                <a:gd name="connsiteX7" fmla="*/ 9867 w 42154"/>
                <a:gd name="connsiteY7" fmla="*/ 42346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54" h="42154">
                  <a:moveTo>
                    <a:pt x="9855" y="42406"/>
                  </a:moveTo>
                  <a:cubicBezTo>
                    <a:pt x="12421" y="42412"/>
                    <a:pt x="14884" y="41393"/>
                    <a:pt x="16696" y="39576"/>
                  </a:cubicBezTo>
                  <a:lnTo>
                    <a:pt x="39580" y="16692"/>
                  </a:lnTo>
                  <a:cubicBezTo>
                    <a:pt x="43379" y="12914"/>
                    <a:pt x="43395" y="6772"/>
                    <a:pt x="39616" y="2973"/>
                  </a:cubicBezTo>
                  <a:cubicBezTo>
                    <a:pt x="35838" y="-825"/>
                    <a:pt x="29696" y="-841"/>
                    <a:pt x="25898" y="2937"/>
                  </a:cubicBezTo>
                  <a:lnTo>
                    <a:pt x="3014" y="25821"/>
                  </a:lnTo>
                  <a:cubicBezTo>
                    <a:pt x="-791" y="29541"/>
                    <a:pt x="-860" y="35642"/>
                    <a:pt x="2859" y="39447"/>
                  </a:cubicBezTo>
                  <a:cubicBezTo>
                    <a:pt x="4701" y="41331"/>
                    <a:pt x="7233" y="42378"/>
                    <a:pt x="9867" y="42346"/>
                  </a:cubicBezTo>
                  <a:close/>
                </a:path>
              </a:pathLst>
            </a:custGeom>
            <a:grpFill/>
            <a:ln w="1203" cap="flat">
              <a:noFill/>
              <a:prstDash val="solid"/>
              <a:miter/>
            </a:ln>
          </p:spPr>
          <p:txBody>
            <a:bodyPr rtlCol="0" anchor="ctr"/>
            <a:lstStyle/>
            <a:p>
              <a:endParaRPr lang="en-AU"/>
            </a:p>
          </p:txBody>
        </p:sp>
      </p:grpSp>
      <p:grpSp>
        <p:nvGrpSpPr>
          <p:cNvPr id="85" name="Group 84">
            <a:extLst>
              <a:ext uri="{FF2B5EF4-FFF2-40B4-BE49-F238E27FC236}">
                <a16:creationId xmlns:a16="http://schemas.microsoft.com/office/drawing/2014/main" id="{FF7CDC3D-7170-48C7-8C1E-3D46E4DF160B}"/>
              </a:ext>
            </a:extLst>
          </p:cNvPr>
          <p:cNvGrpSpPr>
            <a:grpSpLocks noChangeAspect="1"/>
          </p:cNvGrpSpPr>
          <p:nvPr/>
        </p:nvGrpSpPr>
        <p:grpSpPr>
          <a:xfrm>
            <a:off x="5039024" y="3870879"/>
            <a:ext cx="458313" cy="468000"/>
            <a:chOff x="7123713" y="4147693"/>
            <a:chExt cx="309778" cy="316325"/>
          </a:xfrm>
          <a:solidFill>
            <a:srgbClr val="414042"/>
          </a:solidFill>
        </p:grpSpPr>
        <p:sp>
          <p:nvSpPr>
            <p:cNvPr id="86" name="Freeform: Shape 85">
              <a:extLst>
                <a:ext uri="{FF2B5EF4-FFF2-40B4-BE49-F238E27FC236}">
                  <a16:creationId xmlns:a16="http://schemas.microsoft.com/office/drawing/2014/main" id="{D6F86D72-411C-4624-8901-5B1F4A212AE6}"/>
                </a:ext>
              </a:extLst>
            </p:cNvPr>
            <p:cNvSpPr/>
            <p:nvPr/>
          </p:nvSpPr>
          <p:spPr>
            <a:xfrm>
              <a:off x="7193866" y="4219145"/>
              <a:ext cx="166211" cy="216797"/>
            </a:xfrm>
            <a:custGeom>
              <a:avLst/>
              <a:gdLst>
                <a:gd name="connsiteX0" fmla="*/ 138441 w 166210"/>
                <a:gd name="connsiteY0" fmla="*/ 21217 h 216796"/>
                <a:gd name="connsiteX1" fmla="*/ 73583 w 166210"/>
                <a:gd name="connsiteY1" fmla="*/ 645 h 216796"/>
                <a:gd name="connsiteX2" fmla="*/ 799 w 166210"/>
                <a:gd name="connsiteY2" fmla="*/ 72417 h 216796"/>
                <a:gd name="connsiteX3" fmla="*/ 35812 w 166210"/>
                <a:gd name="connsiteY3" fmla="*/ 151307 h 216796"/>
                <a:gd name="connsiteX4" fmla="*/ 38329 w 166210"/>
                <a:gd name="connsiteY4" fmla="*/ 155715 h 216796"/>
                <a:gd name="connsiteX5" fmla="*/ 38329 w 166210"/>
                <a:gd name="connsiteY5" fmla="*/ 199339 h 216796"/>
                <a:gd name="connsiteX6" fmla="*/ 56395 w 166210"/>
                <a:gd name="connsiteY6" fmla="*/ 217405 h 216796"/>
                <a:gd name="connsiteX7" fmla="*/ 109872 w 166210"/>
                <a:gd name="connsiteY7" fmla="*/ 217405 h 216796"/>
                <a:gd name="connsiteX8" fmla="*/ 127938 w 166210"/>
                <a:gd name="connsiteY8" fmla="*/ 199339 h 216796"/>
                <a:gd name="connsiteX9" fmla="*/ 127938 w 166210"/>
                <a:gd name="connsiteY9" fmla="*/ 155980 h 216796"/>
                <a:gd name="connsiteX10" fmla="*/ 130612 w 166210"/>
                <a:gd name="connsiteY10" fmla="*/ 151222 h 216796"/>
                <a:gd name="connsiteX11" fmla="*/ 151233 w 166210"/>
                <a:gd name="connsiteY11" fmla="*/ 35672 h 216796"/>
                <a:gd name="connsiteX12" fmla="*/ 138441 w 166210"/>
                <a:gd name="connsiteY12" fmla="*/ 21241 h 216796"/>
                <a:gd name="connsiteX13" fmla="*/ 57744 w 166210"/>
                <a:gd name="connsiteY13" fmla="*/ 198038 h 216796"/>
                <a:gd name="connsiteX14" fmla="*/ 57744 w 166210"/>
                <a:gd name="connsiteY14" fmla="*/ 184970 h 216796"/>
                <a:gd name="connsiteX15" fmla="*/ 108631 w 166210"/>
                <a:gd name="connsiteY15" fmla="*/ 184970 h 216796"/>
                <a:gd name="connsiteX16" fmla="*/ 108631 w 166210"/>
                <a:gd name="connsiteY16" fmla="*/ 198014 h 216796"/>
                <a:gd name="connsiteX17" fmla="*/ 119519 w 166210"/>
                <a:gd name="connsiteY17" fmla="*/ 135384 h 216796"/>
                <a:gd name="connsiteX18" fmla="*/ 108583 w 166210"/>
                <a:gd name="connsiteY18" fmla="*/ 156016 h 216796"/>
                <a:gd name="connsiteX19" fmla="*/ 108583 w 166210"/>
                <a:gd name="connsiteY19" fmla="*/ 169542 h 216796"/>
                <a:gd name="connsiteX20" fmla="*/ 57696 w 166210"/>
                <a:gd name="connsiteY20" fmla="*/ 169542 h 216796"/>
                <a:gd name="connsiteX21" fmla="*/ 57696 w 166210"/>
                <a:gd name="connsiteY21" fmla="*/ 155775 h 216796"/>
                <a:gd name="connsiteX22" fmla="*/ 46856 w 166210"/>
                <a:gd name="connsiteY22" fmla="*/ 135468 h 216796"/>
                <a:gd name="connsiteX23" fmla="*/ 30791 w 166210"/>
                <a:gd name="connsiteY23" fmla="*/ 46911 h 216796"/>
                <a:gd name="connsiteX24" fmla="*/ 75762 w 166210"/>
                <a:gd name="connsiteY24" fmla="*/ 19940 h 216796"/>
                <a:gd name="connsiteX25" fmla="*/ 146343 w 166210"/>
                <a:gd name="connsiteY25" fmla="*/ 75815 h 216796"/>
                <a:gd name="connsiteX26" fmla="*/ 119519 w 166210"/>
                <a:gd name="connsiteY26" fmla="*/ 135384 h 21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6210" h="216796">
                  <a:moveTo>
                    <a:pt x="138441" y="21217"/>
                  </a:moveTo>
                  <a:cubicBezTo>
                    <a:pt x="120726" y="5456"/>
                    <a:pt x="97143" y="-2024"/>
                    <a:pt x="73583" y="645"/>
                  </a:cubicBezTo>
                  <a:cubicBezTo>
                    <a:pt x="36101" y="4848"/>
                    <a:pt x="5496" y="35031"/>
                    <a:pt x="799" y="72417"/>
                  </a:cubicBezTo>
                  <a:cubicBezTo>
                    <a:pt x="-3171" y="103187"/>
                    <a:pt x="10330" y="133607"/>
                    <a:pt x="35812" y="151307"/>
                  </a:cubicBezTo>
                  <a:cubicBezTo>
                    <a:pt x="37330" y="152268"/>
                    <a:pt x="38272" y="153919"/>
                    <a:pt x="38329" y="155715"/>
                  </a:cubicBezTo>
                  <a:lnTo>
                    <a:pt x="38329" y="199339"/>
                  </a:lnTo>
                  <a:cubicBezTo>
                    <a:pt x="38329" y="209317"/>
                    <a:pt x="46418" y="217405"/>
                    <a:pt x="56395" y="217405"/>
                  </a:cubicBezTo>
                  <a:lnTo>
                    <a:pt x="109872" y="217405"/>
                  </a:lnTo>
                  <a:cubicBezTo>
                    <a:pt x="119850" y="217405"/>
                    <a:pt x="127938" y="209317"/>
                    <a:pt x="127938" y="199339"/>
                  </a:cubicBezTo>
                  <a:lnTo>
                    <a:pt x="127938" y="155980"/>
                  </a:lnTo>
                  <a:cubicBezTo>
                    <a:pt x="127986" y="154049"/>
                    <a:pt x="128988" y="152267"/>
                    <a:pt x="130612" y="151222"/>
                  </a:cubicBezTo>
                  <a:cubicBezTo>
                    <a:pt x="168214" y="125008"/>
                    <a:pt x="177447" y="73275"/>
                    <a:pt x="151233" y="35672"/>
                  </a:cubicBezTo>
                  <a:cubicBezTo>
                    <a:pt x="147544" y="30381"/>
                    <a:pt x="143251" y="25538"/>
                    <a:pt x="138441" y="21241"/>
                  </a:cubicBezTo>
                  <a:close/>
                  <a:moveTo>
                    <a:pt x="57744" y="198038"/>
                  </a:moveTo>
                  <a:lnTo>
                    <a:pt x="57744" y="184970"/>
                  </a:lnTo>
                  <a:lnTo>
                    <a:pt x="108631" y="184970"/>
                  </a:lnTo>
                  <a:lnTo>
                    <a:pt x="108631" y="198014"/>
                  </a:lnTo>
                  <a:close/>
                  <a:moveTo>
                    <a:pt x="119519" y="135384"/>
                  </a:moveTo>
                  <a:cubicBezTo>
                    <a:pt x="112727" y="140066"/>
                    <a:pt x="108646" y="147767"/>
                    <a:pt x="108583" y="156016"/>
                  </a:cubicBezTo>
                  <a:lnTo>
                    <a:pt x="108583" y="169542"/>
                  </a:lnTo>
                  <a:lnTo>
                    <a:pt x="57696" y="169542"/>
                  </a:lnTo>
                  <a:lnTo>
                    <a:pt x="57696" y="155775"/>
                  </a:lnTo>
                  <a:cubicBezTo>
                    <a:pt x="57625" y="147640"/>
                    <a:pt x="53576" y="140054"/>
                    <a:pt x="46856" y="135468"/>
                  </a:cubicBezTo>
                  <a:cubicBezTo>
                    <a:pt x="17965" y="115450"/>
                    <a:pt x="10773" y="75801"/>
                    <a:pt x="30791" y="46911"/>
                  </a:cubicBezTo>
                  <a:cubicBezTo>
                    <a:pt x="41209" y="31876"/>
                    <a:pt x="57593" y="22050"/>
                    <a:pt x="75762" y="19940"/>
                  </a:cubicBezTo>
                  <a:cubicBezTo>
                    <a:pt x="110682" y="15879"/>
                    <a:pt x="142282" y="40896"/>
                    <a:pt x="146343" y="75815"/>
                  </a:cubicBezTo>
                  <a:cubicBezTo>
                    <a:pt x="149050" y="99096"/>
                    <a:pt x="138745" y="121980"/>
                    <a:pt x="119519" y="135384"/>
                  </a:cubicBezTo>
                  <a:close/>
                </a:path>
              </a:pathLst>
            </a:custGeom>
            <a:grpFill/>
            <a:ln w="1203" cap="flat">
              <a:noFill/>
              <a:prstDash val="solid"/>
              <a:miter/>
            </a:ln>
          </p:spPr>
          <p:txBody>
            <a:bodyPr rtlCol="0" anchor="ctr"/>
            <a:lstStyle/>
            <a:p>
              <a:endParaRPr lang="en-AU"/>
            </a:p>
          </p:txBody>
        </p:sp>
        <p:sp>
          <p:nvSpPr>
            <p:cNvPr id="87" name="Freeform: Shape 86">
              <a:extLst>
                <a:ext uri="{FF2B5EF4-FFF2-40B4-BE49-F238E27FC236}">
                  <a16:creationId xmlns:a16="http://schemas.microsoft.com/office/drawing/2014/main" id="{304DFD64-C1F9-4F4B-921E-1DAF9A0D3358}"/>
                </a:ext>
              </a:extLst>
            </p:cNvPr>
            <p:cNvSpPr/>
            <p:nvPr/>
          </p:nvSpPr>
          <p:spPr>
            <a:xfrm>
              <a:off x="7238097" y="4444747"/>
              <a:ext cx="77083" cy="19271"/>
            </a:xfrm>
            <a:custGeom>
              <a:avLst/>
              <a:gdLst>
                <a:gd name="connsiteX0" fmla="*/ 68014 w 77083"/>
                <a:gd name="connsiteY0" fmla="*/ 114 h 19270"/>
                <a:gd name="connsiteX1" fmla="*/ 9792 w 77083"/>
                <a:gd name="connsiteY1" fmla="*/ 114 h 19270"/>
                <a:gd name="connsiteX2" fmla="*/ 114 w 77083"/>
                <a:gd name="connsiteY2" fmla="*/ 9792 h 19270"/>
                <a:gd name="connsiteX3" fmla="*/ 9792 w 77083"/>
                <a:gd name="connsiteY3" fmla="*/ 19469 h 19270"/>
                <a:gd name="connsiteX4" fmla="*/ 68014 w 77083"/>
                <a:gd name="connsiteY4" fmla="*/ 19469 h 19270"/>
                <a:gd name="connsiteX5" fmla="*/ 77691 w 77083"/>
                <a:gd name="connsiteY5" fmla="*/ 9792 h 19270"/>
                <a:gd name="connsiteX6" fmla="*/ 68014 w 77083"/>
                <a:gd name="connsiteY6" fmla="*/ 114 h 1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83" h="19270">
                  <a:moveTo>
                    <a:pt x="68014" y="114"/>
                  </a:moveTo>
                  <a:lnTo>
                    <a:pt x="9792" y="114"/>
                  </a:lnTo>
                  <a:cubicBezTo>
                    <a:pt x="4447" y="114"/>
                    <a:pt x="114" y="4447"/>
                    <a:pt x="114" y="9792"/>
                  </a:cubicBezTo>
                  <a:cubicBezTo>
                    <a:pt x="114" y="15137"/>
                    <a:pt x="4447" y="19469"/>
                    <a:pt x="9792" y="19469"/>
                  </a:cubicBezTo>
                  <a:lnTo>
                    <a:pt x="68014" y="19469"/>
                  </a:lnTo>
                  <a:cubicBezTo>
                    <a:pt x="73358" y="19469"/>
                    <a:pt x="77691" y="15137"/>
                    <a:pt x="77691" y="9792"/>
                  </a:cubicBezTo>
                  <a:cubicBezTo>
                    <a:pt x="77691" y="4447"/>
                    <a:pt x="73358" y="114"/>
                    <a:pt x="68014" y="114"/>
                  </a:cubicBezTo>
                  <a:close/>
                </a:path>
              </a:pathLst>
            </a:custGeom>
            <a:grpFill/>
            <a:ln w="1203" cap="flat">
              <a:noFill/>
              <a:prstDash val="solid"/>
              <a:miter/>
            </a:ln>
          </p:spPr>
          <p:txBody>
            <a:bodyPr rtlCol="0" anchor="ctr"/>
            <a:lstStyle/>
            <a:p>
              <a:endParaRPr lang="en-AU"/>
            </a:p>
          </p:txBody>
        </p:sp>
        <p:sp>
          <p:nvSpPr>
            <p:cNvPr id="88" name="Freeform: Shape 87">
              <a:extLst>
                <a:ext uri="{FF2B5EF4-FFF2-40B4-BE49-F238E27FC236}">
                  <a16:creationId xmlns:a16="http://schemas.microsoft.com/office/drawing/2014/main" id="{F6D137F7-B2FD-4EC6-A770-4459058E2E6B}"/>
                </a:ext>
              </a:extLst>
            </p:cNvPr>
            <p:cNvSpPr/>
            <p:nvPr/>
          </p:nvSpPr>
          <p:spPr>
            <a:xfrm>
              <a:off x="7123713" y="4292989"/>
              <a:ext cx="51790" cy="19271"/>
            </a:xfrm>
            <a:custGeom>
              <a:avLst/>
              <a:gdLst>
                <a:gd name="connsiteX0" fmla="*/ 51886 w 51790"/>
                <a:gd name="connsiteY0" fmla="*/ 9750 h 19270"/>
                <a:gd name="connsiteX1" fmla="*/ 42251 w 51790"/>
                <a:gd name="connsiteY1" fmla="*/ 114 h 19270"/>
                <a:gd name="connsiteX2" fmla="*/ 9792 w 51790"/>
                <a:gd name="connsiteY2" fmla="*/ 114 h 19270"/>
                <a:gd name="connsiteX3" fmla="*/ 114 w 51790"/>
                <a:gd name="connsiteY3" fmla="*/ 9792 h 19270"/>
                <a:gd name="connsiteX4" fmla="*/ 9792 w 51790"/>
                <a:gd name="connsiteY4" fmla="*/ 19469 h 19270"/>
                <a:gd name="connsiteX5" fmla="*/ 42203 w 51790"/>
                <a:gd name="connsiteY5" fmla="*/ 19469 h 19270"/>
                <a:gd name="connsiteX6" fmla="*/ 51887 w 51790"/>
                <a:gd name="connsiteY6" fmla="*/ 9882 h 19270"/>
                <a:gd name="connsiteX7" fmla="*/ 51886 w 51790"/>
                <a:gd name="connsiteY7" fmla="*/ 9750 h 1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90" h="19270">
                  <a:moveTo>
                    <a:pt x="51886" y="9750"/>
                  </a:moveTo>
                  <a:cubicBezTo>
                    <a:pt x="51886" y="4428"/>
                    <a:pt x="47572" y="114"/>
                    <a:pt x="42251" y="114"/>
                  </a:cubicBezTo>
                  <a:lnTo>
                    <a:pt x="9792" y="114"/>
                  </a:lnTo>
                  <a:cubicBezTo>
                    <a:pt x="4447" y="114"/>
                    <a:pt x="114" y="4447"/>
                    <a:pt x="114" y="9792"/>
                  </a:cubicBezTo>
                  <a:cubicBezTo>
                    <a:pt x="114" y="15137"/>
                    <a:pt x="4447" y="19469"/>
                    <a:pt x="9792" y="19469"/>
                  </a:cubicBezTo>
                  <a:lnTo>
                    <a:pt x="42203" y="19469"/>
                  </a:lnTo>
                  <a:cubicBezTo>
                    <a:pt x="47524" y="19496"/>
                    <a:pt x="51860" y="15204"/>
                    <a:pt x="51887" y="9882"/>
                  </a:cubicBezTo>
                  <a:cubicBezTo>
                    <a:pt x="51887" y="9838"/>
                    <a:pt x="51887" y="9794"/>
                    <a:pt x="51886" y="9750"/>
                  </a:cubicBezTo>
                  <a:close/>
                </a:path>
              </a:pathLst>
            </a:custGeom>
            <a:grpFill/>
            <a:ln w="1203" cap="flat">
              <a:noFill/>
              <a:prstDash val="solid"/>
              <a:miter/>
            </a:ln>
          </p:spPr>
          <p:txBody>
            <a:bodyPr rtlCol="0" anchor="ctr"/>
            <a:lstStyle/>
            <a:p>
              <a:endParaRPr lang="en-AU"/>
            </a:p>
          </p:txBody>
        </p:sp>
        <p:sp>
          <p:nvSpPr>
            <p:cNvPr id="89" name="Freeform: Shape 88">
              <a:extLst>
                <a:ext uri="{FF2B5EF4-FFF2-40B4-BE49-F238E27FC236}">
                  <a16:creationId xmlns:a16="http://schemas.microsoft.com/office/drawing/2014/main" id="{18C2FE9A-0ADC-428B-B35E-A575AF61F5A0}"/>
                </a:ext>
              </a:extLst>
            </p:cNvPr>
            <p:cNvSpPr/>
            <p:nvPr/>
          </p:nvSpPr>
          <p:spPr>
            <a:xfrm>
              <a:off x="7381701" y="4292893"/>
              <a:ext cx="51790" cy="19271"/>
            </a:xfrm>
            <a:custGeom>
              <a:avLst/>
              <a:gdLst>
                <a:gd name="connsiteX0" fmla="*/ 42203 w 51790"/>
                <a:gd name="connsiteY0" fmla="*/ 114 h 19270"/>
                <a:gd name="connsiteX1" fmla="*/ 9792 w 51790"/>
                <a:gd name="connsiteY1" fmla="*/ 114 h 19270"/>
                <a:gd name="connsiteX2" fmla="*/ 114 w 51790"/>
                <a:gd name="connsiteY2" fmla="*/ 9792 h 19270"/>
                <a:gd name="connsiteX3" fmla="*/ 9792 w 51790"/>
                <a:gd name="connsiteY3" fmla="*/ 19469 h 19270"/>
                <a:gd name="connsiteX4" fmla="*/ 42203 w 51790"/>
                <a:gd name="connsiteY4" fmla="*/ 19469 h 19270"/>
                <a:gd name="connsiteX5" fmla="*/ 51880 w 51790"/>
                <a:gd name="connsiteY5" fmla="*/ 9792 h 19270"/>
                <a:gd name="connsiteX6" fmla="*/ 42203 w 51790"/>
                <a:gd name="connsiteY6" fmla="*/ 114 h 1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790" h="19270">
                  <a:moveTo>
                    <a:pt x="42203" y="114"/>
                  </a:moveTo>
                  <a:lnTo>
                    <a:pt x="9792" y="114"/>
                  </a:lnTo>
                  <a:cubicBezTo>
                    <a:pt x="4447" y="114"/>
                    <a:pt x="114" y="4447"/>
                    <a:pt x="114" y="9792"/>
                  </a:cubicBezTo>
                  <a:cubicBezTo>
                    <a:pt x="114" y="15137"/>
                    <a:pt x="4447" y="19469"/>
                    <a:pt x="9792" y="19469"/>
                  </a:cubicBezTo>
                  <a:lnTo>
                    <a:pt x="42203" y="19469"/>
                  </a:lnTo>
                  <a:cubicBezTo>
                    <a:pt x="47547" y="19469"/>
                    <a:pt x="51880" y="15137"/>
                    <a:pt x="51880" y="9792"/>
                  </a:cubicBezTo>
                  <a:cubicBezTo>
                    <a:pt x="51880" y="4447"/>
                    <a:pt x="47547" y="114"/>
                    <a:pt x="42203" y="114"/>
                  </a:cubicBezTo>
                  <a:close/>
                </a:path>
              </a:pathLst>
            </a:custGeom>
            <a:grpFill/>
            <a:ln w="1203" cap="flat">
              <a:noFill/>
              <a:prstDash val="solid"/>
              <a:miter/>
            </a:ln>
          </p:spPr>
          <p:txBody>
            <a:bodyPr rtlCol="0" anchor="ctr"/>
            <a:lstStyle/>
            <a:p>
              <a:endParaRPr lang="en-AU"/>
            </a:p>
          </p:txBody>
        </p:sp>
        <p:sp>
          <p:nvSpPr>
            <p:cNvPr id="90" name="Freeform: Shape 89">
              <a:extLst>
                <a:ext uri="{FF2B5EF4-FFF2-40B4-BE49-F238E27FC236}">
                  <a16:creationId xmlns:a16="http://schemas.microsoft.com/office/drawing/2014/main" id="{4B91A83F-A19B-4C0A-9319-0F7A95B72AF0}"/>
                </a:ext>
              </a:extLst>
            </p:cNvPr>
            <p:cNvSpPr/>
            <p:nvPr/>
          </p:nvSpPr>
          <p:spPr>
            <a:xfrm>
              <a:off x="7268876" y="4147693"/>
              <a:ext cx="19271" cy="51790"/>
            </a:xfrm>
            <a:custGeom>
              <a:avLst/>
              <a:gdLst>
                <a:gd name="connsiteX0" fmla="*/ 9834 w 19270"/>
                <a:gd name="connsiteY0" fmla="*/ 51886 h 51790"/>
                <a:gd name="connsiteX1" fmla="*/ 19469 w 19270"/>
                <a:gd name="connsiteY1" fmla="*/ 42251 h 51790"/>
                <a:gd name="connsiteX2" fmla="*/ 19469 w 19270"/>
                <a:gd name="connsiteY2" fmla="*/ 9792 h 51790"/>
                <a:gd name="connsiteX3" fmla="*/ 9792 w 19270"/>
                <a:gd name="connsiteY3" fmla="*/ 114 h 51790"/>
                <a:gd name="connsiteX4" fmla="*/ 114 w 19270"/>
                <a:gd name="connsiteY4" fmla="*/ 9792 h 51790"/>
                <a:gd name="connsiteX5" fmla="*/ 114 w 19270"/>
                <a:gd name="connsiteY5" fmla="*/ 42203 h 51790"/>
                <a:gd name="connsiteX6" fmla="*/ 9701 w 19270"/>
                <a:gd name="connsiteY6" fmla="*/ 51887 h 51790"/>
                <a:gd name="connsiteX7" fmla="*/ 9834 w 19270"/>
                <a:gd name="connsiteY7" fmla="*/ 51886 h 5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70" h="51790">
                  <a:moveTo>
                    <a:pt x="9834" y="51886"/>
                  </a:moveTo>
                  <a:cubicBezTo>
                    <a:pt x="15155" y="51886"/>
                    <a:pt x="19469" y="47572"/>
                    <a:pt x="19469" y="42251"/>
                  </a:cubicBezTo>
                  <a:lnTo>
                    <a:pt x="19469" y="9792"/>
                  </a:lnTo>
                  <a:cubicBezTo>
                    <a:pt x="19469" y="4447"/>
                    <a:pt x="15137" y="114"/>
                    <a:pt x="9792" y="114"/>
                  </a:cubicBezTo>
                  <a:cubicBezTo>
                    <a:pt x="4447" y="114"/>
                    <a:pt x="114" y="4447"/>
                    <a:pt x="114" y="9792"/>
                  </a:cubicBezTo>
                  <a:lnTo>
                    <a:pt x="114" y="42203"/>
                  </a:lnTo>
                  <a:cubicBezTo>
                    <a:pt x="87" y="47524"/>
                    <a:pt x="4380" y="51860"/>
                    <a:pt x="9701" y="51887"/>
                  </a:cubicBezTo>
                  <a:cubicBezTo>
                    <a:pt x="9745" y="51887"/>
                    <a:pt x="9790" y="51887"/>
                    <a:pt x="9834" y="51886"/>
                  </a:cubicBezTo>
                  <a:close/>
                </a:path>
              </a:pathLst>
            </a:custGeom>
            <a:grpFill/>
            <a:ln w="1203" cap="flat">
              <a:noFill/>
              <a:prstDash val="solid"/>
              <a:miter/>
            </a:ln>
          </p:spPr>
          <p:txBody>
            <a:bodyPr rtlCol="0" anchor="ctr"/>
            <a:lstStyle/>
            <a:p>
              <a:endParaRPr lang="en-AU"/>
            </a:p>
          </p:txBody>
        </p:sp>
        <p:sp>
          <p:nvSpPr>
            <p:cNvPr id="91" name="Freeform: Shape 90">
              <a:extLst>
                <a:ext uri="{FF2B5EF4-FFF2-40B4-BE49-F238E27FC236}">
                  <a16:creationId xmlns:a16="http://schemas.microsoft.com/office/drawing/2014/main" id="{F59FD44F-66E2-4350-8A57-52F03EEE7865}"/>
                </a:ext>
              </a:extLst>
            </p:cNvPr>
            <p:cNvSpPr/>
            <p:nvPr/>
          </p:nvSpPr>
          <p:spPr>
            <a:xfrm>
              <a:off x="7348663" y="4372644"/>
              <a:ext cx="42155" cy="42155"/>
            </a:xfrm>
            <a:custGeom>
              <a:avLst/>
              <a:gdLst>
                <a:gd name="connsiteX0" fmla="*/ 16645 w 42154"/>
                <a:gd name="connsiteY0" fmla="*/ 2950 h 42154"/>
                <a:gd name="connsiteX1" fmla="*/ 2950 w 42154"/>
                <a:gd name="connsiteY1" fmla="*/ 2950 h 42154"/>
                <a:gd name="connsiteX2" fmla="*/ 2950 w 42154"/>
                <a:gd name="connsiteY2" fmla="*/ 16645 h 42154"/>
                <a:gd name="connsiteX3" fmla="*/ 25834 w 42154"/>
                <a:gd name="connsiteY3" fmla="*/ 39529 h 42154"/>
                <a:gd name="connsiteX4" fmla="*/ 39523 w 42154"/>
                <a:gd name="connsiteY4" fmla="*/ 39535 h 42154"/>
                <a:gd name="connsiteX5" fmla="*/ 39529 w 42154"/>
                <a:gd name="connsiteY5" fmla="*/ 25846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54" h="42154">
                  <a:moveTo>
                    <a:pt x="16645" y="2950"/>
                  </a:moveTo>
                  <a:cubicBezTo>
                    <a:pt x="12863" y="-831"/>
                    <a:pt x="6732" y="-831"/>
                    <a:pt x="2950" y="2950"/>
                  </a:cubicBezTo>
                  <a:cubicBezTo>
                    <a:pt x="-831" y="6732"/>
                    <a:pt x="-831" y="12863"/>
                    <a:pt x="2950" y="16645"/>
                  </a:cubicBezTo>
                  <a:lnTo>
                    <a:pt x="25834" y="39529"/>
                  </a:lnTo>
                  <a:cubicBezTo>
                    <a:pt x="29613" y="43310"/>
                    <a:pt x="35741" y="43313"/>
                    <a:pt x="39523" y="39535"/>
                  </a:cubicBezTo>
                  <a:cubicBezTo>
                    <a:pt x="43304" y="35757"/>
                    <a:pt x="43307" y="29628"/>
                    <a:pt x="39529" y="25846"/>
                  </a:cubicBezTo>
                  <a:close/>
                </a:path>
              </a:pathLst>
            </a:custGeom>
            <a:grpFill/>
            <a:ln w="1203" cap="flat">
              <a:noFill/>
              <a:prstDash val="solid"/>
              <a:miter/>
            </a:ln>
          </p:spPr>
          <p:txBody>
            <a:bodyPr rtlCol="0" anchor="ctr"/>
            <a:lstStyle/>
            <a:p>
              <a:endParaRPr lang="en-AU"/>
            </a:p>
          </p:txBody>
        </p:sp>
        <p:sp>
          <p:nvSpPr>
            <p:cNvPr id="92" name="Freeform: Shape 91">
              <a:extLst>
                <a:ext uri="{FF2B5EF4-FFF2-40B4-BE49-F238E27FC236}">
                  <a16:creationId xmlns:a16="http://schemas.microsoft.com/office/drawing/2014/main" id="{CD98C467-AFE4-41B7-849F-6CD87852F13E}"/>
                </a:ext>
              </a:extLst>
            </p:cNvPr>
            <p:cNvSpPr/>
            <p:nvPr/>
          </p:nvSpPr>
          <p:spPr>
            <a:xfrm>
              <a:off x="7166280" y="4190248"/>
              <a:ext cx="42155" cy="42155"/>
            </a:xfrm>
            <a:custGeom>
              <a:avLst/>
              <a:gdLst>
                <a:gd name="connsiteX0" fmla="*/ 25820 w 42154"/>
                <a:gd name="connsiteY0" fmla="*/ 39526 h 42154"/>
                <a:gd name="connsiteX1" fmla="*/ 39514 w 42154"/>
                <a:gd name="connsiteY1" fmla="*/ 39526 h 42154"/>
                <a:gd name="connsiteX2" fmla="*/ 39514 w 42154"/>
                <a:gd name="connsiteY2" fmla="*/ 25832 h 42154"/>
                <a:gd name="connsiteX3" fmla="*/ 16630 w 42154"/>
                <a:gd name="connsiteY3" fmla="*/ 2948 h 42154"/>
                <a:gd name="connsiteX4" fmla="*/ 2948 w 42154"/>
                <a:gd name="connsiteY4" fmla="*/ 2948 h 42154"/>
                <a:gd name="connsiteX5" fmla="*/ 2948 w 42154"/>
                <a:gd name="connsiteY5" fmla="*/ 16630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54" h="42154">
                  <a:moveTo>
                    <a:pt x="25820" y="39526"/>
                  </a:moveTo>
                  <a:cubicBezTo>
                    <a:pt x="29601" y="43308"/>
                    <a:pt x="35733" y="43308"/>
                    <a:pt x="39514" y="39526"/>
                  </a:cubicBezTo>
                  <a:cubicBezTo>
                    <a:pt x="43296" y="35745"/>
                    <a:pt x="43296" y="29614"/>
                    <a:pt x="39514" y="25832"/>
                  </a:cubicBezTo>
                  <a:lnTo>
                    <a:pt x="16630" y="2948"/>
                  </a:lnTo>
                  <a:cubicBezTo>
                    <a:pt x="12852" y="-830"/>
                    <a:pt x="6726" y="-830"/>
                    <a:pt x="2948" y="2948"/>
                  </a:cubicBezTo>
                  <a:cubicBezTo>
                    <a:pt x="-830" y="6726"/>
                    <a:pt x="-830" y="12852"/>
                    <a:pt x="2948" y="16630"/>
                  </a:cubicBezTo>
                  <a:close/>
                </a:path>
              </a:pathLst>
            </a:custGeom>
            <a:grpFill/>
            <a:ln w="1203" cap="flat">
              <a:noFill/>
              <a:prstDash val="solid"/>
              <a:miter/>
            </a:ln>
          </p:spPr>
          <p:txBody>
            <a:bodyPr rtlCol="0" anchor="ctr"/>
            <a:lstStyle/>
            <a:p>
              <a:endParaRPr lang="en-AU"/>
            </a:p>
          </p:txBody>
        </p:sp>
        <p:sp>
          <p:nvSpPr>
            <p:cNvPr id="93" name="Freeform: Shape 92">
              <a:extLst>
                <a:ext uri="{FF2B5EF4-FFF2-40B4-BE49-F238E27FC236}">
                  <a16:creationId xmlns:a16="http://schemas.microsoft.com/office/drawing/2014/main" id="{4101EAE0-030B-451B-82B1-592DEA048334}"/>
                </a:ext>
              </a:extLst>
            </p:cNvPr>
            <p:cNvSpPr/>
            <p:nvPr/>
          </p:nvSpPr>
          <p:spPr>
            <a:xfrm>
              <a:off x="7166268" y="4372632"/>
              <a:ext cx="42155" cy="42155"/>
            </a:xfrm>
            <a:custGeom>
              <a:avLst/>
              <a:gdLst>
                <a:gd name="connsiteX0" fmla="*/ 25832 w 42154"/>
                <a:gd name="connsiteY0" fmla="*/ 2962 h 42154"/>
                <a:gd name="connsiteX1" fmla="*/ 2948 w 42154"/>
                <a:gd name="connsiteY1" fmla="*/ 25846 h 42154"/>
                <a:gd name="connsiteX2" fmla="*/ 2948 w 42154"/>
                <a:gd name="connsiteY2" fmla="*/ 39529 h 42154"/>
                <a:gd name="connsiteX3" fmla="*/ 16630 w 42154"/>
                <a:gd name="connsiteY3" fmla="*/ 39529 h 42154"/>
                <a:gd name="connsiteX4" fmla="*/ 39514 w 42154"/>
                <a:gd name="connsiteY4" fmla="*/ 16645 h 42154"/>
                <a:gd name="connsiteX5" fmla="*/ 39514 w 42154"/>
                <a:gd name="connsiteY5" fmla="*/ 2950 h 42154"/>
                <a:gd name="connsiteX6" fmla="*/ 25820 w 42154"/>
                <a:gd name="connsiteY6" fmla="*/ 2950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54" h="42154">
                  <a:moveTo>
                    <a:pt x="25832" y="2962"/>
                  </a:moveTo>
                  <a:lnTo>
                    <a:pt x="2948" y="25846"/>
                  </a:lnTo>
                  <a:cubicBezTo>
                    <a:pt x="-830" y="29625"/>
                    <a:pt x="-830" y="35750"/>
                    <a:pt x="2948" y="39529"/>
                  </a:cubicBezTo>
                  <a:cubicBezTo>
                    <a:pt x="6726" y="43307"/>
                    <a:pt x="12852" y="43307"/>
                    <a:pt x="16630" y="39529"/>
                  </a:cubicBezTo>
                  <a:lnTo>
                    <a:pt x="39514" y="16645"/>
                  </a:lnTo>
                  <a:cubicBezTo>
                    <a:pt x="43296" y="12863"/>
                    <a:pt x="43296" y="6732"/>
                    <a:pt x="39514" y="2950"/>
                  </a:cubicBezTo>
                  <a:cubicBezTo>
                    <a:pt x="35733" y="-831"/>
                    <a:pt x="29601" y="-831"/>
                    <a:pt x="25820" y="2950"/>
                  </a:cubicBezTo>
                  <a:close/>
                </a:path>
              </a:pathLst>
            </a:custGeom>
            <a:grpFill/>
            <a:ln w="1203" cap="flat">
              <a:noFill/>
              <a:prstDash val="solid"/>
              <a:miter/>
            </a:ln>
          </p:spPr>
          <p:txBody>
            <a:bodyPr rtlCol="0" anchor="ctr"/>
            <a:lstStyle/>
            <a:p>
              <a:endParaRPr lang="en-AU"/>
            </a:p>
          </p:txBody>
        </p:sp>
        <p:sp>
          <p:nvSpPr>
            <p:cNvPr id="94" name="Freeform: Shape 93">
              <a:extLst>
                <a:ext uri="{FF2B5EF4-FFF2-40B4-BE49-F238E27FC236}">
                  <a16:creationId xmlns:a16="http://schemas.microsoft.com/office/drawing/2014/main" id="{AC382442-869F-4830-86D7-E7D32AC9A686}"/>
                </a:ext>
              </a:extLst>
            </p:cNvPr>
            <p:cNvSpPr/>
            <p:nvPr/>
          </p:nvSpPr>
          <p:spPr>
            <a:xfrm>
              <a:off x="7348636" y="4190199"/>
              <a:ext cx="42155" cy="42155"/>
            </a:xfrm>
            <a:custGeom>
              <a:avLst/>
              <a:gdLst>
                <a:gd name="connsiteX0" fmla="*/ 9855 w 42154"/>
                <a:gd name="connsiteY0" fmla="*/ 42406 h 42154"/>
                <a:gd name="connsiteX1" fmla="*/ 16696 w 42154"/>
                <a:gd name="connsiteY1" fmla="*/ 39576 h 42154"/>
                <a:gd name="connsiteX2" fmla="*/ 39580 w 42154"/>
                <a:gd name="connsiteY2" fmla="*/ 16692 h 42154"/>
                <a:gd name="connsiteX3" fmla="*/ 39616 w 42154"/>
                <a:gd name="connsiteY3" fmla="*/ 2973 h 42154"/>
                <a:gd name="connsiteX4" fmla="*/ 25898 w 42154"/>
                <a:gd name="connsiteY4" fmla="*/ 2937 h 42154"/>
                <a:gd name="connsiteX5" fmla="*/ 3014 w 42154"/>
                <a:gd name="connsiteY5" fmla="*/ 25821 h 42154"/>
                <a:gd name="connsiteX6" fmla="*/ 2859 w 42154"/>
                <a:gd name="connsiteY6" fmla="*/ 39447 h 42154"/>
                <a:gd name="connsiteX7" fmla="*/ 9867 w 42154"/>
                <a:gd name="connsiteY7" fmla="*/ 42346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54" h="42154">
                  <a:moveTo>
                    <a:pt x="9855" y="42406"/>
                  </a:moveTo>
                  <a:cubicBezTo>
                    <a:pt x="12421" y="42412"/>
                    <a:pt x="14884" y="41393"/>
                    <a:pt x="16696" y="39576"/>
                  </a:cubicBezTo>
                  <a:lnTo>
                    <a:pt x="39580" y="16692"/>
                  </a:lnTo>
                  <a:cubicBezTo>
                    <a:pt x="43379" y="12914"/>
                    <a:pt x="43395" y="6772"/>
                    <a:pt x="39616" y="2973"/>
                  </a:cubicBezTo>
                  <a:cubicBezTo>
                    <a:pt x="35838" y="-825"/>
                    <a:pt x="29696" y="-841"/>
                    <a:pt x="25898" y="2937"/>
                  </a:cubicBezTo>
                  <a:lnTo>
                    <a:pt x="3014" y="25821"/>
                  </a:lnTo>
                  <a:cubicBezTo>
                    <a:pt x="-791" y="29541"/>
                    <a:pt x="-860" y="35642"/>
                    <a:pt x="2859" y="39447"/>
                  </a:cubicBezTo>
                  <a:cubicBezTo>
                    <a:pt x="4701" y="41331"/>
                    <a:pt x="7233" y="42378"/>
                    <a:pt x="9867" y="42346"/>
                  </a:cubicBezTo>
                  <a:close/>
                </a:path>
              </a:pathLst>
            </a:custGeom>
            <a:grpFill/>
            <a:ln w="1203" cap="flat">
              <a:noFill/>
              <a:prstDash val="solid"/>
              <a:miter/>
            </a:ln>
          </p:spPr>
          <p:txBody>
            <a:bodyPr rtlCol="0" anchor="ctr"/>
            <a:lstStyle/>
            <a:p>
              <a:endParaRPr lang="en-AU"/>
            </a:p>
          </p:txBody>
        </p:sp>
      </p:grpSp>
      <p:pic>
        <p:nvPicPr>
          <p:cNvPr id="5" name="Graphic 4" descr="Recycle">
            <a:extLst>
              <a:ext uri="{FF2B5EF4-FFF2-40B4-BE49-F238E27FC236}">
                <a16:creationId xmlns:a16="http://schemas.microsoft.com/office/drawing/2014/main" id="{11D62BE2-9782-46D1-9F81-4CDB3A95B0D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923907" y="1799271"/>
            <a:ext cx="468000" cy="468000"/>
          </a:xfrm>
          <a:prstGeom prst="rect">
            <a:avLst/>
          </a:prstGeom>
        </p:spPr>
      </p:pic>
    </p:spTree>
    <p:extLst>
      <p:ext uri="{BB962C8B-B14F-4D97-AF65-F5344CB8AC3E}">
        <p14:creationId xmlns:p14="http://schemas.microsoft.com/office/powerpoint/2010/main" val="3674299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85C8DA-E453-4F10-A427-4716DB8422B9}"/>
              </a:ext>
            </a:extLst>
          </p:cNvPr>
          <p:cNvSpPr>
            <a:spLocks noGrp="1"/>
          </p:cNvSpPr>
          <p:nvPr>
            <p:ph type="body" sz="quarter" idx="10"/>
          </p:nvPr>
        </p:nvSpPr>
        <p:spPr>
          <a:xfrm>
            <a:off x="437577" y="3118598"/>
            <a:ext cx="6461933" cy="2888798"/>
          </a:xfrm>
        </p:spPr>
        <p:txBody>
          <a:bodyPr lIns="91440" tIns="45720" rIns="91440" bIns="45720" anchor="t"/>
          <a:lstStyle/>
          <a:p>
            <a:pPr>
              <a:lnSpc>
                <a:spcPct val="100000"/>
              </a:lnSpc>
            </a:pPr>
            <a:r>
              <a:rPr lang="en-AU" sz="1600" dirty="0">
                <a:solidFill>
                  <a:srgbClr val="414042"/>
                </a:solidFill>
              </a:rPr>
              <a:t>Fossil fuels are non-renewable and when burnt, they produce greenhouse gases which trap heat in our atmosphere and cause climate change. Extracting coal, oil and gas from our natural environment can have impacts on land use, traditional owners, water bodies, air quality and the landscape.</a:t>
            </a:r>
            <a:endParaRPr lang="en-US" sz="1600" dirty="0">
              <a:solidFill>
                <a:srgbClr val="414042"/>
              </a:solidFill>
            </a:endParaRPr>
          </a:p>
          <a:p>
            <a:pPr>
              <a:lnSpc>
                <a:spcPct val="100000"/>
              </a:lnSpc>
            </a:pPr>
            <a:r>
              <a:rPr lang="en-US" sz="1600" dirty="0">
                <a:solidFill>
                  <a:srgbClr val="414042"/>
                </a:solidFill>
              </a:rPr>
              <a:t>W</a:t>
            </a:r>
            <a:r>
              <a:rPr lang="en-AU" sz="1600" dirty="0">
                <a:solidFill>
                  <a:srgbClr val="414042"/>
                </a:solidFill>
              </a:rPr>
              <a:t>e will eventually run out of fossil fuels, so countries need to use alternative energy sources more widely. Australia relies on coal and gas for 79% of its electricity. </a:t>
            </a:r>
            <a:r>
              <a:rPr lang="en-AU" sz="1000" dirty="0">
                <a:solidFill>
                  <a:schemeClr val="bg2">
                    <a:lumMod val="25000"/>
                  </a:schemeClr>
                </a:solidFill>
                <a:hlinkClick r:id="rId3"/>
              </a:rPr>
              <a:t>Source</a:t>
            </a:r>
            <a:endParaRPr lang="en-AU" dirty="0"/>
          </a:p>
        </p:txBody>
      </p:sp>
      <p:sp>
        <p:nvSpPr>
          <p:cNvPr id="2" name="Title 1">
            <a:extLst>
              <a:ext uri="{FF2B5EF4-FFF2-40B4-BE49-F238E27FC236}">
                <a16:creationId xmlns:a16="http://schemas.microsoft.com/office/drawing/2014/main" id="{19FEAE36-34AD-496A-BD0A-EE4000CF240B}"/>
              </a:ext>
            </a:extLst>
          </p:cNvPr>
          <p:cNvSpPr>
            <a:spLocks noGrp="1"/>
          </p:cNvSpPr>
          <p:nvPr>
            <p:ph type="title"/>
          </p:nvPr>
        </p:nvSpPr>
        <p:spPr/>
        <p:txBody>
          <a:bodyPr/>
          <a:lstStyle/>
          <a:p>
            <a:r>
              <a:rPr lang="en-US" dirty="0"/>
              <a:t>FOSSIL FUEL / ENERGY</a:t>
            </a:r>
            <a:endParaRPr lang="en-US" b="0" dirty="0"/>
          </a:p>
        </p:txBody>
      </p:sp>
      <p:pic>
        <p:nvPicPr>
          <p:cNvPr id="10" name="Picture Placeholder 9" descr="chris-leboutillier-c7RWVGL8lPA-unsplash.jpg" title="An orange toned photo of a smoke billowing into the sky from a large pipe."/>
          <p:cNvPicPr>
            <a:picLocks noGrp="1" noChangeAspect="1"/>
          </p:cNvPicPr>
          <p:nvPr>
            <p:ph type="pic" sz="quarter" idx="11"/>
          </p:nvPr>
        </p:nvPicPr>
        <p:blipFill>
          <a:blip r:embed="rId4" cstate="print">
            <a:extLst>
              <a:ext uri="{28A0092B-C50C-407E-A947-70E740481C1C}">
                <a14:useLocalDpi xmlns:a14="http://schemas.microsoft.com/office/drawing/2010/main"/>
              </a:ext>
            </a:extLst>
          </a:blip>
          <a:srcRect/>
          <a:stretch>
            <a:fillRect/>
          </a:stretch>
        </p:blipFill>
        <p:spPr>
          <a:xfrm>
            <a:off x="7192398" y="1354063"/>
            <a:ext cx="4711986" cy="4447297"/>
          </a:xfrm>
        </p:spPr>
      </p:pic>
      <p:sp>
        <p:nvSpPr>
          <p:cNvPr id="9" name="Text Placeholder 8"/>
          <p:cNvSpPr>
            <a:spLocks noGrp="1"/>
          </p:cNvSpPr>
          <p:nvPr>
            <p:ph type="body" sz="quarter" idx="12"/>
          </p:nvPr>
        </p:nvSpPr>
        <p:spPr>
          <a:xfrm>
            <a:off x="7192398" y="5897057"/>
            <a:ext cx="4711985" cy="283255"/>
          </a:xfrm>
        </p:spPr>
        <p:txBody>
          <a:bodyPr/>
          <a:lstStyle/>
          <a:p>
            <a:r>
              <a:rPr lang="en-US" dirty="0">
                <a:solidFill>
                  <a:srgbClr val="414042"/>
                </a:solidFill>
              </a:rPr>
              <a:t>Photo:</a:t>
            </a:r>
            <a:r>
              <a:rPr lang="en-US" dirty="0"/>
              <a:t> </a:t>
            </a:r>
            <a:r>
              <a:rPr lang="en-US" u="sng" dirty="0">
                <a:hlinkClick r:id="rId5"/>
              </a:rPr>
              <a:t>Chris LeBoutillier on </a:t>
            </a:r>
            <a:r>
              <a:rPr lang="en-US" u="sng" dirty="0">
                <a:hlinkClick r:id="rId6"/>
              </a:rPr>
              <a:t>Unsplash</a:t>
            </a:r>
            <a:endParaRPr lang="en-US" dirty="0"/>
          </a:p>
        </p:txBody>
      </p:sp>
      <p:pic>
        <p:nvPicPr>
          <p:cNvPr id="25" name="Graphic 25" descr="Internet with solid fill">
            <a:extLst>
              <a:ext uri="{FF2B5EF4-FFF2-40B4-BE49-F238E27FC236}">
                <a16:creationId xmlns:a16="http://schemas.microsoft.com/office/drawing/2014/main" id="{84E3C62E-114D-4C2A-A49F-B46F2EFCA97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63035" y="1442117"/>
            <a:ext cx="730943" cy="720000"/>
          </a:xfrm>
          <a:prstGeom prst="rect">
            <a:avLst/>
          </a:prstGeom>
        </p:spPr>
      </p:pic>
      <p:sp>
        <p:nvSpPr>
          <p:cNvPr id="11" name="Text Placeholder 2">
            <a:extLst>
              <a:ext uri="{FF2B5EF4-FFF2-40B4-BE49-F238E27FC236}">
                <a16:creationId xmlns:a16="http://schemas.microsoft.com/office/drawing/2014/main" id="{96515556-1345-495C-AF04-C07ADB50FB91}"/>
              </a:ext>
            </a:extLst>
          </p:cNvPr>
          <p:cNvSpPr txBox="1">
            <a:spLocks/>
          </p:cNvSpPr>
          <p:nvPr/>
        </p:nvSpPr>
        <p:spPr>
          <a:xfrm>
            <a:off x="659219" y="1580074"/>
            <a:ext cx="6028660" cy="1109963"/>
          </a:xfrm>
          <a:prstGeom prst="rect">
            <a:avLst/>
          </a:prstGeom>
        </p:spPr>
        <p:txBody>
          <a:bodyPr lIns="91440" tIns="45720" rIns="91440" bIns="45720" anchor="t"/>
          <a:lstStyle>
            <a:lvl1pPr marL="0" indent="0" algn="l" defTabSz="685800" rtl="0" eaLnBrk="1" latinLnBrk="0" hangingPunct="1">
              <a:lnSpc>
                <a:spcPct val="90000"/>
              </a:lnSpc>
              <a:spcBef>
                <a:spcPts val="750"/>
              </a:spcBef>
              <a:buFontTx/>
              <a:buNone/>
              <a:defRPr sz="1800" kern="1200" cap="none" baseline="0">
                <a:solidFill>
                  <a:srgbClr val="0C244C"/>
                </a:solidFill>
                <a:latin typeface="Arial"/>
                <a:ea typeface="+mn-ea"/>
                <a:cs typeface="Arial"/>
              </a:defRPr>
            </a:lvl1pPr>
            <a:lvl2pPr marL="0" indent="0" algn="l" defTabSz="685800" rtl="0" eaLnBrk="1" latinLnBrk="0" hangingPunct="1">
              <a:lnSpc>
                <a:spcPct val="90000"/>
              </a:lnSpc>
              <a:spcBef>
                <a:spcPts val="188"/>
              </a:spcBef>
              <a:buFontTx/>
              <a:buNone/>
              <a:defRPr sz="1800" kern="1200" cap="all">
                <a:solidFill>
                  <a:srgbClr val="0C244C"/>
                </a:solidFill>
                <a:latin typeface="Arial"/>
                <a:ea typeface="+mn-ea"/>
                <a:cs typeface="Arial"/>
              </a:defRPr>
            </a:lvl2pPr>
            <a:lvl3pPr marL="0" indent="-13500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3pPr>
            <a:lvl4pPr marL="324000" indent="-17145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4pPr>
            <a:lvl5pPr marL="445500" indent="-13500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pPr>
            <a:r>
              <a:rPr lang="en-AU" sz="1600" b="1" dirty="0">
                <a:solidFill>
                  <a:srgbClr val="414042"/>
                </a:solidFill>
              </a:rPr>
              <a:t>LEARN </a:t>
            </a:r>
          </a:p>
          <a:p>
            <a:pPr>
              <a:lnSpc>
                <a:spcPct val="100000"/>
              </a:lnSpc>
            </a:pPr>
            <a:endParaRPr lang="en-AU" sz="500" b="1" dirty="0">
              <a:solidFill>
                <a:srgbClr val="414042"/>
              </a:solidFill>
            </a:endParaRPr>
          </a:p>
          <a:p>
            <a:pPr algn="ctr">
              <a:lnSpc>
                <a:spcPct val="100000"/>
              </a:lnSpc>
            </a:pPr>
            <a:r>
              <a:rPr lang="en-AU" sz="1600" b="1" dirty="0">
                <a:solidFill>
                  <a:srgbClr val="414042"/>
                </a:solidFill>
              </a:rPr>
              <a:t>Find out </a:t>
            </a:r>
            <a:r>
              <a:rPr lang="en-AU" sz="1600" dirty="0">
                <a:solidFill>
                  <a:srgbClr val="414042"/>
                </a:solidFill>
              </a:rPr>
              <a:t>what renewable and non-renewable energy means. </a:t>
            </a:r>
          </a:p>
        </p:txBody>
      </p:sp>
      <p:sp>
        <p:nvSpPr>
          <p:cNvPr id="12" name="Round Diagonal Corner Rectangle 5">
            <a:extLst>
              <a:ext uri="{FF2B5EF4-FFF2-40B4-BE49-F238E27FC236}">
                <a16:creationId xmlns:a16="http://schemas.microsoft.com/office/drawing/2014/main" id="{94B71EC7-E843-4297-8D45-F9A738ABC912}"/>
              </a:ext>
            </a:extLst>
          </p:cNvPr>
          <p:cNvSpPr/>
          <p:nvPr/>
        </p:nvSpPr>
        <p:spPr>
          <a:xfrm>
            <a:off x="437577" y="1367711"/>
            <a:ext cx="6461933" cy="1428652"/>
          </a:xfrm>
          <a:prstGeom prst="round2DiagRect">
            <a:avLst/>
          </a:prstGeom>
          <a:noFill/>
          <a:ln w="508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dirty="0">
              <a:solidFill>
                <a:srgbClr val="C3DDD7"/>
              </a:solidFill>
              <a:latin typeface="Arial" panose="020B0604020202020204" pitchFamily="34" charset="0"/>
            </a:endParaRPr>
          </a:p>
        </p:txBody>
      </p:sp>
    </p:spTree>
    <p:extLst>
      <p:ext uri="{BB962C8B-B14F-4D97-AF65-F5344CB8AC3E}">
        <p14:creationId xmlns:p14="http://schemas.microsoft.com/office/powerpoint/2010/main" val="2655414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EAE36-34AD-496A-BD0A-EE4000CF240B}"/>
              </a:ext>
            </a:extLst>
          </p:cNvPr>
          <p:cNvSpPr>
            <a:spLocks noGrp="1"/>
          </p:cNvSpPr>
          <p:nvPr>
            <p:ph type="title"/>
          </p:nvPr>
        </p:nvSpPr>
        <p:spPr/>
        <p:txBody>
          <a:bodyPr/>
          <a:lstStyle/>
          <a:p>
            <a:r>
              <a:rPr lang="en-US" dirty="0"/>
              <a:t>Fossil Fuel / Energy</a:t>
            </a:r>
            <a:endParaRPr lang="en-AU" dirty="0"/>
          </a:p>
        </p:txBody>
      </p:sp>
      <p:sp>
        <p:nvSpPr>
          <p:cNvPr id="3" name="Text Placeholder 2">
            <a:extLst>
              <a:ext uri="{FF2B5EF4-FFF2-40B4-BE49-F238E27FC236}">
                <a16:creationId xmlns:a16="http://schemas.microsoft.com/office/drawing/2014/main" id="{2685C8DA-E453-4F10-A427-4716DB8422B9}"/>
              </a:ext>
            </a:extLst>
          </p:cNvPr>
          <p:cNvSpPr>
            <a:spLocks noGrp="1"/>
          </p:cNvSpPr>
          <p:nvPr>
            <p:ph type="body" sz="quarter" idx="13"/>
          </p:nvPr>
        </p:nvSpPr>
        <p:spPr>
          <a:xfrm>
            <a:off x="8394371" y="1556934"/>
            <a:ext cx="3147238" cy="4392000"/>
          </a:xfrm>
        </p:spPr>
        <p:txBody>
          <a:bodyPr/>
          <a:lstStyle/>
          <a:p>
            <a:pPr algn="ctr"/>
            <a:endParaRPr lang="en-AU" sz="100" b="1" dirty="0">
              <a:solidFill>
                <a:schemeClr val="bg2">
                  <a:lumMod val="25000"/>
                </a:schemeClr>
              </a:solidFill>
              <a:cs typeface="Segoe UI"/>
            </a:endParaRPr>
          </a:p>
          <a:p>
            <a:pPr algn="ctr"/>
            <a:endParaRPr lang="en-AU" sz="1600" b="1" dirty="0">
              <a:solidFill>
                <a:schemeClr val="bg2">
                  <a:lumMod val="25000"/>
                </a:schemeClr>
              </a:solidFill>
              <a:cs typeface="Segoe UI"/>
            </a:endParaRPr>
          </a:p>
          <a:p>
            <a:pPr algn="ctr"/>
            <a:endParaRPr lang="en-AU" sz="1600" b="1" dirty="0">
              <a:solidFill>
                <a:schemeClr val="bg2">
                  <a:lumMod val="25000"/>
                </a:schemeClr>
              </a:solidFill>
              <a:cs typeface="Segoe UI"/>
            </a:endParaRPr>
          </a:p>
          <a:p>
            <a:pPr algn="ctr"/>
            <a:r>
              <a:rPr lang="en-AU" sz="1600" b="1" dirty="0">
                <a:solidFill>
                  <a:srgbClr val="414042"/>
                </a:solidFill>
                <a:cs typeface="Segoe UI"/>
              </a:rPr>
              <a:t>Good News!</a:t>
            </a:r>
            <a:r>
              <a:rPr lang="en-AU" sz="1600" dirty="0">
                <a:solidFill>
                  <a:srgbClr val="414042"/>
                </a:solidFill>
                <a:cs typeface="Segoe UI"/>
              </a:rPr>
              <a:t> </a:t>
            </a:r>
          </a:p>
          <a:p>
            <a:r>
              <a:rPr lang="en-AU" sz="1600" dirty="0">
                <a:solidFill>
                  <a:srgbClr val="414042"/>
                </a:solidFill>
                <a:cs typeface="Segoe UI"/>
              </a:rPr>
              <a:t>Australian homes and businesses are installing and using more solar energy. </a:t>
            </a:r>
            <a:r>
              <a:rPr lang="en-US" sz="1600" dirty="0">
                <a:solidFill>
                  <a:schemeClr val="bg2">
                    <a:lumMod val="25000"/>
                  </a:schemeClr>
                </a:solidFill>
                <a:cs typeface="Segoe UI"/>
              </a:rPr>
              <a:t>​</a:t>
            </a:r>
            <a:r>
              <a:rPr lang="en-AU" sz="1000" dirty="0">
                <a:solidFill>
                  <a:schemeClr val="bg2">
                    <a:lumMod val="25000"/>
                  </a:schemeClr>
                </a:solidFill>
                <a:cs typeface="Segoe UI"/>
                <a:hlinkClick r:id="rId3"/>
              </a:rPr>
              <a:t>Source</a:t>
            </a:r>
            <a:r>
              <a:rPr lang="en-AU" sz="1600" dirty="0">
                <a:solidFill>
                  <a:schemeClr val="bg2">
                    <a:lumMod val="25000"/>
                  </a:schemeClr>
                </a:solidFill>
                <a:cs typeface="Segoe UI"/>
              </a:rPr>
              <a:t> </a:t>
            </a:r>
            <a:r>
              <a:rPr lang="en-AU" sz="1600" dirty="0">
                <a:solidFill>
                  <a:schemeClr val="bg2">
                    <a:lumMod val="25000"/>
                  </a:schemeClr>
                </a:solidFill>
                <a:cs typeface="Segoe UI"/>
                <a:hlinkClick r:id="rId4">
                  <a:extLst>
                    <a:ext uri="{A12FA001-AC4F-418D-AE19-62706E023703}">
                      <ahyp:hlinkClr xmlns:ahyp="http://schemas.microsoft.com/office/drawing/2018/hyperlinkcolor" val="tx"/>
                    </a:ext>
                  </a:extLst>
                </a:hlinkClick>
              </a:rPr>
              <a:t>​</a:t>
            </a:r>
            <a:endParaRPr lang="en-AU" sz="1600" dirty="0">
              <a:solidFill>
                <a:schemeClr val="bg2">
                  <a:lumMod val="25000"/>
                </a:schemeClr>
              </a:solidFill>
            </a:endParaRPr>
          </a:p>
          <a:p>
            <a:endParaRPr lang="en-US" sz="1600" dirty="0">
              <a:solidFill>
                <a:srgbClr val="414042"/>
              </a:solidFill>
              <a:cs typeface="Segoe UI"/>
            </a:endParaRPr>
          </a:p>
          <a:p>
            <a:endParaRPr lang="en-AU" sz="1600" dirty="0">
              <a:solidFill>
                <a:srgbClr val="414042"/>
              </a:solidFill>
              <a:cs typeface="Segoe UI"/>
            </a:endParaRPr>
          </a:p>
          <a:p>
            <a:pPr algn="ctr"/>
            <a:r>
              <a:rPr lang="en-US" sz="1600" b="1" dirty="0">
                <a:solidFill>
                  <a:srgbClr val="414042"/>
                </a:solidFill>
                <a:cs typeface="Segoe UI"/>
              </a:rPr>
              <a:t>REFLECT</a:t>
            </a:r>
          </a:p>
          <a:p>
            <a:pPr algn="ctr"/>
            <a:endParaRPr lang="en-AU" sz="500" b="1" dirty="0">
              <a:solidFill>
                <a:srgbClr val="414042"/>
              </a:solidFill>
              <a:cs typeface="Segoe UI"/>
            </a:endParaRPr>
          </a:p>
          <a:p>
            <a:pPr algn="ctr"/>
            <a:r>
              <a:rPr lang="en-AU" sz="1600" dirty="0">
                <a:solidFill>
                  <a:srgbClr val="414042"/>
                </a:solidFill>
                <a:cs typeface="Segoe UI"/>
              </a:rPr>
              <a:t>Why is this good news?</a:t>
            </a:r>
          </a:p>
          <a:p>
            <a:endParaRPr lang="en-AU" dirty="0"/>
          </a:p>
        </p:txBody>
      </p:sp>
      <p:sp>
        <p:nvSpPr>
          <p:cNvPr id="18" name="Text Placeholder 17"/>
          <p:cNvSpPr>
            <a:spLocks noGrp="1"/>
          </p:cNvSpPr>
          <p:nvPr>
            <p:ph type="body" sz="quarter" idx="14"/>
          </p:nvPr>
        </p:nvSpPr>
        <p:spPr>
          <a:xfrm>
            <a:off x="4497572" y="1556934"/>
            <a:ext cx="3147238" cy="4393332"/>
          </a:xfrm>
        </p:spPr>
        <p:txBody>
          <a:bodyPr/>
          <a:lstStyle/>
          <a:p>
            <a:pPr>
              <a:lnSpc>
                <a:spcPct val="100000"/>
              </a:lnSpc>
            </a:pPr>
            <a:endParaRPr lang="en-US" sz="1600" dirty="0">
              <a:solidFill>
                <a:schemeClr val="bg2">
                  <a:lumMod val="25000"/>
                </a:schemeClr>
              </a:solidFill>
              <a:cs typeface="Segoe UI"/>
            </a:endParaRPr>
          </a:p>
          <a:p>
            <a:pPr>
              <a:lnSpc>
                <a:spcPct val="100000"/>
              </a:lnSpc>
            </a:pPr>
            <a:endParaRPr lang="en-US" sz="1600" dirty="0">
              <a:solidFill>
                <a:schemeClr val="bg2">
                  <a:lumMod val="25000"/>
                </a:schemeClr>
              </a:solidFill>
              <a:cs typeface="Segoe UI"/>
            </a:endParaRPr>
          </a:p>
          <a:p>
            <a:pPr>
              <a:lnSpc>
                <a:spcPct val="100000"/>
              </a:lnSpc>
            </a:pPr>
            <a:r>
              <a:rPr lang="en-US" sz="1600" dirty="0">
                <a:solidFill>
                  <a:srgbClr val="414042"/>
                </a:solidFill>
                <a:cs typeface="Segoe UI"/>
              </a:rPr>
              <a:t>Recently, Australia has been using more renewable types of energy such as solar, hydro and wind. They accounted for 24% of the energy used in the last quarter of 2020. This meant we had the lowest emissions from electricity on record.​ </a:t>
            </a:r>
            <a:r>
              <a:rPr lang="en-US" sz="1000" dirty="0">
                <a:solidFill>
                  <a:schemeClr val="bg2">
                    <a:lumMod val="25000"/>
                  </a:schemeClr>
                </a:solidFill>
                <a:cs typeface="Segoe UI"/>
                <a:hlinkClick r:id="rId5"/>
              </a:rPr>
              <a:t>Source</a:t>
            </a:r>
            <a:endParaRPr lang="en-US" sz="1000" dirty="0">
              <a:solidFill>
                <a:schemeClr val="bg2">
                  <a:lumMod val="25000"/>
                </a:schemeClr>
              </a:solidFill>
              <a:cs typeface="Segoe UI"/>
            </a:endParaRPr>
          </a:p>
          <a:p>
            <a:pPr>
              <a:lnSpc>
                <a:spcPct val="100000"/>
              </a:lnSpc>
            </a:pPr>
            <a:r>
              <a:rPr lang="en-US" sz="1600" dirty="0">
                <a:solidFill>
                  <a:schemeClr val="bg2">
                    <a:lumMod val="25000"/>
                  </a:schemeClr>
                </a:solidFill>
                <a:cs typeface="Segoe UI"/>
              </a:rPr>
              <a:t>	</a:t>
            </a:r>
            <a:endParaRPr lang="en-US" sz="1600" dirty="0">
              <a:solidFill>
                <a:srgbClr val="414042"/>
              </a:solidFill>
              <a:cs typeface="Segoe UI"/>
            </a:endParaRPr>
          </a:p>
          <a:p>
            <a:pPr algn="ctr">
              <a:lnSpc>
                <a:spcPct val="100000"/>
              </a:lnSpc>
            </a:pPr>
            <a:r>
              <a:rPr lang="en-US" sz="1600" b="1" dirty="0">
                <a:solidFill>
                  <a:srgbClr val="414042"/>
                </a:solidFill>
                <a:cs typeface="Segoe UI"/>
              </a:rPr>
              <a:t>DISCUSS</a:t>
            </a:r>
          </a:p>
          <a:p>
            <a:pPr>
              <a:lnSpc>
                <a:spcPct val="100000"/>
              </a:lnSpc>
            </a:pPr>
            <a:r>
              <a:rPr lang="en-US" sz="1600" dirty="0">
                <a:solidFill>
                  <a:srgbClr val="414042"/>
                </a:solidFill>
                <a:cs typeface="Segoe UI"/>
              </a:rPr>
              <a:t>Consider</a:t>
            </a:r>
            <a:r>
              <a:rPr lang="en-US" sz="1600" b="1" dirty="0">
                <a:solidFill>
                  <a:srgbClr val="414042"/>
                </a:solidFill>
                <a:cs typeface="Segoe UI"/>
              </a:rPr>
              <a:t> </a:t>
            </a:r>
            <a:r>
              <a:rPr lang="en-US" sz="1600" dirty="0">
                <a:solidFill>
                  <a:srgbClr val="414042"/>
                </a:solidFill>
                <a:cs typeface="Segoe UI"/>
              </a:rPr>
              <a:t>energy use in Australia and what we should do to care for creation. </a:t>
            </a:r>
          </a:p>
          <a:p>
            <a:endParaRPr lang="en-US" dirty="0"/>
          </a:p>
        </p:txBody>
      </p:sp>
      <p:sp>
        <p:nvSpPr>
          <p:cNvPr id="19" name="Text Placeholder 18"/>
          <p:cNvSpPr>
            <a:spLocks noGrp="1"/>
          </p:cNvSpPr>
          <p:nvPr>
            <p:ph type="body" sz="quarter" idx="15"/>
          </p:nvPr>
        </p:nvSpPr>
        <p:spPr>
          <a:xfrm>
            <a:off x="535302" y="1556934"/>
            <a:ext cx="3245211" cy="4393331"/>
          </a:xfrm>
        </p:spPr>
        <p:txBody>
          <a:bodyPr/>
          <a:lstStyle/>
          <a:p>
            <a:pPr>
              <a:lnSpc>
                <a:spcPct val="100000"/>
              </a:lnSpc>
            </a:pPr>
            <a:endParaRPr lang="en-US" sz="1600" b="1" dirty="0">
              <a:solidFill>
                <a:schemeClr val="bg2">
                  <a:lumMod val="25000"/>
                </a:schemeClr>
              </a:solidFill>
              <a:ea typeface="Segoe UI"/>
              <a:cs typeface="Segoe UI"/>
            </a:endParaRPr>
          </a:p>
          <a:p>
            <a:pPr>
              <a:lnSpc>
                <a:spcPct val="100000"/>
              </a:lnSpc>
            </a:pPr>
            <a:endParaRPr lang="en-US" sz="1600" b="1" dirty="0">
              <a:solidFill>
                <a:schemeClr val="bg2">
                  <a:lumMod val="25000"/>
                </a:schemeClr>
              </a:solidFill>
              <a:ea typeface="Segoe UI"/>
              <a:cs typeface="Segoe UI"/>
            </a:endParaRPr>
          </a:p>
          <a:p>
            <a:pPr>
              <a:lnSpc>
                <a:spcPct val="100000"/>
              </a:lnSpc>
            </a:pPr>
            <a:r>
              <a:rPr lang="en-AU" sz="1600" dirty="0">
                <a:solidFill>
                  <a:srgbClr val="414042"/>
                </a:solidFill>
                <a:ea typeface="Segoe UI"/>
                <a:cs typeface="Segoe UI"/>
              </a:rPr>
              <a:t>Each Australian state uses various energy sources. The </a:t>
            </a:r>
            <a:r>
              <a:rPr lang="en-AU" sz="1600" dirty="0">
                <a:solidFill>
                  <a:schemeClr val="bg2">
                    <a:lumMod val="25000"/>
                  </a:schemeClr>
                </a:solidFill>
                <a:ea typeface="Segoe UI"/>
                <a:cs typeface="Segoe UI"/>
                <a:hlinkClick r:id="rId6"/>
              </a:rPr>
              <a:t>Australian Energy Market Operator</a:t>
            </a:r>
            <a:r>
              <a:rPr lang="en-AU" sz="1600" dirty="0">
                <a:solidFill>
                  <a:schemeClr val="bg2">
                    <a:lumMod val="25000"/>
                  </a:schemeClr>
                </a:solidFill>
                <a:ea typeface="Segoe UI"/>
                <a:cs typeface="Segoe UI"/>
              </a:rPr>
              <a:t> </a:t>
            </a:r>
            <a:r>
              <a:rPr lang="en-AU" sz="1600" dirty="0">
                <a:solidFill>
                  <a:srgbClr val="414042"/>
                </a:solidFill>
                <a:ea typeface="Segoe UI"/>
                <a:cs typeface="Segoe UI"/>
              </a:rPr>
              <a:t>website shows which types of energy each state uses in real time! How cool is that?! </a:t>
            </a:r>
          </a:p>
          <a:p>
            <a:pPr marL="285750" indent="-285750">
              <a:lnSpc>
                <a:spcPct val="100000"/>
              </a:lnSpc>
              <a:buClr>
                <a:srgbClr val="414042"/>
              </a:buClr>
              <a:buFont typeface="Arial" panose="020B0604020202020204" pitchFamily="34" charset="0"/>
              <a:buChar char="•"/>
            </a:pPr>
            <a:r>
              <a:rPr lang="en-AU" sz="1600" dirty="0">
                <a:solidFill>
                  <a:srgbClr val="414042"/>
                </a:solidFill>
                <a:ea typeface="Segoe UI"/>
                <a:cs typeface="Segoe UI"/>
              </a:rPr>
              <a:t>Which states are having the least impact on climate change? </a:t>
            </a:r>
            <a:endParaRPr lang="en-US" sz="1600" b="1" dirty="0">
              <a:solidFill>
                <a:srgbClr val="414042"/>
              </a:solidFill>
              <a:ea typeface="Segoe UI"/>
            </a:endParaRPr>
          </a:p>
          <a:p>
            <a:pPr marL="285750" indent="-285750">
              <a:lnSpc>
                <a:spcPct val="100000"/>
              </a:lnSpc>
              <a:buClr>
                <a:srgbClr val="414042"/>
              </a:buClr>
              <a:buFont typeface="Arial" panose="020B0604020202020204" pitchFamily="34" charset="0"/>
              <a:buChar char="•"/>
            </a:pPr>
            <a:r>
              <a:rPr lang="en-AU" sz="1600" dirty="0">
                <a:solidFill>
                  <a:srgbClr val="414042"/>
                </a:solidFill>
                <a:ea typeface="Segoe UI"/>
                <a:cs typeface="Segoe UI"/>
              </a:rPr>
              <a:t>Which states are having the most impact on climate  change?</a:t>
            </a:r>
            <a:r>
              <a:rPr lang="en-US" sz="1600" dirty="0">
                <a:solidFill>
                  <a:srgbClr val="414042"/>
                </a:solidFill>
                <a:ea typeface="Segoe UI"/>
                <a:cs typeface="Segoe UI"/>
              </a:rPr>
              <a:t>​</a:t>
            </a:r>
            <a:endParaRPr lang="en-US" sz="1600" b="1" dirty="0">
              <a:solidFill>
                <a:srgbClr val="414042"/>
              </a:solidFill>
            </a:endParaRPr>
          </a:p>
          <a:p>
            <a:pPr>
              <a:lnSpc>
                <a:spcPct val="100000"/>
              </a:lnSpc>
              <a:spcAft>
                <a:spcPts val="600"/>
              </a:spcAft>
            </a:pPr>
            <a:endParaRPr lang="en-US" sz="1600" dirty="0">
              <a:hlinkClick r:id="rId7">
                <a:extLst>
                  <a:ext uri="{A12FA001-AC4F-418D-AE19-62706E023703}">
                    <ahyp:hlinkClr xmlns:ahyp="http://schemas.microsoft.com/office/drawing/2018/hyperlinkcolor" val="tx"/>
                  </a:ext>
                </a:extLst>
              </a:hlinkClick>
            </a:endParaRPr>
          </a:p>
          <a:p>
            <a:endParaRPr lang="en-US" dirty="0"/>
          </a:p>
        </p:txBody>
      </p:sp>
      <p:sp>
        <p:nvSpPr>
          <p:cNvPr id="11" name="Rectangle 10"/>
          <p:cNvSpPr/>
          <p:nvPr/>
        </p:nvSpPr>
        <p:spPr>
          <a:xfrm>
            <a:off x="6003667" y="3244334"/>
            <a:ext cx="184666" cy="369332"/>
          </a:xfrm>
          <a:prstGeom prst="rect">
            <a:avLst/>
          </a:prstGeom>
        </p:spPr>
        <p:txBody>
          <a:bodyPr wrap="none">
            <a:spAutoFit/>
          </a:bodyPr>
          <a:lstStyle/>
          <a:p>
            <a:r>
              <a:rPr lang="en-US" dirty="0"/>
              <a:t> </a:t>
            </a:r>
          </a:p>
        </p:txBody>
      </p:sp>
      <p:sp>
        <p:nvSpPr>
          <p:cNvPr id="13" name="Round Diagonal Corner Rectangle 5">
            <a:extLst>
              <a:ext uri="{FF2B5EF4-FFF2-40B4-BE49-F238E27FC236}">
                <a16:creationId xmlns:a16="http://schemas.microsoft.com/office/drawing/2014/main" id="{91EBB77C-8183-477D-AC43-8CAF38F03979}"/>
              </a:ext>
            </a:extLst>
          </p:cNvPr>
          <p:cNvSpPr/>
          <p:nvPr/>
        </p:nvSpPr>
        <p:spPr>
          <a:xfrm>
            <a:off x="382749" y="1558265"/>
            <a:ext cx="3564000" cy="4393332"/>
          </a:xfrm>
          <a:prstGeom prst="round2DiagRect">
            <a:avLst/>
          </a:prstGeom>
          <a:noFill/>
          <a:ln w="381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950" b="1" dirty="0">
              <a:solidFill>
                <a:srgbClr val="0C244C"/>
              </a:solidFill>
              <a:latin typeface="Arial" panose="020B0604020202020204" pitchFamily="34" charset="0"/>
              <a:ea typeface="Roboto" pitchFamily="2" charset="0"/>
            </a:endParaRPr>
          </a:p>
        </p:txBody>
      </p:sp>
      <p:sp>
        <p:nvSpPr>
          <p:cNvPr id="15" name="Round Diagonal Corner Rectangle 5">
            <a:extLst>
              <a:ext uri="{FF2B5EF4-FFF2-40B4-BE49-F238E27FC236}">
                <a16:creationId xmlns:a16="http://schemas.microsoft.com/office/drawing/2014/main" id="{91EBB77C-8183-477D-AC43-8CAF38F03979}"/>
              </a:ext>
            </a:extLst>
          </p:cNvPr>
          <p:cNvSpPr/>
          <p:nvPr/>
        </p:nvSpPr>
        <p:spPr>
          <a:xfrm>
            <a:off x="4280547" y="1558265"/>
            <a:ext cx="3564000" cy="4392000"/>
          </a:xfrm>
          <a:prstGeom prst="round2DiagRect">
            <a:avLst/>
          </a:prstGeom>
          <a:noFill/>
          <a:ln w="381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950" b="1" dirty="0">
              <a:solidFill>
                <a:srgbClr val="0C244C"/>
              </a:solidFill>
              <a:latin typeface="Arial" panose="020B0604020202020204" pitchFamily="34" charset="0"/>
              <a:ea typeface="Roboto" pitchFamily="2" charset="0"/>
            </a:endParaRPr>
          </a:p>
        </p:txBody>
      </p:sp>
      <p:sp>
        <p:nvSpPr>
          <p:cNvPr id="17" name="Round Diagonal Corner Rectangle 5">
            <a:extLst>
              <a:ext uri="{FF2B5EF4-FFF2-40B4-BE49-F238E27FC236}">
                <a16:creationId xmlns:a16="http://schemas.microsoft.com/office/drawing/2014/main" id="{91EBB77C-8183-477D-AC43-8CAF38F03979}"/>
              </a:ext>
            </a:extLst>
          </p:cNvPr>
          <p:cNvSpPr/>
          <p:nvPr/>
        </p:nvSpPr>
        <p:spPr>
          <a:xfrm>
            <a:off x="8178345" y="1558265"/>
            <a:ext cx="3564000" cy="4392000"/>
          </a:xfrm>
          <a:prstGeom prst="round2DiagRect">
            <a:avLst/>
          </a:prstGeom>
          <a:noFill/>
          <a:ln w="381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950" b="1" dirty="0">
              <a:solidFill>
                <a:srgbClr val="0C244C"/>
              </a:solidFill>
              <a:latin typeface="Arial" panose="020B0604020202020204" pitchFamily="34" charset="0"/>
              <a:ea typeface="Roboto" pitchFamily="2" charset="0"/>
            </a:endParaRPr>
          </a:p>
        </p:txBody>
      </p:sp>
      <p:pic>
        <p:nvPicPr>
          <p:cNvPr id="45" name="Graphic 24" descr="Wind Turbines with solid fill">
            <a:extLst>
              <a:ext uri="{FF2B5EF4-FFF2-40B4-BE49-F238E27FC236}">
                <a16:creationId xmlns:a16="http://schemas.microsoft.com/office/drawing/2014/main" id="{A3BD6F95-D9C1-4B7B-B338-4FF39B8092C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15178" y="1715184"/>
            <a:ext cx="485248" cy="513775"/>
          </a:xfrm>
          <a:prstGeom prst="rect">
            <a:avLst/>
          </a:prstGeom>
        </p:spPr>
      </p:pic>
      <p:pic>
        <p:nvPicPr>
          <p:cNvPr id="46" name="Graphic 45" descr="Bar graph with downward trend">
            <a:extLst>
              <a:ext uri="{FF2B5EF4-FFF2-40B4-BE49-F238E27FC236}">
                <a16:creationId xmlns:a16="http://schemas.microsoft.com/office/drawing/2014/main" id="{B2905F29-48C2-4AF1-908C-5DF6854D079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41454" y="1715184"/>
            <a:ext cx="524425" cy="524425"/>
          </a:xfrm>
          <a:prstGeom prst="rect">
            <a:avLst/>
          </a:prstGeom>
        </p:spPr>
      </p:pic>
      <p:pic>
        <p:nvPicPr>
          <p:cNvPr id="50" name="Graphic 22" descr="Solar Panels with solid fill">
            <a:extLst>
              <a:ext uri="{FF2B5EF4-FFF2-40B4-BE49-F238E27FC236}">
                <a16:creationId xmlns:a16="http://schemas.microsoft.com/office/drawing/2014/main" id="{91F16BB7-AC92-4BA9-8EC7-3282C0EFA16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695779" y="1693280"/>
            <a:ext cx="529131" cy="535679"/>
          </a:xfrm>
          <a:prstGeom prst="rect">
            <a:avLst/>
          </a:prstGeom>
        </p:spPr>
      </p:pic>
      <p:grpSp>
        <p:nvGrpSpPr>
          <p:cNvPr id="77" name="Group 76">
            <a:extLst>
              <a:ext uri="{FF2B5EF4-FFF2-40B4-BE49-F238E27FC236}">
                <a16:creationId xmlns:a16="http://schemas.microsoft.com/office/drawing/2014/main" id="{AE569702-3254-4010-B4CF-961C38281C1C}"/>
              </a:ext>
            </a:extLst>
          </p:cNvPr>
          <p:cNvGrpSpPr>
            <a:grpSpLocks noChangeAspect="1"/>
          </p:cNvGrpSpPr>
          <p:nvPr/>
        </p:nvGrpSpPr>
        <p:grpSpPr>
          <a:xfrm>
            <a:off x="8922176" y="3894017"/>
            <a:ext cx="458313" cy="468000"/>
            <a:chOff x="7123713" y="4147693"/>
            <a:chExt cx="309778" cy="316325"/>
          </a:xfrm>
          <a:solidFill>
            <a:srgbClr val="414042"/>
          </a:solidFill>
        </p:grpSpPr>
        <p:sp>
          <p:nvSpPr>
            <p:cNvPr id="78" name="Freeform: Shape 77">
              <a:extLst>
                <a:ext uri="{FF2B5EF4-FFF2-40B4-BE49-F238E27FC236}">
                  <a16:creationId xmlns:a16="http://schemas.microsoft.com/office/drawing/2014/main" id="{B1396E0E-516C-4B0D-9CCB-730C905E9F38}"/>
                </a:ext>
              </a:extLst>
            </p:cNvPr>
            <p:cNvSpPr/>
            <p:nvPr/>
          </p:nvSpPr>
          <p:spPr>
            <a:xfrm>
              <a:off x="7193866" y="4219145"/>
              <a:ext cx="166211" cy="216797"/>
            </a:xfrm>
            <a:custGeom>
              <a:avLst/>
              <a:gdLst>
                <a:gd name="connsiteX0" fmla="*/ 138441 w 166210"/>
                <a:gd name="connsiteY0" fmla="*/ 21217 h 216796"/>
                <a:gd name="connsiteX1" fmla="*/ 73583 w 166210"/>
                <a:gd name="connsiteY1" fmla="*/ 645 h 216796"/>
                <a:gd name="connsiteX2" fmla="*/ 799 w 166210"/>
                <a:gd name="connsiteY2" fmla="*/ 72417 h 216796"/>
                <a:gd name="connsiteX3" fmla="*/ 35812 w 166210"/>
                <a:gd name="connsiteY3" fmla="*/ 151307 h 216796"/>
                <a:gd name="connsiteX4" fmla="*/ 38329 w 166210"/>
                <a:gd name="connsiteY4" fmla="*/ 155715 h 216796"/>
                <a:gd name="connsiteX5" fmla="*/ 38329 w 166210"/>
                <a:gd name="connsiteY5" fmla="*/ 199339 h 216796"/>
                <a:gd name="connsiteX6" fmla="*/ 56395 w 166210"/>
                <a:gd name="connsiteY6" fmla="*/ 217405 h 216796"/>
                <a:gd name="connsiteX7" fmla="*/ 109872 w 166210"/>
                <a:gd name="connsiteY7" fmla="*/ 217405 h 216796"/>
                <a:gd name="connsiteX8" fmla="*/ 127938 w 166210"/>
                <a:gd name="connsiteY8" fmla="*/ 199339 h 216796"/>
                <a:gd name="connsiteX9" fmla="*/ 127938 w 166210"/>
                <a:gd name="connsiteY9" fmla="*/ 155980 h 216796"/>
                <a:gd name="connsiteX10" fmla="*/ 130612 w 166210"/>
                <a:gd name="connsiteY10" fmla="*/ 151222 h 216796"/>
                <a:gd name="connsiteX11" fmla="*/ 151233 w 166210"/>
                <a:gd name="connsiteY11" fmla="*/ 35672 h 216796"/>
                <a:gd name="connsiteX12" fmla="*/ 138441 w 166210"/>
                <a:gd name="connsiteY12" fmla="*/ 21241 h 216796"/>
                <a:gd name="connsiteX13" fmla="*/ 57744 w 166210"/>
                <a:gd name="connsiteY13" fmla="*/ 198038 h 216796"/>
                <a:gd name="connsiteX14" fmla="*/ 57744 w 166210"/>
                <a:gd name="connsiteY14" fmla="*/ 184970 h 216796"/>
                <a:gd name="connsiteX15" fmla="*/ 108631 w 166210"/>
                <a:gd name="connsiteY15" fmla="*/ 184970 h 216796"/>
                <a:gd name="connsiteX16" fmla="*/ 108631 w 166210"/>
                <a:gd name="connsiteY16" fmla="*/ 198014 h 216796"/>
                <a:gd name="connsiteX17" fmla="*/ 119519 w 166210"/>
                <a:gd name="connsiteY17" fmla="*/ 135384 h 216796"/>
                <a:gd name="connsiteX18" fmla="*/ 108583 w 166210"/>
                <a:gd name="connsiteY18" fmla="*/ 156016 h 216796"/>
                <a:gd name="connsiteX19" fmla="*/ 108583 w 166210"/>
                <a:gd name="connsiteY19" fmla="*/ 169542 h 216796"/>
                <a:gd name="connsiteX20" fmla="*/ 57696 w 166210"/>
                <a:gd name="connsiteY20" fmla="*/ 169542 h 216796"/>
                <a:gd name="connsiteX21" fmla="*/ 57696 w 166210"/>
                <a:gd name="connsiteY21" fmla="*/ 155775 h 216796"/>
                <a:gd name="connsiteX22" fmla="*/ 46856 w 166210"/>
                <a:gd name="connsiteY22" fmla="*/ 135468 h 216796"/>
                <a:gd name="connsiteX23" fmla="*/ 30791 w 166210"/>
                <a:gd name="connsiteY23" fmla="*/ 46911 h 216796"/>
                <a:gd name="connsiteX24" fmla="*/ 75762 w 166210"/>
                <a:gd name="connsiteY24" fmla="*/ 19940 h 216796"/>
                <a:gd name="connsiteX25" fmla="*/ 146343 w 166210"/>
                <a:gd name="connsiteY25" fmla="*/ 75815 h 216796"/>
                <a:gd name="connsiteX26" fmla="*/ 119519 w 166210"/>
                <a:gd name="connsiteY26" fmla="*/ 135384 h 21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6210" h="216796">
                  <a:moveTo>
                    <a:pt x="138441" y="21217"/>
                  </a:moveTo>
                  <a:cubicBezTo>
                    <a:pt x="120726" y="5456"/>
                    <a:pt x="97143" y="-2024"/>
                    <a:pt x="73583" y="645"/>
                  </a:cubicBezTo>
                  <a:cubicBezTo>
                    <a:pt x="36101" y="4848"/>
                    <a:pt x="5496" y="35031"/>
                    <a:pt x="799" y="72417"/>
                  </a:cubicBezTo>
                  <a:cubicBezTo>
                    <a:pt x="-3171" y="103187"/>
                    <a:pt x="10330" y="133607"/>
                    <a:pt x="35812" y="151307"/>
                  </a:cubicBezTo>
                  <a:cubicBezTo>
                    <a:pt x="37330" y="152268"/>
                    <a:pt x="38272" y="153919"/>
                    <a:pt x="38329" y="155715"/>
                  </a:cubicBezTo>
                  <a:lnTo>
                    <a:pt x="38329" y="199339"/>
                  </a:lnTo>
                  <a:cubicBezTo>
                    <a:pt x="38329" y="209317"/>
                    <a:pt x="46418" y="217405"/>
                    <a:pt x="56395" y="217405"/>
                  </a:cubicBezTo>
                  <a:lnTo>
                    <a:pt x="109872" y="217405"/>
                  </a:lnTo>
                  <a:cubicBezTo>
                    <a:pt x="119850" y="217405"/>
                    <a:pt x="127938" y="209317"/>
                    <a:pt x="127938" y="199339"/>
                  </a:cubicBezTo>
                  <a:lnTo>
                    <a:pt x="127938" y="155980"/>
                  </a:lnTo>
                  <a:cubicBezTo>
                    <a:pt x="127986" y="154049"/>
                    <a:pt x="128988" y="152267"/>
                    <a:pt x="130612" y="151222"/>
                  </a:cubicBezTo>
                  <a:cubicBezTo>
                    <a:pt x="168214" y="125008"/>
                    <a:pt x="177447" y="73275"/>
                    <a:pt x="151233" y="35672"/>
                  </a:cubicBezTo>
                  <a:cubicBezTo>
                    <a:pt x="147544" y="30381"/>
                    <a:pt x="143251" y="25538"/>
                    <a:pt x="138441" y="21241"/>
                  </a:cubicBezTo>
                  <a:close/>
                  <a:moveTo>
                    <a:pt x="57744" y="198038"/>
                  </a:moveTo>
                  <a:lnTo>
                    <a:pt x="57744" y="184970"/>
                  </a:lnTo>
                  <a:lnTo>
                    <a:pt x="108631" y="184970"/>
                  </a:lnTo>
                  <a:lnTo>
                    <a:pt x="108631" y="198014"/>
                  </a:lnTo>
                  <a:close/>
                  <a:moveTo>
                    <a:pt x="119519" y="135384"/>
                  </a:moveTo>
                  <a:cubicBezTo>
                    <a:pt x="112727" y="140066"/>
                    <a:pt x="108646" y="147767"/>
                    <a:pt x="108583" y="156016"/>
                  </a:cubicBezTo>
                  <a:lnTo>
                    <a:pt x="108583" y="169542"/>
                  </a:lnTo>
                  <a:lnTo>
                    <a:pt x="57696" y="169542"/>
                  </a:lnTo>
                  <a:lnTo>
                    <a:pt x="57696" y="155775"/>
                  </a:lnTo>
                  <a:cubicBezTo>
                    <a:pt x="57625" y="147640"/>
                    <a:pt x="53576" y="140054"/>
                    <a:pt x="46856" y="135468"/>
                  </a:cubicBezTo>
                  <a:cubicBezTo>
                    <a:pt x="17965" y="115450"/>
                    <a:pt x="10773" y="75801"/>
                    <a:pt x="30791" y="46911"/>
                  </a:cubicBezTo>
                  <a:cubicBezTo>
                    <a:pt x="41209" y="31876"/>
                    <a:pt x="57593" y="22050"/>
                    <a:pt x="75762" y="19940"/>
                  </a:cubicBezTo>
                  <a:cubicBezTo>
                    <a:pt x="110682" y="15879"/>
                    <a:pt x="142282" y="40896"/>
                    <a:pt x="146343" y="75815"/>
                  </a:cubicBezTo>
                  <a:cubicBezTo>
                    <a:pt x="149050" y="99096"/>
                    <a:pt x="138745" y="121980"/>
                    <a:pt x="119519" y="135384"/>
                  </a:cubicBezTo>
                  <a:close/>
                </a:path>
              </a:pathLst>
            </a:custGeom>
            <a:grpFill/>
            <a:ln w="1203" cap="flat">
              <a:noFill/>
              <a:prstDash val="solid"/>
              <a:miter/>
            </a:ln>
          </p:spPr>
          <p:txBody>
            <a:bodyPr rtlCol="0" anchor="ctr"/>
            <a:lstStyle/>
            <a:p>
              <a:endParaRPr lang="en-AU"/>
            </a:p>
          </p:txBody>
        </p:sp>
        <p:sp>
          <p:nvSpPr>
            <p:cNvPr id="79" name="Freeform: Shape 78">
              <a:extLst>
                <a:ext uri="{FF2B5EF4-FFF2-40B4-BE49-F238E27FC236}">
                  <a16:creationId xmlns:a16="http://schemas.microsoft.com/office/drawing/2014/main" id="{0069D89F-75AA-4ED5-B4F6-191EEEF4C99A}"/>
                </a:ext>
              </a:extLst>
            </p:cNvPr>
            <p:cNvSpPr/>
            <p:nvPr/>
          </p:nvSpPr>
          <p:spPr>
            <a:xfrm>
              <a:off x="7238097" y="4444747"/>
              <a:ext cx="77083" cy="19271"/>
            </a:xfrm>
            <a:custGeom>
              <a:avLst/>
              <a:gdLst>
                <a:gd name="connsiteX0" fmla="*/ 68014 w 77083"/>
                <a:gd name="connsiteY0" fmla="*/ 114 h 19270"/>
                <a:gd name="connsiteX1" fmla="*/ 9792 w 77083"/>
                <a:gd name="connsiteY1" fmla="*/ 114 h 19270"/>
                <a:gd name="connsiteX2" fmla="*/ 114 w 77083"/>
                <a:gd name="connsiteY2" fmla="*/ 9792 h 19270"/>
                <a:gd name="connsiteX3" fmla="*/ 9792 w 77083"/>
                <a:gd name="connsiteY3" fmla="*/ 19469 h 19270"/>
                <a:gd name="connsiteX4" fmla="*/ 68014 w 77083"/>
                <a:gd name="connsiteY4" fmla="*/ 19469 h 19270"/>
                <a:gd name="connsiteX5" fmla="*/ 77691 w 77083"/>
                <a:gd name="connsiteY5" fmla="*/ 9792 h 19270"/>
                <a:gd name="connsiteX6" fmla="*/ 68014 w 77083"/>
                <a:gd name="connsiteY6" fmla="*/ 114 h 1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83" h="19270">
                  <a:moveTo>
                    <a:pt x="68014" y="114"/>
                  </a:moveTo>
                  <a:lnTo>
                    <a:pt x="9792" y="114"/>
                  </a:lnTo>
                  <a:cubicBezTo>
                    <a:pt x="4447" y="114"/>
                    <a:pt x="114" y="4447"/>
                    <a:pt x="114" y="9792"/>
                  </a:cubicBezTo>
                  <a:cubicBezTo>
                    <a:pt x="114" y="15137"/>
                    <a:pt x="4447" y="19469"/>
                    <a:pt x="9792" y="19469"/>
                  </a:cubicBezTo>
                  <a:lnTo>
                    <a:pt x="68014" y="19469"/>
                  </a:lnTo>
                  <a:cubicBezTo>
                    <a:pt x="73358" y="19469"/>
                    <a:pt x="77691" y="15137"/>
                    <a:pt x="77691" y="9792"/>
                  </a:cubicBezTo>
                  <a:cubicBezTo>
                    <a:pt x="77691" y="4447"/>
                    <a:pt x="73358" y="114"/>
                    <a:pt x="68014" y="114"/>
                  </a:cubicBezTo>
                  <a:close/>
                </a:path>
              </a:pathLst>
            </a:custGeom>
            <a:grpFill/>
            <a:ln w="1203" cap="flat">
              <a:noFill/>
              <a:prstDash val="solid"/>
              <a:miter/>
            </a:ln>
          </p:spPr>
          <p:txBody>
            <a:bodyPr rtlCol="0" anchor="ctr"/>
            <a:lstStyle/>
            <a:p>
              <a:endParaRPr lang="en-AU"/>
            </a:p>
          </p:txBody>
        </p:sp>
        <p:sp>
          <p:nvSpPr>
            <p:cNvPr id="80" name="Freeform: Shape 79">
              <a:extLst>
                <a:ext uri="{FF2B5EF4-FFF2-40B4-BE49-F238E27FC236}">
                  <a16:creationId xmlns:a16="http://schemas.microsoft.com/office/drawing/2014/main" id="{4C2FA943-38E8-4DBE-913A-939E7A3B3CA9}"/>
                </a:ext>
              </a:extLst>
            </p:cNvPr>
            <p:cNvSpPr/>
            <p:nvPr/>
          </p:nvSpPr>
          <p:spPr>
            <a:xfrm>
              <a:off x="7123713" y="4292989"/>
              <a:ext cx="51790" cy="19271"/>
            </a:xfrm>
            <a:custGeom>
              <a:avLst/>
              <a:gdLst>
                <a:gd name="connsiteX0" fmla="*/ 51886 w 51790"/>
                <a:gd name="connsiteY0" fmla="*/ 9750 h 19270"/>
                <a:gd name="connsiteX1" fmla="*/ 42251 w 51790"/>
                <a:gd name="connsiteY1" fmla="*/ 114 h 19270"/>
                <a:gd name="connsiteX2" fmla="*/ 9792 w 51790"/>
                <a:gd name="connsiteY2" fmla="*/ 114 h 19270"/>
                <a:gd name="connsiteX3" fmla="*/ 114 w 51790"/>
                <a:gd name="connsiteY3" fmla="*/ 9792 h 19270"/>
                <a:gd name="connsiteX4" fmla="*/ 9792 w 51790"/>
                <a:gd name="connsiteY4" fmla="*/ 19469 h 19270"/>
                <a:gd name="connsiteX5" fmla="*/ 42203 w 51790"/>
                <a:gd name="connsiteY5" fmla="*/ 19469 h 19270"/>
                <a:gd name="connsiteX6" fmla="*/ 51887 w 51790"/>
                <a:gd name="connsiteY6" fmla="*/ 9882 h 19270"/>
                <a:gd name="connsiteX7" fmla="*/ 51886 w 51790"/>
                <a:gd name="connsiteY7" fmla="*/ 9750 h 1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90" h="19270">
                  <a:moveTo>
                    <a:pt x="51886" y="9750"/>
                  </a:moveTo>
                  <a:cubicBezTo>
                    <a:pt x="51886" y="4428"/>
                    <a:pt x="47572" y="114"/>
                    <a:pt x="42251" y="114"/>
                  </a:cubicBezTo>
                  <a:lnTo>
                    <a:pt x="9792" y="114"/>
                  </a:lnTo>
                  <a:cubicBezTo>
                    <a:pt x="4447" y="114"/>
                    <a:pt x="114" y="4447"/>
                    <a:pt x="114" y="9792"/>
                  </a:cubicBezTo>
                  <a:cubicBezTo>
                    <a:pt x="114" y="15137"/>
                    <a:pt x="4447" y="19469"/>
                    <a:pt x="9792" y="19469"/>
                  </a:cubicBezTo>
                  <a:lnTo>
                    <a:pt x="42203" y="19469"/>
                  </a:lnTo>
                  <a:cubicBezTo>
                    <a:pt x="47524" y="19496"/>
                    <a:pt x="51860" y="15204"/>
                    <a:pt x="51887" y="9882"/>
                  </a:cubicBezTo>
                  <a:cubicBezTo>
                    <a:pt x="51887" y="9838"/>
                    <a:pt x="51887" y="9794"/>
                    <a:pt x="51886" y="9750"/>
                  </a:cubicBezTo>
                  <a:close/>
                </a:path>
              </a:pathLst>
            </a:custGeom>
            <a:grpFill/>
            <a:ln w="1203" cap="flat">
              <a:noFill/>
              <a:prstDash val="solid"/>
              <a:miter/>
            </a:ln>
          </p:spPr>
          <p:txBody>
            <a:bodyPr rtlCol="0" anchor="ctr"/>
            <a:lstStyle/>
            <a:p>
              <a:endParaRPr lang="en-AU"/>
            </a:p>
          </p:txBody>
        </p:sp>
        <p:sp>
          <p:nvSpPr>
            <p:cNvPr id="81" name="Freeform: Shape 80">
              <a:extLst>
                <a:ext uri="{FF2B5EF4-FFF2-40B4-BE49-F238E27FC236}">
                  <a16:creationId xmlns:a16="http://schemas.microsoft.com/office/drawing/2014/main" id="{40F85A85-31D9-4BEF-9D62-FEF8D473EA43}"/>
                </a:ext>
              </a:extLst>
            </p:cNvPr>
            <p:cNvSpPr/>
            <p:nvPr/>
          </p:nvSpPr>
          <p:spPr>
            <a:xfrm>
              <a:off x="7381701" y="4292893"/>
              <a:ext cx="51790" cy="19271"/>
            </a:xfrm>
            <a:custGeom>
              <a:avLst/>
              <a:gdLst>
                <a:gd name="connsiteX0" fmla="*/ 42203 w 51790"/>
                <a:gd name="connsiteY0" fmla="*/ 114 h 19270"/>
                <a:gd name="connsiteX1" fmla="*/ 9792 w 51790"/>
                <a:gd name="connsiteY1" fmla="*/ 114 h 19270"/>
                <a:gd name="connsiteX2" fmla="*/ 114 w 51790"/>
                <a:gd name="connsiteY2" fmla="*/ 9792 h 19270"/>
                <a:gd name="connsiteX3" fmla="*/ 9792 w 51790"/>
                <a:gd name="connsiteY3" fmla="*/ 19469 h 19270"/>
                <a:gd name="connsiteX4" fmla="*/ 42203 w 51790"/>
                <a:gd name="connsiteY4" fmla="*/ 19469 h 19270"/>
                <a:gd name="connsiteX5" fmla="*/ 51880 w 51790"/>
                <a:gd name="connsiteY5" fmla="*/ 9792 h 19270"/>
                <a:gd name="connsiteX6" fmla="*/ 42203 w 51790"/>
                <a:gd name="connsiteY6" fmla="*/ 114 h 1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790" h="19270">
                  <a:moveTo>
                    <a:pt x="42203" y="114"/>
                  </a:moveTo>
                  <a:lnTo>
                    <a:pt x="9792" y="114"/>
                  </a:lnTo>
                  <a:cubicBezTo>
                    <a:pt x="4447" y="114"/>
                    <a:pt x="114" y="4447"/>
                    <a:pt x="114" y="9792"/>
                  </a:cubicBezTo>
                  <a:cubicBezTo>
                    <a:pt x="114" y="15137"/>
                    <a:pt x="4447" y="19469"/>
                    <a:pt x="9792" y="19469"/>
                  </a:cubicBezTo>
                  <a:lnTo>
                    <a:pt x="42203" y="19469"/>
                  </a:lnTo>
                  <a:cubicBezTo>
                    <a:pt x="47547" y="19469"/>
                    <a:pt x="51880" y="15137"/>
                    <a:pt x="51880" y="9792"/>
                  </a:cubicBezTo>
                  <a:cubicBezTo>
                    <a:pt x="51880" y="4447"/>
                    <a:pt x="47547" y="114"/>
                    <a:pt x="42203" y="114"/>
                  </a:cubicBezTo>
                  <a:close/>
                </a:path>
              </a:pathLst>
            </a:custGeom>
            <a:grpFill/>
            <a:ln w="1203" cap="flat">
              <a:noFill/>
              <a:prstDash val="solid"/>
              <a:miter/>
            </a:ln>
          </p:spPr>
          <p:txBody>
            <a:bodyPr rtlCol="0" anchor="ctr"/>
            <a:lstStyle/>
            <a:p>
              <a:endParaRPr lang="en-AU"/>
            </a:p>
          </p:txBody>
        </p:sp>
        <p:sp>
          <p:nvSpPr>
            <p:cNvPr id="82" name="Freeform: Shape 81">
              <a:extLst>
                <a:ext uri="{FF2B5EF4-FFF2-40B4-BE49-F238E27FC236}">
                  <a16:creationId xmlns:a16="http://schemas.microsoft.com/office/drawing/2014/main" id="{E6BDB8FC-E124-456D-B831-B5EA3A54AC7C}"/>
                </a:ext>
              </a:extLst>
            </p:cNvPr>
            <p:cNvSpPr/>
            <p:nvPr/>
          </p:nvSpPr>
          <p:spPr>
            <a:xfrm>
              <a:off x="7268876" y="4147693"/>
              <a:ext cx="19271" cy="51790"/>
            </a:xfrm>
            <a:custGeom>
              <a:avLst/>
              <a:gdLst>
                <a:gd name="connsiteX0" fmla="*/ 9834 w 19270"/>
                <a:gd name="connsiteY0" fmla="*/ 51886 h 51790"/>
                <a:gd name="connsiteX1" fmla="*/ 19469 w 19270"/>
                <a:gd name="connsiteY1" fmla="*/ 42251 h 51790"/>
                <a:gd name="connsiteX2" fmla="*/ 19469 w 19270"/>
                <a:gd name="connsiteY2" fmla="*/ 9792 h 51790"/>
                <a:gd name="connsiteX3" fmla="*/ 9792 w 19270"/>
                <a:gd name="connsiteY3" fmla="*/ 114 h 51790"/>
                <a:gd name="connsiteX4" fmla="*/ 114 w 19270"/>
                <a:gd name="connsiteY4" fmla="*/ 9792 h 51790"/>
                <a:gd name="connsiteX5" fmla="*/ 114 w 19270"/>
                <a:gd name="connsiteY5" fmla="*/ 42203 h 51790"/>
                <a:gd name="connsiteX6" fmla="*/ 9701 w 19270"/>
                <a:gd name="connsiteY6" fmla="*/ 51887 h 51790"/>
                <a:gd name="connsiteX7" fmla="*/ 9834 w 19270"/>
                <a:gd name="connsiteY7" fmla="*/ 51886 h 5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70" h="51790">
                  <a:moveTo>
                    <a:pt x="9834" y="51886"/>
                  </a:moveTo>
                  <a:cubicBezTo>
                    <a:pt x="15155" y="51886"/>
                    <a:pt x="19469" y="47572"/>
                    <a:pt x="19469" y="42251"/>
                  </a:cubicBezTo>
                  <a:lnTo>
                    <a:pt x="19469" y="9792"/>
                  </a:lnTo>
                  <a:cubicBezTo>
                    <a:pt x="19469" y="4447"/>
                    <a:pt x="15137" y="114"/>
                    <a:pt x="9792" y="114"/>
                  </a:cubicBezTo>
                  <a:cubicBezTo>
                    <a:pt x="4447" y="114"/>
                    <a:pt x="114" y="4447"/>
                    <a:pt x="114" y="9792"/>
                  </a:cubicBezTo>
                  <a:lnTo>
                    <a:pt x="114" y="42203"/>
                  </a:lnTo>
                  <a:cubicBezTo>
                    <a:pt x="87" y="47524"/>
                    <a:pt x="4380" y="51860"/>
                    <a:pt x="9701" y="51887"/>
                  </a:cubicBezTo>
                  <a:cubicBezTo>
                    <a:pt x="9745" y="51887"/>
                    <a:pt x="9790" y="51887"/>
                    <a:pt x="9834" y="51886"/>
                  </a:cubicBezTo>
                  <a:close/>
                </a:path>
              </a:pathLst>
            </a:custGeom>
            <a:grpFill/>
            <a:ln w="1203" cap="flat">
              <a:noFill/>
              <a:prstDash val="solid"/>
              <a:miter/>
            </a:ln>
          </p:spPr>
          <p:txBody>
            <a:bodyPr rtlCol="0" anchor="ctr"/>
            <a:lstStyle/>
            <a:p>
              <a:endParaRPr lang="en-AU"/>
            </a:p>
          </p:txBody>
        </p:sp>
        <p:sp>
          <p:nvSpPr>
            <p:cNvPr id="83" name="Freeform: Shape 82">
              <a:extLst>
                <a:ext uri="{FF2B5EF4-FFF2-40B4-BE49-F238E27FC236}">
                  <a16:creationId xmlns:a16="http://schemas.microsoft.com/office/drawing/2014/main" id="{6E165B6B-6B2B-4FBF-8619-C3C286F98B3B}"/>
                </a:ext>
              </a:extLst>
            </p:cNvPr>
            <p:cNvSpPr/>
            <p:nvPr/>
          </p:nvSpPr>
          <p:spPr>
            <a:xfrm>
              <a:off x="7348663" y="4372644"/>
              <a:ext cx="42155" cy="42155"/>
            </a:xfrm>
            <a:custGeom>
              <a:avLst/>
              <a:gdLst>
                <a:gd name="connsiteX0" fmla="*/ 16645 w 42154"/>
                <a:gd name="connsiteY0" fmla="*/ 2950 h 42154"/>
                <a:gd name="connsiteX1" fmla="*/ 2950 w 42154"/>
                <a:gd name="connsiteY1" fmla="*/ 2950 h 42154"/>
                <a:gd name="connsiteX2" fmla="*/ 2950 w 42154"/>
                <a:gd name="connsiteY2" fmla="*/ 16645 h 42154"/>
                <a:gd name="connsiteX3" fmla="*/ 25834 w 42154"/>
                <a:gd name="connsiteY3" fmla="*/ 39529 h 42154"/>
                <a:gd name="connsiteX4" fmla="*/ 39523 w 42154"/>
                <a:gd name="connsiteY4" fmla="*/ 39535 h 42154"/>
                <a:gd name="connsiteX5" fmla="*/ 39529 w 42154"/>
                <a:gd name="connsiteY5" fmla="*/ 25846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54" h="42154">
                  <a:moveTo>
                    <a:pt x="16645" y="2950"/>
                  </a:moveTo>
                  <a:cubicBezTo>
                    <a:pt x="12863" y="-831"/>
                    <a:pt x="6732" y="-831"/>
                    <a:pt x="2950" y="2950"/>
                  </a:cubicBezTo>
                  <a:cubicBezTo>
                    <a:pt x="-831" y="6732"/>
                    <a:pt x="-831" y="12863"/>
                    <a:pt x="2950" y="16645"/>
                  </a:cubicBezTo>
                  <a:lnTo>
                    <a:pt x="25834" y="39529"/>
                  </a:lnTo>
                  <a:cubicBezTo>
                    <a:pt x="29613" y="43310"/>
                    <a:pt x="35741" y="43313"/>
                    <a:pt x="39523" y="39535"/>
                  </a:cubicBezTo>
                  <a:cubicBezTo>
                    <a:pt x="43304" y="35757"/>
                    <a:pt x="43307" y="29628"/>
                    <a:pt x="39529" y="25846"/>
                  </a:cubicBezTo>
                  <a:close/>
                </a:path>
              </a:pathLst>
            </a:custGeom>
            <a:grpFill/>
            <a:ln w="1203" cap="flat">
              <a:noFill/>
              <a:prstDash val="solid"/>
              <a:miter/>
            </a:ln>
          </p:spPr>
          <p:txBody>
            <a:bodyPr rtlCol="0" anchor="ctr"/>
            <a:lstStyle/>
            <a:p>
              <a:endParaRPr lang="en-AU"/>
            </a:p>
          </p:txBody>
        </p:sp>
        <p:sp>
          <p:nvSpPr>
            <p:cNvPr id="84" name="Freeform: Shape 83">
              <a:extLst>
                <a:ext uri="{FF2B5EF4-FFF2-40B4-BE49-F238E27FC236}">
                  <a16:creationId xmlns:a16="http://schemas.microsoft.com/office/drawing/2014/main" id="{09F59FB6-C510-4378-81CD-87D9594A0375}"/>
                </a:ext>
              </a:extLst>
            </p:cNvPr>
            <p:cNvSpPr/>
            <p:nvPr/>
          </p:nvSpPr>
          <p:spPr>
            <a:xfrm>
              <a:off x="7166280" y="4190248"/>
              <a:ext cx="42155" cy="42155"/>
            </a:xfrm>
            <a:custGeom>
              <a:avLst/>
              <a:gdLst>
                <a:gd name="connsiteX0" fmla="*/ 25820 w 42154"/>
                <a:gd name="connsiteY0" fmla="*/ 39526 h 42154"/>
                <a:gd name="connsiteX1" fmla="*/ 39514 w 42154"/>
                <a:gd name="connsiteY1" fmla="*/ 39526 h 42154"/>
                <a:gd name="connsiteX2" fmla="*/ 39514 w 42154"/>
                <a:gd name="connsiteY2" fmla="*/ 25832 h 42154"/>
                <a:gd name="connsiteX3" fmla="*/ 16630 w 42154"/>
                <a:gd name="connsiteY3" fmla="*/ 2948 h 42154"/>
                <a:gd name="connsiteX4" fmla="*/ 2948 w 42154"/>
                <a:gd name="connsiteY4" fmla="*/ 2948 h 42154"/>
                <a:gd name="connsiteX5" fmla="*/ 2948 w 42154"/>
                <a:gd name="connsiteY5" fmla="*/ 16630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54" h="42154">
                  <a:moveTo>
                    <a:pt x="25820" y="39526"/>
                  </a:moveTo>
                  <a:cubicBezTo>
                    <a:pt x="29601" y="43308"/>
                    <a:pt x="35733" y="43308"/>
                    <a:pt x="39514" y="39526"/>
                  </a:cubicBezTo>
                  <a:cubicBezTo>
                    <a:pt x="43296" y="35745"/>
                    <a:pt x="43296" y="29614"/>
                    <a:pt x="39514" y="25832"/>
                  </a:cubicBezTo>
                  <a:lnTo>
                    <a:pt x="16630" y="2948"/>
                  </a:lnTo>
                  <a:cubicBezTo>
                    <a:pt x="12852" y="-830"/>
                    <a:pt x="6726" y="-830"/>
                    <a:pt x="2948" y="2948"/>
                  </a:cubicBezTo>
                  <a:cubicBezTo>
                    <a:pt x="-830" y="6726"/>
                    <a:pt x="-830" y="12852"/>
                    <a:pt x="2948" y="16630"/>
                  </a:cubicBezTo>
                  <a:close/>
                </a:path>
              </a:pathLst>
            </a:custGeom>
            <a:grpFill/>
            <a:ln w="1203" cap="flat">
              <a:noFill/>
              <a:prstDash val="solid"/>
              <a:miter/>
            </a:ln>
          </p:spPr>
          <p:txBody>
            <a:bodyPr rtlCol="0" anchor="ctr"/>
            <a:lstStyle/>
            <a:p>
              <a:endParaRPr lang="en-AU"/>
            </a:p>
          </p:txBody>
        </p:sp>
        <p:sp>
          <p:nvSpPr>
            <p:cNvPr id="85" name="Freeform: Shape 84">
              <a:extLst>
                <a:ext uri="{FF2B5EF4-FFF2-40B4-BE49-F238E27FC236}">
                  <a16:creationId xmlns:a16="http://schemas.microsoft.com/office/drawing/2014/main" id="{11DD7513-41A2-464C-B46D-56F21282CCE8}"/>
                </a:ext>
              </a:extLst>
            </p:cNvPr>
            <p:cNvSpPr/>
            <p:nvPr/>
          </p:nvSpPr>
          <p:spPr>
            <a:xfrm>
              <a:off x="7166268" y="4372632"/>
              <a:ext cx="42155" cy="42155"/>
            </a:xfrm>
            <a:custGeom>
              <a:avLst/>
              <a:gdLst>
                <a:gd name="connsiteX0" fmla="*/ 25832 w 42154"/>
                <a:gd name="connsiteY0" fmla="*/ 2962 h 42154"/>
                <a:gd name="connsiteX1" fmla="*/ 2948 w 42154"/>
                <a:gd name="connsiteY1" fmla="*/ 25846 h 42154"/>
                <a:gd name="connsiteX2" fmla="*/ 2948 w 42154"/>
                <a:gd name="connsiteY2" fmla="*/ 39529 h 42154"/>
                <a:gd name="connsiteX3" fmla="*/ 16630 w 42154"/>
                <a:gd name="connsiteY3" fmla="*/ 39529 h 42154"/>
                <a:gd name="connsiteX4" fmla="*/ 39514 w 42154"/>
                <a:gd name="connsiteY4" fmla="*/ 16645 h 42154"/>
                <a:gd name="connsiteX5" fmla="*/ 39514 w 42154"/>
                <a:gd name="connsiteY5" fmla="*/ 2950 h 42154"/>
                <a:gd name="connsiteX6" fmla="*/ 25820 w 42154"/>
                <a:gd name="connsiteY6" fmla="*/ 2950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54" h="42154">
                  <a:moveTo>
                    <a:pt x="25832" y="2962"/>
                  </a:moveTo>
                  <a:lnTo>
                    <a:pt x="2948" y="25846"/>
                  </a:lnTo>
                  <a:cubicBezTo>
                    <a:pt x="-830" y="29625"/>
                    <a:pt x="-830" y="35750"/>
                    <a:pt x="2948" y="39529"/>
                  </a:cubicBezTo>
                  <a:cubicBezTo>
                    <a:pt x="6726" y="43307"/>
                    <a:pt x="12852" y="43307"/>
                    <a:pt x="16630" y="39529"/>
                  </a:cubicBezTo>
                  <a:lnTo>
                    <a:pt x="39514" y="16645"/>
                  </a:lnTo>
                  <a:cubicBezTo>
                    <a:pt x="43296" y="12863"/>
                    <a:pt x="43296" y="6732"/>
                    <a:pt x="39514" y="2950"/>
                  </a:cubicBezTo>
                  <a:cubicBezTo>
                    <a:pt x="35733" y="-831"/>
                    <a:pt x="29601" y="-831"/>
                    <a:pt x="25820" y="2950"/>
                  </a:cubicBezTo>
                  <a:close/>
                </a:path>
              </a:pathLst>
            </a:custGeom>
            <a:grpFill/>
            <a:ln w="1203" cap="flat">
              <a:noFill/>
              <a:prstDash val="solid"/>
              <a:miter/>
            </a:ln>
          </p:spPr>
          <p:txBody>
            <a:bodyPr rtlCol="0" anchor="ctr"/>
            <a:lstStyle/>
            <a:p>
              <a:endParaRPr lang="en-AU"/>
            </a:p>
          </p:txBody>
        </p:sp>
        <p:sp>
          <p:nvSpPr>
            <p:cNvPr id="86" name="Freeform: Shape 85">
              <a:extLst>
                <a:ext uri="{FF2B5EF4-FFF2-40B4-BE49-F238E27FC236}">
                  <a16:creationId xmlns:a16="http://schemas.microsoft.com/office/drawing/2014/main" id="{9B4FFE61-CC66-4953-ADAB-7353AD157DAF}"/>
                </a:ext>
              </a:extLst>
            </p:cNvPr>
            <p:cNvSpPr/>
            <p:nvPr/>
          </p:nvSpPr>
          <p:spPr>
            <a:xfrm>
              <a:off x="7348636" y="4190199"/>
              <a:ext cx="42155" cy="42155"/>
            </a:xfrm>
            <a:custGeom>
              <a:avLst/>
              <a:gdLst>
                <a:gd name="connsiteX0" fmla="*/ 9855 w 42154"/>
                <a:gd name="connsiteY0" fmla="*/ 42406 h 42154"/>
                <a:gd name="connsiteX1" fmla="*/ 16696 w 42154"/>
                <a:gd name="connsiteY1" fmla="*/ 39576 h 42154"/>
                <a:gd name="connsiteX2" fmla="*/ 39580 w 42154"/>
                <a:gd name="connsiteY2" fmla="*/ 16692 h 42154"/>
                <a:gd name="connsiteX3" fmla="*/ 39616 w 42154"/>
                <a:gd name="connsiteY3" fmla="*/ 2973 h 42154"/>
                <a:gd name="connsiteX4" fmla="*/ 25898 w 42154"/>
                <a:gd name="connsiteY4" fmla="*/ 2937 h 42154"/>
                <a:gd name="connsiteX5" fmla="*/ 3014 w 42154"/>
                <a:gd name="connsiteY5" fmla="*/ 25821 h 42154"/>
                <a:gd name="connsiteX6" fmla="*/ 2859 w 42154"/>
                <a:gd name="connsiteY6" fmla="*/ 39447 h 42154"/>
                <a:gd name="connsiteX7" fmla="*/ 9867 w 42154"/>
                <a:gd name="connsiteY7" fmla="*/ 42346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54" h="42154">
                  <a:moveTo>
                    <a:pt x="9855" y="42406"/>
                  </a:moveTo>
                  <a:cubicBezTo>
                    <a:pt x="12421" y="42412"/>
                    <a:pt x="14884" y="41393"/>
                    <a:pt x="16696" y="39576"/>
                  </a:cubicBezTo>
                  <a:lnTo>
                    <a:pt x="39580" y="16692"/>
                  </a:lnTo>
                  <a:cubicBezTo>
                    <a:pt x="43379" y="12914"/>
                    <a:pt x="43395" y="6772"/>
                    <a:pt x="39616" y="2973"/>
                  </a:cubicBezTo>
                  <a:cubicBezTo>
                    <a:pt x="35838" y="-825"/>
                    <a:pt x="29696" y="-841"/>
                    <a:pt x="25898" y="2937"/>
                  </a:cubicBezTo>
                  <a:lnTo>
                    <a:pt x="3014" y="25821"/>
                  </a:lnTo>
                  <a:cubicBezTo>
                    <a:pt x="-791" y="29541"/>
                    <a:pt x="-860" y="35642"/>
                    <a:pt x="2859" y="39447"/>
                  </a:cubicBezTo>
                  <a:cubicBezTo>
                    <a:pt x="4701" y="41331"/>
                    <a:pt x="7233" y="42378"/>
                    <a:pt x="9867" y="42346"/>
                  </a:cubicBezTo>
                  <a:close/>
                </a:path>
              </a:pathLst>
            </a:custGeom>
            <a:grpFill/>
            <a:ln w="1203" cap="flat">
              <a:noFill/>
              <a:prstDash val="solid"/>
              <a:miter/>
            </a:ln>
          </p:spPr>
          <p:txBody>
            <a:bodyPr rtlCol="0" anchor="ctr"/>
            <a:lstStyle/>
            <a:p>
              <a:endParaRPr lang="en-AU"/>
            </a:p>
          </p:txBody>
        </p:sp>
      </p:grpSp>
      <p:grpSp>
        <p:nvGrpSpPr>
          <p:cNvPr id="87" name="Group 86">
            <a:extLst>
              <a:ext uri="{FF2B5EF4-FFF2-40B4-BE49-F238E27FC236}">
                <a16:creationId xmlns:a16="http://schemas.microsoft.com/office/drawing/2014/main" id="{3245ED3C-5967-4CA4-AAF8-790E1700A546}"/>
              </a:ext>
            </a:extLst>
          </p:cNvPr>
          <p:cNvGrpSpPr>
            <a:grpSpLocks noChangeAspect="1"/>
          </p:cNvGrpSpPr>
          <p:nvPr/>
        </p:nvGrpSpPr>
        <p:grpSpPr>
          <a:xfrm>
            <a:off x="5049282" y="4507281"/>
            <a:ext cx="395677" cy="468000"/>
            <a:chOff x="6616511" y="4140316"/>
            <a:chExt cx="276560" cy="327110"/>
          </a:xfrm>
          <a:solidFill>
            <a:srgbClr val="414042"/>
          </a:solidFill>
        </p:grpSpPr>
        <p:sp>
          <p:nvSpPr>
            <p:cNvPr id="88" name="Freeform: Shape 87">
              <a:extLst>
                <a:ext uri="{FF2B5EF4-FFF2-40B4-BE49-F238E27FC236}">
                  <a16:creationId xmlns:a16="http://schemas.microsoft.com/office/drawing/2014/main" id="{E17E0000-AF66-4B35-9C45-25A0C1CF8EE7}"/>
                </a:ext>
              </a:extLst>
            </p:cNvPr>
            <p:cNvSpPr/>
            <p:nvPr/>
          </p:nvSpPr>
          <p:spPr>
            <a:xfrm>
              <a:off x="6727378" y="4140316"/>
              <a:ext cx="56608" cy="93945"/>
            </a:xfrm>
            <a:custGeom>
              <a:avLst/>
              <a:gdLst>
                <a:gd name="connsiteX0" fmla="*/ 56818 w 56608"/>
                <a:gd name="connsiteY0" fmla="*/ 58493 h 93945"/>
                <a:gd name="connsiteX1" fmla="*/ 51688 w 56608"/>
                <a:gd name="connsiteY1" fmla="*/ 49917 h 93945"/>
                <a:gd name="connsiteX2" fmla="*/ 40595 w 56608"/>
                <a:gd name="connsiteY2" fmla="*/ 45352 h 93945"/>
                <a:gd name="connsiteX3" fmla="*/ 52916 w 56608"/>
                <a:gd name="connsiteY3" fmla="*/ 23817 h 93945"/>
                <a:gd name="connsiteX4" fmla="*/ 29671 w 56608"/>
                <a:gd name="connsiteY4" fmla="*/ 114 h 93945"/>
                <a:gd name="connsiteX5" fmla="*/ 28599 w 56608"/>
                <a:gd name="connsiteY5" fmla="*/ 114 h 93945"/>
                <a:gd name="connsiteX6" fmla="*/ 27515 w 56608"/>
                <a:gd name="connsiteY6" fmla="*/ 114 h 93945"/>
                <a:gd name="connsiteX7" fmla="*/ 4281 w 56608"/>
                <a:gd name="connsiteY7" fmla="*/ 23817 h 93945"/>
                <a:gd name="connsiteX8" fmla="*/ 16591 w 56608"/>
                <a:gd name="connsiteY8" fmla="*/ 45353 h 93945"/>
                <a:gd name="connsiteX9" fmla="*/ 5498 w 56608"/>
                <a:gd name="connsiteY9" fmla="*/ 49917 h 93945"/>
                <a:gd name="connsiteX10" fmla="*/ 379 w 56608"/>
                <a:gd name="connsiteY10" fmla="*/ 58493 h 93945"/>
                <a:gd name="connsiteX11" fmla="*/ 114 w 56608"/>
                <a:gd name="connsiteY11" fmla="*/ 60119 h 93945"/>
                <a:gd name="connsiteX12" fmla="*/ 114 w 56608"/>
                <a:gd name="connsiteY12" fmla="*/ 89338 h 93945"/>
                <a:gd name="connsiteX13" fmla="*/ 5317 w 56608"/>
                <a:gd name="connsiteY13" fmla="*/ 94541 h 93945"/>
                <a:gd name="connsiteX14" fmla="*/ 5329 w 56608"/>
                <a:gd name="connsiteY14" fmla="*/ 94541 h 93945"/>
                <a:gd name="connsiteX15" fmla="*/ 51868 w 56608"/>
                <a:gd name="connsiteY15" fmla="*/ 94541 h 93945"/>
                <a:gd name="connsiteX16" fmla="*/ 57071 w 56608"/>
                <a:gd name="connsiteY16" fmla="*/ 89362 h 93945"/>
                <a:gd name="connsiteX17" fmla="*/ 57071 w 56608"/>
                <a:gd name="connsiteY17" fmla="*/ 89338 h 93945"/>
                <a:gd name="connsiteX18" fmla="*/ 57071 w 56608"/>
                <a:gd name="connsiteY18" fmla="*/ 60119 h 93945"/>
                <a:gd name="connsiteX19" fmla="*/ 56818 w 56608"/>
                <a:gd name="connsiteY19" fmla="*/ 58493 h 9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608" h="93945">
                  <a:moveTo>
                    <a:pt x="56818" y="58493"/>
                  </a:moveTo>
                  <a:cubicBezTo>
                    <a:pt x="56461" y="55016"/>
                    <a:pt x="54582" y="51876"/>
                    <a:pt x="51688" y="49917"/>
                  </a:cubicBezTo>
                  <a:cubicBezTo>
                    <a:pt x="48349" y="47639"/>
                    <a:pt x="44570" y="46084"/>
                    <a:pt x="40595" y="45352"/>
                  </a:cubicBezTo>
                  <a:cubicBezTo>
                    <a:pt x="48354" y="40990"/>
                    <a:pt x="53087" y="32717"/>
                    <a:pt x="52916" y="23817"/>
                  </a:cubicBezTo>
                  <a:cubicBezTo>
                    <a:pt x="52553" y="11055"/>
                    <a:pt x="42423" y="726"/>
                    <a:pt x="29671" y="114"/>
                  </a:cubicBezTo>
                  <a:cubicBezTo>
                    <a:pt x="29309" y="114"/>
                    <a:pt x="28960" y="114"/>
                    <a:pt x="28599" y="114"/>
                  </a:cubicBezTo>
                  <a:cubicBezTo>
                    <a:pt x="28237" y="114"/>
                    <a:pt x="27876" y="114"/>
                    <a:pt x="27515" y="114"/>
                  </a:cubicBezTo>
                  <a:cubicBezTo>
                    <a:pt x="14765" y="726"/>
                    <a:pt x="4638" y="11057"/>
                    <a:pt x="4281" y="23817"/>
                  </a:cubicBezTo>
                  <a:cubicBezTo>
                    <a:pt x="4105" y="32715"/>
                    <a:pt x="8835" y="40989"/>
                    <a:pt x="16591" y="45353"/>
                  </a:cubicBezTo>
                  <a:cubicBezTo>
                    <a:pt x="12616" y="46087"/>
                    <a:pt x="8838" y="47642"/>
                    <a:pt x="5498" y="49917"/>
                  </a:cubicBezTo>
                  <a:cubicBezTo>
                    <a:pt x="2611" y="51881"/>
                    <a:pt x="737" y="55019"/>
                    <a:pt x="379" y="58493"/>
                  </a:cubicBezTo>
                  <a:cubicBezTo>
                    <a:pt x="211" y="59019"/>
                    <a:pt x="122" y="59567"/>
                    <a:pt x="114" y="60119"/>
                  </a:cubicBezTo>
                  <a:lnTo>
                    <a:pt x="114" y="89338"/>
                  </a:lnTo>
                  <a:cubicBezTo>
                    <a:pt x="114" y="92212"/>
                    <a:pt x="2444" y="94541"/>
                    <a:pt x="5317" y="94541"/>
                  </a:cubicBezTo>
                  <a:cubicBezTo>
                    <a:pt x="5321" y="94541"/>
                    <a:pt x="5325" y="94541"/>
                    <a:pt x="5329" y="94541"/>
                  </a:cubicBezTo>
                  <a:lnTo>
                    <a:pt x="51868" y="94541"/>
                  </a:lnTo>
                  <a:cubicBezTo>
                    <a:pt x="54735" y="94548"/>
                    <a:pt x="57065" y="92229"/>
                    <a:pt x="57071" y="89362"/>
                  </a:cubicBezTo>
                  <a:cubicBezTo>
                    <a:pt x="57071" y="89354"/>
                    <a:pt x="57071" y="89346"/>
                    <a:pt x="57071" y="89338"/>
                  </a:cubicBezTo>
                  <a:lnTo>
                    <a:pt x="57071" y="60119"/>
                  </a:lnTo>
                  <a:cubicBezTo>
                    <a:pt x="57062" y="59568"/>
                    <a:pt x="56977" y="59021"/>
                    <a:pt x="56818" y="58493"/>
                  </a:cubicBezTo>
                  <a:close/>
                </a:path>
              </a:pathLst>
            </a:custGeom>
            <a:grpFill/>
            <a:ln w="1203" cap="flat">
              <a:noFill/>
              <a:prstDash val="solid"/>
              <a:miter/>
            </a:ln>
          </p:spPr>
          <p:txBody>
            <a:bodyPr rtlCol="0" anchor="ctr"/>
            <a:lstStyle/>
            <a:p>
              <a:endParaRPr lang="en-AU"/>
            </a:p>
          </p:txBody>
        </p:sp>
        <p:sp>
          <p:nvSpPr>
            <p:cNvPr id="89" name="Freeform: Shape 88">
              <a:extLst>
                <a:ext uri="{FF2B5EF4-FFF2-40B4-BE49-F238E27FC236}">
                  <a16:creationId xmlns:a16="http://schemas.microsoft.com/office/drawing/2014/main" id="{9E49E79E-9F37-4B6A-83BF-732B7B2B524E}"/>
                </a:ext>
              </a:extLst>
            </p:cNvPr>
            <p:cNvSpPr/>
            <p:nvPr/>
          </p:nvSpPr>
          <p:spPr>
            <a:xfrm>
              <a:off x="6727378" y="4373481"/>
              <a:ext cx="56608" cy="93945"/>
            </a:xfrm>
            <a:custGeom>
              <a:avLst/>
              <a:gdLst>
                <a:gd name="connsiteX0" fmla="*/ 56818 w 56608"/>
                <a:gd name="connsiteY0" fmla="*/ 58481 h 93945"/>
                <a:gd name="connsiteX1" fmla="*/ 51688 w 56608"/>
                <a:gd name="connsiteY1" fmla="*/ 49917 h 93945"/>
                <a:gd name="connsiteX2" fmla="*/ 40595 w 56608"/>
                <a:gd name="connsiteY2" fmla="*/ 45352 h 93945"/>
                <a:gd name="connsiteX3" fmla="*/ 49797 w 56608"/>
                <a:gd name="connsiteY3" fmla="*/ 12411 h 93945"/>
                <a:gd name="connsiteX4" fmla="*/ 29671 w 56608"/>
                <a:gd name="connsiteY4" fmla="*/ 114 h 93945"/>
                <a:gd name="connsiteX5" fmla="*/ 28599 w 56608"/>
                <a:gd name="connsiteY5" fmla="*/ 114 h 93945"/>
                <a:gd name="connsiteX6" fmla="*/ 27515 w 56608"/>
                <a:gd name="connsiteY6" fmla="*/ 114 h 93945"/>
                <a:gd name="connsiteX7" fmla="*/ 4294 w 56608"/>
                <a:gd name="connsiteY7" fmla="*/ 25226 h 93945"/>
                <a:gd name="connsiteX8" fmla="*/ 16591 w 56608"/>
                <a:gd name="connsiteY8" fmla="*/ 45352 h 93945"/>
                <a:gd name="connsiteX9" fmla="*/ 5498 w 56608"/>
                <a:gd name="connsiteY9" fmla="*/ 49917 h 93945"/>
                <a:gd name="connsiteX10" fmla="*/ 379 w 56608"/>
                <a:gd name="connsiteY10" fmla="*/ 58481 h 93945"/>
                <a:gd name="connsiteX11" fmla="*/ 114 w 56608"/>
                <a:gd name="connsiteY11" fmla="*/ 60119 h 93945"/>
                <a:gd name="connsiteX12" fmla="*/ 114 w 56608"/>
                <a:gd name="connsiteY12" fmla="*/ 89338 h 93945"/>
                <a:gd name="connsiteX13" fmla="*/ 5317 w 56608"/>
                <a:gd name="connsiteY13" fmla="*/ 94541 h 93945"/>
                <a:gd name="connsiteX14" fmla="*/ 5329 w 56608"/>
                <a:gd name="connsiteY14" fmla="*/ 94541 h 93945"/>
                <a:gd name="connsiteX15" fmla="*/ 51868 w 56608"/>
                <a:gd name="connsiteY15" fmla="*/ 94541 h 93945"/>
                <a:gd name="connsiteX16" fmla="*/ 57071 w 56608"/>
                <a:gd name="connsiteY16" fmla="*/ 89362 h 93945"/>
                <a:gd name="connsiteX17" fmla="*/ 57071 w 56608"/>
                <a:gd name="connsiteY17" fmla="*/ 89338 h 93945"/>
                <a:gd name="connsiteX18" fmla="*/ 57071 w 56608"/>
                <a:gd name="connsiteY18" fmla="*/ 60119 h 93945"/>
                <a:gd name="connsiteX19" fmla="*/ 56818 w 56608"/>
                <a:gd name="connsiteY19" fmla="*/ 58481 h 9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608" h="93945">
                  <a:moveTo>
                    <a:pt x="56818" y="58481"/>
                  </a:moveTo>
                  <a:cubicBezTo>
                    <a:pt x="56461" y="55007"/>
                    <a:pt x="54581" y="51871"/>
                    <a:pt x="51688" y="49917"/>
                  </a:cubicBezTo>
                  <a:cubicBezTo>
                    <a:pt x="48351" y="47635"/>
                    <a:pt x="44572" y="46079"/>
                    <a:pt x="40595" y="45352"/>
                  </a:cubicBezTo>
                  <a:cubicBezTo>
                    <a:pt x="52233" y="38797"/>
                    <a:pt x="56353" y="24049"/>
                    <a:pt x="49797" y="12411"/>
                  </a:cubicBezTo>
                  <a:cubicBezTo>
                    <a:pt x="45677" y="5097"/>
                    <a:pt x="38059" y="442"/>
                    <a:pt x="29671" y="114"/>
                  </a:cubicBezTo>
                  <a:cubicBezTo>
                    <a:pt x="29309" y="114"/>
                    <a:pt x="28960" y="114"/>
                    <a:pt x="28599" y="114"/>
                  </a:cubicBezTo>
                  <a:cubicBezTo>
                    <a:pt x="28237" y="114"/>
                    <a:pt x="27876" y="114"/>
                    <a:pt x="27515" y="114"/>
                  </a:cubicBezTo>
                  <a:cubicBezTo>
                    <a:pt x="14168" y="636"/>
                    <a:pt x="3772" y="11879"/>
                    <a:pt x="4294" y="25226"/>
                  </a:cubicBezTo>
                  <a:cubicBezTo>
                    <a:pt x="4622" y="33614"/>
                    <a:pt x="9276" y="41232"/>
                    <a:pt x="16591" y="45352"/>
                  </a:cubicBezTo>
                  <a:cubicBezTo>
                    <a:pt x="12615" y="46082"/>
                    <a:pt x="8836" y="47637"/>
                    <a:pt x="5498" y="49917"/>
                  </a:cubicBezTo>
                  <a:cubicBezTo>
                    <a:pt x="2611" y="51876"/>
                    <a:pt x="737" y="55010"/>
                    <a:pt x="379" y="58481"/>
                  </a:cubicBezTo>
                  <a:cubicBezTo>
                    <a:pt x="211" y="59011"/>
                    <a:pt x="122" y="59563"/>
                    <a:pt x="114" y="60119"/>
                  </a:cubicBezTo>
                  <a:lnTo>
                    <a:pt x="114" y="89338"/>
                  </a:lnTo>
                  <a:cubicBezTo>
                    <a:pt x="114" y="92212"/>
                    <a:pt x="2444" y="94541"/>
                    <a:pt x="5317" y="94541"/>
                  </a:cubicBezTo>
                  <a:cubicBezTo>
                    <a:pt x="5321" y="94541"/>
                    <a:pt x="5325" y="94541"/>
                    <a:pt x="5329" y="94541"/>
                  </a:cubicBezTo>
                  <a:lnTo>
                    <a:pt x="51868" y="94541"/>
                  </a:lnTo>
                  <a:cubicBezTo>
                    <a:pt x="54735" y="94548"/>
                    <a:pt x="57065" y="92229"/>
                    <a:pt x="57071" y="89362"/>
                  </a:cubicBezTo>
                  <a:cubicBezTo>
                    <a:pt x="57071" y="89354"/>
                    <a:pt x="57071" y="89346"/>
                    <a:pt x="57071" y="89338"/>
                  </a:cubicBezTo>
                  <a:lnTo>
                    <a:pt x="57071" y="60119"/>
                  </a:lnTo>
                  <a:cubicBezTo>
                    <a:pt x="57062" y="59564"/>
                    <a:pt x="56977" y="59013"/>
                    <a:pt x="56818" y="58481"/>
                  </a:cubicBezTo>
                  <a:close/>
                </a:path>
              </a:pathLst>
            </a:custGeom>
            <a:grpFill/>
            <a:ln w="1203" cap="flat">
              <a:noFill/>
              <a:prstDash val="solid"/>
              <a:miter/>
            </a:ln>
          </p:spPr>
          <p:txBody>
            <a:bodyPr rtlCol="0" anchor="ctr"/>
            <a:lstStyle/>
            <a:p>
              <a:endParaRPr lang="en-AU"/>
            </a:p>
          </p:txBody>
        </p:sp>
        <p:sp>
          <p:nvSpPr>
            <p:cNvPr id="90" name="Freeform: Shape 89">
              <a:extLst>
                <a:ext uri="{FF2B5EF4-FFF2-40B4-BE49-F238E27FC236}">
                  <a16:creationId xmlns:a16="http://schemas.microsoft.com/office/drawing/2014/main" id="{55E4BE68-A1E6-443C-BB5F-ECD7A3622B85}"/>
                </a:ext>
              </a:extLst>
            </p:cNvPr>
            <p:cNvSpPr/>
            <p:nvPr/>
          </p:nvSpPr>
          <p:spPr>
            <a:xfrm>
              <a:off x="6836463" y="4270105"/>
              <a:ext cx="56608" cy="93945"/>
            </a:xfrm>
            <a:custGeom>
              <a:avLst/>
              <a:gdLst>
                <a:gd name="connsiteX0" fmla="*/ 56806 w 56608"/>
                <a:gd name="connsiteY0" fmla="*/ 58457 h 93945"/>
                <a:gd name="connsiteX1" fmla="*/ 51676 w 56608"/>
                <a:gd name="connsiteY1" fmla="*/ 49893 h 93945"/>
                <a:gd name="connsiteX2" fmla="*/ 40583 w 56608"/>
                <a:gd name="connsiteY2" fmla="*/ 45328 h 93945"/>
                <a:gd name="connsiteX3" fmla="*/ 52904 w 56608"/>
                <a:gd name="connsiteY3" fmla="*/ 23793 h 93945"/>
                <a:gd name="connsiteX4" fmla="*/ 29671 w 56608"/>
                <a:gd name="connsiteY4" fmla="*/ 114 h 93945"/>
                <a:gd name="connsiteX5" fmla="*/ 28587 w 56608"/>
                <a:gd name="connsiteY5" fmla="*/ 114 h 93945"/>
                <a:gd name="connsiteX6" fmla="*/ 27503 w 56608"/>
                <a:gd name="connsiteY6" fmla="*/ 114 h 93945"/>
                <a:gd name="connsiteX7" fmla="*/ 4269 w 56608"/>
                <a:gd name="connsiteY7" fmla="*/ 23817 h 93945"/>
                <a:gd name="connsiteX8" fmla="*/ 16591 w 56608"/>
                <a:gd name="connsiteY8" fmla="*/ 45353 h 93945"/>
                <a:gd name="connsiteX9" fmla="*/ 5498 w 56608"/>
                <a:gd name="connsiteY9" fmla="*/ 49917 h 93945"/>
                <a:gd name="connsiteX10" fmla="*/ 367 w 56608"/>
                <a:gd name="connsiteY10" fmla="*/ 58481 h 93945"/>
                <a:gd name="connsiteX11" fmla="*/ 114 w 56608"/>
                <a:gd name="connsiteY11" fmla="*/ 60107 h 93945"/>
                <a:gd name="connsiteX12" fmla="*/ 114 w 56608"/>
                <a:gd name="connsiteY12" fmla="*/ 89338 h 93945"/>
                <a:gd name="connsiteX13" fmla="*/ 5317 w 56608"/>
                <a:gd name="connsiteY13" fmla="*/ 94541 h 93945"/>
                <a:gd name="connsiteX14" fmla="*/ 51856 w 56608"/>
                <a:gd name="connsiteY14" fmla="*/ 94541 h 93945"/>
                <a:gd name="connsiteX15" fmla="*/ 57059 w 56608"/>
                <a:gd name="connsiteY15" fmla="*/ 89338 h 93945"/>
                <a:gd name="connsiteX16" fmla="*/ 57059 w 56608"/>
                <a:gd name="connsiteY16" fmla="*/ 60107 h 93945"/>
                <a:gd name="connsiteX17" fmla="*/ 56806 w 56608"/>
                <a:gd name="connsiteY17" fmla="*/ 58457 h 9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608" h="93945">
                  <a:moveTo>
                    <a:pt x="56806" y="58457"/>
                  </a:moveTo>
                  <a:cubicBezTo>
                    <a:pt x="56448" y="54983"/>
                    <a:pt x="54569" y="51847"/>
                    <a:pt x="51676" y="49893"/>
                  </a:cubicBezTo>
                  <a:cubicBezTo>
                    <a:pt x="48343" y="47603"/>
                    <a:pt x="44562" y="46047"/>
                    <a:pt x="40583" y="45328"/>
                  </a:cubicBezTo>
                  <a:cubicBezTo>
                    <a:pt x="48343" y="40968"/>
                    <a:pt x="53078" y="32693"/>
                    <a:pt x="52904" y="23793"/>
                  </a:cubicBezTo>
                  <a:cubicBezTo>
                    <a:pt x="52535" y="11043"/>
                    <a:pt x="42412" y="726"/>
                    <a:pt x="29671" y="114"/>
                  </a:cubicBezTo>
                  <a:cubicBezTo>
                    <a:pt x="29297" y="114"/>
                    <a:pt x="28948" y="114"/>
                    <a:pt x="28587" y="114"/>
                  </a:cubicBezTo>
                  <a:cubicBezTo>
                    <a:pt x="28225" y="114"/>
                    <a:pt x="27876" y="114"/>
                    <a:pt x="27503" y="114"/>
                  </a:cubicBezTo>
                  <a:cubicBezTo>
                    <a:pt x="14753" y="726"/>
                    <a:pt x="4626" y="11057"/>
                    <a:pt x="4269" y="23817"/>
                  </a:cubicBezTo>
                  <a:cubicBezTo>
                    <a:pt x="4096" y="32718"/>
                    <a:pt x="8830" y="40992"/>
                    <a:pt x="16591" y="45353"/>
                  </a:cubicBezTo>
                  <a:cubicBezTo>
                    <a:pt x="12612" y="46074"/>
                    <a:pt x="8832" y="47630"/>
                    <a:pt x="5498" y="49917"/>
                  </a:cubicBezTo>
                  <a:cubicBezTo>
                    <a:pt x="2604" y="51871"/>
                    <a:pt x="725" y="55008"/>
                    <a:pt x="367" y="58481"/>
                  </a:cubicBezTo>
                  <a:cubicBezTo>
                    <a:pt x="209" y="59009"/>
                    <a:pt x="124" y="59556"/>
                    <a:pt x="114" y="60107"/>
                  </a:cubicBezTo>
                  <a:lnTo>
                    <a:pt x="114" y="89338"/>
                  </a:lnTo>
                  <a:cubicBezTo>
                    <a:pt x="114" y="92212"/>
                    <a:pt x="2444" y="94541"/>
                    <a:pt x="5317" y="94541"/>
                  </a:cubicBezTo>
                  <a:lnTo>
                    <a:pt x="51856" y="94541"/>
                  </a:lnTo>
                  <a:cubicBezTo>
                    <a:pt x="54730" y="94541"/>
                    <a:pt x="57059" y="92212"/>
                    <a:pt x="57059" y="89338"/>
                  </a:cubicBezTo>
                  <a:lnTo>
                    <a:pt x="57059" y="60107"/>
                  </a:lnTo>
                  <a:cubicBezTo>
                    <a:pt x="57058" y="59547"/>
                    <a:pt x="56973" y="58991"/>
                    <a:pt x="56806" y="58457"/>
                  </a:cubicBezTo>
                  <a:close/>
                </a:path>
              </a:pathLst>
            </a:custGeom>
            <a:grpFill/>
            <a:ln w="1203" cap="flat">
              <a:noFill/>
              <a:prstDash val="solid"/>
              <a:miter/>
            </a:ln>
          </p:spPr>
          <p:txBody>
            <a:bodyPr rtlCol="0" anchor="ctr"/>
            <a:lstStyle/>
            <a:p>
              <a:endParaRPr lang="en-AU"/>
            </a:p>
          </p:txBody>
        </p:sp>
        <p:sp>
          <p:nvSpPr>
            <p:cNvPr id="91" name="Freeform: Shape 90">
              <a:extLst>
                <a:ext uri="{FF2B5EF4-FFF2-40B4-BE49-F238E27FC236}">
                  <a16:creationId xmlns:a16="http://schemas.microsoft.com/office/drawing/2014/main" id="{4428312F-659C-46CA-913D-E8D5EFF99D55}"/>
                </a:ext>
              </a:extLst>
            </p:cNvPr>
            <p:cNvSpPr/>
            <p:nvPr/>
          </p:nvSpPr>
          <p:spPr>
            <a:xfrm>
              <a:off x="6616511" y="4270105"/>
              <a:ext cx="56608" cy="93945"/>
            </a:xfrm>
            <a:custGeom>
              <a:avLst/>
              <a:gdLst>
                <a:gd name="connsiteX0" fmla="*/ 56806 w 56608"/>
                <a:gd name="connsiteY0" fmla="*/ 58457 h 93945"/>
                <a:gd name="connsiteX1" fmla="*/ 51676 w 56608"/>
                <a:gd name="connsiteY1" fmla="*/ 49893 h 93945"/>
                <a:gd name="connsiteX2" fmla="*/ 40583 w 56608"/>
                <a:gd name="connsiteY2" fmla="*/ 45328 h 93945"/>
                <a:gd name="connsiteX3" fmla="*/ 52904 w 56608"/>
                <a:gd name="connsiteY3" fmla="*/ 23793 h 93945"/>
                <a:gd name="connsiteX4" fmla="*/ 29671 w 56608"/>
                <a:gd name="connsiteY4" fmla="*/ 114 h 93945"/>
                <a:gd name="connsiteX5" fmla="*/ 28587 w 56608"/>
                <a:gd name="connsiteY5" fmla="*/ 114 h 93945"/>
                <a:gd name="connsiteX6" fmla="*/ 27503 w 56608"/>
                <a:gd name="connsiteY6" fmla="*/ 114 h 93945"/>
                <a:gd name="connsiteX7" fmla="*/ 4269 w 56608"/>
                <a:gd name="connsiteY7" fmla="*/ 23817 h 93945"/>
                <a:gd name="connsiteX8" fmla="*/ 16591 w 56608"/>
                <a:gd name="connsiteY8" fmla="*/ 45353 h 93945"/>
                <a:gd name="connsiteX9" fmla="*/ 5498 w 56608"/>
                <a:gd name="connsiteY9" fmla="*/ 49917 h 93945"/>
                <a:gd name="connsiteX10" fmla="*/ 367 w 56608"/>
                <a:gd name="connsiteY10" fmla="*/ 58481 h 93945"/>
                <a:gd name="connsiteX11" fmla="*/ 114 w 56608"/>
                <a:gd name="connsiteY11" fmla="*/ 60107 h 93945"/>
                <a:gd name="connsiteX12" fmla="*/ 114 w 56608"/>
                <a:gd name="connsiteY12" fmla="*/ 89338 h 93945"/>
                <a:gd name="connsiteX13" fmla="*/ 5317 w 56608"/>
                <a:gd name="connsiteY13" fmla="*/ 94541 h 93945"/>
                <a:gd name="connsiteX14" fmla="*/ 51844 w 56608"/>
                <a:gd name="connsiteY14" fmla="*/ 94541 h 93945"/>
                <a:gd name="connsiteX15" fmla="*/ 57047 w 56608"/>
                <a:gd name="connsiteY15" fmla="*/ 89338 h 93945"/>
                <a:gd name="connsiteX16" fmla="*/ 57047 w 56608"/>
                <a:gd name="connsiteY16" fmla="*/ 60107 h 93945"/>
                <a:gd name="connsiteX17" fmla="*/ 56806 w 56608"/>
                <a:gd name="connsiteY17" fmla="*/ 58457 h 9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608" h="93945">
                  <a:moveTo>
                    <a:pt x="56806" y="58457"/>
                  </a:moveTo>
                  <a:cubicBezTo>
                    <a:pt x="56448" y="54983"/>
                    <a:pt x="54569" y="51847"/>
                    <a:pt x="51676" y="49893"/>
                  </a:cubicBezTo>
                  <a:cubicBezTo>
                    <a:pt x="48342" y="47605"/>
                    <a:pt x="44561" y="46050"/>
                    <a:pt x="40583" y="45328"/>
                  </a:cubicBezTo>
                  <a:cubicBezTo>
                    <a:pt x="48343" y="40968"/>
                    <a:pt x="53078" y="32693"/>
                    <a:pt x="52904" y="23793"/>
                  </a:cubicBezTo>
                  <a:cubicBezTo>
                    <a:pt x="52535" y="11043"/>
                    <a:pt x="42412" y="726"/>
                    <a:pt x="29671" y="114"/>
                  </a:cubicBezTo>
                  <a:cubicBezTo>
                    <a:pt x="29297" y="114"/>
                    <a:pt x="28948" y="114"/>
                    <a:pt x="28587" y="114"/>
                  </a:cubicBezTo>
                  <a:cubicBezTo>
                    <a:pt x="28225" y="114"/>
                    <a:pt x="27876" y="114"/>
                    <a:pt x="27503" y="114"/>
                  </a:cubicBezTo>
                  <a:cubicBezTo>
                    <a:pt x="14753" y="726"/>
                    <a:pt x="4626" y="11057"/>
                    <a:pt x="4269" y="23817"/>
                  </a:cubicBezTo>
                  <a:cubicBezTo>
                    <a:pt x="4096" y="32718"/>
                    <a:pt x="8830" y="40992"/>
                    <a:pt x="16591" y="45353"/>
                  </a:cubicBezTo>
                  <a:cubicBezTo>
                    <a:pt x="12612" y="46072"/>
                    <a:pt x="8831" y="47628"/>
                    <a:pt x="5498" y="49917"/>
                  </a:cubicBezTo>
                  <a:cubicBezTo>
                    <a:pt x="2604" y="51871"/>
                    <a:pt x="725" y="55008"/>
                    <a:pt x="367" y="58481"/>
                  </a:cubicBezTo>
                  <a:cubicBezTo>
                    <a:pt x="203" y="59007"/>
                    <a:pt x="118" y="59555"/>
                    <a:pt x="114" y="60107"/>
                  </a:cubicBezTo>
                  <a:lnTo>
                    <a:pt x="114" y="89338"/>
                  </a:lnTo>
                  <a:cubicBezTo>
                    <a:pt x="114" y="92212"/>
                    <a:pt x="2444" y="94541"/>
                    <a:pt x="5317" y="94541"/>
                  </a:cubicBezTo>
                  <a:lnTo>
                    <a:pt x="51844" y="94541"/>
                  </a:lnTo>
                  <a:cubicBezTo>
                    <a:pt x="54718" y="94541"/>
                    <a:pt x="57047" y="92212"/>
                    <a:pt x="57047" y="89338"/>
                  </a:cubicBezTo>
                  <a:lnTo>
                    <a:pt x="57047" y="60107"/>
                  </a:lnTo>
                  <a:cubicBezTo>
                    <a:pt x="57044" y="59548"/>
                    <a:pt x="56963" y="58993"/>
                    <a:pt x="56806" y="58457"/>
                  </a:cubicBezTo>
                  <a:close/>
                </a:path>
              </a:pathLst>
            </a:custGeom>
            <a:grpFill/>
            <a:ln w="1203" cap="flat">
              <a:noFill/>
              <a:prstDash val="solid"/>
              <a:miter/>
            </a:ln>
          </p:spPr>
          <p:txBody>
            <a:bodyPr rtlCol="0" anchor="ctr"/>
            <a:lstStyle/>
            <a:p>
              <a:endParaRPr lang="en-AU"/>
            </a:p>
          </p:txBody>
        </p:sp>
        <p:sp>
          <p:nvSpPr>
            <p:cNvPr id="92" name="Freeform: Shape 91">
              <a:extLst>
                <a:ext uri="{FF2B5EF4-FFF2-40B4-BE49-F238E27FC236}">
                  <a16:creationId xmlns:a16="http://schemas.microsoft.com/office/drawing/2014/main" id="{6AA28FDC-7E0E-47EA-BDFE-BEDE8675CBCE}"/>
                </a:ext>
              </a:extLst>
            </p:cNvPr>
            <p:cNvSpPr/>
            <p:nvPr/>
          </p:nvSpPr>
          <p:spPr>
            <a:xfrm>
              <a:off x="6651085" y="4201824"/>
              <a:ext cx="67448" cy="61426"/>
            </a:xfrm>
            <a:custGeom>
              <a:avLst/>
              <a:gdLst>
                <a:gd name="connsiteX0" fmla="*/ 66206 w 67447"/>
                <a:gd name="connsiteY0" fmla="*/ 8968 h 61425"/>
                <a:gd name="connsiteX1" fmla="*/ 46935 w 67447"/>
                <a:gd name="connsiteY1" fmla="*/ 272 h 61425"/>
                <a:gd name="connsiteX2" fmla="*/ 45333 w 67447"/>
                <a:gd name="connsiteY2" fmla="*/ 272 h 61425"/>
                <a:gd name="connsiteX3" fmla="*/ 37312 w 67447"/>
                <a:gd name="connsiteY3" fmla="*/ 3319 h 61425"/>
                <a:gd name="connsiteX4" fmla="*/ 36109 w 67447"/>
                <a:gd name="connsiteY4" fmla="*/ 6028 h 61425"/>
                <a:gd name="connsiteX5" fmla="*/ 37204 w 67447"/>
                <a:gd name="connsiteY5" fmla="*/ 7186 h 61425"/>
                <a:gd name="connsiteX6" fmla="*/ 48682 w 67447"/>
                <a:gd name="connsiteY6" fmla="*/ 12353 h 61425"/>
                <a:gd name="connsiteX7" fmla="*/ 1035 w 67447"/>
                <a:gd name="connsiteY7" fmla="*/ 53411 h 61425"/>
                <a:gd name="connsiteX8" fmla="*/ 2239 w 67447"/>
                <a:gd name="connsiteY8" fmla="*/ 60421 h 61425"/>
                <a:gd name="connsiteX9" fmla="*/ 5118 w 67447"/>
                <a:gd name="connsiteY9" fmla="*/ 61325 h 61425"/>
                <a:gd name="connsiteX10" fmla="*/ 9249 w 67447"/>
                <a:gd name="connsiteY10" fmla="*/ 59181 h 61425"/>
                <a:gd name="connsiteX11" fmla="*/ 51295 w 67447"/>
                <a:gd name="connsiteY11" fmla="*/ 22289 h 61425"/>
                <a:gd name="connsiteX12" fmla="*/ 46731 w 67447"/>
                <a:gd name="connsiteY12" fmla="*/ 32430 h 61425"/>
                <a:gd name="connsiteX13" fmla="*/ 47787 w 67447"/>
                <a:gd name="connsiteY13" fmla="*/ 35200 h 61425"/>
                <a:gd name="connsiteX14" fmla="*/ 49380 w 67447"/>
                <a:gd name="connsiteY14" fmla="*/ 35249 h 61425"/>
                <a:gd name="connsiteX15" fmla="*/ 57402 w 67447"/>
                <a:gd name="connsiteY15" fmla="*/ 32214 h 61425"/>
                <a:gd name="connsiteX16" fmla="*/ 58606 w 67447"/>
                <a:gd name="connsiteY16" fmla="*/ 31106 h 61425"/>
                <a:gd name="connsiteX17" fmla="*/ 67290 w 67447"/>
                <a:gd name="connsiteY17" fmla="*/ 11835 h 61425"/>
                <a:gd name="connsiteX18" fmla="*/ 66361 w 67447"/>
                <a:gd name="connsiteY18" fmla="*/ 9038 h 61425"/>
                <a:gd name="connsiteX19" fmla="*/ 66206 w 67447"/>
                <a:gd name="connsiteY19" fmla="*/ 8968 h 6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447" h="61425">
                  <a:moveTo>
                    <a:pt x="66206" y="8968"/>
                  </a:moveTo>
                  <a:lnTo>
                    <a:pt x="46935" y="272"/>
                  </a:lnTo>
                  <a:cubicBezTo>
                    <a:pt x="46422" y="61"/>
                    <a:pt x="45847" y="61"/>
                    <a:pt x="45333" y="272"/>
                  </a:cubicBezTo>
                  <a:lnTo>
                    <a:pt x="37312" y="3319"/>
                  </a:lnTo>
                  <a:cubicBezTo>
                    <a:pt x="36232" y="3735"/>
                    <a:pt x="35693" y="4948"/>
                    <a:pt x="36109" y="6028"/>
                  </a:cubicBezTo>
                  <a:cubicBezTo>
                    <a:pt x="36307" y="6543"/>
                    <a:pt x="36701" y="6959"/>
                    <a:pt x="37204" y="7186"/>
                  </a:cubicBezTo>
                  <a:lnTo>
                    <a:pt x="48682" y="12353"/>
                  </a:lnTo>
                  <a:cubicBezTo>
                    <a:pt x="29603" y="21819"/>
                    <a:pt x="13216" y="35940"/>
                    <a:pt x="1035" y="53411"/>
                  </a:cubicBezTo>
                  <a:cubicBezTo>
                    <a:pt x="-565" y="55681"/>
                    <a:pt x="-27" y="58817"/>
                    <a:pt x="2239" y="60421"/>
                  </a:cubicBezTo>
                  <a:cubicBezTo>
                    <a:pt x="3082" y="61014"/>
                    <a:pt x="4088" y="61330"/>
                    <a:pt x="5118" y="61325"/>
                  </a:cubicBezTo>
                  <a:cubicBezTo>
                    <a:pt x="6762" y="61326"/>
                    <a:pt x="8303" y="60526"/>
                    <a:pt x="9249" y="59181"/>
                  </a:cubicBezTo>
                  <a:cubicBezTo>
                    <a:pt x="20064" y="43655"/>
                    <a:pt x="34495" y="30994"/>
                    <a:pt x="51295" y="22289"/>
                  </a:cubicBezTo>
                  <a:lnTo>
                    <a:pt x="46731" y="32430"/>
                  </a:lnTo>
                  <a:cubicBezTo>
                    <a:pt x="46258" y="33487"/>
                    <a:pt x="46730" y="34727"/>
                    <a:pt x="47787" y="35200"/>
                  </a:cubicBezTo>
                  <a:cubicBezTo>
                    <a:pt x="48291" y="35425"/>
                    <a:pt x="48863" y="35443"/>
                    <a:pt x="49380" y="35249"/>
                  </a:cubicBezTo>
                  <a:lnTo>
                    <a:pt x="57402" y="32214"/>
                  </a:lnTo>
                  <a:cubicBezTo>
                    <a:pt x="57934" y="32018"/>
                    <a:pt x="58367" y="31620"/>
                    <a:pt x="58606" y="31106"/>
                  </a:cubicBezTo>
                  <a:lnTo>
                    <a:pt x="67290" y="11835"/>
                  </a:lnTo>
                  <a:cubicBezTo>
                    <a:pt x="67806" y="10806"/>
                    <a:pt x="67390" y="9554"/>
                    <a:pt x="66361" y="9038"/>
                  </a:cubicBezTo>
                  <a:cubicBezTo>
                    <a:pt x="66311" y="9013"/>
                    <a:pt x="66259" y="8989"/>
                    <a:pt x="66206" y="8968"/>
                  </a:cubicBezTo>
                  <a:close/>
                </a:path>
              </a:pathLst>
            </a:custGeom>
            <a:grpFill/>
            <a:ln w="1203" cap="flat">
              <a:noFill/>
              <a:prstDash val="solid"/>
              <a:miter/>
            </a:ln>
          </p:spPr>
          <p:txBody>
            <a:bodyPr rtlCol="0" anchor="ctr"/>
            <a:lstStyle/>
            <a:p>
              <a:endParaRPr lang="en-AU"/>
            </a:p>
          </p:txBody>
        </p:sp>
        <p:sp>
          <p:nvSpPr>
            <p:cNvPr id="93" name="Freeform: Shape 92">
              <a:extLst>
                <a:ext uri="{FF2B5EF4-FFF2-40B4-BE49-F238E27FC236}">
                  <a16:creationId xmlns:a16="http://schemas.microsoft.com/office/drawing/2014/main" id="{CB77AD1C-EBC7-4A68-92CB-8FA64E63281E}"/>
                </a:ext>
              </a:extLst>
            </p:cNvPr>
            <p:cNvSpPr/>
            <p:nvPr/>
          </p:nvSpPr>
          <p:spPr>
            <a:xfrm>
              <a:off x="6794282" y="4205461"/>
              <a:ext cx="69857" cy="52995"/>
            </a:xfrm>
            <a:custGeom>
              <a:avLst/>
              <a:gdLst>
                <a:gd name="connsiteX0" fmla="*/ 69636 w 69856"/>
                <a:gd name="connsiteY0" fmla="*/ 29288 h 52994"/>
                <a:gd name="connsiteX1" fmla="*/ 64035 w 69856"/>
                <a:gd name="connsiteY1" fmla="*/ 21568 h 52994"/>
                <a:gd name="connsiteX2" fmla="*/ 61578 w 69856"/>
                <a:gd name="connsiteY2" fmla="*/ 21186 h 52994"/>
                <a:gd name="connsiteX3" fmla="*/ 60880 w 69856"/>
                <a:gd name="connsiteY3" fmla="*/ 22327 h 52994"/>
                <a:gd name="connsiteX4" fmla="*/ 58772 w 69856"/>
                <a:gd name="connsiteY4" fmla="*/ 35575 h 52994"/>
                <a:gd name="connsiteX5" fmla="*/ 6669 w 69856"/>
                <a:gd name="connsiteY5" fmla="*/ 346 h 52994"/>
                <a:gd name="connsiteX6" fmla="*/ 345 w 69856"/>
                <a:gd name="connsiteY6" fmla="*/ 3655 h 52994"/>
                <a:gd name="connsiteX7" fmla="*/ 3260 w 69856"/>
                <a:gd name="connsiteY7" fmla="*/ 9837 h 52994"/>
                <a:gd name="connsiteX8" fmla="*/ 49920 w 69856"/>
                <a:gd name="connsiteY8" fmla="*/ 40742 h 52994"/>
                <a:gd name="connsiteX9" fmla="*/ 38128 w 69856"/>
                <a:gd name="connsiteY9" fmla="*/ 38863 h 52994"/>
                <a:gd name="connsiteX10" fmla="*/ 36114 w 69856"/>
                <a:gd name="connsiteY10" fmla="*/ 40292 h 52994"/>
                <a:gd name="connsiteX11" fmla="*/ 36430 w 69856"/>
                <a:gd name="connsiteY11" fmla="*/ 41621 h 52994"/>
                <a:gd name="connsiteX12" fmla="*/ 42019 w 69856"/>
                <a:gd name="connsiteY12" fmla="*/ 49342 h 52994"/>
                <a:gd name="connsiteX13" fmla="*/ 43223 w 69856"/>
                <a:gd name="connsiteY13" fmla="*/ 50040 h 52994"/>
                <a:gd name="connsiteX14" fmla="*/ 64626 w 69856"/>
                <a:gd name="connsiteY14" fmla="*/ 53449 h 52994"/>
                <a:gd name="connsiteX15" fmla="*/ 66637 w 69856"/>
                <a:gd name="connsiteY15" fmla="*/ 51992 h 52994"/>
                <a:gd name="connsiteX16" fmla="*/ 70046 w 69856"/>
                <a:gd name="connsiteY16" fmla="*/ 30589 h 52994"/>
                <a:gd name="connsiteX17" fmla="*/ 69636 w 69856"/>
                <a:gd name="connsiteY17" fmla="*/ 29288 h 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9856" h="52994">
                  <a:moveTo>
                    <a:pt x="69636" y="29288"/>
                  </a:moveTo>
                  <a:lnTo>
                    <a:pt x="64035" y="21568"/>
                  </a:lnTo>
                  <a:cubicBezTo>
                    <a:pt x="63462" y="20784"/>
                    <a:pt x="62362" y="20613"/>
                    <a:pt x="61578" y="21186"/>
                  </a:cubicBezTo>
                  <a:cubicBezTo>
                    <a:pt x="61204" y="21460"/>
                    <a:pt x="60953" y="21869"/>
                    <a:pt x="60880" y="22327"/>
                  </a:cubicBezTo>
                  <a:lnTo>
                    <a:pt x="58772" y="35575"/>
                  </a:lnTo>
                  <a:cubicBezTo>
                    <a:pt x="44637" y="19644"/>
                    <a:pt x="26719" y="7528"/>
                    <a:pt x="6669" y="346"/>
                  </a:cubicBezTo>
                  <a:cubicBezTo>
                    <a:pt x="4009" y="-487"/>
                    <a:pt x="1178" y="995"/>
                    <a:pt x="345" y="3655"/>
                  </a:cubicBezTo>
                  <a:cubicBezTo>
                    <a:pt x="-438" y="6160"/>
                    <a:pt x="829" y="8848"/>
                    <a:pt x="3260" y="9837"/>
                  </a:cubicBezTo>
                  <a:cubicBezTo>
                    <a:pt x="21090" y="16201"/>
                    <a:pt x="37104" y="26808"/>
                    <a:pt x="49920" y="40742"/>
                  </a:cubicBezTo>
                  <a:lnTo>
                    <a:pt x="38128" y="38863"/>
                  </a:lnTo>
                  <a:cubicBezTo>
                    <a:pt x="37177" y="38702"/>
                    <a:pt x="36276" y="39342"/>
                    <a:pt x="36114" y="40292"/>
                  </a:cubicBezTo>
                  <a:cubicBezTo>
                    <a:pt x="36034" y="40760"/>
                    <a:pt x="36149" y="41240"/>
                    <a:pt x="36430" y="41621"/>
                  </a:cubicBezTo>
                  <a:lnTo>
                    <a:pt x="42019" y="49342"/>
                  </a:lnTo>
                  <a:cubicBezTo>
                    <a:pt x="42308" y="49729"/>
                    <a:pt x="42743" y="49982"/>
                    <a:pt x="43223" y="50040"/>
                  </a:cubicBezTo>
                  <a:lnTo>
                    <a:pt x="64626" y="53449"/>
                  </a:lnTo>
                  <a:cubicBezTo>
                    <a:pt x="65582" y="53594"/>
                    <a:pt x="66477" y="52945"/>
                    <a:pt x="66637" y="51992"/>
                  </a:cubicBezTo>
                  <a:lnTo>
                    <a:pt x="70046" y="30589"/>
                  </a:lnTo>
                  <a:cubicBezTo>
                    <a:pt x="70087" y="30118"/>
                    <a:pt x="69940" y="29650"/>
                    <a:pt x="69636" y="29288"/>
                  </a:cubicBezTo>
                  <a:close/>
                </a:path>
              </a:pathLst>
            </a:custGeom>
            <a:grpFill/>
            <a:ln w="1203" cap="flat">
              <a:noFill/>
              <a:prstDash val="solid"/>
              <a:miter/>
            </a:ln>
          </p:spPr>
          <p:txBody>
            <a:bodyPr rtlCol="0" anchor="ctr"/>
            <a:lstStyle/>
            <a:p>
              <a:endParaRPr lang="en-AU"/>
            </a:p>
          </p:txBody>
        </p:sp>
        <p:sp>
          <p:nvSpPr>
            <p:cNvPr id="94" name="Freeform: Shape 93">
              <a:extLst>
                <a:ext uri="{FF2B5EF4-FFF2-40B4-BE49-F238E27FC236}">
                  <a16:creationId xmlns:a16="http://schemas.microsoft.com/office/drawing/2014/main" id="{7D76CE73-5136-4E6B-907D-73EDA0F97F1C}"/>
                </a:ext>
              </a:extLst>
            </p:cNvPr>
            <p:cNvSpPr/>
            <p:nvPr/>
          </p:nvSpPr>
          <p:spPr>
            <a:xfrm>
              <a:off x="6642719" y="4376850"/>
              <a:ext cx="72266" cy="60221"/>
            </a:xfrm>
            <a:custGeom>
              <a:avLst/>
              <a:gdLst>
                <a:gd name="connsiteX0" fmla="*/ 70092 w 72265"/>
                <a:gd name="connsiteY0" fmla="*/ 51052 h 60221"/>
                <a:gd name="connsiteX1" fmla="*/ 21011 w 72265"/>
                <a:gd name="connsiteY1" fmla="*/ 14004 h 60221"/>
                <a:gd name="connsiteX2" fmla="*/ 31851 w 72265"/>
                <a:gd name="connsiteY2" fmla="*/ 16702 h 60221"/>
                <a:gd name="connsiteX3" fmla="*/ 34375 w 72265"/>
                <a:gd name="connsiteY3" fmla="*/ 15149 h 60221"/>
                <a:gd name="connsiteX4" fmla="*/ 34139 w 72265"/>
                <a:gd name="connsiteY4" fmla="*/ 13595 h 60221"/>
                <a:gd name="connsiteX5" fmla="*/ 29695 w 72265"/>
                <a:gd name="connsiteY5" fmla="*/ 6223 h 60221"/>
                <a:gd name="connsiteX6" fmla="*/ 28406 w 72265"/>
                <a:gd name="connsiteY6" fmla="*/ 5284 h 60221"/>
                <a:gd name="connsiteX7" fmla="*/ 7835 w 72265"/>
                <a:gd name="connsiteY7" fmla="*/ 177 h 60221"/>
                <a:gd name="connsiteX8" fmla="*/ 5306 w 72265"/>
                <a:gd name="connsiteY8" fmla="*/ 1691 h 60221"/>
                <a:gd name="connsiteX9" fmla="*/ 5305 w 72265"/>
                <a:gd name="connsiteY9" fmla="*/ 1695 h 60221"/>
                <a:gd name="connsiteX10" fmla="*/ 175 w 72265"/>
                <a:gd name="connsiteY10" fmla="*/ 22242 h 60221"/>
                <a:gd name="connsiteX11" fmla="*/ 415 w 72265"/>
                <a:gd name="connsiteY11" fmla="*/ 23820 h 60221"/>
                <a:gd name="connsiteX12" fmla="*/ 4860 w 72265"/>
                <a:gd name="connsiteY12" fmla="*/ 31191 h 60221"/>
                <a:gd name="connsiteX13" fmla="*/ 7721 w 72265"/>
                <a:gd name="connsiteY13" fmla="*/ 31897 h 60221"/>
                <a:gd name="connsiteX14" fmla="*/ 8666 w 72265"/>
                <a:gd name="connsiteY14" fmla="*/ 30613 h 60221"/>
                <a:gd name="connsiteX15" fmla="*/ 11701 w 72265"/>
                <a:gd name="connsiteY15" fmla="*/ 18340 h 60221"/>
                <a:gd name="connsiteX16" fmla="*/ 66358 w 72265"/>
                <a:gd name="connsiteY16" fmla="*/ 60375 h 60221"/>
                <a:gd name="connsiteX17" fmla="*/ 68225 w 72265"/>
                <a:gd name="connsiteY17" fmla="*/ 60736 h 60221"/>
                <a:gd name="connsiteX18" fmla="*/ 73233 w 72265"/>
                <a:gd name="connsiteY18" fmla="*/ 55652 h 60221"/>
                <a:gd name="connsiteX19" fmla="*/ 70092 w 72265"/>
                <a:gd name="connsiteY19" fmla="*/ 51016 h 60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265" h="60221">
                  <a:moveTo>
                    <a:pt x="70092" y="51052"/>
                  </a:moveTo>
                  <a:cubicBezTo>
                    <a:pt x="50697" y="43342"/>
                    <a:pt x="33741" y="30543"/>
                    <a:pt x="21011" y="14004"/>
                  </a:cubicBezTo>
                  <a:lnTo>
                    <a:pt x="31851" y="16702"/>
                  </a:lnTo>
                  <a:cubicBezTo>
                    <a:pt x="32977" y="16970"/>
                    <a:pt x="34107" y="16275"/>
                    <a:pt x="34375" y="15149"/>
                  </a:cubicBezTo>
                  <a:cubicBezTo>
                    <a:pt x="34501" y="14620"/>
                    <a:pt x="34417" y="14062"/>
                    <a:pt x="34139" y="13595"/>
                  </a:cubicBezTo>
                  <a:lnTo>
                    <a:pt x="29695" y="6223"/>
                  </a:lnTo>
                  <a:cubicBezTo>
                    <a:pt x="29406" y="5753"/>
                    <a:pt x="28943" y="5415"/>
                    <a:pt x="28406" y="5284"/>
                  </a:cubicBezTo>
                  <a:lnTo>
                    <a:pt x="7835" y="177"/>
                  </a:lnTo>
                  <a:cubicBezTo>
                    <a:pt x="6719" y="-103"/>
                    <a:pt x="5587" y="575"/>
                    <a:pt x="5306" y="1691"/>
                  </a:cubicBezTo>
                  <a:cubicBezTo>
                    <a:pt x="5306" y="1692"/>
                    <a:pt x="5306" y="1694"/>
                    <a:pt x="5305" y="1695"/>
                  </a:cubicBezTo>
                  <a:lnTo>
                    <a:pt x="175" y="22242"/>
                  </a:lnTo>
                  <a:cubicBezTo>
                    <a:pt x="42" y="22779"/>
                    <a:pt x="129" y="23347"/>
                    <a:pt x="415" y="23820"/>
                  </a:cubicBezTo>
                  <a:lnTo>
                    <a:pt x="4860" y="31191"/>
                  </a:lnTo>
                  <a:cubicBezTo>
                    <a:pt x="5455" y="32176"/>
                    <a:pt x="6736" y="32492"/>
                    <a:pt x="7721" y="31897"/>
                  </a:cubicBezTo>
                  <a:cubicBezTo>
                    <a:pt x="8194" y="31611"/>
                    <a:pt x="8533" y="31149"/>
                    <a:pt x="8666" y="30613"/>
                  </a:cubicBezTo>
                  <a:lnTo>
                    <a:pt x="11701" y="18340"/>
                  </a:lnTo>
                  <a:cubicBezTo>
                    <a:pt x="25663" y="37155"/>
                    <a:pt x="44589" y="51710"/>
                    <a:pt x="66358" y="60375"/>
                  </a:cubicBezTo>
                  <a:cubicBezTo>
                    <a:pt x="66952" y="60611"/>
                    <a:pt x="67585" y="60734"/>
                    <a:pt x="68225" y="60736"/>
                  </a:cubicBezTo>
                  <a:cubicBezTo>
                    <a:pt x="71012" y="60715"/>
                    <a:pt x="73254" y="58439"/>
                    <a:pt x="73233" y="55652"/>
                  </a:cubicBezTo>
                  <a:cubicBezTo>
                    <a:pt x="73218" y="53614"/>
                    <a:pt x="71979" y="51785"/>
                    <a:pt x="70092" y="51016"/>
                  </a:cubicBezTo>
                  <a:close/>
                </a:path>
              </a:pathLst>
            </a:custGeom>
            <a:grpFill/>
            <a:ln w="1203" cap="flat">
              <a:noFill/>
              <a:prstDash val="solid"/>
              <a:miter/>
            </a:ln>
          </p:spPr>
          <p:txBody>
            <a:bodyPr rtlCol="0" anchor="ctr"/>
            <a:lstStyle/>
            <a:p>
              <a:endParaRPr lang="en-AU"/>
            </a:p>
          </p:txBody>
        </p:sp>
        <p:sp>
          <p:nvSpPr>
            <p:cNvPr id="95" name="Freeform: Shape 94">
              <a:extLst>
                <a:ext uri="{FF2B5EF4-FFF2-40B4-BE49-F238E27FC236}">
                  <a16:creationId xmlns:a16="http://schemas.microsoft.com/office/drawing/2014/main" id="{E65BFC49-85D4-45CF-A31E-11DB3C427889}"/>
                </a:ext>
              </a:extLst>
            </p:cNvPr>
            <p:cNvSpPr/>
            <p:nvPr/>
          </p:nvSpPr>
          <p:spPr>
            <a:xfrm>
              <a:off x="6799778" y="4374268"/>
              <a:ext cx="66243" cy="67448"/>
            </a:xfrm>
            <a:custGeom>
              <a:avLst/>
              <a:gdLst>
                <a:gd name="connsiteX0" fmla="*/ 63815 w 66243"/>
                <a:gd name="connsiteY0" fmla="*/ 736 h 67447"/>
                <a:gd name="connsiteX1" fmla="*/ 56979 w 66243"/>
                <a:gd name="connsiteY1" fmla="*/ 2727 h 67447"/>
                <a:gd name="connsiteX2" fmla="*/ 56974 w 66243"/>
                <a:gd name="connsiteY2" fmla="*/ 2736 h 67447"/>
                <a:gd name="connsiteX3" fmla="*/ 15626 w 66243"/>
                <a:gd name="connsiteY3" fmla="*/ 46168 h 67447"/>
                <a:gd name="connsiteX4" fmla="*/ 20058 w 66243"/>
                <a:gd name="connsiteY4" fmla="*/ 34123 h 67447"/>
                <a:gd name="connsiteX5" fmla="*/ 19213 w 66243"/>
                <a:gd name="connsiteY5" fmla="*/ 32356 h 67447"/>
                <a:gd name="connsiteX6" fmla="*/ 18179 w 66243"/>
                <a:gd name="connsiteY6" fmla="*/ 32401 h 67447"/>
                <a:gd name="connsiteX7" fmla="*/ 8544 w 66243"/>
                <a:gd name="connsiteY7" fmla="*/ 36869 h 67447"/>
                <a:gd name="connsiteX8" fmla="*/ 7833 w 66243"/>
                <a:gd name="connsiteY8" fmla="*/ 37640 h 67447"/>
                <a:gd name="connsiteX9" fmla="*/ 197 w 66243"/>
                <a:gd name="connsiteY9" fmla="*/ 58501 h 67447"/>
                <a:gd name="connsiteX10" fmla="*/ 1016 w 66243"/>
                <a:gd name="connsiteY10" fmla="*/ 60259 h 67447"/>
                <a:gd name="connsiteX11" fmla="*/ 21865 w 66243"/>
                <a:gd name="connsiteY11" fmla="*/ 67895 h 67447"/>
                <a:gd name="connsiteX12" fmla="*/ 22925 w 66243"/>
                <a:gd name="connsiteY12" fmla="*/ 67895 h 67447"/>
                <a:gd name="connsiteX13" fmla="*/ 32560 w 66243"/>
                <a:gd name="connsiteY13" fmla="*/ 63439 h 67447"/>
                <a:gd name="connsiteX14" fmla="*/ 33205 w 66243"/>
                <a:gd name="connsiteY14" fmla="*/ 61589 h 67447"/>
                <a:gd name="connsiteX15" fmla="*/ 32452 w 66243"/>
                <a:gd name="connsiteY15" fmla="*/ 60898 h 67447"/>
                <a:gd name="connsiteX16" fmla="*/ 18974 w 66243"/>
                <a:gd name="connsiteY16" fmla="*/ 55959 h 67447"/>
                <a:gd name="connsiteX17" fmla="*/ 65814 w 66243"/>
                <a:gd name="connsiteY17" fmla="*/ 7650 h 67447"/>
                <a:gd name="connsiteX18" fmla="*/ 63910 w 66243"/>
                <a:gd name="connsiteY18" fmla="*/ 789 h 67447"/>
                <a:gd name="connsiteX19" fmla="*/ 63815 w 66243"/>
                <a:gd name="connsiteY19" fmla="*/ 736 h 6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243" h="67447">
                  <a:moveTo>
                    <a:pt x="63815" y="736"/>
                  </a:moveTo>
                  <a:cubicBezTo>
                    <a:pt x="61378" y="-602"/>
                    <a:pt x="58317" y="289"/>
                    <a:pt x="56979" y="2727"/>
                  </a:cubicBezTo>
                  <a:cubicBezTo>
                    <a:pt x="56977" y="2730"/>
                    <a:pt x="56975" y="2733"/>
                    <a:pt x="56974" y="2736"/>
                  </a:cubicBezTo>
                  <a:cubicBezTo>
                    <a:pt x="47221" y="20576"/>
                    <a:pt x="32965" y="35550"/>
                    <a:pt x="15626" y="46168"/>
                  </a:cubicBezTo>
                  <a:lnTo>
                    <a:pt x="20058" y="34123"/>
                  </a:lnTo>
                  <a:cubicBezTo>
                    <a:pt x="20313" y="33402"/>
                    <a:pt x="19935" y="32611"/>
                    <a:pt x="19213" y="32356"/>
                  </a:cubicBezTo>
                  <a:cubicBezTo>
                    <a:pt x="18876" y="32237"/>
                    <a:pt x="18505" y="32253"/>
                    <a:pt x="18179" y="32401"/>
                  </a:cubicBezTo>
                  <a:lnTo>
                    <a:pt x="8544" y="36869"/>
                  </a:lnTo>
                  <a:cubicBezTo>
                    <a:pt x="8218" y="37027"/>
                    <a:pt x="7964" y="37303"/>
                    <a:pt x="7833" y="37640"/>
                  </a:cubicBezTo>
                  <a:lnTo>
                    <a:pt x="197" y="58501"/>
                  </a:lnTo>
                  <a:cubicBezTo>
                    <a:pt x="-62" y="59212"/>
                    <a:pt x="305" y="59999"/>
                    <a:pt x="1016" y="60259"/>
                  </a:cubicBezTo>
                  <a:lnTo>
                    <a:pt x="21865" y="67895"/>
                  </a:lnTo>
                  <a:cubicBezTo>
                    <a:pt x="22204" y="68033"/>
                    <a:pt x="22585" y="68033"/>
                    <a:pt x="22925" y="67895"/>
                  </a:cubicBezTo>
                  <a:lnTo>
                    <a:pt x="32560" y="63439"/>
                  </a:lnTo>
                  <a:cubicBezTo>
                    <a:pt x="33249" y="63106"/>
                    <a:pt x="33538" y="62278"/>
                    <a:pt x="33205" y="61589"/>
                  </a:cubicBezTo>
                  <a:cubicBezTo>
                    <a:pt x="33051" y="61271"/>
                    <a:pt x="32782" y="61024"/>
                    <a:pt x="32452" y="60898"/>
                  </a:cubicBezTo>
                  <a:lnTo>
                    <a:pt x="18974" y="55959"/>
                  </a:lnTo>
                  <a:cubicBezTo>
                    <a:pt x="38666" y="44385"/>
                    <a:pt x="54853" y="27690"/>
                    <a:pt x="65814" y="7650"/>
                  </a:cubicBezTo>
                  <a:cubicBezTo>
                    <a:pt x="67183" y="5230"/>
                    <a:pt x="66331" y="2158"/>
                    <a:pt x="63910" y="789"/>
                  </a:cubicBezTo>
                  <a:cubicBezTo>
                    <a:pt x="63879" y="771"/>
                    <a:pt x="63847" y="754"/>
                    <a:pt x="63815" y="736"/>
                  </a:cubicBezTo>
                  <a:close/>
                </a:path>
              </a:pathLst>
            </a:custGeom>
            <a:grpFill/>
            <a:ln w="1203" cap="flat">
              <a:noFill/>
              <a:prstDash val="solid"/>
              <a:miter/>
            </a:ln>
          </p:spPr>
          <p:txBody>
            <a:bodyPr rtlCol="0" anchor="ctr"/>
            <a:lstStyle/>
            <a:p>
              <a:endParaRPr lang="en-AU"/>
            </a:p>
          </p:txBody>
        </p:sp>
      </p:grpSp>
    </p:spTree>
    <p:extLst>
      <p:ext uri="{BB962C8B-B14F-4D97-AF65-F5344CB8AC3E}">
        <p14:creationId xmlns:p14="http://schemas.microsoft.com/office/powerpoint/2010/main" val="2187020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85C8DA-E453-4F10-A427-4716DB8422B9}"/>
              </a:ext>
            </a:extLst>
          </p:cNvPr>
          <p:cNvSpPr>
            <a:spLocks noGrp="1"/>
          </p:cNvSpPr>
          <p:nvPr>
            <p:ph type="body" sz="quarter" idx="10"/>
          </p:nvPr>
        </p:nvSpPr>
        <p:spPr>
          <a:xfrm>
            <a:off x="342132" y="1234353"/>
            <a:ext cx="6473948" cy="3099904"/>
          </a:xfrm>
        </p:spPr>
        <p:txBody>
          <a:bodyPr lIns="91440" tIns="45720" rIns="91440" bIns="45720" anchor="t"/>
          <a:lstStyle/>
          <a:p>
            <a:pPr>
              <a:lnSpc>
                <a:spcPct val="100000"/>
              </a:lnSpc>
            </a:pPr>
            <a:r>
              <a:rPr lang="en-US" sz="1600" dirty="0">
                <a:solidFill>
                  <a:srgbClr val="414042"/>
                </a:solidFill>
              </a:rPr>
              <a:t>The way in which we have built our cities has also resulted in urban heat islands. In places like western Sydney, it is becoming more difficult for children to play outdoors, or to learn, because it is just too hot. </a:t>
            </a:r>
          </a:p>
          <a:p>
            <a:pPr>
              <a:lnSpc>
                <a:spcPct val="100000"/>
              </a:lnSpc>
            </a:pPr>
            <a:r>
              <a:rPr lang="en-US" sz="1600" dirty="0">
                <a:solidFill>
                  <a:srgbClr val="414042"/>
                </a:solidFill>
              </a:rPr>
              <a:t>Dr. Sebastian Pfautsch says: </a:t>
            </a:r>
            <a:r>
              <a:rPr lang="en-US" sz="1600" b="1" dirty="0">
                <a:solidFill>
                  <a:srgbClr val="414042"/>
                </a:solidFill>
              </a:rPr>
              <a:t>“… looking at Bureau of Meteorology data we know that ambient heat during school days in summer is rising. This means if you have no air conditioning, you see more days of high classroom temperatures too. You learn less in these classrooms.”</a:t>
            </a:r>
            <a:endParaRPr lang="en-US" sz="1600" b="1" baseline="30000" dirty="0">
              <a:solidFill>
                <a:srgbClr val="414042"/>
              </a:solidFill>
            </a:endParaRPr>
          </a:p>
          <a:p>
            <a:pPr>
              <a:lnSpc>
                <a:spcPct val="100000"/>
              </a:lnSpc>
            </a:pPr>
            <a:r>
              <a:rPr lang="en-US" sz="1100" dirty="0">
                <a:solidFill>
                  <a:srgbClr val="414042"/>
                </a:solidFill>
              </a:rPr>
              <a:t>Source:</a:t>
            </a:r>
            <a:r>
              <a:rPr lang="en-US" sz="1100" dirty="0">
                <a:solidFill>
                  <a:srgbClr val="0D254A"/>
                </a:solidFill>
              </a:rPr>
              <a:t> </a:t>
            </a:r>
            <a:r>
              <a:rPr lang="en-US" sz="1100" dirty="0">
                <a:solidFill>
                  <a:srgbClr val="0D254A"/>
                </a:solidFill>
                <a:hlinkClick r:id="rId3"/>
              </a:rPr>
              <a:t>Australian Catholic Bishops Conference Social Justice Statement 2021-22 </a:t>
            </a:r>
            <a:r>
              <a:rPr lang="en-US" sz="1100" dirty="0">
                <a:solidFill>
                  <a:srgbClr val="414042"/>
                </a:solidFill>
              </a:rPr>
              <a:t>p. 5</a:t>
            </a:r>
          </a:p>
          <a:p>
            <a:pPr>
              <a:lnSpc>
                <a:spcPct val="100000"/>
              </a:lnSpc>
            </a:pPr>
            <a:endParaRPr lang="en-US" dirty="0"/>
          </a:p>
        </p:txBody>
      </p:sp>
      <p:sp>
        <p:nvSpPr>
          <p:cNvPr id="2" name="Title 1">
            <a:extLst>
              <a:ext uri="{FF2B5EF4-FFF2-40B4-BE49-F238E27FC236}">
                <a16:creationId xmlns:a16="http://schemas.microsoft.com/office/drawing/2014/main" id="{19FEAE36-34AD-496A-BD0A-EE4000CF240B}"/>
              </a:ext>
            </a:extLst>
          </p:cNvPr>
          <p:cNvSpPr>
            <a:spLocks noGrp="1"/>
          </p:cNvSpPr>
          <p:nvPr>
            <p:ph type="title"/>
          </p:nvPr>
        </p:nvSpPr>
        <p:spPr/>
        <p:txBody>
          <a:bodyPr/>
          <a:lstStyle/>
          <a:p>
            <a:r>
              <a:rPr lang="en-US" dirty="0"/>
              <a:t>Rising temperatures</a:t>
            </a:r>
            <a:endParaRPr lang="en-US" b="0" dirty="0"/>
          </a:p>
        </p:txBody>
      </p:sp>
      <p:sp>
        <p:nvSpPr>
          <p:cNvPr id="9" name="Text Placeholder 8"/>
          <p:cNvSpPr>
            <a:spLocks noGrp="1"/>
          </p:cNvSpPr>
          <p:nvPr>
            <p:ph type="body" sz="quarter" idx="12"/>
          </p:nvPr>
        </p:nvSpPr>
        <p:spPr>
          <a:xfrm>
            <a:off x="7072889" y="5028334"/>
            <a:ext cx="4809121" cy="369332"/>
          </a:xfrm>
        </p:spPr>
        <p:txBody>
          <a:bodyPr/>
          <a:lstStyle/>
          <a:p>
            <a:pPr>
              <a:lnSpc>
                <a:spcPct val="100000"/>
              </a:lnSpc>
            </a:pPr>
            <a:r>
              <a:rPr lang="en-US" b="1" dirty="0">
                <a:solidFill>
                  <a:srgbClr val="414042"/>
                </a:solidFill>
              </a:rPr>
              <a:t>The summer 2019/20 temperatures in Jordan Springs, near Penrith, an area suffering from the urban heat island effect.</a:t>
            </a:r>
            <a:r>
              <a:rPr lang="en-US" dirty="0">
                <a:solidFill>
                  <a:srgbClr val="414042"/>
                </a:solidFill>
              </a:rPr>
              <a:t> Image: Dr Sebastian </a:t>
            </a:r>
            <a:r>
              <a:rPr lang="en-US" dirty="0" err="1">
                <a:solidFill>
                  <a:srgbClr val="414042"/>
                </a:solidFill>
              </a:rPr>
              <a:t>Pfautsch</a:t>
            </a:r>
            <a:r>
              <a:rPr lang="en-US" dirty="0">
                <a:solidFill>
                  <a:srgbClr val="414042"/>
                </a:solidFill>
              </a:rPr>
              <a:t>  </a:t>
            </a:r>
            <a:r>
              <a:rPr lang="en-US" u="sng" dirty="0">
                <a:hlinkClick r:id="rId4"/>
              </a:rPr>
              <a:t>Source</a:t>
            </a:r>
            <a:endParaRPr lang="en-US" u="sng" dirty="0">
              <a:hlinkClick r:id="rId5"/>
            </a:endParaRPr>
          </a:p>
        </p:txBody>
      </p:sp>
      <p:sp>
        <p:nvSpPr>
          <p:cNvPr id="10" name="Round Diagonal Corner Rectangle 5">
            <a:extLst>
              <a:ext uri="{FF2B5EF4-FFF2-40B4-BE49-F238E27FC236}">
                <a16:creationId xmlns:a16="http://schemas.microsoft.com/office/drawing/2014/main" id="{E53E6F7E-26D7-42EC-8A22-FA801D852334}"/>
              </a:ext>
            </a:extLst>
          </p:cNvPr>
          <p:cNvSpPr/>
          <p:nvPr/>
        </p:nvSpPr>
        <p:spPr>
          <a:xfrm>
            <a:off x="376036" y="4066318"/>
            <a:ext cx="6440044" cy="1792222"/>
          </a:xfrm>
          <a:prstGeom prst="round2DiagRect">
            <a:avLst/>
          </a:prstGeom>
          <a:noFill/>
          <a:ln w="508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dirty="0">
              <a:solidFill>
                <a:srgbClr val="C3DDD7"/>
              </a:solidFill>
              <a:latin typeface="Arial" panose="020B0604020202020204" pitchFamily="34" charset="0"/>
            </a:endParaRPr>
          </a:p>
        </p:txBody>
      </p:sp>
      <p:pic>
        <p:nvPicPr>
          <p:cNvPr id="1026" name="Picture 2" descr="The temperature reflecting off rooftops in Jordan Springs, an area suffering from the urban heat island effect. A scale at right represents the highs and lows, with rooftops reaching 65 degrees celsius">
            <a:extLst>
              <a:ext uri="{FF2B5EF4-FFF2-40B4-BE49-F238E27FC236}">
                <a16:creationId xmlns:a16="http://schemas.microsoft.com/office/drawing/2014/main" id="{21B1C3CB-C9C2-4AED-AB2B-F1F28FF69E9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072890" y="1284978"/>
            <a:ext cx="4809121" cy="365493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CDF75D8-B2B1-4A8B-9FF1-C331CFCCF278}"/>
              </a:ext>
            </a:extLst>
          </p:cNvPr>
          <p:cNvSpPr txBox="1"/>
          <p:nvPr/>
        </p:nvSpPr>
        <p:spPr>
          <a:xfrm>
            <a:off x="569394" y="4383638"/>
            <a:ext cx="6053328" cy="1308050"/>
          </a:xfrm>
          <a:prstGeom prst="rect">
            <a:avLst/>
          </a:prstGeom>
          <a:noFill/>
        </p:spPr>
        <p:txBody>
          <a:bodyPr wrap="square" rtlCol="0">
            <a:spAutoFit/>
          </a:bodyPr>
          <a:lstStyle/>
          <a:p>
            <a:pPr algn="ctr">
              <a:lnSpc>
                <a:spcPct val="100000"/>
              </a:lnSpc>
              <a:spcAft>
                <a:spcPts val="600"/>
              </a:spcAft>
            </a:pPr>
            <a:r>
              <a:rPr lang="en-AU" sz="1600" b="1" dirty="0">
                <a:solidFill>
                  <a:srgbClr val="414042"/>
                </a:solidFill>
              </a:rPr>
              <a:t>REFLECT</a:t>
            </a:r>
          </a:p>
          <a:p>
            <a:pPr algn="ctr">
              <a:lnSpc>
                <a:spcPct val="100000"/>
              </a:lnSpc>
              <a:spcAft>
                <a:spcPts val="600"/>
              </a:spcAft>
            </a:pPr>
            <a:endParaRPr lang="en-AU" sz="500" b="1" dirty="0">
              <a:solidFill>
                <a:srgbClr val="414042"/>
              </a:solidFill>
            </a:endParaRPr>
          </a:p>
          <a:p>
            <a:pPr>
              <a:lnSpc>
                <a:spcPct val="100000"/>
              </a:lnSpc>
              <a:spcAft>
                <a:spcPts val="600"/>
              </a:spcAft>
            </a:pPr>
            <a:r>
              <a:rPr lang="en-AU" sz="1600" dirty="0">
                <a:solidFill>
                  <a:srgbClr val="414042"/>
                </a:solidFill>
              </a:rPr>
              <a:t>Can you think of a time when extreme heat impacted your ability to learn, work, play, rest? Have you noticed any changes in the climate during your lifetime?</a:t>
            </a:r>
          </a:p>
        </p:txBody>
      </p:sp>
      <p:grpSp>
        <p:nvGrpSpPr>
          <p:cNvPr id="13" name="Group 12">
            <a:extLst>
              <a:ext uri="{FF2B5EF4-FFF2-40B4-BE49-F238E27FC236}">
                <a16:creationId xmlns:a16="http://schemas.microsoft.com/office/drawing/2014/main" id="{55D52349-54B6-44A7-95CE-0B86B191AF8E}"/>
              </a:ext>
            </a:extLst>
          </p:cNvPr>
          <p:cNvGrpSpPr>
            <a:grpSpLocks noChangeAspect="1"/>
          </p:cNvGrpSpPr>
          <p:nvPr/>
        </p:nvGrpSpPr>
        <p:grpSpPr>
          <a:xfrm>
            <a:off x="2506374" y="4261289"/>
            <a:ext cx="458313" cy="468000"/>
            <a:chOff x="7123713" y="4147693"/>
            <a:chExt cx="309778" cy="316325"/>
          </a:xfrm>
          <a:solidFill>
            <a:srgbClr val="414042"/>
          </a:solidFill>
        </p:grpSpPr>
        <p:sp>
          <p:nvSpPr>
            <p:cNvPr id="14" name="Freeform: Shape 13">
              <a:extLst>
                <a:ext uri="{FF2B5EF4-FFF2-40B4-BE49-F238E27FC236}">
                  <a16:creationId xmlns:a16="http://schemas.microsoft.com/office/drawing/2014/main" id="{1BBF643C-EE52-485C-9F78-7BD9AF2C43A6}"/>
                </a:ext>
              </a:extLst>
            </p:cNvPr>
            <p:cNvSpPr/>
            <p:nvPr/>
          </p:nvSpPr>
          <p:spPr>
            <a:xfrm>
              <a:off x="7193866" y="4219145"/>
              <a:ext cx="166211" cy="216797"/>
            </a:xfrm>
            <a:custGeom>
              <a:avLst/>
              <a:gdLst>
                <a:gd name="connsiteX0" fmla="*/ 138441 w 166210"/>
                <a:gd name="connsiteY0" fmla="*/ 21217 h 216796"/>
                <a:gd name="connsiteX1" fmla="*/ 73583 w 166210"/>
                <a:gd name="connsiteY1" fmla="*/ 645 h 216796"/>
                <a:gd name="connsiteX2" fmla="*/ 799 w 166210"/>
                <a:gd name="connsiteY2" fmla="*/ 72417 h 216796"/>
                <a:gd name="connsiteX3" fmla="*/ 35812 w 166210"/>
                <a:gd name="connsiteY3" fmla="*/ 151307 h 216796"/>
                <a:gd name="connsiteX4" fmla="*/ 38329 w 166210"/>
                <a:gd name="connsiteY4" fmla="*/ 155715 h 216796"/>
                <a:gd name="connsiteX5" fmla="*/ 38329 w 166210"/>
                <a:gd name="connsiteY5" fmla="*/ 199339 h 216796"/>
                <a:gd name="connsiteX6" fmla="*/ 56395 w 166210"/>
                <a:gd name="connsiteY6" fmla="*/ 217405 h 216796"/>
                <a:gd name="connsiteX7" fmla="*/ 109872 w 166210"/>
                <a:gd name="connsiteY7" fmla="*/ 217405 h 216796"/>
                <a:gd name="connsiteX8" fmla="*/ 127938 w 166210"/>
                <a:gd name="connsiteY8" fmla="*/ 199339 h 216796"/>
                <a:gd name="connsiteX9" fmla="*/ 127938 w 166210"/>
                <a:gd name="connsiteY9" fmla="*/ 155980 h 216796"/>
                <a:gd name="connsiteX10" fmla="*/ 130612 w 166210"/>
                <a:gd name="connsiteY10" fmla="*/ 151222 h 216796"/>
                <a:gd name="connsiteX11" fmla="*/ 151233 w 166210"/>
                <a:gd name="connsiteY11" fmla="*/ 35672 h 216796"/>
                <a:gd name="connsiteX12" fmla="*/ 138441 w 166210"/>
                <a:gd name="connsiteY12" fmla="*/ 21241 h 216796"/>
                <a:gd name="connsiteX13" fmla="*/ 57744 w 166210"/>
                <a:gd name="connsiteY13" fmla="*/ 198038 h 216796"/>
                <a:gd name="connsiteX14" fmla="*/ 57744 w 166210"/>
                <a:gd name="connsiteY14" fmla="*/ 184970 h 216796"/>
                <a:gd name="connsiteX15" fmla="*/ 108631 w 166210"/>
                <a:gd name="connsiteY15" fmla="*/ 184970 h 216796"/>
                <a:gd name="connsiteX16" fmla="*/ 108631 w 166210"/>
                <a:gd name="connsiteY16" fmla="*/ 198014 h 216796"/>
                <a:gd name="connsiteX17" fmla="*/ 119519 w 166210"/>
                <a:gd name="connsiteY17" fmla="*/ 135384 h 216796"/>
                <a:gd name="connsiteX18" fmla="*/ 108583 w 166210"/>
                <a:gd name="connsiteY18" fmla="*/ 156016 h 216796"/>
                <a:gd name="connsiteX19" fmla="*/ 108583 w 166210"/>
                <a:gd name="connsiteY19" fmla="*/ 169542 h 216796"/>
                <a:gd name="connsiteX20" fmla="*/ 57696 w 166210"/>
                <a:gd name="connsiteY20" fmla="*/ 169542 h 216796"/>
                <a:gd name="connsiteX21" fmla="*/ 57696 w 166210"/>
                <a:gd name="connsiteY21" fmla="*/ 155775 h 216796"/>
                <a:gd name="connsiteX22" fmla="*/ 46856 w 166210"/>
                <a:gd name="connsiteY22" fmla="*/ 135468 h 216796"/>
                <a:gd name="connsiteX23" fmla="*/ 30791 w 166210"/>
                <a:gd name="connsiteY23" fmla="*/ 46911 h 216796"/>
                <a:gd name="connsiteX24" fmla="*/ 75762 w 166210"/>
                <a:gd name="connsiteY24" fmla="*/ 19940 h 216796"/>
                <a:gd name="connsiteX25" fmla="*/ 146343 w 166210"/>
                <a:gd name="connsiteY25" fmla="*/ 75815 h 216796"/>
                <a:gd name="connsiteX26" fmla="*/ 119519 w 166210"/>
                <a:gd name="connsiteY26" fmla="*/ 135384 h 21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6210" h="216796">
                  <a:moveTo>
                    <a:pt x="138441" y="21217"/>
                  </a:moveTo>
                  <a:cubicBezTo>
                    <a:pt x="120726" y="5456"/>
                    <a:pt x="97143" y="-2024"/>
                    <a:pt x="73583" y="645"/>
                  </a:cubicBezTo>
                  <a:cubicBezTo>
                    <a:pt x="36101" y="4848"/>
                    <a:pt x="5496" y="35031"/>
                    <a:pt x="799" y="72417"/>
                  </a:cubicBezTo>
                  <a:cubicBezTo>
                    <a:pt x="-3171" y="103187"/>
                    <a:pt x="10330" y="133607"/>
                    <a:pt x="35812" y="151307"/>
                  </a:cubicBezTo>
                  <a:cubicBezTo>
                    <a:pt x="37330" y="152268"/>
                    <a:pt x="38272" y="153919"/>
                    <a:pt x="38329" y="155715"/>
                  </a:cubicBezTo>
                  <a:lnTo>
                    <a:pt x="38329" y="199339"/>
                  </a:lnTo>
                  <a:cubicBezTo>
                    <a:pt x="38329" y="209317"/>
                    <a:pt x="46418" y="217405"/>
                    <a:pt x="56395" y="217405"/>
                  </a:cubicBezTo>
                  <a:lnTo>
                    <a:pt x="109872" y="217405"/>
                  </a:lnTo>
                  <a:cubicBezTo>
                    <a:pt x="119850" y="217405"/>
                    <a:pt x="127938" y="209317"/>
                    <a:pt x="127938" y="199339"/>
                  </a:cubicBezTo>
                  <a:lnTo>
                    <a:pt x="127938" y="155980"/>
                  </a:lnTo>
                  <a:cubicBezTo>
                    <a:pt x="127986" y="154049"/>
                    <a:pt x="128988" y="152267"/>
                    <a:pt x="130612" y="151222"/>
                  </a:cubicBezTo>
                  <a:cubicBezTo>
                    <a:pt x="168214" y="125008"/>
                    <a:pt x="177447" y="73275"/>
                    <a:pt x="151233" y="35672"/>
                  </a:cubicBezTo>
                  <a:cubicBezTo>
                    <a:pt x="147544" y="30381"/>
                    <a:pt x="143251" y="25538"/>
                    <a:pt x="138441" y="21241"/>
                  </a:cubicBezTo>
                  <a:close/>
                  <a:moveTo>
                    <a:pt x="57744" y="198038"/>
                  </a:moveTo>
                  <a:lnTo>
                    <a:pt x="57744" y="184970"/>
                  </a:lnTo>
                  <a:lnTo>
                    <a:pt x="108631" y="184970"/>
                  </a:lnTo>
                  <a:lnTo>
                    <a:pt x="108631" y="198014"/>
                  </a:lnTo>
                  <a:close/>
                  <a:moveTo>
                    <a:pt x="119519" y="135384"/>
                  </a:moveTo>
                  <a:cubicBezTo>
                    <a:pt x="112727" y="140066"/>
                    <a:pt x="108646" y="147767"/>
                    <a:pt x="108583" y="156016"/>
                  </a:cubicBezTo>
                  <a:lnTo>
                    <a:pt x="108583" y="169542"/>
                  </a:lnTo>
                  <a:lnTo>
                    <a:pt x="57696" y="169542"/>
                  </a:lnTo>
                  <a:lnTo>
                    <a:pt x="57696" y="155775"/>
                  </a:lnTo>
                  <a:cubicBezTo>
                    <a:pt x="57625" y="147640"/>
                    <a:pt x="53576" y="140054"/>
                    <a:pt x="46856" y="135468"/>
                  </a:cubicBezTo>
                  <a:cubicBezTo>
                    <a:pt x="17965" y="115450"/>
                    <a:pt x="10773" y="75801"/>
                    <a:pt x="30791" y="46911"/>
                  </a:cubicBezTo>
                  <a:cubicBezTo>
                    <a:pt x="41209" y="31876"/>
                    <a:pt x="57593" y="22050"/>
                    <a:pt x="75762" y="19940"/>
                  </a:cubicBezTo>
                  <a:cubicBezTo>
                    <a:pt x="110682" y="15879"/>
                    <a:pt x="142282" y="40896"/>
                    <a:pt x="146343" y="75815"/>
                  </a:cubicBezTo>
                  <a:cubicBezTo>
                    <a:pt x="149050" y="99096"/>
                    <a:pt x="138745" y="121980"/>
                    <a:pt x="119519" y="135384"/>
                  </a:cubicBezTo>
                  <a:close/>
                </a:path>
              </a:pathLst>
            </a:custGeom>
            <a:grpFill/>
            <a:ln w="1203"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82CEF976-24D0-451A-A436-AE540B06439B}"/>
                </a:ext>
              </a:extLst>
            </p:cNvPr>
            <p:cNvSpPr/>
            <p:nvPr/>
          </p:nvSpPr>
          <p:spPr>
            <a:xfrm>
              <a:off x="7238097" y="4444747"/>
              <a:ext cx="77083" cy="19271"/>
            </a:xfrm>
            <a:custGeom>
              <a:avLst/>
              <a:gdLst>
                <a:gd name="connsiteX0" fmla="*/ 68014 w 77083"/>
                <a:gd name="connsiteY0" fmla="*/ 114 h 19270"/>
                <a:gd name="connsiteX1" fmla="*/ 9792 w 77083"/>
                <a:gd name="connsiteY1" fmla="*/ 114 h 19270"/>
                <a:gd name="connsiteX2" fmla="*/ 114 w 77083"/>
                <a:gd name="connsiteY2" fmla="*/ 9792 h 19270"/>
                <a:gd name="connsiteX3" fmla="*/ 9792 w 77083"/>
                <a:gd name="connsiteY3" fmla="*/ 19469 h 19270"/>
                <a:gd name="connsiteX4" fmla="*/ 68014 w 77083"/>
                <a:gd name="connsiteY4" fmla="*/ 19469 h 19270"/>
                <a:gd name="connsiteX5" fmla="*/ 77691 w 77083"/>
                <a:gd name="connsiteY5" fmla="*/ 9792 h 19270"/>
                <a:gd name="connsiteX6" fmla="*/ 68014 w 77083"/>
                <a:gd name="connsiteY6" fmla="*/ 114 h 1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83" h="19270">
                  <a:moveTo>
                    <a:pt x="68014" y="114"/>
                  </a:moveTo>
                  <a:lnTo>
                    <a:pt x="9792" y="114"/>
                  </a:lnTo>
                  <a:cubicBezTo>
                    <a:pt x="4447" y="114"/>
                    <a:pt x="114" y="4447"/>
                    <a:pt x="114" y="9792"/>
                  </a:cubicBezTo>
                  <a:cubicBezTo>
                    <a:pt x="114" y="15137"/>
                    <a:pt x="4447" y="19469"/>
                    <a:pt x="9792" y="19469"/>
                  </a:cubicBezTo>
                  <a:lnTo>
                    <a:pt x="68014" y="19469"/>
                  </a:lnTo>
                  <a:cubicBezTo>
                    <a:pt x="73358" y="19469"/>
                    <a:pt x="77691" y="15137"/>
                    <a:pt x="77691" y="9792"/>
                  </a:cubicBezTo>
                  <a:cubicBezTo>
                    <a:pt x="77691" y="4447"/>
                    <a:pt x="73358" y="114"/>
                    <a:pt x="68014" y="114"/>
                  </a:cubicBezTo>
                  <a:close/>
                </a:path>
              </a:pathLst>
            </a:custGeom>
            <a:grpFill/>
            <a:ln w="1203"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04431481-2628-4429-9B58-13FD4136317E}"/>
                </a:ext>
              </a:extLst>
            </p:cNvPr>
            <p:cNvSpPr/>
            <p:nvPr/>
          </p:nvSpPr>
          <p:spPr>
            <a:xfrm>
              <a:off x="7123713" y="4292989"/>
              <a:ext cx="51790" cy="19271"/>
            </a:xfrm>
            <a:custGeom>
              <a:avLst/>
              <a:gdLst>
                <a:gd name="connsiteX0" fmla="*/ 51886 w 51790"/>
                <a:gd name="connsiteY0" fmla="*/ 9750 h 19270"/>
                <a:gd name="connsiteX1" fmla="*/ 42251 w 51790"/>
                <a:gd name="connsiteY1" fmla="*/ 114 h 19270"/>
                <a:gd name="connsiteX2" fmla="*/ 9792 w 51790"/>
                <a:gd name="connsiteY2" fmla="*/ 114 h 19270"/>
                <a:gd name="connsiteX3" fmla="*/ 114 w 51790"/>
                <a:gd name="connsiteY3" fmla="*/ 9792 h 19270"/>
                <a:gd name="connsiteX4" fmla="*/ 9792 w 51790"/>
                <a:gd name="connsiteY4" fmla="*/ 19469 h 19270"/>
                <a:gd name="connsiteX5" fmla="*/ 42203 w 51790"/>
                <a:gd name="connsiteY5" fmla="*/ 19469 h 19270"/>
                <a:gd name="connsiteX6" fmla="*/ 51887 w 51790"/>
                <a:gd name="connsiteY6" fmla="*/ 9882 h 19270"/>
                <a:gd name="connsiteX7" fmla="*/ 51886 w 51790"/>
                <a:gd name="connsiteY7" fmla="*/ 9750 h 1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90" h="19270">
                  <a:moveTo>
                    <a:pt x="51886" y="9750"/>
                  </a:moveTo>
                  <a:cubicBezTo>
                    <a:pt x="51886" y="4428"/>
                    <a:pt x="47572" y="114"/>
                    <a:pt x="42251" y="114"/>
                  </a:cubicBezTo>
                  <a:lnTo>
                    <a:pt x="9792" y="114"/>
                  </a:lnTo>
                  <a:cubicBezTo>
                    <a:pt x="4447" y="114"/>
                    <a:pt x="114" y="4447"/>
                    <a:pt x="114" y="9792"/>
                  </a:cubicBezTo>
                  <a:cubicBezTo>
                    <a:pt x="114" y="15137"/>
                    <a:pt x="4447" y="19469"/>
                    <a:pt x="9792" y="19469"/>
                  </a:cubicBezTo>
                  <a:lnTo>
                    <a:pt x="42203" y="19469"/>
                  </a:lnTo>
                  <a:cubicBezTo>
                    <a:pt x="47524" y="19496"/>
                    <a:pt x="51860" y="15204"/>
                    <a:pt x="51887" y="9882"/>
                  </a:cubicBezTo>
                  <a:cubicBezTo>
                    <a:pt x="51887" y="9838"/>
                    <a:pt x="51887" y="9794"/>
                    <a:pt x="51886" y="9750"/>
                  </a:cubicBezTo>
                  <a:close/>
                </a:path>
              </a:pathLst>
            </a:custGeom>
            <a:grpFill/>
            <a:ln w="1203"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7C092805-0FB9-4CF7-8247-8B741CB9BC9E}"/>
                </a:ext>
              </a:extLst>
            </p:cNvPr>
            <p:cNvSpPr/>
            <p:nvPr/>
          </p:nvSpPr>
          <p:spPr>
            <a:xfrm>
              <a:off x="7381701" y="4292893"/>
              <a:ext cx="51790" cy="19271"/>
            </a:xfrm>
            <a:custGeom>
              <a:avLst/>
              <a:gdLst>
                <a:gd name="connsiteX0" fmla="*/ 42203 w 51790"/>
                <a:gd name="connsiteY0" fmla="*/ 114 h 19270"/>
                <a:gd name="connsiteX1" fmla="*/ 9792 w 51790"/>
                <a:gd name="connsiteY1" fmla="*/ 114 h 19270"/>
                <a:gd name="connsiteX2" fmla="*/ 114 w 51790"/>
                <a:gd name="connsiteY2" fmla="*/ 9792 h 19270"/>
                <a:gd name="connsiteX3" fmla="*/ 9792 w 51790"/>
                <a:gd name="connsiteY3" fmla="*/ 19469 h 19270"/>
                <a:gd name="connsiteX4" fmla="*/ 42203 w 51790"/>
                <a:gd name="connsiteY4" fmla="*/ 19469 h 19270"/>
                <a:gd name="connsiteX5" fmla="*/ 51880 w 51790"/>
                <a:gd name="connsiteY5" fmla="*/ 9792 h 19270"/>
                <a:gd name="connsiteX6" fmla="*/ 42203 w 51790"/>
                <a:gd name="connsiteY6" fmla="*/ 114 h 1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790" h="19270">
                  <a:moveTo>
                    <a:pt x="42203" y="114"/>
                  </a:moveTo>
                  <a:lnTo>
                    <a:pt x="9792" y="114"/>
                  </a:lnTo>
                  <a:cubicBezTo>
                    <a:pt x="4447" y="114"/>
                    <a:pt x="114" y="4447"/>
                    <a:pt x="114" y="9792"/>
                  </a:cubicBezTo>
                  <a:cubicBezTo>
                    <a:pt x="114" y="15137"/>
                    <a:pt x="4447" y="19469"/>
                    <a:pt x="9792" y="19469"/>
                  </a:cubicBezTo>
                  <a:lnTo>
                    <a:pt x="42203" y="19469"/>
                  </a:lnTo>
                  <a:cubicBezTo>
                    <a:pt x="47547" y="19469"/>
                    <a:pt x="51880" y="15137"/>
                    <a:pt x="51880" y="9792"/>
                  </a:cubicBezTo>
                  <a:cubicBezTo>
                    <a:pt x="51880" y="4447"/>
                    <a:pt x="47547" y="114"/>
                    <a:pt x="42203" y="114"/>
                  </a:cubicBezTo>
                  <a:close/>
                </a:path>
              </a:pathLst>
            </a:custGeom>
            <a:grpFill/>
            <a:ln w="1203"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7C45DCD3-4175-4171-A190-7E5EF0023A69}"/>
                </a:ext>
              </a:extLst>
            </p:cNvPr>
            <p:cNvSpPr/>
            <p:nvPr/>
          </p:nvSpPr>
          <p:spPr>
            <a:xfrm>
              <a:off x="7268876" y="4147693"/>
              <a:ext cx="19271" cy="51790"/>
            </a:xfrm>
            <a:custGeom>
              <a:avLst/>
              <a:gdLst>
                <a:gd name="connsiteX0" fmla="*/ 9834 w 19270"/>
                <a:gd name="connsiteY0" fmla="*/ 51886 h 51790"/>
                <a:gd name="connsiteX1" fmla="*/ 19469 w 19270"/>
                <a:gd name="connsiteY1" fmla="*/ 42251 h 51790"/>
                <a:gd name="connsiteX2" fmla="*/ 19469 w 19270"/>
                <a:gd name="connsiteY2" fmla="*/ 9792 h 51790"/>
                <a:gd name="connsiteX3" fmla="*/ 9792 w 19270"/>
                <a:gd name="connsiteY3" fmla="*/ 114 h 51790"/>
                <a:gd name="connsiteX4" fmla="*/ 114 w 19270"/>
                <a:gd name="connsiteY4" fmla="*/ 9792 h 51790"/>
                <a:gd name="connsiteX5" fmla="*/ 114 w 19270"/>
                <a:gd name="connsiteY5" fmla="*/ 42203 h 51790"/>
                <a:gd name="connsiteX6" fmla="*/ 9701 w 19270"/>
                <a:gd name="connsiteY6" fmla="*/ 51887 h 51790"/>
                <a:gd name="connsiteX7" fmla="*/ 9834 w 19270"/>
                <a:gd name="connsiteY7" fmla="*/ 51886 h 5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70" h="51790">
                  <a:moveTo>
                    <a:pt x="9834" y="51886"/>
                  </a:moveTo>
                  <a:cubicBezTo>
                    <a:pt x="15155" y="51886"/>
                    <a:pt x="19469" y="47572"/>
                    <a:pt x="19469" y="42251"/>
                  </a:cubicBezTo>
                  <a:lnTo>
                    <a:pt x="19469" y="9792"/>
                  </a:lnTo>
                  <a:cubicBezTo>
                    <a:pt x="19469" y="4447"/>
                    <a:pt x="15137" y="114"/>
                    <a:pt x="9792" y="114"/>
                  </a:cubicBezTo>
                  <a:cubicBezTo>
                    <a:pt x="4447" y="114"/>
                    <a:pt x="114" y="4447"/>
                    <a:pt x="114" y="9792"/>
                  </a:cubicBezTo>
                  <a:lnTo>
                    <a:pt x="114" y="42203"/>
                  </a:lnTo>
                  <a:cubicBezTo>
                    <a:pt x="87" y="47524"/>
                    <a:pt x="4380" y="51860"/>
                    <a:pt x="9701" y="51887"/>
                  </a:cubicBezTo>
                  <a:cubicBezTo>
                    <a:pt x="9745" y="51887"/>
                    <a:pt x="9790" y="51887"/>
                    <a:pt x="9834" y="51886"/>
                  </a:cubicBezTo>
                  <a:close/>
                </a:path>
              </a:pathLst>
            </a:custGeom>
            <a:grpFill/>
            <a:ln w="1203"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29511273-25D3-446D-B1E8-9DFC938E3A6B}"/>
                </a:ext>
              </a:extLst>
            </p:cNvPr>
            <p:cNvSpPr/>
            <p:nvPr/>
          </p:nvSpPr>
          <p:spPr>
            <a:xfrm>
              <a:off x="7348663" y="4372644"/>
              <a:ext cx="42155" cy="42155"/>
            </a:xfrm>
            <a:custGeom>
              <a:avLst/>
              <a:gdLst>
                <a:gd name="connsiteX0" fmla="*/ 16645 w 42154"/>
                <a:gd name="connsiteY0" fmla="*/ 2950 h 42154"/>
                <a:gd name="connsiteX1" fmla="*/ 2950 w 42154"/>
                <a:gd name="connsiteY1" fmla="*/ 2950 h 42154"/>
                <a:gd name="connsiteX2" fmla="*/ 2950 w 42154"/>
                <a:gd name="connsiteY2" fmla="*/ 16645 h 42154"/>
                <a:gd name="connsiteX3" fmla="*/ 25834 w 42154"/>
                <a:gd name="connsiteY3" fmla="*/ 39529 h 42154"/>
                <a:gd name="connsiteX4" fmla="*/ 39523 w 42154"/>
                <a:gd name="connsiteY4" fmla="*/ 39535 h 42154"/>
                <a:gd name="connsiteX5" fmla="*/ 39529 w 42154"/>
                <a:gd name="connsiteY5" fmla="*/ 25846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54" h="42154">
                  <a:moveTo>
                    <a:pt x="16645" y="2950"/>
                  </a:moveTo>
                  <a:cubicBezTo>
                    <a:pt x="12863" y="-831"/>
                    <a:pt x="6732" y="-831"/>
                    <a:pt x="2950" y="2950"/>
                  </a:cubicBezTo>
                  <a:cubicBezTo>
                    <a:pt x="-831" y="6732"/>
                    <a:pt x="-831" y="12863"/>
                    <a:pt x="2950" y="16645"/>
                  </a:cubicBezTo>
                  <a:lnTo>
                    <a:pt x="25834" y="39529"/>
                  </a:lnTo>
                  <a:cubicBezTo>
                    <a:pt x="29613" y="43310"/>
                    <a:pt x="35741" y="43313"/>
                    <a:pt x="39523" y="39535"/>
                  </a:cubicBezTo>
                  <a:cubicBezTo>
                    <a:pt x="43304" y="35757"/>
                    <a:pt x="43307" y="29628"/>
                    <a:pt x="39529" y="25846"/>
                  </a:cubicBezTo>
                  <a:close/>
                </a:path>
              </a:pathLst>
            </a:custGeom>
            <a:grpFill/>
            <a:ln w="1203"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0EEC812F-8CEE-4A72-85BF-0164A578D5D0}"/>
                </a:ext>
              </a:extLst>
            </p:cNvPr>
            <p:cNvSpPr/>
            <p:nvPr/>
          </p:nvSpPr>
          <p:spPr>
            <a:xfrm>
              <a:off x="7166280" y="4190248"/>
              <a:ext cx="42155" cy="42155"/>
            </a:xfrm>
            <a:custGeom>
              <a:avLst/>
              <a:gdLst>
                <a:gd name="connsiteX0" fmla="*/ 25820 w 42154"/>
                <a:gd name="connsiteY0" fmla="*/ 39526 h 42154"/>
                <a:gd name="connsiteX1" fmla="*/ 39514 w 42154"/>
                <a:gd name="connsiteY1" fmla="*/ 39526 h 42154"/>
                <a:gd name="connsiteX2" fmla="*/ 39514 w 42154"/>
                <a:gd name="connsiteY2" fmla="*/ 25832 h 42154"/>
                <a:gd name="connsiteX3" fmla="*/ 16630 w 42154"/>
                <a:gd name="connsiteY3" fmla="*/ 2948 h 42154"/>
                <a:gd name="connsiteX4" fmla="*/ 2948 w 42154"/>
                <a:gd name="connsiteY4" fmla="*/ 2948 h 42154"/>
                <a:gd name="connsiteX5" fmla="*/ 2948 w 42154"/>
                <a:gd name="connsiteY5" fmla="*/ 16630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54" h="42154">
                  <a:moveTo>
                    <a:pt x="25820" y="39526"/>
                  </a:moveTo>
                  <a:cubicBezTo>
                    <a:pt x="29601" y="43308"/>
                    <a:pt x="35733" y="43308"/>
                    <a:pt x="39514" y="39526"/>
                  </a:cubicBezTo>
                  <a:cubicBezTo>
                    <a:pt x="43296" y="35745"/>
                    <a:pt x="43296" y="29614"/>
                    <a:pt x="39514" y="25832"/>
                  </a:cubicBezTo>
                  <a:lnTo>
                    <a:pt x="16630" y="2948"/>
                  </a:lnTo>
                  <a:cubicBezTo>
                    <a:pt x="12852" y="-830"/>
                    <a:pt x="6726" y="-830"/>
                    <a:pt x="2948" y="2948"/>
                  </a:cubicBezTo>
                  <a:cubicBezTo>
                    <a:pt x="-830" y="6726"/>
                    <a:pt x="-830" y="12852"/>
                    <a:pt x="2948" y="16630"/>
                  </a:cubicBezTo>
                  <a:close/>
                </a:path>
              </a:pathLst>
            </a:custGeom>
            <a:grpFill/>
            <a:ln w="1203"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8E6AD34F-755C-4B47-B15D-66F2E91F3699}"/>
                </a:ext>
              </a:extLst>
            </p:cNvPr>
            <p:cNvSpPr/>
            <p:nvPr/>
          </p:nvSpPr>
          <p:spPr>
            <a:xfrm>
              <a:off x="7166268" y="4372632"/>
              <a:ext cx="42155" cy="42155"/>
            </a:xfrm>
            <a:custGeom>
              <a:avLst/>
              <a:gdLst>
                <a:gd name="connsiteX0" fmla="*/ 25832 w 42154"/>
                <a:gd name="connsiteY0" fmla="*/ 2962 h 42154"/>
                <a:gd name="connsiteX1" fmla="*/ 2948 w 42154"/>
                <a:gd name="connsiteY1" fmla="*/ 25846 h 42154"/>
                <a:gd name="connsiteX2" fmla="*/ 2948 w 42154"/>
                <a:gd name="connsiteY2" fmla="*/ 39529 h 42154"/>
                <a:gd name="connsiteX3" fmla="*/ 16630 w 42154"/>
                <a:gd name="connsiteY3" fmla="*/ 39529 h 42154"/>
                <a:gd name="connsiteX4" fmla="*/ 39514 w 42154"/>
                <a:gd name="connsiteY4" fmla="*/ 16645 h 42154"/>
                <a:gd name="connsiteX5" fmla="*/ 39514 w 42154"/>
                <a:gd name="connsiteY5" fmla="*/ 2950 h 42154"/>
                <a:gd name="connsiteX6" fmla="*/ 25820 w 42154"/>
                <a:gd name="connsiteY6" fmla="*/ 2950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54" h="42154">
                  <a:moveTo>
                    <a:pt x="25832" y="2962"/>
                  </a:moveTo>
                  <a:lnTo>
                    <a:pt x="2948" y="25846"/>
                  </a:lnTo>
                  <a:cubicBezTo>
                    <a:pt x="-830" y="29625"/>
                    <a:pt x="-830" y="35750"/>
                    <a:pt x="2948" y="39529"/>
                  </a:cubicBezTo>
                  <a:cubicBezTo>
                    <a:pt x="6726" y="43307"/>
                    <a:pt x="12852" y="43307"/>
                    <a:pt x="16630" y="39529"/>
                  </a:cubicBezTo>
                  <a:lnTo>
                    <a:pt x="39514" y="16645"/>
                  </a:lnTo>
                  <a:cubicBezTo>
                    <a:pt x="43296" y="12863"/>
                    <a:pt x="43296" y="6732"/>
                    <a:pt x="39514" y="2950"/>
                  </a:cubicBezTo>
                  <a:cubicBezTo>
                    <a:pt x="35733" y="-831"/>
                    <a:pt x="29601" y="-831"/>
                    <a:pt x="25820" y="2950"/>
                  </a:cubicBezTo>
                  <a:close/>
                </a:path>
              </a:pathLst>
            </a:custGeom>
            <a:grpFill/>
            <a:ln w="1203"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3F23DD98-BB56-4994-9C2A-E6F1664635C0}"/>
                </a:ext>
              </a:extLst>
            </p:cNvPr>
            <p:cNvSpPr/>
            <p:nvPr/>
          </p:nvSpPr>
          <p:spPr>
            <a:xfrm>
              <a:off x="7348636" y="4190199"/>
              <a:ext cx="42155" cy="42155"/>
            </a:xfrm>
            <a:custGeom>
              <a:avLst/>
              <a:gdLst>
                <a:gd name="connsiteX0" fmla="*/ 9855 w 42154"/>
                <a:gd name="connsiteY0" fmla="*/ 42406 h 42154"/>
                <a:gd name="connsiteX1" fmla="*/ 16696 w 42154"/>
                <a:gd name="connsiteY1" fmla="*/ 39576 h 42154"/>
                <a:gd name="connsiteX2" fmla="*/ 39580 w 42154"/>
                <a:gd name="connsiteY2" fmla="*/ 16692 h 42154"/>
                <a:gd name="connsiteX3" fmla="*/ 39616 w 42154"/>
                <a:gd name="connsiteY3" fmla="*/ 2973 h 42154"/>
                <a:gd name="connsiteX4" fmla="*/ 25898 w 42154"/>
                <a:gd name="connsiteY4" fmla="*/ 2937 h 42154"/>
                <a:gd name="connsiteX5" fmla="*/ 3014 w 42154"/>
                <a:gd name="connsiteY5" fmla="*/ 25821 h 42154"/>
                <a:gd name="connsiteX6" fmla="*/ 2859 w 42154"/>
                <a:gd name="connsiteY6" fmla="*/ 39447 h 42154"/>
                <a:gd name="connsiteX7" fmla="*/ 9867 w 42154"/>
                <a:gd name="connsiteY7" fmla="*/ 42346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54" h="42154">
                  <a:moveTo>
                    <a:pt x="9855" y="42406"/>
                  </a:moveTo>
                  <a:cubicBezTo>
                    <a:pt x="12421" y="42412"/>
                    <a:pt x="14884" y="41393"/>
                    <a:pt x="16696" y="39576"/>
                  </a:cubicBezTo>
                  <a:lnTo>
                    <a:pt x="39580" y="16692"/>
                  </a:lnTo>
                  <a:cubicBezTo>
                    <a:pt x="43379" y="12914"/>
                    <a:pt x="43395" y="6772"/>
                    <a:pt x="39616" y="2973"/>
                  </a:cubicBezTo>
                  <a:cubicBezTo>
                    <a:pt x="35838" y="-825"/>
                    <a:pt x="29696" y="-841"/>
                    <a:pt x="25898" y="2937"/>
                  </a:cubicBezTo>
                  <a:lnTo>
                    <a:pt x="3014" y="25821"/>
                  </a:lnTo>
                  <a:cubicBezTo>
                    <a:pt x="-791" y="29541"/>
                    <a:pt x="-860" y="35642"/>
                    <a:pt x="2859" y="39447"/>
                  </a:cubicBezTo>
                  <a:cubicBezTo>
                    <a:pt x="4701" y="41331"/>
                    <a:pt x="7233" y="42378"/>
                    <a:pt x="9867" y="42346"/>
                  </a:cubicBezTo>
                  <a:close/>
                </a:path>
              </a:pathLst>
            </a:custGeom>
            <a:grpFill/>
            <a:ln w="1203" cap="flat">
              <a:noFill/>
              <a:prstDash val="solid"/>
              <a:miter/>
            </a:ln>
          </p:spPr>
          <p:txBody>
            <a:bodyPr rtlCol="0" anchor="ctr"/>
            <a:lstStyle/>
            <a:p>
              <a:endParaRPr lang="en-AU"/>
            </a:p>
          </p:txBody>
        </p:sp>
      </p:grpSp>
    </p:spTree>
    <p:extLst>
      <p:ext uri="{BB962C8B-B14F-4D97-AF65-F5344CB8AC3E}">
        <p14:creationId xmlns:p14="http://schemas.microsoft.com/office/powerpoint/2010/main" val="3679264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52250" y="1454428"/>
            <a:ext cx="6497823" cy="4760606"/>
          </a:xfrm>
        </p:spPr>
        <p:txBody>
          <a:bodyPr/>
          <a:lstStyle/>
          <a:p>
            <a:pPr>
              <a:lnSpc>
                <a:spcPct val="100000"/>
              </a:lnSpc>
            </a:pPr>
            <a:r>
              <a:rPr lang="en-AU" sz="1600" dirty="0">
                <a:solidFill>
                  <a:srgbClr val="414042"/>
                </a:solidFill>
              </a:rPr>
              <a:t>There are over a billion cars in the world now! </a:t>
            </a:r>
            <a:r>
              <a:rPr lang="en-AU" sz="1100" dirty="0">
                <a:hlinkClick r:id="rId3"/>
              </a:rPr>
              <a:t>Source</a:t>
            </a:r>
            <a:endParaRPr lang="en-US" sz="1100" dirty="0"/>
          </a:p>
          <a:p>
            <a:pPr>
              <a:lnSpc>
                <a:spcPct val="100000"/>
              </a:lnSpc>
            </a:pPr>
            <a:r>
              <a:rPr lang="en-AU" sz="1600" dirty="0">
                <a:solidFill>
                  <a:srgbClr val="414042"/>
                </a:solidFill>
              </a:rPr>
              <a:t>Most cars run on fossil fuels and produce a large amount of emissions such as carbon dioxide, methane and nitrous oxide which all contribute to warming our planet.</a:t>
            </a:r>
          </a:p>
          <a:p>
            <a:pPr algn="ctr">
              <a:lnSpc>
                <a:spcPct val="100000"/>
              </a:lnSpc>
            </a:pPr>
            <a:endParaRPr lang="en-US" sz="500" b="1" dirty="0">
              <a:solidFill>
                <a:srgbClr val="414042"/>
              </a:solidFill>
            </a:endParaRPr>
          </a:p>
          <a:p>
            <a:pPr algn="ctr">
              <a:lnSpc>
                <a:spcPct val="100000"/>
              </a:lnSpc>
            </a:pPr>
            <a:r>
              <a:rPr lang="en-US" sz="1600" b="1" dirty="0">
                <a:solidFill>
                  <a:srgbClr val="414042"/>
                </a:solidFill>
              </a:rPr>
              <a:t>LEARN</a:t>
            </a:r>
            <a:r>
              <a:rPr lang="en-US" sz="1600" dirty="0">
                <a:solidFill>
                  <a:srgbClr val="414042"/>
                </a:solidFill>
              </a:rPr>
              <a:t> </a:t>
            </a:r>
          </a:p>
          <a:p>
            <a:pPr>
              <a:lnSpc>
                <a:spcPct val="100000"/>
              </a:lnSpc>
            </a:pPr>
            <a:endParaRPr lang="en-US" sz="500" b="1" dirty="0">
              <a:solidFill>
                <a:srgbClr val="414042"/>
              </a:solidFill>
            </a:endParaRPr>
          </a:p>
          <a:p>
            <a:pPr>
              <a:lnSpc>
                <a:spcPct val="100000"/>
              </a:lnSpc>
            </a:pPr>
            <a:r>
              <a:rPr lang="en-US" sz="1600" b="1" dirty="0">
                <a:solidFill>
                  <a:srgbClr val="414042"/>
                </a:solidFill>
              </a:rPr>
              <a:t>Learn </a:t>
            </a:r>
            <a:r>
              <a:rPr lang="en-US" sz="1600" dirty="0">
                <a:solidFill>
                  <a:srgbClr val="414042"/>
                </a:solidFill>
              </a:rPr>
              <a:t>about electric cars and hydrogen vehicles </a:t>
            </a:r>
            <a:r>
              <a:rPr lang="en-US" sz="1600" dirty="0">
                <a:hlinkClick r:id="rId4"/>
              </a:rPr>
              <a:t>here</a:t>
            </a:r>
            <a:r>
              <a:rPr lang="en-US" sz="1600" dirty="0">
                <a:solidFill>
                  <a:srgbClr val="414042"/>
                </a:solidFill>
              </a:rPr>
              <a:t>. </a:t>
            </a:r>
            <a:endParaRPr lang="en-AU" sz="1600" dirty="0">
              <a:solidFill>
                <a:srgbClr val="414042"/>
              </a:solidFill>
            </a:endParaRPr>
          </a:p>
          <a:p>
            <a:pPr marL="285750" indent="-285750">
              <a:lnSpc>
                <a:spcPct val="100000"/>
              </a:lnSpc>
              <a:buFont typeface="Arial"/>
              <a:buChar char="•"/>
            </a:pPr>
            <a:r>
              <a:rPr lang="en-US" sz="1600" dirty="0">
                <a:solidFill>
                  <a:srgbClr val="414042"/>
                </a:solidFill>
              </a:rPr>
              <a:t>What are the advantages and disadvantages of using electric cars?</a:t>
            </a:r>
          </a:p>
          <a:p>
            <a:pPr marL="285750" indent="-285750">
              <a:lnSpc>
                <a:spcPct val="100000"/>
              </a:lnSpc>
              <a:buFont typeface="Arial"/>
              <a:buChar char="•"/>
            </a:pPr>
            <a:r>
              <a:rPr lang="en-US" sz="1600" dirty="0">
                <a:solidFill>
                  <a:srgbClr val="414042"/>
                </a:solidFill>
              </a:rPr>
              <a:t>How do you get to work/Church/shops?</a:t>
            </a:r>
            <a:endParaRPr lang="en-AU" sz="1600" dirty="0">
              <a:solidFill>
                <a:srgbClr val="414042"/>
              </a:solidFill>
            </a:endParaRPr>
          </a:p>
          <a:p>
            <a:pPr marL="285750" indent="-285750">
              <a:lnSpc>
                <a:spcPct val="100000"/>
              </a:lnSpc>
              <a:buFont typeface="Arial"/>
              <a:buChar char="•"/>
            </a:pPr>
            <a:r>
              <a:rPr lang="en-US" sz="1600" dirty="0">
                <a:solidFill>
                  <a:srgbClr val="414042"/>
                </a:solidFill>
              </a:rPr>
              <a:t>How can you reduce your carbon emissions?</a:t>
            </a:r>
          </a:p>
          <a:p>
            <a:pPr>
              <a:lnSpc>
                <a:spcPct val="100000"/>
              </a:lnSpc>
            </a:pPr>
            <a:endParaRPr lang="en-AU" sz="1600" dirty="0">
              <a:solidFill>
                <a:srgbClr val="414042"/>
              </a:solidFill>
            </a:endParaRPr>
          </a:p>
          <a:p>
            <a:pPr>
              <a:lnSpc>
                <a:spcPct val="100000"/>
              </a:lnSpc>
            </a:pPr>
            <a:r>
              <a:rPr lang="en-AU" sz="1600" b="1" dirty="0">
                <a:solidFill>
                  <a:srgbClr val="414042"/>
                </a:solidFill>
              </a:rPr>
              <a:t>Read</a:t>
            </a:r>
            <a:r>
              <a:rPr lang="en-AU" sz="1600" dirty="0">
                <a:solidFill>
                  <a:srgbClr val="414042"/>
                </a:solidFill>
              </a:rPr>
              <a:t> </a:t>
            </a:r>
            <a:r>
              <a:rPr lang="en-AU" sz="1600" dirty="0">
                <a:hlinkClick r:id="rId5"/>
              </a:rPr>
              <a:t>‘</a:t>
            </a:r>
            <a:r>
              <a:rPr lang="en-US" sz="1600" i="1" dirty="0">
                <a:hlinkClick r:id="rId5"/>
              </a:rPr>
              <a:t>Meet your bicycle: the transportation incarnation of Catholic Social Teaching’ </a:t>
            </a:r>
            <a:r>
              <a:rPr lang="en-US" sz="1600" i="1" dirty="0"/>
              <a:t> </a:t>
            </a:r>
            <a:r>
              <a:rPr lang="en-US" sz="1000" dirty="0">
                <a:solidFill>
                  <a:srgbClr val="414042"/>
                </a:solidFill>
              </a:rPr>
              <a:t>(April 2021)</a:t>
            </a:r>
            <a:endParaRPr lang="en-AU" sz="1000" dirty="0">
              <a:solidFill>
                <a:srgbClr val="414042"/>
              </a:solidFill>
            </a:endParaRPr>
          </a:p>
          <a:p>
            <a:pPr>
              <a:lnSpc>
                <a:spcPct val="100000"/>
              </a:lnSpc>
            </a:pPr>
            <a:endParaRPr lang="en-US" dirty="0"/>
          </a:p>
          <a:p>
            <a:pPr>
              <a:lnSpc>
                <a:spcPct val="100000"/>
              </a:lnSpc>
            </a:pPr>
            <a:endParaRPr lang="en-US" dirty="0"/>
          </a:p>
          <a:p>
            <a:pPr>
              <a:lnSpc>
                <a:spcPct val="100000"/>
              </a:lnSpc>
            </a:pPr>
            <a:endParaRPr lang="en-US" dirty="0"/>
          </a:p>
        </p:txBody>
      </p:sp>
      <p:pic>
        <p:nvPicPr>
          <p:cNvPr id="14" name="Picture Placeholder 13" descr="chuttersnap-GH5ZA-8adZs-unsplash.jpg" title="An aerial view of an intersection with many cars."/>
          <p:cNvPicPr>
            <a:picLocks noGrp="1" noChangeAspect="1"/>
          </p:cNvPicPr>
          <p:nvPr>
            <p:ph type="pic" sz="quarter" idx="12"/>
          </p:nvPr>
        </p:nvPicPr>
        <p:blipFill>
          <a:blip r:embed="rId6" cstate="print">
            <a:extLst>
              <a:ext uri="{28A0092B-C50C-407E-A947-70E740481C1C}">
                <a14:useLocalDpi xmlns:a14="http://schemas.microsoft.com/office/drawing/2010/main"/>
              </a:ext>
            </a:extLst>
          </a:blip>
          <a:srcRect/>
          <a:stretch>
            <a:fillRect/>
          </a:stretch>
        </p:blipFill>
        <p:spPr>
          <a:xfrm>
            <a:off x="7247388" y="1454428"/>
            <a:ext cx="4691260" cy="4370980"/>
          </a:xfrm>
        </p:spPr>
      </p:pic>
      <p:sp>
        <p:nvSpPr>
          <p:cNvPr id="3" name="Title 2">
            <a:extLst>
              <a:ext uri="{FF2B5EF4-FFF2-40B4-BE49-F238E27FC236}">
                <a16:creationId xmlns:a16="http://schemas.microsoft.com/office/drawing/2014/main" id="{E8DBD392-9315-4810-AE11-70A96E819F8F}"/>
              </a:ext>
            </a:extLst>
          </p:cNvPr>
          <p:cNvSpPr>
            <a:spLocks noGrp="1"/>
          </p:cNvSpPr>
          <p:nvPr>
            <p:ph type="title"/>
          </p:nvPr>
        </p:nvSpPr>
        <p:spPr/>
        <p:txBody>
          <a:bodyPr/>
          <a:lstStyle/>
          <a:p>
            <a:r>
              <a:rPr lang="en-US" dirty="0">
                <a:solidFill>
                  <a:schemeClr val="accent1"/>
                </a:solidFill>
              </a:rPr>
              <a:t>transport</a:t>
            </a:r>
          </a:p>
        </p:txBody>
      </p:sp>
      <p:sp>
        <p:nvSpPr>
          <p:cNvPr id="11" name="Text Placeholder 3">
            <a:extLst>
              <a:ext uri="{FF2B5EF4-FFF2-40B4-BE49-F238E27FC236}">
                <a16:creationId xmlns:a16="http://schemas.microsoft.com/office/drawing/2014/main" id="{8F1B3315-EBE6-4AA5-AE51-ACD939430CD0}"/>
              </a:ext>
            </a:extLst>
          </p:cNvPr>
          <p:cNvSpPr txBox="1">
            <a:spLocks/>
          </p:cNvSpPr>
          <p:nvPr/>
        </p:nvSpPr>
        <p:spPr>
          <a:xfrm>
            <a:off x="479425" y="1234352"/>
            <a:ext cx="6470648" cy="4980682"/>
          </a:xfrm>
          <a:prstGeom prst="rect">
            <a:avLst/>
          </a:prstGeom>
        </p:spPr>
        <p:txBody>
          <a:bodyPr lIns="91440" tIns="45720" rIns="91440" bIns="45720" anchor="t"/>
          <a:lstStyle>
            <a:lvl1pPr marL="0" indent="0" algn="l" defTabSz="685800" rtl="0" eaLnBrk="1" latinLnBrk="0" hangingPunct="1">
              <a:lnSpc>
                <a:spcPct val="90000"/>
              </a:lnSpc>
              <a:spcBef>
                <a:spcPts val="750"/>
              </a:spcBef>
              <a:buFontTx/>
              <a:buNone/>
              <a:defRPr sz="1800" kern="1200" cap="none" baseline="0">
                <a:solidFill>
                  <a:srgbClr val="0C244C"/>
                </a:solidFill>
                <a:latin typeface="Arial"/>
                <a:ea typeface="+mn-ea"/>
                <a:cs typeface="Arial"/>
              </a:defRPr>
            </a:lvl1pPr>
            <a:lvl2pPr marL="0" indent="0" algn="l" defTabSz="685800" rtl="0" eaLnBrk="1" latinLnBrk="0" hangingPunct="1">
              <a:lnSpc>
                <a:spcPct val="90000"/>
              </a:lnSpc>
              <a:spcBef>
                <a:spcPts val="188"/>
              </a:spcBef>
              <a:buFontTx/>
              <a:buNone/>
              <a:defRPr sz="1800" kern="1200" cap="all">
                <a:solidFill>
                  <a:srgbClr val="0C244C"/>
                </a:solidFill>
                <a:latin typeface="Arial"/>
                <a:ea typeface="+mn-ea"/>
                <a:cs typeface="Arial"/>
              </a:defRPr>
            </a:lvl2pPr>
            <a:lvl3pPr marL="0" indent="-13500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3pPr>
            <a:lvl4pPr marL="324000" indent="-17145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4pPr>
            <a:lvl5pPr marL="445500" indent="-13500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dirty="0"/>
          </a:p>
        </p:txBody>
      </p:sp>
      <p:sp>
        <p:nvSpPr>
          <p:cNvPr id="13" name="Rectangle 12"/>
          <p:cNvSpPr/>
          <p:nvPr/>
        </p:nvSpPr>
        <p:spPr>
          <a:xfrm>
            <a:off x="7247387" y="5903940"/>
            <a:ext cx="4691259" cy="246221"/>
          </a:xfrm>
          <a:prstGeom prst="rect">
            <a:avLst/>
          </a:prstGeom>
        </p:spPr>
        <p:txBody>
          <a:bodyPr wrap="square">
            <a:spAutoFit/>
          </a:bodyPr>
          <a:lstStyle/>
          <a:p>
            <a:r>
              <a:rPr lang="en-US" sz="1000" dirty="0">
                <a:solidFill>
                  <a:srgbClr val="414042"/>
                </a:solidFill>
              </a:rPr>
              <a:t>Photo: </a:t>
            </a:r>
            <a:r>
              <a:rPr lang="en-US" sz="1000" u="sng" dirty="0">
                <a:hlinkClick r:id="rId7"/>
              </a:rPr>
              <a:t>CHUTTERSNAP on </a:t>
            </a:r>
            <a:r>
              <a:rPr lang="en-US" sz="1000" u="sng" dirty="0">
                <a:hlinkClick r:id="rId8"/>
              </a:rPr>
              <a:t>Unsplash</a:t>
            </a:r>
            <a:endParaRPr lang="en-US" sz="1000" dirty="0"/>
          </a:p>
        </p:txBody>
      </p:sp>
      <p:pic>
        <p:nvPicPr>
          <p:cNvPr id="7" name="Graphic 25" descr="Internet with solid fill">
            <a:extLst>
              <a:ext uri="{FF2B5EF4-FFF2-40B4-BE49-F238E27FC236}">
                <a16:creationId xmlns:a16="http://schemas.microsoft.com/office/drawing/2014/main" id="{84E3C62E-114D-4C2A-A49F-B46F2EFCA97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13901" y="2648489"/>
            <a:ext cx="658286" cy="648431"/>
          </a:xfrm>
          <a:prstGeom prst="rect">
            <a:avLst/>
          </a:prstGeom>
        </p:spPr>
      </p:pic>
    </p:spTree>
    <p:extLst>
      <p:ext uri="{BB962C8B-B14F-4D97-AF65-F5344CB8AC3E}">
        <p14:creationId xmlns:p14="http://schemas.microsoft.com/office/powerpoint/2010/main" val="16418108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EAE36-34AD-496A-BD0A-EE4000CF240B}"/>
              </a:ext>
            </a:extLst>
          </p:cNvPr>
          <p:cNvSpPr>
            <a:spLocks noGrp="1"/>
          </p:cNvSpPr>
          <p:nvPr>
            <p:ph type="title"/>
          </p:nvPr>
        </p:nvSpPr>
        <p:spPr/>
        <p:txBody>
          <a:bodyPr/>
          <a:lstStyle/>
          <a:p>
            <a:r>
              <a:rPr lang="en-US" dirty="0"/>
              <a:t>SUSTAINABLE DEVELOPMENT GOALS</a:t>
            </a:r>
            <a:endParaRPr lang="en-US" b="0" dirty="0"/>
          </a:p>
        </p:txBody>
      </p:sp>
      <p:sp>
        <p:nvSpPr>
          <p:cNvPr id="9" name="Text Placeholder 8"/>
          <p:cNvSpPr>
            <a:spLocks noGrp="1"/>
          </p:cNvSpPr>
          <p:nvPr>
            <p:ph type="body" sz="quarter" idx="12"/>
          </p:nvPr>
        </p:nvSpPr>
        <p:spPr>
          <a:xfrm>
            <a:off x="5797298" y="3566712"/>
            <a:ext cx="598459" cy="275564"/>
          </a:xfrm>
        </p:spPr>
        <p:txBody>
          <a:bodyPr/>
          <a:lstStyle/>
          <a:p>
            <a:r>
              <a:rPr lang="en-US" dirty="0">
                <a:solidFill>
                  <a:schemeClr val="bg2">
                    <a:lumMod val="25000"/>
                  </a:schemeClr>
                </a:solidFill>
                <a:hlinkClick r:id="rId3"/>
              </a:rPr>
              <a:t>Source</a:t>
            </a:r>
            <a:r>
              <a:rPr lang="en-US" dirty="0">
                <a:solidFill>
                  <a:schemeClr val="bg2">
                    <a:lumMod val="25000"/>
                  </a:schemeClr>
                </a:solidFill>
              </a:rPr>
              <a:t> </a:t>
            </a:r>
            <a:endParaRPr lang="en-US" dirty="0">
              <a:solidFill>
                <a:srgbClr val="00B0F0"/>
              </a:solidFill>
            </a:endParaRPr>
          </a:p>
        </p:txBody>
      </p:sp>
      <p:sp>
        <p:nvSpPr>
          <p:cNvPr id="5" name="Rectangle 4">
            <a:extLst>
              <a:ext uri="{FF2B5EF4-FFF2-40B4-BE49-F238E27FC236}">
                <a16:creationId xmlns:a16="http://schemas.microsoft.com/office/drawing/2014/main" id="{A536C3C9-9507-4ECB-A012-1C542C1A251A}"/>
              </a:ext>
            </a:extLst>
          </p:cNvPr>
          <p:cNvSpPr/>
          <p:nvPr/>
        </p:nvSpPr>
        <p:spPr>
          <a:xfrm>
            <a:off x="8832304" y="7207820"/>
            <a:ext cx="8327921" cy="369332"/>
          </a:xfrm>
          <a:prstGeom prst="rect">
            <a:avLst/>
          </a:prstGeom>
        </p:spPr>
        <p:txBody>
          <a:bodyPr wrap="none">
            <a:spAutoFit/>
          </a:bodyPr>
          <a:lstStyle/>
          <a:p>
            <a:r>
              <a:rPr lang="en-US" dirty="0"/>
              <a:t>Plastic packaging accounts for 50% of waste –I couldn’t find the source for this. </a:t>
            </a:r>
          </a:p>
        </p:txBody>
      </p:sp>
      <p:sp>
        <p:nvSpPr>
          <p:cNvPr id="11" name="Text Placeholder 4">
            <a:extLst>
              <a:ext uri="{FF2B5EF4-FFF2-40B4-BE49-F238E27FC236}">
                <a16:creationId xmlns:a16="http://schemas.microsoft.com/office/drawing/2014/main" id="{25BF8718-7457-4281-A575-96014169EC90}"/>
              </a:ext>
            </a:extLst>
          </p:cNvPr>
          <p:cNvSpPr txBox="1">
            <a:spLocks/>
          </p:cNvSpPr>
          <p:nvPr/>
        </p:nvSpPr>
        <p:spPr>
          <a:xfrm>
            <a:off x="342131" y="3990375"/>
            <a:ext cx="6698749" cy="2056354"/>
          </a:xfrm>
          <a:prstGeom prst="rect">
            <a:avLst/>
          </a:prstGeom>
        </p:spPr>
        <p:txBody>
          <a:bodyPr lIns="91440" tIns="45720" rIns="91440" bIns="45720" numCol="1" spcCol="288000" anchor="t"/>
          <a:lstStyle>
            <a:lvl1pPr marL="0" indent="0" algn="l" defTabSz="685800" rtl="0" eaLnBrk="1" latinLnBrk="0" hangingPunct="1">
              <a:lnSpc>
                <a:spcPct val="90000"/>
              </a:lnSpc>
              <a:spcBef>
                <a:spcPts val="750"/>
              </a:spcBef>
              <a:buFontTx/>
              <a:buNone/>
              <a:defRPr sz="1800" kern="1200" cap="none" baseline="0">
                <a:solidFill>
                  <a:srgbClr val="0C244C"/>
                </a:solidFill>
                <a:latin typeface="Arial"/>
                <a:ea typeface="+mn-ea"/>
                <a:cs typeface="Arial"/>
              </a:defRPr>
            </a:lvl1pPr>
            <a:lvl2pPr marL="0" indent="0" algn="l" defTabSz="685800" rtl="0" eaLnBrk="1" latinLnBrk="0" hangingPunct="1">
              <a:lnSpc>
                <a:spcPct val="90000"/>
              </a:lnSpc>
              <a:spcBef>
                <a:spcPts val="188"/>
              </a:spcBef>
              <a:buFontTx/>
              <a:buNone/>
              <a:defRPr sz="1800" kern="1200" cap="all">
                <a:solidFill>
                  <a:srgbClr val="0C244C"/>
                </a:solidFill>
                <a:latin typeface="Arial"/>
                <a:ea typeface="+mn-ea"/>
                <a:cs typeface="Arial"/>
              </a:defRPr>
            </a:lvl2pPr>
            <a:lvl3pPr marL="0" indent="-13500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3pPr>
            <a:lvl4pPr marL="324000" indent="-17145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4pPr>
            <a:lvl5pPr marL="445500" indent="-13500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US" sz="1600" dirty="0">
                <a:solidFill>
                  <a:srgbClr val="414042"/>
                </a:solidFill>
                <a:latin typeface="Roboto"/>
                <a:ea typeface="Roboto"/>
              </a:rPr>
              <a:t>I</a:t>
            </a:r>
            <a:r>
              <a:rPr lang="en-US" sz="1600" dirty="0">
                <a:solidFill>
                  <a:srgbClr val="414042"/>
                </a:solidFill>
                <a:ea typeface="Roboto"/>
              </a:rPr>
              <a:t>n 2015, the Sustainable Development Goals (SDGs) were released by the United Nations. </a:t>
            </a:r>
            <a:endParaRPr lang="en-US" sz="1600" dirty="0">
              <a:solidFill>
                <a:srgbClr val="414042"/>
              </a:solidFill>
            </a:endParaRPr>
          </a:p>
          <a:p>
            <a:r>
              <a:rPr lang="en-AU" sz="1600" b="1" dirty="0">
                <a:solidFill>
                  <a:srgbClr val="414042"/>
                </a:solidFill>
              </a:rPr>
              <a:t>17 goals </a:t>
            </a:r>
            <a:r>
              <a:rPr lang="en-AU" sz="1600" dirty="0">
                <a:solidFill>
                  <a:srgbClr val="414042"/>
                </a:solidFill>
              </a:rPr>
              <a:t>to achieve </a:t>
            </a:r>
            <a:r>
              <a:rPr lang="en-AU" sz="1600" b="1" dirty="0">
                <a:solidFill>
                  <a:srgbClr val="414042"/>
                </a:solidFill>
              </a:rPr>
              <a:t>3</a:t>
            </a:r>
            <a:r>
              <a:rPr lang="en-AU" sz="1600" dirty="0">
                <a:solidFill>
                  <a:srgbClr val="414042"/>
                </a:solidFill>
              </a:rPr>
              <a:t> extraordinary things in the next </a:t>
            </a:r>
            <a:r>
              <a:rPr lang="en-AU" sz="1600" b="1" dirty="0">
                <a:solidFill>
                  <a:srgbClr val="414042"/>
                </a:solidFill>
              </a:rPr>
              <a:t>15 years</a:t>
            </a:r>
            <a:r>
              <a:rPr lang="en-AU" sz="1600" dirty="0">
                <a:solidFill>
                  <a:srgbClr val="414042"/>
                </a:solidFill>
              </a:rPr>
              <a:t>: </a:t>
            </a:r>
          </a:p>
          <a:p>
            <a:pPr marL="342900" indent="-342900">
              <a:buFont typeface="Arial" panose="020B0604020202020204" pitchFamily="34" charset="0"/>
              <a:buChar char="•"/>
            </a:pPr>
            <a:r>
              <a:rPr lang="en-AU" sz="1600" dirty="0">
                <a:solidFill>
                  <a:srgbClr val="414042"/>
                </a:solidFill>
              </a:rPr>
              <a:t>End extreme poverty. </a:t>
            </a:r>
          </a:p>
          <a:p>
            <a:pPr marL="342900" indent="-342900">
              <a:buFont typeface="Arial" panose="020B0604020202020204" pitchFamily="34" charset="0"/>
              <a:buChar char="•"/>
            </a:pPr>
            <a:r>
              <a:rPr lang="en-AU" sz="1600" dirty="0">
                <a:solidFill>
                  <a:srgbClr val="414042"/>
                </a:solidFill>
              </a:rPr>
              <a:t>Fight inequality and injustice. </a:t>
            </a:r>
          </a:p>
          <a:p>
            <a:pPr marL="342900" indent="-342900">
              <a:buFont typeface="Arial" panose="020B0604020202020204" pitchFamily="34" charset="0"/>
              <a:buChar char="•"/>
            </a:pPr>
            <a:r>
              <a:rPr lang="en-AU" sz="1600" dirty="0">
                <a:solidFill>
                  <a:srgbClr val="414042"/>
                </a:solidFill>
              </a:rPr>
              <a:t>Fix climate change. </a:t>
            </a:r>
            <a:endParaRPr lang="en-AU" sz="1600" dirty="0">
              <a:solidFill>
                <a:srgbClr val="414042"/>
              </a:solidFill>
              <a:ea typeface="Roboto"/>
            </a:endParaRPr>
          </a:p>
          <a:p>
            <a:endParaRPr lang="en-US" dirty="0"/>
          </a:p>
        </p:txBody>
      </p:sp>
      <p:sp>
        <p:nvSpPr>
          <p:cNvPr id="13" name="Rectangle 12">
            <a:extLst>
              <a:ext uri="{FF2B5EF4-FFF2-40B4-BE49-F238E27FC236}">
                <a16:creationId xmlns:a16="http://schemas.microsoft.com/office/drawing/2014/main" id="{50BB675E-4C46-4C0C-A137-366347F32CC1}"/>
              </a:ext>
            </a:extLst>
          </p:cNvPr>
          <p:cNvSpPr/>
          <p:nvPr/>
        </p:nvSpPr>
        <p:spPr>
          <a:xfrm>
            <a:off x="7594796" y="1613239"/>
            <a:ext cx="4117827" cy="4293483"/>
          </a:xfrm>
          <a:prstGeom prst="rect">
            <a:avLst/>
          </a:prstGeom>
        </p:spPr>
        <p:txBody>
          <a:bodyPr wrap="square">
            <a:spAutoFit/>
          </a:bodyPr>
          <a:lstStyle/>
          <a:p>
            <a:pPr algn="ctr">
              <a:spcAft>
                <a:spcPts val="1200"/>
              </a:spcAft>
            </a:pPr>
            <a:r>
              <a:rPr lang="en-US" sz="1600" b="1" dirty="0">
                <a:solidFill>
                  <a:srgbClr val="414042"/>
                </a:solidFill>
              </a:rPr>
              <a:t>LEARN</a:t>
            </a:r>
            <a:endParaRPr lang="en-US" sz="1600" dirty="0">
              <a:solidFill>
                <a:srgbClr val="414042"/>
              </a:solidFill>
            </a:endParaRPr>
          </a:p>
          <a:p>
            <a:r>
              <a:rPr lang="en-US" sz="1600" dirty="0">
                <a:solidFill>
                  <a:srgbClr val="414042"/>
                </a:solidFill>
              </a:rPr>
              <a:t>Learn more about the SDGs at:</a:t>
            </a:r>
          </a:p>
          <a:p>
            <a:pPr marL="285750" indent="-285750">
              <a:buFont typeface="Arial" panose="020B0604020202020204" pitchFamily="34" charset="0"/>
              <a:buChar char="•"/>
            </a:pPr>
            <a:r>
              <a:rPr lang="en-US" sz="1600" dirty="0">
                <a:solidFill>
                  <a:srgbClr val="414042"/>
                </a:solidFill>
                <a:ea typeface="+mn-lt"/>
                <a:cs typeface="+mn-lt"/>
                <a:hlinkClick r:id="rId4">
                  <a:extLst>
                    <a:ext uri="{A12FA001-AC4F-418D-AE19-62706E023703}">
                      <ahyp:hlinkClr xmlns:ahyp="http://schemas.microsoft.com/office/drawing/2018/hyperlinkcolor" val="tx"/>
                    </a:ext>
                  </a:extLst>
                </a:hlinkClick>
              </a:rPr>
              <a:t>UN SDGs</a:t>
            </a:r>
          </a:p>
          <a:p>
            <a:pPr marL="285750" indent="-285750">
              <a:buFont typeface="Arial" panose="020B0604020202020204" pitchFamily="34" charset="0"/>
              <a:buChar char="•"/>
            </a:pPr>
            <a:r>
              <a:rPr lang="en-US" sz="1600" dirty="0">
                <a:solidFill>
                  <a:srgbClr val="414042"/>
                </a:solidFill>
                <a:ea typeface="+mn-lt"/>
                <a:cs typeface="+mn-lt"/>
                <a:hlinkClick r:id="rId5">
                  <a:extLst>
                    <a:ext uri="{A12FA001-AC4F-418D-AE19-62706E023703}">
                      <ahyp:hlinkClr xmlns:ahyp="http://schemas.microsoft.com/office/drawing/2018/hyperlinkcolor" val="tx"/>
                    </a:ext>
                  </a:extLst>
                </a:hlinkClick>
              </a:rPr>
              <a:t>Caritas Australia - SDGs</a:t>
            </a:r>
            <a:endParaRPr lang="en-US" sz="1600" dirty="0">
              <a:solidFill>
                <a:srgbClr val="414042"/>
              </a:solidFill>
              <a:ea typeface="+mn-lt"/>
              <a:cs typeface="+mn-lt"/>
            </a:endParaRPr>
          </a:p>
          <a:p>
            <a:pPr>
              <a:spcAft>
                <a:spcPts val="600"/>
              </a:spcAft>
            </a:pPr>
            <a:endParaRPr lang="en-US" sz="500" dirty="0">
              <a:solidFill>
                <a:srgbClr val="414042"/>
              </a:solidFill>
              <a:ea typeface="+mn-lt"/>
              <a:cs typeface="+mn-lt"/>
            </a:endParaRPr>
          </a:p>
          <a:p>
            <a:pPr>
              <a:spcAft>
                <a:spcPts val="600"/>
              </a:spcAft>
            </a:pPr>
            <a:endParaRPr lang="en-US" sz="500" dirty="0">
              <a:solidFill>
                <a:srgbClr val="414042"/>
              </a:solidFill>
              <a:ea typeface="+mn-lt"/>
              <a:cs typeface="+mn-lt"/>
            </a:endParaRPr>
          </a:p>
          <a:p>
            <a:pPr algn="ctr">
              <a:spcAft>
                <a:spcPts val="600"/>
              </a:spcAft>
            </a:pPr>
            <a:r>
              <a:rPr lang="en-US" sz="1600" b="1" dirty="0">
                <a:solidFill>
                  <a:srgbClr val="414042"/>
                </a:solidFill>
              </a:rPr>
              <a:t>DISCUSS</a:t>
            </a:r>
            <a:r>
              <a:rPr lang="en-US" sz="1600" dirty="0">
                <a:solidFill>
                  <a:srgbClr val="414042"/>
                </a:solidFill>
              </a:rPr>
              <a:t> </a:t>
            </a:r>
          </a:p>
          <a:p>
            <a:pPr>
              <a:spcAft>
                <a:spcPts val="600"/>
              </a:spcAft>
            </a:pPr>
            <a:r>
              <a:rPr lang="en-US" sz="1600" dirty="0">
                <a:solidFill>
                  <a:srgbClr val="414042"/>
                </a:solidFill>
              </a:rPr>
              <a:t>Consider how the topic "Care for our Common Home" fits into the objectives of each goal. </a:t>
            </a:r>
          </a:p>
          <a:p>
            <a:pPr>
              <a:spcAft>
                <a:spcPts val="600"/>
              </a:spcAft>
            </a:pPr>
            <a:endParaRPr lang="en-US" sz="500" dirty="0">
              <a:solidFill>
                <a:srgbClr val="414042"/>
              </a:solidFill>
            </a:endParaRPr>
          </a:p>
          <a:p>
            <a:pPr algn="ctr">
              <a:spcAft>
                <a:spcPts val="600"/>
              </a:spcAft>
            </a:pPr>
            <a:r>
              <a:rPr lang="en-US" sz="1600" b="1" dirty="0">
                <a:solidFill>
                  <a:srgbClr val="414042"/>
                </a:solidFill>
              </a:rPr>
              <a:t>REFLECT</a:t>
            </a:r>
            <a:r>
              <a:rPr lang="en-US" sz="1600" dirty="0">
                <a:solidFill>
                  <a:srgbClr val="414042"/>
                </a:solidFill>
              </a:rPr>
              <a:t> </a:t>
            </a:r>
          </a:p>
          <a:p>
            <a:pPr>
              <a:spcAft>
                <a:spcPts val="600"/>
              </a:spcAft>
            </a:pPr>
            <a:r>
              <a:rPr lang="en-US" sz="1600" dirty="0">
                <a:solidFill>
                  <a:srgbClr val="414042"/>
                </a:solidFill>
              </a:rPr>
              <a:t>In particular, think about: </a:t>
            </a:r>
          </a:p>
          <a:p>
            <a:pPr marL="285750" indent="-285750">
              <a:spcAft>
                <a:spcPts val="600"/>
              </a:spcAft>
              <a:buFont typeface="Arial" panose="020B0604020202020204" pitchFamily="34" charset="0"/>
              <a:buChar char="•"/>
            </a:pPr>
            <a:r>
              <a:rPr lang="en-US" sz="1600" dirty="0">
                <a:solidFill>
                  <a:srgbClr val="414042"/>
                </a:solidFill>
              </a:rPr>
              <a:t>How the state of the environment affects the achievement of each goal.</a:t>
            </a:r>
          </a:p>
          <a:p>
            <a:pPr marL="285750" indent="-285750">
              <a:spcAft>
                <a:spcPts val="600"/>
              </a:spcAft>
              <a:buFont typeface="Arial" panose="020B0604020202020204" pitchFamily="34" charset="0"/>
              <a:buChar char="•"/>
            </a:pPr>
            <a:r>
              <a:rPr lang="en-US" sz="1600" dirty="0">
                <a:solidFill>
                  <a:srgbClr val="414042"/>
                </a:solidFill>
              </a:rPr>
              <a:t>How the goals are interconnected.</a:t>
            </a:r>
            <a:endParaRPr lang="en-AU" sz="1600" dirty="0">
              <a:solidFill>
                <a:srgbClr val="414042"/>
              </a:solidFill>
            </a:endParaRPr>
          </a:p>
        </p:txBody>
      </p:sp>
      <p:sp>
        <p:nvSpPr>
          <p:cNvPr id="14" name="Round Diagonal Corner Rectangle 5">
            <a:extLst>
              <a:ext uri="{FF2B5EF4-FFF2-40B4-BE49-F238E27FC236}">
                <a16:creationId xmlns:a16="http://schemas.microsoft.com/office/drawing/2014/main" id="{60B0495A-5933-4557-BBA3-A37ED86D9BE2}"/>
              </a:ext>
            </a:extLst>
          </p:cNvPr>
          <p:cNvSpPr/>
          <p:nvPr/>
        </p:nvSpPr>
        <p:spPr>
          <a:xfrm>
            <a:off x="7361449" y="1340085"/>
            <a:ext cx="4544896" cy="4706644"/>
          </a:xfrm>
          <a:prstGeom prst="round2DiagRect">
            <a:avLst/>
          </a:prstGeom>
          <a:noFill/>
          <a:ln w="508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spcCol="288000" rtlCol="0" anchor="ctr"/>
          <a:lstStyle/>
          <a:p>
            <a:pPr algn="ctr"/>
            <a:endParaRPr lang="en-AU" sz="1950" b="1" dirty="0">
              <a:solidFill>
                <a:srgbClr val="0C244C"/>
              </a:solidFill>
              <a:latin typeface="Arial" panose="020B0604020202020204" pitchFamily="34" charset="0"/>
              <a:ea typeface="Roboto" pitchFamily="2" charset="0"/>
            </a:endParaRPr>
          </a:p>
        </p:txBody>
      </p:sp>
      <p:pic>
        <p:nvPicPr>
          <p:cNvPr id="15" name="Graphic 25" descr="Internet with solid fill">
            <a:extLst>
              <a:ext uri="{FF2B5EF4-FFF2-40B4-BE49-F238E27FC236}">
                <a16:creationId xmlns:a16="http://schemas.microsoft.com/office/drawing/2014/main" id="{76CB8AA8-0589-4923-B7FF-113F06167EA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15009" y="1496789"/>
            <a:ext cx="548207" cy="540000"/>
          </a:xfrm>
          <a:prstGeom prst="rect">
            <a:avLst/>
          </a:prstGeom>
        </p:spPr>
      </p:pic>
      <p:grpSp>
        <p:nvGrpSpPr>
          <p:cNvPr id="16" name="Group 15">
            <a:extLst>
              <a:ext uri="{FF2B5EF4-FFF2-40B4-BE49-F238E27FC236}">
                <a16:creationId xmlns:a16="http://schemas.microsoft.com/office/drawing/2014/main" id="{B2080D4F-9B15-4D28-A0BC-5230A2F043E3}"/>
              </a:ext>
            </a:extLst>
          </p:cNvPr>
          <p:cNvGrpSpPr>
            <a:grpSpLocks noChangeAspect="1"/>
          </p:cNvGrpSpPr>
          <p:nvPr/>
        </p:nvGrpSpPr>
        <p:grpSpPr>
          <a:xfrm>
            <a:off x="8574346" y="4170300"/>
            <a:ext cx="458313" cy="468000"/>
            <a:chOff x="7123713" y="4147693"/>
            <a:chExt cx="309778" cy="316325"/>
          </a:xfrm>
          <a:solidFill>
            <a:srgbClr val="414042"/>
          </a:solidFill>
        </p:grpSpPr>
        <p:sp>
          <p:nvSpPr>
            <p:cNvPr id="17" name="Freeform: Shape 16">
              <a:extLst>
                <a:ext uri="{FF2B5EF4-FFF2-40B4-BE49-F238E27FC236}">
                  <a16:creationId xmlns:a16="http://schemas.microsoft.com/office/drawing/2014/main" id="{75FCE494-1CF3-4650-97E3-EE3969588E29}"/>
                </a:ext>
              </a:extLst>
            </p:cNvPr>
            <p:cNvSpPr/>
            <p:nvPr/>
          </p:nvSpPr>
          <p:spPr>
            <a:xfrm>
              <a:off x="7193866" y="4219145"/>
              <a:ext cx="166211" cy="216797"/>
            </a:xfrm>
            <a:custGeom>
              <a:avLst/>
              <a:gdLst>
                <a:gd name="connsiteX0" fmla="*/ 138441 w 166210"/>
                <a:gd name="connsiteY0" fmla="*/ 21217 h 216796"/>
                <a:gd name="connsiteX1" fmla="*/ 73583 w 166210"/>
                <a:gd name="connsiteY1" fmla="*/ 645 h 216796"/>
                <a:gd name="connsiteX2" fmla="*/ 799 w 166210"/>
                <a:gd name="connsiteY2" fmla="*/ 72417 h 216796"/>
                <a:gd name="connsiteX3" fmla="*/ 35812 w 166210"/>
                <a:gd name="connsiteY3" fmla="*/ 151307 h 216796"/>
                <a:gd name="connsiteX4" fmla="*/ 38329 w 166210"/>
                <a:gd name="connsiteY4" fmla="*/ 155715 h 216796"/>
                <a:gd name="connsiteX5" fmla="*/ 38329 w 166210"/>
                <a:gd name="connsiteY5" fmla="*/ 199339 h 216796"/>
                <a:gd name="connsiteX6" fmla="*/ 56395 w 166210"/>
                <a:gd name="connsiteY6" fmla="*/ 217405 h 216796"/>
                <a:gd name="connsiteX7" fmla="*/ 109872 w 166210"/>
                <a:gd name="connsiteY7" fmla="*/ 217405 h 216796"/>
                <a:gd name="connsiteX8" fmla="*/ 127938 w 166210"/>
                <a:gd name="connsiteY8" fmla="*/ 199339 h 216796"/>
                <a:gd name="connsiteX9" fmla="*/ 127938 w 166210"/>
                <a:gd name="connsiteY9" fmla="*/ 155980 h 216796"/>
                <a:gd name="connsiteX10" fmla="*/ 130612 w 166210"/>
                <a:gd name="connsiteY10" fmla="*/ 151222 h 216796"/>
                <a:gd name="connsiteX11" fmla="*/ 151233 w 166210"/>
                <a:gd name="connsiteY11" fmla="*/ 35672 h 216796"/>
                <a:gd name="connsiteX12" fmla="*/ 138441 w 166210"/>
                <a:gd name="connsiteY12" fmla="*/ 21241 h 216796"/>
                <a:gd name="connsiteX13" fmla="*/ 57744 w 166210"/>
                <a:gd name="connsiteY13" fmla="*/ 198038 h 216796"/>
                <a:gd name="connsiteX14" fmla="*/ 57744 w 166210"/>
                <a:gd name="connsiteY14" fmla="*/ 184970 h 216796"/>
                <a:gd name="connsiteX15" fmla="*/ 108631 w 166210"/>
                <a:gd name="connsiteY15" fmla="*/ 184970 h 216796"/>
                <a:gd name="connsiteX16" fmla="*/ 108631 w 166210"/>
                <a:gd name="connsiteY16" fmla="*/ 198014 h 216796"/>
                <a:gd name="connsiteX17" fmla="*/ 119519 w 166210"/>
                <a:gd name="connsiteY17" fmla="*/ 135384 h 216796"/>
                <a:gd name="connsiteX18" fmla="*/ 108583 w 166210"/>
                <a:gd name="connsiteY18" fmla="*/ 156016 h 216796"/>
                <a:gd name="connsiteX19" fmla="*/ 108583 w 166210"/>
                <a:gd name="connsiteY19" fmla="*/ 169542 h 216796"/>
                <a:gd name="connsiteX20" fmla="*/ 57696 w 166210"/>
                <a:gd name="connsiteY20" fmla="*/ 169542 h 216796"/>
                <a:gd name="connsiteX21" fmla="*/ 57696 w 166210"/>
                <a:gd name="connsiteY21" fmla="*/ 155775 h 216796"/>
                <a:gd name="connsiteX22" fmla="*/ 46856 w 166210"/>
                <a:gd name="connsiteY22" fmla="*/ 135468 h 216796"/>
                <a:gd name="connsiteX23" fmla="*/ 30791 w 166210"/>
                <a:gd name="connsiteY23" fmla="*/ 46911 h 216796"/>
                <a:gd name="connsiteX24" fmla="*/ 75762 w 166210"/>
                <a:gd name="connsiteY24" fmla="*/ 19940 h 216796"/>
                <a:gd name="connsiteX25" fmla="*/ 146343 w 166210"/>
                <a:gd name="connsiteY25" fmla="*/ 75815 h 216796"/>
                <a:gd name="connsiteX26" fmla="*/ 119519 w 166210"/>
                <a:gd name="connsiteY26" fmla="*/ 135384 h 21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6210" h="216796">
                  <a:moveTo>
                    <a:pt x="138441" y="21217"/>
                  </a:moveTo>
                  <a:cubicBezTo>
                    <a:pt x="120726" y="5456"/>
                    <a:pt x="97143" y="-2024"/>
                    <a:pt x="73583" y="645"/>
                  </a:cubicBezTo>
                  <a:cubicBezTo>
                    <a:pt x="36101" y="4848"/>
                    <a:pt x="5496" y="35031"/>
                    <a:pt x="799" y="72417"/>
                  </a:cubicBezTo>
                  <a:cubicBezTo>
                    <a:pt x="-3171" y="103187"/>
                    <a:pt x="10330" y="133607"/>
                    <a:pt x="35812" y="151307"/>
                  </a:cubicBezTo>
                  <a:cubicBezTo>
                    <a:pt x="37330" y="152268"/>
                    <a:pt x="38272" y="153919"/>
                    <a:pt x="38329" y="155715"/>
                  </a:cubicBezTo>
                  <a:lnTo>
                    <a:pt x="38329" y="199339"/>
                  </a:lnTo>
                  <a:cubicBezTo>
                    <a:pt x="38329" y="209317"/>
                    <a:pt x="46418" y="217405"/>
                    <a:pt x="56395" y="217405"/>
                  </a:cubicBezTo>
                  <a:lnTo>
                    <a:pt x="109872" y="217405"/>
                  </a:lnTo>
                  <a:cubicBezTo>
                    <a:pt x="119850" y="217405"/>
                    <a:pt x="127938" y="209317"/>
                    <a:pt x="127938" y="199339"/>
                  </a:cubicBezTo>
                  <a:lnTo>
                    <a:pt x="127938" y="155980"/>
                  </a:lnTo>
                  <a:cubicBezTo>
                    <a:pt x="127986" y="154049"/>
                    <a:pt x="128988" y="152267"/>
                    <a:pt x="130612" y="151222"/>
                  </a:cubicBezTo>
                  <a:cubicBezTo>
                    <a:pt x="168214" y="125008"/>
                    <a:pt x="177447" y="73275"/>
                    <a:pt x="151233" y="35672"/>
                  </a:cubicBezTo>
                  <a:cubicBezTo>
                    <a:pt x="147544" y="30381"/>
                    <a:pt x="143251" y="25538"/>
                    <a:pt x="138441" y="21241"/>
                  </a:cubicBezTo>
                  <a:close/>
                  <a:moveTo>
                    <a:pt x="57744" y="198038"/>
                  </a:moveTo>
                  <a:lnTo>
                    <a:pt x="57744" y="184970"/>
                  </a:lnTo>
                  <a:lnTo>
                    <a:pt x="108631" y="184970"/>
                  </a:lnTo>
                  <a:lnTo>
                    <a:pt x="108631" y="198014"/>
                  </a:lnTo>
                  <a:close/>
                  <a:moveTo>
                    <a:pt x="119519" y="135384"/>
                  </a:moveTo>
                  <a:cubicBezTo>
                    <a:pt x="112727" y="140066"/>
                    <a:pt x="108646" y="147767"/>
                    <a:pt x="108583" y="156016"/>
                  </a:cubicBezTo>
                  <a:lnTo>
                    <a:pt x="108583" y="169542"/>
                  </a:lnTo>
                  <a:lnTo>
                    <a:pt x="57696" y="169542"/>
                  </a:lnTo>
                  <a:lnTo>
                    <a:pt x="57696" y="155775"/>
                  </a:lnTo>
                  <a:cubicBezTo>
                    <a:pt x="57625" y="147640"/>
                    <a:pt x="53576" y="140054"/>
                    <a:pt x="46856" y="135468"/>
                  </a:cubicBezTo>
                  <a:cubicBezTo>
                    <a:pt x="17965" y="115450"/>
                    <a:pt x="10773" y="75801"/>
                    <a:pt x="30791" y="46911"/>
                  </a:cubicBezTo>
                  <a:cubicBezTo>
                    <a:pt x="41209" y="31876"/>
                    <a:pt x="57593" y="22050"/>
                    <a:pt x="75762" y="19940"/>
                  </a:cubicBezTo>
                  <a:cubicBezTo>
                    <a:pt x="110682" y="15879"/>
                    <a:pt x="142282" y="40896"/>
                    <a:pt x="146343" y="75815"/>
                  </a:cubicBezTo>
                  <a:cubicBezTo>
                    <a:pt x="149050" y="99096"/>
                    <a:pt x="138745" y="121980"/>
                    <a:pt x="119519" y="135384"/>
                  </a:cubicBezTo>
                  <a:close/>
                </a:path>
              </a:pathLst>
            </a:custGeom>
            <a:grpFill/>
            <a:ln w="1203"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E187673C-5490-4091-94E7-40EEF6A0294F}"/>
                </a:ext>
              </a:extLst>
            </p:cNvPr>
            <p:cNvSpPr/>
            <p:nvPr/>
          </p:nvSpPr>
          <p:spPr>
            <a:xfrm>
              <a:off x="7238097" y="4444747"/>
              <a:ext cx="77083" cy="19271"/>
            </a:xfrm>
            <a:custGeom>
              <a:avLst/>
              <a:gdLst>
                <a:gd name="connsiteX0" fmla="*/ 68014 w 77083"/>
                <a:gd name="connsiteY0" fmla="*/ 114 h 19270"/>
                <a:gd name="connsiteX1" fmla="*/ 9792 w 77083"/>
                <a:gd name="connsiteY1" fmla="*/ 114 h 19270"/>
                <a:gd name="connsiteX2" fmla="*/ 114 w 77083"/>
                <a:gd name="connsiteY2" fmla="*/ 9792 h 19270"/>
                <a:gd name="connsiteX3" fmla="*/ 9792 w 77083"/>
                <a:gd name="connsiteY3" fmla="*/ 19469 h 19270"/>
                <a:gd name="connsiteX4" fmla="*/ 68014 w 77083"/>
                <a:gd name="connsiteY4" fmla="*/ 19469 h 19270"/>
                <a:gd name="connsiteX5" fmla="*/ 77691 w 77083"/>
                <a:gd name="connsiteY5" fmla="*/ 9792 h 19270"/>
                <a:gd name="connsiteX6" fmla="*/ 68014 w 77083"/>
                <a:gd name="connsiteY6" fmla="*/ 114 h 1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83" h="19270">
                  <a:moveTo>
                    <a:pt x="68014" y="114"/>
                  </a:moveTo>
                  <a:lnTo>
                    <a:pt x="9792" y="114"/>
                  </a:lnTo>
                  <a:cubicBezTo>
                    <a:pt x="4447" y="114"/>
                    <a:pt x="114" y="4447"/>
                    <a:pt x="114" y="9792"/>
                  </a:cubicBezTo>
                  <a:cubicBezTo>
                    <a:pt x="114" y="15137"/>
                    <a:pt x="4447" y="19469"/>
                    <a:pt x="9792" y="19469"/>
                  </a:cubicBezTo>
                  <a:lnTo>
                    <a:pt x="68014" y="19469"/>
                  </a:lnTo>
                  <a:cubicBezTo>
                    <a:pt x="73358" y="19469"/>
                    <a:pt x="77691" y="15137"/>
                    <a:pt x="77691" y="9792"/>
                  </a:cubicBezTo>
                  <a:cubicBezTo>
                    <a:pt x="77691" y="4447"/>
                    <a:pt x="73358" y="114"/>
                    <a:pt x="68014" y="114"/>
                  </a:cubicBezTo>
                  <a:close/>
                </a:path>
              </a:pathLst>
            </a:custGeom>
            <a:grpFill/>
            <a:ln w="1203"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2AAC1922-D008-454F-9C0B-5B1D2695F487}"/>
                </a:ext>
              </a:extLst>
            </p:cNvPr>
            <p:cNvSpPr/>
            <p:nvPr/>
          </p:nvSpPr>
          <p:spPr>
            <a:xfrm>
              <a:off x="7123713" y="4292989"/>
              <a:ext cx="51790" cy="19271"/>
            </a:xfrm>
            <a:custGeom>
              <a:avLst/>
              <a:gdLst>
                <a:gd name="connsiteX0" fmla="*/ 51886 w 51790"/>
                <a:gd name="connsiteY0" fmla="*/ 9750 h 19270"/>
                <a:gd name="connsiteX1" fmla="*/ 42251 w 51790"/>
                <a:gd name="connsiteY1" fmla="*/ 114 h 19270"/>
                <a:gd name="connsiteX2" fmla="*/ 9792 w 51790"/>
                <a:gd name="connsiteY2" fmla="*/ 114 h 19270"/>
                <a:gd name="connsiteX3" fmla="*/ 114 w 51790"/>
                <a:gd name="connsiteY3" fmla="*/ 9792 h 19270"/>
                <a:gd name="connsiteX4" fmla="*/ 9792 w 51790"/>
                <a:gd name="connsiteY4" fmla="*/ 19469 h 19270"/>
                <a:gd name="connsiteX5" fmla="*/ 42203 w 51790"/>
                <a:gd name="connsiteY5" fmla="*/ 19469 h 19270"/>
                <a:gd name="connsiteX6" fmla="*/ 51887 w 51790"/>
                <a:gd name="connsiteY6" fmla="*/ 9882 h 19270"/>
                <a:gd name="connsiteX7" fmla="*/ 51886 w 51790"/>
                <a:gd name="connsiteY7" fmla="*/ 9750 h 1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90" h="19270">
                  <a:moveTo>
                    <a:pt x="51886" y="9750"/>
                  </a:moveTo>
                  <a:cubicBezTo>
                    <a:pt x="51886" y="4428"/>
                    <a:pt x="47572" y="114"/>
                    <a:pt x="42251" y="114"/>
                  </a:cubicBezTo>
                  <a:lnTo>
                    <a:pt x="9792" y="114"/>
                  </a:lnTo>
                  <a:cubicBezTo>
                    <a:pt x="4447" y="114"/>
                    <a:pt x="114" y="4447"/>
                    <a:pt x="114" y="9792"/>
                  </a:cubicBezTo>
                  <a:cubicBezTo>
                    <a:pt x="114" y="15137"/>
                    <a:pt x="4447" y="19469"/>
                    <a:pt x="9792" y="19469"/>
                  </a:cubicBezTo>
                  <a:lnTo>
                    <a:pt x="42203" y="19469"/>
                  </a:lnTo>
                  <a:cubicBezTo>
                    <a:pt x="47524" y="19496"/>
                    <a:pt x="51860" y="15204"/>
                    <a:pt x="51887" y="9882"/>
                  </a:cubicBezTo>
                  <a:cubicBezTo>
                    <a:pt x="51887" y="9838"/>
                    <a:pt x="51887" y="9794"/>
                    <a:pt x="51886" y="9750"/>
                  </a:cubicBezTo>
                  <a:close/>
                </a:path>
              </a:pathLst>
            </a:custGeom>
            <a:grpFill/>
            <a:ln w="1203"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89DD872F-258C-4BC8-B76E-BE12225063F8}"/>
                </a:ext>
              </a:extLst>
            </p:cNvPr>
            <p:cNvSpPr/>
            <p:nvPr/>
          </p:nvSpPr>
          <p:spPr>
            <a:xfrm>
              <a:off x="7381701" y="4292893"/>
              <a:ext cx="51790" cy="19271"/>
            </a:xfrm>
            <a:custGeom>
              <a:avLst/>
              <a:gdLst>
                <a:gd name="connsiteX0" fmla="*/ 42203 w 51790"/>
                <a:gd name="connsiteY0" fmla="*/ 114 h 19270"/>
                <a:gd name="connsiteX1" fmla="*/ 9792 w 51790"/>
                <a:gd name="connsiteY1" fmla="*/ 114 h 19270"/>
                <a:gd name="connsiteX2" fmla="*/ 114 w 51790"/>
                <a:gd name="connsiteY2" fmla="*/ 9792 h 19270"/>
                <a:gd name="connsiteX3" fmla="*/ 9792 w 51790"/>
                <a:gd name="connsiteY3" fmla="*/ 19469 h 19270"/>
                <a:gd name="connsiteX4" fmla="*/ 42203 w 51790"/>
                <a:gd name="connsiteY4" fmla="*/ 19469 h 19270"/>
                <a:gd name="connsiteX5" fmla="*/ 51880 w 51790"/>
                <a:gd name="connsiteY5" fmla="*/ 9792 h 19270"/>
                <a:gd name="connsiteX6" fmla="*/ 42203 w 51790"/>
                <a:gd name="connsiteY6" fmla="*/ 114 h 1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790" h="19270">
                  <a:moveTo>
                    <a:pt x="42203" y="114"/>
                  </a:moveTo>
                  <a:lnTo>
                    <a:pt x="9792" y="114"/>
                  </a:lnTo>
                  <a:cubicBezTo>
                    <a:pt x="4447" y="114"/>
                    <a:pt x="114" y="4447"/>
                    <a:pt x="114" y="9792"/>
                  </a:cubicBezTo>
                  <a:cubicBezTo>
                    <a:pt x="114" y="15137"/>
                    <a:pt x="4447" y="19469"/>
                    <a:pt x="9792" y="19469"/>
                  </a:cubicBezTo>
                  <a:lnTo>
                    <a:pt x="42203" y="19469"/>
                  </a:lnTo>
                  <a:cubicBezTo>
                    <a:pt x="47547" y="19469"/>
                    <a:pt x="51880" y="15137"/>
                    <a:pt x="51880" y="9792"/>
                  </a:cubicBezTo>
                  <a:cubicBezTo>
                    <a:pt x="51880" y="4447"/>
                    <a:pt x="47547" y="114"/>
                    <a:pt x="42203" y="114"/>
                  </a:cubicBezTo>
                  <a:close/>
                </a:path>
              </a:pathLst>
            </a:custGeom>
            <a:grpFill/>
            <a:ln w="1203"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97C66129-DDC2-4203-A7D4-BAC3BFB1A802}"/>
                </a:ext>
              </a:extLst>
            </p:cNvPr>
            <p:cNvSpPr/>
            <p:nvPr/>
          </p:nvSpPr>
          <p:spPr>
            <a:xfrm>
              <a:off x="7268876" y="4147693"/>
              <a:ext cx="19271" cy="51790"/>
            </a:xfrm>
            <a:custGeom>
              <a:avLst/>
              <a:gdLst>
                <a:gd name="connsiteX0" fmla="*/ 9834 w 19270"/>
                <a:gd name="connsiteY0" fmla="*/ 51886 h 51790"/>
                <a:gd name="connsiteX1" fmla="*/ 19469 w 19270"/>
                <a:gd name="connsiteY1" fmla="*/ 42251 h 51790"/>
                <a:gd name="connsiteX2" fmla="*/ 19469 w 19270"/>
                <a:gd name="connsiteY2" fmla="*/ 9792 h 51790"/>
                <a:gd name="connsiteX3" fmla="*/ 9792 w 19270"/>
                <a:gd name="connsiteY3" fmla="*/ 114 h 51790"/>
                <a:gd name="connsiteX4" fmla="*/ 114 w 19270"/>
                <a:gd name="connsiteY4" fmla="*/ 9792 h 51790"/>
                <a:gd name="connsiteX5" fmla="*/ 114 w 19270"/>
                <a:gd name="connsiteY5" fmla="*/ 42203 h 51790"/>
                <a:gd name="connsiteX6" fmla="*/ 9701 w 19270"/>
                <a:gd name="connsiteY6" fmla="*/ 51887 h 51790"/>
                <a:gd name="connsiteX7" fmla="*/ 9834 w 19270"/>
                <a:gd name="connsiteY7" fmla="*/ 51886 h 5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70" h="51790">
                  <a:moveTo>
                    <a:pt x="9834" y="51886"/>
                  </a:moveTo>
                  <a:cubicBezTo>
                    <a:pt x="15155" y="51886"/>
                    <a:pt x="19469" y="47572"/>
                    <a:pt x="19469" y="42251"/>
                  </a:cubicBezTo>
                  <a:lnTo>
                    <a:pt x="19469" y="9792"/>
                  </a:lnTo>
                  <a:cubicBezTo>
                    <a:pt x="19469" y="4447"/>
                    <a:pt x="15137" y="114"/>
                    <a:pt x="9792" y="114"/>
                  </a:cubicBezTo>
                  <a:cubicBezTo>
                    <a:pt x="4447" y="114"/>
                    <a:pt x="114" y="4447"/>
                    <a:pt x="114" y="9792"/>
                  </a:cubicBezTo>
                  <a:lnTo>
                    <a:pt x="114" y="42203"/>
                  </a:lnTo>
                  <a:cubicBezTo>
                    <a:pt x="87" y="47524"/>
                    <a:pt x="4380" y="51860"/>
                    <a:pt x="9701" y="51887"/>
                  </a:cubicBezTo>
                  <a:cubicBezTo>
                    <a:pt x="9745" y="51887"/>
                    <a:pt x="9790" y="51887"/>
                    <a:pt x="9834" y="51886"/>
                  </a:cubicBezTo>
                  <a:close/>
                </a:path>
              </a:pathLst>
            </a:custGeom>
            <a:grpFill/>
            <a:ln w="1203"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8DB6347B-F69C-456C-9A82-50CD5FF7A13A}"/>
                </a:ext>
              </a:extLst>
            </p:cNvPr>
            <p:cNvSpPr/>
            <p:nvPr/>
          </p:nvSpPr>
          <p:spPr>
            <a:xfrm>
              <a:off x="7348663" y="4372644"/>
              <a:ext cx="42155" cy="42155"/>
            </a:xfrm>
            <a:custGeom>
              <a:avLst/>
              <a:gdLst>
                <a:gd name="connsiteX0" fmla="*/ 16645 w 42154"/>
                <a:gd name="connsiteY0" fmla="*/ 2950 h 42154"/>
                <a:gd name="connsiteX1" fmla="*/ 2950 w 42154"/>
                <a:gd name="connsiteY1" fmla="*/ 2950 h 42154"/>
                <a:gd name="connsiteX2" fmla="*/ 2950 w 42154"/>
                <a:gd name="connsiteY2" fmla="*/ 16645 h 42154"/>
                <a:gd name="connsiteX3" fmla="*/ 25834 w 42154"/>
                <a:gd name="connsiteY3" fmla="*/ 39529 h 42154"/>
                <a:gd name="connsiteX4" fmla="*/ 39523 w 42154"/>
                <a:gd name="connsiteY4" fmla="*/ 39535 h 42154"/>
                <a:gd name="connsiteX5" fmla="*/ 39529 w 42154"/>
                <a:gd name="connsiteY5" fmla="*/ 25846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54" h="42154">
                  <a:moveTo>
                    <a:pt x="16645" y="2950"/>
                  </a:moveTo>
                  <a:cubicBezTo>
                    <a:pt x="12863" y="-831"/>
                    <a:pt x="6732" y="-831"/>
                    <a:pt x="2950" y="2950"/>
                  </a:cubicBezTo>
                  <a:cubicBezTo>
                    <a:pt x="-831" y="6732"/>
                    <a:pt x="-831" y="12863"/>
                    <a:pt x="2950" y="16645"/>
                  </a:cubicBezTo>
                  <a:lnTo>
                    <a:pt x="25834" y="39529"/>
                  </a:lnTo>
                  <a:cubicBezTo>
                    <a:pt x="29613" y="43310"/>
                    <a:pt x="35741" y="43313"/>
                    <a:pt x="39523" y="39535"/>
                  </a:cubicBezTo>
                  <a:cubicBezTo>
                    <a:pt x="43304" y="35757"/>
                    <a:pt x="43307" y="29628"/>
                    <a:pt x="39529" y="25846"/>
                  </a:cubicBezTo>
                  <a:close/>
                </a:path>
              </a:pathLst>
            </a:custGeom>
            <a:grpFill/>
            <a:ln w="1203"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FF140362-D133-479A-B324-53A6293AC5FF}"/>
                </a:ext>
              </a:extLst>
            </p:cNvPr>
            <p:cNvSpPr/>
            <p:nvPr/>
          </p:nvSpPr>
          <p:spPr>
            <a:xfrm>
              <a:off x="7166280" y="4190248"/>
              <a:ext cx="42155" cy="42155"/>
            </a:xfrm>
            <a:custGeom>
              <a:avLst/>
              <a:gdLst>
                <a:gd name="connsiteX0" fmla="*/ 25820 w 42154"/>
                <a:gd name="connsiteY0" fmla="*/ 39526 h 42154"/>
                <a:gd name="connsiteX1" fmla="*/ 39514 w 42154"/>
                <a:gd name="connsiteY1" fmla="*/ 39526 h 42154"/>
                <a:gd name="connsiteX2" fmla="*/ 39514 w 42154"/>
                <a:gd name="connsiteY2" fmla="*/ 25832 h 42154"/>
                <a:gd name="connsiteX3" fmla="*/ 16630 w 42154"/>
                <a:gd name="connsiteY3" fmla="*/ 2948 h 42154"/>
                <a:gd name="connsiteX4" fmla="*/ 2948 w 42154"/>
                <a:gd name="connsiteY4" fmla="*/ 2948 h 42154"/>
                <a:gd name="connsiteX5" fmla="*/ 2948 w 42154"/>
                <a:gd name="connsiteY5" fmla="*/ 16630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54" h="42154">
                  <a:moveTo>
                    <a:pt x="25820" y="39526"/>
                  </a:moveTo>
                  <a:cubicBezTo>
                    <a:pt x="29601" y="43308"/>
                    <a:pt x="35733" y="43308"/>
                    <a:pt x="39514" y="39526"/>
                  </a:cubicBezTo>
                  <a:cubicBezTo>
                    <a:pt x="43296" y="35745"/>
                    <a:pt x="43296" y="29614"/>
                    <a:pt x="39514" y="25832"/>
                  </a:cubicBezTo>
                  <a:lnTo>
                    <a:pt x="16630" y="2948"/>
                  </a:lnTo>
                  <a:cubicBezTo>
                    <a:pt x="12852" y="-830"/>
                    <a:pt x="6726" y="-830"/>
                    <a:pt x="2948" y="2948"/>
                  </a:cubicBezTo>
                  <a:cubicBezTo>
                    <a:pt x="-830" y="6726"/>
                    <a:pt x="-830" y="12852"/>
                    <a:pt x="2948" y="16630"/>
                  </a:cubicBezTo>
                  <a:close/>
                </a:path>
              </a:pathLst>
            </a:custGeom>
            <a:grpFill/>
            <a:ln w="1203"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FF0EA8C6-850E-4BFE-A2D8-6D8C9A51599E}"/>
                </a:ext>
              </a:extLst>
            </p:cNvPr>
            <p:cNvSpPr/>
            <p:nvPr/>
          </p:nvSpPr>
          <p:spPr>
            <a:xfrm>
              <a:off x="7166268" y="4372632"/>
              <a:ext cx="42155" cy="42155"/>
            </a:xfrm>
            <a:custGeom>
              <a:avLst/>
              <a:gdLst>
                <a:gd name="connsiteX0" fmla="*/ 25832 w 42154"/>
                <a:gd name="connsiteY0" fmla="*/ 2962 h 42154"/>
                <a:gd name="connsiteX1" fmla="*/ 2948 w 42154"/>
                <a:gd name="connsiteY1" fmla="*/ 25846 h 42154"/>
                <a:gd name="connsiteX2" fmla="*/ 2948 w 42154"/>
                <a:gd name="connsiteY2" fmla="*/ 39529 h 42154"/>
                <a:gd name="connsiteX3" fmla="*/ 16630 w 42154"/>
                <a:gd name="connsiteY3" fmla="*/ 39529 h 42154"/>
                <a:gd name="connsiteX4" fmla="*/ 39514 w 42154"/>
                <a:gd name="connsiteY4" fmla="*/ 16645 h 42154"/>
                <a:gd name="connsiteX5" fmla="*/ 39514 w 42154"/>
                <a:gd name="connsiteY5" fmla="*/ 2950 h 42154"/>
                <a:gd name="connsiteX6" fmla="*/ 25820 w 42154"/>
                <a:gd name="connsiteY6" fmla="*/ 2950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54" h="42154">
                  <a:moveTo>
                    <a:pt x="25832" y="2962"/>
                  </a:moveTo>
                  <a:lnTo>
                    <a:pt x="2948" y="25846"/>
                  </a:lnTo>
                  <a:cubicBezTo>
                    <a:pt x="-830" y="29625"/>
                    <a:pt x="-830" y="35750"/>
                    <a:pt x="2948" y="39529"/>
                  </a:cubicBezTo>
                  <a:cubicBezTo>
                    <a:pt x="6726" y="43307"/>
                    <a:pt x="12852" y="43307"/>
                    <a:pt x="16630" y="39529"/>
                  </a:cubicBezTo>
                  <a:lnTo>
                    <a:pt x="39514" y="16645"/>
                  </a:lnTo>
                  <a:cubicBezTo>
                    <a:pt x="43296" y="12863"/>
                    <a:pt x="43296" y="6732"/>
                    <a:pt x="39514" y="2950"/>
                  </a:cubicBezTo>
                  <a:cubicBezTo>
                    <a:pt x="35733" y="-831"/>
                    <a:pt x="29601" y="-831"/>
                    <a:pt x="25820" y="2950"/>
                  </a:cubicBezTo>
                  <a:close/>
                </a:path>
              </a:pathLst>
            </a:custGeom>
            <a:grpFill/>
            <a:ln w="1203"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912DBB47-BD13-4CC5-95F8-89361ED14BE5}"/>
                </a:ext>
              </a:extLst>
            </p:cNvPr>
            <p:cNvSpPr/>
            <p:nvPr/>
          </p:nvSpPr>
          <p:spPr>
            <a:xfrm>
              <a:off x="7348636" y="4190199"/>
              <a:ext cx="42155" cy="42155"/>
            </a:xfrm>
            <a:custGeom>
              <a:avLst/>
              <a:gdLst>
                <a:gd name="connsiteX0" fmla="*/ 9855 w 42154"/>
                <a:gd name="connsiteY0" fmla="*/ 42406 h 42154"/>
                <a:gd name="connsiteX1" fmla="*/ 16696 w 42154"/>
                <a:gd name="connsiteY1" fmla="*/ 39576 h 42154"/>
                <a:gd name="connsiteX2" fmla="*/ 39580 w 42154"/>
                <a:gd name="connsiteY2" fmla="*/ 16692 h 42154"/>
                <a:gd name="connsiteX3" fmla="*/ 39616 w 42154"/>
                <a:gd name="connsiteY3" fmla="*/ 2973 h 42154"/>
                <a:gd name="connsiteX4" fmla="*/ 25898 w 42154"/>
                <a:gd name="connsiteY4" fmla="*/ 2937 h 42154"/>
                <a:gd name="connsiteX5" fmla="*/ 3014 w 42154"/>
                <a:gd name="connsiteY5" fmla="*/ 25821 h 42154"/>
                <a:gd name="connsiteX6" fmla="*/ 2859 w 42154"/>
                <a:gd name="connsiteY6" fmla="*/ 39447 h 42154"/>
                <a:gd name="connsiteX7" fmla="*/ 9867 w 42154"/>
                <a:gd name="connsiteY7" fmla="*/ 42346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54" h="42154">
                  <a:moveTo>
                    <a:pt x="9855" y="42406"/>
                  </a:moveTo>
                  <a:cubicBezTo>
                    <a:pt x="12421" y="42412"/>
                    <a:pt x="14884" y="41393"/>
                    <a:pt x="16696" y="39576"/>
                  </a:cubicBezTo>
                  <a:lnTo>
                    <a:pt x="39580" y="16692"/>
                  </a:lnTo>
                  <a:cubicBezTo>
                    <a:pt x="43379" y="12914"/>
                    <a:pt x="43395" y="6772"/>
                    <a:pt x="39616" y="2973"/>
                  </a:cubicBezTo>
                  <a:cubicBezTo>
                    <a:pt x="35838" y="-825"/>
                    <a:pt x="29696" y="-841"/>
                    <a:pt x="25898" y="2937"/>
                  </a:cubicBezTo>
                  <a:lnTo>
                    <a:pt x="3014" y="25821"/>
                  </a:lnTo>
                  <a:cubicBezTo>
                    <a:pt x="-791" y="29541"/>
                    <a:pt x="-860" y="35642"/>
                    <a:pt x="2859" y="39447"/>
                  </a:cubicBezTo>
                  <a:cubicBezTo>
                    <a:pt x="4701" y="41331"/>
                    <a:pt x="7233" y="42378"/>
                    <a:pt x="9867" y="42346"/>
                  </a:cubicBezTo>
                  <a:close/>
                </a:path>
              </a:pathLst>
            </a:custGeom>
            <a:grpFill/>
            <a:ln w="1203" cap="flat">
              <a:noFill/>
              <a:prstDash val="solid"/>
              <a:miter/>
            </a:ln>
          </p:spPr>
          <p:txBody>
            <a:bodyPr rtlCol="0" anchor="ctr"/>
            <a:lstStyle/>
            <a:p>
              <a:endParaRPr lang="en-AU"/>
            </a:p>
          </p:txBody>
        </p:sp>
      </p:grpSp>
      <p:grpSp>
        <p:nvGrpSpPr>
          <p:cNvPr id="27" name="Group 26">
            <a:extLst>
              <a:ext uri="{FF2B5EF4-FFF2-40B4-BE49-F238E27FC236}">
                <a16:creationId xmlns:a16="http://schemas.microsoft.com/office/drawing/2014/main" id="{5259AC13-2B42-4E49-9742-38E577505B79}"/>
              </a:ext>
            </a:extLst>
          </p:cNvPr>
          <p:cNvGrpSpPr>
            <a:grpSpLocks noChangeAspect="1"/>
          </p:cNvGrpSpPr>
          <p:nvPr/>
        </p:nvGrpSpPr>
        <p:grpSpPr>
          <a:xfrm>
            <a:off x="8604390" y="2901878"/>
            <a:ext cx="395677" cy="468000"/>
            <a:chOff x="6616511" y="4140316"/>
            <a:chExt cx="276560" cy="327110"/>
          </a:xfrm>
          <a:solidFill>
            <a:srgbClr val="414042"/>
          </a:solidFill>
        </p:grpSpPr>
        <p:sp>
          <p:nvSpPr>
            <p:cNvPr id="28" name="Freeform: Shape 27">
              <a:extLst>
                <a:ext uri="{FF2B5EF4-FFF2-40B4-BE49-F238E27FC236}">
                  <a16:creationId xmlns:a16="http://schemas.microsoft.com/office/drawing/2014/main" id="{9108E264-2579-4000-B6B4-BA19DE43CE53}"/>
                </a:ext>
              </a:extLst>
            </p:cNvPr>
            <p:cNvSpPr/>
            <p:nvPr/>
          </p:nvSpPr>
          <p:spPr>
            <a:xfrm>
              <a:off x="6727378" y="4140316"/>
              <a:ext cx="56608" cy="93945"/>
            </a:xfrm>
            <a:custGeom>
              <a:avLst/>
              <a:gdLst>
                <a:gd name="connsiteX0" fmla="*/ 56818 w 56608"/>
                <a:gd name="connsiteY0" fmla="*/ 58493 h 93945"/>
                <a:gd name="connsiteX1" fmla="*/ 51688 w 56608"/>
                <a:gd name="connsiteY1" fmla="*/ 49917 h 93945"/>
                <a:gd name="connsiteX2" fmla="*/ 40595 w 56608"/>
                <a:gd name="connsiteY2" fmla="*/ 45352 h 93945"/>
                <a:gd name="connsiteX3" fmla="*/ 52916 w 56608"/>
                <a:gd name="connsiteY3" fmla="*/ 23817 h 93945"/>
                <a:gd name="connsiteX4" fmla="*/ 29671 w 56608"/>
                <a:gd name="connsiteY4" fmla="*/ 114 h 93945"/>
                <a:gd name="connsiteX5" fmla="*/ 28599 w 56608"/>
                <a:gd name="connsiteY5" fmla="*/ 114 h 93945"/>
                <a:gd name="connsiteX6" fmla="*/ 27515 w 56608"/>
                <a:gd name="connsiteY6" fmla="*/ 114 h 93945"/>
                <a:gd name="connsiteX7" fmla="*/ 4281 w 56608"/>
                <a:gd name="connsiteY7" fmla="*/ 23817 h 93945"/>
                <a:gd name="connsiteX8" fmla="*/ 16591 w 56608"/>
                <a:gd name="connsiteY8" fmla="*/ 45353 h 93945"/>
                <a:gd name="connsiteX9" fmla="*/ 5498 w 56608"/>
                <a:gd name="connsiteY9" fmla="*/ 49917 h 93945"/>
                <a:gd name="connsiteX10" fmla="*/ 379 w 56608"/>
                <a:gd name="connsiteY10" fmla="*/ 58493 h 93945"/>
                <a:gd name="connsiteX11" fmla="*/ 114 w 56608"/>
                <a:gd name="connsiteY11" fmla="*/ 60119 h 93945"/>
                <a:gd name="connsiteX12" fmla="*/ 114 w 56608"/>
                <a:gd name="connsiteY12" fmla="*/ 89338 h 93945"/>
                <a:gd name="connsiteX13" fmla="*/ 5317 w 56608"/>
                <a:gd name="connsiteY13" fmla="*/ 94541 h 93945"/>
                <a:gd name="connsiteX14" fmla="*/ 5329 w 56608"/>
                <a:gd name="connsiteY14" fmla="*/ 94541 h 93945"/>
                <a:gd name="connsiteX15" fmla="*/ 51868 w 56608"/>
                <a:gd name="connsiteY15" fmla="*/ 94541 h 93945"/>
                <a:gd name="connsiteX16" fmla="*/ 57071 w 56608"/>
                <a:gd name="connsiteY16" fmla="*/ 89362 h 93945"/>
                <a:gd name="connsiteX17" fmla="*/ 57071 w 56608"/>
                <a:gd name="connsiteY17" fmla="*/ 89338 h 93945"/>
                <a:gd name="connsiteX18" fmla="*/ 57071 w 56608"/>
                <a:gd name="connsiteY18" fmla="*/ 60119 h 93945"/>
                <a:gd name="connsiteX19" fmla="*/ 56818 w 56608"/>
                <a:gd name="connsiteY19" fmla="*/ 58493 h 9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608" h="93945">
                  <a:moveTo>
                    <a:pt x="56818" y="58493"/>
                  </a:moveTo>
                  <a:cubicBezTo>
                    <a:pt x="56461" y="55016"/>
                    <a:pt x="54582" y="51876"/>
                    <a:pt x="51688" y="49917"/>
                  </a:cubicBezTo>
                  <a:cubicBezTo>
                    <a:pt x="48349" y="47639"/>
                    <a:pt x="44570" y="46084"/>
                    <a:pt x="40595" y="45352"/>
                  </a:cubicBezTo>
                  <a:cubicBezTo>
                    <a:pt x="48354" y="40990"/>
                    <a:pt x="53087" y="32717"/>
                    <a:pt x="52916" y="23817"/>
                  </a:cubicBezTo>
                  <a:cubicBezTo>
                    <a:pt x="52553" y="11055"/>
                    <a:pt x="42423" y="726"/>
                    <a:pt x="29671" y="114"/>
                  </a:cubicBezTo>
                  <a:cubicBezTo>
                    <a:pt x="29309" y="114"/>
                    <a:pt x="28960" y="114"/>
                    <a:pt x="28599" y="114"/>
                  </a:cubicBezTo>
                  <a:cubicBezTo>
                    <a:pt x="28237" y="114"/>
                    <a:pt x="27876" y="114"/>
                    <a:pt x="27515" y="114"/>
                  </a:cubicBezTo>
                  <a:cubicBezTo>
                    <a:pt x="14765" y="726"/>
                    <a:pt x="4638" y="11057"/>
                    <a:pt x="4281" y="23817"/>
                  </a:cubicBezTo>
                  <a:cubicBezTo>
                    <a:pt x="4105" y="32715"/>
                    <a:pt x="8835" y="40989"/>
                    <a:pt x="16591" y="45353"/>
                  </a:cubicBezTo>
                  <a:cubicBezTo>
                    <a:pt x="12616" y="46087"/>
                    <a:pt x="8838" y="47642"/>
                    <a:pt x="5498" y="49917"/>
                  </a:cubicBezTo>
                  <a:cubicBezTo>
                    <a:pt x="2611" y="51881"/>
                    <a:pt x="737" y="55019"/>
                    <a:pt x="379" y="58493"/>
                  </a:cubicBezTo>
                  <a:cubicBezTo>
                    <a:pt x="211" y="59019"/>
                    <a:pt x="122" y="59567"/>
                    <a:pt x="114" y="60119"/>
                  </a:cubicBezTo>
                  <a:lnTo>
                    <a:pt x="114" y="89338"/>
                  </a:lnTo>
                  <a:cubicBezTo>
                    <a:pt x="114" y="92212"/>
                    <a:pt x="2444" y="94541"/>
                    <a:pt x="5317" y="94541"/>
                  </a:cubicBezTo>
                  <a:cubicBezTo>
                    <a:pt x="5321" y="94541"/>
                    <a:pt x="5325" y="94541"/>
                    <a:pt x="5329" y="94541"/>
                  </a:cubicBezTo>
                  <a:lnTo>
                    <a:pt x="51868" y="94541"/>
                  </a:lnTo>
                  <a:cubicBezTo>
                    <a:pt x="54735" y="94548"/>
                    <a:pt x="57065" y="92229"/>
                    <a:pt x="57071" y="89362"/>
                  </a:cubicBezTo>
                  <a:cubicBezTo>
                    <a:pt x="57071" y="89354"/>
                    <a:pt x="57071" y="89346"/>
                    <a:pt x="57071" y="89338"/>
                  </a:cubicBezTo>
                  <a:lnTo>
                    <a:pt x="57071" y="60119"/>
                  </a:lnTo>
                  <a:cubicBezTo>
                    <a:pt x="57062" y="59568"/>
                    <a:pt x="56977" y="59021"/>
                    <a:pt x="56818" y="58493"/>
                  </a:cubicBezTo>
                  <a:close/>
                </a:path>
              </a:pathLst>
            </a:custGeom>
            <a:grpFill/>
            <a:ln w="1203"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6CBDA268-9D9B-4979-AA62-D952B8C1D321}"/>
                </a:ext>
              </a:extLst>
            </p:cNvPr>
            <p:cNvSpPr/>
            <p:nvPr/>
          </p:nvSpPr>
          <p:spPr>
            <a:xfrm>
              <a:off x="6727378" y="4373481"/>
              <a:ext cx="56608" cy="93945"/>
            </a:xfrm>
            <a:custGeom>
              <a:avLst/>
              <a:gdLst>
                <a:gd name="connsiteX0" fmla="*/ 56818 w 56608"/>
                <a:gd name="connsiteY0" fmla="*/ 58481 h 93945"/>
                <a:gd name="connsiteX1" fmla="*/ 51688 w 56608"/>
                <a:gd name="connsiteY1" fmla="*/ 49917 h 93945"/>
                <a:gd name="connsiteX2" fmla="*/ 40595 w 56608"/>
                <a:gd name="connsiteY2" fmla="*/ 45352 h 93945"/>
                <a:gd name="connsiteX3" fmla="*/ 49797 w 56608"/>
                <a:gd name="connsiteY3" fmla="*/ 12411 h 93945"/>
                <a:gd name="connsiteX4" fmla="*/ 29671 w 56608"/>
                <a:gd name="connsiteY4" fmla="*/ 114 h 93945"/>
                <a:gd name="connsiteX5" fmla="*/ 28599 w 56608"/>
                <a:gd name="connsiteY5" fmla="*/ 114 h 93945"/>
                <a:gd name="connsiteX6" fmla="*/ 27515 w 56608"/>
                <a:gd name="connsiteY6" fmla="*/ 114 h 93945"/>
                <a:gd name="connsiteX7" fmla="*/ 4294 w 56608"/>
                <a:gd name="connsiteY7" fmla="*/ 25226 h 93945"/>
                <a:gd name="connsiteX8" fmla="*/ 16591 w 56608"/>
                <a:gd name="connsiteY8" fmla="*/ 45352 h 93945"/>
                <a:gd name="connsiteX9" fmla="*/ 5498 w 56608"/>
                <a:gd name="connsiteY9" fmla="*/ 49917 h 93945"/>
                <a:gd name="connsiteX10" fmla="*/ 379 w 56608"/>
                <a:gd name="connsiteY10" fmla="*/ 58481 h 93945"/>
                <a:gd name="connsiteX11" fmla="*/ 114 w 56608"/>
                <a:gd name="connsiteY11" fmla="*/ 60119 h 93945"/>
                <a:gd name="connsiteX12" fmla="*/ 114 w 56608"/>
                <a:gd name="connsiteY12" fmla="*/ 89338 h 93945"/>
                <a:gd name="connsiteX13" fmla="*/ 5317 w 56608"/>
                <a:gd name="connsiteY13" fmla="*/ 94541 h 93945"/>
                <a:gd name="connsiteX14" fmla="*/ 5329 w 56608"/>
                <a:gd name="connsiteY14" fmla="*/ 94541 h 93945"/>
                <a:gd name="connsiteX15" fmla="*/ 51868 w 56608"/>
                <a:gd name="connsiteY15" fmla="*/ 94541 h 93945"/>
                <a:gd name="connsiteX16" fmla="*/ 57071 w 56608"/>
                <a:gd name="connsiteY16" fmla="*/ 89362 h 93945"/>
                <a:gd name="connsiteX17" fmla="*/ 57071 w 56608"/>
                <a:gd name="connsiteY17" fmla="*/ 89338 h 93945"/>
                <a:gd name="connsiteX18" fmla="*/ 57071 w 56608"/>
                <a:gd name="connsiteY18" fmla="*/ 60119 h 93945"/>
                <a:gd name="connsiteX19" fmla="*/ 56818 w 56608"/>
                <a:gd name="connsiteY19" fmla="*/ 58481 h 9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608" h="93945">
                  <a:moveTo>
                    <a:pt x="56818" y="58481"/>
                  </a:moveTo>
                  <a:cubicBezTo>
                    <a:pt x="56461" y="55007"/>
                    <a:pt x="54581" y="51871"/>
                    <a:pt x="51688" y="49917"/>
                  </a:cubicBezTo>
                  <a:cubicBezTo>
                    <a:pt x="48351" y="47635"/>
                    <a:pt x="44572" y="46079"/>
                    <a:pt x="40595" y="45352"/>
                  </a:cubicBezTo>
                  <a:cubicBezTo>
                    <a:pt x="52233" y="38797"/>
                    <a:pt x="56353" y="24049"/>
                    <a:pt x="49797" y="12411"/>
                  </a:cubicBezTo>
                  <a:cubicBezTo>
                    <a:pt x="45677" y="5097"/>
                    <a:pt x="38059" y="442"/>
                    <a:pt x="29671" y="114"/>
                  </a:cubicBezTo>
                  <a:cubicBezTo>
                    <a:pt x="29309" y="114"/>
                    <a:pt x="28960" y="114"/>
                    <a:pt x="28599" y="114"/>
                  </a:cubicBezTo>
                  <a:cubicBezTo>
                    <a:pt x="28237" y="114"/>
                    <a:pt x="27876" y="114"/>
                    <a:pt x="27515" y="114"/>
                  </a:cubicBezTo>
                  <a:cubicBezTo>
                    <a:pt x="14168" y="636"/>
                    <a:pt x="3772" y="11879"/>
                    <a:pt x="4294" y="25226"/>
                  </a:cubicBezTo>
                  <a:cubicBezTo>
                    <a:pt x="4622" y="33614"/>
                    <a:pt x="9276" y="41232"/>
                    <a:pt x="16591" y="45352"/>
                  </a:cubicBezTo>
                  <a:cubicBezTo>
                    <a:pt x="12615" y="46082"/>
                    <a:pt x="8836" y="47637"/>
                    <a:pt x="5498" y="49917"/>
                  </a:cubicBezTo>
                  <a:cubicBezTo>
                    <a:pt x="2611" y="51876"/>
                    <a:pt x="737" y="55010"/>
                    <a:pt x="379" y="58481"/>
                  </a:cubicBezTo>
                  <a:cubicBezTo>
                    <a:pt x="211" y="59011"/>
                    <a:pt x="122" y="59563"/>
                    <a:pt x="114" y="60119"/>
                  </a:cubicBezTo>
                  <a:lnTo>
                    <a:pt x="114" y="89338"/>
                  </a:lnTo>
                  <a:cubicBezTo>
                    <a:pt x="114" y="92212"/>
                    <a:pt x="2444" y="94541"/>
                    <a:pt x="5317" y="94541"/>
                  </a:cubicBezTo>
                  <a:cubicBezTo>
                    <a:pt x="5321" y="94541"/>
                    <a:pt x="5325" y="94541"/>
                    <a:pt x="5329" y="94541"/>
                  </a:cubicBezTo>
                  <a:lnTo>
                    <a:pt x="51868" y="94541"/>
                  </a:lnTo>
                  <a:cubicBezTo>
                    <a:pt x="54735" y="94548"/>
                    <a:pt x="57065" y="92229"/>
                    <a:pt x="57071" y="89362"/>
                  </a:cubicBezTo>
                  <a:cubicBezTo>
                    <a:pt x="57071" y="89354"/>
                    <a:pt x="57071" y="89346"/>
                    <a:pt x="57071" y="89338"/>
                  </a:cubicBezTo>
                  <a:lnTo>
                    <a:pt x="57071" y="60119"/>
                  </a:lnTo>
                  <a:cubicBezTo>
                    <a:pt x="57062" y="59564"/>
                    <a:pt x="56977" y="59013"/>
                    <a:pt x="56818" y="58481"/>
                  </a:cubicBezTo>
                  <a:close/>
                </a:path>
              </a:pathLst>
            </a:custGeom>
            <a:grpFill/>
            <a:ln w="1203"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2D44E941-DAC0-4124-9B9E-500BEF133351}"/>
                </a:ext>
              </a:extLst>
            </p:cNvPr>
            <p:cNvSpPr/>
            <p:nvPr/>
          </p:nvSpPr>
          <p:spPr>
            <a:xfrm>
              <a:off x="6836463" y="4270105"/>
              <a:ext cx="56608" cy="93945"/>
            </a:xfrm>
            <a:custGeom>
              <a:avLst/>
              <a:gdLst>
                <a:gd name="connsiteX0" fmla="*/ 56806 w 56608"/>
                <a:gd name="connsiteY0" fmla="*/ 58457 h 93945"/>
                <a:gd name="connsiteX1" fmla="*/ 51676 w 56608"/>
                <a:gd name="connsiteY1" fmla="*/ 49893 h 93945"/>
                <a:gd name="connsiteX2" fmla="*/ 40583 w 56608"/>
                <a:gd name="connsiteY2" fmla="*/ 45328 h 93945"/>
                <a:gd name="connsiteX3" fmla="*/ 52904 w 56608"/>
                <a:gd name="connsiteY3" fmla="*/ 23793 h 93945"/>
                <a:gd name="connsiteX4" fmla="*/ 29671 w 56608"/>
                <a:gd name="connsiteY4" fmla="*/ 114 h 93945"/>
                <a:gd name="connsiteX5" fmla="*/ 28587 w 56608"/>
                <a:gd name="connsiteY5" fmla="*/ 114 h 93945"/>
                <a:gd name="connsiteX6" fmla="*/ 27503 w 56608"/>
                <a:gd name="connsiteY6" fmla="*/ 114 h 93945"/>
                <a:gd name="connsiteX7" fmla="*/ 4269 w 56608"/>
                <a:gd name="connsiteY7" fmla="*/ 23817 h 93945"/>
                <a:gd name="connsiteX8" fmla="*/ 16591 w 56608"/>
                <a:gd name="connsiteY8" fmla="*/ 45353 h 93945"/>
                <a:gd name="connsiteX9" fmla="*/ 5498 w 56608"/>
                <a:gd name="connsiteY9" fmla="*/ 49917 h 93945"/>
                <a:gd name="connsiteX10" fmla="*/ 367 w 56608"/>
                <a:gd name="connsiteY10" fmla="*/ 58481 h 93945"/>
                <a:gd name="connsiteX11" fmla="*/ 114 w 56608"/>
                <a:gd name="connsiteY11" fmla="*/ 60107 h 93945"/>
                <a:gd name="connsiteX12" fmla="*/ 114 w 56608"/>
                <a:gd name="connsiteY12" fmla="*/ 89338 h 93945"/>
                <a:gd name="connsiteX13" fmla="*/ 5317 w 56608"/>
                <a:gd name="connsiteY13" fmla="*/ 94541 h 93945"/>
                <a:gd name="connsiteX14" fmla="*/ 51856 w 56608"/>
                <a:gd name="connsiteY14" fmla="*/ 94541 h 93945"/>
                <a:gd name="connsiteX15" fmla="*/ 57059 w 56608"/>
                <a:gd name="connsiteY15" fmla="*/ 89338 h 93945"/>
                <a:gd name="connsiteX16" fmla="*/ 57059 w 56608"/>
                <a:gd name="connsiteY16" fmla="*/ 60107 h 93945"/>
                <a:gd name="connsiteX17" fmla="*/ 56806 w 56608"/>
                <a:gd name="connsiteY17" fmla="*/ 58457 h 9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608" h="93945">
                  <a:moveTo>
                    <a:pt x="56806" y="58457"/>
                  </a:moveTo>
                  <a:cubicBezTo>
                    <a:pt x="56448" y="54983"/>
                    <a:pt x="54569" y="51847"/>
                    <a:pt x="51676" y="49893"/>
                  </a:cubicBezTo>
                  <a:cubicBezTo>
                    <a:pt x="48343" y="47603"/>
                    <a:pt x="44562" y="46047"/>
                    <a:pt x="40583" y="45328"/>
                  </a:cubicBezTo>
                  <a:cubicBezTo>
                    <a:pt x="48343" y="40968"/>
                    <a:pt x="53078" y="32693"/>
                    <a:pt x="52904" y="23793"/>
                  </a:cubicBezTo>
                  <a:cubicBezTo>
                    <a:pt x="52535" y="11043"/>
                    <a:pt x="42412" y="726"/>
                    <a:pt x="29671" y="114"/>
                  </a:cubicBezTo>
                  <a:cubicBezTo>
                    <a:pt x="29297" y="114"/>
                    <a:pt x="28948" y="114"/>
                    <a:pt x="28587" y="114"/>
                  </a:cubicBezTo>
                  <a:cubicBezTo>
                    <a:pt x="28225" y="114"/>
                    <a:pt x="27876" y="114"/>
                    <a:pt x="27503" y="114"/>
                  </a:cubicBezTo>
                  <a:cubicBezTo>
                    <a:pt x="14753" y="726"/>
                    <a:pt x="4626" y="11057"/>
                    <a:pt x="4269" y="23817"/>
                  </a:cubicBezTo>
                  <a:cubicBezTo>
                    <a:pt x="4096" y="32718"/>
                    <a:pt x="8830" y="40992"/>
                    <a:pt x="16591" y="45353"/>
                  </a:cubicBezTo>
                  <a:cubicBezTo>
                    <a:pt x="12612" y="46074"/>
                    <a:pt x="8832" y="47630"/>
                    <a:pt x="5498" y="49917"/>
                  </a:cubicBezTo>
                  <a:cubicBezTo>
                    <a:pt x="2604" y="51871"/>
                    <a:pt x="725" y="55008"/>
                    <a:pt x="367" y="58481"/>
                  </a:cubicBezTo>
                  <a:cubicBezTo>
                    <a:pt x="209" y="59009"/>
                    <a:pt x="124" y="59556"/>
                    <a:pt x="114" y="60107"/>
                  </a:cubicBezTo>
                  <a:lnTo>
                    <a:pt x="114" y="89338"/>
                  </a:lnTo>
                  <a:cubicBezTo>
                    <a:pt x="114" y="92212"/>
                    <a:pt x="2444" y="94541"/>
                    <a:pt x="5317" y="94541"/>
                  </a:cubicBezTo>
                  <a:lnTo>
                    <a:pt x="51856" y="94541"/>
                  </a:lnTo>
                  <a:cubicBezTo>
                    <a:pt x="54730" y="94541"/>
                    <a:pt x="57059" y="92212"/>
                    <a:pt x="57059" y="89338"/>
                  </a:cubicBezTo>
                  <a:lnTo>
                    <a:pt x="57059" y="60107"/>
                  </a:lnTo>
                  <a:cubicBezTo>
                    <a:pt x="57058" y="59547"/>
                    <a:pt x="56973" y="58991"/>
                    <a:pt x="56806" y="58457"/>
                  </a:cubicBezTo>
                  <a:close/>
                </a:path>
              </a:pathLst>
            </a:custGeom>
            <a:grpFill/>
            <a:ln w="1203"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C51B56CC-9381-48C0-9115-9920175DD371}"/>
                </a:ext>
              </a:extLst>
            </p:cNvPr>
            <p:cNvSpPr/>
            <p:nvPr/>
          </p:nvSpPr>
          <p:spPr>
            <a:xfrm>
              <a:off x="6616511" y="4270105"/>
              <a:ext cx="56608" cy="93945"/>
            </a:xfrm>
            <a:custGeom>
              <a:avLst/>
              <a:gdLst>
                <a:gd name="connsiteX0" fmla="*/ 56806 w 56608"/>
                <a:gd name="connsiteY0" fmla="*/ 58457 h 93945"/>
                <a:gd name="connsiteX1" fmla="*/ 51676 w 56608"/>
                <a:gd name="connsiteY1" fmla="*/ 49893 h 93945"/>
                <a:gd name="connsiteX2" fmla="*/ 40583 w 56608"/>
                <a:gd name="connsiteY2" fmla="*/ 45328 h 93945"/>
                <a:gd name="connsiteX3" fmla="*/ 52904 w 56608"/>
                <a:gd name="connsiteY3" fmla="*/ 23793 h 93945"/>
                <a:gd name="connsiteX4" fmla="*/ 29671 w 56608"/>
                <a:gd name="connsiteY4" fmla="*/ 114 h 93945"/>
                <a:gd name="connsiteX5" fmla="*/ 28587 w 56608"/>
                <a:gd name="connsiteY5" fmla="*/ 114 h 93945"/>
                <a:gd name="connsiteX6" fmla="*/ 27503 w 56608"/>
                <a:gd name="connsiteY6" fmla="*/ 114 h 93945"/>
                <a:gd name="connsiteX7" fmla="*/ 4269 w 56608"/>
                <a:gd name="connsiteY7" fmla="*/ 23817 h 93945"/>
                <a:gd name="connsiteX8" fmla="*/ 16591 w 56608"/>
                <a:gd name="connsiteY8" fmla="*/ 45353 h 93945"/>
                <a:gd name="connsiteX9" fmla="*/ 5498 w 56608"/>
                <a:gd name="connsiteY9" fmla="*/ 49917 h 93945"/>
                <a:gd name="connsiteX10" fmla="*/ 367 w 56608"/>
                <a:gd name="connsiteY10" fmla="*/ 58481 h 93945"/>
                <a:gd name="connsiteX11" fmla="*/ 114 w 56608"/>
                <a:gd name="connsiteY11" fmla="*/ 60107 h 93945"/>
                <a:gd name="connsiteX12" fmla="*/ 114 w 56608"/>
                <a:gd name="connsiteY12" fmla="*/ 89338 h 93945"/>
                <a:gd name="connsiteX13" fmla="*/ 5317 w 56608"/>
                <a:gd name="connsiteY13" fmla="*/ 94541 h 93945"/>
                <a:gd name="connsiteX14" fmla="*/ 51844 w 56608"/>
                <a:gd name="connsiteY14" fmla="*/ 94541 h 93945"/>
                <a:gd name="connsiteX15" fmla="*/ 57047 w 56608"/>
                <a:gd name="connsiteY15" fmla="*/ 89338 h 93945"/>
                <a:gd name="connsiteX16" fmla="*/ 57047 w 56608"/>
                <a:gd name="connsiteY16" fmla="*/ 60107 h 93945"/>
                <a:gd name="connsiteX17" fmla="*/ 56806 w 56608"/>
                <a:gd name="connsiteY17" fmla="*/ 58457 h 9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608" h="93945">
                  <a:moveTo>
                    <a:pt x="56806" y="58457"/>
                  </a:moveTo>
                  <a:cubicBezTo>
                    <a:pt x="56448" y="54983"/>
                    <a:pt x="54569" y="51847"/>
                    <a:pt x="51676" y="49893"/>
                  </a:cubicBezTo>
                  <a:cubicBezTo>
                    <a:pt x="48342" y="47605"/>
                    <a:pt x="44561" y="46050"/>
                    <a:pt x="40583" y="45328"/>
                  </a:cubicBezTo>
                  <a:cubicBezTo>
                    <a:pt x="48343" y="40968"/>
                    <a:pt x="53078" y="32693"/>
                    <a:pt x="52904" y="23793"/>
                  </a:cubicBezTo>
                  <a:cubicBezTo>
                    <a:pt x="52535" y="11043"/>
                    <a:pt x="42412" y="726"/>
                    <a:pt x="29671" y="114"/>
                  </a:cubicBezTo>
                  <a:cubicBezTo>
                    <a:pt x="29297" y="114"/>
                    <a:pt x="28948" y="114"/>
                    <a:pt x="28587" y="114"/>
                  </a:cubicBezTo>
                  <a:cubicBezTo>
                    <a:pt x="28225" y="114"/>
                    <a:pt x="27876" y="114"/>
                    <a:pt x="27503" y="114"/>
                  </a:cubicBezTo>
                  <a:cubicBezTo>
                    <a:pt x="14753" y="726"/>
                    <a:pt x="4626" y="11057"/>
                    <a:pt x="4269" y="23817"/>
                  </a:cubicBezTo>
                  <a:cubicBezTo>
                    <a:pt x="4096" y="32718"/>
                    <a:pt x="8830" y="40992"/>
                    <a:pt x="16591" y="45353"/>
                  </a:cubicBezTo>
                  <a:cubicBezTo>
                    <a:pt x="12612" y="46072"/>
                    <a:pt x="8831" y="47628"/>
                    <a:pt x="5498" y="49917"/>
                  </a:cubicBezTo>
                  <a:cubicBezTo>
                    <a:pt x="2604" y="51871"/>
                    <a:pt x="725" y="55008"/>
                    <a:pt x="367" y="58481"/>
                  </a:cubicBezTo>
                  <a:cubicBezTo>
                    <a:pt x="203" y="59007"/>
                    <a:pt x="118" y="59555"/>
                    <a:pt x="114" y="60107"/>
                  </a:cubicBezTo>
                  <a:lnTo>
                    <a:pt x="114" y="89338"/>
                  </a:lnTo>
                  <a:cubicBezTo>
                    <a:pt x="114" y="92212"/>
                    <a:pt x="2444" y="94541"/>
                    <a:pt x="5317" y="94541"/>
                  </a:cubicBezTo>
                  <a:lnTo>
                    <a:pt x="51844" y="94541"/>
                  </a:lnTo>
                  <a:cubicBezTo>
                    <a:pt x="54718" y="94541"/>
                    <a:pt x="57047" y="92212"/>
                    <a:pt x="57047" y="89338"/>
                  </a:cubicBezTo>
                  <a:lnTo>
                    <a:pt x="57047" y="60107"/>
                  </a:lnTo>
                  <a:cubicBezTo>
                    <a:pt x="57044" y="59548"/>
                    <a:pt x="56963" y="58993"/>
                    <a:pt x="56806" y="58457"/>
                  </a:cubicBezTo>
                  <a:close/>
                </a:path>
              </a:pathLst>
            </a:custGeom>
            <a:grpFill/>
            <a:ln w="1203"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E0BEA01E-F0E1-4F3D-BA2F-1411FEF5F1AC}"/>
                </a:ext>
              </a:extLst>
            </p:cNvPr>
            <p:cNvSpPr/>
            <p:nvPr/>
          </p:nvSpPr>
          <p:spPr>
            <a:xfrm>
              <a:off x="6651085" y="4201824"/>
              <a:ext cx="67448" cy="61426"/>
            </a:xfrm>
            <a:custGeom>
              <a:avLst/>
              <a:gdLst>
                <a:gd name="connsiteX0" fmla="*/ 66206 w 67447"/>
                <a:gd name="connsiteY0" fmla="*/ 8968 h 61425"/>
                <a:gd name="connsiteX1" fmla="*/ 46935 w 67447"/>
                <a:gd name="connsiteY1" fmla="*/ 272 h 61425"/>
                <a:gd name="connsiteX2" fmla="*/ 45333 w 67447"/>
                <a:gd name="connsiteY2" fmla="*/ 272 h 61425"/>
                <a:gd name="connsiteX3" fmla="*/ 37312 w 67447"/>
                <a:gd name="connsiteY3" fmla="*/ 3319 h 61425"/>
                <a:gd name="connsiteX4" fmla="*/ 36109 w 67447"/>
                <a:gd name="connsiteY4" fmla="*/ 6028 h 61425"/>
                <a:gd name="connsiteX5" fmla="*/ 37204 w 67447"/>
                <a:gd name="connsiteY5" fmla="*/ 7186 h 61425"/>
                <a:gd name="connsiteX6" fmla="*/ 48682 w 67447"/>
                <a:gd name="connsiteY6" fmla="*/ 12353 h 61425"/>
                <a:gd name="connsiteX7" fmla="*/ 1035 w 67447"/>
                <a:gd name="connsiteY7" fmla="*/ 53411 h 61425"/>
                <a:gd name="connsiteX8" fmla="*/ 2239 w 67447"/>
                <a:gd name="connsiteY8" fmla="*/ 60421 h 61425"/>
                <a:gd name="connsiteX9" fmla="*/ 5118 w 67447"/>
                <a:gd name="connsiteY9" fmla="*/ 61325 h 61425"/>
                <a:gd name="connsiteX10" fmla="*/ 9249 w 67447"/>
                <a:gd name="connsiteY10" fmla="*/ 59181 h 61425"/>
                <a:gd name="connsiteX11" fmla="*/ 51295 w 67447"/>
                <a:gd name="connsiteY11" fmla="*/ 22289 h 61425"/>
                <a:gd name="connsiteX12" fmla="*/ 46731 w 67447"/>
                <a:gd name="connsiteY12" fmla="*/ 32430 h 61425"/>
                <a:gd name="connsiteX13" fmla="*/ 47787 w 67447"/>
                <a:gd name="connsiteY13" fmla="*/ 35200 h 61425"/>
                <a:gd name="connsiteX14" fmla="*/ 49380 w 67447"/>
                <a:gd name="connsiteY14" fmla="*/ 35249 h 61425"/>
                <a:gd name="connsiteX15" fmla="*/ 57402 w 67447"/>
                <a:gd name="connsiteY15" fmla="*/ 32214 h 61425"/>
                <a:gd name="connsiteX16" fmla="*/ 58606 w 67447"/>
                <a:gd name="connsiteY16" fmla="*/ 31106 h 61425"/>
                <a:gd name="connsiteX17" fmla="*/ 67290 w 67447"/>
                <a:gd name="connsiteY17" fmla="*/ 11835 h 61425"/>
                <a:gd name="connsiteX18" fmla="*/ 66361 w 67447"/>
                <a:gd name="connsiteY18" fmla="*/ 9038 h 61425"/>
                <a:gd name="connsiteX19" fmla="*/ 66206 w 67447"/>
                <a:gd name="connsiteY19" fmla="*/ 8968 h 6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447" h="61425">
                  <a:moveTo>
                    <a:pt x="66206" y="8968"/>
                  </a:moveTo>
                  <a:lnTo>
                    <a:pt x="46935" y="272"/>
                  </a:lnTo>
                  <a:cubicBezTo>
                    <a:pt x="46422" y="61"/>
                    <a:pt x="45847" y="61"/>
                    <a:pt x="45333" y="272"/>
                  </a:cubicBezTo>
                  <a:lnTo>
                    <a:pt x="37312" y="3319"/>
                  </a:lnTo>
                  <a:cubicBezTo>
                    <a:pt x="36232" y="3735"/>
                    <a:pt x="35693" y="4948"/>
                    <a:pt x="36109" y="6028"/>
                  </a:cubicBezTo>
                  <a:cubicBezTo>
                    <a:pt x="36307" y="6543"/>
                    <a:pt x="36701" y="6959"/>
                    <a:pt x="37204" y="7186"/>
                  </a:cubicBezTo>
                  <a:lnTo>
                    <a:pt x="48682" y="12353"/>
                  </a:lnTo>
                  <a:cubicBezTo>
                    <a:pt x="29603" y="21819"/>
                    <a:pt x="13216" y="35940"/>
                    <a:pt x="1035" y="53411"/>
                  </a:cubicBezTo>
                  <a:cubicBezTo>
                    <a:pt x="-565" y="55681"/>
                    <a:pt x="-27" y="58817"/>
                    <a:pt x="2239" y="60421"/>
                  </a:cubicBezTo>
                  <a:cubicBezTo>
                    <a:pt x="3082" y="61014"/>
                    <a:pt x="4088" y="61330"/>
                    <a:pt x="5118" y="61325"/>
                  </a:cubicBezTo>
                  <a:cubicBezTo>
                    <a:pt x="6762" y="61326"/>
                    <a:pt x="8303" y="60526"/>
                    <a:pt x="9249" y="59181"/>
                  </a:cubicBezTo>
                  <a:cubicBezTo>
                    <a:pt x="20064" y="43655"/>
                    <a:pt x="34495" y="30994"/>
                    <a:pt x="51295" y="22289"/>
                  </a:cubicBezTo>
                  <a:lnTo>
                    <a:pt x="46731" y="32430"/>
                  </a:lnTo>
                  <a:cubicBezTo>
                    <a:pt x="46258" y="33487"/>
                    <a:pt x="46730" y="34727"/>
                    <a:pt x="47787" y="35200"/>
                  </a:cubicBezTo>
                  <a:cubicBezTo>
                    <a:pt x="48291" y="35425"/>
                    <a:pt x="48863" y="35443"/>
                    <a:pt x="49380" y="35249"/>
                  </a:cubicBezTo>
                  <a:lnTo>
                    <a:pt x="57402" y="32214"/>
                  </a:lnTo>
                  <a:cubicBezTo>
                    <a:pt x="57934" y="32018"/>
                    <a:pt x="58367" y="31620"/>
                    <a:pt x="58606" y="31106"/>
                  </a:cubicBezTo>
                  <a:lnTo>
                    <a:pt x="67290" y="11835"/>
                  </a:lnTo>
                  <a:cubicBezTo>
                    <a:pt x="67806" y="10806"/>
                    <a:pt x="67390" y="9554"/>
                    <a:pt x="66361" y="9038"/>
                  </a:cubicBezTo>
                  <a:cubicBezTo>
                    <a:pt x="66311" y="9013"/>
                    <a:pt x="66259" y="8989"/>
                    <a:pt x="66206" y="8968"/>
                  </a:cubicBezTo>
                  <a:close/>
                </a:path>
              </a:pathLst>
            </a:custGeom>
            <a:grpFill/>
            <a:ln w="1203"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0AA39796-8710-47B8-8E77-777B193718E2}"/>
                </a:ext>
              </a:extLst>
            </p:cNvPr>
            <p:cNvSpPr/>
            <p:nvPr/>
          </p:nvSpPr>
          <p:spPr>
            <a:xfrm>
              <a:off x="6794282" y="4205461"/>
              <a:ext cx="69857" cy="52995"/>
            </a:xfrm>
            <a:custGeom>
              <a:avLst/>
              <a:gdLst>
                <a:gd name="connsiteX0" fmla="*/ 69636 w 69856"/>
                <a:gd name="connsiteY0" fmla="*/ 29288 h 52994"/>
                <a:gd name="connsiteX1" fmla="*/ 64035 w 69856"/>
                <a:gd name="connsiteY1" fmla="*/ 21568 h 52994"/>
                <a:gd name="connsiteX2" fmla="*/ 61578 w 69856"/>
                <a:gd name="connsiteY2" fmla="*/ 21186 h 52994"/>
                <a:gd name="connsiteX3" fmla="*/ 60880 w 69856"/>
                <a:gd name="connsiteY3" fmla="*/ 22327 h 52994"/>
                <a:gd name="connsiteX4" fmla="*/ 58772 w 69856"/>
                <a:gd name="connsiteY4" fmla="*/ 35575 h 52994"/>
                <a:gd name="connsiteX5" fmla="*/ 6669 w 69856"/>
                <a:gd name="connsiteY5" fmla="*/ 346 h 52994"/>
                <a:gd name="connsiteX6" fmla="*/ 345 w 69856"/>
                <a:gd name="connsiteY6" fmla="*/ 3655 h 52994"/>
                <a:gd name="connsiteX7" fmla="*/ 3260 w 69856"/>
                <a:gd name="connsiteY7" fmla="*/ 9837 h 52994"/>
                <a:gd name="connsiteX8" fmla="*/ 49920 w 69856"/>
                <a:gd name="connsiteY8" fmla="*/ 40742 h 52994"/>
                <a:gd name="connsiteX9" fmla="*/ 38128 w 69856"/>
                <a:gd name="connsiteY9" fmla="*/ 38863 h 52994"/>
                <a:gd name="connsiteX10" fmla="*/ 36114 w 69856"/>
                <a:gd name="connsiteY10" fmla="*/ 40292 h 52994"/>
                <a:gd name="connsiteX11" fmla="*/ 36430 w 69856"/>
                <a:gd name="connsiteY11" fmla="*/ 41621 h 52994"/>
                <a:gd name="connsiteX12" fmla="*/ 42019 w 69856"/>
                <a:gd name="connsiteY12" fmla="*/ 49342 h 52994"/>
                <a:gd name="connsiteX13" fmla="*/ 43223 w 69856"/>
                <a:gd name="connsiteY13" fmla="*/ 50040 h 52994"/>
                <a:gd name="connsiteX14" fmla="*/ 64626 w 69856"/>
                <a:gd name="connsiteY14" fmla="*/ 53449 h 52994"/>
                <a:gd name="connsiteX15" fmla="*/ 66637 w 69856"/>
                <a:gd name="connsiteY15" fmla="*/ 51992 h 52994"/>
                <a:gd name="connsiteX16" fmla="*/ 70046 w 69856"/>
                <a:gd name="connsiteY16" fmla="*/ 30589 h 52994"/>
                <a:gd name="connsiteX17" fmla="*/ 69636 w 69856"/>
                <a:gd name="connsiteY17" fmla="*/ 29288 h 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9856" h="52994">
                  <a:moveTo>
                    <a:pt x="69636" y="29288"/>
                  </a:moveTo>
                  <a:lnTo>
                    <a:pt x="64035" y="21568"/>
                  </a:lnTo>
                  <a:cubicBezTo>
                    <a:pt x="63462" y="20784"/>
                    <a:pt x="62362" y="20613"/>
                    <a:pt x="61578" y="21186"/>
                  </a:cubicBezTo>
                  <a:cubicBezTo>
                    <a:pt x="61204" y="21460"/>
                    <a:pt x="60953" y="21869"/>
                    <a:pt x="60880" y="22327"/>
                  </a:cubicBezTo>
                  <a:lnTo>
                    <a:pt x="58772" y="35575"/>
                  </a:lnTo>
                  <a:cubicBezTo>
                    <a:pt x="44637" y="19644"/>
                    <a:pt x="26719" y="7528"/>
                    <a:pt x="6669" y="346"/>
                  </a:cubicBezTo>
                  <a:cubicBezTo>
                    <a:pt x="4009" y="-487"/>
                    <a:pt x="1178" y="995"/>
                    <a:pt x="345" y="3655"/>
                  </a:cubicBezTo>
                  <a:cubicBezTo>
                    <a:pt x="-438" y="6160"/>
                    <a:pt x="829" y="8848"/>
                    <a:pt x="3260" y="9837"/>
                  </a:cubicBezTo>
                  <a:cubicBezTo>
                    <a:pt x="21090" y="16201"/>
                    <a:pt x="37104" y="26808"/>
                    <a:pt x="49920" y="40742"/>
                  </a:cubicBezTo>
                  <a:lnTo>
                    <a:pt x="38128" y="38863"/>
                  </a:lnTo>
                  <a:cubicBezTo>
                    <a:pt x="37177" y="38702"/>
                    <a:pt x="36276" y="39342"/>
                    <a:pt x="36114" y="40292"/>
                  </a:cubicBezTo>
                  <a:cubicBezTo>
                    <a:pt x="36034" y="40760"/>
                    <a:pt x="36149" y="41240"/>
                    <a:pt x="36430" y="41621"/>
                  </a:cubicBezTo>
                  <a:lnTo>
                    <a:pt x="42019" y="49342"/>
                  </a:lnTo>
                  <a:cubicBezTo>
                    <a:pt x="42308" y="49729"/>
                    <a:pt x="42743" y="49982"/>
                    <a:pt x="43223" y="50040"/>
                  </a:cubicBezTo>
                  <a:lnTo>
                    <a:pt x="64626" y="53449"/>
                  </a:lnTo>
                  <a:cubicBezTo>
                    <a:pt x="65582" y="53594"/>
                    <a:pt x="66477" y="52945"/>
                    <a:pt x="66637" y="51992"/>
                  </a:cubicBezTo>
                  <a:lnTo>
                    <a:pt x="70046" y="30589"/>
                  </a:lnTo>
                  <a:cubicBezTo>
                    <a:pt x="70087" y="30118"/>
                    <a:pt x="69940" y="29650"/>
                    <a:pt x="69636" y="29288"/>
                  </a:cubicBezTo>
                  <a:close/>
                </a:path>
              </a:pathLst>
            </a:custGeom>
            <a:grpFill/>
            <a:ln w="1203" cap="flat">
              <a:noFill/>
              <a:prstDash val="solid"/>
              <a:miter/>
            </a:ln>
          </p:spPr>
          <p:txBody>
            <a:bodyPr rtlCol="0" anchor="ctr"/>
            <a:lstStyle/>
            <a:p>
              <a:endParaRPr lang="en-AU"/>
            </a:p>
          </p:txBody>
        </p:sp>
        <p:sp>
          <p:nvSpPr>
            <p:cNvPr id="34" name="Freeform: Shape 33">
              <a:extLst>
                <a:ext uri="{FF2B5EF4-FFF2-40B4-BE49-F238E27FC236}">
                  <a16:creationId xmlns:a16="http://schemas.microsoft.com/office/drawing/2014/main" id="{39EA81DA-A9CE-47F3-9465-C84FDB72C0E1}"/>
                </a:ext>
              </a:extLst>
            </p:cNvPr>
            <p:cNvSpPr/>
            <p:nvPr/>
          </p:nvSpPr>
          <p:spPr>
            <a:xfrm>
              <a:off x="6642719" y="4376850"/>
              <a:ext cx="72266" cy="60221"/>
            </a:xfrm>
            <a:custGeom>
              <a:avLst/>
              <a:gdLst>
                <a:gd name="connsiteX0" fmla="*/ 70092 w 72265"/>
                <a:gd name="connsiteY0" fmla="*/ 51052 h 60221"/>
                <a:gd name="connsiteX1" fmla="*/ 21011 w 72265"/>
                <a:gd name="connsiteY1" fmla="*/ 14004 h 60221"/>
                <a:gd name="connsiteX2" fmla="*/ 31851 w 72265"/>
                <a:gd name="connsiteY2" fmla="*/ 16702 h 60221"/>
                <a:gd name="connsiteX3" fmla="*/ 34375 w 72265"/>
                <a:gd name="connsiteY3" fmla="*/ 15149 h 60221"/>
                <a:gd name="connsiteX4" fmla="*/ 34139 w 72265"/>
                <a:gd name="connsiteY4" fmla="*/ 13595 h 60221"/>
                <a:gd name="connsiteX5" fmla="*/ 29695 w 72265"/>
                <a:gd name="connsiteY5" fmla="*/ 6223 h 60221"/>
                <a:gd name="connsiteX6" fmla="*/ 28406 w 72265"/>
                <a:gd name="connsiteY6" fmla="*/ 5284 h 60221"/>
                <a:gd name="connsiteX7" fmla="*/ 7835 w 72265"/>
                <a:gd name="connsiteY7" fmla="*/ 177 h 60221"/>
                <a:gd name="connsiteX8" fmla="*/ 5306 w 72265"/>
                <a:gd name="connsiteY8" fmla="*/ 1691 h 60221"/>
                <a:gd name="connsiteX9" fmla="*/ 5305 w 72265"/>
                <a:gd name="connsiteY9" fmla="*/ 1695 h 60221"/>
                <a:gd name="connsiteX10" fmla="*/ 175 w 72265"/>
                <a:gd name="connsiteY10" fmla="*/ 22242 h 60221"/>
                <a:gd name="connsiteX11" fmla="*/ 415 w 72265"/>
                <a:gd name="connsiteY11" fmla="*/ 23820 h 60221"/>
                <a:gd name="connsiteX12" fmla="*/ 4860 w 72265"/>
                <a:gd name="connsiteY12" fmla="*/ 31191 h 60221"/>
                <a:gd name="connsiteX13" fmla="*/ 7721 w 72265"/>
                <a:gd name="connsiteY13" fmla="*/ 31897 h 60221"/>
                <a:gd name="connsiteX14" fmla="*/ 8666 w 72265"/>
                <a:gd name="connsiteY14" fmla="*/ 30613 h 60221"/>
                <a:gd name="connsiteX15" fmla="*/ 11701 w 72265"/>
                <a:gd name="connsiteY15" fmla="*/ 18340 h 60221"/>
                <a:gd name="connsiteX16" fmla="*/ 66358 w 72265"/>
                <a:gd name="connsiteY16" fmla="*/ 60375 h 60221"/>
                <a:gd name="connsiteX17" fmla="*/ 68225 w 72265"/>
                <a:gd name="connsiteY17" fmla="*/ 60736 h 60221"/>
                <a:gd name="connsiteX18" fmla="*/ 73233 w 72265"/>
                <a:gd name="connsiteY18" fmla="*/ 55652 h 60221"/>
                <a:gd name="connsiteX19" fmla="*/ 70092 w 72265"/>
                <a:gd name="connsiteY19" fmla="*/ 51016 h 60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265" h="60221">
                  <a:moveTo>
                    <a:pt x="70092" y="51052"/>
                  </a:moveTo>
                  <a:cubicBezTo>
                    <a:pt x="50697" y="43342"/>
                    <a:pt x="33741" y="30543"/>
                    <a:pt x="21011" y="14004"/>
                  </a:cubicBezTo>
                  <a:lnTo>
                    <a:pt x="31851" y="16702"/>
                  </a:lnTo>
                  <a:cubicBezTo>
                    <a:pt x="32977" y="16970"/>
                    <a:pt x="34107" y="16275"/>
                    <a:pt x="34375" y="15149"/>
                  </a:cubicBezTo>
                  <a:cubicBezTo>
                    <a:pt x="34501" y="14620"/>
                    <a:pt x="34417" y="14062"/>
                    <a:pt x="34139" y="13595"/>
                  </a:cubicBezTo>
                  <a:lnTo>
                    <a:pt x="29695" y="6223"/>
                  </a:lnTo>
                  <a:cubicBezTo>
                    <a:pt x="29406" y="5753"/>
                    <a:pt x="28943" y="5415"/>
                    <a:pt x="28406" y="5284"/>
                  </a:cubicBezTo>
                  <a:lnTo>
                    <a:pt x="7835" y="177"/>
                  </a:lnTo>
                  <a:cubicBezTo>
                    <a:pt x="6719" y="-103"/>
                    <a:pt x="5587" y="575"/>
                    <a:pt x="5306" y="1691"/>
                  </a:cubicBezTo>
                  <a:cubicBezTo>
                    <a:pt x="5306" y="1692"/>
                    <a:pt x="5306" y="1694"/>
                    <a:pt x="5305" y="1695"/>
                  </a:cubicBezTo>
                  <a:lnTo>
                    <a:pt x="175" y="22242"/>
                  </a:lnTo>
                  <a:cubicBezTo>
                    <a:pt x="42" y="22779"/>
                    <a:pt x="129" y="23347"/>
                    <a:pt x="415" y="23820"/>
                  </a:cubicBezTo>
                  <a:lnTo>
                    <a:pt x="4860" y="31191"/>
                  </a:lnTo>
                  <a:cubicBezTo>
                    <a:pt x="5455" y="32176"/>
                    <a:pt x="6736" y="32492"/>
                    <a:pt x="7721" y="31897"/>
                  </a:cubicBezTo>
                  <a:cubicBezTo>
                    <a:pt x="8194" y="31611"/>
                    <a:pt x="8533" y="31149"/>
                    <a:pt x="8666" y="30613"/>
                  </a:cubicBezTo>
                  <a:lnTo>
                    <a:pt x="11701" y="18340"/>
                  </a:lnTo>
                  <a:cubicBezTo>
                    <a:pt x="25663" y="37155"/>
                    <a:pt x="44589" y="51710"/>
                    <a:pt x="66358" y="60375"/>
                  </a:cubicBezTo>
                  <a:cubicBezTo>
                    <a:pt x="66952" y="60611"/>
                    <a:pt x="67585" y="60734"/>
                    <a:pt x="68225" y="60736"/>
                  </a:cubicBezTo>
                  <a:cubicBezTo>
                    <a:pt x="71012" y="60715"/>
                    <a:pt x="73254" y="58439"/>
                    <a:pt x="73233" y="55652"/>
                  </a:cubicBezTo>
                  <a:cubicBezTo>
                    <a:pt x="73218" y="53614"/>
                    <a:pt x="71979" y="51785"/>
                    <a:pt x="70092" y="51016"/>
                  </a:cubicBezTo>
                  <a:close/>
                </a:path>
              </a:pathLst>
            </a:custGeom>
            <a:grpFill/>
            <a:ln w="1203" cap="flat">
              <a:noFill/>
              <a:prstDash val="solid"/>
              <a:miter/>
            </a:ln>
          </p:spPr>
          <p:txBody>
            <a:bodyPr rtlCol="0" anchor="ctr"/>
            <a:lstStyle/>
            <a:p>
              <a:endParaRPr lang="en-AU"/>
            </a:p>
          </p:txBody>
        </p:sp>
        <p:sp>
          <p:nvSpPr>
            <p:cNvPr id="35" name="Freeform: Shape 34">
              <a:extLst>
                <a:ext uri="{FF2B5EF4-FFF2-40B4-BE49-F238E27FC236}">
                  <a16:creationId xmlns:a16="http://schemas.microsoft.com/office/drawing/2014/main" id="{08D2C5E3-A958-4BC5-AD12-44E59E146510}"/>
                </a:ext>
              </a:extLst>
            </p:cNvPr>
            <p:cNvSpPr/>
            <p:nvPr/>
          </p:nvSpPr>
          <p:spPr>
            <a:xfrm>
              <a:off x="6799778" y="4374268"/>
              <a:ext cx="66243" cy="67448"/>
            </a:xfrm>
            <a:custGeom>
              <a:avLst/>
              <a:gdLst>
                <a:gd name="connsiteX0" fmla="*/ 63815 w 66243"/>
                <a:gd name="connsiteY0" fmla="*/ 736 h 67447"/>
                <a:gd name="connsiteX1" fmla="*/ 56979 w 66243"/>
                <a:gd name="connsiteY1" fmla="*/ 2727 h 67447"/>
                <a:gd name="connsiteX2" fmla="*/ 56974 w 66243"/>
                <a:gd name="connsiteY2" fmla="*/ 2736 h 67447"/>
                <a:gd name="connsiteX3" fmla="*/ 15626 w 66243"/>
                <a:gd name="connsiteY3" fmla="*/ 46168 h 67447"/>
                <a:gd name="connsiteX4" fmla="*/ 20058 w 66243"/>
                <a:gd name="connsiteY4" fmla="*/ 34123 h 67447"/>
                <a:gd name="connsiteX5" fmla="*/ 19213 w 66243"/>
                <a:gd name="connsiteY5" fmla="*/ 32356 h 67447"/>
                <a:gd name="connsiteX6" fmla="*/ 18179 w 66243"/>
                <a:gd name="connsiteY6" fmla="*/ 32401 h 67447"/>
                <a:gd name="connsiteX7" fmla="*/ 8544 w 66243"/>
                <a:gd name="connsiteY7" fmla="*/ 36869 h 67447"/>
                <a:gd name="connsiteX8" fmla="*/ 7833 w 66243"/>
                <a:gd name="connsiteY8" fmla="*/ 37640 h 67447"/>
                <a:gd name="connsiteX9" fmla="*/ 197 w 66243"/>
                <a:gd name="connsiteY9" fmla="*/ 58501 h 67447"/>
                <a:gd name="connsiteX10" fmla="*/ 1016 w 66243"/>
                <a:gd name="connsiteY10" fmla="*/ 60259 h 67447"/>
                <a:gd name="connsiteX11" fmla="*/ 21865 w 66243"/>
                <a:gd name="connsiteY11" fmla="*/ 67895 h 67447"/>
                <a:gd name="connsiteX12" fmla="*/ 22925 w 66243"/>
                <a:gd name="connsiteY12" fmla="*/ 67895 h 67447"/>
                <a:gd name="connsiteX13" fmla="*/ 32560 w 66243"/>
                <a:gd name="connsiteY13" fmla="*/ 63439 h 67447"/>
                <a:gd name="connsiteX14" fmla="*/ 33205 w 66243"/>
                <a:gd name="connsiteY14" fmla="*/ 61589 h 67447"/>
                <a:gd name="connsiteX15" fmla="*/ 32452 w 66243"/>
                <a:gd name="connsiteY15" fmla="*/ 60898 h 67447"/>
                <a:gd name="connsiteX16" fmla="*/ 18974 w 66243"/>
                <a:gd name="connsiteY16" fmla="*/ 55959 h 67447"/>
                <a:gd name="connsiteX17" fmla="*/ 65814 w 66243"/>
                <a:gd name="connsiteY17" fmla="*/ 7650 h 67447"/>
                <a:gd name="connsiteX18" fmla="*/ 63910 w 66243"/>
                <a:gd name="connsiteY18" fmla="*/ 789 h 67447"/>
                <a:gd name="connsiteX19" fmla="*/ 63815 w 66243"/>
                <a:gd name="connsiteY19" fmla="*/ 736 h 6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243" h="67447">
                  <a:moveTo>
                    <a:pt x="63815" y="736"/>
                  </a:moveTo>
                  <a:cubicBezTo>
                    <a:pt x="61378" y="-602"/>
                    <a:pt x="58317" y="289"/>
                    <a:pt x="56979" y="2727"/>
                  </a:cubicBezTo>
                  <a:cubicBezTo>
                    <a:pt x="56977" y="2730"/>
                    <a:pt x="56975" y="2733"/>
                    <a:pt x="56974" y="2736"/>
                  </a:cubicBezTo>
                  <a:cubicBezTo>
                    <a:pt x="47221" y="20576"/>
                    <a:pt x="32965" y="35550"/>
                    <a:pt x="15626" y="46168"/>
                  </a:cubicBezTo>
                  <a:lnTo>
                    <a:pt x="20058" y="34123"/>
                  </a:lnTo>
                  <a:cubicBezTo>
                    <a:pt x="20313" y="33402"/>
                    <a:pt x="19935" y="32611"/>
                    <a:pt x="19213" y="32356"/>
                  </a:cubicBezTo>
                  <a:cubicBezTo>
                    <a:pt x="18876" y="32237"/>
                    <a:pt x="18505" y="32253"/>
                    <a:pt x="18179" y="32401"/>
                  </a:cubicBezTo>
                  <a:lnTo>
                    <a:pt x="8544" y="36869"/>
                  </a:lnTo>
                  <a:cubicBezTo>
                    <a:pt x="8218" y="37027"/>
                    <a:pt x="7964" y="37303"/>
                    <a:pt x="7833" y="37640"/>
                  </a:cubicBezTo>
                  <a:lnTo>
                    <a:pt x="197" y="58501"/>
                  </a:lnTo>
                  <a:cubicBezTo>
                    <a:pt x="-62" y="59212"/>
                    <a:pt x="305" y="59999"/>
                    <a:pt x="1016" y="60259"/>
                  </a:cubicBezTo>
                  <a:lnTo>
                    <a:pt x="21865" y="67895"/>
                  </a:lnTo>
                  <a:cubicBezTo>
                    <a:pt x="22204" y="68033"/>
                    <a:pt x="22585" y="68033"/>
                    <a:pt x="22925" y="67895"/>
                  </a:cubicBezTo>
                  <a:lnTo>
                    <a:pt x="32560" y="63439"/>
                  </a:lnTo>
                  <a:cubicBezTo>
                    <a:pt x="33249" y="63106"/>
                    <a:pt x="33538" y="62278"/>
                    <a:pt x="33205" y="61589"/>
                  </a:cubicBezTo>
                  <a:cubicBezTo>
                    <a:pt x="33051" y="61271"/>
                    <a:pt x="32782" y="61024"/>
                    <a:pt x="32452" y="60898"/>
                  </a:cubicBezTo>
                  <a:lnTo>
                    <a:pt x="18974" y="55959"/>
                  </a:lnTo>
                  <a:cubicBezTo>
                    <a:pt x="38666" y="44385"/>
                    <a:pt x="54853" y="27690"/>
                    <a:pt x="65814" y="7650"/>
                  </a:cubicBezTo>
                  <a:cubicBezTo>
                    <a:pt x="67183" y="5230"/>
                    <a:pt x="66331" y="2158"/>
                    <a:pt x="63910" y="789"/>
                  </a:cubicBezTo>
                  <a:cubicBezTo>
                    <a:pt x="63879" y="771"/>
                    <a:pt x="63847" y="754"/>
                    <a:pt x="63815" y="736"/>
                  </a:cubicBezTo>
                  <a:close/>
                </a:path>
              </a:pathLst>
            </a:custGeom>
            <a:grpFill/>
            <a:ln w="1203" cap="flat">
              <a:noFill/>
              <a:prstDash val="solid"/>
              <a:miter/>
            </a:ln>
          </p:spPr>
          <p:txBody>
            <a:bodyPr rtlCol="0" anchor="ctr"/>
            <a:lstStyle/>
            <a:p>
              <a:endParaRPr lang="en-AU"/>
            </a:p>
          </p:txBody>
        </p:sp>
      </p:grpSp>
      <p:pic>
        <p:nvPicPr>
          <p:cNvPr id="36" name="Picture 35">
            <a:extLst>
              <a:ext uri="{FF2B5EF4-FFF2-40B4-BE49-F238E27FC236}">
                <a16:creationId xmlns:a16="http://schemas.microsoft.com/office/drawing/2014/main" id="{8C86456C-DDAC-419F-90E0-6CDD016B28C4}"/>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6418" t="7086" r="6760" b="8716"/>
          <a:stretch/>
        </p:blipFill>
        <p:spPr>
          <a:xfrm>
            <a:off x="1651263" y="1271872"/>
            <a:ext cx="4096214" cy="2570404"/>
          </a:xfrm>
          <a:prstGeom prst="rect">
            <a:avLst/>
          </a:prstGeom>
        </p:spPr>
      </p:pic>
    </p:spTree>
    <p:extLst>
      <p:ext uri="{BB962C8B-B14F-4D97-AF65-F5344CB8AC3E}">
        <p14:creationId xmlns:p14="http://schemas.microsoft.com/office/powerpoint/2010/main" val="3138760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35360" y="1255068"/>
            <a:ext cx="11521280" cy="4910236"/>
          </a:xfrm>
        </p:spPr>
        <p:txBody>
          <a:bodyPr numCol="1" spcCol="360000"/>
          <a:lstStyle/>
          <a:p>
            <a:pPr>
              <a:lnSpc>
                <a:spcPct val="110000"/>
              </a:lnSpc>
            </a:pPr>
            <a:r>
              <a:rPr lang="en-AU" sz="1200" dirty="0">
                <a:solidFill>
                  <a:srgbClr val="414042"/>
                </a:solidFill>
                <a:latin typeface="+mn-lt"/>
                <a:ea typeface="Roboto Medium" pitchFamily="2" charset="0"/>
                <a:cs typeface="Roboto Light" panose="02000000000000000000" pitchFamily="2" charset="0"/>
              </a:rPr>
              <a:t>This resource has been created to provide information, reflections and action ideas to help parishes address the issue of caring for creation (our common home) through a Catholic worldview. It will explore the theological imperative we have to take care of creation and offer ideas on how the parish community can take action. </a:t>
            </a:r>
          </a:p>
          <a:p>
            <a:pPr>
              <a:lnSpc>
                <a:spcPct val="110000"/>
              </a:lnSpc>
            </a:pPr>
            <a:r>
              <a:rPr lang="en-AU" sz="1200" dirty="0">
                <a:solidFill>
                  <a:srgbClr val="414042"/>
                </a:solidFill>
                <a:latin typeface="+mn-lt"/>
                <a:ea typeface="Roboto Medium" pitchFamily="2" charset="0"/>
                <a:cs typeface="Roboto Light" panose="02000000000000000000" pitchFamily="2" charset="0"/>
              </a:rPr>
              <a:t>Use and adapt the information, reflections and action ideas in each section to share them in your parish groups and networks, or follow the suggested ‘See, Judge, Act’ sequence.</a:t>
            </a:r>
          </a:p>
          <a:p>
            <a:pPr>
              <a:lnSpc>
                <a:spcPct val="110000"/>
              </a:lnSpc>
            </a:pPr>
            <a:r>
              <a:rPr lang="en-US" sz="1200" dirty="0">
                <a:solidFill>
                  <a:srgbClr val="414042"/>
                </a:solidFill>
                <a:latin typeface="+mn-lt"/>
              </a:rPr>
              <a:t>It is our hope that you will find all or some of this resource useful and use it in a way that best suits your purposes. </a:t>
            </a:r>
          </a:p>
          <a:p>
            <a:pPr>
              <a:lnSpc>
                <a:spcPct val="110000"/>
              </a:lnSpc>
            </a:pPr>
            <a:r>
              <a:rPr lang="en-US" sz="1200" dirty="0">
                <a:solidFill>
                  <a:srgbClr val="414042"/>
                </a:solidFill>
                <a:latin typeface="+mn-lt"/>
              </a:rPr>
              <a:t>For more resources on a variety of topics, please visit </a:t>
            </a:r>
            <a:r>
              <a:rPr lang="en-US" sz="1200" dirty="0">
                <a:solidFill>
                  <a:schemeClr val="bg2">
                    <a:lumMod val="25000"/>
                  </a:schemeClr>
                </a:solidFill>
                <a:latin typeface="+mn-lt"/>
                <a:hlinkClick r:id="rId3"/>
              </a:rPr>
              <a:t>www.caritas.org.au/resources/parish-materials</a:t>
            </a:r>
            <a:r>
              <a:rPr lang="en-US" sz="1200" dirty="0">
                <a:solidFill>
                  <a:schemeClr val="bg2">
                    <a:lumMod val="25000"/>
                  </a:schemeClr>
                </a:solidFill>
                <a:latin typeface="+mn-lt"/>
              </a:rPr>
              <a:t>. </a:t>
            </a:r>
          </a:p>
          <a:p>
            <a:pPr>
              <a:lnSpc>
                <a:spcPct val="110000"/>
              </a:lnSpc>
            </a:pPr>
            <a:r>
              <a:rPr lang="en-US" sz="1200" dirty="0">
                <a:solidFill>
                  <a:srgbClr val="414042"/>
                </a:solidFill>
                <a:latin typeface="+mn-lt"/>
              </a:rPr>
              <a:t>To learn more about ecological justice, including </a:t>
            </a:r>
            <a:r>
              <a:rPr lang="en-US" sz="1200" dirty="0">
                <a:solidFill>
                  <a:srgbClr val="414042"/>
                </a:solidFill>
              </a:rPr>
              <a:t>information on how to </a:t>
            </a:r>
            <a:r>
              <a:rPr lang="en-US" sz="1200" dirty="0">
                <a:solidFill>
                  <a:schemeClr val="bg2">
                    <a:lumMod val="25000"/>
                  </a:schemeClr>
                </a:solidFill>
                <a:hlinkClick r:id="rId4"/>
              </a:rPr>
              <a:t>become an </a:t>
            </a:r>
            <a:r>
              <a:rPr lang="en-US" sz="1200" dirty="0" err="1">
                <a:solidFill>
                  <a:schemeClr val="bg2">
                    <a:lumMod val="25000"/>
                  </a:schemeClr>
                </a:solidFill>
                <a:hlinkClick r:id="rId4"/>
              </a:rPr>
              <a:t>Earthcare</a:t>
            </a:r>
            <a:r>
              <a:rPr lang="en-US" sz="1200" dirty="0">
                <a:solidFill>
                  <a:schemeClr val="bg2">
                    <a:lumMod val="25000"/>
                  </a:schemeClr>
                </a:solidFill>
                <a:hlinkClick r:id="rId4"/>
              </a:rPr>
              <a:t> Parish</a:t>
            </a:r>
            <a:r>
              <a:rPr lang="en-US" sz="1200" dirty="0">
                <a:solidFill>
                  <a:schemeClr val="bg2">
                    <a:lumMod val="25000"/>
                  </a:schemeClr>
                </a:solidFill>
              </a:rPr>
              <a:t>, </a:t>
            </a:r>
            <a:r>
              <a:rPr lang="en-US" sz="1200" dirty="0">
                <a:solidFill>
                  <a:srgbClr val="414042"/>
                </a:solidFill>
              </a:rPr>
              <a:t>visit</a:t>
            </a:r>
            <a:r>
              <a:rPr lang="en-US" sz="1200" dirty="0">
                <a:solidFill>
                  <a:schemeClr val="bg2">
                    <a:lumMod val="25000"/>
                  </a:schemeClr>
                </a:solidFill>
              </a:rPr>
              <a:t> </a:t>
            </a:r>
            <a:r>
              <a:rPr lang="en-US" sz="1200" dirty="0">
                <a:solidFill>
                  <a:schemeClr val="bg2">
                    <a:lumMod val="25000"/>
                  </a:schemeClr>
                </a:solidFill>
                <a:hlinkClick r:id="rId5"/>
              </a:rPr>
              <a:t>Catholic </a:t>
            </a:r>
            <a:r>
              <a:rPr lang="en-US" sz="1200" dirty="0" err="1">
                <a:solidFill>
                  <a:schemeClr val="bg2">
                    <a:lumMod val="25000"/>
                  </a:schemeClr>
                </a:solidFill>
                <a:hlinkClick r:id="rId5"/>
              </a:rPr>
              <a:t>Earthcare</a:t>
            </a:r>
            <a:r>
              <a:rPr lang="en-US" sz="1200" dirty="0">
                <a:solidFill>
                  <a:schemeClr val="bg2">
                    <a:lumMod val="25000"/>
                  </a:schemeClr>
                </a:solidFill>
                <a:hlinkClick r:id="rId5"/>
              </a:rPr>
              <a:t> Australia</a:t>
            </a:r>
            <a:r>
              <a:rPr lang="en-US" sz="1200" dirty="0">
                <a:solidFill>
                  <a:schemeClr val="bg2">
                    <a:lumMod val="25000"/>
                  </a:schemeClr>
                </a:solidFill>
              </a:rPr>
              <a:t>.</a:t>
            </a:r>
            <a:endParaRPr lang="en-US" sz="1200" b="1" dirty="0">
              <a:solidFill>
                <a:schemeClr val="bg2">
                  <a:lumMod val="25000"/>
                </a:schemeClr>
              </a:solidFill>
            </a:endParaRPr>
          </a:p>
          <a:p>
            <a:pPr>
              <a:lnSpc>
                <a:spcPct val="110000"/>
              </a:lnSpc>
            </a:pPr>
            <a:endParaRPr lang="en-US" sz="1200" b="1" dirty="0">
              <a:solidFill>
                <a:schemeClr val="bg2">
                  <a:lumMod val="25000"/>
                </a:schemeClr>
              </a:solidFill>
              <a:latin typeface="+mn-lt"/>
            </a:endParaRPr>
          </a:p>
          <a:p>
            <a:pPr>
              <a:lnSpc>
                <a:spcPct val="110000"/>
              </a:lnSpc>
            </a:pPr>
            <a:r>
              <a:rPr lang="en-US" sz="1200" b="1" dirty="0">
                <a:solidFill>
                  <a:srgbClr val="414042"/>
                </a:solidFill>
                <a:latin typeface="+mn-lt"/>
              </a:rPr>
              <a:t>We would love to hear from you! </a:t>
            </a:r>
          </a:p>
          <a:p>
            <a:pPr>
              <a:lnSpc>
                <a:spcPct val="110000"/>
              </a:lnSpc>
            </a:pPr>
            <a:r>
              <a:rPr lang="en-US" sz="1200" dirty="0">
                <a:solidFill>
                  <a:srgbClr val="414042"/>
                </a:solidFill>
                <a:latin typeface="+mn-lt"/>
              </a:rPr>
              <a:t>To send feedback, enquiries or comments, please email us as </a:t>
            </a:r>
            <a:r>
              <a:rPr lang="en-US" sz="1200" dirty="0">
                <a:solidFill>
                  <a:schemeClr val="bg2">
                    <a:lumMod val="25000"/>
                  </a:schemeClr>
                </a:solidFill>
                <a:latin typeface="+mn-lt"/>
                <a:hlinkClick r:id="rId6"/>
              </a:rPr>
              <a:t>education@caritas.org.au</a:t>
            </a:r>
            <a:r>
              <a:rPr lang="en-US" sz="1200" dirty="0">
                <a:solidFill>
                  <a:schemeClr val="bg2">
                    <a:lumMod val="25000"/>
                  </a:schemeClr>
                </a:solidFill>
                <a:latin typeface="+mn-lt"/>
              </a:rPr>
              <a:t>.   </a:t>
            </a:r>
          </a:p>
          <a:p>
            <a:pPr>
              <a:lnSpc>
                <a:spcPct val="110000"/>
              </a:lnSpc>
            </a:pPr>
            <a:r>
              <a:rPr lang="en-US" sz="1200" dirty="0">
                <a:solidFill>
                  <a:srgbClr val="414042"/>
                </a:solidFill>
                <a:latin typeface="+mn-lt"/>
              </a:rPr>
              <a:t>Stay up to date with events and resources! Subscribe to </a:t>
            </a:r>
            <a:r>
              <a:rPr lang="en-US" sz="1200" dirty="0">
                <a:solidFill>
                  <a:schemeClr val="bg2">
                    <a:lumMod val="25000"/>
                  </a:schemeClr>
                </a:solidFill>
                <a:latin typeface="+mn-lt"/>
                <a:hlinkClick r:id="rId7"/>
              </a:rPr>
              <a:t>Caritas Australia’s Education e-newsletter</a:t>
            </a:r>
            <a:endParaRPr lang="en-US" sz="1200" i="1" kern="0" dirty="0">
              <a:solidFill>
                <a:schemeClr val="tx1"/>
              </a:solidFill>
              <a:latin typeface="+mn-lt"/>
              <a:ea typeface="Roboto" pitchFamily="2" charset="0"/>
            </a:endParaRPr>
          </a:p>
          <a:p>
            <a:pPr>
              <a:lnSpc>
                <a:spcPct val="110000"/>
              </a:lnSpc>
            </a:pPr>
            <a:endParaRPr lang="en-US" sz="1200" i="1" kern="0" dirty="0">
              <a:solidFill>
                <a:schemeClr val="tx1"/>
              </a:solidFill>
              <a:latin typeface="+mn-lt"/>
              <a:ea typeface="Roboto" pitchFamily="2" charset="0"/>
            </a:endParaRPr>
          </a:p>
          <a:p>
            <a:pPr>
              <a:lnSpc>
                <a:spcPct val="110000"/>
              </a:lnSpc>
            </a:pPr>
            <a:endParaRPr lang="en-AU" sz="1200" i="1" kern="0" dirty="0">
              <a:solidFill>
                <a:schemeClr val="tx1"/>
              </a:solidFill>
              <a:latin typeface="+mn-lt"/>
              <a:ea typeface="Roboto" pitchFamily="2" charset="0"/>
            </a:endParaRPr>
          </a:p>
          <a:p>
            <a:r>
              <a:rPr lang="en-US" sz="1000" dirty="0">
                <a:solidFill>
                  <a:srgbClr val="414042"/>
                </a:solidFill>
                <a:latin typeface="+mn-lt"/>
              </a:rPr>
              <a:t>(previous page) </a:t>
            </a:r>
            <a:r>
              <a:rPr lang="en-US" sz="1000" b="1" dirty="0">
                <a:solidFill>
                  <a:srgbClr val="414042"/>
                </a:solidFill>
                <a:latin typeface="+mn-lt"/>
              </a:rPr>
              <a:t>Tati walks through part of her community’s preserved forest to collect vegetables and traditional medicines. </a:t>
            </a:r>
            <a:r>
              <a:rPr lang="en-US" sz="1000" dirty="0">
                <a:solidFill>
                  <a:srgbClr val="414042"/>
                </a:solidFill>
                <a:latin typeface="+mn-lt"/>
                <a:cs typeface="Calibri"/>
              </a:rPr>
              <a:t>Photo: Richard Wainwright/Caritas Australia</a:t>
            </a:r>
          </a:p>
          <a:p>
            <a:endParaRPr lang="en-US" sz="1000" dirty="0">
              <a:latin typeface="+mn-lt"/>
              <a:cs typeface="Calibri"/>
            </a:endParaRPr>
          </a:p>
          <a:p>
            <a:pPr>
              <a:lnSpc>
                <a:spcPct val="110000"/>
              </a:lnSpc>
            </a:pPr>
            <a:r>
              <a:rPr lang="en-AU" sz="1000" b="1" kern="0" dirty="0">
                <a:solidFill>
                  <a:srgbClr val="762000"/>
                </a:solidFill>
                <a:latin typeface="+mn-lt"/>
                <a:ea typeface="Roboto" pitchFamily="2" charset="0"/>
              </a:rPr>
              <a:t>This resource was last updated in September 2021.</a:t>
            </a:r>
            <a:endParaRPr lang="en-AU" sz="1000" b="1" kern="0" dirty="0">
              <a:solidFill>
                <a:srgbClr val="762000"/>
              </a:solidFill>
              <a:latin typeface="+mn-lt"/>
              <a:ea typeface="Roboto"/>
            </a:endParaRPr>
          </a:p>
          <a:p>
            <a:pPr>
              <a:lnSpc>
                <a:spcPct val="110000"/>
              </a:lnSpc>
            </a:pPr>
            <a:endParaRPr lang="en-US" sz="1200" dirty="0"/>
          </a:p>
          <a:p>
            <a:pPr>
              <a:lnSpc>
                <a:spcPct val="110000"/>
              </a:lnSpc>
            </a:pPr>
            <a:endParaRPr lang="en-US" sz="1200" dirty="0"/>
          </a:p>
        </p:txBody>
      </p:sp>
      <p:sp>
        <p:nvSpPr>
          <p:cNvPr id="4" name="Title 3"/>
          <p:cNvSpPr>
            <a:spLocks noGrp="1"/>
          </p:cNvSpPr>
          <p:nvPr>
            <p:ph type="title"/>
          </p:nvPr>
        </p:nvSpPr>
        <p:spPr/>
        <p:txBody>
          <a:bodyPr/>
          <a:lstStyle/>
          <a:p>
            <a:r>
              <a:rPr lang="en-US" dirty="0">
                <a:solidFill>
                  <a:schemeClr val="accent1"/>
                </a:solidFill>
              </a:rPr>
              <a:t>About This Resource</a:t>
            </a:r>
          </a:p>
        </p:txBody>
      </p:sp>
    </p:spTree>
    <p:extLst>
      <p:ext uri="{BB962C8B-B14F-4D97-AF65-F5344CB8AC3E}">
        <p14:creationId xmlns:p14="http://schemas.microsoft.com/office/powerpoint/2010/main" val="293239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icture containing grass, outdoor, person, sitting&#10;&#10;Description automatically generated" title="Vietnamese woman wearing a yellow hat and shirt, harvesting rice.">
            <a:extLst>
              <a:ext uri="{FF2B5EF4-FFF2-40B4-BE49-F238E27FC236}">
                <a16:creationId xmlns:a16="http://schemas.microsoft.com/office/drawing/2014/main" id="{39871519-D1AE-492B-845A-C4CB151E3254}"/>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a:stretch/>
        </p:blipFill>
        <p:spPr/>
      </p:pic>
      <p:sp>
        <p:nvSpPr>
          <p:cNvPr id="3" name="Text Placeholder 2">
            <a:extLst>
              <a:ext uri="{FF2B5EF4-FFF2-40B4-BE49-F238E27FC236}">
                <a16:creationId xmlns:a16="http://schemas.microsoft.com/office/drawing/2014/main" id="{128C8914-D8E4-4AEE-A939-1A87E6C00B4B}"/>
              </a:ext>
            </a:extLst>
          </p:cNvPr>
          <p:cNvSpPr>
            <a:spLocks noGrp="1"/>
          </p:cNvSpPr>
          <p:nvPr>
            <p:ph type="body" sz="quarter" idx="11"/>
          </p:nvPr>
        </p:nvSpPr>
        <p:spPr>
          <a:xfrm>
            <a:off x="6647386" y="5654742"/>
            <a:ext cx="4959785" cy="325434"/>
          </a:xfrm>
        </p:spPr>
        <p:txBody>
          <a:bodyPr lIns="91440" tIns="45720" rIns="91440" bIns="45720" anchor="t">
            <a:noAutofit/>
          </a:bodyPr>
          <a:lstStyle/>
          <a:p>
            <a:r>
              <a:rPr lang="en-US" sz="1000" b="1" dirty="0">
                <a:solidFill>
                  <a:srgbClr val="414042"/>
                </a:solidFill>
              </a:rPr>
              <a:t>Nguyet growing rice sustainably in Vietnam. </a:t>
            </a:r>
            <a:r>
              <a:rPr lang="en-US" sz="1000" dirty="0">
                <a:solidFill>
                  <a:srgbClr val="414042"/>
                </a:solidFill>
              </a:rPr>
              <a:t>Photo: Nguyen Minh Duc</a:t>
            </a:r>
          </a:p>
        </p:txBody>
      </p:sp>
      <p:sp>
        <p:nvSpPr>
          <p:cNvPr id="4" name="Text Placeholder 3">
            <a:extLst>
              <a:ext uri="{FF2B5EF4-FFF2-40B4-BE49-F238E27FC236}">
                <a16:creationId xmlns:a16="http://schemas.microsoft.com/office/drawing/2014/main" id="{D7303813-1DC3-4093-B74B-2585BEE1C121}"/>
              </a:ext>
            </a:extLst>
          </p:cNvPr>
          <p:cNvSpPr>
            <a:spLocks noGrp="1"/>
          </p:cNvSpPr>
          <p:nvPr>
            <p:ph type="body" sz="quarter" idx="13"/>
          </p:nvPr>
        </p:nvSpPr>
        <p:spPr>
          <a:xfrm>
            <a:off x="335360" y="1733035"/>
            <a:ext cx="5328593" cy="1971699"/>
          </a:xfrm>
        </p:spPr>
        <p:txBody>
          <a:bodyPr lIns="91440" tIns="45720" rIns="91440" bIns="45720" anchor="t"/>
          <a:lstStyle/>
          <a:p>
            <a:pPr>
              <a:lnSpc>
                <a:spcPct val="100000"/>
              </a:lnSpc>
            </a:pPr>
            <a:r>
              <a:rPr lang="en-US" sz="1600" dirty="0">
                <a:solidFill>
                  <a:srgbClr val="414042"/>
                </a:solidFill>
              </a:rPr>
              <a:t>Caritas Australia and Catholic Earthcare believe that our common home is a common good for our one human family. We work in partnership with communities to mitigate the effects of climate change and implement sustainable agricultural methods.</a:t>
            </a:r>
          </a:p>
          <a:p>
            <a:pPr>
              <a:lnSpc>
                <a:spcPct val="100000"/>
              </a:lnSpc>
            </a:pPr>
            <a:r>
              <a:rPr lang="en-AU" sz="1600" dirty="0">
                <a:solidFill>
                  <a:srgbClr val="414042"/>
                </a:solidFill>
              </a:rPr>
              <a:t>Our approach draws upon several principles of </a:t>
            </a:r>
            <a:r>
              <a:rPr lang="en-AU" sz="1600" dirty="0">
                <a:hlinkClick r:id="rId3"/>
              </a:rPr>
              <a:t>Catholic Social Teaching </a:t>
            </a:r>
            <a:r>
              <a:rPr lang="en-AU" sz="1600" dirty="0">
                <a:solidFill>
                  <a:srgbClr val="414042"/>
                </a:solidFill>
              </a:rPr>
              <a:t>including:</a:t>
            </a:r>
          </a:p>
          <a:p>
            <a:pPr>
              <a:lnSpc>
                <a:spcPct val="100000"/>
              </a:lnSpc>
            </a:pPr>
            <a:endParaRPr lang="en-US" sz="1600" dirty="0"/>
          </a:p>
          <a:p>
            <a:r>
              <a:rPr lang="en-US" dirty="0"/>
              <a:t> </a:t>
            </a:r>
          </a:p>
        </p:txBody>
      </p:sp>
      <p:sp>
        <p:nvSpPr>
          <p:cNvPr id="5" name="Title 4">
            <a:extLst>
              <a:ext uri="{FF2B5EF4-FFF2-40B4-BE49-F238E27FC236}">
                <a16:creationId xmlns:a16="http://schemas.microsoft.com/office/drawing/2014/main" id="{7C5347AC-1EC7-424F-97E2-2923DFA3A5C8}"/>
              </a:ext>
            </a:extLst>
          </p:cNvPr>
          <p:cNvSpPr>
            <a:spLocks noGrp="1"/>
          </p:cNvSpPr>
          <p:nvPr>
            <p:ph type="title"/>
          </p:nvPr>
        </p:nvSpPr>
        <p:spPr>
          <a:xfrm>
            <a:off x="335360" y="201802"/>
            <a:ext cx="5328592" cy="647154"/>
          </a:xfrm>
        </p:spPr>
        <p:txBody>
          <a:bodyPr/>
          <a:lstStyle/>
          <a:p>
            <a:r>
              <a:rPr lang="en-AU" dirty="0">
                <a:solidFill>
                  <a:srgbClr val="414042"/>
                </a:solidFill>
              </a:rPr>
              <a:t>Caritas Australia’s RESPONSE</a:t>
            </a:r>
            <a:endParaRPr lang="en-US" b="0" dirty="0">
              <a:solidFill>
                <a:srgbClr val="414042"/>
              </a:solidFill>
            </a:endParaRPr>
          </a:p>
          <a:p>
            <a:endParaRPr lang="en-US" dirty="0"/>
          </a:p>
        </p:txBody>
      </p:sp>
      <p:sp>
        <p:nvSpPr>
          <p:cNvPr id="2" name="TextBox 1">
            <a:extLst>
              <a:ext uri="{FF2B5EF4-FFF2-40B4-BE49-F238E27FC236}">
                <a16:creationId xmlns:a16="http://schemas.microsoft.com/office/drawing/2014/main" id="{1182E03C-B637-4B94-932F-D32FEFC5074A}"/>
              </a:ext>
            </a:extLst>
          </p:cNvPr>
          <p:cNvSpPr txBox="1"/>
          <p:nvPr/>
        </p:nvSpPr>
        <p:spPr>
          <a:xfrm>
            <a:off x="333010" y="3796678"/>
            <a:ext cx="5590270" cy="1938992"/>
          </a:xfrm>
          <a:prstGeom prst="rect">
            <a:avLst/>
          </a:prstGeom>
          <a:noFill/>
        </p:spPr>
        <p:txBody>
          <a:bodyPr wrap="square" numCol="2" spcCol="216000" rtlCol="0">
            <a:spAutoFit/>
          </a:bodyPr>
          <a:lstStyle/>
          <a:p>
            <a:pPr marL="259080" indent="-259080">
              <a:lnSpc>
                <a:spcPct val="100000"/>
              </a:lnSpc>
              <a:spcAft>
                <a:spcPts val="1200"/>
              </a:spcAft>
              <a:buClr>
                <a:srgbClr val="414042"/>
              </a:buClr>
              <a:buFont typeface="Arial,Sans-Serif"/>
              <a:buChar char="•"/>
            </a:pPr>
            <a:r>
              <a:rPr lang="en-AU" sz="1600" dirty="0">
                <a:solidFill>
                  <a:srgbClr val="414042"/>
                </a:solidFill>
              </a:rPr>
              <a:t>Human Dignity</a:t>
            </a:r>
          </a:p>
          <a:p>
            <a:pPr marL="259080" indent="-259080">
              <a:lnSpc>
                <a:spcPct val="100000"/>
              </a:lnSpc>
              <a:spcAft>
                <a:spcPts val="1200"/>
              </a:spcAft>
              <a:buClr>
                <a:srgbClr val="414042"/>
              </a:buClr>
              <a:buFont typeface="Arial,Sans-Serif"/>
              <a:buChar char="•"/>
            </a:pPr>
            <a:r>
              <a:rPr lang="en-AU" sz="1600" dirty="0">
                <a:solidFill>
                  <a:srgbClr val="414042"/>
                </a:solidFill>
              </a:rPr>
              <a:t>The Common Good</a:t>
            </a:r>
            <a:endParaRPr lang="en-US" sz="1600" dirty="0">
              <a:solidFill>
                <a:srgbClr val="414042"/>
              </a:solidFill>
            </a:endParaRPr>
          </a:p>
          <a:p>
            <a:pPr marL="259080" indent="-259080">
              <a:lnSpc>
                <a:spcPct val="100000"/>
              </a:lnSpc>
              <a:spcAft>
                <a:spcPts val="1200"/>
              </a:spcAft>
              <a:buClr>
                <a:srgbClr val="414042"/>
              </a:buClr>
              <a:buFont typeface="Arial,Sans-Serif"/>
              <a:buChar char="•"/>
            </a:pPr>
            <a:r>
              <a:rPr lang="en-AU" sz="1600" dirty="0">
                <a:solidFill>
                  <a:srgbClr val="414042"/>
                </a:solidFill>
              </a:rPr>
              <a:t>Solidarity</a:t>
            </a:r>
          </a:p>
          <a:p>
            <a:pPr marL="259080" indent="-259080">
              <a:lnSpc>
                <a:spcPct val="100000"/>
              </a:lnSpc>
              <a:spcAft>
                <a:spcPts val="1200"/>
              </a:spcAft>
              <a:buClr>
                <a:srgbClr val="414042"/>
              </a:buClr>
              <a:buFont typeface="Arial,Sans-Serif"/>
              <a:buChar char="•"/>
            </a:pPr>
            <a:r>
              <a:rPr lang="en-AU" sz="1600" dirty="0">
                <a:solidFill>
                  <a:srgbClr val="414042"/>
                </a:solidFill>
              </a:rPr>
              <a:t>Care for Our Common Home</a:t>
            </a:r>
          </a:p>
          <a:p>
            <a:pPr marL="259080" indent="-259080">
              <a:spcAft>
                <a:spcPts val="1200"/>
              </a:spcAft>
              <a:buClr>
                <a:srgbClr val="414042"/>
              </a:buClr>
              <a:buFont typeface="Arial,Sans-Serif"/>
              <a:buChar char="•"/>
            </a:pPr>
            <a:r>
              <a:rPr lang="en-US" sz="1600" dirty="0">
                <a:solidFill>
                  <a:srgbClr val="414042"/>
                </a:solidFill>
              </a:rPr>
              <a:t>Promotion of Peace</a:t>
            </a:r>
          </a:p>
          <a:p>
            <a:pPr marL="259080" indent="-259080">
              <a:lnSpc>
                <a:spcPct val="100000"/>
              </a:lnSpc>
              <a:spcAft>
                <a:spcPts val="1200"/>
              </a:spcAft>
              <a:buClr>
                <a:srgbClr val="414042"/>
              </a:buClr>
              <a:buFont typeface="Arial,Sans-Serif"/>
              <a:buChar char="•"/>
            </a:pPr>
            <a:r>
              <a:rPr lang="en-US" sz="1600" dirty="0">
                <a:solidFill>
                  <a:srgbClr val="414042"/>
                </a:solidFill>
              </a:rPr>
              <a:t>Subsidiarity / Participation</a:t>
            </a:r>
          </a:p>
          <a:p>
            <a:pPr marL="259080" indent="-259080">
              <a:lnSpc>
                <a:spcPct val="100000"/>
              </a:lnSpc>
              <a:spcAft>
                <a:spcPts val="1200"/>
              </a:spcAft>
              <a:buClr>
                <a:srgbClr val="414042"/>
              </a:buClr>
              <a:buFont typeface="Arial,Sans-Serif"/>
              <a:buChar char="•"/>
            </a:pPr>
            <a:r>
              <a:rPr lang="en-US" sz="1600" dirty="0">
                <a:solidFill>
                  <a:srgbClr val="414042"/>
                </a:solidFill>
              </a:rPr>
              <a:t>Preferential Option for the Poor</a:t>
            </a:r>
          </a:p>
          <a:p>
            <a:pPr marL="259080" indent="-259080">
              <a:lnSpc>
                <a:spcPct val="100000"/>
              </a:lnSpc>
              <a:spcAft>
                <a:spcPts val="1200"/>
              </a:spcAft>
              <a:buClr>
                <a:srgbClr val="414042"/>
              </a:buClr>
              <a:buFont typeface="Arial,Sans-Serif"/>
              <a:buChar char="•"/>
            </a:pPr>
            <a:r>
              <a:rPr lang="en-US" sz="1600" dirty="0">
                <a:solidFill>
                  <a:srgbClr val="414042"/>
                </a:solidFill>
              </a:rPr>
              <a:t>Economic Justice</a:t>
            </a:r>
          </a:p>
        </p:txBody>
      </p:sp>
    </p:spTree>
    <p:extLst>
      <p:ext uri="{BB962C8B-B14F-4D97-AF65-F5344CB8AC3E}">
        <p14:creationId xmlns:p14="http://schemas.microsoft.com/office/powerpoint/2010/main" val="2707153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B9F8B36-AB9E-0644-8E9B-E4C7664933FA}"/>
              </a:ext>
            </a:extLst>
          </p:cNvPr>
          <p:cNvSpPr>
            <a:spLocks noGrp="1"/>
          </p:cNvSpPr>
          <p:nvPr>
            <p:ph type="body" sz="quarter" idx="10"/>
          </p:nvPr>
        </p:nvSpPr>
        <p:spPr>
          <a:xfrm>
            <a:off x="405321" y="3260399"/>
            <a:ext cx="7707322" cy="2902657"/>
          </a:xfrm>
        </p:spPr>
        <p:txBody>
          <a:bodyPr/>
          <a:lstStyle/>
          <a:p>
            <a:pPr>
              <a:lnSpc>
                <a:spcPct val="100000"/>
              </a:lnSpc>
            </a:pPr>
            <a:r>
              <a:rPr lang="en-US" sz="1600" dirty="0">
                <a:solidFill>
                  <a:srgbClr val="414042"/>
                </a:solidFill>
              </a:rPr>
              <a:t>The communities Caritas Australia work with tell us how their farming seasons are more unpredictable, making it more difficult to grow crops for food and other purposes. </a:t>
            </a:r>
          </a:p>
          <a:p>
            <a:pPr>
              <a:lnSpc>
                <a:spcPct val="100000"/>
              </a:lnSpc>
            </a:pPr>
            <a:r>
              <a:rPr lang="en-US" sz="1600" dirty="0">
                <a:solidFill>
                  <a:srgbClr val="414042"/>
                </a:solidFill>
              </a:rPr>
              <a:t>Cyclones and extreme weather events have become more intense and damaging. </a:t>
            </a:r>
          </a:p>
          <a:p>
            <a:pPr>
              <a:lnSpc>
                <a:spcPct val="100000"/>
              </a:lnSpc>
            </a:pPr>
            <a:r>
              <a:rPr lang="en-US" sz="1600" dirty="0">
                <a:solidFill>
                  <a:srgbClr val="414042"/>
                </a:solidFill>
              </a:rPr>
              <a:t>Sea levels are rising, flooding homes, contaminating water wells and forcing communities to relocate. In many ways, climate change is hurting the people we support. </a:t>
            </a:r>
          </a:p>
          <a:p>
            <a:pPr>
              <a:lnSpc>
                <a:spcPct val="100000"/>
              </a:lnSpc>
            </a:pPr>
            <a:r>
              <a:rPr lang="en-US" sz="1600" dirty="0">
                <a:solidFill>
                  <a:srgbClr val="414042"/>
                </a:solidFill>
              </a:rPr>
              <a:t>This is why we work in solidarity with these communities for action on climate change. </a:t>
            </a:r>
            <a:r>
              <a:rPr lang="en-AU" sz="1600" dirty="0">
                <a:solidFill>
                  <a:srgbClr val="414042"/>
                </a:solidFill>
              </a:rPr>
              <a:t>We can move towards an “ecological conversion” in which we can listen to the “cry of the earth and the cry of the poor”.</a:t>
            </a:r>
            <a:endParaRPr lang="en-US" sz="1600" dirty="0">
              <a:solidFill>
                <a:srgbClr val="414042"/>
              </a:solidFill>
            </a:endParaRPr>
          </a:p>
        </p:txBody>
      </p:sp>
      <p:sp>
        <p:nvSpPr>
          <p:cNvPr id="7" name="Title 6">
            <a:extLst>
              <a:ext uri="{FF2B5EF4-FFF2-40B4-BE49-F238E27FC236}">
                <a16:creationId xmlns:a16="http://schemas.microsoft.com/office/drawing/2014/main" id="{0A7C5750-31F8-2740-97DD-94B0293B8D56}"/>
              </a:ext>
            </a:extLst>
          </p:cNvPr>
          <p:cNvSpPr>
            <a:spLocks noGrp="1"/>
          </p:cNvSpPr>
          <p:nvPr>
            <p:ph type="title"/>
          </p:nvPr>
        </p:nvSpPr>
        <p:spPr/>
        <p:txBody>
          <a:bodyPr/>
          <a:lstStyle/>
          <a:p>
            <a:r>
              <a:rPr lang="en-US" dirty="0"/>
              <a:t>Caritas australia's response</a:t>
            </a:r>
          </a:p>
        </p:txBody>
      </p:sp>
      <p:pic>
        <p:nvPicPr>
          <p:cNvPr id="6" name="Picture Placeholder 5" descr="49989432778_2c334c0955_c.jpg" title="Cambodian woman reading a red shiry and holding a garden tool, next to her seedling garden."/>
          <p:cNvPicPr>
            <a:picLocks noGrp="1" noChangeAspect="1"/>
          </p:cNvPicPr>
          <p:nvPr>
            <p:ph type="pic" sz="quarter" idx="11"/>
          </p:nvPr>
        </p:nvPicPr>
        <p:blipFill>
          <a:blip r:embed="rId2" cstate="print">
            <a:extLst>
              <a:ext uri="{28A0092B-C50C-407E-A947-70E740481C1C}">
                <a14:useLocalDpi xmlns:a14="http://schemas.microsoft.com/office/drawing/2010/main"/>
              </a:ext>
            </a:extLst>
          </a:blip>
          <a:srcRect/>
          <a:stretch>
            <a:fillRect/>
          </a:stretch>
        </p:blipFill>
        <p:spPr>
          <a:xfrm>
            <a:off x="8367052" y="1551894"/>
            <a:ext cx="3482816" cy="3287174"/>
          </a:xfrm>
        </p:spPr>
      </p:pic>
      <p:sp>
        <p:nvSpPr>
          <p:cNvPr id="3" name="Text Placeholder 2"/>
          <p:cNvSpPr>
            <a:spLocks noGrp="1"/>
          </p:cNvSpPr>
          <p:nvPr>
            <p:ph type="body" sz="quarter" idx="12"/>
          </p:nvPr>
        </p:nvSpPr>
        <p:spPr>
          <a:xfrm>
            <a:off x="8367052" y="4935635"/>
            <a:ext cx="3482816" cy="1044541"/>
          </a:xfrm>
        </p:spPr>
        <p:txBody>
          <a:bodyPr anchor="t"/>
          <a:lstStyle/>
          <a:p>
            <a:pPr algn="just"/>
            <a:r>
              <a:rPr lang="en-US" b="1" dirty="0">
                <a:solidFill>
                  <a:srgbClr val="414042"/>
                </a:solidFill>
              </a:rPr>
              <a:t>Phany working in one of her gardens with newly planted vegetables at their home in Western Cambodia. </a:t>
            </a:r>
            <a:r>
              <a:rPr lang="en-US" dirty="0">
                <a:solidFill>
                  <a:srgbClr val="414042"/>
                </a:solidFill>
              </a:rPr>
              <a:t>By using the drip irrigation system and other techniques learnt through the program, she can now grow vegetables during the dry hot summer. Photo: Richard Wainwright/Caritas Australia</a:t>
            </a:r>
          </a:p>
        </p:txBody>
      </p:sp>
      <p:sp>
        <p:nvSpPr>
          <p:cNvPr id="11" name="Freeform: Shape 3">
            <a:extLst>
              <a:ext uri="{FF2B5EF4-FFF2-40B4-BE49-F238E27FC236}">
                <a16:creationId xmlns:a16="http://schemas.microsoft.com/office/drawing/2014/main" id="{0E7E76DF-0677-445F-B30B-EFD8F5A90C10}"/>
              </a:ext>
            </a:extLst>
          </p:cNvPr>
          <p:cNvSpPr>
            <a:spLocks noChangeAspect="1"/>
          </p:cNvSpPr>
          <p:nvPr/>
        </p:nvSpPr>
        <p:spPr>
          <a:xfrm>
            <a:off x="512239" y="1227894"/>
            <a:ext cx="324000" cy="32400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5DBCB"/>
          </a:solidFill>
          <a:ln w="9525" cap="flat">
            <a:noFill/>
            <a:prstDash val="solid"/>
            <a:miter/>
          </a:ln>
        </p:spPr>
        <p:txBody>
          <a:bodyPr rtlCol="0" anchor="ctr"/>
          <a:lstStyle/>
          <a:p>
            <a:endParaRPr lang="en-AU"/>
          </a:p>
        </p:txBody>
      </p:sp>
      <p:sp>
        <p:nvSpPr>
          <p:cNvPr id="12" name="Freeform: Shape 5">
            <a:extLst>
              <a:ext uri="{FF2B5EF4-FFF2-40B4-BE49-F238E27FC236}">
                <a16:creationId xmlns:a16="http://schemas.microsoft.com/office/drawing/2014/main" id="{A618A202-BA06-428A-A4CB-977CA2B1B950}"/>
              </a:ext>
            </a:extLst>
          </p:cNvPr>
          <p:cNvSpPr>
            <a:spLocks noChangeAspect="1"/>
          </p:cNvSpPr>
          <p:nvPr/>
        </p:nvSpPr>
        <p:spPr>
          <a:xfrm>
            <a:off x="7652845" y="2871482"/>
            <a:ext cx="252000" cy="252000"/>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rgbClr val="E5DBCB"/>
          </a:solidFill>
          <a:ln w="9525" cap="flat">
            <a:noFill/>
            <a:prstDash val="solid"/>
            <a:miter/>
          </a:ln>
        </p:spPr>
        <p:txBody>
          <a:bodyPr rtlCol="0" anchor="ctr"/>
          <a:lstStyle/>
          <a:p>
            <a:endParaRPr lang="en-AU"/>
          </a:p>
        </p:txBody>
      </p:sp>
      <p:pic>
        <p:nvPicPr>
          <p:cNvPr id="2" name="Picture 1">
            <a:extLst>
              <a:ext uri="{FF2B5EF4-FFF2-40B4-BE49-F238E27FC236}">
                <a16:creationId xmlns:a16="http://schemas.microsoft.com/office/drawing/2014/main" id="{D40AE0B0-C7C2-4CDD-B9BF-12A3738DD058}"/>
              </a:ext>
            </a:extLst>
          </p:cNvPr>
          <p:cNvPicPr>
            <a:picLocks noChangeAspect="1"/>
          </p:cNvPicPr>
          <p:nvPr/>
        </p:nvPicPr>
        <p:blipFill>
          <a:blip r:embed="rId3"/>
          <a:stretch>
            <a:fillRect/>
          </a:stretch>
        </p:blipFill>
        <p:spPr>
          <a:xfrm>
            <a:off x="808347" y="1568867"/>
            <a:ext cx="6901270" cy="1554615"/>
          </a:xfrm>
          <a:prstGeom prst="rect">
            <a:avLst/>
          </a:prstGeom>
        </p:spPr>
      </p:pic>
    </p:spTree>
    <p:extLst>
      <p:ext uri="{BB962C8B-B14F-4D97-AF65-F5344CB8AC3E}">
        <p14:creationId xmlns:p14="http://schemas.microsoft.com/office/powerpoint/2010/main" val="16778471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7C5750-31F8-2740-97DD-94B0293B8D56}"/>
              </a:ext>
            </a:extLst>
          </p:cNvPr>
          <p:cNvSpPr>
            <a:spLocks noGrp="1"/>
          </p:cNvSpPr>
          <p:nvPr>
            <p:ph type="title"/>
          </p:nvPr>
        </p:nvSpPr>
        <p:spPr/>
        <p:txBody>
          <a:bodyPr/>
          <a:lstStyle/>
          <a:p>
            <a:r>
              <a:rPr lang="en-US" dirty="0"/>
              <a:t>Caritas </a:t>
            </a:r>
            <a:r>
              <a:rPr lang="en-US" dirty="0" err="1"/>
              <a:t>australia’s</a:t>
            </a:r>
            <a:r>
              <a:rPr lang="en-US" dirty="0"/>
              <a:t> WORK IN COMMUNITIES</a:t>
            </a:r>
          </a:p>
        </p:txBody>
      </p:sp>
      <p:sp>
        <p:nvSpPr>
          <p:cNvPr id="21" name="Text Placeholder 2">
            <a:extLst>
              <a:ext uri="{FF2B5EF4-FFF2-40B4-BE49-F238E27FC236}">
                <a16:creationId xmlns:a16="http://schemas.microsoft.com/office/drawing/2014/main" id="{30DF8690-6DE6-4B34-B151-595927F76AB3}"/>
              </a:ext>
            </a:extLst>
          </p:cNvPr>
          <p:cNvSpPr txBox="1">
            <a:spLocks/>
          </p:cNvSpPr>
          <p:nvPr/>
        </p:nvSpPr>
        <p:spPr>
          <a:xfrm>
            <a:off x="342132" y="1216008"/>
            <a:ext cx="11558405" cy="1150640"/>
          </a:xfrm>
          <a:prstGeom prst="rect">
            <a:avLst/>
          </a:prstGeom>
        </p:spPr>
        <p:txBody>
          <a:bodyPr/>
          <a:lstStyle>
            <a:lvl1pPr marL="0" indent="0" algn="l" defTabSz="685800" rtl="0" eaLnBrk="1" latinLnBrk="0" hangingPunct="1">
              <a:lnSpc>
                <a:spcPct val="90000"/>
              </a:lnSpc>
              <a:spcBef>
                <a:spcPts val="750"/>
              </a:spcBef>
              <a:buFontTx/>
              <a:buNone/>
              <a:defRPr sz="1800" kern="1200" cap="none" baseline="0">
                <a:solidFill>
                  <a:srgbClr val="0C244C"/>
                </a:solidFill>
                <a:latin typeface="Arial"/>
                <a:ea typeface="+mn-ea"/>
                <a:cs typeface="Arial"/>
              </a:defRPr>
            </a:lvl1pPr>
            <a:lvl2pPr marL="0" indent="0" algn="l" defTabSz="685800" rtl="0" eaLnBrk="1" latinLnBrk="0" hangingPunct="1">
              <a:lnSpc>
                <a:spcPct val="90000"/>
              </a:lnSpc>
              <a:spcBef>
                <a:spcPts val="188"/>
              </a:spcBef>
              <a:buFontTx/>
              <a:buNone/>
              <a:defRPr sz="1800" kern="1200" cap="all">
                <a:solidFill>
                  <a:srgbClr val="0C244C"/>
                </a:solidFill>
                <a:latin typeface="Arial"/>
                <a:ea typeface="+mn-ea"/>
                <a:cs typeface="Arial"/>
              </a:defRPr>
            </a:lvl2pPr>
            <a:lvl3pPr marL="0" indent="-13500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3pPr>
            <a:lvl4pPr marL="324000" indent="-17145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4pPr>
            <a:lvl5pPr marL="445500" indent="-13500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AU" sz="1600" dirty="0">
                <a:solidFill>
                  <a:srgbClr val="414042"/>
                </a:solidFill>
              </a:rPr>
              <a:t>As sea levels rise in low lying areas and countries, people may have to move away. When people are made to move away from their ancestral lands, they are also taken away from their livelihoods, food, shelter and ways of life. This also leads to the ‘breaking down’ of culture and traditional knowledge. Our neighbours in the Pacific Islands are already suffering the impacts of rising sea levels and natural disasters. </a:t>
            </a:r>
            <a:r>
              <a:rPr lang="en-US" sz="1600" dirty="0">
                <a:solidFill>
                  <a:srgbClr val="414042"/>
                </a:solidFill>
              </a:rPr>
              <a:t>The Solomon Islands are surrounded by water but are suffering from drought. </a:t>
            </a:r>
          </a:p>
        </p:txBody>
      </p:sp>
      <p:grpSp>
        <p:nvGrpSpPr>
          <p:cNvPr id="30" name="Group 29">
            <a:extLst>
              <a:ext uri="{FF2B5EF4-FFF2-40B4-BE49-F238E27FC236}">
                <a16:creationId xmlns:a16="http://schemas.microsoft.com/office/drawing/2014/main" id="{DB2D5C57-3988-42E0-BC6A-410908FB9E29}"/>
              </a:ext>
            </a:extLst>
          </p:cNvPr>
          <p:cNvGrpSpPr/>
          <p:nvPr/>
        </p:nvGrpSpPr>
        <p:grpSpPr>
          <a:xfrm>
            <a:off x="1053611" y="2366648"/>
            <a:ext cx="10084777" cy="3650307"/>
            <a:chOff x="1124555" y="2404117"/>
            <a:chExt cx="10084777" cy="3650307"/>
          </a:xfrm>
        </p:grpSpPr>
        <p:grpSp>
          <p:nvGrpSpPr>
            <p:cNvPr id="29" name="Group 28">
              <a:extLst>
                <a:ext uri="{FF2B5EF4-FFF2-40B4-BE49-F238E27FC236}">
                  <a16:creationId xmlns:a16="http://schemas.microsoft.com/office/drawing/2014/main" id="{009691B9-72A6-4A8F-9665-67793D728821}"/>
                </a:ext>
              </a:extLst>
            </p:cNvPr>
            <p:cNvGrpSpPr/>
            <p:nvPr/>
          </p:nvGrpSpPr>
          <p:grpSpPr>
            <a:xfrm>
              <a:off x="1124556" y="2404117"/>
              <a:ext cx="10084776" cy="2691571"/>
              <a:chOff x="1124556" y="2404117"/>
              <a:chExt cx="10084776" cy="2691571"/>
            </a:xfrm>
          </p:grpSpPr>
          <p:pic>
            <p:nvPicPr>
              <p:cNvPr id="15" name="Picture Placeholder 13" title="A picture of a young man in Solomon Islands, holding a bucket at a well.">
                <a:extLst>
                  <a:ext uri="{FF2B5EF4-FFF2-40B4-BE49-F238E27FC236}">
                    <a16:creationId xmlns:a16="http://schemas.microsoft.com/office/drawing/2014/main" id="{8A4D6807-921B-42A8-867D-EB3883D8365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24556" y="2404117"/>
                <a:ext cx="3095462" cy="2291461"/>
              </a:xfrm>
              <a:prstGeom prst="rect">
                <a:avLst/>
              </a:prstGeom>
            </p:spPr>
          </p:pic>
          <p:pic>
            <p:nvPicPr>
              <p:cNvPr id="16" name="Picture Placeholder 14" title="A photo of an Indonesian woman tapping a rubber plant.">
                <a:extLst>
                  <a:ext uri="{FF2B5EF4-FFF2-40B4-BE49-F238E27FC236}">
                    <a16:creationId xmlns:a16="http://schemas.microsoft.com/office/drawing/2014/main" id="{56C61972-D910-41DD-A40D-C44E2D24C31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12696" y="2404117"/>
                <a:ext cx="3166608" cy="2291461"/>
              </a:xfrm>
              <a:prstGeom prst="rect">
                <a:avLst/>
              </a:prstGeom>
            </p:spPr>
          </p:pic>
          <p:pic>
            <p:nvPicPr>
              <p:cNvPr id="17" name="Picture Placeholder 15" title="A young African girl drinks water from a tap.">
                <a:extLst>
                  <a:ext uri="{FF2B5EF4-FFF2-40B4-BE49-F238E27FC236}">
                    <a16:creationId xmlns:a16="http://schemas.microsoft.com/office/drawing/2014/main" id="{9FD8E13A-26B0-4E2F-AA9F-DF6C95E6284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971982" y="2404117"/>
                <a:ext cx="3095462" cy="2291461"/>
              </a:xfrm>
              <a:prstGeom prst="rect">
                <a:avLst/>
              </a:prstGeom>
            </p:spPr>
          </p:pic>
          <p:sp>
            <p:nvSpPr>
              <p:cNvPr id="18" name="TextBox 17">
                <a:extLst>
                  <a:ext uri="{FF2B5EF4-FFF2-40B4-BE49-F238E27FC236}">
                    <a16:creationId xmlns:a16="http://schemas.microsoft.com/office/drawing/2014/main" id="{5F9E0DB3-3192-4681-BAFF-A71E8FA5CE23}"/>
                  </a:ext>
                </a:extLst>
              </p:cNvPr>
              <p:cNvSpPr txBox="1"/>
              <p:nvPr/>
            </p:nvSpPr>
            <p:spPr>
              <a:xfrm>
                <a:off x="1124556" y="4695578"/>
                <a:ext cx="3095462" cy="246221"/>
              </a:xfrm>
              <a:prstGeom prst="rect">
                <a:avLst/>
              </a:prstGeom>
              <a:noFill/>
            </p:spPr>
            <p:txBody>
              <a:bodyPr wrap="square" rtlCol="0">
                <a:spAutoFit/>
              </a:bodyPr>
              <a:lstStyle/>
              <a:p>
                <a:pPr algn="ctr"/>
                <a:r>
                  <a:rPr lang="en-US" sz="1000" b="1" dirty="0">
                    <a:solidFill>
                      <a:srgbClr val="414042"/>
                    </a:solidFill>
                  </a:rPr>
                  <a:t>Peter, Solomon Islands</a:t>
                </a:r>
                <a:r>
                  <a:rPr lang="en-US" sz="1000" dirty="0">
                    <a:solidFill>
                      <a:srgbClr val="414042"/>
                    </a:solidFill>
                  </a:rPr>
                  <a:t>. Photo: Cassandra Hill </a:t>
                </a:r>
                <a:endParaRPr lang="en-AU" sz="1000" dirty="0">
                  <a:solidFill>
                    <a:srgbClr val="414042"/>
                  </a:solidFill>
                </a:endParaRPr>
              </a:p>
            </p:txBody>
          </p:sp>
          <p:sp>
            <p:nvSpPr>
              <p:cNvPr id="19" name="TextBox 18">
                <a:extLst>
                  <a:ext uri="{FF2B5EF4-FFF2-40B4-BE49-F238E27FC236}">
                    <a16:creationId xmlns:a16="http://schemas.microsoft.com/office/drawing/2014/main" id="{0E1A7D40-37A4-4655-B8CD-3510BC0DE5E2}"/>
                  </a:ext>
                </a:extLst>
              </p:cNvPr>
              <p:cNvSpPr txBox="1"/>
              <p:nvPr/>
            </p:nvSpPr>
            <p:spPr>
              <a:xfrm>
                <a:off x="4521840" y="4706273"/>
                <a:ext cx="3166608" cy="246221"/>
              </a:xfrm>
              <a:prstGeom prst="rect">
                <a:avLst/>
              </a:prstGeom>
              <a:noFill/>
            </p:spPr>
            <p:txBody>
              <a:bodyPr wrap="square" rtlCol="0">
                <a:spAutoFit/>
              </a:bodyPr>
              <a:lstStyle/>
              <a:p>
                <a:pPr algn="ctr"/>
                <a:r>
                  <a:rPr lang="en-US" sz="1000" b="1" dirty="0">
                    <a:solidFill>
                      <a:srgbClr val="414042"/>
                    </a:solidFill>
                  </a:rPr>
                  <a:t>Tati, Indonesia. </a:t>
                </a:r>
                <a:r>
                  <a:rPr lang="en-US" sz="1000" dirty="0">
                    <a:solidFill>
                      <a:srgbClr val="414042"/>
                    </a:solidFill>
                  </a:rPr>
                  <a:t>Photo: Richard Wainwright</a:t>
                </a:r>
                <a:endParaRPr lang="en-AU" sz="1000" dirty="0">
                  <a:solidFill>
                    <a:srgbClr val="414042"/>
                  </a:solidFill>
                </a:endParaRPr>
              </a:p>
            </p:txBody>
          </p:sp>
          <p:sp>
            <p:nvSpPr>
              <p:cNvPr id="20" name="TextBox 19">
                <a:extLst>
                  <a:ext uri="{FF2B5EF4-FFF2-40B4-BE49-F238E27FC236}">
                    <a16:creationId xmlns:a16="http://schemas.microsoft.com/office/drawing/2014/main" id="{9C980E04-05FC-44B1-8A6B-CE4FBA8EEEEE}"/>
                  </a:ext>
                </a:extLst>
              </p:cNvPr>
              <p:cNvSpPr txBox="1"/>
              <p:nvPr/>
            </p:nvSpPr>
            <p:spPr>
              <a:xfrm>
                <a:off x="7848379" y="4695578"/>
                <a:ext cx="3360953" cy="400110"/>
              </a:xfrm>
              <a:prstGeom prst="rect">
                <a:avLst/>
              </a:prstGeom>
              <a:noFill/>
            </p:spPr>
            <p:txBody>
              <a:bodyPr wrap="square" rtlCol="0">
                <a:spAutoFit/>
              </a:bodyPr>
              <a:lstStyle/>
              <a:p>
                <a:pPr algn="ctr"/>
                <a:r>
                  <a:rPr lang="en-US" sz="1000" b="1" dirty="0">
                    <a:solidFill>
                      <a:srgbClr val="414042"/>
                    </a:solidFill>
                  </a:rPr>
                  <a:t>Thandolwayo, Zimbabwe</a:t>
                </a:r>
                <a:r>
                  <a:rPr lang="en-US" sz="1000" dirty="0">
                    <a:solidFill>
                      <a:srgbClr val="414042"/>
                    </a:solidFill>
                  </a:rPr>
                  <a:t>. Photo: Richard Wainwright</a:t>
                </a:r>
              </a:p>
              <a:p>
                <a:pPr algn="ctr"/>
                <a:r>
                  <a:rPr lang="en-US" sz="1000" dirty="0">
                    <a:solidFill>
                      <a:schemeClr val="bg2">
                        <a:lumMod val="25000"/>
                      </a:schemeClr>
                    </a:solidFill>
                  </a:rPr>
                  <a:t> </a:t>
                </a:r>
                <a:endParaRPr lang="en-AU" sz="1000" dirty="0">
                  <a:solidFill>
                    <a:schemeClr val="bg2">
                      <a:lumMod val="25000"/>
                    </a:schemeClr>
                  </a:solidFill>
                </a:endParaRPr>
              </a:p>
            </p:txBody>
          </p:sp>
        </p:grpSp>
        <p:sp>
          <p:nvSpPr>
            <p:cNvPr id="22" name="Text Placeholder 2">
              <a:extLst>
                <a:ext uri="{FF2B5EF4-FFF2-40B4-BE49-F238E27FC236}">
                  <a16:creationId xmlns:a16="http://schemas.microsoft.com/office/drawing/2014/main" id="{5AC9B803-9957-4AFA-B70E-B72E2DC76255}"/>
                </a:ext>
              </a:extLst>
            </p:cNvPr>
            <p:cNvSpPr txBox="1">
              <a:spLocks/>
            </p:cNvSpPr>
            <p:nvPr/>
          </p:nvSpPr>
          <p:spPr>
            <a:xfrm>
              <a:off x="7990269" y="4977712"/>
              <a:ext cx="3077175" cy="1076712"/>
            </a:xfrm>
            <a:prstGeom prst="rect">
              <a:avLst/>
            </a:prstGeom>
          </p:spPr>
          <p:txBody>
            <a:bodyPr/>
            <a:lstStyle>
              <a:lvl1pPr marL="0" indent="0" algn="l" defTabSz="685800" rtl="0" eaLnBrk="1" latinLnBrk="0" hangingPunct="1">
                <a:lnSpc>
                  <a:spcPct val="90000"/>
                </a:lnSpc>
                <a:spcBef>
                  <a:spcPts val="750"/>
                </a:spcBef>
                <a:buFontTx/>
                <a:buNone/>
                <a:defRPr sz="1800" kern="1200" cap="none" baseline="0">
                  <a:solidFill>
                    <a:srgbClr val="0C244C"/>
                  </a:solidFill>
                  <a:latin typeface="Arial"/>
                  <a:ea typeface="+mn-ea"/>
                  <a:cs typeface="Arial"/>
                </a:defRPr>
              </a:lvl1pPr>
              <a:lvl2pPr marL="0" indent="0" algn="l" defTabSz="685800" rtl="0" eaLnBrk="1" latinLnBrk="0" hangingPunct="1">
                <a:lnSpc>
                  <a:spcPct val="90000"/>
                </a:lnSpc>
                <a:spcBef>
                  <a:spcPts val="188"/>
                </a:spcBef>
                <a:buFontTx/>
                <a:buNone/>
                <a:defRPr sz="1800" kern="1200" cap="all">
                  <a:solidFill>
                    <a:srgbClr val="0C244C"/>
                  </a:solidFill>
                  <a:latin typeface="Arial"/>
                  <a:ea typeface="+mn-ea"/>
                  <a:cs typeface="Arial"/>
                </a:defRPr>
              </a:lvl2pPr>
              <a:lvl3pPr marL="0" indent="-13500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3pPr>
              <a:lvl4pPr marL="324000" indent="-17145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4pPr>
              <a:lvl5pPr marL="445500" indent="-13500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US" sz="1400" b="1" dirty="0">
                  <a:solidFill>
                    <a:schemeClr val="bg2">
                      <a:lumMod val="25000"/>
                    </a:schemeClr>
                  </a:solidFill>
                </a:rPr>
                <a:t>Watch </a:t>
              </a:r>
              <a:r>
                <a:rPr lang="en-US" sz="1400" dirty="0" err="1">
                  <a:solidFill>
                    <a:schemeClr val="bg2">
                      <a:lumMod val="25000"/>
                    </a:schemeClr>
                  </a:solidFill>
                  <a:hlinkClick r:id="rId5"/>
                </a:rPr>
                <a:t>Thandolwayo’s</a:t>
              </a:r>
              <a:r>
                <a:rPr lang="en-US" sz="1400" dirty="0">
                  <a:solidFill>
                    <a:schemeClr val="bg2">
                      <a:lumMod val="25000"/>
                    </a:schemeClr>
                  </a:solidFill>
                  <a:hlinkClick r:id="rId5"/>
                </a:rPr>
                <a:t> story </a:t>
              </a:r>
              <a:r>
                <a:rPr lang="en-AU" sz="1400" dirty="0"/>
                <a:t>and </a:t>
              </a:r>
              <a:r>
                <a:rPr lang="en-US" sz="1400" dirty="0">
                  <a:solidFill>
                    <a:schemeClr val="bg2">
                      <a:lumMod val="25000"/>
                    </a:schemeClr>
                  </a:solidFill>
                </a:rPr>
                <a:t>how </a:t>
              </a:r>
              <a:r>
                <a:rPr lang="en-AU" sz="1400" dirty="0">
                  <a:solidFill>
                    <a:schemeClr val="bg2">
                      <a:lumMod val="25000"/>
                    </a:schemeClr>
                  </a:solidFill>
                </a:rPr>
                <a:t>Caritas Australia installed solar panels to power a water pump in her village in Zimbabwe.</a:t>
              </a:r>
              <a:endParaRPr lang="en-AU" sz="1600" dirty="0"/>
            </a:p>
          </p:txBody>
        </p:sp>
        <p:sp>
          <p:nvSpPr>
            <p:cNvPr id="23" name="Text Placeholder 2">
              <a:extLst>
                <a:ext uri="{FF2B5EF4-FFF2-40B4-BE49-F238E27FC236}">
                  <a16:creationId xmlns:a16="http://schemas.microsoft.com/office/drawing/2014/main" id="{EE71DA4B-7AF2-49DB-BA9F-E1977902FB1B}"/>
                </a:ext>
              </a:extLst>
            </p:cNvPr>
            <p:cNvSpPr txBox="1">
              <a:spLocks/>
            </p:cNvSpPr>
            <p:nvPr/>
          </p:nvSpPr>
          <p:spPr>
            <a:xfrm>
              <a:off x="1124555" y="4977712"/>
              <a:ext cx="3095463" cy="1076712"/>
            </a:xfrm>
            <a:prstGeom prst="rect">
              <a:avLst/>
            </a:prstGeom>
          </p:spPr>
          <p:txBody>
            <a:bodyPr/>
            <a:lstStyle>
              <a:lvl1pPr marL="0" indent="0" algn="l" defTabSz="685800" rtl="0" eaLnBrk="1" latinLnBrk="0" hangingPunct="1">
                <a:lnSpc>
                  <a:spcPct val="90000"/>
                </a:lnSpc>
                <a:spcBef>
                  <a:spcPts val="750"/>
                </a:spcBef>
                <a:buFontTx/>
                <a:buNone/>
                <a:defRPr sz="1800" kern="1200" cap="none" baseline="0">
                  <a:solidFill>
                    <a:srgbClr val="0C244C"/>
                  </a:solidFill>
                  <a:latin typeface="Arial"/>
                  <a:ea typeface="+mn-ea"/>
                  <a:cs typeface="Arial"/>
                </a:defRPr>
              </a:lvl1pPr>
              <a:lvl2pPr marL="0" indent="0" algn="l" defTabSz="685800" rtl="0" eaLnBrk="1" latinLnBrk="0" hangingPunct="1">
                <a:lnSpc>
                  <a:spcPct val="90000"/>
                </a:lnSpc>
                <a:spcBef>
                  <a:spcPts val="188"/>
                </a:spcBef>
                <a:buFontTx/>
                <a:buNone/>
                <a:defRPr sz="1800" kern="1200" cap="all">
                  <a:solidFill>
                    <a:srgbClr val="0C244C"/>
                  </a:solidFill>
                  <a:latin typeface="Arial"/>
                  <a:ea typeface="+mn-ea"/>
                  <a:cs typeface="Arial"/>
                </a:defRPr>
              </a:lvl2pPr>
              <a:lvl3pPr marL="0" indent="-13500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3pPr>
              <a:lvl4pPr marL="324000" indent="-17145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4pPr>
              <a:lvl5pPr marL="445500" indent="-13500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US" sz="1400" b="1" dirty="0">
                  <a:solidFill>
                    <a:srgbClr val="414042"/>
                  </a:solidFill>
                </a:rPr>
                <a:t>Watch</a:t>
              </a:r>
              <a:r>
                <a:rPr lang="en-AU" sz="1400" dirty="0">
                  <a:solidFill>
                    <a:srgbClr val="414042"/>
                  </a:solidFill>
                </a:rPr>
                <a:t> </a:t>
              </a:r>
              <a:r>
                <a:rPr lang="en-AU" sz="1400" dirty="0">
                  <a:solidFill>
                    <a:srgbClr val="414042"/>
                  </a:solidFill>
                  <a:hlinkClick r:id="rId6"/>
                </a:rPr>
                <a:t>Peter’s story</a:t>
              </a:r>
              <a:r>
                <a:rPr lang="en-AU" sz="1400" dirty="0">
                  <a:solidFill>
                    <a:srgbClr val="414042"/>
                  </a:solidFill>
                </a:rPr>
                <a:t> and how, with the support of Caritas Australia, Peter’s school in the Solomon Islands created a new, reliable water system. </a:t>
              </a:r>
            </a:p>
          </p:txBody>
        </p:sp>
        <p:sp>
          <p:nvSpPr>
            <p:cNvPr id="24" name="Text Placeholder 2">
              <a:extLst>
                <a:ext uri="{FF2B5EF4-FFF2-40B4-BE49-F238E27FC236}">
                  <a16:creationId xmlns:a16="http://schemas.microsoft.com/office/drawing/2014/main" id="{2C5F307F-2C46-4E01-9B91-8839BE412BDD}"/>
                </a:ext>
              </a:extLst>
            </p:cNvPr>
            <p:cNvSpPr txBox="1">
              <a:spLocks/>
            </p:cNvSpPr>
            <p:nvPr/>
          </p:nvSpPr>
          <p:spPr>
            <a:xfrm>
              <a:off x="4533458" y="4941799"/>
              <a:ext cx="3175752" cy="1104144"/>
            </a:xfrm>
            <a:prstGeom prst="rect">
              <a:avLst/>
            </a:prstGeom>
          </p:spPr>
          <p:txBody>
            <a:bodyPr/>
            <a:lstStyle>
              <a:lvl1pPr marL="0" indent="0" algn="l" defTabSz="685800" rtl="0" eaLnBrk="1" latinLnBrk="0" hangingPunct="1">
                <a:lnSpc>
                  <a:spcPct val="90000"/>
                </a:lnSpc>
                <a:spcBef>
                  <a:spcPts val="750"/>
                </a:spcBef>
                <a:buFontTx/>
                <a:buNone/>
                <a:defRPr sz="1800" kern="1200" cap="none" baseline="0">
                  <a:solidFill>
                    <a:srgbClr val="0C244C"/>
                  </a:solidFill>
                  <a:latin typeface="Arial"/>
                  <a:ea typeface="+mn-ea"/>
                  <a:cs typeface="Arial"/>
                </a:defRPr>
              </a:lvl1pPr>
              <a:lvl2pPr marL="0" indent="0" algn="l" defTabSz="685800" rtl="0" eaLnBrk="1" latinLnBrk="0" hangingPunct="1">
                <a:lnSpc>
                  <a:spcPct val="90000"/>
                </a:lnSpc>
                <a:spcBef>
                  <a:spcPts val="188"/>
                </a:spcBef>
                <a:buFontTx/>
                <a:buNone/>
                <a:defRPr sz="1800" kern="1200" cap="all">
                  <a:solidFill>
                    <a:srgbClr val="0C244C"/>
                  </a:solidFill>
                  <a:latin typeface="Arial"/>
                  <a:ea typeface="+mn-ea"/>
                  <a:cs typeface="Arial"/>
                </a:defRPr>
              </a:lvl2pPr>
              <a:lvl3pPr marL="0" indent="-13500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3pPr>
              <a:lvl4pPr marL="324000" indent="-17145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4pPr>
              <a:lvl5pPr marL="445500" indent="-13500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US" sz="1400" b="1" dirty="0">
                  <a:solidFill>
                    <a:srgbClr val="414042"/>
                  </a:solidFill>
                </a:rPr>
                <a:t>Watch</a:t>
              </a:r>
              <a:r>
                <a:rPr lang="en-AU" sz="1400" dirty="0">
                  <a:solidFill>
                    <a:srgbClr val="414042"/>
                  </a:solidFill>
                </a:rPr>
                <a:t> </a:t>
              </a:r>
              <a:r>
                <a:rPr lang="en-AU" sz="1400" dirty="0">
                  <a:solidFill>
                    <a:srgbClr val="414042"/>
                  </a:solidFill>
                  <a:hlinkClick r:id="rId7"/>
                </a:rPr>
                <a:t>Tati’s story </a:t>
              </a:r>
              <a:r>
                <a:rPr lang="en-AU" sz="1400" dirty="0">
                  <a:solidFill>
                    <a:srgbClr val="414042"/>
                  </a:solidFill>
                </a:rPr>
                <a:t>and how Caritas Australia is supporting her community in Indonesia as they work to preserve their traditional forest and generate income through tourism.</a:t>
              </a:r>
            </a:p>
          </p:txBody>
        </p:sp>
      </p:grpSp>
    </p:spTree>
    <p:extLst>
      <p:ext uri="{BB962C8B-B14F-4D97-AF65-F5344CB8AC3E}">
        <p14:creationId xmlns:p14="http://schemas.microsoft.com/office/powerpoint/2010/main" val="38163415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Ranger Sarah Barkley interviewing senior elder John Clark during the Kowany_AbCF.png"/>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a:xfrm>
            <a:off x="6647386" y="658475"/>
            <a:ext cx="4932000" cy="4861695"/>
          </a:xfrm>
        </p:spPr>
      </p:pic>
      <p:sp>
        <p:nvSpPr>
          <p:cNvPr id="4" name="Text Placeholder 3">
            <a:extLst>
              <a:ext uri="{FF2B5EF4-FFF2-40B4-BE49-F238E27FC236}">
                <a16:creationId xmlns:a16="http://schemas.microsoft.com/office/drawing/2014/main" id="{9EE70C82-A586-4F5B-BD98-F8CE533F1D2D}"/>
              </a:ext>
            </a:extLst>
          </p:cNvPr>
          <p:cNvSpPr>
            <a:spLocks noGrp="1"/>
          </p:cNvSpPr>
          <p:nvPr>
            <p:ph type="body" sz="quarter" idx="11"/>
          </p:nvPr>
        </p:nvSpPr>
        <p:spPr>
          <a:xfrm>
            <a:off x="6647386" y="5602102"/>
            <a:ext cx="4932000" cy="432938"/>
          </a:xfrm>
        </p:spPr>
        <p:txBody>
          <a:bodyPr lIns="91440" tIns="45720" rIns="91440" bIns="45720" anchor="t">
            <a:noAutofit/>
          </a:bodyPr>
          <a:lstStyle/>
          <a:p>
            <a:r>
              <a:rPr lang="en-US" sz="1000" b="1" dirty="0">
                <a:solidFill>
                  <a:srgbClr val="414042"/>
                </a:solidFill>
              </a:rPr>
              <a:t>Ranger Sarah Barkley interviewing senior Elder John Clark. </a:t>
            </a:r>
            <a:r>
              <a:rPr lang="en-US" sz="1000" dirty="0">
                <a:solidFill>
                  <a:srgbClr val="414042"/>
                </a:solidFill>
              </a:rPr>
              <a:t>Photo: Aboriginal Carbon Fund</a:t>
            </a:r>
          </a:p>
          <a:p>
            <a:endParaRPr lang="en-US" dirty="0"/>
          </a:p>
        </p:txBody>
      </p:sp>
      <p:sp>
        <p:nvSpPr>
          <p:cNvPr id="12" name="Text Placeholder 11"/>
          <p:cNvSpPr>
            <a:spLocks noGrp="1"/>
          </p:cNvSpPr>
          <p:nvPr>
            <p:ph type="body" sz="quarter" idx="13"/>
          </p:nvPr>
        </p:nvSpPr>
        <p:spPr/>
        <p:txBody>
          <a:bodyPr/>
          <a:lstStyle/>
          <a:p>
            <a:pPr>
              <a:lnSpc>
                <a:spcPct val="100000"/>
              </a:lnSpc>
            </a:pPr>
            <a:r>
              <a:rPr lang="en-US" sz="2800" dirty="0">
                <a:solidFill>
                  <a:schemeClr val="tx1"/>
                </a:solidFill>
              </a:rPr>
              <a:t>ABORIGINAL CARBON FOUNDATION </a:t>
            </a:r>
          </a:p>
          <a:p>
            <a:pPr>
              <a:lnSpc>
                <a:spcPct val="100000"/>
              </a:lnSpc>
            </a:pPr>
            <a:r>
              <a:rPr lang="en-US" sz="1600" dirty="0">
                <a:solidFill>
                  <a:srgbClr val="414042"/>
                </a:solidFill>
              </a:rPr>
              <a:t>The Aboriginal Carbon Foundation’s vision is to </a:t>
            </a:r>
            <a:r>
              <a:rPr lang="en-US" sz="1600" dirty="0" err="1">
                <a:solidFill>
                  <a:srgbClr val="414042"/>
                </a:solidFill>
              </a:rPr>
              <a:t>catalyse</a:t>
            </a:r>
            <a:r>
              <a:rPr lang="en-US" sz="1600" dirty="0">
                <a:solidFill>
                  <a:srgbClr val="414042"/>
                </a:solidFill>
              </a:rPr>
              <a:t> life-changing community prosperity through carbon farming. It achieves this by supporting the ethical trade of carbon credits between communities, large corporations and government organisations across Australia that are seeking to be carbon neutral. </a:t>
            </a:r>
          </a:p>
          <a:p>
            <a:pPr>
              <a:lnSpc>
                <a:spcPct val="100000"/>
              </a:lnSpc>
            </a:pPr>
            <a:r>
              <a:rPr lang="en-US" sz="1600" dirty="0">
                <a:solidFill>
                  <a:srgbClr val="414042"/>
                </a:solidFill>
              </a:rPr>
              <a:t>Caritas Australia joined forces with the Foundation to amplify their efforts in supporting communities to utilise their skills to generate income and revitalise cultural practices.</a:t>
            </a:r>
          </a:p>
        </p:txBody>
      </p:sp>
      <p:sp>
        <p:nvSpPr>
          <p:cNvPr id="7" name="Title 6">
            <a:extLst>
              <a:ext uri="{FF2B5EF4-FFF2-40B4-BE49-F238E27FC236}">
                <a16:creationId xmlns:a16="http://schemas.microsoft.com/office/drawing/2014/main" id="{8F323271-4173-B84F-BD4F-01B655C7BC34}"/>
              </a:ext>
            </a:extLst>
          </p:cNvPr>
          <p:cNvSpPr>
            <a:spLocks noGrp="1"/>
          </p:cNvSpPr>
          <p:nvPr>
            <p:ph type="title"/>
          </p:nvPr>
        </p:nvSpPr>
        <p:spPr>
          <a:xfrm>
            <a:off x="335360" y="832447"/>
            <a:ext cx="5328592" cy="647154"/>
          </a:xfrm>
        </p:spPr>
        <p:txBody>
          <a:bodyPr/>
          <a:lstStyle/>
          <a:p>
            <a:r>
              <a:rPr lang="en-US" dirty="0">
                <a:solidFill>
                  <a:srgbClr val="414042"/>
                </a:solidFill>
              </a:rPr>
              <a:t>CASE STUDY</a:t>
            </a:r>
            <a:br>
              <a:rPr lang="en-US" dirty="0">
                <a:solidFill>
                  <a:srgbClr val="0C1A39"/>
                </a:solidFill>
              </a:rPr>
            </a:br>
            <a:endParaRPr lang="en-US" b="0" dirty="0">
              <a:solidFill>
                <a:srgbClr val="63B1A4"/>
              </a:solidFill>
            </a:endParaRPr>
          </a:p>
        </p:txBody>
      </p:sp>
      <p:sp>
        <p:nvSpPr>
          <p:cNvPr id="18" name="Text Placeholder 3">
            <a:extLst>
              <a:ext uri="{FF2B5EF4-FFF2-40B4-BE49-F238E27FC236}">
                <a16:creationId xmlns:a16="http://schemas.microsoft.com/office/drawing/2014/main" id="{D2EC8F13-0904-4182-A5A8-23A95B31EBC1}"/>
              </a:ext>
            </a:extLst>
          </p:cNvPr>
          <p:cNvSpPr txBox="1">
            <a:spLocks/>
          </p:cNvSpPr>
          <p:nvPr/>
        </p:nvSpPr>
        <p:spPr>
          <a:xfrm>
            <a:off x="47328" y="1988841"/>
            <a:ext cx="6048671" cy="4176464"/>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sz="1632" kern="0" dirty="0">
                <a:solidFill>
                  <a:sysClr val="windowText" lastClr="000000"/>
                </a:solidFill>
              </a:rPr>
              <a:t> </a:t>
            </a:r>
          </a:p>
        </p:txBody>
      </p:sp>
    </p:spTree>
    <p:extLst>
      <p:ext uri="{BB962C8B-B14F-4D97-AF65-F5344CB8AC3E}">
        <p14:creationId xmlns:p14="http://schemas.microsoft.com/office/powerpoint/2010/main" val="791850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boriginal Carbon Foundation_1_Richard Wainwright.jpg"/>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a:xfrm>
            <a:off x="6675171" y="692697"/>
            <a:ext cx="4932000" cy="4861695"/>
          </a:xfrm>
          <a:prstGeom prst="rect">
            <a:avLst/>
          </a:prstGeom>
        </p:spPr>
      </p:pic>
      <p:sp>
        <p:nvSpPr>
          <p:cNvPr id="4" name="Text Placeholder 3">
            <a:extLst>
              <a:ext uri="{FF2B5EF4-FFF2-40B4-BE49-F238E27FC236}">
                <a16:creationId xmlns:a16="http://schemas.microsoft.com/office/drawing/2014/main" id="{9EE70C82-A586-4F5B-BD98-F8CE533F1D2D}"/>
              </a:ext>
            </a:extLst>
          </p:cNvPr>
          <p:cNvSpPr>
            <a:spLocks noGrp="1"/>
          </p:cNvSpPr>
          <p:nvPr>
            <p:ph type="body" sz="quarter" idx="11"/>
          </p:nvPr>
        </p:nvSpPr>
        <p:spPr>
          <a:xfrm>
            <a:off x="6647386" y="5643923"/>
            <a:ext cx="4959785" cy="224078"/>
          </a:xfrm>
        </p:spPr>
        <p:txBody>
          <a:bodyPr lIns="91440" tIns="45720" rIns="91440" bIns="45720" anchor="t">
            <a:noAutofit/>
          </a:bodyPr>
          <a:lstStyle/>
          <a:p>
            <a:r>
              <a:rPr lang="en-US" sz="1000" dirty="0">
                <a:solidFill>
                  <a:srgbClr val="414042"/>
                </a:solidFill>
              </a:rPr>
              <a:t>Photo: Richard Wainwright/Caritas Australia</a:t>
            </a:r>
          </a:p>
          <a:p>
            <a:endParaRPr lang="en-US" dirty="0"/>
          </a:p>
        </p:txBody>
      </p:sp>
      <p:sp>
        <p:nvSpPr>
          <p:cNvPr id="12" name="Text Placeholder 11"/>
          <p:cNvSpPr>
            <a:spLocks noGrp="1"/>
          </p:cNvSpPr>
          <p:nvPr>
            <p:ph type="body" sz="quarter" idx="13"/>
          </p:nvPr>
        </p:nvSpPr>
        <p:spPr/>
        <p:txBody>
          <a:bodyPr/>
          <a:lstStyle/>
          <a:p>
            <a:pPr>
              <a:lnSpc>
                <a:spcPct val="100000"/>
              </a:lnSpc>
            </a:pPr>
            <a:r>
              <a:rPr lang="en-US" sz="1600" dirty="0">
                <a:solidFill>
                  <a:srgbClr val="414042"/>
                </a:solidFill>
              </a:rPr>
              <a:t>Through carbon farming, local communities carry out traditional fire and land management practices and earn an income by generating carbon credits. </a:t>
            </a:r>
          </a:p>
          <a:p>
            <a:pPr>
              <a:lnSpc>
                <a:spcPct val="100000"/>
              </a:lnSpc>
            </a:pPr>
            <a:r>
              <a:rPr lang="en-US" sz="1600" dirty="0">
                <a:solidFill>
                  <a:srgbClr val="414042"/>
                </a:solidFill>
              </a:rPr>
              <a:t>One of the most common forms of carbon farming projects across northern Australia is the savanna burning method. This approach uses traditional burning practices, early in the dry season, to reduce the severity of bushfires and the large-scale emission of greenhouse gases generated by severe fires. </a:t>
            </a:r>
          </a:p>
          <a:p>
            <a:pPr>
              <a:lnSpc>
                <a:spcPct val="100000"/>
              </a:lnSpc>
            </a:pPr>
            <a:r>
              <a:rPr lang="en-AU" sz="1600" dirty="0">
                <a:solidFill>
                  <a:srgbClr val="414042"/>
                </a:solidFill>
              </a:rPr>
              <a:t>As a result of the ‘cool’ burning, more wildlife returns, increased bush foods are available and sacred sites are protected.</a:t>
            </a:r>
          </a:p>
          <a:p>
            <a:pPr>
              <a:lnSpc>
                <a:spcPct val="100000"/>
              </a:lnSpc>
            </a:pPr>
            <a:endParaRPr lang="en-US" dirty="0"/>
          </a:p>
        </p:txBody>
      </p:sp>
      <p:sp>
        <p:nvSpPr>
          <p:cNvPr id="18" name="Text Placeholder 3">
            <a:extLst>
              <a:ext uri="{FF2B5EF4-FFF2-40B4-BE49-F238E27FC236}">
                <a16:creationId xmlns:a16="http://schemas.microsoft.com/office/drawing/2014/main" id="{D2EC8F13-0904-4182-A5A8-23A95B31EBC1}"/>
              </a:ext>
            </a:extLst>
          </p:cNvPr>
          <p:cNvSpPr txBox="1">
            <a:spLocks/>
          </p:cNvSpPr>
          <p:nvPr/>
        </p:nvSpPr>
        <p:spPr>
          <a:xfrm>
            <a:off x="47328" y="1988841"/>
            <a:ext cx="6048671" cy="4176464"/>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sz="1632" kern="0" dirty="0">
                <a:solidFill>
                  <a:sysClr val="windowText" lastClr="000000"/>
                </a:solidFill>
              </a:rPr>
              <a:t> </a:t>
            </a:r>
          </a:p>
        </p:txBody>
      </p:sp>
    </p:spTree>
    <p:extLst>
      <p:ext uri="{BB962C8B-B14F-4D97-AF65-F5344CB8AC3E}">
        <p14:creationId xmlns:p14="http://schemas.microsoft.com/office/powerpoint/2010/main" val="22688356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boriginal Carbon Foundation_3_Richard Wainwright.jpg"/>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a:xfrm>
            <a:off x="6675171" y="692697"/>
            <a:ext cx="4932000" cy="4861695"/>
          </a:xfrm>
        </p:spPr>
      </p:pic>
      <p:sp>
        <p:nvSpPr>
          <p:cNvPr id="12" name="Text Placeholder 11"/>
          <p:cNvSpPr>
            <a:spLocks noGrp="1"/>
          </p:cNvSpPr>
          <p:nvPr>
            <p:ph type="body" sz="quarter" idx="13"/>
          </p:nvPr>
        </p:nvSpPr>
        <p:spPr>
          <a:xfrm>
            <a:off x="407366" y="692697"/>
            <a:ext cx="5328593" cy="5256584"/>
          </a:xfrm>
        </p:spPr>
        <p:txBody>
          <a:bodyPr/>
          <a:lstStyle/>
          <a:p>
            <a:pPr>
              <a:lnSpc>
                <a:spcPct val="100000"/>
              </a:lnSpc>
            </a:pPr>
            <a:r>
              <a:rPr lang="en-US" sz="1600" dirty="0">
                <a:solidFill>
                  <a:srgbClr val="414042"/>
                </a:solidFill>
              </a:rPr>
              <a:t>Chief Executive Officer of the Aboriginal Carbon Foundation, Rowan Foley explained that the course enables Aboriginal people to own the whole process, from the beginning to end, and generate income for their specialised expertise and knowledge of the land.</a:t>
            </a:r>
          </a:p>
          <a:p>
            <a:pPr>
              <a:lnSpc>
                <a:spcPct val="100000"/>
              </a:lnSpc>
            </a:pPr>
            <a:r>
              <a:rPr lang="en-US" sz="1600" dirty="0">
                <a:solidFill>
                  <a:srgbClr val="414042"/>
                </a:solidFill>
              </a:rPr>
              <a:t>"The communities we work with are very proud of the work they're doing in terms of looking after Country, but also knowing that it's a viable carbon economy," Mr Foley said.</a:t>
            </a:r>
          </a:p>
          <a:p>
            <a:pPr>
              <a:lnSpc>
                <a:spcPct val="100000"/>
              </a:lnSpc>
            </a:pPr>
            <a:endParaRPr lang="en-US" sz="1600" dirty="0">
              <a:solidFill>
                <a:srgbClr val="414042"/>
              </a:solidFill>
            </a:endParaRPr>
          </a:p>
          <a:p>
            <a:pPr>
              <a:lnSpc>
                <a:spcPct val="100000"/>
              </a:lnSpc>
            </a:pPr>
            <a:r>
              <a:rPr lang="en-US" sz="1400" dirty="0">
                <a:solidFill>
                  <a:srgbClr val="414042"/>
                </a:solidFill>
              </a:rPr>
              <a:t>Read the full article </a:t>
            </a:r>
            <a:r>
              <a:rPr lang="en-US" sz="1400" i="1" dirty="0">
                <a:solidFill>
                  <a:srgbClr val="414042"/>
                </a:solidFill>
              </a:rPr>
              <a:t>‘A partnership that pays-off’ </a:t>
            </a:r>
            <a:r>
              <a:rPr lang="en-US" sz="1400" dirty="0">
                <a:solidFill>
                  <a:srgbClr val="414042"/>
                </a:solidFill>
              </a:rPr>
              <a:t>by Jessica Stone in</a:t>
            </a:r>
            <a:r>
              <a:rPr lang="en-US" sz="1400" dirty="0">
                <a:solidFill>
                  <a:schemeClr val="bg2">
                    <a:lumMod val="25000"/>
                  </a:schemeClr>
                </a:solidFill>
              </a:rPr>
              <a:t> </a:t>
            </a:r>
            <a:r>
              <a:rPr lang="en-US" sz="1400" dirty="0">
                <a:hlinkClick r:id="rId4"/>
              </a:rPr>
              <a:t>Aurora Magazine</a:t>
            </a:r>
            <a:r>
              <a:rPr lang="en-US" sz="1400" dirty="0">
                <a:solidFill>
                  <a:srgbClr val="414042"/>
                </a:solidFill>
              </a:rPr>
              <a:t>, August 2021.</a:t>
            </a:r>
          </a:p>
          <a:p>
            <a:pPr>
              <a:lnSpc>
                <a:spcPct val="100000"/>
              </a:lnSpc>
            </a:pPr>
            <a:endParaRPr lang="en-US" dirty="0"/>
          </a:p>
        </p:txBody>
      </p:sp>
      <p:sp>
        <p:nvSpPr>
          <p:cNvPr id="18" name="Text Placeholder 3">
            <a:extLst>
              <a:ext uri="{FF2B5EF4-FFF2-40B4-BE49-F238E27FC236}">
                <a16:creationId xmlns:a16="http://schemas.microsoft.com/office/drawing/2014/main" id="{D2EC8F13-0904-4182-A5A8-23A95B31EBC1}"/>
              </a:ext>
            </a:extLst>
          </p:cNvPr>
          <p:cNvSpPr txBox="1">
            <a:spLocks/>
          </p:cNvSpPr>
          <p:nvPr/>
        </p:nvSpPr>
        <p:spPr>
          <a:xfrm>
            <a:off x="47328" y="1988841"/>
            <a:ext cx="6048671" cy="4176464"/>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sz="1632" kern="0" dirty="0">
                <a:solidFill>
                  <a:sysClr val="windowText" lastClr="000000"/>
                </a:solidFill>
              </a:rPr>
              <a:t> </a:t>
            </a:r>
          </a:p>
        </p:txBody>
      </p:sp>
      <p:sp>
        <p:nvSpPr>
          <p:cNvPr id="8" name="Text Placeholder 3">
            <a:extLst>
              <a:ext uri="{FF2B5EF4-FFF2-40B4-BE49-F238E27FC236}">
                <a16:creationId xmlns:a16="http://schemas.microsoft.com/office/drawing/2014/main" id="{0D042EDA-6203-4FAE-AA9B-D3C405ECC0DA}"/>
              </a:ext>
            </a:extLst>
          </p:cNvPr>
          <p:cNvSpPr txBox="1">
            <a:spLocks/>
          </p:cNvSpPr>
          <p:nvPr/>
        </p:nvSpPr>
        <p:spPr>
          <a:xfrm>
            <a:off x="6647386" y="5633763"/>
            <a:ext cx="4959785" cy="224078"/>
          </a:xfrm>
          <a:prstGeom prst="rect">
            <a:avLst/>
          </a:prstGeom>
        </p:spPr>
        <p:txBody>
          <a:bodyPr lIns="91440" tIns="45720" rIns="91440" bIns="45720" anchor="t">
            <a:noAutofit/>
          </a:bodyPr>
          <a:lstStyle>
            <a:lvl1pPr marL="0" indent="0" algn="l" defTabSz="685800" rtl="0" eaLnBrk="1" latinLnBrk="0" hangingPunct="1">
              <a:lnSpc>
                <a:spcPct val="90000"/>
              </a:lnSpc>
              <a:spcBef>
                <a:spcPts val="750"/>
              </a:spcBef>
              <a:buFontTx/>
              <a:buNone/>
              <a:defRPr sz="900" kern="1200" baseline="0">
                <a:solidFill>
                  <a:schemeClr val="tx1"/>
                </a:solidFill>
                <a:latin typeface="Arial"/>
                <a:ea typeface="+mn-ea"/>
                <a:cs typeface="Arial"/>
              </a:defRPr>
            </a:lvl1pPr>
            <a:lvl2pPr marL="342900" indent="0" algn="l" defTabSz="685800" rtl="0" eaLnBrk="1" latinLnBrk="0" hangingPunct="1">
              <a:lnSpc>
                <a:spcPct val="90000"/>
              </a:lnSpc>
              <a:spcBef>
                <a:spcPts val="375"/>
              </a:spcBef>
              <a:buFontTx/>
              <a:buNone/>
              <a:defRPr sz="1050" kern="1200">
                <a:solidFill>
                  <a:schemeClr val="tx1"/>
                </a:solidFill>
                <a:latin typeface=""/>
                <a:ea typeface="+mn-ea"/>
                <a:cs typeface="+mn-cs"/>
              </a:defRPr>
            </a:lvl2pPr>
            <a:lvl3pPr marL="685800" indent="0" algn="l" defTabSz="685800" rtl="0" eaLnBrk="1" latinLnBrk="0" hangingPunct="1">
              <a:lnSpc>
                <a:spcPct val="90000"/>
              </a:lnSpc>
              <a:spcBef>
                <a:spcPts val="375"/>
              </a:spcBef>
              <a:buFontTx/>
              <a:buNone/>
              <a:defRPr sz="1050" kern="1200">
                <a:solidFill>
                  <a:schemeClr val="tx1"/>
                </a:solidFill>
                <a:latin typeface=""/>
                <a:ea typeface="+mn-ea"/>
                <a:cs typeface="+mn-cs"/>
              </a:defRPr>
            </a:lvl3pPr>
            <a:lvl4pPr marL="1028700" indent="0" algn="l" defTabSz="685800" rtl="0" eaLnBrk="1" latinLnBrk="0" hangingPunct="1">
              <a:lnSpc>
                <a:spcPct val="90000"/>
              </a:lnSpc>
              <a:spcBef>
                <a:spcPts val="375"/>
              </a:spcBef>
              <a:buFontTx/>
              <a:buNone/>
              <a:defRPr sz="1050" kern="1200">
                <a:solidFill>
                  <a:schemeClr val="tx1"/>
                </a:solidFill>
                <a:latin typeface=""/>
                <a:ea typeface="+mn-ea"/>
                <a:cs typeface="+mn-cs"/>
              </a:defRPr>
            </a:lvl4pPr>
            <a:lvl5pPr marL="1371600" indent="0" algn="l" defTabSz="685800" rtl="0" eaLnBrk="1" latinLnBrk="0" hangingPunct="1">
              <a:lnSpc>
                <a:spcPct val="90000"/>
              </a:lnSpc>
              <a:spcBef>
                <a:spcPts val="375"/>
              </a:spcBef>
              <a:buFontTx/>
              <a:buNone/>
              <a:defRPr sz="1050" kern="1200">
                <a:solidFill>
                  <a:schemeClr val="tx1"/>
                </a:solidFill>
                <a:latin typeface=""/>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000" dirty="0">
                <a:solidFill>
                  <a:srgbClr val="414042"/>
                </a:solidFill>
              </a:rPr>
              <a:t>Photo: Richard Wainwright/Caritas Australia</a:t>
            </a:r>
          </a:p>
          <a:p>
            <a:endParaRPr lang="en-US" dirty="0"/>
          </a:p>
        </p:txBody>
      </p:sp>
    </p:spTree>
    <p:extLst>
      <p:ext uri="{BB962C8B-B14F-4D97-AF65-F5344CB8AC3E}">
        <p14:creationId xmlns:p14="http://schemas.microsoft.com/office/powerpoint/2010/main" val="16201085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title="A man and woman each holding a bunch of long beans.">
            <a:extLst>
              <a:ext uri="{FF2B5EF4-FFF2-40B4-BE49-F238E27FC236}">
                <a16:creationId xmlns:a16="http://schemas.microsoft.com/office/drawing/2014/main" id="{67FBD59E-EB80-4949-A354-4D933BC11CD2}"/>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6632445" y="632932"/>
            <a:ext cx="4932000" cy="4861696"/>
          </a:xfrm>
        </p:spPr>
      </p:pic>
      <p:sp>
        <p:nvSpPr>
          <p:cNvPr id="4" name="Text Placeholder 3">
            <a:extLst>
              <a:ext uri="{FF2B5EF4-FFF2-40B4-BE49-F238E27FC236}">
                <a16:creationId xmlns:a16="http://schemas.microsoft.com/office/drawing/2014/main" id="{9EE70C82-A586-4F5B-BD98-F8CE533F1D2D}"/>
              </a:ext>
            </a:extLst>
          </p:cNvPr>
          <p:cNvSpPr>
            <a:spLocks noGrp="1"/>
          </p:cNvSpPr>
          <p:nvPr>
            <p:ph type="body" sz="quarter" idx="11"/>
          </p:nvPr>
        </p:nvSpPr>
        <p:spPr>
          <a:xfrm>
            <a:off x="6632445" y="5585355"/>
            <a:ext cx="4932000" cy="337925"/>
          </a:xfrm>
        </p:spPr>
        <p:txBody>
          <a:bodyPr lIns="91440" tIns="45720" rIns="91440" bIns="45720" anchor="t">
            <a:noAutofit/>
          </a:bodyPr>
          <a:lstStyle/>
          <a:p>
            <a:r>
              <a:rPr lang="en-US" sz="1000" b="1" dirty="0">
                <a:solidFill>
                  <a:srgbClr val="414042"/>
                </a:solidFill>
              </a:rPr>
              <a:t>Lat and Em with their daily long bean harvest.</a:t>
            </a:r>
            <a:r>
              <a:rPr lang="en-US" sz="1000" dirty="0">
                <a:solidFill>
                  <a:srgbClr val="414042"/>
                </a:solidFill>
              </a:rPr>
              <a:t> Photo: Sam Rinang</a:t>
            </a:r>
          </a:p>
          <a:p>
            <a:endParaRPr lang="en-US" dirty="0"/>
          </a:p>
        </p:txBody>
      </p:sp>
      <p:sp>
        <p:nvSpPr>
          <p:cNvPr id="12" name="Text Placeholder 11"/>
          <p:cNvSpPr>
            <a:spLocks noGrp="1"/>
          </p:cNvSpPr>
          <p:nvPr>
            <p:ph type="body" sz="quarter" idx="13"/>
          </p:nvPr>
        </p:nvSpPr>
        <p:spPr>
          <a:xfrm>
            <a:off x="335360" y="1708955"/>
            <a:ext cx="5328593" cy="4331765"/>
          </a:xfrm>
        </p:spPr>
        <p:txBody>
          <a:bodyPr/>
          <a:lstStyle/>
          <a:p>
            <a:pPr>
              <a:lnSpc>
                <a:spcPct val="100000"/>
              </a:lnSpc>
            </a:pPr>
            <a:r>
              <a:rPr lang="en-US" sz="2800" dirty="0">
                <a:solidFill>
                  <a:srgbClr val="63B1A4"/>
                </a:solidFill>
              </a:rPr>
              <a:t>LAT AND EM, CAMBODIA </a:t>
            </a:r>
          </a:p>
          <a:p>
            <a:pPr>
              <a:lnSpc>
                <a:spcPct val="100000"/>
              </a:lnSpc>
            </a:pPr>
            <a:br>
              <a:rPr lang="en-US" dirty="0"/>
            </a:br>
            <a:r>
              <a:rPr lang="en-US" sz="1600" dirty="0">
                <a:solidFill>
                  <a:srgbClr val="414042"/>
                </a:solidFill>
              </a:rPr>
              <a:t>Lat and </a:t>
            </a:r>
            <a:r>
              <a:rPr lang="en-US" sz="1600" dirty="0" err="1">
                <a:solidFill>
                  <a:srgbClr val="414042"/>
                </a:solidFill>
              </a:rPr>
              <a:t>Em</a:t>
            </a:r>
            <a:r>
              <a:rPr lang="en-US" sz="1600" dirty="0">
                <a:solidFill>
                  <a:srgbClr val="414042"/>
                </a:solidFill>
              </a:rPr>
              <a:t> are rice and poultry farmers living in rural Cambodia. They also grow vegetables to feed themselves.</a:t>
            </a:r>
          </a:p>
          <a:p>
            <a:pPr>
              <a:lnSpc>
                <a:spcPct val="100000"/>
              </a:lnSpc>
            </a:pPr>
            <a:r>
              <a:rPr lang="en-US" sz="1600" dirty="0">
                <a:solidFill>
                  <a:srgbClr val="414042"/>
                </a:solidFill>
              </a:rPr>
              <a:t>Cambodia is experiencing more floods and droughts due to a changing climate.</a:t>
            </a:r>
          </a:p>
          <a:p>
            <a:pPr>
              <a:lnSpc>
                <a:spcPct val="100000"/>
              </a:lnSpc>
            </a:pPr>
            <a:r>
              <a:rPr lang="en-US" sz="1600" dirty="0">
                <a:solidFill>
                  <a:srgbClr val="414042"/>
                </a:solidFill>
              </a:rPr>
              <a:t>During times of drought, their rice crop has been damaged and many of their chickens and ducks have contracted diseases and died due to a lack of water.</a:t>
            </a:r>
          </a:p>
          <a:p>
            <a:pPr>
              <a:lnSpc>
                <a:spcPct val="100000"/>
              </a:lnSpc>
            </a:pPr>
            <a:r>
              <a:rPr lang="en-US" sz="1600" dirty="0"/>
              <a:t> </a:t>
            </a:r>
            <a:endParaRPr lang="en-US" dirty="0"/>
          </a:p>
        </p:txBody>
      </p:sp>
      <p:sp>
        <p:nvSpPr>
          <p:cNvPr id="7" name="Title 6">
            <a:extLst>
              <a:ext uri="{FF2B5EF4-FFF2-40B4-BE49-F238E27FC236}">
                <a16:creationId xmlns:a16="http://schemas.microsoft.com/office/drawing/2014/main" id="{8F323271-4173-B84F-BD4F-01B655C7BC34}"/>
              </a:ext>
            </a:extLst>
          </p:cNvPr>
          <p:cNvSpPr>
            <a:spLocks noGrp="1"/>
          </p:cNvSpPr>
          <p:nvPr>
            <p:ph type="title"/>
          </p:nvPr>
        </p:nvSpPr>
        <p:spPr>
          <a:xfrm>
            <a:off x="335360" y="817280"/>
            <a:ext cx="5328592" cy="647154"/>
          </a:xfrm>
        </p:spPr>
        <p:txBody>
          <a:bodyPr/>
          <a:lstStyle/>
          <a:p>
            <a:r>
              <a:rPr lang="en-US" dirty="0">
                <a:solidFill>
                  <a:srgbClr val="414042"/>
                </a:solidFill>
              </a:rPr>
              <a:t>CASE STUDY</a:t>
            </a:r>
            <a:br>
              <a:rPr lang="en-US" sz="2400" dirty="0"/>
            </a:br>
            <a:endParaRPr lang="en-US" sz="2400" b="0" dirty="0"/>
          </a:p>
        </p:txBody>
      </p:sp>
      <p:sp>
        <p:nvSpPr>
          <p:cNvPr id="18" name="Text Placeholder 3">
            <a:extLst>
              <a:ext uri="{FF2B5EF4-FFF2-40B4-BE49-F238E27FC236}">
                <a16:creationId xmlns:a16="http://schemas.microsoft.com/office/drawing/2014/main" id="{D2EC8F13-0904-4182-A5A8-23A95B31EBC1}"/>
              </a:ext>
            </a:extLst>
          </p:cNvPr>
          <p:cNvSpPr txBox="1">
            <a:spLocks/>
          </p:cNvSpPr>
          <p:nvPr/>
        </p:nvSpPr>
        <p:spPr>
          <a:xfrm>
            <a:off x="47328" y="1988841"/>
            <a:ext cx="6048671" cy="4176464"/>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sz="1632" kern="0" dirty="0">
                <a:solidFill>
                  <a:sysClr val="windowText" lastClr="000000"/>
                </a:solidFill>
              </a:rPr>
              <a:t> </a:t>
            </a:r>
          </a:p>
        </p:txBody>
      </p:sp>
    </p:spTree>
    <p:extLst>
      <p:ext uri="{BB962C8B-B14F-4D97-AF65-F5344CB8AC3E}">
        <p14:creationId xmlns:p14="http://schemas.microsoft.com/office/powerpoint/2010/main" val="24870785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CE9FF23-DC35-4A0E-A9BF-0A65D8C763B7}"/>
              </a:ext>
            </a:extLst>
          </p:cNvPr>
          <p:cNvSpPr>
            <a:spLocks noGrp="1"/>
          </p:cNvSpPr>
          <p:nvPr>
            <p:ph type="pic" sz="quarter" idx="12"/>
          </p:nvPr>
        </p:nvSpPr>
        <p:spPr/>
      </p:sp>
      <p:sp>
        <p:nvSpPr>
          <p:cNvPr id="18" name="Text Placeholder 3">
            <a:extLst>
              <a:ext uri="{FF2B5EF4-FFF2-40B4-BE49-F238E27FC236}">
                <a16:creationId xmlns:a16="http://schemas.microsoft.com/office/drawing/2014/main" id="{D2EC8F13-0904-4182-A5A8-23A95B31EBC1}"/>
              </a:ext>
            </a:extLst>
          </p:cNvPr>
          <p:cNvSpPr txBox="1">
            <a:spLocks/>
          </p:cNvSpPr>
          <p:nvPr/>
        </p:nvSpPr>
        <p:spPr>
          <a:xfrm>
            <a:off x="47328" y="1988841"/>
            <a:ext cx="6048671" cy="4176464"/>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sz="1632" kern="0" dirty="0">
                <a:solidFill>
                  <a:sysClr val="windowText" lastClr="000000"/>
                </a:solidFill>
              </a:rPr>
              <a:t> </a:t>
            </a:r>
          </a:p>
        </p:txBody>
      </p:sp>
      <p:pic>
        <p:nvPicPr>
          <p:cNvPr id="9" name="Picture 6" title="A cambodian man watering his bean plants.">
            <a:extLst>
              <a:ext uri="{FF2B5EF4-FFF2-40B4-BE49-F238E27FC236}">
                <a16:creationId xmlns:a16="http://schemas.microsoft.com/office/drawing/2014/main" id="{6AADD0BC-A496-4EDF-8654-D8755B0F231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67706" y="702856"/>
            <a:ext cx="4959787" cy="4889086"/>
          </a:xfrm>
          <a:prstGeom prst="rect">
            <a:avLst/>
          </a:prstGeom>
        </p:spPr>
      </p:pic>
      <p:sp>
        <p:nvSpPr>
          <p:cNvPr id="16" name="Text Placeholder 11">
            <a:extLst>
              <a:ext uri="{FF2B5EF4-FFF2-40B4-BE49-F238E27FC236}">
                <a16:creationId xmlns:a16="http://schemas.microsoft.com/office/drawing/2014/main" id="{20B666C2-BE62-4D35-AD1A-D37F1D6360E5}"/>
              </a:ext>
            </a:extLst>
          </p:cNvPr>
          <p:cNvSpPr txBox="1">
            <a:spLocks/>
          </p:cNvSpPr>
          <p:nvPr/>
        </p:nvSpPr>
        <p:spPr>
          <a:xfrm>
            <a:off x="407366" y="692695"/>
            <a:ext cx="5328593" cy="5565865"/>
          </a:xfrm>
          <a:prstGeom prst="rect">
            <a:avLst/>
          </a:prstGeom>
        </p:spPr>
        <p:txBody>
          <a:bodyPr/>
          <a:lstStyle>
            <a:lvl1pPr marL="0" indent="0" algn="l" defTabSz="685800" rtl="0" eaLnBrk="1" latinLnBrk="0" hangingPunct="1">
              <a:lnSpc>
                <a:spcPct val="90000"/>
              </a:lnSpc>
              <a:spcBef>
                <a:spcPts val="750"/>
              </a:spcBef>
              <a:buFontTx/>
              <a:buNone/>
              <a:defRPr sz="1800" kern="1200" cap="none" baseline="0">
                <a:solidFill>
                  <a:srgbClr val="0C244C"/>
                </a:solidFill>
                <a:latin typeface="Arial"/>
                <a:ea typeface="+mn-ea"/>
                <a:cs typeface="Arial"/>
              </a:defRPr>
            </a:lvl1pPr>
            <a:lvl2pPr marL="0" indent="0" algn="l" defTabSz="685800" rtl="0" eaLnBrk="1" latinLnBrk="0" hangingPunct="1">
              <a:lnSpc>
                <a:spcPct val="90000"/>
              </a:lnSpc>
              <a:spcBef>
                <a:spcPts val="188"/>
              </a:spcBef>
              <a:buFontTx/>
              <a:buNone/>
              <a:defRPr sz="1800" kern="1200" cap="all">
                <a:solidFill>
                  <a:srgbClr val="0C244C"/>
                </a:solidFill>
                <a:latin typeface="Arial"/>
                <a:ea typeface="+mn-ea"/>
                <a:cs typeface="Arial"/>
              </a:defRPr>
            </a:lvl2pPr>
            <a:lvl3pPr marL="0" indent="-13500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3pPr>
            <a:lvl4pPr marL="324000" indent="-17145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4pPr>
            <a:lvl5pPr marL="445500" indent="-13500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US" sz="1600" dirty="0">
                <a:solidFill>
                  <a:srgbClr val="414042"/>
                </a:solidFill>
              </a:rPr>
              <a:t>Lat and </a:t>
            </a:r>
            <a:r>
              <a:rPr lang="en-US" sz="1600" dirty="0" err="1">
                <a:solidFill>
                  <a:srgbClr val="414042"/>
                </a:solidFill>
              </a:rPr>
              <a:t>Em</a:t>
            </a:r>
            <a:r>
              <a:rPr lang="en-US" sz="1600" dirty="0">
                <a:solidFill>
                  <a:srgbClr val="414042"/>
                </a:solidFill>
              </a:rPr>
              <a:t> joined the Caritas Australia supported </a:t>
            </a:r>
            <a:r>
              <a:rPr lang="en-US" sz="1600" i="1" dirty="0">
                <a:solidFill>
                  <a:srgbClr val="414042"/>
                </a:solidFill>
              </a:rPr>
              <a:t>Upholding Community Dignity Together </a:t>
            </a:r>
            <a:r>
              <a:rPr lang="en-US" sz="1600" dirty="0">
                <a:solidFill>
                  <a:srgbClr val="414042"/>
                </a:solidFill>
              </a:rPr>
              <a:t>program, which aims to help people adapt to climate change by providing training in sustainable farming techniques and improving access to water. This increases resilience to droughts and floods. </a:t>
            </a:r>
          </a:p>
          <a:p>
            <a:pPr>
              <a:lnSpc>
                <a:spcPct val="100000"/>
              </a:lnSpc>
            </a:pPr>
            <a:r>
              <a:rPr lang="en-US" sz="1600" dirty="0">
                <a:solidFill>
                  <a:srgbClr val="414042"/>
                </a:solidFill>
              </a:rPr>
              <a:t>Lat and </a:t>
            </a:r>
            <a:r>
              <a:rPr lang="en-US" sz="1600" dirty="0" err="1">
                <a:solidFill>
                  <a:srgbClr val="414042"/>
                </a:solidFill>
              </a:rPr>
              <a:t>Em</a:t>
            </a:r>
            <a:r>
              <a:rPr lang="en-US" sz="1600" dirty="0">
                <a:solidFill>
                  <a:srgbClr val="414042"/>
                </a:solidFill>
              </a:rPr>
              <a:t> co-invested with other villagers and their adult children to restore two ponds, which has provided reliable water for their family and for farming.</a:t>
            </a:r>
          </a:p>
          <a:p>
            <a:pPr>
              <a:lnSpc>
                <a:spcPct val="100000"/>
              </a:lnSpc>
            </a:pPr>
            <a:r>
              <a:rPr lang="en-AU" sz="1600" dirty="0">
                <a:solidFill>
                  <a:srgbClr val="414042"/>
                </a:solidFill>
              </a:rPr>
              <a:t>In countries like Cambodia, more than 3.4 million people do not have access to safe water*.</a:t>
            </a:r>
          </a:p>
          <a:p>
            <a:pPr>
              <a:lnSpc>
                <a:spcPct val="100000"/>
              </a:lnSpc>
            </a:pPr>
            <a:r>
              <a:rPr lang="en-AU" sz="1600" dirty="0">
                <a:solidFill>
                  <a:srgbClr val="414042"/>
                </a:solidFill>
              </a:rPr>
              <a:t>More than 2 million Cambodians live below the poverty line, with approximately 90% of people living in rural areas*.</a:t>
            </a:r>
          </a:p>
          <a:p>
            <a:pPr>
              <a:lnSpc>
                <a:spcPct val="100000"/>
              </a:lnSpc>
            </a:pPr>
            <a:r>
              <a:rPr lang="en-AU" sz="1600" dirty="0">
                <a:solidFill>
                  <a:srgbClr val="414042"/>
                </a:solidFill>
              </a:rPr>
              <a:t>In 2020, the global extreme poverty rate rose for the first time in two decades.</a:t>
            </a:r>
            <a:endParaRPr lang="en-AU" dirty="0">
              <a:solidFill>
                <a:srgbClr val="414042"/>
              </a:solidFill>
            </a:endParaRPr>
          </a:p>
          <a:p>
            <a:pPr>
              <a:lnSpc>
                <a:spcPct val="100000"/>
              </a:lnSpc>
            </a:pPr>
            <a:r>
              <a:rPr lang="en-US" sz="1100" dirty="0">
                <a:solidFill>
                  <a:srgbClr val="414042"/>
                </a:solidFill>
              </a:rPr>
              <a:t>*Source: </a:t>
            </a:r>
            <a:r>
              <a:rPr lang="en-US" sz="1100" dirty="0">
                <a:hlinkClick r:id="rId4"/>
              </a:rPr>
              <a:t>World Bank</a:t>
            </a:r>
            <a:endParaRPr lang="en-US" sz="1100" dirty="0"/>
          </a:p>
        </p:txBody>
      </p:sp>
      <p:sp>
        <p:nvSpPr>
          <p:cNvPr id="7" name="Text Placeholder 3">
            <a:extLst>
              <a:ext uri="{FF2B5EF4-FFF2-40B4-BE49-F238E27FC236}">
                <a16:creationId xmlns:a16="http://schemas.microsoft.com/office/drawing/2014/main" id="{27FAD3D1-0E90-4B1A-99BF-570DF606D6EA}"/>
              </a:ext>
            </a:extLst>
          </p:cNvPr>
          <p:cNvSpPr>
            <a:spLocks noGrp="1"/>
          </p:cNvSpPr>
          <p:nvPr>
            <p:ph type="body" sz="quarter" idx="11"/>
          </p:nvPr>
        </p:nvSpPr>
        <p:spPr>
          <a:xfrm>
            <a:off x="6647386" y="5666656"/>
            <a:ext cx="4932000" cy="337925"/>
          </a:xfrm>
        </p:spPr>
        <p:txBody>
          <a:bodyPr lIns="91440" tIns="45720" rIns="91440" bIns="45720" anchor="t">
            <a:noAutofit/>
          </a:bodyPr>
          <a:lstStyle/>
          <a:p>
            <a:r>
              <a:rPr lang="en-US" sz="1000" b="1" dirty="0">
                <a:solidFill>
                  <a:srgbClr val="414042"/>
                </a:solidFill>
              </a:rPr>
              <a:t>Lat watering his beans.</a:t>
            </a:r>
            <a:r>
              <a:rPr lang="en-US" sz="1000" dirty="0">
                <a:solidFill>
                  <a:srgbClr val="414042"/>
                </a:solidFill>
              </a:rPr>
              <a:t> Photo: Sam Rinang</a:t>
            </a:r>
          </a:p>
          <a:p>
            <a:endParaRPr lang="en-US" dirty="0"/>
          </a:p>
        </p:txBody>
      </p:sp>
    </p:spTree>
    <p:extLst>
      <p:ext uri="{BB962C8B-B14F-4D97-AF65-F5344CB8AC3E}">
        <p14:creationId xmlns:p14="http://schemas.microsoft.com/office/powerpoint/2010/main" val="17239031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0DDBAA5-2F25-4BB6-8AA2-09ED155B6DE1}"/>
              </a:ext>
            </a:extLst>
          </p:cNvPr>
          <p:cNvSpPr>
            <a:spLocks noGrp="1"/>
          </p:cNvSpPr>
          <p:nvPr>
            <p:ph type="pic" sz="quarter" idx="12"/>
          </p:nvPr>
        </p:nvSpPr>
        <p:spPr/>
      </p:sp>
      <p:sp>
        <p:nvSpPr>
          <p:cNvPr id="10" name="Text Placeholder 3">
            <a:extLst>
              <a:ext uri="{FF2B5EF4-FFF2-40B4-BE49-F238E27FC236}">
                <a16:creationId xmlns:a16="http://schemas.microsoft.com/office/drawing/2014/main" id="{9EE70C82-A586-4F5B-BD98-F8CE533F1D2D}"/>
              </a:ext>
            </a:extLst>
          </p:cNvPr>
          <p:cNvSpPr>
            <a:spLocks noGrp="1"/>
          </p:cNvSpPr>
          <p:nvPr>
            <p:ph type="body" sz="quarter" idx="11"/>
          </p:nvPr>
        </p:nvSpPr>
        <p:spPr>
          <a:xfrm>
            <a:off x="6647386" y="5659120"/>
            <a:ext cx="4959785" cy="249521"/>
          </a:xfrm>
        </p:spPr>
        <p:txBody>
          <a:bodyPr lIns="91440" tIns="45720" rIns="91440" bIns="45720" anchor="t">
            <a:noAutofit/>
          </a:bodyPr>
          <a:lstStyle/>
          <a:p>
            <a:r>
              <a:rPr lang="en-AU" sz="1000" b="1" dirty="0">
                <a:solidFill>
                  <a:srgbClr val="414042"/>
                </a:solidFill>
              </a:rPr>
              <a:t>Em with their long bean harvest. </a:t>
            </a:r>
            <a:r>
              <a:rPr lang="en-AU" sz="1000" dirty="0">
                <a:solidFill>
                  <a:srgbClr val="414042"/>
                </a:solidFill>
              </a:rPr>
              <a:t>Photo: Sam Rinang </a:t>
            </a:r>
          </a:p>
        </p:txBody>
      </p:sp>
      <p:sp>
        <p:nvSpPr>
          <p:cNvPr id="11" name="Text Placeholder 11">
            <a:extLst>
              <a:ext uri="{FF2B5EF4-FFF2-40B4-BE49-F238E27FC236}">
                <a16:creationId xmlns:a16="http://schemas.microsoft.com/office/drawing/2014/main" id="{BE988863-1E7A-423E-B91E-255D1FBA4ACA}"/>
              </a:ext>
            </a:extLst>
          </p:cNvPr>
          <p:cNvSpPr>
            <a:spLocks noGrp="1"/>
          </p:cNvSpPr>
          <p:nvPr>
            <p:ph type="body" sz="quarter" idx="13"/>
          </p:nvPr>
        </p:nvSpPr>
        <p:spPr/>
        <p:txBody>
          <a:bodyPr/>
          <a:lstStyle/>
          <a:p>
            <a:pPr>
              <a:lnSpc>
                <a:spcPct val="100000"/>
              </a:lnSpc>
            </a:pPr>
            <a:r>
              <a:rPr lang="en-AU" sz="1600" dirty="0">
                <a:solidFill>
                  <a:srgbClr val="414042"/>
                </a:solidFill>
              </a:rPr>
              <a:t>Now Lat and Em’s farm is thriving and their income has increased, their new skills have changed their lives. </a:t>
            </a:r>
          </a:p>
          <a:p>
            <a:pPr>
              <a:lnSpc>
                <a:spcPct val="100000"/>
              </a:lnSpc>
            </a:pPr>
            <a:r>
              <a:rPr lang="en-AU" sz="1600" dirty="0">
                <a:solidFill>
                  <a:srgbClr val="414042"/>
                </a:solidFill>
              </a:rPr>
              <a:t>Em is also now an active member of a community development committee, leading the way in mobilising resources that has enabled the community to build a classroom. </a:t>
            </a:r>
          </a:p>
          <a:p>
            <a:pPr>
              <a:lnSpc>
                <a:spcPct val="100000"/>
              </a:lnSpc>
            </a:pPr>
            <a:r>
              <a:rPr lang="en-AU" sz="1600" dirty="0">
                <a:solidFill>
                  <a:srgbClr val="414042"/>
                </a:solidFill>
              </a:rPr>
              <a:t>Over 2000 farmers in this program have increased their knowledge of sustainable agricultural practices, small business development and climate change adaptation, using their knowledge to improve their livelihood activities.</a:t>
            </a:r>
          </a:p>
          <a:p>
            <a:pPr fontAlgn="t">
              <a:lnSpc>
                <a:spcPct val="100000"/>
              </a:lnSpc>
            </a:pPr>
            <a:endParaRPr lang="en-US" dirty="0">
              <a:latin typeface="Roboto" pitchFamily="2" charset="0"/>
              <a:ea typeface="Roboto" pitchFamily="2" charset="0"/>
            </a:endParaRPr>
          </a:p>
          <a:p>
            <a:pPr fontAlgn="t">
              <a:lnSpc>
                <a:spcPct val="100000"/>
              </a:lnSpc>
            </a:pPr>
            <a:endParaRPr lang="en-US" dirty="0">
              <a:latin typeface="Roboto" pitchFamily="2" charset="0"/>
              <a:ea typeface="Roboto" pitchFamily="2" charset="0"/>
            </a:endParaRPr>
          </a:p>
          <a:p>
            <a:pPr>
              <a:lnSpc>
                <a:spcPct val="100000"/>
              </a:lnSpc>
            </a:pPr>
            <a:endParaRPr lang="en-US" dirty="0"/>
          </a:p>
          <a:p>
            <a:pPr>
              <a:lnSpc>
                <a:spcPct val="100000"/>
              </a:lnSpc>
            </a:pPr>
            <a:endParaRPr lang="en-US" dirty="0"/>
          </a:p>
          <a:p>
            <a:pPr>
              <a:lnSpc>
                <a:spcPct val="100000"/>
              </a:lnSpc>
            </a:pPr>
            <a:endParaRPr lang="en-AU" dirty="0"/>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AU" sz="1400" dirty="0"/>
          </a:p>
          <a:p>
            <a:pPr>
              <a:lnSpc>
                <a:spcPct val="100000"/>
              </a:lnSpc>
            </a:pPr>
            <a:endParaRPr lang="en-US" dirty="0"/>
          </a:p>
        </p:txBody>
      </p:sp>
      <p:sp>
        <p:nvSpPr>
          <p:cNvPr id="18" name="Text Placeholder 3">
            <a:extLst>
              <a:ext uri="{FF2B5EF4-FFF2-40B4-BE49-F238E27FC236}">
                <a16:creationId xmlns:a16="http://schemas.microsoft.com/office/drawing/2014/main" id="{D2EC8F13-0904-4182-A5A8-23A95B31EBC1}"/>
              </a:ext>
            </a:extLst>
          </p:cNvPr>
          <p:cNvSpPr txBox="1">
            <a:spLocks/>
          </p:cNvSpPr>
          <p:nvPr/>
        </p:nvSpPr>
        <p:spPr>
          <a:xfrm>
            <a:off x="47328" y="1988841"/>
            <a:ext cx="6048671" cy="4176464"/>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sz="1632" kern="0" dirty="0">
                <a:solidFill>
                  <a:sysClr val="windowText" lastClr="000000"/>
                </a:solidFill>
              </a:rPr>
              <a:t> </a:t>
            </a:r>
          </a:p>
        </p:txBody>
      </p:sp>
      <p:pic>
        <p:nvPicPr>
          <p:cNvPr id="9" name="Picture 13" descr="A picture outdoor of a  person holding long beans. ">
            <a:extLst>
              <a:ext uri="{FF2B5EF4-FFF2-40B4-BE49-F238E27FC236}">
                <a16:creationId xmlns:a16="http://schemas.microsoft.com/office/drawing/2014/main" id="{D26EB8B3-2747-4AD7-A713-7B3709A02B89}"/>
              </a:ext>
            </a:extLst>
          </p:cNvPr>
          <p:cNvPicPr>
            <a:picLocks noChangeAspect="1"/>
          </p:cNvPicPr>
          <p:nvPr/>
        </p:nvPicPr>
        <p:blipFill rotWithShape="1">
          <a:blip r:embed="rId3"/>
          <a:srcRect/>
          <a:stretch/>
        </p:blipFill>
        <p:spPr>
          <a:xfrm>
            <a:off x="6647386" y="692696"/>
            <a:ext cx="4959787" cy="4889086"/>
          </a:xfrm>
          <a:prstGeom prst="rect">
            <a:avLst/>
          </a:prstGeom>
        </p:spPr>
      </p:pic>
      <p:sp>
        <p:nvSpPr>
          <p:cNvPr id="2" name="Rectangle 1">
            <a:extLst>
              <a:ext uri="{FF2B5EF4-FFF2-40B4-BE49-F238E27FC236}">
                <a16:creationId xmlns:a16="http://schemas.microsoft.com/office/drawing/2014/main" id="{D524244A-2405-48E8-8B11-107A34F1BB74}"/>
              </a:ext>
            </a:extLst>
          </p:cNvPr>
          <p:cNvSpPr/>
          <p:nvPr/>
        </p:nvSpPr>
        <p:spPr>
          <a:xfrm>
            <a:off x="335360" y="5553047"/>
            <a:ext cx="6096000" cy="461665"/>
          </a:xfrm>
          <a:prstGeom prst="rect">
            <a:avLst/>
          </a:prstGeom>
        </p:spPr>
        <p:txBody>
          <a:bodyPr>
            <a:spAutoFit/>
          </a:bodyPr>
          <a:lstStyle/>
          <a:p>
            <a:r>
              <a:rPr lang="en-US" sz="1200" i="1" dirty="0">
                <a:solidFill>
                  <a:srgbClr val="414042"/>
                </a:solidFill>
                <a:latin typeface="Arial" panose="020B0604020202020204" pitchFamily="34" charset="0"/>
              </a:rPr>
              <a:t>*Along with your generous support, this program is supported by the Australian Government through the Australian NGO Cooperation Program (ANCP).</a:t>
            </a:r>
            <a:r>
              <a:rPr lang="en-US" sz="1200" dirty="0">
                <a:solidFill>
                  <a:srgbClr val="414042"/>
                </a:solidFill>
                <a:latin typeface="Arial" panose="020B0604020202020204" pitchFamily="34" charset="0"/>
              </a:rPr>
              <a:t> </a:t>
            </a:r>
            <a:endParaRPr lang="en-AU" sz="1200" dirty="0">
              <a:solidFill>
                <a:srgbClr val="414042"/>
              </a:solidFill>
            </a:endParaRPr>
          </a:p>
        </p:txBody>
      </p:sp>
    </p:spTree>
    <p:extLst>
      <p:ext uri="{BB962C8B-B14F-4D97-AF65-F5344CB8AC3E}">
        <p14:creationId xmlns:p14="http://schemas.microsoft.com/office/powerpoint/2010/main" val="3498204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C824B-029A-4163-BAC6-8AFDB7CAE16F}"/>
              </a:ext>
            </a:extLst>
          </p:cNvPr>
          <p:cNvSpPr>
            <a:spLocks noGrp="1"/>
          </p:cNvSpPr>
          <p:nvPr>
            <p:ph type="ctrTitle"/>
          </p:nvPr>
        </p:nvSpPr>
        <p:spPr>
          <a:xfrm>
            <a:off x="300383" y="0"/>
            <a:ext cx="9144000" cy="1440160"/>
          </a:xfrm>
        </p:spPr>
        <p:txBody>
          <a:bodyPr/>
          <a:lstStyle/>
          <a:p>
            <a:r>
              <a:rPr lang="en-US" dirty="0"/>
              <a:t>Part 2: JUDGE</a:t>
            </a:r>
            <a:endParaRPr lang="en-AU" dirty="0"/>
          </a:p>
        </p:txBody>
      </p:sp>
      <p:pic>
        <p:nvPicPr>
          <p:cNvPr id="9" name="Picture Placeholder 6" descr="pexels-paweł-fijałkowski-1253748 (1).jpg" title="Photo of a wind energy turbine illuminated by the end of a rainbow."/>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p:pic>
      <p:sp>
        <p:nvSpPr>
          <p:cNvPr id="4" name="Rectangle 3"/>
          <p:cNvSpPr/>
          <p:nvPr/>
        </p:nvSpPr>
        <p:spPr>
          <a:xfrm>
            <a:off x="9888798" y="5991091"/>
            <a:ext cx="2300630" cy="246221"/>
          </a:xfrm>
          <a:prstGeom prst="rect">
            <a:avLst/>
          </a:prstGeom>
        </p:spPr>
        <p:txBody>
          <a:bodyPr wrap="none">
            <a:spAutoFit/>
          </a:bodyPr>
          <a:lstStyle/>
          <a:p>
            <a:r>
              <a:rPr lang="en-US" sz="1000" dirty="0">
                <a:solidFill>
                  <a:schemeClr val="bg1"/>
                </a:solidFill>
              </a:rPr>
              <a:t>Photo: </a:t>
            </a:r>
            <a:r>
              <a:rPr lang="en-US" sz="1000" dirty="0">
                <a:solidFill>
                  <a:schemeClr val="bg1"/>
                </a:solidFill>
                <a:hlinkClick r:id="rId4"/>
              </a:rPr>
              <a:t>Paweł Fijałkowski from </a:t>
            </a:r>
            <a:r>
              <a:rPr lang="en-US" sz="1000" dirty="0">
                <a:solidFill>
                  <a:schemeClr val="bg1"/>
                </a:solidFill>
                <a:hlinkClick r:id="rId5"/>
              </a:rPr>
              <a:t>Pexels</a:t>
            </a:r>
            <a:endParaRPr lang="en-US" sz="1000" dirty="0">
              <a:solidFill>
                <a:schemeClr val="bg1"/>
              </a:solidFill>
            </a:endParaRPr>
          </a:p>
        </p:txBody>
      </p:sp>
    </p:spTree>
    <p:extLst>
      <p:ext uri="{BB962C8B-B14F-4D97-AF65-F5344CB8AC3E}">
        <p14:creationId xmlns:p14="http://schemas.microsoft.com/office/powerpoint/2010/main" val="2323601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35360" y="1255068"/>
            <a:ext cx="11521280" cy="5000766"/>
          </a:xfrm>
        </p:spPr>
        <p:txBody>
          <a:bodyPr numCol="1" spcCol="360000"/>
          <a:lstStyle/>
          <a:p>
            <a:r>
              <a:rPr lang="en-US" sz="1200" b="1" dirty="0">
                <a:solidFill>
                  <a:srgbClr val="414042"/>
                </a:solidFill>
              </a:rPr>
              <a:t>Use of website materials </a:t>
            </a:r>
          </a:p>
          <a:p>
            <a:pPr fontAlgn="base"/>
            <a:r>
              <a:rPr lang="en-US" sz="1200" dirty="0">
                <a:solidFill>
                  <a:srgbClr val="414042"/>
                </a:solidFill>
              </a:rPr>
              <a:t>Use of material on this site for educational purposes is encouraged. Caritas Australia gives permission for articles, illustrations and other materials to be reproduced for educational purposes or personal use, provided the information is not changed, and that the source is acknowledged appropriately. Use of material on this website for purposes other than educational or personal use must have prior </a:t>
            </a:r>
            <a:r>
              <a:rPr lang="en-US" sz="1200" dirty="0" err="1">
                <a:solidFill>
                  <a:srgbClr val="414042"/>
                </a:solidFill>
              </a:rPr>
              <a:t>authorisation</a:t>
            </a:r>
            <a:r>
              <a:rPr lang="en-US" sz="1200" dirty="0">
                <a:solidFill>
                  <a:srgbClr val="414042"/>
                </a:solidFill>
              </a:rPr>
              <a:t> from Caritas Australia’s Web Team: </a:t>
            </a:r>
            <a:r>
              <a:rPr lang="en-US" sz="1200" dirty="0">
                <a:solidFill>
                  <a:schemeClr val="bg2">
                    <a:lumMod val="25000"/>
                  </a:schemeClr>
                </a:solidFill>
                <a:hlinkClick r:id="rId3"/>
              </a:rPr>
              <a:t>webteam@caritas.org.au</a:t>
            </a:r>
            <a:r>
              <a:rPr lang="en-US" sz="1200" dirty="0">
                <a:solidFill>
                  <a:schemeClr val="bg2">
                    <a:lumMod val="25000"/>
                  </a:schemeClr>
                </a:solidFill>
              </a:rPr>
              <a:t>.</a:t>
            </a:r>
            <a:br>
              <a:rPr lang="en-US" sz="1200" dirty="0">
                <a:solidFill>
                  <a:schemeClr val="bg2">
                    <a:lumMod val="25000"/>
                  </a:schemeClr>
                </a:solidFill>
              </a:rPr>
            </a:br>
            <a:endParaRPr lang="en-US" sz="1200" dirty="0">
              <a:solidFill>
                <a:schemeClr val="bg2">
                  <a:lumMod val="25000"/>
                </a:schemeClr>
              </a:solidFill>
            </a:endParaRPr>
          </a:p>
          <a:p>
            <a:r>
              <a:rPr lang="en-US" sz="1200" b="1" dirty="0">
                <a:solidFill>
                  <a:srgbClr val="414042"/>
                </a:solidFill>
              </a:rPr>
              <a:t>Permissions </a:t>
            </a:r>
          </a:p>
          <a:p>
            <a:r>
              <a:rPr lang="en-US" sz="1200" dirty="0">
                <a:solidFill>
                  <a:srgbClr val="414042"/>
                </a:solidFill>
              </a:rPr>
              <a:t>In some cases the copyright for text or images on this site may held by someone other than Caritas Australia. All rights are reserved on such material and permission to use them must be requested from the copyright owner. The source of this material is indicated on the relevant sections of the site. </a:t>
            </a:r>
          </a:p>
          <a:p>
            <a:r>
              <a:rPr lang="en-US" sz="1200" dirty="0">
                <a:solidFill>
                  <a:srgbClr val="414042"/>
                </a:solidFill>
              </a:rPr>
              <a:t>Photos without a specified photo credit are the property of Caritas Australia or the international partners of the Caritas network. </a:t>
            </a:r>
            <a:br>
              <a:rPr lang="en-US" sz="1200" dirty="0">
                <a:solidFill>
                  <a:srgbClr val="414042"/>
                </a:solidFill>
              </a:rPr>
            </a:br>
            <a:endParaRPr lang="en-US" sz="1200" dirty="0">
              <a:solidFill>
                <a:srgbClr val="414042"/>
              </a:solidFill>
            </a:endParaRPr>
          </a:p>
          <a:p>
            <a:r>
              <a:rPr lang="en-US" sz="1200" b="1" dirty="0">
                <a:solidFill>
                  <a:srgbClr val="414042"/>
                </a:solidFill>
              </a:rPr>
              <a:t>Our logo</a:t>
            </a:r>
            <a:r>
              <a:rPr lang="en-US" sz="1200" dirty="0">
                <a:solidFill>
                  <a:srgbClr val="414042"/>
                </a:solidFill>
              </a:rPr>
              <a:t> </a:t>
            </a:r>
          </a:p>
          <a:p>
            <a:r>
              <a:rPr lang="en-US" sz="1200" dirty="0">
                <a:solidFill>
                  <a:srgbClr val="414042"/>
                </a:solidFill>
              </a:rPr>
              <a:t>The Caritas Australia logo must not be downloaded, copied and or used for any purpose without the expressed permission of Caritas Australia. Please contact Caritas Australia's web team [mailto:webteam@caritas.org.au] for any further information that you may require about using content from this website. </a:t>
            </a:r>
          </a:p>
          <a:p>
            <a:endParaRPr lang="en-US" sz="1200" dirty="0">
              <a:solidFill>
                <a:srgbClr val="414042"/>
              </a:solidFill>
            </a:endParaRPr>
          </a:p>
          <a:p>
            <a:r>
              <a:rPr lang="en-US" sz="1200" b="1" dirty="0">
                <a:solidFill>
                  <a:srgbClr val="414042"/>
                </a:solidFill>
              </a:rPr>
              <a:t>Links to external sites </a:t>
            </a:r>
          </a:p>
          <a:p>
            <a:r>
              <a:rPr lang="en-US" sz="1200" dirty="0">
                <a:solidFill>
                  <a:srgbClr val="414042"/>
                </a:solidFill>
              </a:rPr>
              <a:t>This site contains links to external web sites. Caritas Australia takes no responsibility for the content of such sites, nor do links to such sites imply endorsement of the views expressed therein. External links are provided for informational purposes only. </a:t>
            </a:r>
            <a:endParaRPr lang="en-AU" sz="1200" i="1" kern="0" dirty="0">
              <a:solidFill>
                <a:srgbClr val="414042"/>
              </a:solidFill>
              <a:latin typeface="+mn-lt"/>
              <a:ea typeface="Roboto" pitchFamily="2" charset="0"/>
            </a:endParaRPr>
          </a:p>
          <a:p>
            <a:pPr>
              <a:lnSpc>
                <a:spcPct val="110000"/>
              </a:lnSpc>
            </a:pPr>
            <a:endParaRPr lang="en-US" sz="1200" dirty="0"/>
          </a:p>
          <a:p>
            <a:pPr>
              <a:lnSpc>
                <a:spcPct val="110000"/>
              </a:lnSpc>
            </a:pPr>
            <a:endParaRPr lang="en-US" sz="900" dirty="0"/>
          </a:p>
          <a:p>
            <a:pPr>
              <a:lnSpc>
                <a:spcPct val="110000"/>
              </a:lnSpc>
            </a:pPr>
            <a:endParaRPr lang="en-US" sz="900" dirty="0"/>
          </a:p>
          <a:p>
            <a:pPr>
              <a:lnSpc>
                <a:spcPct val="110000"/>
              </a:lnSpc>
            </a:pPr>
            <a:endParaRPr lang="en-US" sz="1200" dirty="0"/>
          </a:p>
        </p:txBody>
      </p:sp>
      <p:sp>
        <p:nvSpPr>
          <p:cNvPr id="4" name="Title 3"/>
          <p:cNvSpPr>
            <a:spLocks noGrp="1"/>
          </p:cNvSpPr>
          <p:nvPr>
            <p:ph type="title"/>
          </p:nvPr>
        </p:nvSpPr>
        <p:spPr/>
        <p:txBody>
          <a:bodyPr/>
          <a:lstStyle/>
          <a:p>
            <a:r>
              <a:rPr lang="en-US" dirty="0"/>
              <a:t>Copyright </a:t>
            </a:r>
          </a:p>
        </p:txBody>
      </p:sp>
    </p:spTree>
    <p:extLst>
      <p:ext uri="{BB962C8B-B14F-4D97-AF65-F5344CB8AC3E}">
        <p14:creationId xmlns:p14="http://schemas.microsoft.com/office/powerpoint/2010/main" val="11799140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B012B3-232F-45FB-972E-DE821E7F6117}"/>
              </a:ext>
            </a:extLst>
          </p:cNvPr>
          <p:cNvSpPr>
            <a:spLocks noGrp="1"/>
          </p:cNvSpPr>
          <p:nvPr>
            <p:ph type="title"/>
          </p:nvPr>
        </p:nvSpPr>
        <p:spPr/>
        <p:txBody>
          <a:bodyPr/>
          <a:lstStyle/>
          <a:p>
            <a:r>
              <a:rPr lang="en-US" dirty="0"/>
              <a:t>Indigenous spirituality</a:t>
            </a:r>
          </a:p>
        </p:txBody>
      </p:sp>
      <p:sp>
        <p:nvSpPr>
          <p:cNvPr id="10" name="Round Diagonal Corner Rectangle 9">
            <a:extLst>
              <a:ext uri="{FF2B5EF4-FFF2-40B4-BE49-F238E27FC236}">
                <a16:creationId xmlns:a16="http://schemas.microsoft.com/office/drawing/2014/main" id="{91EBB77C-8183-477D-AC43-8CAF38F03979}"/>
              </a:ext>
            </a:extLst>
          </p:cNvPr>
          <p:cNvSpPr/>
          <p:nvPr/>
        </p:nvSpPr>
        <p:spPr>
          <a:xfrm>
            <a:off x="5383992" y="1322185"/>
            <a:ext cx="6497406" cy="4631575"/>
          </a:xfrm>
          <a:prstGeom prst="round2DiagRect">
            <a:avLst/>
          </a:prstGeom>
          <a:noFill/>
          <a:ln w="508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950" b="1" dirty="0">
              <a:solidFill>
                <a:srgbClr val="0C244C"/>
              </a:solidFill>
              <a:latin typeface="Arial" panose="020B0604020202020204" pitchFamily="34" charset="0"/>
              <a:ea typeface="Roboto" pitchFamily="2" charset="0"/>
            </a:endParaRPr>
          </a:p>
        </p:txBody>
      </p:sp>
      <p:sp>
        <p:nvSpPr>
          <p:cNvPr id="11" name="TextBox 10"/>
          <p:cNvSpPr txBox="1"/>
          <p:nvPr/>
        </p:nvSpPr>
        <p:spPr>
          <a:xfrm>
            <a:off x="5670125" y="2361381"/>
            <a:ext cx="5912276" cy="3154710"/>
          </a:xfrm>
          <a:prstGeom prst="rect">
            <a:avLst/>
          </a:prstGeom>
          <a:noFill/>
        </p:spPr>
        <p:txBody>
          <a:bodyPr wrap="square" rtlCol="0">
            <a:spAutoFit/>
          </a:bodyPr>
          <a:lstStyle/>
          <a:p>
            <a:pPr algn="ctr">
              <a:spcAft>
                <a:spcPts val="1200"/>
              </a:spcAft>
            </a:pPr>
            <a:r>
              <a:rPr lang="en-US" sz="1600" b="1" dirty="0">
                <a:solidFill>
                  <a:schemeClr val="bg2">
                    <a:lumMod val="25000"/>
                  </a:schemeClr>
                </a:solidFill>
              </a:rPr>
              <a:t>REFLECT</a:t>
            </a:r>
          </a:p>
          <a:p>
            <a:pPr algn="ctr">
              <a:spcAft>
                <a:spcPts val="1200"/>
              </a:spcAft>
            </a:pPr>
            <a:endParaRPr lang="en-US" sz="500" b="1" dirty="0">
              <a:solidFill>
                <a:schemeClr val="bg2">
                  <a:lumMod val="25000"/>
                </a:schemeClr>
              </a:solidFill>
            </a:endParaRPr>
          </a:p>
          <a:p>
            <a:pPr>
              <a:spcAft>
                <a:spcPts val="1200"/>
              </a:spcAft>
            </a:pPr>
            <a:r>
              <a:rPr lang="en-US" sz="1600" b="1" dirty="0">
                <a:solidFill>
                  <a:srgbClr val="414042"/>
                </a:solidFill>
              </a:rPr>
              <a:t>Connect to this statement using the</a:t>
            </a:r>
            <a:r>
              <a:rPr lang="en-US" sz="1600" b="1" dirty="0">
                <a:solidFill>
                  <a:schemeClr val="bg2">
                    <a:lumMod val="25000"/>
                  </a:schemeClr>
                </a:solidFill>
              </a:rPr>
              <a:t> </a:t>
            </a:r>
            <a:r>
              <a:rPr lang="en-US" sz="1600" b="1" dirty="0">
                <a:solidFill>
                  <a:srgbClr val="05243F"/>
                </a:solidFill>
                <a:hlinkClick r:id="rId3"/>
              </a:rPr>
              <a:t>Colour, Symbol, Image</a:t>
            </a:r>
            <a:r>
              <a:rPr lang="en-US" sz="1600" b="1" dirty="0">
                <a:solidFill>
                  <a:srgbClr val="05243F"/>
                </a:solidFill>
              </a:rPr>
              <a:t> </a:t>
            </a:r>
            <a:r>
              <a:rPr lang="en-US" sz="1600" b="1" dirty="0">
                <a:solidFill>
                  <a:srgbClr val="414042"/>
                </a:solidFill>
              </a:rPr>
              <a:t>thinking tool. </a:t>
            </a:r>
          </a:p>
          <a:p>
            <a:pPr marL="285750" indent="-285750">
              <a:spcAft>
                <a:spcPts val="1200"/>
              </a:spcAft>
              <a:buClr>
                <a:srgbClr val="414042"/>
              </a:buClr>
              <a:buFont typeface="Arial" panose="020B0604020202020204" pitchFamily="34" charset="0"/>
              <a:buChar char="•"/>
            </a:pPr>
            <a:r>
              <a:rPr lang="en-US" sz="1600" dirty="0">
                <a:solidFill>
                  <a:srgbClr val="414042"/>
                </a:solidFill>
              </a:rPr>
              <a:t>Choose a </a:t>
            </a:r>
            <a:r>
              <a:rPr lang="en-US" sz="1600" b="1" dirty="0" err="1">
                <a:solidFill>
                  <a:srgbClr val="414042"/>
                </a:solidFill>
              </a:rPr>
              <a:t>colour</a:t>
            </a:r>
            <a:r>
              <a:rPr lang="en-US" sz="1600" dirty="0">
                <a:solidFill>
                  <a:srgbClr val="414042"/>
                </a:solidFill>
              </a:rPr>
              <a:t> that you feel best represents or captures the essence of the ideas in this statement.</a:t>
            </a:r>
          </a:p>
          <a:p>
            <a:pPr marL="285750" indent="-285750">
              <a:spcAft>
                <a:spcPts val="1200"/>
              </a:spcAft>
              <a:buClr>
                <a:srgbClr val="414042"/>
              </a:buClr>
              <a:buFont typeface="Arial" panose="020B0604020202020204" pitchFamily="34" charset="0"/>
              <a:buChar char="•"/>
            </a:pPr>
            <a:r>
              <a:rPr lang="en-US" sz="1600" dirty="0">
                <a:solidFill>
                  <a:srgbClr val="414042"/>
                </a:solidFill>
              </a:rPr>
              <a:t>Choose a </a:t>
            </a:r>
            <a:r>
              <a:rPr lang="en-US" sz="1600" b="1" dirty="0">
                <a:solidFill>
                  <a:srgbClr val="414042"/>
                </a:solidFill>
              </a:rPr>
              <a:t>symbol</a:t>
            </a:r>
            <a:r>
              <a:rPr lang="en-US" sz="1600" dirty="0">
                <a:solidFill>
                  <a:srgbClr val="414042"/>
                </a:solidFill>
              </a:rPr>
              <a:t> that you feel best represents or captures the essence of the ideas in this statement.</a:t>
            </a:r>
          </a:p>
          <a:p>
            <a:pPr marL="285750" indent="-285750">
              <a:spcAft>
                <a:spcPts val="600"/>
              </a:spcAft>
              <a:buClr>
                <a:srgbClr val="414042"/>
              </a:buClr>
              <a:buFont typeface="Arial" panose="020B0604020202020204" pitchFamily="34" charset="0"/>
              <a:buChar char="•"/>
            </a:pPr>
            <a:r>
              <a:rPr lang="en-US" sz="1600" dirty="0">
                <a:solidFill>
                  <a:srgbClr val="414042"/>
                </a:solidFill>
              </a:rPr>
              <a:t>Choose an </a:t>
            </a:r>
            <a:r>
              <a:rPr lang="en-US" sz="1600" b="1" dirty="0">
                <a:solidFill>
                  <a:srgbClr val="414042"/>
                </a:solidFill>
              </a:rPr>
              <a:t>image</a:t>
            </a:r>
            <a:r>
              <a:rPr lang="en-US" sz="1600" dirty="0">
                <a:solidFill>
                  <a:srgbClr val="414042"/>
                </a:solidFill>
              </a:rPr>
              <a:t> that you feel best represents or captures the essence of the ideas in this statement.</a:t>
            </a:r>
          </a:p>
        </p:txBody>
      </p:sp>
      <p:sp>
        <p:nvSpPr>
          <p:cNvPr id="26" name="Round Diagonal Corner Rectangle 1">
            <a:extLst>
              <a:ext uri="{FF2B5EF4-FFF2-40B4-BE49-F238E27FC236}">
                <a16:creationId xmlns:a16="http://schemas.microsoft.com/office/drawing/2014/main" id="{D4178B95-9E86-4831-99C0-08A24C1CA3FF}"/>
              </a:ext>
            </a:extLst>
          </p:cNvPr>
          <p:cNvSpPr>
            <a:spLocks noChangeAspect="1"/>
          </p:cNvSpPr>
          <p:nvPr/>
        </p:nvSpPr>
        <p:spPr>
          <a:xfrm rot="16200000">
            <a:off x="406461" y="1271133"/>
            <a:ext cx="4631573" cy="4760227"/>
          </a:xfrm>
          <a:prstGeom prst="round2DiagRect">
            <a:avLst/>
          </a:prstGeom>
          <a:solidFill>
            <a:srgbClr val="0048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Freeform: Shape 5">
            <a:extLst>
              <a:ext uri="{FF2B5EF4-FFF2-40B4-BE49-F238E27FC236}">
                <a16:creationId xmlns:a16="http://schemas.microsoft.com/office/drawing/2014/main" id="{4EC1AC75-5243-4732-A5B7-04191BB48DD4}"/>
              </a:ext>
            </a:extLst>
          </p:cNvPr>
          <p:cNvSpPr>
            <a:spLocks noChangeAspect="1"/>
          </p:cNvSpPr>
          <p:nvPr/>
        </p:nvSpPr>
        <p:spPr>
          <a:xfrm>
            <a:off x="4502568" y="5396538"/>
            <a:ext cx="252000" cy="252000"/>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rgbClr val="E5DBCB"/>
          </a:solidFill>
          <a:ln w="9525" cap="flat">
            <a:noFill/>
            <a:prstDash val="solid"/>
            <a:miter/>
          </a:ln>
        </p:spPr>
        <p:txBody>
          <a:bodyPr rtlCol="0" anchor="ctr"/>
          <a:lstStyle/>
          <a:p>
            <a:endParaRPr lang="en-AU"/>
          </a:p>
        </p:txBody>
      </p:sp>
      <p:sp>
        <p:nvSpPr>
          <p:cNvPr id="29" name="Freeform: Shape 3">
            <a:extLst>
              <a:ext uri="{FF2B5EF4-FFF2-40B4-BE49-F238E27FC236}">
                <a16:creationId xmlns:a16="http://schemas.microsoft.com/office/drawing/2014/main" id="{FA7B95A6-27DD-42B4-BBFA-541DCB3CD85E}"/>
              </a:ext>
            </a:extLst>
          </p:cNvPr>
          <p:cNvSpPr>
            <a:spLocks noChangeAspect="1"/>
          </p:cNvSpPr>
          <p:nvPr/>
        </p:nvSpPr>
        <p:spPr>
          <a:xfrm>
            <a:off x="637408" y="1652883"/>
            <a:ext cx="324000" cy="32400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5DBCB"/>
          </a:solidFill>
          <a:ln w="9525" cap="flat">
            <a:noFill/>
            <a:prstDash val="solid"/>
            <a:miter/>
          </a:ln>
        </p:spPr>
        <p:txBody>
          <a:bodyPr rtlCol="0" anchor="ctr"/>
          <a:lstStyle/>
          <a:p>
            <a:endParaRPr lang="en-AU"/>
          </a:p>
        </p:txBody>
      </p:sp>
      <p:grpSp>
        <p:nvGrpSpPr>
          <p:cNvPr id="30" name="Group 29">
            <a:extLst>
              <a:ext uri="{FF2B5EF4-FFF2-40B4-BE49-F238E27FC236}">
                <a16:creationId xmlns:a16="http://schemas.microsoft.com/office/drawing/2014/main" id="{2BFD690D-37D3-448F-B67C-49219FD10EB4}"/>
              </a:ext>
            </a:extLst>
          </p:cNvPr>
          <p:cNvGrpSpPr>
            <a:grpSpLocks noChangeAspect="1"/>
          </p:cNvGrpSpPr>
          <p:nvPr/>
        </p:nvGrpSpPr>
        <p:grpSpPr>
          <a:xfrm>
            <a:off x="8368283" y="1624720"/>
            <a:ext cx="528823" cy="540000"/>
            <a:chOff x="7123713" y="4147693"/>
            <a:chExt cx="309778" cy="316325"/>
          </a:xfrm>
          <a:solidFill>
            <a:srgbClr val="414042"/>
          </a:solidFill>
        </p:grpSpPr>
        <p:sp>
          <p:nvSpPr>
            <p:cNvPr id="31" name="Freeform: Shape 30">
              <a:extLst>
                <a:ext uri="{FF2B5EF4-FFF2-40B4-BE49-F238E27FC236}">
                  <a16:creationId xmlns:a16="http://schemas.microsoft.com/office/drawing/2014/main" id="{8F289DF6-2C41-4FA1-8974-766E89FC2DD4}"/>
                </a:ext>
              </a:extLst>
            </p:cNvPr>
            <p:cNvSpPr/>
            <p:nvPr/>
          </p:nvSpPr>
          <p:spPr>
            <a:xfrm>
              <a:off x="7193866" y="4219145"/>
              <a:ext cx="166211" cy="216797"/>
            </a:xfrm>
            <a:custGeom>
              <a:avLst/>
              <a:gdLst>
                <a:gd name="connsiteX0" fmla="*/ 138441 w 166210"/>
                <a:gd name="connsiteY0" fmla="*/ 21217 h 216796"/>
                <a:gd name="connsiteX1" fmla="*/ 73583 w 166210"/>
                <a:gd name="connsiteY1" fmla="*/ 645 h 216796"/>
                <a:gd name="connsiteX2" fmla="*/ 799 w 166210"/>
                <a:gd name="connsiteY2" fmla="*/ 72417 h 216796"/>
                <a:gd name="connsiteX3" fmla="*/ 35812 w 166210"/>
                <a:gd name="connsiteY3" fmla="*/ 151307 h 216796"/>
                <a:gd name="connsiteX4" fmla="*/ 38329 w 166210"/>
                <a:gd name="connsiteY4" fmla="*/ 155715 h 216796"/>
                <a:gd name="connsiteX5" fmla="*/ 38329 w 166210"/>
                <a:gd name="connsiteY5" fmla="*/ 199339 h 216796"/>
                <a:gd name="connsiteX6" fmla="*/ 56395 w 166210"/>
                <a:gd name="connsiteY6" fmla="*/ 217405 h 216796"/>
                <a:gd name="connsiteX7" fmla="*/ 109872 w 166210"/>
                <a:gd name="connsiteY7" fmla="*/ 217405 h 216796"/>
                <a:gd name="connsiteX8" fmla="*/ 127938 w 166210"/>
                <a:gd name="connsiteY8" fmla="*/ 199339 h 216796"/>
                <a:gd name="connsiteX9" fmla="*/ 127938 w 166210"/>
                <a:gd name="connsiteY9" fmla="*/ 155980 h 216796"/>
                <a:gd name="connsiteX10" fmla="*/ 130612 w 166210"/>
                <a:gd name="connsiteY10" fmla="*/ 151222 h 216796"/>
                <a:gd name="connsiteX11" fmla="*/ 151233 w 166210"/>
                <a:gd name="connsiteY11" fmla="*/ 35672 h 216796"/>
                <a:gd name="connsiteX12" fmla="*/ 138441 w 166210"/>
                <a:gd name="connsiteY12" fmla="*/ 21241 h 216796"/>
                <a:gd name="connsiteX13" fmla="*/ 57744 w 166210"/>
                <a:gd name="connsiteY13" fmla="*/ 198038 h 216796"/>
                <a:gd name="connsiteX14" fmla="*/ 57744 w 166210"/>
                <a:gd name="connsiteY14" fmla="*/ 184970 h 216796"/>
                <a:gd name="connsiteX15" fmla="*/ 108631 w 166210"/>
                <a:gd name="connsiteY15" fmla="*/ 184970 h 216796"/>
                <a:gd name="connsiteX16" fmla="*/ 108631 w 166210"/>
                <a:gd name="connsiteY16" fmla="*/ 198014 h 216796"/>
                <a:gd name="connsiteX17" fmla="*/ 119519 w 166210"/>
                <a:gd name="connsiteY17" fmla="*/ 135384 h 216796"/>
                <a:gd name="connsiteX18" fmla="*/ 108583 w 166210"/>
                <a:gd name="connsiteY18" fmla="*/ 156016 h 216796"/>
                <a:gd name="connsiteX19" fmla="*/ 108583 w 166210"/>
                <a:gd name="connsiteY19" fmla="*/ 169542 h 216796"/>
                <a:gd name="connsiteX20" fmla="*/ 57696 w 166210"/>
                <a:gd name="connsiteY20" fmla="*/ 169542 h 216796"/>
                <a:gd name="connsiteX21" fmla="*/ 57696 w 166210"/>
                <a:gd name="connsiteY21" fmla="*/ 155775 h 216796"/>
                <a:gd name="connsiteX22" fmla="*/ 46856 w 166210"/>
                <a:gd name="connsiteY22" fmla="*/ 135468 h 216796"/>
                <a:gd name="connsiteX23" fmla="*/ 30791 w 166210"/>
                <a:gd name="connsiteY23" fmla="*/ 46911 h 216796"/>
                <a:gd name="connsiteX24" fmla="*/ 75762 w 166210"/>
                <a:gd name="connsiteY24" fmla="*/ 19940 h 216796"/>
                <a:gd name="connsiteX25" fmla="*/ 146343 w 166210"/>
                <a:gd name="connsiteY25" fmla="*/ 75815 h 216796"/>
                <a:gd name="connsiteX26" fmla="*/ 119519 w 166210"/>
                <a:gd name="connsiteY26" fmla="*/ 135384 h 21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6210" h="216796">
                  <a:moveTo>
                    <a:pt x="138441" y="21217"/>
                  </a:moveTo>
                  <a:cubicBezTo>
                    <a:pt x="120726" y="5456"/>
                    <a:pt x="97143" y="-2024"/>
                    <a:pt x="73583" y="645"/>
                  </a:cubicBezTo>
                  <a:cubicBezTo>
                    <a:pt x="36101" y="4848"/>
                    <a:pt x="5496" y="35031"/>
                    <a:pt x="799" y="72417"/>
                  </a:cubicBezTo>
                  <a:cubicBezTo>
                    <a:pt x="-3171" y="103187"/>
                    <a:pt x="10330" y="133607"/>
                    <a:pt x="35812" y="151307"/>
                  </a:cubicBezTo>
                  <a:cubicBezTo>
                    <a:pt x="37330" y="152268"/>
                    <a:pt x="38272" y="153919"/>
                    <a:pt x="38329" y="155715"/>
                  </a:cubicBezTo>
                  <a:lnTo>
                    <a:pt x="38329" y="199339"/>
                  </a:lnTo>
                  <a:cubicBezTo>
                    <a:pt x="38329" y="209317"/>
                    <a:pt x="46418" y="217405"/>
                    <a:pt x="56395" y="217405"/>
                  </a:cubicBezTo>
                  <a:lnTo>
                    <a:pt x="109872" y="217405"/>
                  </a:lnTo>
                  <a:cubicBezTo>
                    <a:pt x="119850" y="217405"/>
                    <a:pt x="127938" y="209317"/>
                    <a:pt x="127938" y="199339"/>
                  </a:cubicBezTo>
                  <a:lnTo>
                    <a:pt x="127938" y="155980"/>
                  </a:lnTo>
                  <a:cubicBezTo>
                    <a:pt x="127986" y="154049"/>
                    <a:pt x="128988" y="152267"/>
                    <a:pt x="130612" y="151222"/>
                  </a:cubicBezTo>
                  <a:cubicBezTo>
                    <a:pt x="168214" y="125008"/>
                    <a:pt x="177447" y="73275"/>
                    <a:pt x="151233" y="35672"/>
                  </a:cubicBezTo>
                  <a:cubicBezTo>
                    <a:pt x="147544" y="30381"/>
                    <a:pt x="143251" y="25538"/>
                    <a:pt x="138441" y="21241"/>
                  </a:cubicBezTo>
                  <a:close/>
                  <a:moveTo>
                    <a:pt x="57744" y="198038"/>
                  </a:moveTo>
                  <a:lnTo>
                    <a:pt x="57744" y="184970"/>
                  </a:lnTo>
                  <a:lnTo>
                    <a:pt x="108631" y="184970"/>
                  </a:lnTo>
                  <a:lnTo>
                    <a:pt x="108631" y="198014"/>
                  </a:lnTo>
                  <a:close/>
                  <a:moveTo>
                    <a:pt x="119519" y="135384"/>
                  </a:moveTo>
                  <a:cubicBezTo>
                    <a:pt x="112727" y="140066"/>
                    <a:pt x="108646" y="147767"/>
                    <a:pt x="108583" y="156016"/>
                  </a:cubicBezTo>
                  <a:lnTo>
                    <a:pt x="108583" y="169542"/>
                  </a:lnTo>
                  <a:lnTo>
                    <a:pt x="57696" y="169542"/>
                  </a:lnTo>
                  <a:lnTo>
                    <a:pt x="57696" y="155775"/>
                  </a:lnTo>
                  <a:cubicBezTo>
                    <a:pt x="57625" y="147640"/>
                    <a:pt x="53576" y="140054"/>
                    <a:pt x="46856" y="135468"/>
                  </a:cubicBezTo>
                  <a:cubicBezTo>
                    <a:pt x="17965" y="115450"/>
                    <a:pt x="10773" y="75801"/>
                    <a:pt x="30791" y="46911"/>
                  </a:cubicBezTo>
                  <a:cubicBezTo>
                    <a:pt x="41209" y="31876"/>
                    <a:pt x="57593" y="22050"/>
                    <a:pt x="75762" y="19940"/>
                  </a:cubicBezTo>
                  <a:cubicBezTo>
                    <a:pt x="110682" y="15879"/>
                    <a:pt x="142282" y="40896"/>
                    <a:pt x="146343" y="75815"/>
                  </a:cubicBezTo>
                  <a:cubicBezTo>
                    <a:pt x="149050" y="99096"/>
                    <a:pt x="138745" y="121980"/>
                    <a:pt x="119519" y="135384"/>
                  </a:cubicBezTo>
                  <a:close/>
                </a:path>
              </a:pathLst>
            </a:custGeom>
            <a:grpFill/>
            <a:ln w="1203"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E06CBE29-BD8B-44C6-B700-E79F0CF3C5FD}"/>
                </a:ext>
              </a:extLst>
            </p:cNvPr>
            <p:cNvSpPr/>
            <p:nvPr/>
          </p:nvSpPr>
          <p:spPr>
            <a:xfrm>
              <a:off x="7238097" y="4444747"/>
              <a:ext cx="77083" cy="19271"/>
            </a:xfrm>
            <a:custGeom>
              <a:avLst/>
              <a:gdLst>
                <a:gd name="connsiteX0" fmla="*/ 68014 w 77083"/>
                <a:gd name="connsiteY0" fmla="*/ 114 h 19270"/>
                <a:gd name="connsiteX1" fmla="*/ 9792 w 77083"/>
                <a:gd name="connsiteY1" fmla="*/ 114 h 19270"/>
                <a:gd name="connsiteX2" fmla="*/ 114 w 77083"/>
                <a:gd name="connsiteY2" fmla="*/ 9792 h 19270"/>
                <a:gd name="connsiteX3" fmla="*/ 9792 w 77083"/>
                <a:gd name="connsiteY3" fmla="*/ 19469 h 19270"/>
                <a:gd name="connsiteX4" fmla="*/ 68014 w 77083"/>
                <a:gd name="connsiteY4" fmla="*/ 19469 h 19270"/>
                <a:gd name="connsiteX5" fmla="*/ 77691 w 77083"/>
                <a:gd name="connsiteY5" fmla="*/ 9792 h 19270"/>
                <a:gd name="connsiteX6" fmla="*/ 68014 w 77083"/>
                <a:gd name="connsiteY6" fmla="*/ 114 h 1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83" h="19270">
                  <a:moveTo>
                    <a:pt x="68014" y="114"/>
                  </a:moveTo>
                  <a:lnTo>
                    <a:pt x="9792" y="114"/>
                  </a:lnTo>
                  <a:cubicBezTo>
                    <a:pt x="4447" y="114"/>
                    <a:pt x="114" y="4447"/>
                    <a:pt x="114" y="9792"/>
                  </a:cubicBezTo>
                  <a:cubicBezTo>
                    <a:pt x="114" y="15137"/>
                    <a:pt x="4447" y="19469"/>
                    <a:pt x="9792" y="19469"/>
                  </a:cubicBezTo>
                  <a:lnTo>
                    <a:pt x="68014" y="19469"/>
                  </a:lnTo>
                  <a:cubicBezTo>
                    <a:pt x="73358" y="19469"/>
                    <a:pt x="77691" y="15137"/>
                    <a:pt x="77691" y="9792"/>
                  </a:cubicBezTo>
                  <a:cubicBezTo>
                    <a:pt x="77691" y="4447"/>
                    <a:pt x="73358" y="114"/>
                    <a:pt x="68014" y="114"/>
                  </a:cubicBezTo>
                  <a:close/>
                </a:path>
              </a:pathLst>
            </a:custGeom>
            <a:grpFill/>
            <a:ln w="1203"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13366613-D000-4637-BE1E-5F258D4A2B17}"/>
                </a:ext>
              </a:extLst>
            </p:cNvPr>
            <p:cNvSpPr/>
            <p:nvPr/>
          </p:nvSpPr>
          <p:spPr>
            <a:xfrm>
              <a:off x="7123713" y="4292989"/>
              <a:ext cx="51790" cy="19271"/>
            </a:xfrm>
            <a:custGeom>
              <a:avLst/>
              <a:gdLst>
                <a:gd name="connsiteX0" fmla="*/ 51886 w 51790"/>
                <a:gd name="connsiteY0" fmla="*/ 9750 h 19270"/>
                <a:gd name="connsiteX1" fmla="*/ 42251 w 51790"/>
                <a:gd name="connsiteY1" fmla="*/ 114 h 19270"/>
                <a:gd name="connsiteX2" fmla="*/ 9792 w 51790"/>
                <a:gd name="connsiteY2" fmla="*/ 114 h 19270"/>
                <a:gd name="connsiteX3" fmla="*/ 114 w 51790"/>
                <a:gd name="connsiteY3" fmla="*/ 9792 h 19270"/>
                <a:gd name="connsiteX4" fmla="*/ 9792 w 51790"/>
                <a:gd name="connsiteY4" fmla="*/ 19469 h 19270"/>
                <a:gd name="connsiteX5" fmla="*/ 42203 w 51790"/>
                <a:gd name="connsiteY5" fmla="*/ 19469 h 19270"/>
                <a:gd name="connsiteX6" fmla="*/ 51887 w 51790"/>
                <a:gd name="connsiteY6" fmla="*/ 9882 h 19270"/>
                <a:gd name="connsiteX7" fmla="*/ 51886 w 51790"/>
                <a:gd name="connsiteY7" fmla="*/ 9750 h 1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90" h="19270">
                  <a:moveTo>
                    <a:pt x="51886" y="9750"/>
                  </a:moveTo>
                  <a:cubicBezTo>
                    <a:pt x="51886" y="4428"/>
                    <a:pt x="47572" y="114"/>
                    <a:pt x="42251" y="114"/>
                  </a:cubicBezTo>
                  <a:lnTo>
                    <a:pt x="9792" y="114"/>
                  </a:lnTo>
                  <a:cubicBezTo>
                    <a:pt x="4447" y="114"/>
                    <a:pt x="114" y="4447"/>
                    <a:pt x="114" y="9792"/>
                  </a:cubicBezTo>
                  <a:cubicBezTo>
                    <a:pt x="114" y="15137"/>
                    <a:pt x="4447" y="19469"/>
                    <a:pt x="9792" y="19469"/>
                  </a:cubicBezTo>
                  <a:lnTo>
                    <a:pt x="42203" y="19469"/>
                  </a:lnTo>
                  <a:cubicBezTo>
                    <a:pt x="47524" y="19496"/>
                    <a:pt x="51860" y="15204"/>
                    <a:pt x="51887" y="9882"/>
                  </a:cubicBezTo>
                  <a:cubicBezTo>
                    <a:pt x="51887" y="9838"/>
                    <a:pt x="51887" y="9794"/>
                    <a:pt x="51886" y="9750"/>
                  </a:cubicBezTo>
                  <a:close/>
                </a:path>
              </a:pathLst>
            </a:custGeom>
            <a:grpFill/>
            <a:ln w="1203" cap="flat">
              <a:noFill/>
              <a:prstDash val="solid"/>
              <a:miter/>
            </a:ln>
          </p:spPr>
          <p:txBody>
            <a:bodyPr rtlCol="0" anchor="ctr"/>
            <a:lstStyle/>
            <a:p>
              <a:endParaRPr lang="en-AU"/>
            </a:p>
          </p:txBody>
        </p:sp>
        <p:sp>
          <p:nvSpPr>
            <p:cNvPr id="34" name="Freeform: Shape 33">
              <a:extLst>
                <a:ext uri="{FF2B5EF4-FFF2-40B4-BE49-F238E27FC236}">
                  <a16:creationId xmlns:a16="http://schemas.microsoft.com/office/drawing/2014/main" id="{86047D9F-FB2D-4021-8A53-7F14D4C244E8}"/>
                </a:ext>
              </a:extLst>
            </p:cNvPr>
            <p:cNvSpPr/>
            <p:nvPr/>
          </p:nvSpPr>
          <p:spPr>
            <a:xfrm>
              <a:off x="7381701" y="4292893"/>
              <a:ext cx="51790" cy="19271"/>
            </a:xfrm>
            <a:custGeom>
              <a:avLst/>
              <a:gdLst>
                <a:gd name="connsiteX0" fmla="*/ 42203 w 51790"/>
                <a:gd name="connsiteY0" fmla="*/ 114 h 19270"/>
                <a:gd name="connsiteX1" fmla="*/ 9792 w 51790"/>
                <a:gd name="connsiteY1" fmla="*/ 114 h 19270"/>
                <a:gd name="connsiteX2" fmla="*/ 114 w 51790"/>
                <a:gd name="connsiteY2" fmla="*/ 9792 h 19270"/>
                <a:gd name="connsiteX3" fmla="*/ 9792 w 51790"/>
                <a:gd name="connsiteY3" fmla="*/ 19469 h 19270"/>
                <a:gd name="connsiteX4" fmla="*/ 42203 w 51790"/>
                <a:gd name="connsiteY4" fmla="*/ 19469 h 19270"/>
                <a:gd name="connsiteX5" fmla="*/ 51880 w 51790"/>
                <a:gd name="connsiteY5" fmla="*/ 9792 h 19270"/>
                <a:gd name="connsiteX6" fmla="*/ 42203 w 51790"/>
                <a:gd name="connsiteY6" fmla="*/ 114 h 1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790" h="19270">
                  <a:moveTo>
                    <a:pt x="42203" y="114"/>
                  </a:moveTo>
                  <a:lnTo>
                    <a:pt x="9792" y="114"/>
                  </a:lnTo>
                  <a:cubicBezTo>
                    <a:pt x="4447" y="114"/>
                    <a:pt x="114" y="4447"/>
                    <a:pt x="114" y="9792"/>
                  </a:cubicBezTo>
                  <a:cubicBezTo>
                    <a:pt x="114" y="15137"/>
                    <a:pt x="4447" y="19469"/>
                    <a:pt x="9792" y="19469"/>
                  </a:cubicBezTo>
                  <a:lnTo>
                    <a:pt x="42203" y="19469"/>
                  </a:lnTo>
                  <a:cubicBezTo>
                    <a:pt x="47547" y="19469"/>
                    <a:pt x="51880" y="15137"/>
                    <a:pt x="51880" y="9792"/>
                  </a:cubicBezTo>
                  <a:cubicBezTo>
                    <a:pt x="51880" y="4447"/>
                    <a:pt x="47547" y="114"/>
                    <a:pt x="42203" y="114"/>
                  </a:cubicBezTo>
                  <a:close/>
                </a:path>
              </a:pathLst>
            </a:custGeom>
            <a:grpFill/>
            <a:ln w="1203" cap="flat">
              <a:noFill/>
              <a:prstDash val="solid"/>
              <a:miter/>
            </a:ln>
          </p:spPr>
          <p:txBody>
            <a:bodyPr rtlCol="0" anchor="ctr"/>
            <a:lstStyle/>
            <a:p>
              <a:endParaRPr lang="en-AU"/>
            </a:p>
          </p:txBody>
        </p:sp>
        <p:sp>
          <p:nvSpPr>
            <p:cNvPr id="35" name="Freeform: Shape 34">
              <a:extLst>
                <a:ext uri="{FF2B5EF4-FFF2-40B4-BE49-F238E27FC236}">
                  <a16:creationId xmlns:a16="http://schemas.microsoft.com/office/drawing/2014/main" id="{31716B5E-0CAB-4231-BB87-38B611146B61}"/>
                </a:ext>
              </a:extLst>
            </p:cNvPr>
            <p:cNvSpPr/>
            <p:nvPr/>
          </p:nvSpPr>
          <p:spPr>
            <a:xfrm>
              <a:off x="7268876" y="4147693"/>
              <a:ext cx="19271" cy="51790"/>
            </a:xfrm>
            <a:custGeom>
              <a:avLst/>
              <a:gdLst>
                <a:gd name="connsiteX0" fmla="*/ 9834 w 19270"/>
                <a:gd name="connsiteY0" fmla="*/ 51886 h 51790"/>
                <a:gd name="connsiteX1" fmla="*/ 19469 w 19270"/>
                <a:gd name="connsiteY1" fmla="*/ 42251 h 51790"/>
                <a:gd name="connsiteX2" fmla="*/ 19469 w 19270"/>
                <a:gd name="connsiteY2" fmla="*/ 9792 h 51790"/>
                <a:gd name="connsiteX3" fmla="*/ 9792 w 19270"/>
                <a:gd name="connsiteY3" fmla="*/ 114 h 51790"/>
                <a:gd name="connsiteX4" fmla="*/ 114 w 19270"/>
                <a:gd name="connsiteY4" fmla="*/ 9792 h 51790"/>
                <a:gd name="connsiteX5" fmla="*/ 114 w 19270"/>
                <a:gd name="connsiteY5" fmla="*/ 42203 h 51790"/>
                <a:gd name="connsiteX6" fmla="*/ 9701 w 19270"/>
                <a:gd name="connsiteY6" fmla="*/ 51887 h 51790"/>
                <a:gd name="connsiteX7" fmla="*/ 9834 w 19270"/>
                <a:gd name="connsiteY7" fmla="*/ 51886 h 5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70" h="51790">
                  <a:moveTo>
                    <a:pt x="9834" y="51886"/>
                  </a:moveTo>
                  <a:cubicBezTo>
                    <a:pt x="15155" y="51886"/>
                    <a:pt x="19469" y="47572"/>
                    <a:pt x="19469" y="42251"/>
                  </a:cubicBezTo>
                  <a:lnTo>
                    <a:pt x="19469" y="9792"/>
                  </a:lnTo>
                  <a:cubicBezTo>
                    <a:pt x="19469" y="4447"/>
                    <a:pt x="15137" y="114"/>
                    <a:pt x="9792" y="114"/>
                  </a:cubicBezTo>
                  <a:cubicBezTo>
                    <a:pt x="4447" y="114"/>
                    <a:pt x="114" y="4447"/>
                    <a:pt x="114" y="9792"/>
                  </a:cubicBezTo>
                  <a:lnTo>
                    <a:pt x="114" y="42203"/>
                  </a:lnTo>
                  <a:cubicBezTo>
                    <a:pt x="87" y="47524"/>
                    <a:pt x="4380" y="51860"/>
                    <a:pt x="9701" y="51887"/>
                  </a:cubicBezTo>
                  <a:cubicBezTo>
                    <a:pt x="9745" y="51887"/>
                    <a:pt x="9790" y="51887"/>
                    <a:pt x="9834" y="51886"/>
                  </a:cubicBezTo>
                  <a:close/>
                </a:path>
              </a:pathLst>
            </a:custGeom>
            <a:grpFill/>
            <a:ln w="1203" cap="flat">
              <a:noFill/>
              <a:prstDash val="solid"/>
              <a:miter/>
            </a:ln>
          </p:spPr>
          <p:txBody>
            <a:bodyPr rtlCol="0" anchor="ctr"/>
            <a:lstStyle/>
            <a:p>
              <a:endParaRPr lang="en-AU"/>
            </a:p>
          </p:txBody>
        </p:sp>
        <p:sp>
          <p:nvSpPr>
            <p:cNvPr id="36" name="Freeform: Shape 35">
              <a:extLst>
                <a:ext uri="{FF2B5EF4-FFF2-40B4-BE49-F238E27FC236}">
                  <a16:creationId xmlns:a16="http://schemas.microsoft.com/office/drawing/2014/main" id="{48BCD581-5EC7-452C-BFE5-AED56074E5FD}"/>
                </a:ext>
              </a:extLst>
            </p:cNvPr>
            <p:cNvSpPr/>
            <p:nvPr/>
          </p:nvSpPr>
          <p:spPr>
            <a:xfrm>
              <a:off x="7348663" y="4372644"/>
              <a:ext cx="42155" cy="42155"/>
            </a:xfrm>
            <a:custGeom>
              <a:avLst/>
              <a:gdLst>
                <a:gd name="connsiteX0" fmla="*/ 16645 w 42154"/>
                <a:gd name="connsiteY0" fmla="*/ 2950 h 42154"/>
                <a:gd name="connsiteX1" fmla="*/ 2950 w 42154"/>
                <a:gd name="connsiteY1" fmla="*/ 2950 h 42154"/>
                <a:gd name="connsiteX2" fmla="*/ 2950 w 42154"/>
                <a:gd name="connsiteY2" fmla="*/ 16645 h 42154"/>
                <a:gd name="connsiteX3" fmla="*/ 25834 w 42154"/>
                <a:gd name="connsiteY3" fmla="*/ 39529 h 42154"/>
                <a:gd name="connsiteX4" fmla="*/ 39523 w 42154"/>
                <a:gd name="connsiteY4" fmla="*/ 39535 h 42154"/>
                <a:gd name="connsiteX5" fmla="*/ 39529 w 42154"/>
                <a:gd name="connsiteY5" fmla="*/ 25846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54" h="42154">
                  <a:moveTo>
                    <a:pt x="16645" y="2950"/>
                  </a:moveTo>
                  <a:cubicBezTo>
                    <a:pt x="12863" y="-831"/>
                    <a:pt x="6732" y="-831"/>
                    <a:pt x="2950" y="2950"/>
                  </a:cubicBezTo>
                  <a:cubicBezTo>
                    <a:pt x="-831" y="6732"/>
                    <a:pt x="-831" y="12863"/>
                    <a:pt x="2950" y="16645"/>
                  </a:cubicBezTo>
                  <a:lnTo>
                    <a:pt x="25834" y="39529"/>
                  </a:lnTo>
                  <a:cubicBezTo>
                    <a:pt x="29613" y="43310"/>
                    <a:pt x="35741" y="43313"/>
                    <a:pt x="39523" y="39535"/>
                  </a:cubicBezTo>
                  <a:cubicBezTo>
                    <a:pt x="43304" y="35757"/>
                    <a:pt x="43307" y="29628"/>
                    <a:pt x="39529" y="25846"/>
                  </a:cubicBezTo>
                  <a:close/>
                </a:path>
              </a:pathLst>
            </a:custGeom>
            <a:grpFill/>
            <a:ln w="1203" cap="flat">
              <a:noFill/>
              <a:prstDash val="solid"/>
              <a:miter/>
            </a:ln>
          </p:spPr>
          <p:txBody>
            <a:bodyPr rtlCol="0" anchor="ctr"/>
            <a:lstStyle/>
            <a:p>
              <a:endParaRPr lang="en-AU"/>
            </a:p>
          </p:txBody>
        </p:sp>
        <p:sp>
          <p:nvSpPr>
            <p:cNvPr id="37" name="Freeform: Shape 36">
              <a:extLst>
                <a:ext uri="{FF2B5EF4-FFF2-40B4-BE49-F238E27FC236}">
                  <a16:creationId xmlns:a16="http://schemas.microsoft.com/office/drawing/2014/main" id="{7B136DDD-1AA9-4235-889C-65F55A3A02D5}"/>
                </a:ext>
              </a:extLst>
            </p:cNvPr>
            <p:cNvSpPr/>
            <p:nvPr/>
          </p:nvSpPr>
          <p:spPr>
            <a:xfrm>
              <a:off x="7166280" y="4190248"/>
              <a:ext cx="42155" cy="42155"/>
            </a:xfrm>
            <a:custGeom>
              <a:avLst/>
              <a:gdLst>
                <a:gd name="connsiteX0" fmla="*/ 25820 w 42154"/>
                <a:gd name="connsiteY0" fmla="*/ 39526 h 42154"/>
                <a:gd name="connsiteX1" fmla="*/ 39514 w 42154"/>
                <a:gd name="connsiteY1" fmla="*/ 39526 h 42154"/>
                <a:gd name="connsiteX2" fmla="*/ 39514 w 42154"/>
                <a:gd name="connsiteY2" fmla="*/ 25832 h 42154"/>
                <a:gd name="connsiteX3" fmla="*/ 16630 w 42154"/>
                <a:gd name="connsiteY3" fmla="*/ 2948 h 42154"/>
                <a:gd name="connsiteX4" fmla="*/ 2948 w 42154"/>
                <a:gd name="connsiteY4" fmla="*/ 2948 h 42154"/>
                <a:gd name="connsiteX5" fmla="*/ 2948 w 42154"/>
                <a:gd name="connsiteY5" fmla="*/ 16630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54" h="42154">
                  <a:moveTo>
                    <a:pt x="25820" y="39526"/>
                  </a:moveTo>
                  <a:cubicBezTo>
                    <a:pt x="29601" y="43308"/>
                    <a:pt x="35733" y="43308"/>
                    <a:pt x="39514" y="39526"/>
                  </a:cubicBezTo>
                  <a:cubicBezTo>
                    <a:pt x="43296" y="35745"/>
                    <a:pt x="43296" y="29614"/>
                    <a:pt x="39514" y="25832"/>
                  </a:cubicBezTo>
                  <a:lnTo>
                    <a:pt x="16630" y="2948"/>
                  </a:lnTo>
                  <a:cubicBezTo>
                    <a:pt x="12852" y="-830"/>
                    <a:pt x="6726" y="-830"/>
                    <a:pt x="2948" y="2948"/>
                  </a:cubicBezTo>
                  <a:cubicBezTo>
                    <a:pt x="-830" y="6726"/>
                    <a:pt x="-830" y="12852"/>
                    <a:pt x="2948" y="16630"/>
                  </a:cubicBezTo>
                  <a:close/>
                </a:path>
              </a:pathLst>
            </a:custGeom>
            <a:grpFill/>
            <a:ln w="1203" cap="flat">
              <a:noFill/>
              <a:prstDash val="solid"/>
              <a:miter/>
            </a:ln>
          </p:spPr>
          <p:txBody>
            <a:bodyPr rtlCol="0" anchor="ctr"/>
            <a:lstStyle/>
            <a:p>
              <a:endParaRPr lang="en-AU"/>
            </a:p>
          </p:txBody>
        </p:sp>
        <p:sp>
          <p:nvSpPr>
            <p:cNvPr id="38" name="Freeform: Shape 37">
              <a:extLst>
                <a:ext uri="{FF2B5EF4-FFF2-40B4-BE49-F238E27FC236}">
                  <a16:creationId xmlns:a16="http://schemas.microsoft.com/office/drawing/2014/main" id="{5FD858E8-81CD-4E61-85A4-2860C6CB3645}"/>
                </a:ext>
              </a:extLst>
            </p:cNvPr>
            <p:cNvSpPr/>
            <p:nvPr/>
          </p:nvSpPr>
          <p:spPr>
            <a:xfrm>
              <a:off x="7166268" y="4372632"/>
              <a:ext cx="42155" cy="42155"/>
            </a:xfrm>
            <a:custGeom>
              <a:avLst/>
              <a:gdLst>
                <a:gd name="connsiteX0" fmla="*/ 25832 w 42154"/>
                <a:gd name="connsiteY0" fmla="*/ 2962 h 42154"/>
                <a:gd name="connsiteX1" fmla="*/ 2948 w 42154"/>
                <a:gd name="connsiteY1" fmla="*/ 25846 h 42154"/>
                <a:gd name="connsiteX2" fmla="*/ 2948 w 42154"/>
                <a:gd name="connsiteY2" fmla="*/ 39529 h 42154"/>
                <a:gd name="connsiteX3" fmla="*/ 16630 w 42154"/>
                <a:gd name="connsiteY3" fmla="*/ 39529 h 42154"/>
                <a:gd name="connsiteX4" fmla="*/ 39514 w 42154"/>
                <a:gd name="connsiteY4" fmla="*/ 16645 h 42154"/>
                <a:gd name="connsiteX5" fmla="*/ 39514 w 42154"/>
                <a:gd name="connsiteY5" fmla="*/ 2950 h 42154"/>
                <a:gd name="connsiteX6" fmla="*/ 25820 w 42154"/>
                <a:gd name="connsiteY6" fmla="*/ 2950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54" h="42154">
                  <a:moveTo>
                    <a:pt x="25832" y="2962"/>
                  </a:moveTo>
                  <a:lnTo>
                    <a:pt x="2948" y="25846"/>
                  </a:lnTo>
                  <a:cubicBezTo>
                    <a:pt x="-830" y="29625"/>
                    <a:pt x="-830" y="35750"/>
                    <a:pt x="2948" y="39529"/>
                  </a:cubicBezTo>
                  <a:cubicBezTo>
                    <a:pt x="6726" y="43307"/>
                    <a:pt x="12852" y="43307"/>
                    <a:pt x="16630" y="39529"/>
                  </a:cubicBezTo>
                  <a:lnTo>
                    <a:pt x="39514" y="16645"/>
                  </a:lnTo>
                  <a:cubicBezTo>
                    <a:pt x="43296" y="12863"/>
                    <a:pt x="43296" y="6732"/>
                    <a:pt x="39514" y="2950"/>
                  </a:cubicBezTo>
                  <a:cubicBezTo>
                    <a:pt x="35733" y="-831"/>
                    <a:pt x="29601" y="-831"/>
                    <a:pt x="25820" y="2950"/>
                  </a:cubicBezTo>
                  <a:close/>
                </a:path>
              </a:pathLst>
            </a:custGeom>
            <a:grpFill/>
            <a:ln w="1203" cap="flat">
              <a:noFill/>
              <a:prstDash val="solid"/>
              <a:miter/>
            </a:ln>
          </p:spPr>
          <p:txBody>
            <a:bodyPr rtlCol="0" anchor="ctr"/>
            <a:lstStyle/>
            <a:p>
              <a:endParaRPr lang="en-AU"/>
            </a:p>
          </p:txBody>
        </p:sp>
        <p:sp>
          <p:nvSpPr>
            <p:cNvPr id="39" name="Freeform: Shape 38">
              <a:extLst>
                <a:ext uri="{FF2B5EF4-FFF2-40B4-BE49-F238E27FC236}">
                  <a16:creationId xmlns:a16="http://schemas.microsoft.com/office/drawing/2014/main" id="{272ECE6F-335E-435E-8FD9-4E2052F60528}"/>
                </a:ext>
              </a:extLst>
            </p:cNvPr>
            <p:cNvSpPr/>
            <p:nvPr/>
          </p:nvSpPr>
          <p:spPr>
            <a:xfrm>
              <a:off x="7348636" y="4190199"/>
              <a:ext cx="42155" cy="42155"/>
            </a:xfrm>
            <a:custGeom>
              <a:avLst/>
              <a:gdLst>
                <a:gd name="connsiteX0" fmla="*/ 9855 w 42154"/>
                <a:gd name="connsiteY0" fmla="*/ 42406 h 42154"/>
                <a:gd name="connsiteX1" fmla="*/ 16696 w 42154"/>
                <a:gd name="connsiteY1" fmla="*/ 39576 h 42154"/>
                <a:gd name="connsiteX2" fmla="*/ 39580 w 42154"/>
                <a:gd name="connsiteY2" fmla="*/ 16692 h 42154"/>
                <a:gd name="connsiteX3" fmla="*/ 39616 w 42154"/>
                <a:gd name="connsiteY3" fmla="*/ 2973 h 42154"/>
                <a:gd name="connsiteX4" fmla="*/ 25898 w 42154"/>
                <a:gd name="connsiteY4" fmla="*/ 2937 h 42154"/>
                <a:gd name="connsiteX5" fmla="*/ 3014 w 42154"/>
                <a:gd name="connsiteY5" fmla="*/ 25821 h 42154"/>
                <a:gd name="connsiteX6" fmla="*/ 2859 w 42154"/>
                <a:gd name="connsiteY6" fmla="*/ 39447 h 42154"/>
                <a:gd name="connsiteX7" fmla="*/ 9867 w 42154"/>
                <a:gd name="connsiteY7" fmla="*/ 42346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54" h="42154">
                  <a:moveTo>
                    <a:pt x="9855" y="42406"/>
                  </a:moveTo>
                  <a:cubicBezTo>
                    <a:pt x="12421" y="42412"/>
                    <a:pt x="14884" y="41393"/>
                    <a:pt x="16696" y="39576"/>
                  </a:cubicBezTo>
                  <a:lnTo>
                    <a:pt x="39580" y="16692"/>
                  </a:lnTo>
                  <a:cubicBezTo>
                    <a:pt x="43379" y="12914"/>
                    <a:pt x="43395" y="6772"/>
                    <a:pt x="39616" y="2973"/>
                  </a:cubicBezTo>
                  <a:cubicBezTo>
                    <a:pt x="35838" y="-825"/>
                    <a:pt x="29696" y="-841"/>
                    <a:pt x="25898" y="2937"/>
                  </a:cubicBezTo>
                  <a:lnTo>
                    <a:pt x="3014" y="25821"/>
                  </a:lnTo>
                  <a:cubicBezTo>
                    <a:pt x="-791" y="29541"/>
                    <a:pt x="-860" y="35642"/>
                    <a:pt x="2859" y="39447"/>
                  </a:cubicBezTo>
                  <a:cubicBezTo>
                    <a:pt x="4701" y="41331"/>
                    <a:pt x="7233" y="42378"/>
                    <a:pt x="9867" y="42346"/>
                  </a:cubicBezTo>
                  <a:close/>
                </a:path>
              </a:pathLst>
            </a:custGeom>
            <a:grpFill/>
            <a:ln w="1203" cap="flat">
              <a:noFill/>
              <a:prstDash val="solid"/>
              <a:miter/>
            </a:ln>
          </p:spPr>
          <p:txBody>
            <a:bodyPr rtlCol="0" anchor="ctr"/>
            <a:lstStyle/>
            <a:p>
              <a:endParaRPr lang="en-AU"/>
            </a:p>
          </p:txBody>
        </p:sp>
      </p:grpSp>
      <p:pic>
        <p:nvPicPr>
          <p:cNvPr id="4" name="Picture 3">
            <a:extLst>
              <a:ext uri="{FF2B5EF4-FFF2-40B4-BE49-F238E27FC236}">
                <a16:creationId xmlns:a16="http://schemas.microsoft.com/office/drawing/2014/main" id="{355BE9FF-C012-42BD-8ADD-3AFF4DB37646}"/>
              </a:ext>
            </a:extLst>
          </p:cNvPr>
          <p:cNvPicPr>
            <a:picLocks noChangeAspect="1"/>
          </p:cNvPicPr>
          <p:nvPr/>
        </p:nvPicPr>
        <p:blipFill>
          <a:blip r:embed="rId4"/>
          <a:stretch>
            <a:fillRect/>
          </a:stretch>
        </p:blipFill>
        <p:spPr>
          <a:xfrm>
            <a:off x="850747" y="2110464"/>
            <a:ext cx="3651821" cy="3346994"/>
          </a:xfrm>
          <a:prstGeom prst="rect">
            <a:avLst/>
          </a:prstGeom>
        </p:spPr>
      </p:pic>
    </p:spTree>
    <p:extLst>
      <p:ext uri="{BB962C8B-B14F-4D97-AF65-F5344CB8AC3E}">
        <p14:creationId xmlns:p14="http://schemas.microsoft.com/office/powerpoint/2010/main" val="3902456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B9F8B36-AB9E-0644-8E9B-E4C7664933FA}"/>
              </a:ext>
            </a:extLst>
          </p:cNvPr>
          <p:cNvSpPr>
            <a:spLocks noGrp="1"/>
          </p:cNvSpPr>
          <p:nvPr>
            <p:ph type="body" sz="quarter" idx="10"/>
          </p:nvPr>
        </p:nvSpPr>
        <p:spPr>
          <a:xfrm>
            <a:off x="386225" y="1291077"/>
            <a:ext cx="6404255" cy="1456603"/>
          </a:xfrm>
        </p:spPr>
        <p:txBody>
          <a:bodyPr lIns="91440" tIns="45720" rIns="91440" bIns="45720" numCol="1" spcCol="288000" anchor="t"/>
          <a:lstStyle/>
          <a:p>
            <a:pPr>
              <a:lnSpc>
                <a:spcPct val="100000"/>
              </a:lnSpc>
            </a:pPr>
            <a:r>
              <a:rPr lang="en-AU" sz="1600" dirty="0">
                <a:solidFill>
                  <a:schemeClr val="bg2">
                    <a:lumMod val="25000"/>
                  </a:schemeClr>
                </a:solidFill>
                <a:latin typeface="+mn-lt"/>
              </a:rPr>
              <a:t>Love for creation is a theme throughout both the Old and New Testaments. Jesus showed an appreciation of the natural environment and taught us to care for all of creation. </a:t>
            </a:r>
          </a:p>
          <a:p>
            <a:pPr>
              <a:lnSpc>
                <a:spcPct val="100000"/>
              </a:lnSpc>
            </a:pPr>
            <a:r>
              <a:rPr lang="en-AU" sz="1600" dirty="0">
                <a:solidFill>
                  <a:schemeClr val="bg2">
                    <a:lumMod val="25000"/>
                  </a:schemeClr>
                </a:solidFill>
                <a:latin typeface="+mn-lt"/>
              </a:rPr>
              <a:t>The Sabbath was a day of rest for work animals as well as humans. </a:t>
            </a:r>
          </a:p>
        </p:txBody>
      </p:sp>
      <p:pic>
        <p:nvPicPr>
          <p:cNvPr id="9" name="Picture Placeholder 8" descr="pexels-brett-jordan-4654082.jpg" title="Close up of a bible open to the chapter of 'Genesis'."/>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a:xfrm>
            <a:off x="7193808" y="1291077"/>
            <a:ext cx="4658400" cy="4396720"/>
          </a:xfrm>
        </p:spPr>
      </p:pic>
      <p:sp>
        <p:nvSpPr>
          <p:cNvPr id="7" name="Title 6">
            <a:extLst>
              <a:ext uri="{FF2B5EF4-FFF2-40B4-BE49-F238E27FC236}">
                <a16:creationId xmlns:a16="http://schemas.microsoft.com/office/drawing/2014/main" id="{0A7C5750-31F8-2740-97DD-94B0293B8D56}"/>
              </a:ext>
            </a:extLst>
          </p:cNvPr>
          <p:cNvSpPr>
            <a:spLocks noGrp="1"/>
          </p:cNvSpPr>
          <p:nvPr>
            <p:ph type="title"/>
          </p:nvPr>
        </p:nvSpPr>
        <p:spPr/>
        <p:txBody>
          <a:bodyPr/>
          <a:lstStyle/>
          <a:p>
            <a:r>
              <a:rPr lang="en-US" dirty="0"/>
              <a:t>Scripture analysis</a:t>
            </a:r>
          </a:p>
        </p:txBody>
      </p:sp>
      <p:sp>
        <p:nvSpPr>
          <p:cNvPr id="6" name="Text Placeholder 5"/>
          <p:cNvSpPr>
            <a:spLocks noGrp="1"/>
          </p:cNvSpPr>
          <p:nvPr>
            <p:ph type="body" sz="quarter" idx="12"/>
          </p:nvPr>
        </p:nvSpPr>
        <p:spPr>
          <a:xfrm>
            <a:off x="7194904" y="5786319"/>
            <a:ext cx="4658400" cy="315551"/>
          </a:xfrm>
        </p:spPr>
        <p:txBody>
          <a:bodyPr/>
          <a:lstStyle/>
          <a:p>
            <a:r>
              <a:rPr lang="en-US" dirty="0">
                <a:solidFill>
                  <a:srgbClr val="414042"/>
                </a:solidFill>
              </a:rPr>
              <a:t>Photo:</a:t>
            </a:r>
            <a:r>
              <a:rPr lang="en-US" dirty="0"/>
              <a:t> </a:t>
            </a:r>
            <a:r>
              <a:rPr lang="en-US" dirty="0">
                <a:hlinkClick r:id="rId4"/>
              </a:rPr>
              <a:t>Brett Jordan from </a:t>
            </a:r>
            <a:r>
              <a:rPr lang="en-US" dirty="0">
                <a:hlinkClick r:id="rId5"/>
              </a:rPr>
              <a:t>Pexels</a:t>
            </a:r>
            <a:endParaRPr lang="en-US" dirty="0"/>
          </a:p>
        </p:txBody>
      </p:sp>
      <p:sp>
        <p:nvSpPr>
          <p:cNvPr id="10" name="Round Diagonal Corner Rectangle 5">
            <a:extLst>
              <a:ext uri="{FF2B5EF4-FFF2-40B4-BE49-F238E27FC236}">
                <a16:creationId xmlns:a16="http://schemas.microsoft.com/office/drawing/2014/main" id="{91EBB77C-8183-477D-AC43-8CAF38F03979}"/>
              </a:ext>
            </a:extLst>
          </p:cNvPr>
          <p:cNvSpPr/>
          <p:nvPr/>
        </p:nvSpPr>
        <p:spPr>
          <a:xfrm>
            <a:off x="386225" y="2661920"/>
            <a:ext cx="6404255" cy="3287360"/>
          </a:xfrm>
          <a:prstGeom prst="round2DiagRect">
            <a:avLst/>
          </a:prstGeom>
          <a:noFill/>
          <a:ln w="508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950" b="1" dirty="0">
              <a:solidFill>
                <a:srgbClr val="0C244C"/>
              </a:solidFill>
              <a:latin typeface="Arial" panose="020B0604020202020204" pitchFamily="34" charset="0"/>
              <a:ea typeface="Roboto" pitchFamily="2" charset="0"/>
            </a:endParaRPr>
          </a:p>
        </p:txBody>
      </p:sp>
      <p:sp>
        <p:nvSpPr>
          <p:cNvPr id="29" name="Text Placeholder 7">
            <a:extLst>
              <a:ext uri="{FF2B5EF4-FFF2-40B4-BE49-F238E27FC236}">
                <a16:creationId xmlns:a16="http://schemas.microsoft.com/office/drawing/2014/main" id="{54501086-8950-4F50-962F-35EB7977D71D}"/>
              </a:ext>
            </a:extLst>
          </p:cNvPr>
          <p:cNvSpPr txBox="1">
            <a:spLocks/>
          </p:cNvSpPr>
          <p:nvPr/>
        </p:nvSpPr>
        <p:spPr>
          <a:xfrm>
            <a:off x="631329" y="2915920"/>
            <a:ext cx="5889983" cy="2865120"/>
          </a:xfrm>
          <a:prstGeom prst="rect">
            <a:avLst/>
          </a:prstGeom>
        </p:spPr>
        <p:txBody>
          <a:bodyPr lIns="91440" tIns="45720" rIns="91440" bIns="45720" numCol="1" spcCol="288000" anchor="t"/>
          <a:lstStyle>
            <a:lvl1pPr marL="0" indent="0" algn="l" defTabSz="685800" rtl="0" eaLnBrk="1" latinLnBrk="0" hangingPunct="1">
              <a:lnSpc>
                <a:spcPct val="90000"/>
              </a:lnSpc>
              <a:spcBef>
                <a:spcPts val="750"/>
              </a:spcBef>
              <a:buFontTx/>
              <a:buNone/>
              <a:defRPr sz="1800" kern="1200" cap="none" baseline="0">
                <a:solidFill>
                  <a:srgbClr val="0C244C"/>
                </a:solidFill>
                <a:latin typeface="Arial"/>
                <a:ea typeface="+mn-ea"/>
                <a:cs typeface="Arial"/>
              </a:defRPr>
            </a:lvl1pPr>
            <a:lvl2pPr marL="0" indent="0" algn="l" defTabSz="685800" rtl="0" eaLnBrk="1" latinLnBrk="0" hangingPunct="1">
              <a:lnSpc>
                <a:spcPct val="90000"/>
              </a:lnSpc>
              <a:spcBef>
                <a:spcPts val="188"/>
              </a:spcBef>
              <a:buFontTx/>
              <a:buNone/>
              <a:defRPr sz="1800" kern="1200" cap="all">
                <a:solidFill>
                  <a:srgbClr val="0C244C"/>
                </a:solidFill>
                <a:latin typeface="Arial"/>
                <a:ea typeface="+mn-ea"/>
                <a:cs typeface="Arial"/>
              </a:defRPr>
            </a:lvl2pPr>
            <a:lvl3pPr marL="0" indent="-13500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3pPr>
            <a:lvl4pPr marL="324000" indent="-17145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4pPr>
            <a:lvl5pPr marL="445500" indent="-13500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spcAft>
                <a:spcPts val="1200"/>
              </a:spcAft>
            </a:pPr>
            <a:r>
              <a:rPr lang="en-AU" sz="1600" b="1" dirty="0">
                <a:solidFill>
                  <a:srgbClr val="414042"/>
                </a:solidFill>
                <a:latin typeface="+mn-lt"/>
              </a:rPr>
              <a:t>DISCUSS</a:t>
            </a:r>
            <a:endParaRPr lang="en-US" sz="1600" b="1" dirty="0">
              <a:solidFill>
                <a:srgbClr val="414042"/>
              </a:solidFill>
              <a:latin typeface="+mn-lt"/>
            </a:endParaRPr>
          </a:p>
          <a:p>
            <a:pPr marL="285750" indent="-285750">
              <a:lnSpc>
                <a:spcPct val="100000"/>
              </a:lnSpc>
              <a:buFont typeface="Arial,Sans-Serif"/>
              <a:buChar char="•"/>
            </a:pPr>
            <a:r>
              <a:rPr lang="en-AU" sz="1600" b="1" dirty="0">
                <a:solidFill>
                  <a:srgbClr val="414042"/>
                </a:solidFill>
                <a:latin typeface="+mn-lt"/>
              </a:rPr>
              <a:t>Read</a:t>
            </a:r>
            <a:r>
              <a:rPr lang="en-AU" sz="1600" dirty="0">
                <a:solidFill>
                  <a:srgbClr val="414042"/>
                </a:solidFill>
                <a:latin typeface="+mn-lt"/>
              </a:rPr>
              <a:t> Genesis 1:26-30. God entrusted all of creation to our responsibility, where we were asked to be stewards.  </a:t>
            </a:r>
            <a:r>
              <a:rPr lang="en-US" sz="1600" dirty="0">
                <a:solidFill>
                  <a:srgbClr val="414042"/>
                </a:solidFill>
                <a:latin typeface="+mn-lt"/>
              </a:rPr>
              <a:t>W</a:t>
            </a:r>
            <a:r>
              <a:rPr lang="en-AU" sz="1600" dirty="0">
                <a:solidFill>
                  <a:srgbClr val="414042"/>
                </a:solidFill>
                <a:latin typeface="+mn-lt"/>
              </a:rPr>
              <a:t>hat do you think it means to be a steward?</a:t>
            </a:r>
            <a:endParaRPr lang="en-US" sz="1600" dirty="0">
              <a:solidFill>
                <a:srgbClr val="414042"/>
              </a:solidFill>
              <a:latin typeface="+mn-lt"/>
            </a:endParaRPr>
          </a:p>
          <a:p>
            <a:pPr marL="285750" indent="-285750">
              <a:lnSpc>
                <a:spcPct val="100000"/>
              </a:lnSpc>
              <a:buFont typeface="Arial,Sans-Serif"/>
              <a:buChar char="•"/>
            </a:pPr>
            <a:r>
              <a:rPr lang="en-US" sz="1600" b="1" dirty="0">
                <a:solidFill>
                  <a:srgbClr val="414042"/>
                </a:solidFill>
                <a:latin typeface="+mn-lt"/>
              </a:rPr>
              <a:t>Read</a:t>
            </a:r>
            <a:r>
              <a:rPr lang="en-US" sz="1600" dirty="0">
                <a:solidFill>
                  <a:srgbClr val="414042"/>
                </a:solidFill>
                <a:latin typeface="+mn-lt"/>
              </a:rPr>
              <a:t> Genesis 2:15. How do you interpret “till and keep”?</a:t>
            </a:r>
          </a:p>
          <a:p>
            <a:pPr marL="285750" indent="-285750">
              <a:lnSpc>
                <a:spcPct val="100000"/>
              </a:lnSpc>
              <a:buFont typeface="Arial,Sans-Serif"/>
              <a:buChar char="•"/>
            </a:pPr>
            <a:r>
              <a:rPr lang="en-US" sz="1600" b="1" dirty="0">
                <a:solidFill>
                  <a:srgbClr val="414042"/>
                </a:solidFill>
                <a:latin typeface="+mn-lt"/>
              </a:rPr>
              <a:t>Read</a:t>
            </a:r>
            <a:r>
              <a:rPr lang="en-US" sz="1600" dirty="0">
                <a:solidFill>
                  <a:srgbClr val="414042"/>
                </a:solidFill>
                <a:latin typeface="+mn-lt"/>
              </a:rPr>
              <a:t> section 67 of </a:t>
            </a:r>
            <a:r>
              <a:rPr lang="en-US" sz="1600" i="1" dirty="0" err="1">
                <a:solidFill>
                  <a:srgbClr val="0D254A"/>
                </a:solidFill>
                <a:latin typeface="+mn-lt"/>
                <a:hlinkClick r:id="rId6"/>
              </a:rPr>
              <a:t>Laudato</a:t>
            </a:r>
            <a:r>
              <a:rPr lang="en-US" sz="1600" i="1" dirty="0">
                <a:solidFill>
                  <a:srgbClr val="0D254A"/>
                </a:solidFill>
                <a:latin typeface="+mn-lt"/>
                <a:hlinkClick r:id="rId6"/>
              </a:rPr>
              <a:t> Si’ </a:t>
            </a:r>
            <a:r>
              <a:rPr lang="en-US" sz="1600" i="1" dirty="0">
                <a:solidFill>
                  <a:srgbClr val="414042"/>
                </a:solidFill>
                <a:latin typeface="+mn-lt"/>
              </a:rPr>
              <a:t>. </a:t>
            </a:r>
            <a:r>
              <a:rPr lang="en-US" sz="1600" dirty="0">
                <a:solidFill>
                  <a:srgbClr val="414042"/>
                </a:solidFill>
                <a:latin typeface="+mn-lt"/>
              </a:rPr>
              <a:t>How does Pope Francis interpret “dominion” as well as “till and keep”?</a:t>
            </a:r>
          </a:p>
          <a:p>
            <a:pPr marL="285750" indent="-285750">
              <a:lnSpc>
                <a:spcPct val="100000"/>
              </a:lnSpc>
              <a:buFont typeface="Arial,Sans-Serif"/>
              <a:buChar char="•"/>
            </a:pPr>
            <a:r>
              <a:rPr lang="en-US" sz="1600" b="1" dirty="0">
                <a:solidFill>
                  <a:srgbClr val="414042"/>
                </a:solidFill>
                <a:latin typeface="+mn-lt"/>
              </a:rPr>
              <a:t>D</a:t>
            </a:r>
            <a:r>
              <a:rPr lang="en-AU" sz="1600" b="1" dirty="0" err="1">
                <a:solidFill>
                  <a:srgbClr val="414042"/>
                </a:solidFill>
                <a:latin typeface="+mn-lt"/>
              </a:rPr>
              <a:t>iscuss</a:t>
            </a:r>
            <a:r>
              <a:rPr lang="en-AU" sz="1600" dirty="0">
                <a:solidFill>
                  <a:srgbClr val="414042"/>
                </a:solidFill>
                <a:latin typeface="+mn-lt"/>
              </a:rPr>
              <a:t> Genesis 8:1-14 and/or</a:t>
            </a:r>
            <a:r>
              <a:rPr lang="en-US" sz="1600" dirty="0">
                <a:solidFill>
                  <a:srgbClr val="414042"/>
                </a:solidFill>
                <a:latin typeface="+mn-lt"/>
              </a:rPr>
              <a:t> Genesis 9:8-17. </a:t>
            </a:r>
          </a:p>
        </p:txBody>
      </p:sp>
      <p:grpSp>
        <p:nvGrpSpPr>
          <p:cNvPr id="30" name="Group 29">
            <a:extLst>
              <a:ext uri="{FF2B5EF4-FFF2-40B4-BE49-F238E27FC236}">
                <a16:creationId xmlns:a16="http://schemas.microsoft.com/office/drawing/2014/main" id="{B3C01FAB-CAE0-4C44-9C81-F9930284477D}"/>
              </a:ext>
            </a:extLst>
          </p:cNvPr>
          <p:cNvGrpSpPr>
            <a:grpSpLocks noChangeAspect="1"/>
          </p:cNvGrpSpPr>
          <p:nvPr/>
        </p:nvGrpSpPr>
        <p:grpSpPr>
          <a:xfrm>
            <a:off x="2488070" y="2843669"/>
            <a:ext cx="395677" cy="468000"/>
            <a:chOff x="6616511" y="4140316"/>
            <a:chExt cx="276560" cy="327110"/>
          </a:xfrm>
          <a:solidFill>
            <a:schemeClr val="bg2">
              <a:lumMod val="25000"/>
            </a:schemeClr>
          </a:solidFill>
        </p:grpSpPr>
        <p:sp>
          <p:nvSpPr>
            <p:cNvPr id="31" name="Freeform: Shape 30">
              <a:extLst>
                <a:ext uri="{FF2B5EF4-FFF2-40B4-BE49-F238E27FC236}">
                  <a16:creationId xmlns:a16="http://schemas.microsoft.com/office/drawing/2014/main" id="{6D57FEF4-B577-4F3C-A5F9-8B28537EDFF9}"/>
                </a:ext>
              </a:extLst>
            </p:cNvPr>
            <p:cNvSpPr/>
            <p:nvPr/>
          </p:nvSpPr>
          <p:spPr>
            <a:xfrm>
              <a:off x="6727378" y="4140316"/>
              <a:ext cx="56608" cy="93945"/>
            </a:xfrm>
            <a:custGeom>
              <a:avLst/>
              <a:gdLst>
                <a:gd name="connsiteX0" fmla="*/ 56818 w 56608"/>
                <a:gd name="connsiteY0" fmla="*/ 58493 h 93945"/>
                <a:gd name="connsiteX1" fmla="*/ 51688 w 56608"/>
                <a:gd name="connsiteY1" fmla="*/ 49917 h 93945"/>
                <a:gd name="connsiteX2" fmla="*/ 40595 w 56608"/>
                <a:gd name="connsiteY2" fmla="*/ 45352 h 93945"/>
                <a:gd name="connsiteX3" fmla="*/ 52916 w 56608"/>
                <a:gd name="connsiteY3" fmla="*/ 23817 h 93945"/>
                <a:gd name="connsiteX4" fmla="*/ 29671 w 56608"/>
                <a:gd name="connsiteY4" fmla="*/ 114 h 93945"/>
                <a:gd name="connsiteX5" fmla="*/ 28599 w 56608"/>
                <a:gd name="connsiteY5" fmla="*/ 114 h 93945"/>
                <a:gd name="connsiteX6" fmla="*/ 27515 w 56608"/>
                <a:gd name="connsiteY6" fmla="*/ 114 h 93945"/>
                <a:gd name="connsiteX7" fmla="*/ 4281 w 56608"/>
                <a:gd name="connsiteY7" fmla="*/ 23817 h 93945"/>
                <a:gd name="connsiteX8" fmla="*/ 16591 w 56608"/>
                <a:gd name="connsiteY8" fmla="*/ 45353 h 93945"/>
                <a:gd name="connsiteX9" fmla="*/ 5498 w 56608"/>
                <a:gd name="connsiteY9" fmla="*/ 49917 h 93945"/>
                <a:gd name="connsiteX10" fmla="*/ 379 w 56608"/>
                <a:gd name="connsiteY10" fmla="*/ 58493 h 93945"/>
                <a:gd name="connsiteX11" fmla="*/ 114 w 56608"/>
                <a:gd name="connsiteY11" fmla="*/ 60119 h 93945"/>
                <a:gd name="connsiteX12" fmla="*/ 114 w 56608"/>
                <a:gd name="connsiteY12" fmla="*/ 89338 h 93945"/>
                <a:gd name="connsiteX13" fmla="*/ 5317 w 56608"/>
                <a:gd name="connsiteY13" fmla="*/ 94541 h 93945"/>
                <a:gd name="connsiteX14" fmla="*/ 5329 w 56608"/>
                <a:gd name="connsiteY14" fmla="*/ 94541 h 93945"/>
                <a:gd name="connsiteX15" fmla="*/ 51868 w 56608"/>
                <a:gd name="connsiteY15" fmla="*/ 94541 h 93945"/>
                <a:gd name="connsiteX16" fmla="*/ 57071 w 56608"/>
                <a:gd name="connsiteY16" fmla="*/ 89362 h 93945"/>
                <a:gd name="connsiteX17" fmla="*/ 57071 w 56608"/>
                <a:gd name="connsiteY17" fmla="*/ 89338 h 93945"/>
                <a:gd name="connsiteX18" fmla="*/ 57071 w 56608"/>
                <a:gd name="connsiteY18" fmla="*/ 60119 h 93945"/>
                <a:gd name="connsiteX19" fmla="*/ 56818 w 56608"/>
                <a:gd name="connsiteY19" fmla="*/ 58493 h 9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608" h="93945">
                  <a:moveTo>
                    <a:pt x="56818" y="58493"/>
                  </a:moveTo>
                  <a:cubicBezTo>
                    <a:pt x="56461" y="55016"/>
                    <a:pt x="54582" y="51876"/>
                    <a:pt x="51688" y="49917"/>
                  </a:cubicBezTo>
                  <a:cubicBezTo>
                    <a:pt x="48349" y="47639"/>
                    <a:pt x="44570" y="46084"/>
                    <a:pt x="40595" y="45352"/>
                  </a:cubicBezTo>
                  <a:cubicBezTo>
                    <a:pt x="48354" y="40990"/>
                    <a:pt x="53087" y="32717"/>
                    <a:pt x="52916" y="23817"/>
                  </a:cubicBezTo>
                  <a:cubicBezTo>
                    <a:pt x="52553" y="11055"/>
                    <a:pt x="42423" y="726"/>
                    <a:pt x="29671" y="114"/>
                  </a:cubicBezTo>
                  <a:cubicBezTo>
                    <a:pt x="29309" y="114"/>
                    <a:pt x="28960" y="114"/>
                    <a:pt x="28599" y="114"/>
                  </a:cubicBezTo>
                  <a:cubicBezTo>
                    <a:pt x="28237" y="114"/>
                    <a:pt x="27876" y="114"/>
                    <a:pt x="27515" y="114"/>
                  </a:cubicBezTo>
                  <a:cubicBezTo>
                    <a:pt x="14765" y="726"/>
                    <a:pt x="4638" y="11057"/>
                    <a:pt x="4281" y="23817"/>
                  </a:cubicBezTo>
                  <a:cubicBezTo>
                    <a:pt x="4105" y="32715"/>
                    <a:pt x="8835" y="40989"/>
                    <a:pt x="16591" y="45353"/>
                  </a:cubicBezTo>
                  <a:cubicBezTo>
                    <a:pt x="12616" y="46087"/>
                    <a:pt x="8838" y="47642"/>
                    <a:pt x="5498" y="49917"/>
                  </a:cubicBezTo>
                  <a:cubicBezTo>
                    <a:pt x="2611" y="51881"/>
                    <a:pt x="737" y="55019"/>
                    <a:pt x="379" y="58493"/>
                  </a:cubicBezTo>
                  <a:cubicBezTo>
                    <a:pt x="211" y="59019"/>
                    <a:pt x="122" y="59567"/>
                    <a:pt x="114" y="60119"/>
                  </a:cubicBezTo>
                  <a:lnTo>
                    <a:pt x="114" y="89338"/>
                  </a:lnTo>
                  <a:cubicBezTo>
                    <a:pt x="114" y="92212"/>
                    <a:pt x="2444" y="94541"/>
                    <a:pt x="5317" y="94541"/>
                  </a:cubicBezTo>
                  <a:cubicBezTo>
                    <a:pt x="5321" y="94541"/>
                    <a:pt x="5325" y="94541"/>
                    <a:pt x="5329" y="94541"/>
                  </a:cubicBezTo>
                  <a:lnTo>
                    <a:pt x="51868" y="94541"/>
                  </a:lnTo>
                  <a:cubicBezTo>
                    <a:pt x="54735" y="94548"/>
                    <a:pt x="57065" y="92229"/>
                    <a:pt x="57071" y="89362"/>
                  </a:cubicBezTo>
                  <a:cubicBezTo>
                    <a:pt x="57071" y="89354"/>
                    <a:pt x="57071" y="89346"/>
                    <a:pt x="57071" y="89338"/>
                  </a:cubicBezTo>
                  <a:lnTo>
                    <a:pt x="57071" y="60119"/>
                  </a:lnTo>
                  <a:cubicBezTo>
                    <a:pt x="57062" y="59568"/>
                    <a:pt x="56977" y="59021"/>
                    <a:pt x="56818" y="58493"/>
                  </a:cubicBezTo>
                  <a:close/>
                </a:path>
              </a:pathLst>
            </a:custGeom>
            <a:grpFill/>
            <a:ln w="1203"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AAB3E68A-D97C-4B1A-8071-D0258138154B}"/>
                </a:ext>
              </a:extLst>
            </p:cNvPr>
            <p:cNvSpPr/>
            <p:nvPr/>
          </p:nvSpPr>
          <p:spPr>
            <a:xfrm>
              <a:off x="6727378" y="4373481"/>
              <a:ext cx="56608" cy="93945"/>
            </a:xfrm>
            <a:custGeom>
              <a:avLst/>
              <a:gdLst>
                <a:gd name="connsiteX0" fmla="*/ 56818 w 56608"/>
                <a:gd name="connsiteY0" fmla="*/ 58481 h 93945"/>
                <a:gd name="connsiteX1" fmla="*/ 51688 w 56608"/>
                <a:gd name="connsiteY1" fmla="*/ 49917 h 93945"/>
                <a:gd name="connsiteX2" fmla="*/ 40595 w 56608"/>
                <a:gd name="connsiteY2" fmla="*/ 45352 h 93945"/>
                <a:gd name="connsiteX3" fmla="*/ 49797 w 56608"/>
                <a:gd name="connsiteY3" fmla="*/ 12411 h 93945"/>
                <a:gd name="connsiteX4" fmla="*/ 29671 w 56608"/>
                <a:gd name="connsiteY4" fmla="*/ 114 h 93945"/>
                <a:gd name="connsiteX5" fmla="*/ 28599 w 56608"/>
                <a:gd name="connsiteY5" fmla="*/ 114 h 93945"/>
                <a:gd name="connsiteX6" fmla="*/ 27515 w 56608"/>
                <a:gd name="connsiteY6" fmla="*/ 114 h 93945"/>
                <a:gd name="connsiteX7" fmla="*/ 4294 w 56608"/>
                <a:gd name="connsiteY7" fmla="*/ 25226 h 93945"/>
                <a:gd name="connsiteX8" fmla="*/ 16591 w 56608"/>
                <a:gd name="connsiteY8" fmla="*/ 45352 h 93945"/>
                <a:gd name="connsiteX9" fmla="*/ 5498 w 56608"/>
                <a:gd name="connsiteY9" fmla="*/ 49917 h 93945"/>
                <a:gd name="connsiteX10" fmla="*/ 379 w 56608"/>
                <a:gd name="connsiteY10" fmla="*/ 58481 h 93945"/>
                <a:gd name="connsiteX11" fmla="*/ 114 w 56608"/>
                <a:gd name="connsiteY11" fmla="*/ 60119 h 93945"/>
                <a:gd name="connsiteX12" fmla="*/ 114 w 56608"/>
                <a:gd name="connsiteY12" fmla="*/ 89338 h 93945"/>
                <a:gd name="connsiteX13" fmla="*/ 5317 w 56608"/>
                <a:gd name="connsiteY13" fmla="*/ 94541 h 93945"/>
                <a:gd name="connsiteX14" fmla="*/ 5329 w 56608"/>
                <a:gd name="connsiteY14" fmla="*/ 94541 h 93945"/>
                <a:gd name="connsiteX15" fmla="*/ 51868 w 56608"/>
                <a:gd name="connsiteY15" fmla="*/ 94541 h 93945"/>
                <a:gd name="connsiteX16" fmla="*/ 57071 w 56608"/>
                <a:gd name="connsiteY16" fmla="*/ 89362 h 93945"/>
                <a:gd name="connsiteX17" fmla="*/ 57071 w 56608"/>
                <a:gd name="connsiteY17" fmla="*/ 89338 h 93945"/>
                <a:gd name="connsiteX18" fmla="*/ 57071 w 56608"/>
                <a:gd name="connsiteY18" fmla="*/ 60119 h 93945"/>
                <a:gd name="connsiteX19" fmla="*/ 56818 w 56608"/>
                <a:gd name="connsiteY19" fmla="*/ 58481 h 9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608" h="93945">
                  <a:moveTo>
                    <a:pt x="56818" y="58481"/>
                  </a:moveTo>
                  <a:cubicBezTo>
                    <a:pt x="56461" y="55007"/>
                    <a:pt x="54581" y="51871"/>
                    <a:pt x="51688" y="49917"/>
                  </a:cubicBezTo>
                  <a:cubicBezTo>
                    <a:pt x="48351" y="47635"/>
                    <a:pt x="44572" y="46079"/>
                    <a:pt x="40595" y="45352"/>
                  </a:cubicBezTo>
                  <a:cubicBezTo>
                    <a:pt x="52233" y="38797"/>
                    <a:pt x="56353" y="24049"/>
                    <a:pt x="49797" y="12411"/>
                  </a:cubicBezTo>
                  <a:cubicBezTo>
                    <a:pt x="45677" y="5097"/>
                    <a:pt x="38059" y="442"/>
                    <a:pt x="29671" y="114"/>
                  </a:cubicBezTo>
                  <a:cubicBezTo>
                    <a:pt x="29309" y="114"/>
                    <a:pt x="28960" y="114"/>
                    <a:pt x="28599" y="114"/>
                  </a:cubicBezTo>
                  <a:cubicBezTo>
                    <a:pt x="28237" y="114"/>
                    <a:pt x="27876" y="114"/>
                    <a:pt x="27515" y="114"/>
                  </a:cubicBezTo>
                  <a:cubicBezTo>
                    <a:pt x="14168" y="636"/>
                    <a:pt x="3772" y="11879"/>
                    <a:pt x="4294" y="25226"/>
                  </a:cubicBezTo>
                  <a:cubicBezTo>
                    <a:pt x="4622" y="33614"/>
                    <a:pt x="9276" y="41232"/>
                    <a:pt x="16591" y="45352"/>
                  </a:cubicBezTo>
                  <a:cubicBezTo>
                    <a:pt x="12615" y="46082"/>
                    <a:pt x="8836" y="47637"/>
                    <a:pt x="5498" y="49917"/>
                  </a:cubicBezTo>
                  <a:cubicBezTo>
                    <a:pt x="2611" y="51876"/>
                    <a:pt x="737" y="55010"/>
                    <a:pt x="379" y="58481"/>
                  </a:cubicBezTo>
                  <a:cubicBezTo>
                    <a:pt x="211" y="59011"/>
                    <a:pt x="122" y="59563"/>
                    <a:pt x="114" y="60119"/>
                  </a:cubicBezTo>
                  <a:lnTo>
                    <a:pt x="114" y="89338"/>
                  </a:lnTo>
                  <a:cubicBezTo>
                    <a:pt x="114" y="92212"/>
                    <a:pt x="2444" y="94541"/>
                    <a:pt x="5317" y="94541"/>
                  </a:cubicBezTo>
                  <a:cubicBezTo>
                    <a:pt x="5321" y="94541"/>
                    <a:pt x="5325" y="94541"/>
                    <a:pt x="5329" y="94541"/>
                  </a:cubicBezTo>
                  <a:lnTo>
                    <a:pt x="51868" y="94541"/>
                  </a:lnTo>
                  <a:cubicBezTo>
                    <a:pt x="54735" y="94548"/>
                    <a:pt x="57065" y="92229"/>
                    <a:pt x="57071" y="89362"/>
                  </a:cubicBezTo>
                  <a:cubicBezTo>
                    <a:pt x="57071" y="89354"/>
                    <a:pt x="57071" y="89346"/>
                    <a:pt x="57071" y="89338"/>
                  </a:cubicBezTo>
                  <a:lnTo>
                    <a:pt x="57071" y="60119"/>
                  </a:lnTo>
                  <a:cubicBezTo>
                    <a:pt x="57062" y="59564"/>
                    <a:pt x="56977" y="59013"/>
                    <a:pt x="56818" y="58481"/>
                  </a:cubicBezTo>
                  <a:close/>
                </a:path>
              </a:pathLst>
            </a:custGeom>
            <a:grpFill/>
            <a:ln w="1203"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5E01F0EF-3C52-42B9-B9E4-0C53E36E440C}"/>
                </a:ext>
              </a:extLst>
            </p:cNvPr>
            <p:cNvSpPr/>
            <p:nvPr/>
          </p:nvSpPr>
          <p:spPr>
            <a:xfrm>
              <a:off x="6836463" y="4270105"/>
              <a:ext cx="56608" cy="93945"/>
            </a:xfrm>
            <a:custGeom>
              <a:avLst/>
              <a:gdLst>
                <a:gd name="connsiteX0" fmla="*/ 56806 w 56608"/>
                <a:gd name="connsiteY0" fmla="*/ 58457 h 93945"/>
                <a:gd name="connsiteX1" fmla="*/ 51676 w 56608"/>
                <a:gd name="connsiteY1" fmla="*/ 49893 h 93945"/>
                <a:gd name="connsiteX2" fmla="*/ 40583 w 56608"/>
                <a:gd name="connsiteY2" fmla="*/ 45328 h 93945"/>
                <a:gd name="connsiteX3" fmla="*/ 52904 w 56608"/>
                <a:gd name="connsiteY3" fmla="*/ 23793 h 93945"/>
                <a:gd name="connsiteX4" fmla="*/ 29671 w 56608"/>
                <a:gd name="connsiteY4" fmla="*/ 114 h 93945"/>
                <a:gd name="connsiteX5" fmla="*/ 28587 w 56608"/>
                <a:gd name="connsiteY5" fmla="*/ 114 h 93945"/>
                <a:gd name="connsiteX6" fmla="*/ 27503 w 56608"/>
                <a:gd name="connsiteY6" fmla="*/ 114 h 93945"/>
                <a:gd name="connsiteX7" fmla="*/ 4269 w 56608"/>
                <a:gd name="connsiteY7" fmla="*/ 23817 h 93945"/>
                <a:gd name="connsiteX8" fmla="*/ 16591 w 56608"/>
                <a:gd name="connsiteY8" fmla="*/ 45353 h 93945"/>
                <a:gd name="connsiteX9" fmla="*/ 5498 w 56608"/>
                <a:gd name="connsiteY9" fmla="*/ 49917 h 93945"/>
                <a:gd name="connsiteX10" fmla="*/ 367 w 56608"/>
                <a:gd name="connsiteY10" fmla="*/ 58481 h 93945"/>
                <a:gd name="connsiteX11" fmla="*/ 114 w 56608"/>
                <a:gd name="connsiteY11" fmla="*/ 60107 h 93945"/>
                <a:gd name="connsiteX12" fmla="*/ 114 w 56608"/>
                <a:gd name="connsiteY12" fmla="*/ 89338 h 93945"/>
                <a:gd name="connsiteX13" fmla="*/ 5317 w 56608"/>
                <a:gd name="connsiteY13" fmla="*/ 94541 h 93945"/>
                <a:gd name="connsiteX14" fmla="*/ 51856 w 56608"/>
                <a:gd name="connsiteY14" fmla="*/ 94541 h 93945"/>
                <a:gd name="connsiteX15" fmla="*/ 57059 w 56608"/>
                <a:gd name="connsiteY15" fmla="*/ 89338 h 93945"/>
                <a:gd name="connsiteX16" fmla="*/ 57059 w 56608"/>
                <a:gd name="connsiteY16" fmla="*/ 60107 h 93945"/>
                <a:gd name="connsiteX17" fmla="*/ 56806 w 56608"/>
                <a:gd name="connsiteY17" fmla="*/ 58457 h 9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608" h="93945">
                  <a:moveTo>
                    <a:pt x="56806" y="58457"/>
                  </a:moveTo>
                  <a:cubicBezTo>
                    <a:pt x="56448" y="54983"/>
                    <a:pt x="54569" y="51847"/>
                    <a:pt x="51676" y="49893"/>
                  </a:cubicBezTo>
                  <a:cubicBezTo>
                    <a:pt x="48343" y="47603"/>
                    <a:pt x="44562" y="46047"/>
                    <a:pt x="40583" y="45328"/>
                  </a:cubicBezTo>
                  <a:cubicBezTo>
                    <a:pt x="48343" y="40968"/>
                    <a:pt x="53078" y="32693"/>
                    <a:pt x="52904" y="23793"/>
                  </a:cubicBezTo>
                  <a:cubicBezTo>
                    <a:pt x="52535" y="11043"/>
                    <a:pt x="42412" y="726"/>
                    <a:pt x="29671" y="114"/>
                  </a:cubicBezTo>
                  <a:cubicBezTo>
                    <a:pt x="29297" y="114"/>
                    <a:pt x="28948" y="114"/>
                    <a:pt x="28587" y="114"/>
                  </a:cubicBezTo>
                  <a:cubicBezTo>
                    <a:pt x="28225" y="114"/>
                    <a:pt x="27876" y="114"/>
                    <a:pt x="27503" y="114"/>
                  </a:cubicBezTo>
                  <a:cubicBezTo>
                    <a:pt x="14753" y="726"/>
                    <a:pt x="4626" y="11057"/>
                    <a:pt x="4269" y="23817"/>
                  </a:cubicBezTo>
                  <a:cubicBezTo>
                    <a:pt x="4096" y="32718"/>
                    <a:pt x="8830" y="40992"/>
                    <a:pt x="16591" y="45353"/>
                  </a:cubicBezTo>
                  <a:cubicBezTo>
                    <a:pt x="12612" y="46074"/>
                    <a:pt x="8832" y="47630"/>
                    <a:pt x="5498" y="49917"/>
                  </a:cubicBezTo>
                  <a:cubicBezTo>
                    <a:pt x="2604" y="51871"/>
                    <a:pt x="725" y="55008"/>
                    <a:pt x="367" y="58481"/>
                  </a:cubicBezTo>
                  <a:cubicBezTo>
                    <a:pt x="209" y="59009"/>
                    <a:pt x="124" y="59556"/>
                    <a:pt x="114" y="60107"/>
                  </a:cubicBezTo>
                  <a:lnTo>
                    <a:pt x="114" y="89338"/>
                  </a:lnTo>
                  <a:cubicBezTo>
                    <a:pt x="114" y="92212"/>
                    <a:pt x="2444" y="94541"/>
                    <a:pt x="5317" y="94541"/>
                  </a:cubicBezTo>
                  <a:lnTo>
                    <a:pt x="51856" y="94541"/>
                  </a:lnTo>
                  <a:cubicBezTo>
                    <a:pt x="54730" y="94541"/>
                    <a:pt x="57059" y="92212"/>
                    <a:pt x="57059" y="89338"/>
                  </a:cubicBezTo>
                  <a:lnTo>
                    <a:pt x="57059" y="60107"/>
                  </a:lnTo>
                  <a:cubicBezTo>
                    <a:pt x="57058" y="59547"/>
                    <a:pt x="56973" y="58991"/>
                    <a:pt x="56806" y="58457"/>
                  </a:cubicBezTo>
                  <a:close/>
                </a:path>
              </a:pathLst>
            </a:custGeom>
            <a:grpFill/>
            <a:ln w="1203" cap="flat">
              <a:noFill/>
              <a:prstDash val="solid"/>
              <a:miter/>
            </a:ln>
          </p:spPr>
          <p:txBody>
            <a:bodyPr rtlCol="0" anchor="ctr"/>
            <a:lstStyle/>
            <a:p>
              <a:endParaRPr lang="en-AU"/>
            </a:p>
          </p:txBody>
        </p:sp>
        <p:sp>
          <p:nvSpPr>
            <p:cNvPr id="34" name="Freeform: Shape 33">
              <a:extLst>
                <a:ext uri="{FF2B5EF4-FFF2-40B4-BE49-F238E27FC236}">
                  <a16:creationId xmlns:a16="http://schemas.microsoft.com/office/drawing/2014/main" id="{24EFC701-4C27-4C71-B383-F62DD7DF94AD}"/>
                </a:ext>
              </a:extLst>
            </p:cNvPr>
            <p:cNvSpPr/>
            <p:nvPr/>
          </p:nvSpPr>
          <p:spPr>
            <a:xfrm>
              <a:off x="6616511" y="4270105"/>
              <a:ext cx="56608" cy="93945"/>
            </a:xfrm>
            <a:custGeom>
              <a:avLst/>
              <a:gdLst>
                <a:gd name="connsiteX0" fmla="*/ 56806 w 56608"/>
                <a:gd name="connsiteY0" fmla="*/ 58457 h 93945"/>
                <a:gd name="connsiteX1" fmla="*/ 51676 w 56608"/>
                <a:gd name="connsiteY1" fmla="*/ 49893 h 93945"/>
                <a:gd name="connsiteX2" fmla="*/ 40583 w 56608"/>
                <a:gd name="connsiteY2" fmla="*/ 45328 h 93945"/>
                <a:gd name="connsiteX3" fmla="*/ 52904 w 56608"/>
                <a:gd name="connsiteY3" fmla="*/ 23793 h 93945"/>
                <a:gd name="connsiteX4" fmla="*/ 29671 w 56608"/>
                <a:gd name="connsiteY4" fmla="*/ 114 h 93945"/>
                <a:gd name="connsiteX5" fmla="*/ 28587 w 56608"/>
                <a:gd name="connsiteY5" fmla="*/ 114 h 93945"/>
                <a:gd name="connsiteX6" fmla="*/ 27503 w 56608"/>
                <a:gd name="connsiteY6" fmla="*/ 114 h 93945"/>
                <a:gd name="connsiteX7" fmla="*/ 4269 w 56608"/>
                <a:gd name="connsiteY7" fmla="*/ 23817 h 93945"/>
                <a:gd name="connsiteX8" fmla="*/ 16591 w 56608"/>
                <a:gd name="connsiteY8" fmla="*/ 45353 h 93945"/>
                <a:gd name="connsiteX9" fmla="*/ 5498 w 56608"/>
                <a:gd name="connsiteY9" fmla="*/ 49917 h 93945"/>
                <a:gd name="connsiteX10" fmla="*/ 367 w 56608"/>
                <a:gd name="connsiteY10" fmla="*/ 58481 h 93945"/>
                <a:gd name="connsiteX11" fmla="*/ 114 w 56608"/>
                <a:gd name="connsiteY11" fmla="*/ 60107 h 93945"/>
                <a:gd name="connsiteX12" fmla="*/ 114 w 56608"/>
                <a:gd name="connsiteY12" fmla="*/ 89338 h 93945"/>
                <a:gd name="connsiteX13" fmla="*/ 5317 w 56608"/>
                <a:gd name="connsiteY13" fmla="*/ 94541 h 93945"/>
                <a:gd name="connsiteX14" fmla="*/ 51844 w 56608"/>
                <a:gd name="connsiteY14" fmla="*/ 94541 h 93945"/>
                <a:gd name="connsiteX15" fmla="*/ 57047 w 56608"/>
                <a:gd name="connsiteY15" fmla="*/ 89338 h 93945"/>
                <a:gd name="connsiteX16" fmla="*/ 57047 w 56608"/>
                <a:gd name="connsiteY16" fmla="*/ 60107 h 93945"/>
                <a:gd name="connsiteX17" fmla="*/ 56806 w 56608"/>
                <a:gd name="connsiteY17" fmla="*/ 58457 h 9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608" h="93945">
                  <a:moveTo>
                    <a:pt x="56806" y="58457"/>
                  </a:moveTo>
                  <a:cubicBezTo>
                    <a:pt x="56448" y="54983"/>
                    <a:pt x="54569" y="51847"/>
                    <a:pt x="51676" y="49893"/>
                  </a:cubicBezTo>
                  <a:cubicBezTo>
                    <a:pt x="48342" y="47605"/>
                    <a:pt x="44561" y="46050"/>
                    <a:pt x="40583" y="45328"/>
                  </a:cubicBezTo>
                  <a:cubicBezTo>
                    <a:pt x="48343" y="40968"/>
                    <a:pt x="53078" y="32693"/>
                    <a:pt x="52904" y="23793"/>
                  </a:cubicBezTo>
                  <a:cubicBezTo>
                    <a:pt x="52535" y="11043"/>
                    <a:pt x="42412" y="726"/>
                    <a:pt x="29671" y="114"/>
                  </a:cubicBezTo>
                  <a:cubicBezTo>
                    <a:pt x="29297" y="114"/>
                    <a:pt x="28948" y="114"/>
                    <a:pt x="28587" y="114"/>
                  </a:cubicBezTo>
                  <a:cubicBezTo>
                    <a:pt x="28225" y="114"/>
                    <a:pt x="27876" y="114"/>
                    <a:pt x="27503" y="114"/>
                  </a:cubicBezTo>
                  <a:cubicBezTo>
                    <a:pt x="14753" y="726"/>
                    <a:pt x="4626" y="11057"/>
                    <a:pt x="4269" y="23817"/>
                  </a:cubicBezTo>
                  <a:cubicBezTo>
                    <a:pt x="4096" y="32718"/>
                    <a:pt x="8830" y="40992"/>
                    <a:pt x="16591" y="45353"/>
                  </a:cubicBezTo>
                  <a:cubicBezTo>
                    <a:pt x="12612" y="46072"/>
                    <a:pt x="8831" y="47628"/>
                    <a:pt x="5498" y="49917"/>
                  </a:cubicBezTo>
                  <a:cubicBezTo>
                    <a:pt x="2604" y="51871"/>
                    <a:pt x="725" y="55008"/>
                    <a:pt x="367" y="58481"/>
                  </a:cubicBezTo>
                  <a:cubicBezTo>
                    <a:pt x="203" y="59007"/>
                    <a:pt x="118" y="59555"/>
                    <a:pt x="114" y="60107"/>
                  </a:cubicBezTo>
                  <a:lnTo>
                    <a:pt x="114" y="89338"/>
                  </a:lnTo>
                  <a:cubicBezTo>
                    <a:pt x="114" y="92212"/>
                    <a:pt x="2444" y="94541"/>
                    <a:pt x="5317" y="94541"/>
                  </a:cubicBezTo>
                  <a:lnTo>
                    <a:pt x="51844" y="94541"/>
                  </a:lnTo>
                  <a:cubicBezTo>
                    <a:pt x="54718" y="94541"/>
                    <a:pt x="57047" y="92212"/>
                    <a:pt x="57047" y="89338"/>
                  </a:cubicBezTo>
                  <a:lnTo>
                    <a:pt x="57047" y="60107"/>
                  </a:lnTo>
                  <a:cubicBezTo>
                    <a:pt x="57044" y="59548"/>
                    <a:pt x="56963" y="58993"/>
                    <a:pt x="56806" y="58457"/>
                  </a:cubicBezTo>
                  <a:close/>
                </a:path>
              </a:pathLst>
            </a:custGeom>
            <a:grpFill/>
            <a:ln w="1203" cap="flat">
              <a:noFill/>
              <a:prstDash val="solid"/>
              <a:miter/>
            </a:ln>
          </p:spPr>
          <p:txBody>
            <a:bodyPr rtlCol="0" anchor="ctr"/>
            <a:lstStyle/>
            <a:p>
              <a:endParaRPr lang="en-AU"/>
            </a:p>
          </p:txBody>
        </p:sp>
        <p:sp>
          <p:nvSpPr>
            <p:cNvPr id="35" name="Freeform: Shape 34">
              <a:extLst>
                <a:ext uri="{FF2B5EF4-FFF2-40B4-BE49-F238E27FC236}">
                  <a16:creationId xmlns:a16="http://schemas.microsoft.com/office/drawing/2014/main" id="{1B9DD376-E918-4342-B9E8-83379E5F03BB}"/>
                </a:ext>
              </a:extLst>
            </p:cNvPr>
            <p:cNvSpPr/>
            <p:nvPr/>
          </p:nvSpPr>
          <p:spPr>
            <a:xfrm>
              <a:off x="6651085" y="4201824"/>
              <a:ext cx="67448" cy="61426"/>
            </a:xfrm>
            <a:custGeom>
              <a:avLst/>
              <a:gdLst>
                <a:gd name="connsiteX0" fmla="*/ 66206 w 67447"/>
                <a:gd name="connsiteY0" fmla="*/ 8968 h 61425"/>
                <a:gd name="connsiteX1" fmla="*/ 46935 w 67447"/>
                <a:gd name="connsiteY1" fmla="*/ 272 h 61425"/>
                <a:gd name="connsiteX2" fmla="*/ 45333 w 67447"/>
                <a:gd name="connsiteY2" fmla="*/ 272 h 61425"/>
                <a:gd name="connsiteX3" fmla="*/ 37312 w 67447"/>
                <a:gd name="connsiteY3" fmla="*/ 3319 h 61425"/>
                <a:gd name="connsiteX4" fmla="*/ 36109 w 67447"/>
                <a:gd name="connsiteY4" fmla="*/ 6028 h 61425"/>
                <a:gd name="connsiteX5" fmla="*/ 37204 w 67447"/>
                <a:gd name="connsiteY5" fmla="*/ 7186 h 61425"/>
                <a:gd name="connsiteX6" fmla="*/ 48682 w 67447"/>
                <a:gd name="connsiteY6" fmla="*/ 12353 h 61425"/>
                <a:gd name="connsiteX7" fmla="*/ 1035 w 67447"/>
                <a:gd name="connsiteY7" fmla="*/ 53411 h 61425"/>
                <a:gd name="connsiteX8" fmla="*/ 2239 w 67447"/>
                <a:gd name="connsiteY8" fmla="*/ 60421 h 61425"/>
                <a:gd name="connsiteX9" fmla="*/ 5118 w 67447"/>
                <a:gd name="connsiteY9" fmla="*/ 61325 h 61425"/>
                <a:gd name="connsiteX10" fmla="*/ 9249 w 67447"/>
                <a:gd name="connsiteY10" fmla="*/ 59181 h 61425"/>
                <a:gd name="connsiteX11" fmla="*/ 51295 w 67447"/>
                <a:gd name="connsiteY11" fmla="*/ 22289 h 61425"/>
                <a:gd name="connsiteX12" fmla="*/ 46731 w 67447"/>
                <a:gd name="connsiteY12" fmla="*/ 32430 h 61425"/>
                <a:gd name="connsiteX13" fmla="*/ 47787 w 67447"/>
                <a:gd name="connsiteY13" fmla="*/ 35200 h 61425"/>
                <a:gd name="connsiteX14" fmla="*/ 49380 w 67447"/>
                <a:gd name="connsiteY14" fmla="*/ 35249 h 61425"/>
                <a:gd name="connsiteX15" fmla="*/ 57402 w 67447"/>
                <a:gd name="connsiteY15" fmla="*/ 32214 h 61425"/>
                <a:gd name="connsiteX16" fmla="*/ 58606 w 67447"/>
                <a:gd name="connsiteY16" fmla="*/ 31106 h 61425"/>
                <a:gd name="connsiteX17" fmla="*/ 67290 w 67447"/>
                <a:gd name="connsiteY17" fmla="*/ 11835 h 61425"/>
                <a:gd name="connsiteX18" fmla="*/ 66361 w 67447"/>
                <a:gd name="connsiteY18" fmla="*/ 9038 h 61425"/>
                <a:gd name="connsiteX19" fmla="*/ 66206 w 67447"/>
                <a:gd name="connsiteY19" fmla="*/ 8968 h 6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447" h="61425">
                  <a:moveTo>
                    <a:pt x="66206" y="8968"/>
                  </a:moveTo>
                  <a:lnTo>
                    <a:pt x="46935" y="272"/>
                  </a:lnTo>
                  <a:cubicBezTo>
                    <a:pt x="46422" y="61"/>
                    <a:pt x="45847" y="61"/>
                    <a:pt x="45333" y="272"/>
                  </a:cubicBezTo>
                  <a:lnTo>
                    <a:pt x="37312" y="3319"/>
                  </a:lnTo>
                  <a:cubicBezTo>
                    <a:pt x="36232" y="3735"/>
                    <a:pt x="35693" y="4948"/>
                    <a:pt x="36109" y="6028"/>
                  </a:cubicBezTo>
                  <a:cubicBezTo>
                    <a:pt x="36307" y="6543"/>
                    <a:pt x="36701" y="6959"/>
                    <a:pt x="37204" y="7186"/>
                  </a:cubicBezTo>
                  <a:lnTo>
                    <a:pt x="48682" y="12353"/>
                  </a:lnTo>
                  <a:cubicBezTo>
                    <a:pt x="29603" y="21819"/>
                    <a:pt x="13216" y="35940"/>
                    <a:pt x="1035" y="53411"/>
                  </a:cubicBezTo>
                  <a:cubicBezTo>
                    <a:pt x="-565" y="55681"/>
                    <a:pt x="-27" y="58817"/>
                    <a:pt x="2239" y="60421"/>
                  </a:cubicBezTo>
                  <a:cubicBezTo>
                    <a:pt x="3082" y="61014"/>
                    <a:pt x="4088" y="61330"/>
                    <a:pt x="5118" y="61325"/>
                  </a:cubicBezTo>
                  <a:cubicBezTo>
                    <a:pt x="6762" y="61326"/>
                    <a:pt x="8303" y="60526"/>
                    <a:pt x="9249" y="59181"/>
                  </a:cubicBezTo>
                  <a:cubicBezTo>
                    <a:pt x="20064" y="43655"/>
                    <a:pt x="34495" y="30994"/>
                    <a:pt x="51295" y="22289"/>
                  </a:cubicBezTo>
                  <a:lnTo>
                    <a:pt x="46731" y="32430"/>
                  </a:lnTo>
                  <a:cubicBezTo>
                    <a:pt x="46258" y="33487"/>
                    <a:pt x="46730" y="34727"/>
                    <a:pt x="47787" y="35200"/>
                  </a:cubicBezTo>
                  <a:cubicBezTo>
                    <a:pt x="48291" y="35425"/>
                    <a:pt x="48863" y="35443"/>
                    <a:pt x="49380" y="35249"/>
                  </a:cubicBezTo>
                  <a:lnTo>
                    <a:pt x="57402" y="32214"/>
                  </a:lnTo>
                  <a:cubicBezTo>
                    <a:pt x="57934" y="32018"/>
                    <a:pt x="58367" y="31620"/>
                    <a:pt x="58606" y="31106"/>
                  </a:cubicBezTo>
                  <a:lnTo>
                    <a:pt x="67290" y="11835"/>
                  </a:lnTo>
                  <a:cubicBezTo>
                    <a:pt x="67806" y="10806"/>
                    <a:pt x="67390" y="9554"/>
                    <a:pt x="66361" y="9038"/>
                  </a:cubicBezTo>
                  <a:cubicBezTo>
                    <a:pt x="66311" y="9013"/>
                    <a:pt x="66259" y="8989"/>
                    <a:pt x="66206" y="8968"/>
                  </a:cubicBezTo>
                  <a:close/>
                </a:path>
              </a:pathLst>
            </a:custGeom>
            <a:grpFill/>
            <a:ln w="1203" cap="flat">
              <a:noFill/>
              <a:prstDash val="solid"/>
              <a:miter/>
            </a:ln>
          </p:spPr>
          <p:txBody>
            <a:bodyPr rtlCol="0" anchor="ctr"/>
            <a:lstStyle/>
            <a:p>
              <a:endParaRPr lang="en-AU"/>
            </a:p>
          </p:txBody>
        </p:sp>
        <p:sp>
          <p:nvSpPr>
            <p:cNvPr id="36" name="Freeform: Shape 35">
              <a:extLst>
                <a:ext uri="{FF2B5EF4-FFF2-40B4-BE49-F238E27FC236}">
                  <a16:creationId xmlns:a16="http://schemas.microsoft.com/office/drawing/2014/main" id="{7EBF8D40-5374-498F-A7F4-DFD4EC7ADC76}"/>
                </a:ext>
              </a:extLst>
            </p:cNvPr>
            <p:cNvSpPr/>
            <p:nvPr/>
          </p:nvSpPr>
          <p:spPr>
            <a:xfrm>
              <a:off x="6794282" y="4205461"/>
              <a:ext cx="69857" cy="52995"/>
            </a:xfrm>
            <a:custGeom>
              <a:avLst/>
              <a:gdLst>
                <a:gd name="connsiteX0" fmla="*/ 69636 w 69856"/>
                <a:gd name="connsiteY0" fmla="*/ 29288 h 52994"/>
                <a:gd name="connsiteX1" fmla="*/ 64035 w 69856"/>
                <a:gd name="connsiteY1" fmla="*/ 21568 h 52994"/>
                <a:gd name="connsiteX2" fmla="*/ 61578 w 69856"/>
                <a:gd name="connsiteY2" fmla="*/ 21186 h 52994"/>
                <a:gd name="connsiteX3" fmla="*/ 60880 w 69856"/>
                <a:gd name="connsiteY3" fmla="*/ 22327 h 52994"/>
                <a:gd name="connsiteX4" fmla="*/ 58772 w 69856"/>
                <a:gd name="connsiteY4" fmla="*/ 35575 h 52994"/>
                <a:gd name="connsiteX5" fmla="*/ 6669 w 69856"/>
                <a:gd name="connsiteY5" fmla="*/ 346 h 52994"/>
                <a:gd name="connsiteX6" fmla="*/ 345 w 69856"/>
                <a:gd name="connsiteY6" fmla="*/ 3655 h 52994"/>
                <a:gd name="connsiteX7" fmla="*/ 3260 w 69856"/>
                <a:gd name="connsiteY7" fmla="*/ 9837 h 52994"/>
                <a:gd name="connsiteX8" fmla="*/ 49920 w 69856"/>
                <a:gd name="connsiteY8" fmla="*/ 40742 h 52994"/>
                <a:gd name="connsiteX9" fmla="*/ 38128 w 69856"/>
                <a:gd name="connsiteY9" fmla="*/ 38863 h 52994"/>
                <a:gd name="connsiteX10" fmla="*/ 36114 w 69856"/>
                <a:gd name="connsiteY10" fmla="*/ 40292 h 52994"/>
                <a:gd name="connsiteX11" fmla="*/ 36430 w 69856"/>
                <a:gd name="connsiteY11" fmla="*/ 41621 h 52994"/>
                <a:gd name="connsiteX12" fmla="*/ 42019 w 69856"/>
                <a:gd name="connsiteY12" fmla="*/ 49342 h 52994"/>
                <a:gd name="connsiteX13" fmla="*/ 43223 w 69856"/>
                <a:gd name="connsiteY13" fmla="*/ 50040 h 52994"/>
                <a:gd name="connsiteX14" fmla="*/ 64626 w 69856"/>
                <a:gd name="connsiteY14" fmla="*/ 53449 h 52994"/>
                <a:gd name="connsiteX15" fmla="*/ 66637 w 69856"/>
                <a:gd name="connsiteY15" fmla="*/ 51992 h 52994"/>
                <a:gd name="connsiteX16" fmla="*/ 70046 w 69856"/>
                <a:gd name="connsiteY16" fmla="*/ 30589 h 52994"/>
                <a:gd name="connsiteX17" fmla="*/ 69636 w 69856"/>
                <a:gd name="connsiteY17" fmla="*/ 29288 h 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9856" h="52994">
                  <a:moveTo>
                    <a:pt x="69636" y="29288"/>
                  </a:moveTo>
                  <a:lnTo>
                    <a:pt x="64035" y="21568"/>
                  </a:lnTo>
                  <a:cubicBezTo>
                    <a:pt x="63462" y="20784"/>
                    <a:pt x="62362" y="20613"/>
                    <a:pt x="61578" y="21186"/>
                  </a:cubicBezTo>
                  <a:cubicBezTo>
                    <a:pt x="61204" y="21460"/>
                    <a:pt x="60953" y="21869"/>
                    <a:pt x="60880" y="22327"/>
                  </a:cubicBezTo>
                  <a:lnTo>
                    <a:pt x="58772" y="35575"/>
                  </a:lnTo>
                  <a:cubicBezTo>
                    <a:pt x="44637" y="19644"/>
                    <a:pt x="26719" y="7528"/>
                    <a:pt x="6669" y="346"/>
                  </a:cubicBezTo>
                  <a:cubicBezTo>
                    <a:pt x="4009" y="-487"/>
                    <a:pt x="1178" y="995"/>
                    <a:pt x="345" y="3655"/>
                  </a:cubicBezTo>
                  <a:cubicBezTo>
                    <a:pt x="-438" y="6160"/>
                    <a:pt x="829" y="8848"/>
                    <a:pt x="3260" y="9837"/>
                  </a:cubicBezTo>
                  <a:cubicBezTo>
                    <a:pt x="21090" y="16201"/>
                    <a:pt x="37104" y="26808"/>
                    <a:pt x="49920" y="40742"/>
                  </a:cubicBezTo>
                  <a:lnTo>
                    <a:pt x="38128" y="38863"/>
                  </a:lnTo>
                  <a:cubicBezTo>
                    <a:pt x="37177" y="38702"/>
                    <a:pt x="36276" y="39342"/>
                    <a:pt x="36114" y="40292"/>
                  </a:cubicBezTo>
                  <a:cubicBezTo>
                    <a:pt x="36034" y="40760"/>
                    <a:pt x="36149" y="41240"/>
                    <a:pt x="36430" y="41621"/>
                  </a:cubicBezTo>
                  <a:lnTo>
                    <a:pt x="42019" y="49342"/>
                  </a:lnTo>
                  <a:cubicBezTo>
                    <a:pt x="42308" y="49729"/>
                    <a:pt x="42743" y="49982"/>
                    <a:pt x="43223" y="50040"/>
                  </a:cubicBezTo>
                  <a:lnTo>
                    <a:pt x="64626" y="53449"/>
                  </a:lnTo>
                  <a:cubicBezTo>
                    <a:pt x="65582" y="53594"/>
                    <a:pt x="66477" y="52945"/>
                    <a:pt x="66637" y="51992"/>
                  </a:cubicBezTo>
                  <a:lnTo>
                    <a:pt x="70046" y="30589"/>
                  </a:lnTo>
                  <a:cubicBezTo>
                    <a:pt x="70087" y="30118"/>
                    <a:pt x="69940" y="29650"/>
                    <a:pt x="69636" y="29288"/>
                  </a:cubicBezTo>
                  <a:close/>
                </a:path>
              </a:pathLst>
            </a:custGeom>
            <a:grpFill/>
            <a:ln w="1203" cap="flat">
              <a:noFill/>
              <a:prstDash val="solid"/>
              <a:miter/>
            </a:ln>
          </p:spPr>
          <p:txBody>
            <a:bodyPr rtlCol="0" anchor="ctr"/>
            <a:lstStyle/>
            <a:p>
              <a:endParaRPr lang="en-AU"/>
            </a:p>
          </p:txBody>
        </p:sp>
        <p:sp>
          <p:nvSpPr>
            <p:cNvPr id="37" name="Freeform: Shape 36">
              <a:extLst>
                <a:ext uri="{FF2B5EF4-FFF2-40B4-BE49-F238E27FC236}">
                  <a16:creationId xmlns:a16="http://schemas.microsoft.com/office/drawing/2014/main" id="{A047CF24-F722-4F24-BD16-BD9130FA358C}"/>
                </a:ext>
              </a:extLst>
            </p:cNvPr>
            <p:cNvSpPr/>
            <p:nvPr/>
          </p:nvSpPr>
          <p:spPr>
            <a:xfrm>
              <a:off x="6642719" y="4376850"/>
              <a:ext cx="72266" cy="60221"/>
            </a:xfrm>
            <a:custGeom>
              <a:avLst/>
              <a:gdLst>
                <a:gd name="connsiteX0" fmla="*/ 70092 w 72265"/>
                <a:gd name="connsiteY0" fmla="*/ 51052 h 60221"/>
                <a:gd name="connsiteX1" fmla="*/ 21011 w 72265"/>
                <a:gd name="connsiteY1" fmla="*/ 14004 h 60221"/>
                <a:gd name="connsiteX2" fmla="*/ 31851 w 72265"/>
                <a:gd name="connsiteY2" fmla="*/ 16702 h 60221"/>
                <a:gd name="connsiteX3" fmla="*/ 34375 w 72265"/>
                <a:gd name="connsiteY3" fmla="*/ 15149 h 60221"/>
                <a:gd name="connsiteX4" fmla="*/ 34139 w 72265"/>
                <a:gd name="connsiteY4" fmla="*/ 13595 h 60221"/>
                <a:gd name="connsiteX5" fmla="*/ 29695 w 72265"/>
                <a:gd name="connsiteY5" fmla="*/ 6223 h 60221"/>
                <a:gd name="connsiteX6" fmla="*/ 28406 w 72265"/>
                <a:gd name="connsiteY6" fmla="*/ 5284 h 60221"/>
                <a:gd name="connsiteX7" fmla="*/ 7835 w 72265"/>
                <a:gd name="connsiteY7" fmla="*/ 177 h 60221"/>
                <a:gd name="connsiteX8" fmla="*/ 5306 w 72265"/>
                <a:gd name="connsiteY8" fmla="*/ 1691 h 60221"/>
                <a:gd name="connsiteX9" fmla="*/ 5305 w 72265"/>
                <a:gd name="connsiteY9" fmla="*/ 1695 h 60221"/>
                <a:gd name="connsiteX10" fmla="*/ 175 w 72265"/>
                <a:gd name="connsiteY10" fmla="*/ 22242 h 60221"/>
                <a:gd name="connsiteX11" fmla="*/ 415 w 72265"/>
                <a:gd name="connsiteY11" fmla="*/ 23820 h 60221"/>
                <a:gd name="connsiteX12" fmla="*/ 4860 w 72265"/>
                <a:gd name="connsiteY12" fmla="*/ 31191 h 60221"/>
                <a:gd name="connsiteX13" fmla="*/ 7721 w 72265"/>
                <a:gd name="connsiteY13" fmla="*/ 31897 h 60221"/>
                <a:gd name="connsiteX14" fmla="*/ 8666 w 72265"/>
                <a:gd name="connsiteY14" fmla="*/ 30613 h 60221"/>
                <a:gd name="connsiteX15" fmla="*/ 11701 w 72265"/>
                <a:gd name="connsiteY15" fmla="*/ 18340 h 60221"/>
                <a:gd name="connsiteX16" fmla="*/ 66358 w 72265"/>
                <a:gd name="connsiteY16" fmla="*/ 60375 h 60221"/>
                <a:gd name="connsiteX17" fmla="*/ 68225 w 72265"/>
                <a:gd name="connsiteY17" fmla="*/ 60736 h 60221"/>
                <a:gd name="connsiteX18" fmla="*/ 73233 w 72265"/>
                <a:gd name="connsiteY18" fmla="*/ 55652 h 60221"/>
                <a:gd name="connsiteX19" fmla="*/ 70092 w 72265"/>
                <a:gd name="connsiteY19" fmla="*/ 51016 h 60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265" h="60221">
                  <a:moveTo>
                    <a:pt x="70092" y="51052"/>
                  </a:moveTo>
                  <a:cubicBezTo>
                    <a:pt x="50697" y="43342"/>
                    <a:pt x="33741" y="30543"/>
                    <a:pt x="21011" y="14004"/>
                  </a:cubicBezTo>
                  <a:lnTo>
                    <a:pt x="31851" y="16702"/>
                  </a:lnTo>
                  <a:cubicBezTo>
                    <a:pt x="32977" y="16970"/>
                    <a:pt x="34107" y="16275"/>
                    <a:pt x="34375" y="15149"/>
                  </a:cubicBezTo>
                  <a:cubicBezTo>
                    <a:pt x="34501" y="14620"/>
                    <a:pt x="34417" y="14062"/>
                    <a:pt x="34139" y="13595"/>
                  </a:cubicBezTo>
                  <a:lnTo>
                    <a:pt x="29695" y="6223"/>
                  </a:lnTo>
                  <a:cubicBezTo>
                    <a:pt x="29406" y="5753"/>
                    <a:pt x="28943" y="5415"/>
                    <a:pt x="28406" y="5284"/>
                  </a:cubicBezTo>
                  <a:lnTo>
                    <a:pt x="7835" y="177"/>
                  </a:lnTo>
                  <a:cubicBezTo>
                    <a:pt x="6719" y="-103"/>
                    <a:pt x="5587" y="575"/>
                    <a:pt x="5306" y="1691"/>
                  </a:cubicBezTo>
                  <a:cubicBezTo>
                    <a:pt x="5306" y="1692"/>
                    <a:pt x="5306" y="1694"/>
                    <a:pt x="5305" y="1695"/>
                  </a:cubicBezTo>
                  <a:lnTo>
                    <a:pt x="175" y="22242"/>
                  </a:lnTo>
                  <a:cubicBezTo>
                    <a:pt x="42" y="22779"/>
                    <a:pt x="129" y="23347"/>
                    <a:pt x="415" y="23820"/>
                  </a:cubicBezTo>
                  <a:lnTo>
                    <a:pt x="4860" y="31191"/>
                  </a:lnTo>
                  <a:cubicBezTo>
                    <a:pt x="5455" y="32176"/>
                    <a:pt x="6736" y="32492"/>
                    <a:pt x="7721" y="31897"/>
                  </a:cubicBezTo>
                  <a:cubicBezTo>
                    <a:pt x="8194" y="31611"/>
                    <a:pt x="8533" y="31149"/>
                    <a:pt x="8666" y="30613"/>
                  </a:cubicBezTo>
                  <a:lnTo>
                    <a:pt x="11701" y="18340"/>
                  </a:lnTo>
                  <a:cubicBezTo>
                    <a:pt x="25663" y="37155"/>
                    <a:pt x="44589" y="51710"/>
                    <a:pt x="66358" y="60375"/>
                  </a:cubicBezTo>
                  <a:cubicBezTo>
                    <a:pt x="66952" y="60611"/>
                    <a:pt x="67585" y="60734"/>
                    <a:pt x="68225" y="60736"/>
                  </a:cubicBezTo>
                  <a:cubicBezTo>
                    <a:pt x="71012" y="60715"/>
                    <a:pt x="73254" y="58439"/>
                    <a:pt x="73233" y="55652"/>
                  </a:cubicBezTo>
                  <a:cubicBezTo>
                    <a:pt x="73218" y="53614"/>
                    <a:pt x="71979" y="51785"/>
                    <a:pt x="70092" y="51016"/>
                  </a:cubicBezTo>
                  <a:close/>
                </a:path>
              </a:pathLst>
            </a:custGeom>
            <a:grpFill/>
            <a:ln w="1203" cap="flat">
              <a:noFill/>
              <a:prstDash val="solid"/>
              <a:miter/>
            </a:ln>
          </p:spPr>
          <p:txBody>
            <a:bodyPr rtlCol="0" anchor="ctr"/>
            <a:lstStyle/>
            <a:p>
              <a:endParaRPr lang="en-AU"/>
            </a:p>
          </p:txBody>
        </p:sp>
        <p:sp>
          <p:nvSpPr>
            <p:cNvPr id="38" name="Freeform: Shape 37">
              <a:extLst>
                <a:ext uri="{FF2B5EF4-FFF2-40B4-BE49-F238E27FC236}">
                  <a16:creationId xmlns:a16="http://schemas.microsoft.com/office/drawing/2014/main" id="{1013CE5F-E523-4186-9664-3FD8BC1FC8C0}"/>
                </a:ext>
              </a:extLst>
            </p:cNvPr>
            <p:cNvSpPr/>
            <p:nvPr/>
          </p:nvSpPr>
          <p:spPr>
            <a:xfrm>
              <a:off x="6799778" y="4374268"/>
              <a:ext cx="66243" cy="67448"/>
            </a:xfrm>
            <a:custGeom>
              <a:avLst/>
              <a:gdLst>
                <a:gd name="connsiteX0" fmla="*/ 63815 w 66243"/>
                <a:gd name="connsiteY0" fmla="*/ 736 h 67447"/>
                <a:gd name="connsiteX1" fmla="*/ 56979 w 66243"/>
                <a:gd name="connsiteY1" fmla="*/ 2727 h 67447"/>
                <a:gd name="connsiteX2" fmla="*/ 56974 w 66243"/>
                <a:gd name="connsiteY2" fmla="*/ 2736 h 67447"/>
                <a:gd name="connsiteX3" fmla="*/ 15626 w 66243"/>
                <a:gd name="connsiteY3" fmla="*/ 46168 h 67447"/>
                <a:gd name="connsiteX4" fmla="*/ 20058 w 66243"/>
                <a:gd name="connsiteY4" fmla="*/ 34123 h 67447"/>
                <a:gd name="connsiteX5" fmla="*/ 19213 w 66243"/>
                <a:gd name="connsiteY5" fmla="*/ 32356 h 67447"/>
                <a:gd name="connsiteX6" fmla="*/ 18179 w 66243"/>
                <a:gd name="connsiteY6" fmla="*/ 32401 h 67447"/>
                <a:gd name="connsiteX7" fmla="*/ 8544 w 66243"/>
                <a:gd name="connsiteY7" fmla="*/ 36869 h 67447"/>
                <a:gd name="connsiteX8" fmla="*/ 7833 w 66243"/>
                <a:gd name="connsiteY8" fmla="*/ 37640 h 67447"/>
                <a:gd name="connsiteX9" fmla="*/ 197 w 66243"/>
                <a:gd name="connsiteY9" fmla="*/ 58501 h 67447"/>
                <a:gd name="connsiteX10" fmla="*/ 1016 w 66243"/>
                <a:gd name="connsiteY10" fmla="*/ 60259 h 67447"/>
                <a:gd name="connsiteX11" fmla="*/ 21865 w 66243"/>
                <a:gd name="connsiteY11" fmla="*/ 67895 h 67447"/>
                <a:gd name="connsiteX12" fmla="*/ 22925 w 66243"/>
                <a:gd name="connsiteY12" fmla="*/ 67895 h 67447"/>
                <a:gd name="connsiteX13" fmla="*/ 32560 w 66243"/>
                <a:gd name="connsiteY13" fmla="*/ 63439 h 67447"/>
                <a:gd name="connsiteX14" fmla="*/ 33205 w 66243"/>
                <a:gd name="connsiteY14" fmla="*/ 61589 h 67447"/>
                <a:gd name="connsiteX15" fmla="*/ 32452 w 66243"/>
                <a:gd name="connsiteY15" fmla="*/ 60898 h 67447"/>
                <a:gd name="connsiteX16" fmla="*/ 18974 w 66243"/>
                <a:gd name="connsiteY16" fmla="*/ 55959 h 67447"/>
                <a:gd name="connsiteX17" fmla="*/ 65814 w 66243"/>
                <a:gd name="connsiteY17" fmla="*/ 7650 h 67447"/>
                <a:gd name="connsiteX18" fmla="*/ 63910 w 66243"/>
                <a:gd name="connsiteY18" fmla="*/ 789 h 67447"/>
                <a:gd name="connsiteX19" fmla="*/ 63815 w 66243"/>
                <a:gd name="connsiteY19" fmla="*/ 736 h 6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243" h="67447">
                  <a:moveTo>
                    <a:pt x="63815" y="736"/>
                  </a:moveTo>
                  <a:cubicBezTo>
                    <a:pt x="61378" y="-602"/>
                    <a:pt x="58317" y="289"/>
                    <a:pt x="56979" y="2727"/>
                  </a:cubicBezTo>
                  <a:cubicBezTo>
                    <a:pt x="56977" y="2730"/>
                    <a:pt x="56975" y="2733"/>
                    <a:pt x="56974" y="2736"/>
                  </a:cubicBezTo>
                  <a:cubicBezTo>
                    <a:pt x="47221" y="20576"/>
                    <a:pt x="32965" y="35550"/>
                    <a:pt x="15626" y="46168"/>
                  </a:cubicBezTo>
                  <a:lnTo>
                    <a:pt x="20058" y="34123"/>
                  </a:lnTo>
                  <a:cubicBezTo>
                    <a:pt x="20313" y="33402"/>
                    <a:pt x="19935" y="32611"/>
                    <a:pt x="19213" y="32356"/>
                  </a:cubicBezTo>
                  <a:cubicBezTo>
                    <a:pt x="18876" y="32237"/>
                    <a:pt x="18505" y="32253"/>
                    <a:pt x="18179" y="32401"/>
                  </a:cubicBezTo>
                  <a:lnTo>
                    <a:pt x="8544" y="36869"/>
                  </a:lnTo>
                  <a:cubicBezTo>
                    <a:pt x="8218" y="37027"/>
                    <a:pt x="7964" y="37303"/>
                    <a:pt x="7833" y="37640"/>
                  </a:cubicBezTo>
                  <a:lnTo>
                    <a:pt x="197" y="58501"/>
                  </a:lnTo>
                  <a:cubicBezTo>
                    <a:pt x="-62" y="59212"/>
                    <a:pt x="305" y="59999"/>
                    <a:pt x="1016" y="60259"/>
                  </a:cubicBezTo>
                  <a:lnTo>
                    <a:pt x="21865" y="67895"/>
                  </a:lnTo>
                  <a:cubicBezTo>
                    <a:pt x="22204" y="68033"/>
                    <a:pt x="22585" y="68033"/>
                    <a:pt x="22925" y="67895"/>
                  </a:cubicBezTo>
                  <a:lnTo>
                    <a:pt x="32560" y="63439"/>
                  </a:lnTo>
                  <a:cubicBezTo>
                    <a:pt x="33249" y="63106"/>
                    <a:pt x="33538" y="62278"/>
                    <a:pt x="33205" y="61589"/>
                  </a:cubicBezTo>
                  <a:cubicBezTo>
                    <a:pt x="33051" y="61271"/>
                    <a:pt x="32782" y="61024"/>
                    <a:pt x="32452" y="60898"/>
                  </a:cubicBezTo>
                  <a:lnTo>
                    <a:pt x="18974" y="55959"/>
                  </a:lnTo>
                  <a:cubicBezTo>
                    <a:pt x="38666" y="44385"/>
                    <a:pt x="54853" y="27690"/>
                    <a:pt x="65814" y="7650"/>
                  </a:cubicBezTo>
                  <a:cubicBezTo>
                    <a:pt x="67183" y="5230"/>
                    <a:pt x="66331" y="2158"/>
                    <a:pt x="63910" y="789"/>
                  </a:cubicBezTo>
                  <a:cubicBezTo>
                    <a:pt x="63879" y="771"/>
                    <a:pt x="63847" y="754"/>
                    <a:pt x="63815" y="736"/>
                  </a:cubicBezTo>
                  <a:close/>
                </a:path>
              </a:pathLst>
            </a:custGeom>
            <a:grpFill/>
            <a:ln w="1203" cap="flat">
              <a:noFill/>
              <a:prstDash val="solid"/>
              <a:miter/>
            </a:ln>
          </p:spPr>
          <p:txBody>
            <a:bodyPr rtlCol="0" anchor="ctr"/>
            <a:lstStyle/>
            <a:p>
              <a:endParaRPr lang="en-AU"/>
            </a:p>
          </p:txBody>
        </p:sp>
      </p:grpSp>
    </p:spTree>
    <p:extLst>
      <p:ext uri="{BB962C8B-B14F-4D97-AF65-F5344CB8AC3E}">
        <p14:creationId xmlns:p14="http://schemas.microsoft.com/office/powerpoint/2010/main" val="12047530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B9F8B36-AB9E-0644-8E9B-E4C7664933FA}"/>
              </a:ext>
            </a:extLst>
          </p:cNvPr>
          <p:cNvSpPr>
            <a:spLocks noGrp="1"/>
          </p:cNvSpPr>
          <p:nvPr>
            <p:ph type="body" sz="quarter" idx="10"/>
          </p:nvPr>
        </p:nvSpPr>
        <p:spPr>
          <a:xfrm>
            <a:off x="342132" y="1288302"/>
            <a:ext cx="6614160" cy="2062604"/>
          </a:xfrm>
        </p:spPr>
        <p:txBody>
          <a:bodyPr lIns="91440" tIns="45720" rIns="91440" bIns="45720" numCol="1" spcCol="288000" anchor="t"/>
          <a:lstStyle/>
          <a:p>
            <a:pPr>
              <a:lnSpc>
                <a:spcPct val="100000"/>
              </a:lnSpc>
            </a:pPr>
            <a:r>
              <a:rPr lang="en-AU" sz="1600" dirty="0">
                <a:solidFill>
                  <a:srgbClr val="414042"/>
                </a:solidFill>
                <a:latin typeface="+mn-lt"/>
              </a:rPr>
              <a:t>Creation is always an object of praise: “How many are your works, Lord! In wisdom you made them all; the earth is full of your creatures.” (Psalm 104:24)</a:t>
            </a:r>
          </a:p>
          <a:p>
            <a:pPr>
              <a:lnSpc>
                <a:spcPct val="100000"/>
              </a:lnSpc>
            </a:pPr>
            <a:r>
              <a:rPr lang="en-US" sz="1600" dirty="0">
                <a:solidFill>
                  <a:srgbClr val="414042"/>
                </a:solidFill>
                <a:latin typeface="+mn-lt"/>
              </a:rPr>
              <a:t>There are also many examples in the </a:t>
            </a:r>
            <a:r>
              <a:rPr lang="en-US" sz="1600" b="1" dirty="0">
                <a:solidFill>
                  <a:srgbClr val="414042"/>
                </a:solidFill>
                <a:latin typeface="+mn-lt"/>
              </a:rPr>
              <a:t>New Testament </a:t>
            </a:r>
            <a:r>
              <a:rPr lang="en-US" sz="1600" dirty="0">
                <a:solidFill>
                  <a:srgbClr val="414042"/>
                </a:solidFill>
                <a:latin typeface="+mn-lt"/>
              </a:rPr>
              <a:t>where the Bible speaks consistently of the goodness and beauty of creation, itself called to glorify God. We are reminded to be in awe and wonder of all creation.</a:t>
            </a:r>
          </a:p>
          <a:p>
            <a:pPr>
              <a:lnSpc>
                <a:spcPct val="100000"/>
              </a:lnSpc>
            </a:pPr>
            <a:endParaRPr lang="en-AU" sz="2000" b="1" dirty="0">
              <a:latin typeface="+mn-lt"/>
            </a:endParaRPr>
          </a:p>
        </p:txBody>
      </p:sp>
      <p:sp>
        <p:nvSpPr>
          <p:cNvPr id="18" name="Title 6">
            <a:extLst>
              <a:ext uri="{FF2B5EF4-FFF2-40B4-BE49-F238E27FC236}">
                <a16:creationId xmlns:a16="http://schemas.microsoft.com/office/drawing/2014/main" id="{30A3278B-1688-45B0-A076-B3AC9048D20A}"/>
              </a:ext>
            </a:extLst>
          </p:cNvPr>
          <p:cNvSpPr>
            <a:spLocks noGrp="1"/>
          </p:cNvSpPr>
          <p:nvPr>
            <p:ph type="title"/>
          </p:nvPr>
        </p:nvSpPr>
        <p:spPr/>
        <p:txBody>
          <a:bodyPr/>
          <a:lstStyle/>
          <a:p>
            <a:r>
              <a:rPr lang="en-US" dirty="0"/>
              <a:t>Scripture analysis</a:t>
            </a:r>
          </a:p>
        </p:txBody>
      </p:sp>
      <p:pic>
        <p:nvPicPr>
          <p:cNvPr id="4" name="Picture Placeholder 3" descr="pexels-evgeny-tchebotarev-4101555.jpg" title="Grey snowy mountains with a rainbow arch above them."/>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a:xfrm>
            <a:off x="7305040" y="1292967"/>
            <a:ext cx="4659897" cy="4398134"/>
          </a:xfrm>
        </p:spPr>
      </p:pic>
      <p:sp>
        <p:nvSpPr>
          <p:cNvPr id="3" name="Text Placeholder 2"/>
          <p:cNvSpPr>
            <a:spLocks noGrp="1"/>
          </p:cNvSpPr>
          <p:nvPr>
            <p:ph type="body" sz="quarter" idx="12"/>
          </p:nvPr>
        </p:nvSpPr>
        <p:spPr>
          <a:xfrm>
            <a:off x="7305040" y="5766523"/>
            <a:ext cx="4659897" cy="256458"/>
          </a:xfrm>
        </p:spPr>
        <p:txBody>
          <a:bodyPr/>
          <a:lstStyle/>
          <a:p>
            <a:r>
              <a:rPr lang="en-US" dirty="0">
                <a:solidFill>
                  <a:srgbClr val="414042"/>
                </a:solidFill>
              </a:rPr>
              <a:t>Photo:</a:t>
            </a:r>
            <a:r>
              <a:rPr lang="en-US" dirty="0"/>
              <a:t> </a:t>
            </a:r>
            <a:r>
              <a:rPr lang="en-US" dirty="0">
                <a:hlinkClick r:id="rId4"/>
              </a:rPr>
              <a:t>Evgeny Tchebotarev from </a:t>
            </a:r>
            <a:r>
              <a:rPr lang="en-US" dirty="0">
                <a:hlinkClick r:id="rId5"/>
              </a:rPr>
              <a:t>Pexels</a:t>
            </a:r>
            <a:endParaRPr lang="en-US" dirty="0"/>
          </a:p>
        </p:txBody>
      </p:sp>
      <p:sp>
        <p:nvSpPr>
          <p:cNvPr id="19" name="Round Diagonal Corner Rectangle 5">
            <a:extLst>
              <a:ext uri="{FF2B5EF4-FFF2-40B4-BE49-F238E27FC236}">
                <a16:creationId xmlns:a16="http://schemas.microsoft.com/office/drawing/2014/main" id="{1FB23552-FF1E-4362-A3BD-2322E09BC0A0}"/>
              </a:ext>
            </a:extLst>
          </p:cNvPr>
          <p:cNvSpPr/>
          <p:nvPr/>
        </p:nvSpPr>
        <p:spPr>
          <a:xfrm>
            <a:off x="425302" y="3524874"/>
            <a:ext cx="6530990" cy="2430208"/>
          </a:xfrm>
          <a:prstGeom prst="round2DiagRect">
            <a:avLst/>
          </a:prstGeom>
          <a:noFill/>
          <a:ln w="508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950" b="1" dirty="0">
              <a:solidFill>
                <a:srgbClr val="0C244C"/>
              </a:solidFill>
              <a:latin typeface="Arial" panose="020B0604020202020204" pitchFamily="34" charset="0"/>
              <a:ea typeface="Roboto" pitchFamily="2" charset="0"/>
            </a:endParaRPr>
          </a:p>
        </p:txBody>
      </p:sp>
      <p:sp>
        <p:nvSpPr>
          <p:cNvPr id="20" name="Text Placeholder 7">
            <a:extLst>
              <a:ext uri="{FF2B5EF4-FFF2-40B4-BE49-F238E27FC236}">
                <a16:creationId xmlns:a16="http://schemas.microsoft.com/office/drawing/2014/main" id="{2428FAEC-EA53-4C16-BF3D-20AD818756E7}"/>
              </a:ext>
            </a:extLst>
          </p:cNvPr>
          <p:cNvSpPr txBox="1">
            <a:spLocks/>
          </p:cNvSpPr>
          <p:nvPr/>
        </p:nvSpPr>
        <p:spPr>
          <a:xfrm>
            <a:off x="637952" y="3765990"/>
            <a:ext cx="6087967" cy="2020852"/>
          </a:xfrm>
          <a:prstGeom prst="rect">
            <a:avLst/>
          </a:prstGeom>
        </p:spPr>
        <p:txBody>
          <a:bodyPr lIns="91440" tIns="45720" rIns="91440" bIns="45720" numCol="1" spcCol="288000" anchor="t"/>
          <a:lstStyle>
            <a:lvl1pPr marL="0" indent="0" algn="l" defTabSz="685800" rtl="0" eaLnBrk="1" latinLnBrk="0" hangingPunct="1">
              <a:lnSpc>
                <a:spcPct val="90000"/>
              </a:lnSpc>
              <a:spcBef>
                <a:spcPts val="750"/>
              </a:spcBef>
              <a:buFontTx/>
              <a:buNone/>
              <a:defRPr sz="1800" kern="1200" cap="none" baseline="0">
                <a:solidFill>
                  <a:srgbClr val="0C244C"/>
                </a:solidFill>
                <a:latin typeface="Arial"/>
                <a:ea typeface="+mn-ea"/>
                <a:cs typeface="Arial"/>
              </a:defRPr>
            </a:lvl1pPr>
            <a:lvl2pPr marL="0" indent="0" algn="l" defTabSz="685800" rtl="0" eaLnBrk="1" latinLnBrk="0" hangingPunct="1">
              <a:lnSpc>
                <a:spcPct val="90000"/>
              </a:lnSpc>
              <a:spcBef>
                <a:spcPts val="188"/>
              </a:spcBef>
              <a:buFontTx/>
              <a:buNone/>
              <a:defRPr sz="1800" kern="1200" cap="all">
                <a:solidFill>
                  <a:srgbClr val="0C244C"/>
                </a:solidFill>
                <a:latin typeface="Arial"/>
                <a:ea typeface="+mn-ea"/>
                <a:cs typeface="Arial"/>
              </a:defRPr>
            </a:lvl2pPr>
            <a:lvl3pPr marL="0" indent="-13500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3pPr>
            <a:lvl4pPr marL="324000" indent="-17145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4pPr>
            <a:lvl5pPr marL="445500" indent="-13500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spcAft>
                <a:spcPts val="1200"/>
              </a:spcAft>
            </a:pPr>
            <a:r>
              <a:rPr lang="en-AU" sz="1600" b="1" dirty="0">
                <a:solidFill>
                  <a:srgbClr val="414042"/>
                </a:solidFill>
                <a:latin typeface="+mn-lt"/>
              </a:rPr>
              <a:t>DISCUSS</a:t>
            </a:r>
            <a:endParaRPr lang="en-US" sz="1600" b="1" dirty="0">
              <a:solidFill>
                <a:srgbClr val="414042"/>
              </a:solidFill>
              <a:latin typeface="+mn-lt"/>
            </a:endParaRPr>
          </a:p>
          <a:p>
            <a:pPr>
              <a:lnSpc>
                <a:spcPct val="100000"/>
              </a:lnSpc>
            </a:pPr>
            <a:r>
              <a:rPr lang="en-US" sz="1600" b="1" dirty="0">
                <a:solidFill>
                  <a:srgbClr val="414042"/>
                </a:solidFill>
              </a:rPr>
              <a:t>Read, interpret and discuss</a:t>
            </a:r>
            <a:r>
              <a:rPr lang="en-US" sz="1600" dirty="0">
                <a:solidFill>
                  <a:srgbClr val="414042"/>
                </a:solidFill>
              </a:rPr>
              <a:t> the meaning of these verses:</a:t>
            </a:r>
          </a:p>
          <a:p>
            <a:pPr marL="285750" indent="-285750">
              <a:lnSpc>
                <a:spcPct val="100000"/>
              </a:lnSpc>
              <a:buClr>
                <a:srgbClr val="414042"/>
              </a:buClr>
              <a:buFont typeface="Arial"/>
              <a:buChar char="•"/>
            </a:pPr>
            <a:r>
              <a:rPr lang="en-US" sz="1600" dirty="0">
                <a:solidFill>
                  <a:srgbClr val="414042"/>
                </a:solidFill>
              </a:rPr>
              <a:t>Matthew 6:25-34	Learning to trust in God as nature does</a:t>
            </a:r>
          </a:p>
          <a:p>
            <a:pPr marL="285750" indent="-285750">
              <a:lnSpc>
                <a:spcPct val="100000"/>
              </a:lnSpc>
              <a:buClr>
                <a:srgbClr val="414042"/>
              </a:buClr>
              <a:buFont typeface="Arial"/>
              <a:buChar char="•"/>
            </a:pPr>
            <a:r>
              <a:rPr lang="en-US" sz="1600" dirty="0">
                <a:solidFill>
                  <a:srgbClr val="414042"/>
                </a:solidFill>
              </a:rPr>
              <a:t>Romans 1:20	We see God in creation</a:t>
            </a:r>
          </a:p>
          <a:p>
            <a:pPr marL="285750" indent="-285750">
              <a:lnSpc>
                <a:spcPct val="100000"/>
              </a:lnSpc>
              <a:buClr>
                <a:srgbClr val="414042"/>
              </a:buClr>
              <a:buFont typeface="Arial"/>
              <a:buChar char="•"/>
            </a:pPr>
            <a:r>
              <a:rPr lang="en-US" sz="1600" dirty="0">
                <a:solidFill>
                  <a:srgbClr val="414042"/>
                </a:solidFill>
              </a:rPr>
              <a:t>Revelation 21:1-5	Promise of the new creation</a:t>
            </a:r>
          </a:p>
          <a:p>
            <a:pPr marL="285750" indent="-285750">
              <a:lnSpc>
                <a:spcPct val="100000"/>
              </a:lnSpc>
              <a:buFont typeface="Arial,Sans-Serif"/>
              <a:buChar char="•"/>
            </a:pPr>
            <a:endParaRPr lang="en-US" sz="1600" dirty="0">
              <a:solidFill>
                <a:schemeClr val="bg2">
                  <a:lumMod val="25000"/>
                </a:schemeClr>
              </a:solidFill>
              <a:latin typeface="+mn-lt"/>
            </a:endParaRPr>
          </a:p>
        </p:txBody>
      </p:sp>
      <p:grpSp>
        <p:nvGrpSpPr>
          <p:cNvPr id="31" name="Group 30">
            <a:extLst>
              <a:ext uri="{FF2B5EF4-FFF2-40B4-BE49-F238E27FC236}">
                <a16:creationId xmlns:a16="http://schemas.microsoft.com/office/drawing/2014/main" id="{B7C6BF15-8A72-4523-A0CA-0F579D7BA0A1}"/>
              </a:ext>
            </a:extLst>
          </p:cNvPr>
          <p:cNvGrpSpPr>
            <a:grpSpLocks noChangeAspect="1"/>
          </p:cNvGrpSpPr>
          <p:nvPr/>
        </p:nvGrpSpPr>
        <p:grpSpPr>
          <a:xfrm>
            <a:off x="2599830" y="3678120"/>
            <a:ext cx="395677" cy="468000"/>
            <a:chOff x="6616511" y="4140316"/>
            <a:chExt cx="276560" cy="327110"/>
          </a:xfrm>
          <a:solidFill>
            <a:srgbClr val="414042"/>
          </a:solidFill>
        </p:grpSpPr>
        <p:sp>
          <p:nvSpPr>
            <p:cNvPr id="32" name="Freeform: Shape 31">
              <a:extLst>
                <a:ext uri="{FF2B5EF4-FFF2-40B4-BE49-F238E27FC236}">
                  <a16:creationId xmlns:a16="http://schemas.microsoft.com/office/drawing/2014/main" id="{CBB965AD-9DA3-4523-B3DC-0659937968CF}"/>
                </a:ext>
              </a:extLst>
            </p:cNvPr>
            <p:cNvSpPr/>
            <p:nvPr/>
          </p:nvSpPr>
          <p:spPr>
            <a:xfrm>
              <a:off x="6727378" y="4140316"/>
              <a:ext cx="56608" cy="93945"/>
            </a:xfrm>
            <a:custGeom>
              <a:avLst/>
              <a:gdLst>
                <a:gd name="connsiteX0" fmla="*/ 56818 w 56608"/>
                <a:gd name="connsiteY0" fmla="*/ 58493 h 93945"/>
                <a:gd name="connsiteX1" fmla="*/ 51688 w 56608"/>
                <a:gd name="connsiteY1" fmla="*/ 49917 h 93945"/>
                <a:gd name="connsiteX2" fmla="*/ 40595 w 56608"/>
                <a:gd name="connsiteY2" fmla="*/ 45352 h 93945"/>
                <a:gd name="connsiteX3" fmla="*/ 52916 w 56608"/>
                <a:gd name="connsiteY3" fmla="*/ 23817 h 93945"/>
                <a:gd name="connsiteX4" fmla="*/ 29671 w 56608"/>
                <a:gd name="connsiteY4" fmla="*/ 114 h 93945"/>
                <a:gd name="connsiteX5" fmla="*/ 28599 w 56608"/>
                <a:gd name="connsiteY5" fmla="*/ 114 h 93945"/>
                <a:gd name="connsiteX6" fmla="*/ 27515 w 56608"/>
                <a:gd name="connsiteY6" fmla="*/ 114 h 93945"/>
                <a:gd name="connsiteX7" fmla="*/ 4281 w 56608"/>
                <a:gd name="connsiteY7" fmla="*/ 23817 h 93945"/>
                <a:gd name="connsiteX8" fmla="*/ 16591 w 56608"/>
                <a:gd name="connsiteY8" fmla="*/ 45353 h 93945"/>
                <a:gd name="connsiteX9" fmla="*/ 5498 w 56608"/>
                <a:gd name="connsiteY9" fmla="*/ 49917 h 93945"/>
                <a:gd name="connsiteX10" fmla="*/ 379 w 56608"/>
                <a:gd name="connsiteY10" fmla="*/ 58493 h 93945"/>
                <a:gd name="connsiteX11" fmla="*/ 114 w 56608"/>
                <a:gd name="connsiteY11" fmla="*/ 60119 h 93945"/>
                <a:gd name="connsiteX12" fmla="*/ 114 w 56608"/>
                <a:gd name="connsiteY12" fmla="*/ 89338 h 93945"/>
                <a:gd name="connsiteX13" fmla="*/ 5317 w 56608"/>
                <a:gd name="connsiteY13" fmla="*/ 94541 h 93945"/>
                <a:gd name="connsiteX14" fmla="*/ 5329 w 56608"/>
                <a:gd name="connsiteY14" fmla="*/ 94541 h 93945"/>
                <a:gd name="connsiteX15" fmla="*/ 51868 w 56608"/>
                <a:gd name="connsiteY15" fmla="*/ 94541 h 93945"/>
                <a:gd name="connsiteX16" fmla="*/ 57071 w 56608"/>
                <a:gd name="connsiteY16" fmla="*/ 89362 h 93945"/>
                <a:gd name="connsiteX17" fmla="*/ 57071 w 56608"/>
                <a:gd name="connsiteY17" fmla="*/ 89338 h 93945"/>
                <a:gd name="connsiteX18" fmla="*/ 57071 w 56608"/>
                <a:gd name="connsiteY18" fmla="*/ 60119 h 93945"/>
                <a:gd name="connsiteX19" fmla="*/ 56818 w 56608"/>
                <a:gd name="connsiteY19" fmla="*/ 58493 h 9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608" h="93945">
                  <a:moveTo>
                    <a:pt x="56818" y="58493"/>
                  </a:moveTo>
                  <a:cubicBezTo>
                    <a:pt x="56461" y="55016"/>
                    <a:pt x="54582" y="51876"/>
                    <a:pt x="51688" y="49917"/>
                  </a:cubicBezTo>
                  <a:cubicBezTo>
                    <a:pt x="48349" y="47639"/>
                    <a:pt x="44570" y="46084"/>
                    <a:pt x="40595" y="45352"/>
                  </a:cubicBezTo>
                  <a:cubicBezTo>
                    <a:pt x="48354" y="40990"/>
                    <a:pt x="53087" y="32717"/>
                    <a:pt x="52916" y="23817"/>
                  </a:cubicBezTo>
                  <a:cubicBezTo>
                    <a:pt x="52553" y="11055"/>
                    <a:pt x="42423" y="726"/>
                    <a:pt x="29671" y="114"/>
                  </a:cubicBezTo>
                  <a:cubicBezTo>
                    <a:pt x="29309" y="114"/>
                    <a:pt x="28960" y="114"/>
                    <a:pt x="28599" y="114"/>
                  </a:cubicBezTo>
                  <a:cubicBezTo>
                    <a:pt x="28237" y="114"/>
                    <a:pt x="27876" y="114"/>
                    <a:pt x="27515" y="114"/>
                  </a:cubicBezTo>
                  <a:cubicBezTo>
                    <a:pt x="14765" y="726"/>
                    <a:pt x="4638" y="11057"/>
                    <a:pt x="4281" y="23817"/>
                  </a:cubicBezTo>
                  <a:cubicBezTo>
                    <a:pt x="4105" y="32715"/>
                    <a:pt x="8835" y="40989"/>
                    <a:pt x="16591" y="45353"/>
                  </a:cubicBezTo>
                  <a:cubicBezTo>
                    <a:pt x="12616" y="46087"/>
                    <a:pt x="8838" y="47642"/>
                    <a:pt x="5498" y="49917"/>
                  </a:cubicBezTo>
                  <a:cubicBezTo>
                    <a:pt x="2611" y="51881"/>
                    <a:pt x="737" y="55019"/>
                    <a:pt x="379" y="58493"/>
                  </a:cubicBezTo>
                  <a:cubicBezTo>
                    <a:pt x="211" y="59019"/>
                    <a:pt x="122" y="59567"/>
                    <a:pt x="114" y="60119"/>
                  </a:cubicBezTo>
                  <a:lnTo>
                    <a:pt x="114" y="89338"/>
                  </a:lnTo>
                  <a:cubicBezTo>
                    <a:pt x="114" y="92212"/>
                    <a:pt x="2444" y="94541"/>
                    <a:pt x="5317" y="94541"/>
                  </a:cubicBezTo>
                  <a:cubicBezTo>
                    <a:pt x="5321" y="94541"/>
                    <a:pt x="5325" y="94541"/>
                    <a:pt x="5329" y="94541"/>
                  </a:cubicBezTo>
                  <a:lnTo>
                    <a:pt x="51868" y="94541"/>
                  </a:lnTo>
                  <a:cubicBezTo>
                    <a:pt x="54735" y="94548"/>
                    <a:pt x="57065" y="92229"/>
                    <a:pt x="57071" y="89362"/>
                  </a:cubicBezTo>
                  <a:cubicBezTo>
                    <a:pt x="57071" y="89354"/>
                    <a:pt x="57071" y="89346"/>
                    <a:pt x="57071" y="89338"/>
                  </a:cubicBezTo>
                  <a:lnTo>
                    <a:pt x="57071" y="60119"/>
                  </a:lnTo>
                  <a:cubicBezTo>
                    <a:pt x="57062" y="59568"/>
                    <a:pt x="56977" y="59021"/>
                    <a:pt x="56818" y="58493"/>
                  </a:cubicBezTo>
                  <a:close/>
                </a:path>
              </a:pathLst>
            </a:custGeom>
            <a:grpFill/>
            <a:ln w="1203"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5A89A03D-02C2-4BE8-A2BE-BE2FD666F106}"/>
                </a:ext>
              </a:extLst>
            </p:cNvPr>
            <p:cNvSpPr/>
            <p:nvPr/>
          </p:nvSpPr>
          <p:spPr>
            <a:xfrm>
              <a:off x="6727378" y="4373481"/>
              <a:ext cx="56608" cy="93945"/>
            </a:xfrm>
            <a:custGeom>
              <a:avLst/>
              <a:gdLst>
                <a:gd name="connsiteX0" fmla="*/ 56818 w 56608"/>
                <a:gd name="connsiteY0" fmla="*/ 58481 h 93945"/>
                <a:gd name="connsiteX1" fmla="*/ 51688 w 56608"/>
                <a:gd name="connsiteY1" fmla="*/ 49917 h 93945"/>
                <a:gd name="connsiteX2" fmla="*/ 40595 w 56608"/>
                <a:gd name="connsiteY2" fmla="*/ 45352 h 93945"/>
                <a:gd name="connsiteX3" fmla="*/ 49797 w 56608"/>
                <a:gd name="connsiteY3" fmla="*/ 12411 h 93945"/>
                <a:gd name="connsiteX4" fmla="*/ 29671 w 56608"/>
                <a:gd name="connsiteY4" fmla="*/ 114 h 93945"/>
                <a:gd name="connsiteX5" fmla="*/ 28599 w 56608"/>
                <a:gd name="connsiteY5" fmla="*/ 114 h 93945"/>
                <a:gd name="connsiteX6" fmla="*/ 27515 w 56608"/>
                <a:gd name="connsiteY6" fmla="*/ 114 h 93945"/>
                <a:gd name="connsiteX7" fmla="*/ 4294 w 56608"/>
                <a:gd name="connsiteY7" fmla="*/ 25226 h 93945"/>
                <a:gd name="connsiteX8" fmla="*/ 16591 w 56608"/>
                <a:gd name="connsiteY8" fmla="*/ 45352 h 93945"/>
                <a:gd name="connsiteX9" fmla="*/ 5498 w 56608"/>
                <a:gd name="connsiteY9" fmla="*/ 49917 h 93945"/>
                <a:gd name="connsiteX10" fmla="*/ 379 w 56608"/>
                <a:gd name="connsiteY10" fmla="*/ 58481 h 93945"/>
                <a:gd name="connsiteX11" fmla="*/ 114 w 56608"/>
                <a:gd name="connsiteY11" fmla="*/ 60119 h 93945"/>
                <a:gd name="connsiteX12" fmla="*/ 114 w 56608"/>
                <a:gd name="connsiteY12" fmla="*/ 89338 h 93945"/>
                <a:gd name="connsiteX13" fmla="*/ 5317 w 56608"/>
                <a:gd name="connsiteY13" fmla="*/ 94541 h 93945"/>
                <a:gd name="connsiteX14" fmla="*/ 5329 w 56608"/>
                <a:gd name="connsiteY14" fmla="*/ 94541 h 93945"/>
                <a:gd name="connsiteX15" fmla="*/ 51868 w 56608"/>
                <a:gd name="connsiteY15" fmla="*/ 94541 h 93945"/>
                <a:gd name="connsiteX16" fmla="*/ 57071 w 56608"/>
                <a:gd name="connsiteY16" fmla="*/ 89362 h 93945"/>
                <a:gd name="connsiteX17" fmla="*/ 57071 w 56608"/>
                <a:gd name="connsiteY17" fmla="*/ 89338 h 93945"/>
                <a:gd name="connsiteX18" fmla="*/ 57071 w 56608"/>
                <a:gd name="connsiteY18" fmla="*/ 60119 h 93945"/>
                <a:gd name="connsiteX19" fmla="*/ 56818 w 56608"/>
                <a:gd name="connsiteY19" fmla="*/ 58481 h 9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608" h="93945">
                  <a:moveTo>
                    <a:pt x="56818" y="58481"/>
                  </a:moveTo>
                  <a:cubicBezTo>
                    <a:pt x="56461" y="55007"/>
                    <a:pt x="54581" y="51871"/>
                    <a:pt x="51688" y="49917"/>
                  </a:cubicBezTo>
                  <a:cubicBezTo>
                    <a:pt x="48351" y="47635"/>
                    <a:pt x="44572" y="46079"/>
                    <a:pt x="40595" y="45352"/>
                  </a:cubicBezTo>
                  <a:cubicBezTo>
                    <a:pt x="52233" y="38797"/>
                    <a:pt x="56353" y="24049"/>
                    <a:pt x="49797" y="12411"/>
                  </a:cubicBezTo>
                  <a:cubicBezTo>
                    <a:pt x="45677" y="5097"/>
                    <a:pt x="38059" y="442"/>
                    <a:pt x="29671" y="114"/>
                  </a:cubicBezTo>
                  <a:cubicBezTo>
                    <a:pt x="29309" y="114"/>
                    <a:pt x="28960" y="114"/>
                    <a:pt x="28599" y="114"/>
                  </a:cubicBezTo>
                  <a:cubicBezTo>
                    <a:pt x="28237" y="114"/>
                    <a:pt x="27876" y="114"/>
                    <a:pt x="27515" y="114"/>
                  </a:cubicBezTo>
                  <a:cubicBezTo>
                    <a:pt x="14168" y="636"/>
                    <a:pt x="3772" y="11879"/>
                    <a:pt x="4294" y="25226"/>
                  </a:cubicBezTo>
                  <a:cubicBezTo>
                    <a:pt x="4622" y="33614"/>
                    <a:pt x="9276" y="41232"/>
                    <a:pt x="16591" y="45352"/>
                  </a:cubicBezTo>
                  <a:cubicBezTo>
                    <a:pt x="12615" y="46082"/>
                    <a:pt x="8836" y="47637"/>
                    <a:pt x="5498" y="49917"/>
                  </a:cubicBezTo>
                  <a:cubicBezTo>
                    <a:pt x="2611" y="51876"/>
                    <a:pt x="737" y="55010"/>
                    <a:pt x="379" y="58481"/>
                  </a:cubicBezTo>
                  <a:cubicBezTo>
                    <a:pt x="211" y="59011"/>
                    <a:pt x="122" y="59563"/>
                    <a:pt x="114" y="60119"/>
                  </a:cubicBezTo>
                  <a:lnTo>
                    <a:pt x="114" y="89338"/>
                  </a:lnTo>
                  <a:cubicBezTo>
                    <a:pt x="114" y="92212"/>
                    <a:pt x="2444" y="94541"/>
                    <a:pt x="5317" y="94541"/>
                  </a:cubicBezTo>
                  <a:cubicBezTo>
                    <a:pt x="5321" y="94541"/>
                    <a:pt x="5325" y="94541"/>
                    <a:pt x="5329" y="94541"/>
                  </a:cubicBezTo>
                  <a:lnTo>
                    <a:pt x="51868" y="94541"/>
                  </a:lnTo>
                  <a:cubicBezTo>
                    <a:pt x="54735" y="94548"/>
                    <a:pt x="57065" y="92229"/>
                    <a:pt x="57071" y="89362"/>
                  </a:cubicBezTo>
                  <a:cubicBezTo>
                    <a:pt x="57071" y="89354"/>
                    <a:pt x="57071" y="89346"/>
                    <a:pt x="57071" y="89338"/>
                  </a:cubicBezTo>
                  <a:lnTo>
                    <a:pt x="57071" y="60119"/>
                  </a:lnTo>
                  <a:cubicBezTo>
                    <a:pt x="57062" y="59564"/>
                    <a:pt x="56977" y="59013"/>
                    <a:pt x="56818" y="58481"/>
                  </a:cubicBezTo>
                  <a:close/>
                </a:path>
              </a:pathLst>
            </a:custGeom>
            <a:grpFill/>
            <a:ln w="1203" cap="flat">
              <a:noFill/>
              <a:prstDash val="solid"/>
              <a:miter/>
            </a:ln>
          </p:spPr>
          <p:txBody>
            <a:bodyPr rtlCol="0" anchor="ctr"/>
            <a:lstStyle/>
            <a:p>
              <a:endParaRPr lang="en-AU"/>
            </a:p>
          </p:txBody>
        </p:sp>
        <p:sp>
          <p:nvSpPr>
            <p:cNvPr id="34" name="Freeform: Shape 33">
              <a:extLst>
                <a:ext uri="{FF2B5EF4-FFF2-40B4-BE49-F238E27FC236}">
                  <a16:creationId xmlns:a16="http://schemas.microsoft.com/office/drawing/2014/main" id="{0C6297E6-E5D0-46F6-A8B9-73DDD4E25603}"/>
                </a:ext>
              </a:extLst>
            </p:cNvPr>
            <p:cNvSpPr/>
            <p:nvPr/>
          </p:nvSpPr>
          <p:spPr>
            <a:xfrm>
              <a:off x="6836463" y="4270105"/>
              <a:ext cx="56608" cy="93945"/>
            </a:xfrm>
            <a:custGeom>
              <a:avLst/>
              <a:gdLst>
                <a:gd name="connsiteX0" fmla="*/ 56806 w 56608"/>
                <a:gd name="connsiteY0" fmla="*/ 58457 h 93945"/>
                <a:gd name="connsiteX1" fmla="*/ 51676 w 56608"/>
                <a:gd name="connsiteY1" fmla="*/ 49893 h 93945"/>
                <a:gd name="connsiteX2" fmla="*/ 40583 w 56608"/>
                <a:gd name="connsiteY2" fmla="*/ 45328 h 93945"/>
                <a:gd name="connsiteX3" fmla="*/ 52904 w 56608"/>
                <a:gd name="connsiteY3" fmla="*/ 23793 h 93945"/>
                <a:gd name="connsiteX4" fmla="*/ 29671 w 56608"/>
                <a:gd name="connsiteY4" fmla="*/ 114 h 93945"/>
                <a:gd name="connsiteX5" fmla="*/ 28587 w 56608"/>
                <a:gd name="connsiteY5" fmla="*/ 114 h 93945"/>
                <a:gd name="connsiteX6" fmla="*/ 27503 w 56608"/>
                <a:gd name="connsiteY6" fmla="*/ 114 h 93945"/>
                <a:gd name="connsiteX7" fmla="*/ 4269 w 56608"/>
                <a:gd name="connsiteY7" fmla="*/ 23817 h 93945"/>
                <a:gd name="connsiteX8" fmla="*/ 16591 w 56608"/>
                <a:gd name="connsiteY8" fmla="*/ 45353 h 93945"/>
                <a:gd name="connsiteX9" fmla="*/ 5498 w 56608"/>
                <a:gd name="connsiteY9" fmla="*/ 49917 h 93945"/>
                <a:gd name="connsiteX10" fmla="*/ 367 w 56608"/>
                <a:gd name="connsiteY10" fmla="*/ 58481 h 93945"/>
                <a:gd name="connsiteX11" fmla="*/ 114 w 56608"/>
                <a:gd name="connsiteY11" fmla="*/ 60107 h 93945"/>
                <a:gd name="connsiteX12" fmla="*/ 114 w 56608"/>
                <a:gd name="connsiteY12" fmla="*/ 89338 h 93945"/>
                <a:gd name="connsiteX13" fmla="*/ 5317 w 56608"/>
                <a:gd name="connsiteY13" fmla="*/ 94541 h 93945"/>
                <a:gd name="connsiteX14" fmla="*/ 51856 w 56608"/>
                <a:gd name="connsiteY14" fmla="*/ 94541 h 93945"/>
                <a:gd name="connsiteX15" fmla="*/ 57059 w 56608"/>
                <a:gd name="connsiteY15" fmla="*/ 89338 h 93945"/>
                <a:gd name="connsiteX16" fmla="*/ 57059 w 56608"/>
                <a:gd name="connsiteY16" fmla="*/ 60107 h 93945"/>
                <a:gd name="connsiteX17" fmla="*/ 56806 w 56608"/>
                <a:gd name="connsiteY17" fmla="*/ 58457 h 9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608" h="93945">
                  <a:moveTo>
                    <a:pt x="56806" y="58457"/>
                  </a:moveTo>
                  <a:cubicBezTo>
                    <a:pt x="56448" y="54983"/>
                    <a:pt x="54569" y="51847"/>
                    <a:pt x="51676" y="49893"/>
                  </a:cubicBezTo>
                  <a:cubicBezTo>
                    <a:pt x="48343" y="47603"/>
                    <a:pt x="44562" y="46047"/>
                    <a:pt x="40583" y="45328"/>
                  </a:cubicBezTo>
                  <a:cubicBezTo>
                    <a:pt x="48343" y="40968"/>
                    <a:pt x="53078" y="32693"/>
                    <a:pt x="52904" y="23793"/>
                  </a:cubicBezTo>
                  <a:cubicBezTo>
                    <a:pt x="52535" y="11043"/>
                    <a:pt x="42412" y="726"/>
                    <a:pt x="29671" y="114"/>
                  </a:cubicBezTo>
                  <a:cubicBezTo>
                    <a:pt x="29297" y="114"/>
                    <a:pt x="28948" y="114"/>
                    <a:pt x="28587" y="114"/>
                  </a:cubicBezTo>
                  <a:cubicBezTo>
                    <a:pt x="28225" y="114"/>
                    <a:pt x="27876" y="114"/>
                    <a:pt x="27503" y="114"/>
                  </a:cubicBezTo>
                  <a:cubicBezTo>
                    <a:pt x="14753" y="726"/>
                    <a:pt x="4626" y="11057"/>
                    <a:pt x="4269" y="23817"/>
                  </a:cubicBezTo>
                  <a:cubicBezTo>
                    <a:pt x="4096" y="32718"/>
                    <a:pt x="8830" y="40992"/>
                    <a:pt x="16591" y="45353"/>
                  </a:cubicBezTo>
                  <a:cubicBezTo>
                    <a:pt x="12612" y="46074"/>
                    <a:pt x="8832" y="47630"/>
                    <a:pt x="5498" y="49917"/>
                  </a:cubicBezTo>
                  <a:cubicBezTo>
                    <a:pt x="2604" y="51871"/>
                    <a:pt x="725" y="55008"/>
                    <a:pt x="367" y="58481"/>
                  </a:cubicBezTo>
                  <a:cubicBezTo>
                    <a:pt x="209" y="59009"/>
                    <a:pt x="124" y="59556"/>
                    <a:pt x="114" y="60107"/>
                  </a:cubicBezTo>
                  <a:lnTo>
                    <a:pt x="114" y="89338"/>
                  </a:lnTo>
                  <a:cubicBezTo>
                    <a:pt x="114" y="92212"/>
                    <a:pt x="2444" y="94541"/>
                    <a:pt x="5317" y="94541"/>
                  </a:cubicBezTo>
                  <a:lnTo>
                    <a:pt x="51856" y="94541"/>
                  </a:lnTo>
                  <a:cubicBezTo>
                    <a:pt x="54730" y="94541"/>
                    <a:pt x="57059" y="92212"/>
                    <a:pt x="57059" y="89338"/>
                  </a:cubicBezTo>
                  <a:lnTo>
                    <a:pt x="57059" y="60107"/>
                  </a:lnTo>
                  <a:cubicBezTo>
                    <a:pt x="57058" y="59547"/>
                    <a:pt x="56973" y="58991"/>
                    <a:pt x="56806" y="58457"/>
                  </a:cubicBezTo>
                  <a:close/>
                </a:path>
              </a:pathLst>
            </a:custGeom>
            <a:grpFill/>
            <a:ln w="1203" cap="flat">
              <a:noFill/>
              <a:prstDash val="solid"/>
              <a:miter/>
            </a:ln>
          </p:spPr>
          <p:txBody>
            <a:bodyPr rtlCol="0" anchor="ctr"/>
            <a:lstStyle/>
            <a:p>
              <a:endParaRPr lang="en-AU"/>
            </a:p>
          </p:txBody>
        </p:sp>
        <p:sp>
          <p:nvSpPr>
            <p:cNvPr id="35" name="Freeform: Shape 34">
              <a:extLst>
                <a:ext uri="{FF2B5EF4-FFF2-40B4-BE49-F238E27FC236}">
                  <a16:creationId xmlns:a16="http://schemas.microsoft.com/office/drawing/2014/main" id="{9CD71BCB-61A9-4B0E-A1F5-74F4D9EB7105}"/>
                </a:ext>
              </a:extLst>
            </p:cNvPr>
            <p:cNvSpPr/>
            <p:nvPr/>
          </p:nvSpPr>
          <p:spPr>
            <a:xfrm>
              <a:off x="6616511" y="4270105"/>
              <a:ext cx="56608" cy="93945"/>
            </a:xfrm>
            <a:custGeom>
              <a:avLst/>
              <a:gdLst>
                <a:gd name="connsiteX0" fmla="*/ 56806 w 56608"/>
                <a:gd name="connsiteY0" fmla="*/ 58457 h 93945"/>
                <a:gd name="connsiteX1" fmla="*/ 51676 w 56608"/>
                <a:gd name="connsiteY1" fmla="*/ 49893 h 93945"/>
                <a:gd name="connsiteX2" fmla="*/ 40583 w 56608"/>
                <a:gd name="connsiteY2" fmla="*/ 45328 h 93945"/>
                <a:gd name="connsiteX3" fmla="*/ 52904 w 56608"/>
                <a:gd name="connsiteY3" fmla="*/ 23793 h 93945"/>
                <a:gd name="connsiteX4" fmla="*/ 29671 w 56608"/>
                <a:gd name="connsiteY4" fmla="*/ 114 h 93945"/>
                <a:gd name="connsiteX5" fmla="*/ 28587 w 56608"/>
                <a:gd name="connsiteY5" fmla="*/ 114 h 93945"/>
                <a:gd name="connsiteX6" fmla="*/ 27503 w 56608"/>
                <a:gd name="connsiteY6" fmla="*/ 114 h 93945"/>
                <a:gd name="connsiteX7" fmla="*/ 4269 w 56608"/>
                <a:gd name="connsiteY7" fmla="*/ 23817 h 93945"/>
                <a:gd name="connsiteX8" fmla="*/ 16591 w 56608"/>
                <a:gd name="connsiteY8" fmla="*/ 45353 h 93945"/>
                <a:gd name="connsiteX9" fmla="*/ 5498 w 56608"/>
                <a:gd name="connsiteY9" fmla="*/ 49917 h 93945"/>
                <a:gd name="connsiteX10" fmla="*/ 367 w 56608"/>
                <a:gd name="connsiteY10" fmla="*/ 58481 h 93945"/>
                <a:gd name="connsiteX11" fmla="*/ 114 w 56608"/>
                <a:gd name="connsiteY11" fmla="*/ 60107 h 93945"/>
                <a:gd name="connsiteX12" fmla="*/ 114 w 56608"/>
                <a:gd name="connsiteY12" fmla="*/ 89338 h 93945"/>
                <a:gd name="connsiteX13" fmla="*/ 5317 w 56608"/>
                <a:gd name="connsiteY13" fmla="*/ 94541 h 93945"/>
                <a:gd name="connsiteX14" fmla="*/ 51844 w 56608"/>
                <a:gd name="connsiteY14" fmla="*/ 94541 h 93945"/>
                <a:gd name="connsiteX15" fmla="*/ 57047 w 56608"/>
                <a:gd name="connsiteY15" fmla="*/ 89338 h 93945"/>
                <a:gd name="connsiteX16" fmla="*/ 57047 w 56608"/>
                <a:gd name="connsiteY16" fmla="*/ 60107 h 93945"/>
                <a:gd name="connsiteX17" fmla="*/ 56806 w 56608"/>
                <a:gd name="connsiteY17" fmla="*/ 58457 h 9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608" h="93945">
                  <a:moveTo>
                    <a:pt x="56806" y="58457"/>
                  </a:moveTo>
                  <a:cubicBezTo>
                    <a:pt x="56448" y="54983"/>
                    <a:pt x="54569" y="51847"/>
                    <a:pt x="51676" y="49893"/>
                  </a:cubicBezTo>
                  <a:cubicBezTo>
                    <a:pt x="48342" y="47605"/>
                    <a:pt x="44561" y="46050"/>
                    <a:pt x="40583" y="45328"/>
                  </a:cubicBezTo>
                  <a:cubicBezTo>
                    <a:pt x="48343" y="40968"/>
                    <a:pt x="53078" y="32693"/>
                    <a:pt x="52904" y="23793"/>
                  </a:cubicBezTo>
                  <a:cubicBezTo>
                    <a:pt x="52535" y="11043"/>
                    <a:pt x="42412" y="726"/>
                    <a:pt x="29671" y="114"/>
                  </a:cubicBezTo>
                  <a:cubicBezTo>
                    <a:pt x="29297" y="114"/>
                    <a:pt x="28948" y="114"/>
                    <a:pt x="28587" y="114"/>
                  </a:cubicBezTo>
                  <a:cubicBezTo>
                    <a:pt x="28225" y="114"/>
                    <a:pt x="27876" y="114"/>
                    <a:pt x="27503" y="114"/>
                  </a:cubicBezTo>
                  <a:cubicBezTo>
                    <a:pt x="14753" y="726"/>
                    <a:pt x="4626" y="11057"/>
                    <a:pt x="4269" y="23817"/>
                  </a:cubicBezTo>
                  <a:cubicBezTo>
                    <a:pt x="4096" y="32718"/>
                    <a:pt x="8830" y="40992"/>
                    <a:pt x="16591" y="45353"/>
                  </a:cubicBezTo>
                  <a:cubicBezTo>
                    <a:pt x="12612" y="46072"/>
                    <a:pt x="8831" y="47628"/>
                    <a:pt x="5498" y="49917"/>
                  </a:cubicBezTo>
                  <a:cubicBezTo>
                    <a:pt x="2604" y="51871"/>
                    <a:pt x="725" y="55008"/>
                    <a:pt x="367" y="58481"/>
                  </a:cubicBezTo>
                  <a:cubicBezTo>
                    <a:pt x="203" y="59007"/>
                    <a:pt x="118" y="59555"/>
                    <a:pt x="114" y="60107"/>
                  </a:cubicBezTo>
                  <a:lnTo>
                    <a:pt x="114" y="89338"/>
                  </a:lnTo>
                  <a:cubicBezTo>
                    <a:pt x="114" y="92212"/>
                    <a:pt x="2444" y="94541"/>
                    <a:pt x="5317" y="94541"/>
                  </a:cubicBezTo>
                  <a:lnTo>
                    <a:pt x="51844" y="94541"/>
                  </a:lnTo>
                  <a:cubicBezTo>
                    <a:pt x="54718" y="94541"/>
                    <a:pt x="57047" y="92212"/>
                    <a:pt x="57047" y="89338"/>
                  </a:cubicBezTo>
                  <a:lnTo>
                    <a:pt x="57047" y="60107"/>
                  </a:lnTo>
                  <a:cubicBezTo>
                    <a:pt x="57044" y="59548"/>
                    <a:pt x="56963" y="58993"/>
                    <a:pt x="56806" y="58457"/>
                  </a:cubicBezTo>
                  <a:close/>
                </a:path>
              </a:pathLst>
            </a:custGeom>
            <a:grpFill/>
            <a:ln w="1203" cap="flat">
              <a:noFill/>
              <a:prstDash val="solid"/>
              <a:miter/>
            </a:ln>
          </p:spPr>
          <p:txBody>
            <a:bodyPr rtlCol="0" anchor="ctr"/>
            <a:lstStyle/>
            <a:p>
              <a:endParaRPr lang="en-AU"/>
            </a:p>
          </p:txBody>
        </p:sp>
        <p:sp>
          <p:nvSpPr>
            <p:cNvPr id="36" name="Freeform: Shape 35">
              <a:extLst>
                <a:ext uri="{FF2B5EF4-FFF2-40B4-BE49-F238E27FC236}">
                  <a16:creationId xmlns:a16="http://schemas.microsoft.com/office/drawing/2014/main" id="{102F3E26-F0B2-4BD8-A82B-5505A35E5CB9}"/>
                </a:ext>
              </a:extLst>
            </p:cNvPr>
            <p:cNvSpPr/>
            <p:nvPr/>
          </p:nvSpPr>
          <p:spPr>
            <a:xfrm>
              <a:off x="6651085" y="4201824"/>
              <a:ext cx="67448" cy="61426"/>
            </a:xfrm>
            <a:custGeom>
              <a:avLst/>
              <a:gdLst>
                <a:gd name="connsiteX0" fmla="*/ 66206 w 67447"/>
                <a:gd name="connsiteY0" fmla="*/ 8968 h 61425"/>
                <a:gd name="connsiteX1" fmla="*/ 46935 w 67447"/>
                <a:gd name="connsiteY1" fmla="*/ 272 h 61425"/>
                <a:gd name="connsiteX2" fmla="*/ 45333 w 67447"/>
                <a:gd name="connsiteY2" fmla="*/ 272 h 61425"/>
                <a:gd name="connsiteX3" fmla="*/ 37312 w 67447"/>
                <a:gd name="connsiteY3" fmla="*/ 3319 h 61425"/>
                <a:gd name="connsiteX4" fmla="*/ 36109 w 67447"/>
                <a:gd name="connsiteY4" fmla="*/ 6028 h 61425"/>
                <a:gd name="connsiteX5" fmla="*/ 37204 w 67447"/>
                <a:gd name="connsiteY5" fmla="*/ 7186 h 61425"/>
                <a:gd name="connsiteX6" fmla="*/ 48682 w 67447"/>
                <a:gd name="connsiteY6" fmla="*/ 12353 h 61425"/>
                <a:gd name="connsiteX7" fmla="*/ 1035 w 67447"/>
                <a:gd name="connsiteY7" fmla="*/ 53411 h 61425"/>
                <a:gd name="connsiteX8" fmla="*/ 2239 w 67447"/>
                <a:gd name="connsiteY8" fmla="*/ 60421 h 61425"/>
                <a:gd name="connsiteX9" fmla="*/ 5118 w 67447"/>
                <a:gd name="connsiteY9" fmla="*/ 61325 h 61425"/>
                <a:gd name="connsiteX10" fmla="*/ 9249 w 67447"/>
                <a:gd name="connsiteY10" fmla="*/ 59181 h 61425"/>
                <a:gd name="connsiteX11" fmla="*/ 51295 w 67447"/>
                <a:gd name="connsiteY11" fmla="*/ 22289 h 61425"/>
                <a:gd name="connsiteX12" fmla="*/ 46731 w 67447"/>
                <a:gd name="connsiteY12" fmla="*/ 32430 h 61425"/>
                <a:gd name="connsiteX13" fmla="*/ 47787 w 67447"/>
                <a:gd name="connsiteY13" fmla="*/ 35200 h 61425"/>
                <a:gd name="connsiteX14" fmla="*/ 49380 w 67447"/>
                <a:gd name="connsiteY14" fmla="*/ 35249 h 61425"/>
                <a:gd name="connsiteX15" fmla="*/ 57402 w 67447"/>
                <a:gd name="connsiteY15" fmla="*/ 32214 h 61425"/>
                <a:gd name="connsiteX16" fmla="*/ 58606 w 67447"/>
                <a:gd name="connsiteY16" fmla="*/ 31106 h 61425"/>
                <a:gd name="connsiteX17" fmla="*/ 67290 w 67447"/>
                <a:gd name="connsiteY17" fmla="*/ 11835 h 61425"/>
                <a:gd name="connsiteX18" fmla="*/ 66361 w 67447"/>
                <a:gd name="connsiteY18" fmla="*/ 9038 h 61425"/>
                <a:gd name="connsiteX19" fmla="*/ 66206 w 67447"/>
                <a:gd name="connsiteY19" fmla="*/ 8968 h 6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447" h="61425">
                  <a:moveTo>
                    <a:pt x="66206" y="8968"/>
                  </a:moveTo>
                  <a:lnTo>
                    <a:pt x="46935" y="272"/>
                  </a:lnTo>
                  <a:cubicBezTo>
                    <a:pt x="46422" y="61"/>
                    <a:pt x="45847" y="61"/>
                    <a:pt x="45333" y="272"/>
                  </a:cubicBezTo>
                  <a:lnTo>
                    <a:pt x="37312" y="3319"/>
                  </a:lnTo>
                  <a:cubicBezTo>
                    <a:pt x="36232" y="3735"/>
                    <a:pt x="35693" y="4948"/>
                    <a:pt x="36109" y="6028"/>
                  </a:cubicBezTo>
                  <a:cubicBezTo>
                    <a:pt x="36307" y="6543"/>
                    <a:pt x="36701" y="6959"/>
                    <a:pt x="37204" y="7186"/>
                  </a:cubicBezTo>
                  <a:lnTo>
                    <a:pt x="48682" y="12353"/>
                  </a:lnTo>
                  <a:cubicBezTo>
                    <a:pt x="29603" y="21819"/>
                    <a:pt x="13216" y="35940"/>
                    <a:pt x="1035" y="53411"/>
                  </a:cubicBezTo>
                  <a:cubicBezTo>
                    <a:pt x="-565" y="55681"/>
                    <a:pt x="-27" y="58817"/>
                    <a:pt x="2239" y="60421"/>
                  </a:cubicBezTo>
                  <a:cubicBezTo>
                    <a:pt x="3082" y="61014"/>
                    <a:pt x="4088" y="61330"/>
                    <a:pt x="5118" y="61325"/>
                  </a:cubicBezTo>
                  <a:cubicBezTo>
                    <a:pt x="6762" y="61326"/>
                    <a:pt x="8303" y="60526"/>
                    <a:pt x="9249" y="59181"/>
                  </a:cubicBezTo>
                  <a:cubicBezTo>
                    <a:pt x="20064" y="43655"/>
                    <a:pt x="34495" y="30994"/>
                    <a:pt x="51295" y="22289"/>
                  </a:cubicBezTo>
                  <a:lnTo>
                    <a:pt x="46731" y="32430"/>
                  </a:lnTo>
                  <a:cubicBezTo>
                    <a:pt x="46258" y="33487"/>
                    <a:pt x="46730" y="34727"/>
                    <a:pt x="47787" y="35200"/>
                  </a:cubicBezTo>
                  <a:cubicBezTo>
                    <a:pt x="48291" y="35425"/>
                    <a:pt x="48863" y="35443"/>
                    <a:pt x="49380" y="35249"/>
                  </a:cubicBezTo>
                  <a:lnTo>
                    <a:pt x="57402" y="32214"/>
                  </a:lnTo>
                  <a:cubicBezTo>
                    <a:pt x="57934" y="32018"/>
                    <a:pt x="58367" y="31620"/>
                    <a:pt x="58606" y="31106"/>
                  </a:cubicBezTo>
                  <a:lnTo>
                    <a:pt x="67290" y="11835"/>
                  </a:lnTo>
                  <a:cubicBezTo>
                    <a:pt x="67806" y="10806"/>
                    <a:pt x="67390" y="9554"/>
                    <a:pt x="66361" y="9038"/>
                  </a:cubicBezTo>
                  <a:cubicBezTo>
                    <a:pt x="66311" y="9013"/>
                    <a:pt x="66259" y="8989"/>
                    <a:pt x="66206" y="8968"/>
                  </a:cubicBezTo>
                  <a:close/>
                </a:path>
              </a:pathLst>
            </a:custGeom>
            <a:grpFill/>
            <a:ln w="1203" cap="flat">
              <a:noFill/>
              <a:prstDash val="solid"/>
              <a:miter/>
            </a:ln>
          </p:spPr>
          <p:txBody>
            <a:bodyPr rtlCol="0" anchor="ctr"/>
            <a:lstStyle/>
            <a:p>
              <a:endParaRPr lang="en-AU"/>
            </a:p>
          </p:txBody>
        </p:sp>
        <p:sp>
          <p:nvSpPr>
            <p:cNvPr id="37" name="Freeform: Shape 36">
              <a:extLst>
                <a:ext uri="{FF2B5EF4-FFF2-40B4-BE49-F238E27FC236}">
                  <a16:creationId xmlns:a16="http://schemas.microsoft.com/office/drawing/2014/main" id="{0A075550-C507-4908-A0A8-FA097500E1F9}"/>
                </a:ext>
              </a:extLst>
            </p:cNvPr>
            <p:cNvSpPr/>
            <p:nvPr/>
          </p:nvSpPr>
          <p:spPr>
            <a:xfrm>
              <a:off x="6794282" y="4205461"/>
              <a:ext cx="69857" cy="52995"/>
            </a:xfrm>
            <a:custGeom>
              <a:avLst/>
              <a:gdLst>
                <a:gd name="connsiteX0" fmla="*/ 69636 w 69856"/>
                <a:gd name="connsiteY0" fmla="*/ 29288 h 52994"/>
                <a:gd name="connsiteX1" fmla="*/ 64035 w 69856"/>
                <a:gd name="connsiteY1" fmla="*/ 21568 h 52994"/>
                <a:gd name="connsiteX2" fmla="*/ 61578 w 69856"/>
                <a:gd name="connsiteY2" fmla="*/ 21186 h 52994"/>
                <a:gd name="connsiteX3" fmla="*/ 60880 w 69856"/>
                <a:gd name="connsiteY3" fmla="*/ 22327 h 52994"/>
                <a:gd name="connsiteX4" fmla="*/ 58772 w 69856"/>
                <a:gd name="connsiteY4" fmla="*/ 35575 h 52994"/>
                <a:gd name="connsiteX5" fmla="*/ 6669 w 69856"/>
                <a:gd name="connsiteY5" fmla="*/ 346 h 52994"/>
                <a:gd name="connsiteX6" fmla="*/ 345 w 69856"/>
                <a:gd name="connsiteY6" fmla="*/ 3655 h 52994"/>
                <a:gd name="connsiteX7" fmla="*/ 3260 w 69856"/>
                <a:gd name="connsiteY7" fmla="*/ 9837 h 52994"/>
                <a:gd name="connsiteX8" fmla="*/ 49920 w 69856"/>
                <a:gd name="connsiteY8" fmla="*/ 40742 h 52994"/>
                <a:gd name="connsiteX9" fmla="*/ 38128 w 69856"/>
                <a:gd name="connsiteY9" fmla="*/ 38863 h 52994"/>
                <a:gd name="connsiteX10" fmla="*/ 36114 w 69856"/>
                <a:gd name="connsiteY10" fmla="*/ 40292 h 52994"/>
                <a:gd name="connsiteX11" fmla="*/ 36430 w 69856"/>
                <a:gd name="connsiteY11" fmla="*/ 41621 h 52994"/>
                <a:gd name="connsiteX12" fmla="*/ 42019 w 69856"/>
                <a:gd name="connsiteY12" fmla="*/ 49342 h 52994"/>
                <a:gd name="connsiteX13" fmla="*/ 43223 w 69856"/>
                <a:gd name="connsiteY13" fmla="*/ 50040 h 52994"/>
                <a:gd name="connsiteX14" fmla="*/ 64626 w 69856"/>
                <a:gd name="connsiteY14" fmla="*/ 53449 h 52994"/>
                <a:gd name="connsiteX15" fmla="*/ 66637 w 69856"/>
                <a:gd name="connsiteY15" fmla="*/ 51992 h 52994"/>
                <a:gd name="connsiteX16" fmla="*/ 70046 w 69856"/>
                <a:gd name="connsiteY16" fmla="*/ 30589 h 52994"/>
                <a:gd name="connsiteX17" fmla="*/ 69636 w 69856"/>
                <a:gd name="connsiteY17" fmla="*/ 29288 h 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9856" h="52994">
                  <a:moveTo>
                    <a:pt x="69636" y="29288"/>
                  </a:moveTo>
                  <a:lnTo>
                    <a:pt x="64035" y="21568"/>
                  </a:lnTo>
                  <a:cubicBezTo>
                    <a:pt x="63462" y="20784"/>
                    <a:pt x="62362" y="20613"/>
                    <a:pt x="61578" y="21186"/>
                  </a:cubicBezTo>
                  <a:cubicBezTo>
                    <a:pt x="61204" y="21460"/>
                    <a:pt x="60953" y="21869"/>
                    <a:pt x="60880" y="22327"/>
                  </a:cubicBezTo>
                  <a:lnTo>
                    <a:pt x="58772" y="35575"/>
                  </a:lnTo>
                  <a:cubicBezTo>
                    <a:pt x="44637" y="19644"/>
                    <a:pt x="26719" y="7528"/>
                    <a:pt x="6669" y="346"/>
                  </a:cubicBezTo>
                  <a:cubicBezTo>
                    <a:pt x="4009" y="-487"/>
                    <a:pt x="1178" y="995"/>
                    <a:pt x="345" y="3655"/>
                  </a:cubicBezTo>
                  <a:cubicBezTo>
                    <a:pt x="-438" y="6160"/>
                    <a:pt x="829" y="8848"/>
                    <a:pt x="3260" y="9837"/>
                  </a:cubicBezTo>
                  <a:cubicBezTo>
                    <a:pt x="21090" y="16201"/>
                    <a:pt x="37104" y="26808"/>
                    <a:pt x="49920" y="40742"/>
                  </a:cubicBezTo>
                  <a:lnTo>
                    <a:pt x="38128" y="38863"/>
                  </a:lnTo>
                  <a:cubicBezTo>
                    <a:pt x="37177" y="38702"/>
                    <a:pt x="36276" y="39342"/>
                    <a:pt x="36114" y="40292"/>
                  </a:cubicBezTo>
                  <a:cubicBezTo>
                    <a:pt x="36034" y="40760"/>
                    <a:pt x="36149" y="41240"/>
                    <a:pt x="36430" y="41621"/>
                  </a:cubicBezTo>
                  <a:lnTo>
                    <a:pt x="42019" y="49342"/>
                  </a:lnTo>
                  <a:cubicBezTo>
                    <a:pt x="42308" y="49729"/>
                    <a:pt x="42743" y="49982"/>
                    <a:pt x="43223" y="50040"/>
                  </a:cubicBezTo>
                  <a:lnTo>
                    <a:pt x="64626" y="53449"/>
                  </a:lnTo>
                  <a:cubicBezTo>
                    <a:pt x="65582" y="53594"/>
                    <a:pt x="66477" y="52945"/>
                    <a:pt x="66637" y="51992"/>
                  </a:cubicBezTo>
                  <a:lnTo>
                    <a:pt x="70046" y="30589"/>
                  </a:lnTo>
                  <a:cubicBezTo>
                    <a:pt x="70087" y="30118"/>
                    <a:pt x="69940" y="29650"/>
                    <a:pt x="69636" y="29288"/>
                  </a:cubicBezTo>
                  <a:close/>
                </a:path>
              </a:pathLst>
            </a:custGeom>
            <a:grpFill/>
            <a:ln w="1203" cap="flat">
              <a:noFill/>
              <a:prstDash val="solid"/>
              <a:miter/>
            </a:ln>
          </p:spPr>
          <p:txBody>
            <a:bodyPr rtlCol="0" anchor="ctr"/>
            <a:lstStyle/>
            <a:p>
              <a:endParaRPr lang="en-AU"/>
            </a:p>
          </p:txBody>
        </p:sp>
        <p:sp>
          <p:nvSpPr>
            <p:cNvPr id="38" name="Freeform: Shape 37">
              <a:extLst>
                <a:ext uri="{FF2B5EF4-FFF2-40B4-BE49-F238E27FC236}">
                  <a16:creationId xmlns:a16="http://schemas.microsoft.com/office/drawing/2014/main" id="{B7A611D2-F085-45B1-A467-CD88BC578600}"/>
                </a:ext>
              </a:extLst>
            </p:cNvPr>
            <p:cNvSpPr/>
            <p:nvPr/>
          </p:nvSpPr>
          <p:spPr>
            <a:xfrm>
              <a:off x="6642719" y="4376850"/>
              <a:ext cx="72266" cy="60221"/>
            </a:xfrm>
            <a:custGeom>
              <a:avLst/>
              <a:gdLst>
                <a:gd name="connsiteX0" fmla="*/ 70092 w 72265"/>
                <a:gd name="connsiteY0" fmla="*/ 51052 h 60221"/>
                <a:gd name="connsiteX1" fmla="*/ 21011 w 72265"/>
                <a:gd name="connsiteY1" fmla="*/ 14004 h 60221"/>
                <a:gd name="connsiteX2" fmla="*/ 31851 w 72265"/>
                <a:gd name="connsiteY2" fmla="*/ 16702 h 60221"/>
                <a:gd name="connsiteX3" fmla="*/ 34375 w 72265"/>
                <a:gd name="connsiteY3" fmla="*/ 15149 h 60221"/>
                <a:gd name="connsiteX4" fmla="*/ 34139 w 72265"/>
                <a:gd name="connsiteY4" fmla="*/ 13595 h 60221"/>
                <a:gd name="connsiteX5" fmla="*/ 29695 w 72265"/>
                <a:gd name="connsiteY5" fmla="*/ 6223 h 60221"/>
                <a:gd name="connsiteX6" fmla="*/ 28406 w 72265"/>
                <a:gd name="connsiteY6" fmla="*/ 5284 h 60221"/>
                <a:gd name="connsiteX7" fmla="*/ 7835 w 72265"/>
                <a:gd name="connsiteY7" fmla="*/ 177 h 60221"/>
                <a:gd name="connsiteX8" fmla="*/ 5306 w 72265"/>
                <a:gd name="connsiteY8" fmla="*/ 1691 h 60221"/>
                <a:gd name="connsiteX9" fmla="*/ 5305 w 72265"/>
                <a:gd name="connsiteY9" fmla="*/ 1695 h 60221"/>
                <a:gd name="connsiteX10" fmla="*/ 175 w 72265"/>
                <a:gd name="connsiteY10" fmla="*/ 22242 h 60221"/>
                <a:gd name="connsiteX11" fmla="*/ 415 w 72265"/>
                <a:gd name="connsiteY11" fmla="*/ 23820 h 60221"/>
                <a:gd name="connsiteX12" fmla="*/ 4860 w 72265"/>
                <a:gd name="connsiteY12" fmla="*/ 31191 h 60221"/>
                <a:gd name="connsiteX13" fmla="*/ 7721 w 72265"/>
                <a:gd name="connsiteY13" fmla="*/ 31897 h 60221"/>
                <a:gd name="connsiteX14" fmla="*/ 8666 w 72265"/>
                <a:gd name="connsiteY14" fmla="*/ 30613 h 60221"/>
                <a:gd name="connsiteX15" fmla="*/ 11701 w 72265"/>
                <a:gd name="connsiteY15" fmla="*/ 18340 h 60221"/>
                <a:gd name="connsiteX16" fmla="*/ 66358 w 72265"/>
                <a:gd name="connsiteY16" fmla="*/ 60375 h 60221"/>
                <a:gd name="connsiteX17" fmla="*/ 68225 w 72265"/>
                <a:gd name="connsiteY17" fmla="*/ 60736 h 60221"/>
                <a:gd name="connsiteX18" fmla="*/ 73233 w 72265"/>
                <a:gd name="connsiteY18" fmla="*/ 55652 h 60221"/>
                <a:gd name="connsiteX19" fmla="*/ 70092 w 72265"/>
                <a:gd name="connsiteY19" fmla="*/ 51016 h 60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265" h="60221">
                  <a:moveTo>
                    <a:pt x="70092" y="51052"/>
                  </a:moveTo>
                  <a:cubicBezTo>
                    <a:pt x="50697" y="43342"/>
                    <a:pt x="33741" y="30543"/>
                    <a:pt x="21011" y="14004"/>
                  </a:cubicBezTo>
                  <a:lnTo>
                    <a:pt x="31851" y="16702"/>
                  </a:lnTo>
                  <a:cubicBezTo>
                    <a:pt x="32977" y="16970"/>
                    <a:pt x="34107" y="16275"/>
                    <a:pt x="34375" y="15149"/>
                  </a:cubicBezTo>
                  <a:cubicBezTo>
                    <a:pt x="34501" y="14620"/>
                    <a:pt x="34417" y="14062"/>
                    <a:pt x="34139" y="13595"/>
                  </a:cubicBezTo>
                  <a:lnTo>
                    <a:pt x="29695" y="6223"/>
                  </a:lnTo>
                  <a:cubicBezTo>
                    <a:pt x="29406" y="5753"/>
                    <a:pt x="28943" y="5415"/>
                    <a:pt x="28406" y="5284"/>
                  </a:cubicBezTo>
                  <a:lnTo>
                    <a:pt x="7835" y="177"/>
                  </a:lnTo>
                  <a:cubicBezTo>
                    <a:pt x="6719" y="-103"/>
                    <a:pt x="5587" y="575"/>
                    <a:pt x="5306" y="1691"/>
                  </a:cubicBezTo>
                  <a:cubicBezTo>
                    <a:pt x="5306" y="1692"/>
                    <a:pt x="5306" y="1694"/>
                    <a:pt x="5305" y="1695"/>
                  </a:cubicBezTo>
                  <a:lnTo>
                    <a:pt x="175" y="22242"/>
                  </a:lnTo>
                  <a:cubicBezTo>
                    <a:pt x="42" y="22779"/>
                    <a:pt x="129" y="23347"/>
                    <a:pt x="415" y="23820"/>
                  </a:cubicBezTo>
                  <a:lnTo>
                    <a:pt x="4860" y="31191"/>
                  </a:lnTo>
                  <a:cubicBezTo>
                    <a:pt x="5455" y="32176"/>
                    <a:pt x="6736" y="32492"/>
                    <a:pt x="7721" y="31897"/>
                  </a:cubicBezTo>
                  <a:cubicBezTo>
                    <a:pt x="8194" y="31611"/>
                    <a:pt x="8533" y="31149"/>
                    <a:pt x="8666" y="30613"/>
                  </a:cubicBezTo>
                  <a:lnTo>
                    <a:pt x="11701" y="18340"/>
                  </a:lnTo>
                  <a:cubicBezTo>
                    <a:pt x="25663" y="37155"/>
                    <a:pt x="44589" y="51710"/>
                    <a:pt x="66358" y="60375"/>
                  </a:cubicBezTo>
                  <a:cubicBezTo>
                    <a:pt x="66952" y="60611"/>
                    <a:pt x="67585" y="60734"/>
                    <a:pt x="68225" y="60736"/>
                  </a:cubicBezTo>
                  <a:cubicBezTo>
                    <a:pt x="71012" y="60715"/>
                    <a:pt x="73254" y="58439"/>
                    <a:pt x="73233" y="55652"/>
                  </a:cubicBezTo>
                  <a:cubicBezTo>
                    <a:pt x="73218" y="53614"/>
                    <a:pt x="71979" y="51785"/>
                    <a:pt x="70092" y="51016"/>
                  </a:cubicBezTo>
                  <a:close/>
                </a:path>
              </a:pathLst>
            </a:custGeom>
            <a:grpFill/>
            <a:ln w="1203" cap="flat">
              <a:noFill/>
              <a:prstDash val="solid"/>
              <a:miter/>
            </a:ln>
          </p:spPr>
          <p:txBody>
            <a:bodyPr rtlCol="0" anchor="ctr"/>
            <a:lstStyle/>
            <a:p>
              <a:endParaRPr lang="en-AU"/>
            </a:p>
          </p:txBody>
        </p:sp>
        <p:sp>
          <p:nvSpPr>
            <p:cNvPr id="39" name="Freeform: Shape 38">
              <a:extLst>
                <a:ext uri="{FF2B5EF4-FFF2-40B4-BE49-F238E27FC236}">
                  <a16:creationId xmlns:a16="http://schemas.microsoft.com/office/drawing/2014/main" id="{6D33E056-C11C-468F-B71F-821CD50D5D38}"/>
                </a:ext>
              </a:extLst>
            </p:cNvPr>
            <p:cNvSpPr/>
            <p:nvPr/>
          </p:nvSpPr>
          <p:spPr>
            <a:xfrm>
              <a:off x="6799778" y="4374268"/>
              <a:ext cx="66243" cy="67448"/>
            </a:xfrm>
            <a:custGeom>
              <a:avLst/>
              <a:gdLst>
                <a:gd name="connsiteX0" fmla="*/ 63815 w 66243"/>
                <a:gd name="connsiteY0" fmla="*/ 736 h 67447"/>
                <a:gd name="connsiteX1" fmla="*/ 56979 w 66243"/>
                <a:gd name="connsiteY1" fmla="*/ 2727 h 67447"/>
                <a:gd name="connsiteX2" fmla="*/ 56974 w 66243"/>
                <a:gd name="connsiteY2" fmla="*/ 2736 h 67447"/>
                <a:gd name="connsiteX3" fmla="*/ 15626 w 66243"/>
                <a:gd name="connsiteY3" fmla="*/ 46168 h 67447"/>
                <a:gd name="connsiteX4" fmla="*/ 20058 w 66243"/>
                <a:gd name="connsiteY4" fmla="*/ 34123 h 67447"/>
                <a:gd name="connsiteX5" fmla="*/ 19213 w 66243"/>
                <a:gd name="connsiteY5" fmla="*/ 32356 h 67447"/>
                <a:gd name="connsiteX6" fmla="*/ 18179 w 66243"/>
                <a:gd name="connsiteY6" fmla="*/ 32401 h 67447"/>
                <a:gd name="connsiteX7" fmla="*/ 8544 w 66243"/>
                <a:gd name="connsiteY7" fmla="*/ 36869 h 67447"/>
                <a:gd name="connsiteX8" fmla="*/ 7833 w 66243"/>
                <a:gd name="connsiteY8" fmla="*/ 37640 h 67447"/>
                <a:gd name="connsiteX9" fmla="*/ 197 w 66243"/>
                <a:gd name="connsiteY9" fmla="*/ 58501 h 67447"/>
                <a:gd name="connsiteX10" fmla="*/ 1016 w 66243"/>
                <a:gd name="connsiteY10" fmla="*/ 60259 h 67447"/>
                <a:gd name="connsiteX11" fmla="*/ 21865 w 66243"/>
                <a:gd name="connsiteY11" fmla="*/ 67895 h 67447"/>
                <a:gd name="connsiteX12" fmla="*/ 22925 w 66243"/>
                <a:gd name="connsiteY12" fmla="*/ 67895 h 67447"/>
                <a:gd name="connsiteX13" fmla="*/ 32560 w 66243"/>
                <a:gd name="connsiteY13" fmla="*/ 63439 h 67447"/>
                <a:gd name="connsiteX14" fmla="*/ 33205 w 66243"/>
                <a:gd name="connsiteY14" fmla="*/ 61589 h 67447"/>
                <a:gd name="connsiteX15" fmla="*/ 32452 w 66243"/>
                <a:gd name="connsiteY15" fmla="*/ 60898 h 67447"/>
                <a:gd name="connsiteX16" fmla="*/ 18974 w 66243"/>
                <a:gd name="connsiteY16" fmla="*/ 55959 h 67447"/>
                <a:gd name="connsiteX17" fmla="*/ 65814 w 66243"/>
                <a:gd name="connsiteY17" fmla="*/ 7650 h 67447"/>
                <a:gd name="connsiteX18" fmla="*/ 63910 w 66243"/>
                <a:gd name="connsiteY18" fmla="*/ 789 h 67447"/>
                <a:gd name="connsiteX19" fmla="*/ 63815 w 66243"/>
                <a:gd name="connsiteY19" fmla="*/ 736 h 6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243" h="67447">
                  <a:moveTo>
                    <a:pt x="63815" y="736"/>
                  </a:moveTo>
                  <a:cubicBezTo>
                    <a:pt x="61378" y="-602"/>
                    <a:pt x="58317" y="289"/>
                    <a:pt x="56979" y="2727"/>
                  </a:cubicBezTo>
                  <a:cubicBezTo>
                    <a:pt x="56977" y="2730"/>
                    <a:pt x="56975" y="2733"/>
                    <a:pt x="56974" y="2736"/>
                  </a:cubicBezTo>
                  <a:cubicBezTo>
                    <a:pt x="47221" y="20576"/>
                    <a:pt x="32965" y="35550"/>
                    <a:pt x="15626" y="46168"/>
                  </a:cubicBezTo>
                  <a:lnTo>
                    <a:pt x="20058" y="34123"/>
                  </a:lnTo>
                  <a:cubicBezTo>
                    <a:pt x="20313" y="33402"/>
                    <a:pt x="19935" y="32611"/>
                    <a:pt x="19213" y="32356"/>
                  </a:cubicBezTo>
                  <a:cubicBezTo>
                    <a:pt x="18876" y="32237"/>
                    <a:pt x="18505" y="32253"/>
                    <a:pt x="18179" y="32401"/>
                  </a:cubicBezTo>
                  <a:lnTo>
                    <a:pt x="8544" y="36869"/>
                  </a:lnTo>
                  <a:cubicBezTo>
                    <a:pt x="8218" y="37027"/>
                    <a:pt x="7964" y="37303"/>
                    <a:pt x="7833" y="37640"/>
                  </a:cubicBezTo>
                  <a:lnTo>
                    <a:pt x="197" y="58501"/>
                  </a:lnTo>
                  <a:cubicBezTo>
                    <a:pt x="-62" y="59212"/>
                    <a:pt x="305" y="59999"/>
                    <a:pt x="1016" y="60259"/>
                  </a:cubicBezTo>
                  <a:lnTo>
                    <a:pt x="21865" y="67895"/>
                  </a:lnTo>
                  <a:cubicBezTo>
                    <a:pt x="22204" y="68033"/>
                    <a:pt x="22585" y="68033"/>
                    <a:pt x="22925" y="67895"/>
                  </a:cubicBezTo>
                  <a:lnTo>
                    <a:pt x="32560" y="63439"/>
                  </a:lnTo>
                  <a:cubicBezTo>
                    <a:pt x="33249" y="63106"/>
                    <a:pt x="33538" y="62278"/>
                    <a:pt x="33205" y="61589"/>
                  </a:cubicBezTo>
                  <a:cubicBezTo>
                    <a:pt x="33051" y="61271"/>
                    <a:pt x="32782" y="61024"/>
                    <a:pt x="32452" y="60898"/>
                  </a:cubicBezTo>
                  <a:lnTo>
                    <a:pt x="18974" y="55959"/>
                  </a:lnTo>
                  <a:cubicBezTo>
                    <a:pt x="38666" y="44385"/>
                    <a:pt x="54853" y="27690"/>
                    <a:pt x="65814" y="7650"/>
                  </a:cubicBezTo>
                  <a:cubicBezTo>
                    <a:pt x="67183" y="5230"/>
                    <a:pt x="66331" y="2158"/>
                    <a:pt x="63910" y="789"/>
                  </a:cubicBezTo>
                  <a:cubicBezTo>
                    <a:pt x="63879" y="771"/>
                    <a:pt x="63847" y="754"/>
                    <a:pt x="63815" y="736"/>
                  </a:cubicBezTo>
                  <a:close/>
                </a:path>
              </a:pathLst>
            </a:custGeom>
            <a:grpFill/>
            <a:ln w="1203" cap="flat">
              <a:noFill/>
              <a:prstDash val="solid"/>
              <a:miter/>
            </a:ln>
          </p:spPr>
          <p:txBody>
            <a:bodyPr rtlCol="0" anchor="ctr"/>
            <a:lstStyle/>
            <a:p>
              <a:endParaRPr lang="en-AU"/>
            </a:p>
          </p:txBody>
        </p:sp>
      </p:grpSp>
    </p:spTree>
    <p:extLst>
      <p:ext uri="{BB962C8B-B14F-4D97-AF65-F5344CB8AC3E}">
        <p14:creationId xmlns:p14="http://schemas.microsoft.com/office/powerpoint/2010/main" val="41132046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4065F-30C9-4D79-806B-79E1455CCCCA}"/>
              </a:ext>
            </a:extLst>
          </p:cNvPr>
          <p:cNvSpPr>
            <a:spLocks noGrp="1"/>
          </p:cNvSpPr>
          <p:nvPr>
            <p:ph type="title"/>
          </p:nvPr>
        </p:nvSpPr>
        <p:spPr/>
        <p:txBody>
          <a:bodyPr/>
          <a:lstStyle/>
          <a:p>
            <a:r>
              <a:rPr lang="en-US" i="1" dirty="0" err="1">
                <a:solidFill>
                  <a:srgbClr val="762000"/>
                </a:solidFill>
              </a:rPr>
              <a:t>Laudato</a:t>
            </a:r>
            <a:r>
              <a:rPr lang="en-US" i="1" dirty="0">
                <a:solidFill>
                  <a:srgbClr val="762000"/>
                </a:solidFill>
              </a:rPr>
              <a:t> </a:t>
            </a:r>
            <a:r>
              <a:rPr lang="en-US" i="1" dirty="0" err="1">
                <a:solidFill>
                  <a:srgbClr val="762000"/>
                </a:solidFill>
              </a:rPr>
              <a:t>si</a:t>
            </a:r>
            <a:r>
              <a:rPr lang="en-US" i="1" dirty="0">
                <a:solidFill>
                  <a:srgbClr val="762000"/>
                </a:solidFill>
              </a:rPr>
              <a:t>’</a:t>
            </a:r>
          </a:p>
        </p:txBody>
      </p:sp>
      <p:sp>
        <p:nvSpPr>
          <p:cNvPr id="3" name="Text Placeholder 2">
            <a:extLst>
              <a:ext uri="{FF2B5EF4-FFF2-40B4-BE49-F238E27FC236}">
                <a16:creationId xmlns:a16="http://schemas.microsoft.com/office/drawing/2014/main" id="{A1DC24BF-B6DC-4613-B92C-A87799D06E00}"/>
              </a:ext>
            </a:extLst>
          </p:cNvPr>
          <p:cNvSpPr>
            <a:spLocks noGrp="1"/>
          </p:cNvSpPr>
          <p:nvPr>
            <p:ph type="body" sz="quarter" idx="10"/>
          </p:nvPr>
        </p:nvSpPr>
        <p:spPr>
          <a:xfrm>
            <a:off x="479376" y="1498521"/>
            <a:ext cx="5820287" cy="4450759"/>
          </a:xfrm>
        </p:spPr>
        <p:txBody>
          <a:bodyPr lIns="91440" tIns="45720" rIns="91440" bIns="45720" numCol="1" spcCol="288000" anchor="t"/>
          <a:lstStyle/>
          <a:p>
            <a:pPr>
              <a:lnSpc>
                <a:spcPct val="100000"/>
              </a:lnSpc>
              <a:spcAft>
                <a:spcPts val="600"/>
              </a:spcAft>
            </a:pPr>
            <a:r>
              <a:rPr lang="en-US" sz="1600" dirty="0">
                <a:solidFill>
                  <a:srgbClr val="414042"/>
                </a:solidFill>
                <a:latin typeface="+mn-lt"/>
                <a:ea typeface="Roboto"/>
              </a:rPr>
              <a:t>In 2015, Pope Francis published his second encyclical titled </a:t>
            </a:r>
            <a:r>
              <a:rPr lang="en-US" sz="1600" i="1" dirty="0" err="1">
                <a:latin typeface="+mn-lt"/>
                <a:ea typeface="Roboto"/>
                <a:hlinkClick r:id="rId3"/>
              </a:rPr>
              <a:t>Laudato</a:t>
            </a:r>
            <a:r>
              <a:rPr lang="en-US" sz="1600" i="1" dirty="0">
                <a:latin typeface="+mn-lt"/>
                <a:ea typeface="Roboto"/>
                <a:hlinkClick r:id="rId3"/>
              </a:rPr>
              <a:t> Si’,</a:t>
            </a:r>
            <a:r>
              <a:rPr lang="en-US" sz="1600" dirty="0">
                <a:latin typeface="+mn-lt"/>
                <a:ea typeface="Roboto"/>
              </a:rPr>
              <a:t> </a:t>
            </a:r>
            <a:r>
              <a:rPr lang="en-US" sz="1600" dirty="0">
                <a:solidFill>
                  <a:srgbClr val="414042"/>
                </a:solidFill>
                <a:latin typeface="+mn-lt"/>
                <a:ea typeface="Roboto"/>
              </a:rPr>
              <a:t>translated as ‘Praise be to you!’. </a:t>
            </a:r>
            <a:br>
              <a:rPr lang="en-US" sz="1600" dirty="0">
                <a:solidFill>
                  <a:schemeClr val="bg2">
                    <a:lumMod val="25000"/>
                  </a:schemeClr>
                </a:solidFill>
                <a:latin typeface="+mn-lt"/>
                <a:ea typeface="Roboto"/>
              </a:rPr>
            </a:br>
            <a:endParaRPr lang="en-US" sz="500" dirty="0">
              <a:solidFill>
                <a:schemeClr val="bg2">
                  <a:lumMod val="25000"/>
                </a:schemeClr>
              </a:solidFill>
              <a:latin typeface="+mn-lt"/>
            </a:endParaRPr>
          </a:p>
          <a:p>
            <a:pPr>
              <a:lnSpc>
                <a:spcPct val="100000"/>
              </a:lnSpc>
              <a:spcAft>
                <a:spcPts val="600"/>
              </a:spcAft>
            </a:pPr>
            <a:r>
              <a:rPr lang="en-US" sz="1600" b="1" dirty="0">
                <a:solidFill>
                  <a:schemeClr val="bg2">
                    <a:lumMod val="25000"/>
                  </a:schemeClr>
                </a:solidFill>
                <a:latin typeface="+mn-lt"/>
              </a:rPr>
              <a:t>	</a:t>
            </a:r>
            <a:endParaRPr lang="en-US" sz="2000" dirty="0">
              <a:solidFill>
                <a:srgbClr val="63B1A4"/>
              </a:solidFill>
              <a:latin typeface="Garamond"/>
              <a:cs typeface="Garamond"/>
            </a:endParaRPr>
          </a:p>
        </p:txBody>
      </p:sp>
      <p:grpSp>
        <p:nvGrpSpPr>
          <p:cNvPr id="25" name="Group 24">
            <a:extLst>
              <a:ext uri="{FF2B5EF4-FFF2-40B4-BE49-F238E27FC236}">
                <a16:creationId xmlns:a16="http://schemas.microsoft.com/office/drawing/2014/main" id="{3D6B7E65-10A5-47A5-BFBB-AEBA26B395F3}"/>
              </a:ext>
            </a:extLst>
          </p:cNvPr>
          <p:cNvGrpSpPr>
            <a:grpSpLocks noChangeAspect="1"/>
          </p:cNvGrpSpPr>
          <p:nvPr/>
        </p:nvGrpSpPr>
        <p:grpSpPr>
          <a:xfrm>
            <a:off x="2231361" y="3069514"/>
            <a:ext cx="458313" cy="468000"/>
            <a:chOff x="7123713" y="4147693"/>
            <a:chExt cx="309778" cy="316325"/>
          </a:xfrm>
          <a:solidFill>
            <a:srgbClr val="414042"/>
          </a:solidFill>
        </p:grpSpPr>
        <p:sp>
          <p:nvSpPr>
            <p:cNvPr id="27" name="Freeform: Shape 26">
              <a:extLst>
                <a:ext uri="{FF2B5EF4-FFF2-40B4-BE49-F238E27FC236}">
                  <a16:creationId xmlns:a16="http://schemas.microsoft.com/office/drawing/2014/main" id="{2640E16A-06F0-45A7-90E9-DF17EC4A8E79}"/>
                </a:ext>
              </a:extLst>
            </p:cNvPr>
            <p:cNvSpPr/>
            <p:nvPr/>
          </p:nvSpPr>
          <p:spPr>
            <a:xfrm>
              <a:off x="7193866" y="4219145"/>
              <a:ext cx="166211" cy="216797"/>
            </a:xfrm>
            <a:custGeom>
              <a:avLst/>
              <a:gdLst>
                <a:gd name="connsiteX0" fmla="*/ 138441 w 166210"/>
                <a:gd name="connsiteY0" fmla="*/ 21217 h 216796"/>
                <a:gd name="connsiteX1" fmla="*/ 73583 w 166210"/>
                <a:gd name="connsiteY1" fmla="*/ 645 h 216796"/>
                <a:gd name="connsiteX2" fmla="*/ 799 w 166210"/>
                <a:gd name="connsiteY2" fmla="*/ 72417 h 216796"/>
                <a:gd name="connsiteX3" fmla="*/ 35812 w 166210"/>
                <a:gd name="connsiteY3" fmla="*/ 151307 h 216796"/>
                <a:gd name="connsiteX4" fmla="*/ 38329 w 166210"/>
                <a:gd name="connsiteY4" fmla="*/ 155715 h 216796"/>
                <a:gd name="connsiteX5" fmla="*/ 38329 w 166210"/>
                <a:gd name="connsiteY5" fmla="*/ 199339 h 216796"/>
                <a:gd name="connsiteX6" fmla="*/ 56395 w 166210"/>
                <a:gd name="connsiteY6" fmla="*/ 217405 h 216796"/>
                <a:gd name="connsiteX7" fmla="*/ 109872 w 166210"/>
                <a:gd name="connsiteY7" fmla="*/ 217405 h 216796"/>
                <a:gd name="connsiteX8" fmla="*/ 127938 w 166210"/>
                <a:gd name="connsiteY8" fmla="*/ 199339 h 216796"/>
                <a:gd name="connsiteX9" fmla="*/ 127938 w 166210"/>
                <a:gd name="connsiteY9" fmla="*/ 155980 h 216796"/>
                <a:gd name="connsiteX10" fmla="*/ 130612 w 166210"/>
                <a:gd name="connsiteY10" fmla="*/ 151222 h 216796"/>
                <a:gd name="connsiteX11" fmla="*/ 151233 w 166210"/>
                <a:gd name="connsiteY11" fmla="*/ 35672 h 216796"/>
                <a:gd name="connsiteX12" fmla="*/ 138441 w 166210"/>
                <a:gd name="connsiteY12" fmla="*/ 21241 h 216796"/>
                <a:gd name="connsiteX13" fmla="*/ 57744 w 166210"/>
                <a:gd name="connsiteY13" fmla="*/ 198038 h 216796"/>
                <a:gd name="connsiteX14" fmla="*/ 57744 w 166210"/>
                <a:gd name="connsiteY14" fmla="*/ 184970 h 216796"/>
                <a:gd name="connsiteX15" fmla="*/ 108631 w 166210"/>
                <a:gd name="connsiteY15" fmla="*/ 184970 h 216796"/>
                <a:gd name="connsiteX16" fmla="*/ 108631 w 166210"/>
                <a:gd name="connsiteY16" fmla="*/ 198014 h 216796"/>
                <a:gd name="connsiteX17" fmla="*/ 119519 w 166210"/>
                <a:gd name="connsiteY17" fmla="*/ 135384 h 216796"/>
                <a:gd name="connsiteX18" fmla="*/ 108583 w 166210"/>
                <a:gd name="connsiteY18" fmla="*/ 156016 h 216796"/>
                <a:gd name="connsiteX19" fmla="*/ 108583 w 166210"/>
                <a:gd name="connsiteY19" fmla="*/ 169542 h 216796"/>
                <a:gd name="connsiteX20" fmla="*/ 57696 w 166210"/>
                <a:gd name="connsiteY20" fmla="*/ 169542 h 216796"/>
                <a:gd name="connsiteX21" fmla="*/ 57696 w 166210"/>
                <a:gd name="connsiteY21" fmla="*/ 155775 h 216796"/>
                <a:gd name="connsiteX22" fmla="*/ 46856 w 166210"/>
                <a:gd name="connsiteY22" fmla="*/ 135468 h 216796"/>
                <a:gd name="connsiteX23" fmla="*/ 30791 w 166210"/>
                <a:gd name="connsiteY23" fmla="*/ 46911 h 216796"/>
                <a:gd name="connsiteX24" fmla="*/ 75762 w 166210"/>
                <a:gd name="connsiteY24" fmla="*/ 19940 h 216796"/>
                <a:gd name="connsiteX25" fmla="*/ 146343 w 166210"/>
                <a:gd name="connsiteY25" fmla="*/ 75815 h 216796"/>
                <a:gd name="connsiteX26" fmla="*/ 119519 w 166210"/>
                <a:gd name="connsiteY26" fmla="*/ 135384 h 21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6210" h="216796">
                  <a:moveTo>
                    <a:pt x="138441" y="21217"/>
                  </a:moveTo>
                  <a:cubicBezTo>
                    <a:pt x="120726" y="5456"/>
                    <a:pt x="97143" y="-2024"/>
                    <a:pt x="73583" y="645"/>
                  </a:cubicBezTo>
                  <a:cubicBezTo>
                    <a:pt x="36101" y="4848"/>
                    <a:pt x="5496" y="35031"/>
                    <a:pt x="799" y="72417"/>
                  </a:cubicBezTo>
                  <a:cubicBezTo>
                    <a:pt x="-3171" y="103187"/>
                    <a:pt x="10330" y="133607"/>
                    <a:pt x="35812" y="151307"/>
                  </a:cubicBezTo>
                  <a:cubicBezTo>
                    <a:pt x="37330" y="152268"/>
                    <a:pt x="38272" y="153919"/>
                    <a:pt x="38329" y="155715"/>
                  </a:cubicBezTo>
                  <a:lnTo>
                    <a:pt x="38329" y="199339"/>
                  </a:lnTo>
                  <a:cubicBezTo>
                    <a:pt x="38329" y="209317"/>
                    <a:pt x="46418" y="217405"/>
                    <a:pt x="56395" y="217405"/>
                  </a:cubicBezTo>
                  <a:lnTo>
                    <a:pt x="109872" y="217405"/>
                  </a:lnTo>
                  <a:cubicBezTo>
                    <a:pt x="119850" y="217405"/>
                    <a:pt x="127938" y="209317"/>
                    <a:pt x="127938" y="199339"/>
                  </a:cubicBezTo>
                  <a:lnTo>
                    <a:pt x="127938" y="155980"/>
                  </a:lnTo>
                  <a:cubicBezTo>
                    <a:pt x="127986" y="154049"/>
                    <a:pt x="128988" y="152267"/>
                    <a:pt x="130612" y="151222"/>
                  </a:cubicBezTo>
                  <a:cubicBezTo>
                    <a:pt x="168214" y="125008"/>
                    <a:pt x="177447" y="73275"/>
                    <a:pt x="151233" y="35672"/>
                  </a:cubicBezTo>
                  <a:cubicBezTo>
                    <a:pt x="147544" y="30381"/>
                    <a:pt x="143251" y="25538"/>
                    <a:pt x="138441" y="21241"/>
                  </a:cubicBezTo>
                  <a:close/>
                  <a:moveTo>
                    <a:pt x="57744" y="198038"/>
                  </a:moveTo>
                  <a:lnTo>
                    <a:pt x="57744" y="184970"/>
                  </a:lnTo>
                  <a:lnTo>
                    <a:pt x="108631" y="184970"/>
                  </a:lnTo>
                  <a:lnTo>
                    <a:pt x="108631" y="198014"/>
                  </a:lnTo>
                  <a:close/>
                  <a:moveTo>
                    <a:pt x="119519" y="135384"/>
                  </a:moveTo>
                  <a:cubicBezTo>
                    <a:pt x="112727" y="140066"/>
                    <a:pt x="108646" y="147767"/>
                    <a:pt x="108583" y="156016"/>
                  </a:cubicBezTo>
                  <a:lnTo>
                    <a:pt x="108583" y="169542"/>
                  </a:lnTo>
                  <a:lnTo>
                    <a:pt x="57696" y="169542"/>
                  </a:lnTo>
                  <a:lnTo>
                    <a:pt x="57696" y="155775"/>
                  </a:lnTo>
                  <a:cubicBezTo>
                    <a:pt x="57625" y="147640"/>
                    <a:pt x="53576" y="140054"/>
                    <a:pt x="46856" y="135468"/>
                  </a:cubicBezTo>
                  <a:cubicBezTo>
                    <a:pt x="17965" y="115450"/>
                    <a:pt x="10773" y="75801"/>
                    <a:pt x="30791" y="46911"/>
                  </a:cubicBezTo>
                  <a:cubicBezTo>
                    <a:pt x="41209" y="31876"/>
                    <a:pt x="57593" y="22050"/>
                    <a:pt x="75762" y="19940"/>
                  </a:cubicBezTo>
                  <a:cubicBezTo>
                    <a:pt x="110682" y="15879"/>
                    <a:pt x="142282" y="40896"/>
                    <a:pt x="146343" y="75815"/>
                  </a:cubicBezTo>
                  <a:cubicBezTo>
                    <a:pt x="149050" y="99096"/>
                    <a:pt x="138745" y="121980"/>
                    <a:pt x="119519" y="135384"/>
                  </a:cubicBezTo>
                  <a:close/>
                </a:path>
              </a:pathLst>
            </a:custGeom>
            <a:grpFill/>
            <a:ln w="1203"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D50EA994-FC78-4E3C-BC0B-5C5DC4738B44}"/>
                </a:ext>
              </a:extLst>
            </p:cNvPr>
            <p:cNvSpPr/>
            <p:nvPr/>
          </p:nvSpPr>
          <p:spPr>
            <a:xfrm>
              <a:off x="7238097" y="4444747"/>
              <a:ext cx="77083" cy="19271"/>
            </a:xfrm>
            <a:custGeom>
              <a:avLst/>
              <a:gdLst>
                <a:gd name="connsiteX0" fmla="*/ 68014 w 77083"/>
                <a:gd name="connsiteY0" fmla="*/ 114 h 19270"/>
                <a:gd name="connsiteX1" fmla="*/ 9792 w 77083"/>
                <a:gd name="connsiteY1" fmla="*/ 114 h 19270"/>
                <a:gd name="connsiteX2" fmla="*/ 114 w 77083"/>
                <a:gd name="connsiteY2" fmla="*/ 9792 h 19270"/>
                <a:gd name="connsiteX3" fmla="*/ 9792 w 77083"/>
                <a:gd name="connsiteY3" fmla="*/ 19469 h 19270"/>
                <a:gd name="connsiteX4" fmla="*/ 68014 w 77083"/>
                <a:gd name="connsiteY4" fmla="*/ 19469 h 19270"/>
                <a:gd name="connsiteX5" fmla="*/ 77691 w 77083"/>
                <a:gd name="connsiteY5" fmla="*/ 9792 h 19270"/>
                <a:gd name="connsiteX6" fmla="*/ 68014 w 77083"/>
                <a:gd name="connsiteY6" fmla="*/ 114 h 1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83" h="19270">
                  <a:moveTo>
                    <a:pt x="68014" y="114"/>
                  </a:moveTo>
                  <a:lnTo>
                    <a:pt x="9792" y="114"/>
                  </a:lnTo>
                  <a:cubicBezTo>
                    <a:pt x="4447" y="114"/>
                    <a:pt x="114" y="4447"/>
                    <a:pt x="114" y="9792"/>
                  </a:cubicBezTo>
                  <a:cubicBezTo>
                    <a:pt x="114" y="15137"/>
                    <a:pt x="4447" y="19469"/>
                    <a:pt x="9792" y="19469"/>
                  </a:cubicBezTo>
                  <a:lnTo>
                    <a:pt x="68014" y="19469"/>
                  </a:lnTo>
                  <a:cubicBezTo>
                    <a:pt x="73358" y="19469"/>
                    <a:pt x="77691" y="15137"/>
                    <a:pt x="77691" y="9792"/>
                  </a:cubicBezTo>
                  <a:cubicBezTo>
                    <a:pt x="77691" y="4447"/>
                    <a:pt x="73358" y="114"/>
                    <a:pt x="68014" y="114"/>
                  </a:cubicBezTo>
                  <a:close/>
                </a:path>
              </a:pathLst>
            </a:custGeom>
            <a:grpFill/>
            <a:ln w="1203"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8B28DEC1-6DD3-4EC0-A9D8-610825580D80}"/>
                </a:ext>
              </a:extLst>
            </p:cNvPr>
            <p:cNvSpPr/>
            <p:nvPr/>
          </p:nvSpPr>
          <p:spPr>
            <a:xfrm>
              <a:off x="7123713" y="4292989"/>
              <a:ext cx="51790" cy="19271"/>
            </a:xfrm>
            <a:custGeom>
              <a:avLst/>
              <a:gdLst>
                <a:gd name="connsiteX0" fmla="*/ 51886 w 51790"/>
                <a:gd name="connsiteY0" fmla="*/ 9750 h 19270"/>
                <a:gd name="connsiteX1" fmla="*/ 42251 w 51790"/>
                <a:gd name="connsiteY1" fmla="*/ 114 h 19270"/>
                <a:gd name="connsiteX2" fmla="*/ 9792 w 51790"/>
                <a:gd name="connsiteY2" fmla="*/ 114 h 19270"/>
                <a:gd name="connsiteX3" fmla="*/ 114 w 51790"/>
                <a:gd name="connsiteY3" fmla="*/ 9792 h 19270"/>
                <a:gd name="connsiteX4" fmla="*/ 9792 w 51790"/>
                <a:gd name="connsiteY4" fmla="*/ 19469 h 19270"/>
                <a:gd name="connsiteX5" fmla="*/ 42203 w 51790"/>
                <a:gd name="connsiteY5" fmla="*/ 19469 h 19270"/>
                <a:gd name="connsiteX6" fmla="*/ 51887 w 51790"/>
                <a:gd name="connsiteY6" fmla="*/ 9882 h 19270"/>
                <a:gd name="connsiteX7" fmla="*/ 51886 w 51790"/>
                <a:gd name="connsiteY7" fmla="*/ 9750 h 1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90" h="19270">
                  <a:moveTo>
                    <a:pt x="51886" y="9750"/>
                  </a:moveTo>
                  <a:cubicBezTo>
                    <a:pt x="51886" y="4428"/>
                    <a:pt x="47572" y="114"/>
                    <a:pt x="42251" y="114"/>
                  </a:cubicBezTo>
                  <a:lnTo>
                    <a:pt x="9792" y="114"/>
                  </a:lnTo>
                  <a:cubicBezTo>
                    <a:pt x="4447" y="114"/>
                    <a:pt x="114" y="4447"/>
                    <a:pt x="114" y="9792"/>
                  </a:cubicBezTo>
                  <a:cubicBezTo>
                    <a:pt x="114" y="15137"/>
                    <a:pt x="4447" y="19469"/>
                    <a:pt x="9792" y="19469"/>
                  </a:cubicBezTo>
                  <a:lnTo>
                    <a:pt x="42203" y="19469"/>
                  </a:lnTo>
                  <a:cubicBezTo>
                    <a:pt x="47524" y="19496"/>
                    <a:pt x="51860" y="15204"/>
                    <a:pt x="51887" y="9882"/>
                  </a:cubicBezTo>
                  <a:cubicBezTo>
                    <a:pt x="51887" y="9838"/>
                    <a:pt x="51887" y="9794"/>
                    <a:pt x="51886" y="9750"/>
                  </a:cubicBezTo>
                  <a:close/>
                </a:path>
              </a:pathLst>
            </a:custGeom>
            <a:grpFill/>
            <a:ln w="1203"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F990CA6A-D4A4-4090-9E8F-73A5053AC717}"/>
                </a:ext>
              </a:extLst>
            </p:cNvPr>
            <p:cNvSpPr/>
            <p:nvPr/>
          </p:nvSpPr>
          <p:spPr>
            <a:xfrm>
              <a:off x="7381701" y="4292893"/>
              <a:ext cx="51790" cy="19271"/>
            </a:xfrm>
            <a:custGeom>
              <a:avLst/>
              <a:gdLst>
                <a:gd name="connsiteX0" fmla="*/ 42203 w 51790"/>
                <a:gd name="connsiteY0" fmla="*/ 114 h 19270"/>
                <a:gd name="connsiteX1" fmla="*/ 9792 w 51790"/>
                <a:gd name="connsiteY1" fmla="*/ 114 h 19270"/>
                <a:gd name="connsiteX2" fmla="*/ 114 w 51790"/>
                <a:gd name="connsiteY2" fmla="*/ 9792 h 19270"/>
                <a:gd name="connsiteX3" fmla="*/ 9792 w 51790"/>
                <a:gd name="connsiteY3" fmla="*/ 19469 h 19270"/>
                <a:gd name="connsiteX4" fmla="*/ 42203 w 51790"/>
                <a:gd name="connsiteY4" fmla="*/ 19469 h 19270"/>
                <a:gd name="connsiteX5" fmla="*/ 51880 w 51790"/>
                <a:gd name="connsiteY5" fmla="*/ 9792 h 19270"/>
                <a:gd name="connsiteX6" fmla="*/ 42203 w 51790"/>
                <a:gd name="connsiteY6" fmla="*/ 114 h 1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790" h="19270">
                  <a:moveTo>
                    <a:pt x="42203" y="114"/>
                  </a:moveTo>
                  <a:lnTo>
                    <a:pt x="9792" y="114"/>
                  </a:lnTo>
                  <a:cubicBezTo>
                    <a:pt x="4447" y="114"/>
                    <a:pt x="114" y="4447"/>
                    <a:pt x="114" y="9792"/>
                  </a:cubicBezTo>
                  <a:cubicBezTo>
                    <a:pt x="114" y="15137"/>
                    <a:pt x="4447" y="19469"/>
                    <a:pt x="9792" y="19469"/>
                  </a:cubicBezTo>
                  <a:lnTo>
                    <a:pt x="42203" y="19469"/>
                  </a:lnTo>
                  <a:cubicBezTo>
                    <a:pt x="47547" y="19469"/>
                    <a:pt x="51880" y="15137"/>
                    <a:pt x="51880" y="9792"/>
                  </a:cubicBezTo>
                  <a:cubicBezTo>
                    <a:pt x="51880" y="4447"/>
                    <a:pt x="47547" y="114"/>
                    <a:pt x="42203" y="114"/>
                  </a:cubicBezTo>
                  <a:close/>
                </a:path>
              </a:pathLst>
            </a:custGeom>
            <a:grpFill/>
            <a:ln w="1203"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421C409F-058E-4115-A4F8-4583395FFEC1}"/>
                </a:ext>
              </a:extLst>
            </p:cNvPr>
            <p:cNvSpPr/>
            <p:nvPr/>
          </p:nvSpPr>
          <p:spPr>
            <a:xfrm>
              <a:off x="7268876" y="4147693"/>
              <a:ext cx="19271" cy="51790"/>
            </a:xfrm>
            <a:custGeom>
              <a:avLst/>
              <a:gdLst>
                <a:gd name="connsiteX0" fmla="*/ 9834 w 19270"/>
                <a:gd name="connsiteY0" fmla="*/ 51886 h 51790"/>
                <a:gd name="connsiteX1" fmla="*/ 19469 w 19270"/>
                <a:gd name="connsiteY1" fmla="*/ 42251 h 51790"/>
                <a:gd name="connsiteX2" fmla="*/ 19469 w 19270"/>
                <a:gd name="connsiteY2" fmla="*/ 9792 h 51790"/>
                <a:gd name="connsiteX3" fmla="*/ 9792 w 19270"/>
                <a:gd name="connsiteY3" fmla="*/ 114 h 51790"/>
                <a:gd name="connsiteX4" fmla="*/ 114 w 19270"/>
                <a:gd name="connsiteY4" fmla="*/ 9792 h 51790"/>
                <a:gd name="connsiteX5" fmla="*/ 114 w 19270"/>
                <a:gd name="connsiteY5" fmla="*/ 42203 h 51790"/>
                <a:gd name="connsiteX6" fmla="*/ 9701 w 19270"/>
                <a:gd name="connsiteY6" fmla="*/ 51887 h 51790"/>
                <a:gd name="connsiteX7" fmla="*/ 9834 w 19270"/>
                <a:gd name="connsiteY7" fmla="*/ 51886 h 5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70" h="51790">
                  <a:moveTo>
                    <a:pt x="9834" y="51886"/>
                  </a:moveTo>
                  <a:cubicBezTo>
                    <a:pt x="15155" y="51886"/>
                    <a:pt x="19469" y="47572"/>
                    <a:pt x="19469" y="42251"/>
                  </a:cubicBezTo>
                  <a:lnTo>
                    <a:pt x="19469" y="9792"/>
                  </a:lnTo>
                  <a:cubicBezTo>
                    <a:pt x="19469" y="4447"/>
                    <a:pt x="15137" y="114"/>
                    <a:pt x="9792" y="114"/>
                  </a:cubicBezTo>
                  <a:cubicBezTo>
                    <a:pt x="4447" y="114"/>
                    <a:pt x="114" y="4447"/>
                    <a:pt x="114" y="9792"/>
                  </a:cubicBezTo>
                  <a:lnTo>
                    <a:pt x="114" y="42203"/>
                  </a:lnTo>
                  <a:cubicBezTo>
                    <a:pt x="87" y="47524"/>
                    <a:pt x="4380" y="51860"/>
                    <a:pt x="9701" y="51887"/>
                  </a:cubicBezTo>
                  <a:cubicBezTo>
                    <a:pt x="9745" y="51887"/>
                    <a:pt x="9790" y="51887"/>
                    <a:pt x="9834" y="51886"/>
                  </a:cubicBezTo>
                  <a:close/>
                </a:path>
              </a:pathLst>
            </a:custGeom>
            <a:grpFill/>
            <a:ln w="1203"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8CCE82D8-EF64-4EDC-87CD-3A8BA881A28A}"/>
                </a:ext>
              </a:extLst>
            </p:cNvPr>
            <p:cNvSpPr/>
            <p:nvPr/>
          </p:nvSpPr>
          <p:spPr>
            <a:xfrm>
              <a:off x="7348663" y="4372644"/>
              <a:ext cx="42155" cy="42155"/>
            </a:xfrm>
            <a:custGeom>
              <a:avLst/>
              <a:gdLst>
                <a:gd name="connsiteX0" fmla="*/ 16645 w 42154"/>
                <a:gd name="connsiteY0" fmla="*/ 2950 h 42154"/>
                <a:gd name="connsiteX1" fmla="*/ 2950 w 42154"/>
                <a:gd name="connsiteY1" fmla="*/ 2950 h 42154"/>
                <a:gd name="connsiteX2" fmla="*/ 2950 w 42154"/>
                <a:gd name="connsiteY2" fmla="*/ 16645 h 42154"/>
                <a:gd name="connsiteX3" fmla="*/ 25834 w 42154"/>
                <a:gd name="connsiteY3" fmla="*/ 39529 h 42154"/>
                <a:gd name="connsiteX4" fmla="*/ 39523 w 42154"/>
                <a:gd name="connsiteY4" fmla="*/ 39535 h 42154"/>
                <a:gd name="connsiteX5" fmla="*/ 39529 w 42154"/>
                <a:gd name="connsiteY5" fmla="*/ 25846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54" h="42154">
                  <a:moveTo>
                    <a:pt x="16645" y="2950"/>
                  </a:moveTo>
                  <a:cubicBezTo>
                    <a:pt x="12863" y="-831"/>
                    <a:pt x="6732" y="-831"/>
                    <a:pt x="2950" y="2950"/>
                  </a:cubicBezTo>
                  <a:cubicBezTo>
                    <a:pt x="-831" y="6732"/>
                    <a:pt x="-831" y="12863"/>
                    <a:pt x="2950" y="16645"/>
                  </a:cubicBezTo>
                  <a:lnTo>
                    <a:pt x="25834" y="39529"/>
                  </a:lnTo>
                  <a:cubicBezTo>
                    <a:pt x="29613" y="43310"/>
                    <a:pt x="35741" y="43313"/>
                    <a:pt x="39523" y="39535"/>
                  </a:cubicBezTo>
                  <a:cubicBezTo>
                    <a:pt x="43304" y="35757"/>
                    <a:pt x="43307" y="29628"/>
                    <a:pt x="39529" y="25846"/>
                  </a:cubicBezTo>
                  <a:close/>
                </a:path>
              </a:pathLst>
            </a:custGeom>
            <a:grpFill/>
            <a:ln w="1203"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1883E25A-86CB-4934-8E32-349EBAF639A1}"/>
                </a:ext>
              </a:extLst>
            </p:cNvPr>
            <p:cNvSpPr/>
            <p:nvPr/>
          </p:nvSpPr>
          <p:spPr>
            <a:xfrm>
              <a:off x="7166280" y="4190248"/>
              <a:ext cx="42155" cy="42155"/>
            </a:xfrm>
            <a:custGeom>
              <a:avLst/>
              <a:gdLst>
                <a:gd name="connsiteX0" fmla="*/ 25820 w 42154"/>
                <a:gd name="connsiteY0" fmla="*/ 39526 h 42154"/>
                <a:gd name="connsiteX1" fmla="*/ 39514 w 42154"/>
                <a:gd name="connsiteY1" fmla="*/ 39526 h 42154"/>
                <a:gd name="connsiteX2" fmla="*/ 39514 w 42154"/>
                <a:gd name="connsiteY2" fmla="*/ 25832 h 42154"/>
                <a:gd name="connsiteX3" fmla="*/ 16630 w 42154"/>
                <a:gd name="connsiteY3" fmla="*/ 2948 h 42154"/>
                <a:gd name="connsiteX4" fmla="*/ 2948 w 42154"/>
                <a:gd name="connsiteY4" fmla="*/ 2948 h 42154"/>
                <a:gd name="connsiteX5" fmla="*/ 2948 w 42154"/>
                <a:gd name="connsiteY5" fmla="*/ 16630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54" h="42154">
                  <a:moveTo>
                    <a:pt x="25820" y="39526"/>
                  </a:moveTo>
                  <a:cubicBezTo>
                    <a:pt x="29601" y="43308"/>
                    <a:pt x="35733" y="43308"/>
                    <a:pt x="39514" y="39526"/>
                  </a:cubicBezTo>
                  <a:cubicBezTo>
                    <a:pt x="43296" y="35745"/>
                    <a:pt x="43296" y="29614"/>
                    <a:pt x="39514" y="25832"/>
                  </a:cubicBezTo>
                  <a:lnTo>
                    <a:pt x="16630" y="2948"/>
                  </a:lnTo>
                  <a:cubicBezTo>
                    <a:pt x="12852" y="-830"/>
                    <a:pt x="6726" y="-830"/>
                    <a:pt x="2948" y="2948"/>
                  </a:cubicBezTo>
                  <a:cubicBezTo>
                    <a:pt x="-830" y="6726"/>
                    <a:pt x="-830" y="12852"/>
                    <a:pt x="2948" y="16630"/>
                  </a:cubicBezTo>
                  <a:close/>
                </a:path>
              </a:pathLst>
            </a:custGeom>
            <a:grpFill/>
            <a:ln w="1203" cap="flat">
              <a:noFill/>
              <a:prstDash val="solid"/>
              <a:miter/>
            </a:ln>
          </p:spPr>
          <p:txBody>
            <a:bodyPr rtlCol="0" anchor="ctr"/>
            <a:lstStyle/>
            <a:p>
              <a:endParaRPr lang="en-AU"/>
            </a:p>
          </p:txBody>
        </p:sp>
        <p:sp>
          <p:nvSpPr>
            <p:cNvPr id="34" name="Freeform: Shape 33">
              <a:extLst>
                <a:ext uri="{FF2B5EF4-FFF2-40B4-BE49-F238E27FC236}">
                  <a16:creationId xmlns:a16="http://schemas.microsoft.com/office/drawing/2014/main" id="{372B5728-9B08-4D28-948F-DDB02E8A095F}"/>
                </a:ext>
              </a:extLst>
            </p:cNvPr>
            <p:cNvSpPr/>
            <p:nvPr/>
          </p:nvSpPr>
          <p:spPr>
            <a:xfrm>
              <a:off x="7166268" y="4372632"/>
              <a:ext cx="42155" cy="42155"/>
            </a:xfrm>
            <a:custGeom>
              <a:avLst/>
              <a:gdLst>
                <a:gd name="connsiteX0" fmla="*/ 25832 w 42154"/>
                <a:gd name="connsiteY0" fmla="*/ 2962 h 42154"/>
                <a:gd name="connsiteX1" fmla="*/ 2948 w 42154"/>
                <a:gd name="connsiteY1" fmla="*/ 25846 h 42154"/>
                <a:gd name="connsiteX2" fmla="*/ 2948 w 42154"/>
                <a:gd name="connsiteY2" fmla="*/ 39529 h 42154"/>
                <a:gd name="connsiteX3" fmla="*/ 16630 w 42154"/>
                <a:gd name="connsiteY3" fmla="*/ 39529 h 42154"/>
                <a:gd name="connsiteX4" fmla="*/ 39514 w 42154"/>
                <a:gd name="connsiteY4" fmla="*/ 16645 h 42154"/>
                <a:gd name="connsiteX5" fmla="*/ 39514 w 42154"/>
                <a:gd name="connsiteY5" fmla="*/ 2950 h 42154"/>
                <a:gd name="connsiteX6" fmla="*/ 25820 w 42154"/>
                <a:gd name="connsiteY6" fmla="*/ 2950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54" h="42154">
                  <a:moveTo>
                    <a:pt x="25832" y="2962"/>
                  </a:moveTo>
                  <a:lnTo>
                    <a:pt x="2948" y="25846"/>
                  </a:lnTo>
                  <a:cubicBezTo>
                    <a:pt x="-830" y="29625"/>
                    <a:pt x="-830" y="35750"/>
                    <a:pt x="2948" y="39529"/>
                  </a:cubicBezTo>
                  <a:cubicBezTo>
                    <a:pt x="6726" y="43307"/>
                    <a:pt x="12852" y="43307"/>
                    <a:pt x="16630" y="39529"/>
                  </a:cubicBezTo>
                  <a:lnTo>
                    <a:pt x="39514" y="16645"/>
                  </a:lnTo>
                  <a:cubicBezTo>
                    <a:pt x="43296" y="12863"/>
                    <a:pt x="43296" y="6732"/>
                    <a:pt x="39514" y="2950"/>
                  </a:cubicBezTo>
                  <a:cubicBezTo>
                    <a:pt x="35733" y="-831"/>
                    <a:pt x="29601" y="-831"/>
                    <a:pt x="25820" y="2950"/>
                  </a:cubicBezTo>
                  <a:close/>
                </a:path>
              </a:pathLst>
            </a:custGeom>
            <a:grpFill/>
            <a:ln w="1203" cap="flat">
              <a:noFill/>
              <a:prstDash val="solid"/>
              <a:miter/>
            </a:ln>
          </p:spPr>
          <p:txBody>
            <a:bodyPr rtlCol="0" anchor="ctr"/>
            <a:lstStyle/>
            <a:p>
              <a:endParaRPr lang="en-AU"/>
            </a:p>
          </p:txBody>
        </p:sp>
        <p:sp>
          <p:nvSpPr>
            <p:cNvPr id="35" name="Freeform: Shape 34">
              <a:extLst>
                <a:ext uri="{FF2B5EF4-FFF2-40B4-BE49-F238E27FC236}">
                  <a16:creationId xmlns:a16="http://schemas.microsoft.com/office/drawing/2014/main" id="{0B09BAE8-8C29-4D4C-88ED-4C60DA56B445}"/>
                </a:ext>
              </a:extLst>
            </p:cNvPr>
            <p:cNvSpPr/>
            <p:nvPr/>
          </p:nvSpPr>
          <p:spPr>
            <a:xfrm>
              <a:off x="7348636" y="4190199"/>
              <a:ext cx="42155" cy="42155"/>
            </a:xfrm>
            <a:custGeom>
              <a:avLst/>
              <a:gdLst>
                <a:gd name="connsiteX0" fmla="*/ 9855 w 42154"/>
                <a:gd name="connsiteY0" fmla="*/ 42406 h 42154"/>
                <a:gd name="connsiteX1" fmla="*/ 16696 w 42154"/>
                <a:gd name="connsiteY1" fmla="*/ 39576 h 42154"/>
                <a:gd name="connsiteX2" fmla="*/ 39580 w 42154"/>
                <a:gd name="connsiteY2" fmla="*/ 16692 h 42154"/>
                <a:gd name="connsiteX3" fmla="*/ 39616 w 42154"/>
                <a:gd name="connsiteY3" fmla="*/ 2973 h 42154"/>
                <a:gd name="connsiteX4" fmla="*/ 25898 w 42154"/>
                <a:gd name="connsiteY4" fmla="*/ 2937 h 42154"/>
                <a:gd name="connsiteX5" fmla="*/ 3014 w 42154"/>
                <a:gd name="connsiteY5" fmla="*/ 25821 h 42154"/>
                <a:gd name="connsiteX6" fmla="*/ 2859 w 42154"/>
                <a:gd name="connsiteY6" fmla="*/ 39447 h 42154"/>
                <a:gd name="connsiteX7" fmla="*/ 9867 w 42154"/>
                <a:gd name="connsiteY7" fmla="*/ 42346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54" h="42154">
                  <a:moveTo>
                    <a:pt x="9855" y="42406"/>
                  </a:moveTo>
                  <a:cubicBezTo>
                    <a:pt x="12421" y="42412"/>
                    <a:pt x="14884" y="41393"/>
                    <a:pt x="16696" y="39576"/>
                  </a:cubicBezTo>
                  <a:lnTo>
                    <a:pt x="39580" y="16692"/>
                  </a:lnTo>
                  <a:cubicBezTo>
                    <a:pt x="43379" y="12914"/>
                    <a:pt x="43395" y="6772"/>
                    <a:pt x="39616" y="2973"/>
                  </a:cubicBezTo>
                  <a:cubicBezTo>
                    <a:pt x="35838" y="-825"/>
                    <a:pt x="29696" y="-841"/>
                    <a:pt x="25898" y="2937"/>
                  </a:cubicBezTo>
                  <a:lnTo>
                    <a:pt x="3014" y="25821"/>
                  </a:lnTo>
                  <a:cubicBezTo>
                    <a:pt x="-791" y="29541"/>
                    <a:pt x="-860" y="35642"/>
                    <a:pt x="2859" y="39447"/>
                  </a:cubicBezTo>
                  <a:cubicBezTo>
                    <a:pt x="4701" y="41331"/>
                    <a:pt x="7233" y="42378"/>
                    <a:pt x="9867" y="42346"/>
                  </a:cubicBezTo>
                  <a:close/>
                </a:path>
              </a:pathLst>
            </a:custGeom>
            <a:grpFill/>
            <a:ln w="1203" cap="flat">
              <a:noFill/>
              <a:prstDash val="solid"/>
              <a:miter/>
            </a:ln>
          </p:spPr>
          <p:txBody>
            <a:bodyPr rtlCol="0" anchor="ctr"/>
            <a:lstStyle/>
            <a:p>
              <a:endParaRPr lang="en-AU"/>
            </a:p>
          </p:txBody>
        </p:sp>
      </p:grpSp>
      <p:grpSp>
        <p:nvGrpSpPr>
          <p:cNvPr id="5" name="Group 4">
            <a:extLst>
              <a:ext uri="{FF2B5EF4-FFF2-40B4-BE49-F238E27FC236}">
                <a16:creationId xmlns:a16="http://schemas.microsoft.com/office/drawing/2014/main" id="{0002BD67-9468-4F05-A31E-DD0EF118E6A1}"/>
              </a:ext>
            </a:extLst>
          </p:cNvPr>
          <p:cNvGrpSpPr/>
          <p:nvPr/>
        </p:nvGrpSpPr>
        <p:grpSpPr>
          <a:xfrm>
            <a:off x="6492240" y="1498522"/>
            <a:ext cx="5384425" cy="4450758"/>
            <a:chOff x="6197600" y="1498522"/>
            <a:chExt cx="5384425" cy="4450758"/>
          </a:xfrm>
        </p:grpSpPr>
        <p:sp>
          <p:nvSpPr>
            <p:cNvPr id="37" name="Round Diagonal Corner Rectangle 1">
              <a:extLst>
                <a:ext uri="{FF2B5EF4-FFF2-40B4-BE49-F238E27FC236}">
                  <a16:creationId xmlns:a16="http://schemas.microsoft.com/office/drawing/2014/main" id="{34BC4277-3D3C-470F-9B8D-4115B9EF629E}"/>
                </a:ext>
              </a:extLst>
            </p:cNvPr>
            <p:cNvSpPr>
              <a:spLocks noChangeAspect="1"/>
            </p:cNvSpPr>
            <p:nvPr/>
          </p:nvSpPr>
          <p:spPr>
            <a:xfrm rot="16200000">
              <a:off x="6664434" y="1031688"/>
              <a:ext cx="4450758" cy="5384425"/>
            </a:xfrm>
            <a:prstGeom prst="round2DiagRect">
              <a:avLst/>
            </a:prstGeom>
            <a:solidFill>
              <a:srgbClr val="0048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9" name="Freeform: Shape 5">
              <a:extLst>
                <a:ext uri="{FF2B5EF4-FFF2-40B4-BE49-F238E27FC236}">
                  <a16:creationId xmlns:a16="http://schemas.microsoft.com/office/drawing/2014/main" id="{45583231-967B-4C69-8DD6-C4DFB055BDFD}"/>
                </a:ext>
              </a:extLst>
            </p:cNvPr>
            <p:cNvSpPr>
              <a:spLocks noChangeAspect="1"/>
            </p:cNvSpPr>
            <p:nvPr/>
          </p:nvSpPr>
          <p:spPr>
            <a:xfrm>
              <a:off x="10977849" y="5314230"/>
              <a:ext cx="252000" cy="252000"/>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chemeClr val="accent4"/>
            </a:solidFill>
            <a:ln w="9525" cap="flat">
              <a:noFill/>
              <a:prstDash val="solid"/>
              <a:miter/>
            </a:ln>
          </p:spPr>
          <p:txBody>
            <a:bodyPr rtlCol="0" anchor="ctr"/>
            <a:lstStyle/>
            <a:p>
              <a:endParaRPr lang="en-AU"/>
            </a:p>
          </p:txBody>
        </p:sp>
        <p:sp>
          <p:nvSpPr>
            <p:cNvPr id="40" name="Freeform: Shape 3">
              <a:extLst>
                <a:ext uri="{FF2B5EF4-FFF2-40B4-BE49-F238E27FC236}">
                  <a16:creationId xmlns:a16="http://schemas.microsoft.com/office/drawing/2014/main" id="{F28B91CB-1AB8-4890-96A7-F70FBF626BE4}"/>
                </a:ext>
              </a:extLst>
            </p:cNvPr>
            <p:cNvSpPr>
              <a:spLocks noChangeAspect="1"/>
            </p:cNvSpPr>
            <p:nvPr/>
          </p:nvSpPr>
          <p:spPr>
            <a:xfrm>
              <a:off x="6483201" y="1912464"/>
              <a:ext cx="324000" cy="32400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5DBCB"/>
            </a:solidFill>
            <a:ln w="9525" cap="flat">
              <a:noFill/>
              <a:prstDash val="solid"/>
              <a:miter/>
            </a:ln>
          </p:spPr>
          <p:txBody>
            <a:bodyPr rtlCol="0" anchor="ctr"/>
            <a:lstStyle/>
            <a:p>
              <a:endParaRPr lang="en-AU"/>
            </a:p>
          </p:txBody>
        </p:sp>
      </p:grpSp>
      <p:pic>
        <p:nvPicPr>
          <p:cNvPr id="41" name="Graphic 40">
            <a:extLst>
              <a:ext uri="{FF2B5EF4-FFF2-40B4-BE49-F238E27FC236}">
                <a16:creationId xmlns:a16="http://schemas.microsoft.com/office/drawing/2014/main" id="{E2130022-9562-4DF5-862F-B806F82CE0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9184" y="2250352"/>
            <a:ext cx="468000" cy="468000"/>
          </a:xfrm>
          <a:prstGeom prst="rect">
            <a:avLst/>
          </a:prstGeom>
        </p:spPr>
      </p:pic>
      <p:sp>
        <p:nvSpPr>
          <p:cNvPr id="42" name="Round Diagonal Corner Rectangle 5">
            <a:extLst>
              <a:ext uri="{FF2B5EF4-FFF2-40B4-BE49-F238E27FC236}">
                <a16:creationId xmlns:a16="http://schemas.microsoft.com/office/drawing/2014/main" id="{310FC063-6A81-4DD2-B9E6-2DEC88EB3389}"/>
              </a:ext>
            </a:extLst>
          </p:cNvPr>
          <p:cNvSpPr/>
          <p:nvPr/>
        </p:nvSpPr>
        <p:spPr>
          <a:xfrm>
            <a:off x="425302" y="2915917"/>
            <a:ext cx="5820287" cy="3039165"/>
          </a:xfrm>
          <a:prstGeom prst="round2DiagRect">
            <a:avLst/>
          </a:prstGeom>
          <a:noFill/>
          <a:ln w="508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950" b="1" dirty="0">
              <a:solidFill>
                <a:srgbClr val="0C244C"/>
              </a:solidFill>
              <a:latin typeface="Arial" panose="020B0604020202020204" pitchFamily="34" charset="0"/>
              <a:ea typeface="Roboto" pitchFamily="2" charset="0"/>
            </a:endParaRPr>
          </a:p>
        </p:txBody>
      </p:sp>
      <p:sp>
        <p:nvSpPr>
          <p:cNvPr id="43" name="Text Placeholder 2">
            <a:extLst>
              <a:ext uri="{FF2B5EF4-FFF2-40B4-BE49-F238E27FC236}">
                <a16:creationId xmlns:a16="http://schemas.microsoft.com/office/drawing/2014/main" id="{BAA627FC-0682-4CAA-BA09-01DF45726595}"/>
              </a:ext>
            </a:extLst>
          </p:cNvPr>
          <p:cNvSpPr txBox="1">
            <a:spLocks/>
          </p:cNvSpPr>
          <p:nvPr/>
        </p:nvSpPr>
        <p:spPr>
          <a:xfrm>
            <a:off x="1209761" y="2276138"/>
            <a:ext cx="4978195" cy="540042"/>
          </a:xfrm>
          <a:prstGeom prst="rect">
            <a:avLst/>
          </a:prstGeom>
        </p:spPr>
        <p:txBody>
          <a:bodyPr lIns="91440" tIns="45720" rIns="91440" bIns="45720" numCol="1" spcCol="288000" anchor="t"/>
          <a:lstStyle>
            <a:lvl1pPr marL="0" indent="0" algn="l" defTabSz="685800" rtl="0" eaLnBrk="1" latinLnBrk="0" hangingPunct="1">
              <a:lnSpc>
                <a:spcPct val="90000"/>
              </a:lnSpc>
              <a:spcBef>
                <a:spcPts val="750"/>
              </a:spcBef>
              <a:buFontTx/>
              <a:buNone/>
              <a:defRPr sz="1800" kern="1200" cap="none" baseline="0">
                <a:solidFill>
                  <a:srgbClr val="0C244C"/>
                </a:solidFill>
                <a:latin typeface="Arial"/>
                <a:ea typeface="+mn-ea"/>
                <a:cs typeface="Arial"/>
              </a:defRPr>
            </a:lvl1pPr>
            <a:lvl2pPr marL="0" indent="0" algn="l" defTabSz="685800" rtl="0" eaLnBrk="1" latinLnBrk="0" hangingPunct="1">
              <a:lnSpc>
                <a:spcPct val="90000"/>
              </a:lnSpc>
              <a:spcBef>
                <a:spcPts val="188"/>
              </a:spcBef>
              <a:buFontTx/>
              <a:buNone/>
              <a:defRPr sz="1800" kern="1200" cap="all">
                <a:solidFill>
                  <a:srgbClr val="0C244C"/>
                </a:solidFill>
                <a:latin typeface="Arial"/>
                <a:ea typeface="+mn-ea"/>
                <a:cs typeface="Arial"/>
              </a:defRPr>
            </a:lvl2pPr>
            <a:lvl3pPr marL="0" indent="-13500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3pPr>
            <a:lvl4pPr marL="324000" indent="-17145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4pPr>
            <a:lvl5pPr marL="445500" indent="-13500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Aft>
                <a:spcPts val="600"/>
              </a:spcAft>
            </a:pPr>
            <a:r>
              <a:rPr lang="en-US" sz="1600" b="1" dirty="0">
                <a:solidFill>
                  <a:schemeClr val="bg2">
                    <a:lumMod val="25000"/>
                  </a:schemeClr>
                </a:solidFill>
                <a:latin typeface="+mn-lt"/>
              </a:rPr>
              <a:t>WATCH </a:t>
            </a:r>
            <a:r>
              <a:rPr lang="en-US" sz="1600" dirty="0">
                <a:latin typeface="+mn-lt"/>
                <a:hlinkClick r:id="rId6"/>
              </a:rPr>
              <a:t>this video</a:t>
            </a:r>
            <a:r>
              <a:rPr lang="en-US" sz="1600" b="1" dirty="0">
                <a:latin typeface="+mn-lt"/>
                <a:hlinkClick r:id="rId6"/>
              </a:rPr>
              <a:t> </a:t>
            </a:r>
            <a:r>
              <a:rPr lang="en-US" sz="1600" dirty="0">
                <a:solidFill>
                  <a:schemeClr val="bg2">
                    <a:lumMod val="25000"/>
                  </a:schemeClr>
                </a:solidFill>
                <a:latin typeface="+mn-lt"/>
              </a:rPr>
              <a:t>on </a:t>
            </a:r>
            <a:r>
              <a:rPr lang="en-US" sz="1600" i="1" dirty="0" err="1">
                <a:solidFill>
                  <a:schemeClr val="bg2">
                    <a:lumMod val="25000"/>
                  </a:schemeClr>
                </a:solidFill>
                <a:latin typeface="+mn-lt"/>
              </a:rPr>
              <a:t>Laudato</a:t>
            </a:r>
            <a:r>
              <a:rPr lang="en-US" sz="1600" i="1" dirty="0">
                <a:solidFill>
                  <a:schemeClr val="bg2">
                    <a:lumMod val="25000"/>
                  </a:schemeClr>
                </a:solidFill>
                <a:latin typeface="+mn-lt"/>
              </a:rPr>
              <a:t> Si’.</a:t>
            </a:r>
          </a:p>
          <a:p>
            <a:pPr marL="285750" indent="-285750">
              <a:lnSpc>
                <a:spcPct val="100000"/>
              </a:lnSpc>
              <a:spcAft>
                <a:spcPts val="600"/>
              </a:spcAft>
              <a:buFont typeface="Arial,Sans-Serif"/>
              <a:buChar char="•"/>
            </a:pPr>
            <a:endParaRPr lang="en-US" sz="2000" dirty="0">
              <a:solidFill>
                <a:srgbClr val="63B1A4"/>
              </a:solidFill>
              <a:latin typeface="Garamond"/>
              <a:cs typeface="Garamond"/>
            </a:endParaRPr>
          </a:p>
        </p:txBody>
      </p:sp>
      <p:sp>
        <p:nvSpPr>
          <p:cNvPr id="44" name="Text Placeholder 2">
            <a:extLst>
              <a:ext uri="{FF2B5EF4-FFF2-40B4-BE49-F238E27FC236}">
                <a16:creationId xmlns:a16="http://schemas.microsoft.com/office/drawing/2014/main" id="{F217C7E8-1B60-48D5-8F00-2006791468E7}"/>
              </a:ext>
            </a:extLst>
          </p:cNvPr>
          <p:cNvSpPr txBox="1">
            <a:spLocks/>
          </p:cNvSpPr>
          <p:nvPr/>
        </p:nvSpPr>
        <p:spPr>
          <a:xfrm>
            <a:off x="667511" y="3184357"/>
            <a:ext cx="5346552" cy="2569284"/>
          </a:xfrm>
          <a:prstGeom prst="rect">
            <a:avLst/>
          </a:prstGeom>
        </p:spPr>
        <p:txBody>
          <a:bodyPr lIns="91440" tIns="45720" rIns="91440" bIns="45720" numCol="1" spcCol="288000" anchor="t"/>
          <a:lstStyle>
            <a:lvl1pPr marL="0" indent="0" algn="l" defTabSz="685800" rtl="0" eaLnBrk="1" latinLnBrk="0" hangingPunct="1">
              <a:lnSpc>
                <a:spcPct val="90000"/>
              </a:lnSpc>
              <a:spcBef>
                <a:spcPts val="750"/>
              </a:spcBef>
              <a:buFontTx/>
              <a:buNone/>
              <a:defRPr sz="1800" kern="1200" cap="none" baseline="0">
                <a:solidFill>
                  <a:srgbClr val="0C244C"/>
                </a:solidFill>
                <a:latin typeface="Arial"/>
                <a:ea typeface="+mn-ea"/>
                <a:cs typeface="Arial"/>
              </a:defRPr>
            </a:lvl1pPr>
            <a:lvl2pPr marL="0" indent="0" algn="l" defTabSz="685800" rtl="0" eaLnBrk="1" latinLnBrk="0" hangingPunct="1">
              <a:lnSpc>
                <a:spcPct val="90000"/>
              </a:lnSpc>
              <a:spcBef>
                <a:spcPts val="188"/>
              </a:spcBef>
              <a:buFontTx/>
              <a:buNone/>
              <a:defRPr sz="1800" kern="1200" cap="all">
                <a:solidFill>
                  <a:srgbClr val="0C244C"/>
                </a:solidFill>
                <a:latin typeface="Arial"/>
                <a:ea typeface="+mn-ea"/>
                <a:cs typeface="Arial"/>
              </a:defRPr>
            </a:lvl2pPr>
            <a:lvl3pPr marL="0" indent="-13500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3pPr>
            <a:lvl4pPr marL="324000" indent="-17145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4pPr>
            <a:lvl5pPr marL="445500" indent="-13500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spcAft>
                <a:spcPts val="600"/>
              </a:spcAft>
            </a:pPr>
            <a:r>
              <a:rPr lang="en-US" sz="1600" b="1" dirty="0">
                <a:solidFill>
                  <a:srgbClr val="414042"/>
                </a:solidFill>
                <a:latin typeface="+mn-lt"/>
              </a:rPr>
              <a:t>REFLECT</a:t>
            </a:r>
          </a:p>
          <a:p>
            <a:pPr algn="ctr">
              <a:lnSpc>
                <a:spcPct val="100000"/>
              </a:lnSpc>
              <a:spcAft>
                <a:spcPts val="600"/>
              </a:spcAft>
            </a:pPr>
            <a:endParaRPr lang="en-US" sz="500" i="1" dirty="0">
              <a:solidFill>
                <a:srgbClr val="414042"/>
              </a:solidFill>
              <a:latin typeface="+mn-lt"/>
            </a:endParaRPr>
          </a:p>
          <a:p>
            <a:pPr marL="285750" indent="-285750">
              <a:lnSpc>
                <a:spcPct val="100000"/>
              </a:lnSpc>
              <a:spcBef>
                <a:spcPts val="100"/>
              </a:spcBef>
              <a:spcAft>
                <a:spcPts val="600"/>
              </a:spcAft>
              <a:buClr>
                <a:srgbClr val="414042"/>
              </a:buClr>
              <a:buFont typeface="Arial" panose="020B0604020202020204" pitchFamily="34" charset="0"/>
              <a:buChar char="•"/>
            </a:pPr>
            <a:r>
              <a:rPr lang="en-US" sz="1600" dirty="0">
                <a:solidFill>
                  <a:srgbClr val="414042"/>
                </a:solidFill>
                <a:latin typeface="+mn-lt"/>
              </a:rPr>
              <a:t>What is Pope Francis asking us to do?</a:t>
            </a:r>
          </a:p>
          <a:p>
            <a:pPr marL="285750" indent="-285750">
              <a:lnSpc>
                <a:spcPct val="100000"/>
              </a:lnSpc>
              <a:spcBef>
                <a:spcPts val="100"/>
              </a:spcBef>
              <a:spcAft>
                <a:spcPts val="600"/>
              </a:spcAft>
              <a:buClr>
                <a:srgbClr val="414042"/>
              </a:buClr>
              <a:buFont typeface="Arial" panose="020B0604020202020204" pitchFamily="34" charset="0"/>
              <a:buChar char="•"/>
            </a:pPr>
            <a:r>
              <a:rPr lang="en-US" sz="1600" dirty="0">
                <a:solidFill>
                  <a:srgbClr val="414042"/>
                </a:solidFill>
                <a:latin typeface="+mn-lt"/>
              </a:rPr>
              <a:t>What has happened to our common home?</a:t>
            </a:r>
          </a:p>
          <a:p>
            <a:pPr marL="285750" indent="-285750">
              <a:lnSpc>
                <a:spcPct val="100000"/>
              </a:lnSpc>
              <a:spcBef>
                <a:spcPts val="100"/>
              </a:spcBef>
              <a:spcAft>
                <a:spcPts val="600"/>
              </a:spcAft>
              <a:buClr>
                <a:srgbClr val="414042"/>
              </a:buClr>
              <a:buFont typeface="Arial" panose="020B0604020202020204" pitchFamily="34" charset="0"/>
              <a:buChar char="•"/>
            </a:pPr>
            <a:r>
              <a:rPr lang="en-US" sz="1600" dirty="0">
                <a:solidFill>
                  <a:srgbClr val="414042"/>
                </a:solidFill>
                <a:latin typeface="+mn-lt"/>
              </a:rPr>
              <a:t>Describe how the common good is illustrated?</a:t>
            </a:r>
          </a:p>
          <a:p>
            <a:pPr marL="285750" indent="-285750">
              <a:lnSpc>
                <a:spcPct val="100000"/>
              </a:lnSpc>
              <a:spcBef>
                <a:spcPts val="100"/>
              </a:spcBef>
              <a:spcAft>
                <a:spcPts val="600"/>
              </a:spcAft>
              <a:buClr>
                <a:srgbClr val="414042"/>
              </a:buClr>
              <a:buFont typeface="Arial" panose="020B0604020202020204" pitchFamily="34" charset="0"/>
              <a:buChar char="•"/>
            </a:pPr>
            <a:r>
              <a:rPr lang="en-US" sz="1600" dirty="0">
                <a:solidFill>
                  <a:srgbClr val="414042"/>
                </a:solidFill>
                <a:latin typeface="+mn-lt"/>
              </a:rPr>
              <a:t>Can you see any connections between the main messages of </a:t>
            </a:r>
            <a:r>
              <a:rPr lang="en-US" sz="1600" i="1" dirty="0" err="1">
                <a:solidFill>
                  <a:srgbClr val="414042"/>
                </a:solidFill>
                <a:latin typeface="+mn-lt"/>
              </a:rPr>
              <a:t>Laudato</a:t>
            </a:r>
            <a:r>
              <a:rPr lang="en-US" sz="1600" i="1" dirty="0">
                <a:solidFill>
                  <a:srgbClr val="414042"/>
                </a:solidFill>
                <a:latin typeface="+mn-lt"/>
              </a:rPr>
              <a:t> Si’ </a:t>
            </a:r>
            <a:r>
              <a:rPr lang="en-US" sz="1600" dirty="0">
                <a:solidFill>
                  <a:srgbClr val="414042"/>
                </a:solidFill>
                <a:latin typeface="+mn-lt"/>
              </a:rPr>
              <a:t>and </a:t>
            </a:r>
            <a:r>
              <a:rPr lang="en-US" sz="1600" i="1" dirty="0">
                <a:solidFill>
                  <a:srgbClr val="414042"/>
                </a:solidFill>
                <a:latin typeface="+mn-lt"/>
              </a:rPr>
              <a:t>Fratelli </a:t>
            </a:r>
            <a:r>
              <a:rPr lang="en-US" sz="1600" i="1" dirty="0" err="1">
                <a:solidFill>
                  <a:srgbClr val="414042"/>
                </a:solidFill>
                <a:latin typeface="+mn-lt"/>
              </a:rPr>
              <a:t>Tutti</a:t>
            </a:r>
            <a:r>
              <a:rPr lang="en-US" sz="1600" dirty="0">
                <a:solidFill>
                  <a:srgbClr val="414042"/>
                </a:solidFill>
                <a:latin typeface="+mn-lt"/>
              </a:rPr>
              <a:t>?</a:t>
            </a:r>
          </a:p>
          <a:p>
            <a:pPr marL="285750" indent="-285750">
              <a:lnSpc>
                <a:spcPct val="100000"/>
              </a:lnSpc>
              <a:spcBef>
                <a:spcPts val="100"/>
              </a:spcBef>
              <a:spcAft>
                <a:spcPts val="600"/>
              </a:spcAft>
              <a:buClr>
                <a:srgbClr val="414042"/>
              </a:buClr>
              <a:buFont typeface="Arial" panose="020B0604020202020204" pitchFamily="34" charset="0"/>
              <a:buChar char="•"/>
            </a:pPr>
            <a:r>
              <a:rPr lang="en-AU" sz="1600" dirty="0">
                <a:solidFill>
                  <a:srgbClr val="414042"/>
                </a:solidFill>
                <a:latin typeface="+mn-lt"/>
              </a:rPr>
              <a:t>What do you think Pope Francis means by injustices?</a:t>
            </a:r>
            <a:endParaRPr lang="en-US" sz="1600" dirty="0">
              <a:solidFill>
                <a:srgbClr val="414042"/>
              </a:solidFill>
              <a:latin typeface="+mn-lt"/>
            </a:endParaRPr>
          </a:p>
          <a:p>
            <a:pPr marL="285750" indent="-285750">
              <a:lnSpc>
                <a:spcPct val="100000"/>
              </a:lnSpc>
              <a:spcAft>
                <a:spcPts val="600"/>
              </a:spcAft>
              <a:buFont typeface="Arial,Sans-Serif"/>
              <a:buChar char="•"/>
            </a:pPr>
            <a:endParaRPr lang="en-US" sz="2000" dirty="0">
              <a:solidFill>
                <a:srgbClr val="63B1A4"/>
              </a:solidFill>
              <a:latin typeface="Garamond"/>
              <a:cs typeface="Garamond"/>
            </a:endParaRPr>
          </a:p>
        </p:txBody>
      </p:sp>
      <p:pic>
        <p:nvPicPr>
          <p:cNvPr id="4" name="Picture 3">
            <a:extLst>
              <a:ext uri="{FF2B5EF4-FFF2-40B4-BE49-F238E27FC236}">
                <a16:creationId xmlns:a16="http://schemas.microsoft.com/office/drawing/2014/main" id="{33FA0716-AFA2-4FAF-B37C-615AB971709E}"/>
              </a:ext>
            </a:extLst>
          </p:cNvPr>
          <p:cNvPicPr>
            <a:picLocks noChangeAspect="1"/>
          </p:cNvPicPr>
          <p:nvPr/>
        </p:nvPicPr>
        <p:blipFill>
          <a:blip r:embed="rId7"/>
          <a:stretch>
            <a:fillRect/>
          </a:stretch>
        </p:blipFill>
        <p:spPr>
          <a:xfrm>
            <a:off x="6978506" y="2195381"/>
            <a:ext cx="4419983" cy="3164098"/>
          </a:xfrm>
          <a:prstGeom prst="rect">
            <a:avLst/>
          </a:prstGeom>
        </p:spPr>
      </p:pic>
    </p:spTree>
    <p:extLst>
      <p:ext uri="{BB962C8B-B14F-4D97-AF65-F5344CB8AC3E}">
        <p14:creationId xmlns:p14="http://schemas.microsoft.com/office/powerpoint/2010/main" val="42086988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342706B-53AF-49E9-8FE5-5558F53D4505}"/>
              </a:ext>
            </a:extLst>
          </p:cNvPr>
          <p:cNvSpPr>
            <a:spLocks noGrp="1"/>
          </p:cNvSpPr>
          <p:nvPr>
            <p:ph type="body" sz="quarter" idx="10"/>
          </p:nvPr>
        </p:nvSpPr>
        <p:spPr>
          <a:xfrm>
            <a:off x="342132" y="1234352"/>
            <a:ext cx="7013708" cy="1343040"/>
          </a:xfrm>
        </p:spPr>
        <p:txBody>
          <a:bodyPr lIns="91440" tIns="45720" rIns="91440" bIns="45720" anchor="t"/>
          <a:lstStyle/>
          <a:p>
            <a:pPr>
              <a:lnSpc>
                <a:spcPct val="100000"/>
              </a:lnSpc>
              <a:spcAft>
                <a:spcPts val="1088"/>
              </a:spcAft>
            </a:pPr>
            <a:r>
              <a:rPr lang="en-US" sz="1600" i="1" dirty="0" err="1">
                <a:solidFill>
                  <a:srgbClr val="414042"/>
                </a:solidFill>
                <a:latin typeface="+mn-lt"/>
                <a:ea typeface="Roboto"/>
              </a:rPr>
              <a:t>Laudato</a:t>
            </a:r>
            <a:r>
              <a:rPr lang="en-US" sz="1600" i="1" dirty="0">
                <a:solidFill>
                  <a:srgbClr val="414042"/>
                </a:solidFill>
                <a:latin typeface="+mn-lt"/>
                <a:ea typeface="Roboto"/>
              </a:rPr>
              <a:t> Si’ </a:t>
            </a:r>
            <a:r>
              <a:rPr lang="en-US" sz="1600" dirty="0">
                <a:solidFill>
                  <a:srgbClr val="414042"/>
                </a:solidFill>
                <a:latin typeface="+mn-lt"/>
                <a:ea typeface="Roboto"/>
              </a:rPr>
              <a:t>highlights the Catholic Social Teaching principle of </a:t>
            </a:r>
            <a:r>
              <a:rPr lang="en-US" sz="1600" i="1" dirty="0">
                <a:solidFill>
                  <a:srgbClr val="414042"/>
                </a:solidFill>
                <a:latin typeface="+mn-lt"/>
                <a:ea typeface="Roboto"/>
              </a:rPr>
              <a:t>Care For Our Common</a:t>
            </a:r>
            <a:r>
              <a:rPr lang="en-US" sz="1600" dirty="0">
                <a:solidFill>
                  <a:srgbClr val="414042"/>
                </a:solidFill>
                <a:latin typeface="+mn-lt"/>
                <a:ea typeface="Roboto"/>
              </a:rPr>
              <a:t> </a:t>
            </a:r>
            <a:r>
              <a:rPr lang="en-US" sz="1600" i="1" dirty="0">
                <a:solidFill>
                  <a:srgbClr val="414042"/>
                </a:solidFill>
                <a:latin typeface="+mn-lt"/>
                <a:ea typeface="Roboto"/>
              </a:rPr>
              <a:t>Home</a:t>
            </a:r>
            <a:r>
              <a:rPr lang="en-US" sz="1600" dirty="0">
                <a:solidFill>
                  <a:srgbClr val="414042"/>
                </a:solidFill>
                <a:latin typeface="+mn-lt"/>
                <a:ea typeface="Roboto"/>
              </a:rPr>
              <a:t> and the concept of </a:t>
            </a:r>
            <a:r>
              <a:rPr lang="en-US" sz="1600" b="1" dirty="0">
                <a:solidFill>
                  <a:srgbClr val="414042"/>
                </a:solidFill>
                <a:latin typeface="+mn-lt"/>
                <a:ea typeface="Roboto"/>
              </a:rPr>
              <a:t>‘Integral Ecology’.</a:t>
            </a:r>
            <a:r>
              <a:rPr lang="en-US" sz="1600" dirty="0">
                <a:solidFill>
                  <a:srgbClr val="414042"/>
                </a:solidFill>
                <a:latin typeface="+mn-lt"/>
                <a:ea typeface="Roboto"/>
              </a:rPr>
              <a:t> It </a:t>
            </a:r>
            <a:r>
              <a:rPr lang="en-US" sz="1600" dirty="0" err="1">
                <a:solidFill>
                  <a:srgbClr val="414042"/>
                </a:solidFill>
              </a:rPr>
              <a:t>emphasises</a:t>
            </a:r>
            <a:r>
              <a:rPr lang="en-US" sz="1600" dirty="0">
                <a:solidFill>
                  <a:srgbClr val="414042"/>
                </a:solidFill>
              </a:rPr>
              <a:t> that our concern for the environment cannot be separated from areas of Catholic Social Teachings.</a:t>
            </a:r>
          </a:p>
          <a:p>
            <a:pPr>
              <a:lnSpc>
                <a:spcPct val="100000"/>
              </a:lnSpc>
              <a:spcAft>
                <a:spcPts val="1088"/>
              </a:spcAft>
            </a:pPr>
            <a:endParaRPr lang="en-US" dirty="0">
              <a:latin typeface="+mn-lt"/>
            </a:endParaRPr>
          </a:p>
          <a:p>
            <a:pPr>
              <a:lnSpc>
                <a:spcPct val="100000"/>
              </a:lnSpc>
            </a:pPr>
            <a:endParaRPr lang="en-US" dirty="0"/>
          </a:p>
          <a:p>
            <a:pPr>
              <a:lnSpc>
                <a:spcPct val="100000"/>
              </a:lnSpc>
            </a:pPr>
            <a:endParaRPr lang="en-US" dirty="0"/>
          </a:p>
        </p:txBody>
      </p:sp>
      <p:sp>
        <p:nvSpPr>
          <p:cNvPr id="5" name="Title 4">
            <a:extLst>
              <a:ext uri="{FF2B5EF4-FFF2-40B4-BE49-F238E27FC236}">
                <a16:creationId xmlns:a16="http://schemas.microsoft.com/office/drawing/2014/main" id="{0FFCD9A0-6DD5-4067-877B-B0B1B9563273}"/>
              </a:ext>
            </a:extLst>
          </p:cNvPr>
          <p:cNvSpPr>
            <a:spLocks noGrp="1"/>
          </p:cNvSpPr>
          <p:nvPr>
            <p:ph type="title"/>
          </p:nvPr>
        </p:nvSpPr>
        <p:spPr/>
        <p:txBody>
          <a:bodyPr/>
          <a:lstStyle/>
          <a:p>
            <a:r>
              <a:rPr lang="en-AU" i="1" dirty="0"/>
              <a:t>LAUDATO SI’ </a:t>
            </a:r>
            <a:r>
              <a:rPr lang="en-AU" dirty="0"/>
              <a:t>&amp; INTEGRAL ECOLOGY</a:t>
            </a:r>
            <a:endParaRPr lang="en-US" b="0" dirty="0"/>
          </a:p>
        </p:txBody>
      </p:sp>
      <p:pic>
        <p:nvPicPr>
          <p:cNvPr id="7" name="Picture Placeholder 6" descr="49062872696_9c11c9398a_c.jpg" title="A Filipino woman cleans seaweed from a recently planted mangrove, other community members in the background."/>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a:xfrm>
            <a:off x="7589520" y="1287894"/>
            <a:ext cx="4316227" cy="4073769"/>
          </a:xfrm>
        </p:spPr>
      </p:pic>
      <p:sp>
        <p:nvSpPr>
          <p:cNvPr id="8" name="Text Placeholder 7"/>
          <p:cNvSpPr>
            <a:spLocks noGrp="1"/>
          </p:cNvSpPr>
          <p:nvPr>
            <p:ph type="body" sz="quarter" idx="12"/>
          </p:nvPr>
        </p:nvSpPr>
        <p:spPr>
          <a:xfrm>
            <a:off x="7589520" y="5457334"/>
            <a:ext cx="4316227" cy="669146"/>
          </a:xfrm>
        </p:spPr>
        <p:txBody>
          <a:bodyPr/>
          <a:lstStyle/>
          <a:p>
            <a:pPr algn="just"/>
            <a:r>
              <a:rPr lang="en-US" b="1" dirty="0" err="1">
                <a:solidFill>
                  <a:srgbClr val="414042"/>
                </a:solidFill>
              </a:rPr>
              <a:t>Aloma</a:t>
            </a:r>
            <a:r>
              <a:rPr lang="en-US" b="1" dirty="0">
                <a:solidFill>
                  <a:srgbClr val="414042"/>
                </a:solidFill>
              </a:rPr>
              <a:t> and community members from </a:t>
            </a:r>
            <a:r>
              <a:rPr lang="en-US" b="1" dirty="0" err="1">
                <a:solidFill>
                  <a:srgbClr val="414042"/>
                </a:solidFill>
              </a:rPr>
              <a:t>Baranguy</a:t>
            </a:r>
            <a:r>
              <a:rPr lang="en-US" b="1" dirty="0">
                <a:solidFill>
                  <a:srgbClr val="414042"/>
                </a:solidFill>
              </a:rPr>
              <a:t> Pag-Asa in the Philippines, clean seaweed from recently planted mangroves that were raised in the Mangrove Nursery. </a:t>
            </a:r>
            <a:r>
              <a:rPr lang="en-US" dirty="0">
                <a:solidFill>
                  <a:srgbClr val="414042"/>
                </a:solidFill>
              </a:rPr>
              <a:t>Photo: Richard Wainwright/Caritas Australia</a:t>
            </a:r>
          </a:p>
        </p:txBody>
      </p:sp>
      <p:sp>
        <p:nvSpPr>
          <p:cNvPr id="3" name="Rectangle 2">
            <a:extLst>
              <a:ext uri="{FF2B5EF4-FFF2-40B4-BE49-F238E27FC236}">
                <a16:creationId xmlns:a16="http://schemas.microsoft.com/office/drawing/2014/main" id="{044812BA-3C9A-4315-879B-A5BD427060CA}"/>
              </a:ext>
            </a:extLst>
          </p:cNvPr>
          <p:cNvSpPr/>
          <p:nvPr/>
        </p:nvSpPr>
        <p:spPr>
          <a:xfrm>
            <a:off x="342132" y="4677283"/>
            <a:ext cx="7013708" cy="1323439"/>
          </a:xfrm>
          <a:prstGeom prst="rect">
            <a:avLst/>
          </a:prstGeom>
        </p:spPr>
        <p:txBody>
          <a:bodyPr wrap="square">
            <a:spAutoFit/>
          </a:bodyPr>
          <a:lstStyle/>
          <a:p>
            <a:pPr lvl="0" defTabSz="685800">
              <a:spcBef>
                <a:spcPts val="750"/>
              </a:spcBef>
              <a:spcAft>
                <a:spcPts val="1088"/>
              </a:spcAft>
            </a:pPr>
            <a:r>
              <a:rPr lang="en-US" sz="1600" dirty="0">
                <a:solidFill>
                  <a:srgbClr val="414042"/>
                </a:solidFill>
                <a:ea typeface="Roboto"/>
                <a:cs typeface="Arial"/>
              </a:rPr>
              <a:t>Pope Francis unpacks this concept by explaining that caring for the environment is not separate from caring for the poor and marginalised. Through taking action to care for creation, we are simultaneously protecting and maintaining both the land and sea in which poor communities around the world depend on as a means of food security. </a:t>
            </a:r>
            <a:endParaRPr lang="en-US" sz="1600" dirty="0">
              <a:solidFill>
                <a:srgbClr val="414042"/>
              </a:solidFill>
              <a:cs typeface="Arial"/>
            </a:endParaRPr>
          </a:p>
        </p:txBody>
      </p:sp>
      <p:grpSp>
        <p:nvGrpSpPr>
          <p:cNvPr id="2" name="Group 1">
            <a:extLst>
              <a:ext uri="{FF2B5EF4-FFF2-40B4-BE49-F238E27FC236}">
                <a16:creationId xmlns:a16="http://schemas.microsoft.com/office/drawing/2014/main" id="{FB4624ED-4108-49B6-9079-AA6E3571B8DA}"/>
              </a:ext>
            </a:extLst>
          </p:cNvPr>
          <p:cNvGrpSpPr/>
          <p:nvPr/>
        </p:nvGrpSpPr>
        <p:grpSpPr>
          <a:xfrm>
            <a:off x="1234448" y="2577392"/>
            <a:ext cx="5229075" cy="1842348"/>
            <a:chOff x="1118925" y="2577392"/>
            <a:chExt cx="5229075" cy="1842348"/>
          </a:xfrm>
        </p:grpSpPr>
        <p:sp>
          <p:nvSpPr>
            <p:cNvPr id="12" name="Freeform: Shape 3">
              <a:extLst>
                <a:ext uri="{FF2B5EF4-FFF2-40B4-BE49-F238E27FC236}">
                  <a16:creationId xmlns:a16="http://schemas.microsoft.com/office/drawing/2014/main" id="{FDC25A06-D40F-475B-B751-A0036E15AC3D}"/>
                </a:ext>
              </a:extLst>
            </p:cNvPr>
            <p:cNvSpPr>
              <a:spLocks noChangeAspect="1"/>
            </p:cNvSpPr>
            <p:nvPr/>
          </p:nvSpPr>
          <p:spPr>
            <a:xfrm>
              <a:off x="1118925" y="2577392"/>
              <a:ext cx="324000" cy="336042"/>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5DBCB"/>
            </a:solidFill>
            <a:ln w="9525" cap="flat">
              <a:noFill/>
              <a:prstDash val="solid"/>
              <a:miter/>
            </a:ln>
          </p:spPr>
          <p:txBody>
            <a:bodyPr rtlCol="0" anchor="ctr"/>
            <a:lstStyle/>
            <a:p>
              <a:endParaRPr lang="en-AU"/>
            </a:p>
          </p:txBody>
        </p:sp>
        <p:sp>
          <p:nvSpPr>
            <p:cNvPr id="13" name="Freeform: Shape 5">
              <a:extLst>
                <a:ext uri="{FF2B5EF4-FFF2-40B4-BE49-F238E27FC236}">
                  <a16:creationId xmlns:a16="http://schemas.microsoft.com/office/drawing/2014/main" id="{2A1DB77D-CD34-4281-895E-2FFCD4B67AEB}"/>
                </a:ext>
              </a:extLst>
            </p:cNvPr>
            <p:cNvSpPr>
              <a:spLocks noChangeAspect="1"/>
            </p:cNvSpPr>
            <p:nvPr/>
          </p:nvSpPr>
          <p:spPr>
            <a:xfrm>
              <a:off x="6096000" y="4158374"/>
              <a:ext cx="252000" cy="261366"/>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rgbClr val="E5DBCB"/>
            </a:solidFill>
            <a:ln w="9525" cap="flat">
              <a:noFill/>
              <a:prstDash val="solid"/>
              <a:miter/>
            </a:ln>
          </p:spPr>
          <p:txBody>
            <a:bodyPr rtlCol="0" anchor="ctr"/>
            <a:lstStyle/>
            <a:p>
              <a:endParaRPr lang="en-AU"/>
            </a:p>
          </p:txBody>
        </p:sp>
      </p:grpSp>
      <p:pic>
        <p:nvPicPr>
          <p:cNvPr id="6" name="Picture 5">
            <a:extLst>
              <a:ext uri="{FF2B5EF4-FFF2-40B4-BE49-F238E27FC236}">
                <a16:creationId xmlns:a16="http://schemas.microsoft.com/office/drawing/2014/main" id="{389ABB92-3471-4A67-8B6F-3B0625D42388}"/>
              </a:ext>
            </a:extLst>
          </p:cNvPr>
          <p:cNvPicPr>
            <a:picLocks noChangeAspect="1"/>
          </p:cNvPicPr>
          <p:nvPr/>
        </p:nvPicPr>
        <p:blipFill>
          <a:blip r:embed="rId4"/>
          <a:stretch>
            <a:fillRect/>
          </a:stretch>
        </p:blipFill>
        <p:spPr>
          <a:xfrm>
            <a:off x="1459147" y="2971960"/>
            <a:ext cx="4779678" cy="1310754"/>
          </a:xfrm>
          <a:prstGeom prst="rect">
            <a:avLst/>
          </a:prstGeom>
        </p:spPr>
      </p:pic>
    </p:spTree>
    <p:extLst>
      <p:ext uri="{BB962C8B-B14F-4D97-AF65-F5344CB8AC3E}">
        <p14:creationId xmlns:p14="http://schemas.microsoft.com/office/powerpoint/2010/main" val="20812265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5FB0F2E8-8470-4A96-A97F-D59D602D674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68924" y="201713"/>
            <a:ext cx="7654152" cy="5850755"/>
          </a:xfrm>
          <a:prstGeom prst="rect">
            <a:avLst/>
          </a:prstGeom>
        </p:spPr>
      </p:pic>
    </p:spTree>
    <p:extLst>
      <p:ext uri="{BB962C8B-B14F-4D97-AF65-F5344CB8AC3E}">
        <p14:creationId xmlns:p14="http://schemas.microsoft.com/office/powerpoint/2010/main" val="7839963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CAA4C9-95BB-4C96-A879-83EB397720BD}"/>
              </a:ext>
            </a:extLst>
          </p:cNvPr>
          <p:cNvSpPr>
            <a:spLocks noGrp="1"/>
          </p:cNvSpPr>
          <p:nvPr>
            <p:ph type="body" sz="quarter" idx="11"/>
          </p:nvPr>
        </p:nvSpPr>
        <p:spPr>
          <a:xfrm>
            <a:off x="6679954" y="1981994"/>
            <a:ext cx="1588131" cy="1178881"/>
          </a:xfrm>
        </p:spPr>
        <p:txBody>
          <a:bodyPr/>
          <a:lstStyle/>
          <a:p>
            <a:r>
              <a:rPr lang="en-US" sz="1600" b="1" dirty="0">
                <a:solidFill>
                  <a:schemeClr val="tx1">
                    <a:lumMod val="50000"/>
                  </a:schemeClr>
                </a:solidFill>
                <a:latin typeface="+mn-lt"/>
                <a:ea typeface="Roboto" pitchFamily="2" charset="0"/>
              </a:rPr>
              <a:t>THE </a:t>
            </a:r>
          </a:p>
          <a:p>
            <a:r>
              <a:rPr lang="en-US" sz="1600" b="1" dirty="0">
                <a:solidFill>
                  <a:schemeClr val="tx1">
                    <a:lumMod val="50000"/>
                  </a:schemeClr>
                </a:solidFill>
                <a:latin typeface="+mn-lt"/>
                <a:ea typeface="Roboto" pitchFamily="2" charset="0"/>
              </a:rPr>
              <a:t>LAUDATO SI’ </a:t>
            </a:r>
          </a:p>
          <a:p>
            <a:r>
              <a:rPr lang="en-US" sz="1600" b="1" dirty="0">
                <a:solidFill>
                  <a:schemeClr val="tx1">
                    <a:lumMod val="50000"/>
                  </a:schemeClr>
                </a:solidFill>
                <a:latin typeface="+mn-lt"/>
                <a:ea typeface="Roboto" pitchFamily="2" charset="0"/>
              </a:rPr>
              <a:t>GOALS</a:t>
            </a:r>
            <a:endParaRPr lang="en-AU" sz="1600" b="1" dirty="0">
              <a:solidFill>
                <a:schemeClr val="tx1">
                  <a:lumMod val="50000"/>
                </a:schemeClr>
              </a:solidFill>
              <a:latin typeface="+mn-lt"/>
              <a:ea typeface="Roboto" pitchFamily="2" charset="0"/>
            </a:endParaRPr>
          </a:p>
        </p:txBody>
      </p:sp>
      <p:sp>
        <p:nvSpPr>
          <p:cNvPr id="5" name="Title 4">
            <a:extLst>
              <a:ext uri="{FF2B5EF4-FFF2-40B4-BE49-F238E27FC236}">
                <a16:creationId xmlns:a16="http://schemas.microsoft.com/office/drawing/2014/main" id="{0FFCD9A0-6DD5-4067-877B-B0B1B9563273}"/>
              </a:ext>
            </a:extLst>
          </p:cNvPr>
          <p:cNvSpPr>
            <a:spLocks noGrp="1"/>
          </p:cNvSpPr>
          <p:nvPr>
            <p:ph type="title"/>
          </p:nvPr>
        </p:nvSpPr>
        <p:spPr/>
        <p:txBody>
          <a:bodyPr/>
          <a:lstStyle/>
          <a:p>
            <a:r>
              <a:rPr lang="en-AU" i="1" dirty="0">
                <a:solidFill>
                  <a:srgbClr val="414042"/>
                </a:solidFill>
              </a:rPr>
              <a:t>LAUDATO SI' </a:t>
            </a:r>
            <a:r>
              <a:rPr lang="en-AU" dirty="0">
                <a:solidFill>
                  <a:srgbClr val="414042"/>
                </a:solidFill>
              </a:rPr>
              <a:t>action platform</a:t>
            </a:r>
          </a:p>
          <a:p>
            <a:endParaRPr lang="en-US" dirty="0"/>
          </a:p>
        </p:txBody>
      </p:sp>
      <p:sp>
        <p:nvSpPr>
          <p:cNvPr id="12" name="Text Placeholder 3">
            <a:extLst>
              <a:ext uri="{FF2B5EF4-FFF2-40B4-BE49-F238E27FC236}">
                <a16:creationId xmlns:a16="http://schemas.microsoft.com/office/drawing/2014/main" id="{16606658-EAA2-4FAF-A362-81D77241D0DF}"/>
              </a:ext>
            </a:extLst>
          </p:cNvPr>
          <p:cNvSpPr txBox="1">
            <a:spLocks/>
          </p:cNvSpPr>
          <p:nvPr/>
        </p:nvSpPr>
        <p:spPr>
          <a:xfrm>
            <a:off x="335360" y="3247711"/>
            <a:ext cx="5328592" cy="2778964"/>
          </a:xfrm>
          <a:prstGeom prst="rect">
            <a:avLst/>
          </a:prstGeom>
        </p:spPr>
        <p:txBody>
          <a:bodyPr lIns="91440" tIns="45720" rIns="91440" bIns="45720" anchor="t"/>
          <a:lstStyle>
            <a:lvl1pPr marL="0" indent="0" algn="l" defTabSz="685800" rtl="0" eaLnBrk="1" latinLnBrk="0" hangingPunct="1">
              <a:lnSpc>
                <a:spcPct val="90000"/>
              </a:lnSpc>
              <a:spcBef>
                <a:spcPts val="750"/>
              </a:spcBef>
              <a:buFontTx/>
              <a:buNone/>
              <a:defRPr sz="1400" kern="1200" cap="none" baseline="0">
                <a:solidFill>
                  <a:schemeClr val="bg1"/>
                </a:solidFill>
                <a:latin typeface="Arial"/>
                <a:ea typeface="+mn-ea"/>
                <a:cs typeface="Arial"/>
              </a:defRPr>
            </a:lvl1pPr>
            <a:lvl2pPr marL="0" indent="0" algn="l" defTabSz="685800" rtl="0" eaLnBrk="1" latinLnBrk="0" hangingPunct="1">
              <a:lnSpc>
                <a:spcPct val="90000"/>
              </a:lnSpc>
              <a:spcBef>
                <a:spcPts val="188"/>
              </a:spcBef>
              <a:buFontTx/>
              <a:buNone/>
              <a:defRPr sz="1400" kern="1200" cap="all">
                <a:solidFill>
                  <a:schemeClr val="bg1"/>
                </a:solidFill>
                <a:latin typeface="Arial"/>
                <a:ea typeface="+mn-ea"/>
                <a:cs typeface="Arial"/>
              </a:defRPr>
            </a:lvl2pPr>
            <a:lvl3pPr marL="0" indent="-134991" algn="l" defTabSz="685800" rtl="0" eaLnBrk="1" latinLnBrk="0" hangingPunct="1">
              <a:lnSpc>
                <a:spcPct val="90000"/>
              </a:lnSpc>
              <a:spcBef>
                <a:spcPts val="188"/>
              </a:spcBef>
              <a:buFont typeface="Arial"/>
              <a:buChar char="•"/>
              <a:defRPr sz="1400" kern="1200">
                <a:solidFill>
                  <a:schemeClr val="bg1"/>
                </a:solidFill>
                <a:latin typeface="Arial"/>
                <a:ea typeface="+mn-ea"/>
                <a:cs typeface="Arial"/>
              </a:defRPr>
            </a:lvl3pPr>
            <a:lvl4pPr marL="323977" indent="-171438" algn="l" defTabSz="685800" rtl="0" eaLnBrk="1" latinLnBrk="0" hangingPunct="1">
              <a:lnSpc>
                <a:spcPct val="90000"/>
              </a:lnSpc>
              <a:spcBef>
                <a:spcPts val="188"/>
              </a:spcBef>
              <a:buFont typeface="Arial"/>
              <a:buChar char="•"/>
              <a:defRPr sz="1400" kern="1200">
                <a:solidFill>
                  <a:schemeClr val="bg1"/>
                </a:solidFill>
                <a:latin typeface="Arial"/>
                <a:ea typeface="+mn-ea"/>
                <a:cs typeface="Arial"/>
              </a:defRPr>
            </a:lvl4pPr>
            <a:lvl5pPr marL="445468" indent="-134991" algn="l" defTabSz="685800" rtl="0" eaLnBrk="1" latinLnBrk="0" hangingPunct="1">
              <a:lnSpc>
                <a:spcPct val="90000"/>
              </a:lnSpc>
              <a:spcBef>
                <a:spcPts val="188"/>
              </a:spcBef>
              <a:buFont typeface="Arial"/>
              <a:buChar char="•"/>
              <a:defRPr sz="1400" kern="1200">
                <a:solidFill>
                  <a:schemeClr val="bg1"/>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AU" sz="1600" dirty="0">
                <a:solidFill>
                  <a:srgbClr val="414042"/>
                </a:solidFill>
              </a:rPr>
              <a:t>On the 24 May, 2020, the 5th anniversary of </a:t>
            </a:r>
            <a:r>
              <a:rPr lang="en-AU" sz="1600" i="1" dirty="0" err="1">
                <a:solidFill>
                  <a:srgbClr val="414042"/>
                </a:solidFill>
              </a:rPr>
              <a:t>Laudato</a:t>
            </a:r>
            <a:r>
              <a:rPr lang="en-AU" sz="1600" i="1" dirty="0">
                <a:solidFill>
                  <a:srgbClr val="414042"/>
                </a:solidFill>
              </a:rPr>
              <a:t> Si’, </a:t>
            </a:r>
            <a:r>
              <a:rPr lang="en-AU" sz="1600" dirty="0">
                <a:solidFill>
                  <a:srgbClr val="414042"/>
                </a:solidFill>
              </a:rPr>
              <a:t>Pope Francis declared an </a:t>
            </a:r>
            <a:r>
              <a:rPr lang="en-AU" sz="1600" i="1" dirty="0">
                <a:solidFill>
                  <a:srgbClr val="414042"/>
                </a:solidFill>
              </a:rPr>
              <a:t>Anniversary Year of Laudato Si’. </a:t>
            </a:r>
            <a:endParaRPr lang="en-US" sz="1600" dirty="0">
              <a:solidFill>
                <a:srgbClr val="414042"/>
              </a:solidFill>
            </a:endParaRPr>
          </a:p>
          <a:p>
            <a:pPr>
              <a:lnSpc>
                <a:spcPct val="100000"/>
              </a:lnSpc>
            </a:pPr>
            <a:r>
              <a:rPr lang="en-AU" sz="1600" dirty="0">
                <a:solidFill>
                  <a:srgbClr val="414042"/>
                </a:solidFill>
              </a:rPr>
              <a:t>He outlined a 7 year plan for action, which encompasses seven sectors in the community: families,</a:t>
            </a:r>
            <a:r>
              <a:rPr lang="en-AU" sz="1600" i="1" dirty="0">
                <a:solidFill>
                  <a:srgbClr val="414042"/>
                </a:solidFill>
              </a:rPr>
              <a:t> </a:t>
            </a:r>
            <a:r>
              <a:rPr lang="en-AU" sz="1600" dirty="0">
                <a:solidFill>
                  <a:srgbClr val="414042"/>
                </a:solidFill>
              </a:rPr>
              <a:t>dioceses, schools, universities, hospitals/healthcare centres, business/agricultural farms and religious orders. </a:t>
            </a:r>
          </a:p>
          <a:p>
            <a:pPr>
              <a:lnSpc>
                <a:spcPct val="100000"/>
              </a:lnSpc>
            </a:pPr>
            <a:r>
              <a:rPr lang="en-AU" sz="1600" dirty="0">
                <a:solidFill>
                  <a:srgbClr val="414042"/>
                </a:solidFill>
              </a:rPr>
              <a:t>He outlined seven </a:t>
            </a:r>
            <a:r>
              <a:rPr lang="en-AU" sz="1600" i="1" dirty="0" err="1">
                <a:solidFill>
                  <a:srgbClr val="414042"/>
                </a:solidFill>
              </a:rPr>
              <a:t>Laudato</a:t>
            </a:r>
            <a:r>
              <a:rPr lang="en-AU" sz="1600" i="1" dirty="0">
                <a:solidFill>
                  <a:srgbClr val="414042"/>
                </a:solidFill>
              </a:rPr>
              <a:t> Si’</a:t>
            </a:r>
            <a:r>
              <a:rPr lang="en-AU" sz="1600" dirty="0">
                <a:solidFill>
                  <a:srgbClr val="414042"/>
                </a:solidFill>
              </a:rPr>
              <a:t> goals or ways of measuring ecology in the spirit of </a:t>
            </a:r>
            <a:r>
              <a:rPr lang="en-AU" sz="1600" i="1" dirty="0">
                <a:solidFill>
                  <a:srgbClr val="414042"/>
                </a:solidFill>
              </a:rPr>
              <a:t>Laudato Si’</a:t>
            </a:r>
            <a:r>
              <a:rPr lang="en-AU" sz="1600" dirty="0">
                <a:solidFill>
                  <a:srgbClr val="414042"/>
                </a:solidFill>
              </a:rPr>
              <a:t>, which are shown in the diagram opposite.</a:t>
            </a:r>
          </a:p>
          <a:p>
            <a:pPr>
              <a:lnSpc>
                <a:spcPct val="100000"/>
              </a:lnSpc>
            </a:pPr>
            <a:endParaRPr lang="en-US" sz="1800" dirty="0">
              <a:solidFill>
                <a:srgbClr val="0C244C"/>
              </a:solidFill>
            </a:endParaRPr>
          </a:p>
        </p:txBody>
      </p:sp>
      <p:sp>
        <p:nvSpPr>
          <p:cNvPr id="2" name="TextBox 1">
            <a:extLst>
              <a:ext uri="{FF2B5EF4-FFF2-40B4-BE49-F238E27FC236}">
                <a16:creationId xmlns:a16="http://schemas.microsoft.com/office/drawing/2014/main" id="{00265B6E-FD4F-4C93-9669-0EF9F9BB9B4F}"/>
              </a:ext>
            </a:extLst>
          </p:cNvPr>
          <p:cNvSpPr txBox="1"/>
          <p:nvPr/>
        </p:nvSpPr>
        <p:spPr>
          <a:xfrm>
            <a:off x="6528050" y="5618479"/>
            <a:ext cx="5301058" cy="338554"/>
          </a:xfrm>
          <a:prstGeom prst="rect">
            <a:avLst/>
          </a:prstGeom>
          <a:noFill/>
        </p:spPr>
        <p:txBody>
          <a:bodyPr wrap="square" rtlCol="0">
            <a:spAutoFit/>
          </a:bodyPr>
          <a:lstStyle/>
          <a:p>
            <a:pPr algn="ctr"/>
            <a:r>
              <a:rPr lang="en-US" sz="1600" dirty="0">
                <a:solidFill>
                  <a:srgbClr val="414042"/>
                </a:solidFill>
              </a:rPr>
              <a:t>Learn more at </a:t>
            </a:r>
            <a:r>
              <a:rPr lang="en-US" sz="1600" dirty="0">
                <a:hlinkClick r:id="rId3"/>
              </a:rPr>
              <a:t>laudatosiactionplatform.org  </a:t>
            </a:r>
            <a:endParaRPr lang="en-AU" sz="1600" dirty="0"/>
          </a:p>
        </p:txBody>
      </p:sp>
      <p:sp>
        <p:nvSpPr>
          <p:cNvPr id="8" name="Text Placeholder 11">
            <a:extLst>
              <a:ext uri="{FF2B5EF4-FFF2-40B4-BE49-F238E27FC236}">
                <a16:creationId xmlns:a16="http://schemas.microsoft.com/office/drawing/2014/main" id="{B47E07A7-A9FC-4FB3-8458-B10DB8986E78}"/>
              </a:ext>
            </a:extLst>
          </p:cNvPr>
          <p:cNvSpPr txBox="1">
            <a:spLocks/>
          </p:cNvSpPr>
          <p:nvPr/>
        </p:nvSpPr>
        <p:spPr>
          <a:xfrm>
            <a:off x="335359" y="2124075"/>
            <a:ext cx="5328593" cy="105399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2800" dirty="0">
                <a:solidFill>
                  <a:srgbClr val="63B1A4"/>
                </a:solidFill>
                <a:latin typeface="Arial" panose="020B0604020202020204" pitchFamily="34" charset="0"/>
                <a:cs typeface="Arial" panose="020B0604020202020204" pitchFamily="34" charset="0"/>
              </a:rPr>
              <a:t>THE 7 GOALS OF THE </a:t>
            </a:r>
            <a:r>
              <a:rPr lang="en-US" sz="2800" i="1" dirty="0">
                <a:solidFill>
                  <a:srgbClr val="63B1A4"/>
                </a:solidFill>
                <a:latin typeface="Arial" panose="020B0604020202020204" pitchFamily="34" charset="0"/>
                <a:cs typeface="Arial" panose="020B0604020202020204" pitchFamily="34" charset="0"/>
              </a:rPr>
              <a:t>LAUDATO SI’ </a:t>
            </a:r>
            <a:r>
              <a:rPr lang="en-US" sz="2800" dirty="0">
                <a:solidFill>
                  <a:srgbClr val="63B1A4"/>
                </a:solidFill>
                <a:latin typeface="Arial" panose="020B0604020202020204" pitchFamily="34" charset="0"/>
                <a:cs typeface="Arial" panose="020B0604020202020204" pitchFamily="34" charset="0"/>
              </a:rPr>
              <a:t>ACTION PLAN</a:t>
            </a:r>
          </a:p>
          <a:p>
            <a:pPr marL="0" indent="0">
              <a:lnSpc>
                <a:spcPct val="100000"/>
              </a:lnSpc>
              <a:buNone/>
            </a:pPr>
            <a:endParaRPr lang="en-US" sz="2800" dirty="0">
              <a:solidFill>
                <a:srgbClr val="63B1A4"/>
              </a:solidFill>
            </a:endParaRPr>
          </a:p>
          <a:p>
            <a:pPr marL="0" indent="0">
              <a:lnSpc>
                <a:spcPct val="100000"/>
              </a:lnSpc>
              <a:buNone/>
            </a:pPr>
            <a:endParaRPr lang="en-US" dirty="0"/>
          </a:p>
        </p:txBody>
      </p:sp>
      <p:grpSp>
        <p:nvGrpSpPr>
          <p:cNvPr id="35" name="Group 34">
            <a:extLst>
              <a:ext uri="{FF2B5EF4-FFF2-40B4-BE49-F238E27FC236}">
                <a16:creationId xmlns:a16="http://schemas.microsoft.com/office/drawing/2014/main" id="{E43CB282-5EF4-4B64-ABC7-E85B199E0786}"/>
              </a:ext>
            </a:extLst>
          </p:cNvPr>
          <p:cNvGrpSpPr/>
          <p:nvPr/>
        </p:nvGrpSpPr>
        <p:grpSpPr>
          <a:xfrm>
            <a:off x="6889001" y="1462952"/>
            <a:ext cx="4708266" cy="3569517"/>
            <a:chOff x="6779726" y="1164274"/>
            <a:chExt cx="4708266" cy="3569517"/>
          </a:xfrm>
        </p:grpSpPr>
        <p:grpSp>
          <p:nvGrpSpPr>
            <p:cNvPr id="34" name="Group 33">
              <a:extLst>
                <a:ext uri="{FF2B5EF4-FFF2-40B4-BE49-F238E27FC236}">
                  <a16:creationId xmlns:a16="http://schemas.microsoft.com/office/drawing/2014/main" id="{D54F0551-0EB0-4A66-A5B7-F4101D36D072}"/>
                </a:ext>
              </a:extLst>
            </p:cNvPr>
            <p:cNvGrpSpPr/>
            <p:nvPr/>
          </p:nvGrpSpPr>
          <p:grpSpPr>
            <a:xfrm>
              <a:off x="7978885" y="1164274"/>
              <a:ext cx="3339509" cy="1561209"/>
              <a:chOff x="7978885" y="1164274"/>
              <a:chExt cx="3339509" cy="1561209"/>
            </a:xfrm>
          </p:grpSpPr>
          <p:grpSp>
            <p:nvGrpSpPr>
              <p:cNvPr id="30" name="Group 29">
                <a:extLst>
                  <a:ext uri="{FF2B5EF4-FFF2-40B4-BE49-F238E27FC236}">
                    <a16:creationId xmlns:a16="http://schemas.microsoft.com/office/drawing/2014/main" id="{09A24A7E-BE0A-4D71-B0C1-719E2980EAC0}"/>
                  </a:ext>
                </a:extLst>
              </p:cNvPr>
              <p:cNvGrpSpPr/>
              <p:nvPr/>
            </p:nvGrpSpPr>
            <p:grpSpPr>
              <a:xfrm>
                <a:off x="7978885" y="1164274"/>
                <a:ext cx="3339509" cy="738985"/>
                <a:chOff x="6768152" y="1152952"/>
                <a:chExt cx="3339509" cy="738985"/>
              </a:xfrm>
            </p:grpSpPr>
            <p:sp>
              <p:nvSpPr>
                <p:cNvPr id="9" name="Text Box 2">
                  <a:extLst>
                    <a:ext uri="{FF2B5EF4-FFF2-40B4-BE49-F238E27FC236}">
                      <a16:creationId xmlns:a16="http://schemas.microsoft.com/office/drawing/2014/main" id="{5A2E99FE-A24F-493B-8081-91FDBE0EE80B}"/>
                    </a:ext>
                  </a:extLst>
                </p:cNvPr>
                <p:cNvSpPr txBox="1">
                  <a:spLocks noChangeArrowheads="1"/>
                </p:cNvSpPr>
                <p:nvPr/>
              </p:nvSpPr>
              <p:spPr bwMode="auto">
                <a:xfrm>
                  <a:off x="6768152" y="1152952"/>
                  <a:ext cx="1080000" cy="738985"/>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US" sz="1000" dirty="0">
                      <a:solidFill>
                        <a:schemeClr val="tx2">
                          <a:lumMod val="25000"/>
                        </a:schemeClr>
                      </a:solidFill>
                      <a:effectLst/>
                      <a:ea typeface="Calibri" panose="020F0502020204030204" pitchFamily="34" charset="0"/>
                      <a:cs typeface="Times New Roman" panose="02020603050405020304" pitchFamily="18" charset="0"/>
                    </a:rPr>
                    <a:t>RESPONSE TO THE CRY OF THE EARTH</a:t>
                  </a:r>
                  <a:endParaRPr lang="en-AU" sz="900" dirty="0">
                    <a:solidFill>
                      <a:schemeClr val="tx2">
                        <a:lumMod val="25000"/>
                      </a:schemeClr>
                    </a:solidFill>
                    <a:effectLst/>
                    <a:ea typeface="Calibri" panose="020F0502020204030204" pitchFamily="34" charset="0"/>
                    <a:cs typeface="Times New Roman" panose="02020603050405020304" pitchFamily="18" charset="0"/>
                  </a:endParaRPr>
                </a:p>
              </p:txBody>
            </p:sp>
            <p:sp>
              <p:nvSpPr>
                <p:cNvPr id="15" name="Text Box 2">
                  <a:extLst>
                    <a:ext uri="{FF2B5EF4-FFF2-40B4-BE49-F238E27FC236}">
                      <a16:creationId xmlns:a16="http://schemas.microsoft.com/office/drawing/2014/main" id="{29DF5239-911B-47B6-82A8-762DE3F35F16}"/>
                    </a:ext>
                  </a:extLst>
                </p:cNvPr>
                <p:cNvSpPr txBox="1">
                  <a:spLocks noChangeArrowheads="1"/>
                </p:cNvSpPr>
                <p:nvPr/>
              </p:nvSpPr>
              <p:spPr bwMode="auto">
                <a:xfrm>
                  <a:off x="7901625" y="1159274"/>
                  <a:ext cx="1080000" cy="578620"/>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US" sz="1000" dirty="0">
                      <a:solidFill>
                        <a:schemeClr val="tx2">
                          <a:lumMod val="25000"/>
                        </a:schemeClr>
                      </a:solidFill>
                      <a:effectLst/>
                      <a:ea typeface="Calibri" panose="020F0502020204030204" pitchFamily="34" charset="0"/>
                      <a:cs typeface="Times New Roman" panose="02020603050405020304" pitchFamily="18" charset="0"/>
                    </a:rPr>
                    <a:t>RESPONSE TO THE CRY OF THE POOR</a:t>
                  </a:r>
                  <a:endParaRPr lang="en-AU" sz="900" dirty="0">
                    <a:solidFill>
                      <a:schemeClr val="tx2">
                        <a:lumMod val="25000"/>
                      </a:schemeClr>
                    </a:solidFill>
                    <a:effectLst/>
                    <a:ea typeface="Calibri" panose="020F0502020204030204" pitchFamily="34" charset="0"/>
                    <a:cs typeface="Times New Roman" panose="02020603050405020304" pitchFamily="18" charset="0"/>
                  </a:endParaRPr>
                </a:p>
              </p:txBody>
            </p:sp>
            <p:sp>
              <p:nvSpPr>
                <p:cNvPr id="17" name="Text Box 2">
                  <a:extLst>
                    <a:ext uri="{FF2B5EF4-FFF2-40B4-BE49-F238E27FC236}">
                      <a16:creationId xmlns:a16="http://schemas.microsoft.com/office/drawing/2014/main" id="{2075E3CB-60CF-4838-B132-048B202C97D0}"/>
                    </a:ext>
                  </a:extLst>
                </p:cNvPr>
                <p:cNvSpPr txBox="1">
                  <a:spLocks noChangeArrowheads="1"/>
                </p:cNvSpPr>
                <p:nvPr/>
              </p:nvSpPr>
              <p:spPr bwMode="auto">
                <a:xfrm>
                  <a:off x="9027661" y="1242310"/>
                  <a:ext cx="1080000" cy="412549"/>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US" sz="1000" dirty="0">
                      <a:solidFill>
                        <a:schemeClr val="tx2">
                          <a:lumMod val="25000"/>
                        </a:schemeClr>
                      </a:solidFill>
                      <a:effectLst/>
                      <a:ea typeface="Calibri" panose="020F0502020204030204" pitchFamily="34" charset="0"/>
                      <a:cs typeface="Times New Roman" panose="02020603050405020304" pitchFamily="18" charset="0"/>
                    </a:rPr>
                    <a:t>ECOLOGICAL ECONOMICS</a:t>
                  </a:r>
                </a:p>
              </p:txBody>
            </p:sp>
          </p:grpSp>
          <p:grpSp>
            <p:nvGrpSpPr>
              <p:cNvPr id="31" name="Group 30">
                <a:extLst>
                  <a:ext uri="{FF2B5EF4-FFF2-40B4-BE49-F238E27FC236}">
                    <a16:creationId xmlns:a16="http://schemas.microsoft.com/office/drawing/2014/main" id="{A56ABD43-DDEC-403C-B2AA-7151057AD0A0}"/>
                  </a:ext>
                </a:extLst>
              </p:cNvPr>
              <p:cNvGrpSpPr/>
              <p:nvPr/>
            </p:nvGrpSpPr>
            <p:grpSpPr>
              <a:xfrm>
                <a:off x="8030646" y="1782045"/>
                <a:ext cx="3074030" cy="943438"/>
                <a:chOff x="6800724" y="1845776"/>
                <a:chExt cx="3074030" cy="943438"/>
              </a:xfrm>
            </p:grpSpPr>
            <p:pic>
              <p:nvPicPr>
                <p:cNvPr id="11" name="Picture 10">
                  <a:extLst>
                    <a:ext uri="{FF2B5EF4-FFF2-40B4-BE49-F238E27FC236}">
                      <a16:creationId xmlns:a16="http://schemas.microsoft.com/office/drawing/2014/main" id="{4FB2EC53-F435-4250-80F7-3609A59E728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00724" y="1889214"/>
                  <a:ext cx="1016540" cy="900000"/>
                </a:xfrm>
                <a:prstGeom prst="rect">
                  <a:avLst/>
                </a:prstGeom>
              </p:spPr>
            </p:pic>
            <p:pic>
              <p:nvPicPr>
                <p:cNvPr id="13" name="Picture 12">
                  <a:extLst>
                    <a:ext uri="{FF2B5EF4-FFF2-40B4-BE49-F238E27FC236}">
                      <a16:creationId xmlns:a16="http://schemas.microsoft.com/office/drawing/2014/main" id="{A77851C9-1396-4A14-B30A-6B3472DEC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91625" y="1845776"/>
                  <a:ext cx="900000" cy="900000"/>
                </a:xfrm>
                <a:prstGeom prst="rect">
                  <a:avLst/>
                </a:prstGeom>
              </p:spPr>
            </p:pic>
            <p:pic>
              <p:nvPicPr>
                <p:cNvPr id="16" name="Picture 15">
                  <a:extLst>
                    <a:ext uri="{FF2B5EF4-FFF2-40B4-BE49-F238E27FC236}">
                      <a16:creationId xmlns:a16="http://schemas.microsoft.com/office/drawing/2014/main" id="{054FC582-1A60-4EB3-A8C9-1279EF9574F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240070" y="1869717"/>
                  <a:ext cx="634684" cy="900000"/>
                </a:xfrm>
                <a:prstGeom prst="rect">
                  <a:avLst/>
                </a:prstGeom>
              </p:spPr>
            </p:pic>
          </p:grpSp>
        </p:grpSp>
        <p:grpSp>
          <p:nvGrpSpPr>
            <p:cNvPr id="33" name="Group 32">
              <a:extLst>
                <a:ext uri="{FF2B5EF4-FFF2-40B4-BE49-F238E27FC236}">
                  <a16:creationId xmlns:a16="http://schemas.microsoft.com/office/drawing/2014/main" id="{4204F17C-AA53-4911-A9A9-C1CACD4DFFD2}"/>
                </a:ext>
              </a:extLst>
            </p:cNvPr>
            <p:cNvGrpSpPr/>
            <p:nvPr/>
          </p:nvGrpSpPr>
          <p:grpSpPr>
            <a:xfrm>
              <a:off x="6779726" y="2871825"/>
              <a:ext cx="4708266" cy="1861966"/>
              <a:chOff x="6779726" y="2871825"/>
              <a:chExt cx="4708266" cy="1861966"/>
            </a:xfrm>
          </p:grpSpPr>
          <p:sp>
            <p:nvSpPr>
              <p:cNvPr id="19" name="Text Box 2">
                <a:extLst>
                  <a:ext uri="{FF2B5EF4-FFF2-40B4-BE49-F238E27FC236}">
                    <a16:creationId xmlns:a16="http://schemas.microsoft.com/office/drawing/2014/main" id="{C45FB58C-D366-461F-A2D5-356F535D107D}"/>
                  </a:ext>
                </a:extLst>
              </p:cNvPr>
              <p:cNvSpPr txBox="1">
                <a:spLocks noChangeArrowheads="1"/>
              </p:cNvSpPr>
              <p:nvPr/>
            </p:nvSpPr>
            <p:spPr bwMode="auto">
              <a:xfrm>
                <a:off x="6779726" y="3826175"/>
                <a:ext cx="1080000" cy="578620"/>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US" sz="1000" dirty="0">
                    <a:solidFill>
                      <a:schemeClr val="tx2">
                        <a:lumMod val="25000"/>
                      </a:schemeClr>
                    </a:solidFill>
                    <a:effectLst/>
                    <a:ea typeface="Calibri" panose="020F0502020204030204" pitchFamily="34" charset="0"/>
                    <a:cs typeface="Times New Roman" panose="02020603050405020304" pitchFamily="18" charset="0"/>
                  </a:rPr>
                  <a:t>ADOPTION OF SUSTAINABLE LIFESTYLES</a:t>
                </a:r>
                <a:endParaRPr lang="en-AU" sz="900" dirty="0">
                  <a:solidFill>
                    <a:schemeClr val="tx2">
                      <a:lumMod val="25000"/>
                    </a:schemeClr>
                  </a:solidFill>
                  <a:effectLst/>
                  <a:ea typeface="Calibri" panose="020F0502020204030204" pitchFamily="34" charset="0"/>
                  <a:cs typeface="Times New Roman" panose="02020603050405020304" pitchFamily="18" charset="0"/>
                </a:endParaRPr>
              </a:p>
            </p:txBody>
          </p:sp>
          <p:sp>
            <p:nvSpPr>
              <p:cNvPr id="21" name="Text Box 2">
                <a:extLst>
                  <a:ext uri="{FF2B5EF4-FFF2-40B4-BE49-F238E27FC236}">
                    <a16:creationId xmlns:a16="http://schemas.microsoft.com/office/drawing/2014/main" id="{B8C98940-2FE4-4925-8ECB-7F82E568E3B9}"/>
                  </a:ext>
                </a:extLst>
              </p:cNvPr>
              <p:cNvSpPr txBox="1">
                <a:spLocks noChangeArrowheads="1"/>
              </p:cNvSpPr>
              <p:nvPr/>
            </p:nvSpPr>
            <p:spPr bwMode="auto">
              <a:xfrm>
                <a:off x="7901625" y="3865862"/>
                <a:ext cx="1080000" cy="413959"/>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US" sz="1000" dirty="0">
                    <a:solidFill>
                      <a:schemeClr val="tx2">
                        <a:lumMod val="25000"/>
                      </a:schemeClr>
                    </a:solidFill>
                    <a:effectLst/>
                    <a:ea typeface="Calibri" panose="020F0502020204030204" pitchFamily="34" charset="0"/>
                    <a:cs typeface="Times New Roman" panose="02020603050405020304" pitchFamily="18" charset="0"/>
                  </a:rPr>
                  <a:t>ECOLOGICAL EDUCATION</a:t>
                </a:r>
                <a:endParaRPr lang="en-AU" sz="900" dirty="0">
                  <a:solidFill>
                    <a:schemeClr val="tx2">
                      <a:lumMod val="25000"/>
                    </a:schemeClr>
                  </a:solidFill>
                  <a:effectLst/>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B202C732-FF3A-4275-ADF9-020D3C94586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896252" y="2871825"/>
                <a:ext cx="900000" cy="900000"/>
              </a:xfrm>
              <a:prstGeom prst="rect">
                <a:avLst/>
              </a:prstGeom>
            </p:spPr>
          </p:pic>
          <p:pic>
            <p:nvPicPr>
              <p:cNvPr id="20" name="Picture 19">
                <a:extLst>
                  <a:ext uri="{FF2B5EF4-FFF2-40B4-BE49-F238E27FC236}">
                    <a16:creationId xmlns:a16="http://schemas.microsoft.com/office/drawing/2014/main" id="{92B50965-0FF9-4E81-B6C2-C6A3F3211E5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82888" y="3015825"/>
                <a:ext cx="917475" cy="756000"/>
              </a:xfrm>
              <a:prstGeom prst="rect">
                <a:avLst/>
              </a:prstGeom>
            </p:spPr>
          </p:pic>
          <p:pic>
            <p:nvPicPr>
              <p:cNvPr id="22" name="Picture 21">
                <a:extLst>
                  <a:ext uri="{FF2B5EF4-FFF2-40B4-BE49-F238E27FC236}">
                    <a16:creationId xmlns:a16="http://schemas.microsoft.com/office/drawing/2014/main" id="{EB366343-BA73-4723-802B-641F755E751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117661" y="2917835"/>
                <a:ext cx="900000" cy="900000"/>
              </a:xfrm>
              <a:prstGeom prst="rect">
                <a:avLst/>
              </a:prstGeom>
            </p:spPr>
          </p:pic>
          <p:pic>
            <p:nvPicPr>
              <p:cNvPr id="23" name="Picture 22">
                <a:extLst>
                  <a:ext uri="{FF2B5EF4-FFF2-40B4-BE49-F238E27FC236}">
                    <a16:creationId xmlns:a16="http://schemas.microsoft.com/office/drawing/2014/main" id="{A19D54AE-A4CA-4F25-88AC-D1861C00178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354462" y="2931910"/>
                <a:ext cx="900000" cy="885925"/>
              </a:xfrm>
              <a:prstGeom prst="rect">
                <a:avLst/>
              </a:prstGeom>
            </p:spPr>
          </p:pic>
          <p:sp>
            <p:nvSpPr>
              <p:cNvPr id="24" name="Text Box 2">
                <a:extLst>
                  <a:ext uri="{FF2B5EF4-FFF2-40B4-BE49-F238E27FC236}">
                    <a16:creationId xmlns:a16="http://schemas.microsoft.com/office/drawing/2014/main" id="{D8BAB4C2-E217-41DB-8159-D66BF54AEE78}"/>
                  </a:ext>
                </a:extLst>
              </p:cNvPr>
              <p:cNvSpPr txBox="1">
                <a:spLocks noChangeArrowheads="1"/>
              </p:cNvSpPr>
              <p:nvPr/>
            </p:nvSpPr>
            <p:spPr bwMode="auto">
              <a:xfrm>
                <a:off x="9075132" y="3856986"/>
                <a:ext cx="1080000" cy="413959"/>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US" sz="1000" dirty="0">
                    <a:solidFill>
                      <a:schemeClr val="tx2">
                        <a:lumMod val="25000"/>
                      </a:schemeClr>
                    </a:solidFill>
                    <a:effectLst/>
                    <a:ea typeface="Calibri" panose="020F0502020204030204" pitchFamily="34" charset="0"/>
                    <a:cs typeface="Times New Roman" panose="02020603050405020304" pitchFamily="18" charset="0"/>
                  </a:rPr>
                  <a:t>ECOLOGICAL SPIRITUALITY</a:t>
                </a:r>
                <a:endParaRPr lang="en-AU" sz="900" dirty="0">
                  <a:solidFill>
                    <a:schemeClr val="tx2">
                      <a:lumMod val="25000"/>
                    </a:schemeClr>
                  </a:solidFill>
                  <a:effectLst/>
                  <a:ea typeface="Calibri" panose="020F0502020204030204" pitchFamily="34" charset="0"/>
                  <a:cs typeface="Times New Roman" panose="02020603050405020304" pitchFamily="18" charset="0"/>
                </a:endParaRPr>
              </a:p>
            </p:txBody>
          </p:sp>
          <p:sp>
            <p:nvSpPr>
              <p:cNvPr id="25" name="Text Box 2">
                <a:extLst>
                  <a:ext uri="{FF2B5EF4-FFF2-40B4-BE49-F238E27FC236}">
                    <a16:creationId xmlns:a16="http://schemas.microsoft.com/office/drawing/2014/main" id="{DF32E9CD-1D57-4DA7-B604-4FFEBE355677}"/>
                  </a:ext>
                </a:extLst>
              </p:cNvPr>
              <p:cNvSpPr txBox="1">
                <a:spLocks noChangeArrowheads="1"/>
              </p:cNvSpPr>
              <p:nvPr/>
            </p:nvSpPr>
            <p:spPr bwMode="auto">
              <a:xfrm>
                <a:off x="10246461" y="3825850"/>
                <a:ext cx="1241531" cy="907941"/>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US" sz="1000" dirty="0">
                    <a:solidFill>
                      <a:schemeClr val="tx2">
                        <a:lumMod val="25000"/>
                      </a:schemeClr>
                    </a:solidFill>
                    <a:effectLst/>
                    <a:ea typeface="Calibri" panose="020F0502020204030204" pitchFamily="34" charset="0"/>
                    <a:cs typeface="Times New Roman" panose="02020603050405020304" pitchFamily="18" charset="0"/>
                  </a:rPr>
                  <a:t>COMMUNITY ENGAGEMENT AND PARTICIPATORY ACTION</a:t>
                </a:r>
                <a:endParaRPr lang="en-AU" sz="900" dirty="0">
                  <a:solidFill>
                    <a:schemeClr val="tx2">
                      <a:lumMod val="25000"/>
                    </a:schemeClr>
                  </a:solidFill>
                  <a:effectLst/>
                  <a:ea typeface="Calibri" panose="020F0502020204030204" pitchFamily="34" charset="0"/>
                  <a:cs typeface="Times New Roman" panose="02020603050405020304" pitchFamily="18" charset="0"/>
                </a:endParaRPr>
              </a:p>
            </p:txBody>
          </p:sp>
        </p:grpSp>
      </p:grpSp>
      <p:sp>
        <p:nvSpPr>
          <p:cNvPr id="6" name="Rectangle 5">
            <a:extLst>
              <a:ext uri="{FF2B5EF4-FFF2-40B4-BE49-F238E27FC236}">
                <a16:creationId xmlns:a16="http://schemas.microsoft.com/office/drawing/2014/main" id="{F1C2E218-CB1E-4BA3-BDB2-FA8CD3851F5C}"/>
              </a:ext>
            </a:extLst>
          </p:cNvPr>
          <p:cNvSpPr/>
          <p:nvPr/>
        </p:nvSpPr>
        <p:spPr>
          <a:xfrm>
            <a:off x="6516074" y="1126174"/>
            <a:ext cx="5328591" cy="4267200"/>
          </a:xfrm>
          <a:prstGeom prst="rect">
            <a:avLst/>
          </a:prstGeom>
          <a:noFill/>
          <a:ln>
            <a:solidFill>
              <a:srgbClr val="5BEB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5739555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DC24BF-B6DC-4613-B92C-A87799D06E00}"/>
              </a:ext>
            </a:extLst>
          </p:cNvPr>
          <p:cNvSpPr>
            <a:spLocks noGrp="1"/>
          </p:cNvSpPr>
          <p:nvPr>
            <p:ph type="body" sz="quarter" idx="10"/>
          </p:nvPr>
        </p:nvSpPr>
        <p:spPr>
          <a:xfrm>
            <a:off x="324000" y="1234352"/>
            <a:ext cx="7052160" cy="4790528"/>
          </a:xfrm>
        </p:spPr>
        <p:txBody>
          <a:bodyPr lIns="91440" tIns="45720" rIns="91440" bIns="45720" anchor="t"/>
          <a:lstStyle/>
          <a:p>
            <a:pPr>
              <a:lnSpc>
                <a:spcPts val="2300"/>
              </a:lnSpc>
            </a:pPr>
            <a:r>
              <a:rPr lang="en-US" sz="1600" b="1" i="1" dirty="0">
                <a:solidFill>
                  <a:schemeClr val="accent2"/>
                </a:solidFill>
                <a:hlinkClick r:id="rId3"/>
              </a:rPr>
              <a:t>F</a:t>
            </a:r>
            <a:r>
              <a:rPr lang="en-AU" sz="1600" b="1" i="1" dirty="0">
                <a:solidFill>
                  <a:schemeClr val="accent2"/>
                </a:solidFill>
                <a:hlinkClick r:id="rId3"/>
              </a:rPr>
              <a:t>ratelli Tutti</a:t>
            </a:r>
            <a:r>
              <a:rPr lang="en-AU" sz="1600" b="1" dirty="0">
                <a:solidFill>
                  <a:schemeClr val="accent2"/>
                </a:solidFill>
                <a:hlinkClick r:id="rId3"/>
              </a:rPr>
              <a:t> </a:t>
            </a:r>
            <a:r>
              <a:rPr lang="en-AU" sz="1600" dirty="0">
                <a:solidFill>
                  <a:srgbClr val="414042"/>
                </a:solidFill>
              </a:rPr>
              <a:t>is Pope Francis’ third encyclical and was published on the day of the feast of St Francis in October 2020. </a:t>
            </a:r>
            <a:r>
              <a:rPr lang="en-US" sz="1600" dirty="0">
                <a:solidFill>
                  <a:srgbClr val="414042"/>
                </a:solidFill>
              </a:rPr>
              <a:t>It is an invitation to renewed social friendship and universal fraternity, a call to come together in solidarity.</a:t>
            </a:r>
          </a:p>
          <a:p>
            <a:pPr>
              <a:lnSpc>
                <a:spcPts val="2300"/>
              </a:lnSpc>
            </a:pPr>
            <a:r>
              <a:rPr lang="en-US" sz="1600" i="1" dirty="0">
                <a:solidFill>
                  <a:srgbClr val="414042"/>
                </a:solidFill>
              </a:rPr>
              <a:t>Fratelli Tutti</a:t>
            </a:r>
            <a:r>
              <a:rPr lang="en-US" sz="1600" dirty="0">
                <a:solidFill>
                  <a:srgbClr val="414042"/>
                </a:solidFill>
              </a:rPr>
              <a:t> provides a starting point for renewing our commitment to caring for our neighbour and for a global society built on justice and the common good.</a:t>
            </a:r>
          </a:p>
          <a:p>
            <a:pPr>
              <a:lnSpc>
                <a:spcPts val="2300"/>
              </a:lnSpc>
            </a:pPr>
            <a:endParaRPr lang="en-US" sz="1600" dirty="0">
              <a:solidFill>
                <a:schemeClr val="accent2"/>
              </a:solidFill>
            </a:endParaRPr>
          </a:p>
          <a:p>
            <a:pPr>
              <a:lnSpc>
                <a:spcPts val="2300"/>
              </a:lnSpc>
            </a:pPr>
            <a:endParaRPr lang="en-US" sz="1600" dirty="0">
              <a:solidFill>
                <a:schemeClr val="accent2"/>
              </a:solidFill>
            </a:endParaRPr>
          </a:p>
          <a:p>
            <a:pPr>
              <a:lnSpc>
                <a:spcPts val="2300"/>
              </a:lnSpc>
            </a:pPr>
            <a:br>
              <a:rPr lang="en-US" sz="1600" dirty="0">
                <a:solidFill>
                  <a:schemeClr val="accent2"/>
                </a:solidFill>
              </a:rPr>
            </a:br>
            <a:endParaRPr lang="en-AU" sz="1600" dirty="0">
              <a:solidFill>
                <a:schemeClr val="accent2"/>
              </a:solidFill>
            </a:endParaRPr>
          </a:p>
          <a:p>
            <a:pPr>
              <a:lnSpc>
                <a:spcPts val="2300"/>
              </a:lnSpc>
            </a:pPr>
            <a:r>
              <a:rPr lang="en-AU" sz="1600" dirty="0"/>
              <a:t>	</a:t>
            </a:r>
          </a:p>
          <a:p>
            <a:pPr>
              <a:lnSpc>
                <a:spcPts val="2300"/>
              </a:lnSpc>
            </a:pPr>
            <a:endParaRPr lang="en-US" sz="500" dirty="0"/>
          </a:p>
          <a:p>
            <a:pPr>
              <a:lnSpc>
                <a:spcPts val="2300"/>
              </a:lnSpc>
            </a:pPr>
            <a:r>
              <a:rPr lang="en-AU" sz="1600" dirty="0">
                <a:solidFill>
                  <a:srgbClr val="414042"/>
                </a:solidFill>
              </a:rPr>
              <a:t>	If we love our neighbour, should we be acting for climate justice? </a:t>
            </a:r>
            <a:endParaRPr lang="en-US" sz="1600" dirty="0">
              <a:solidFill>
                <a:srgbClr val="414042"/>
              </a:solidFill>
            </a:endParaRPr>
          </a:p>
          <a:p>
            <a:endParaRPr lang="en-US" dirty="0"/>
          </a:p>
          <a:p>
            <a:endParaRPr lang="en-US" dirty="0"/>
          </a:p>
        </p:txBody>
      </p:sp>
      <p:sp>
        <p:nvSpPr>
          <p:cNvPr id="2" name="Title 1">
            <a:extLst>
              <a:ext uri="{FF2B5EF4-FFF2-40B4-BE49-F238E27FC236}">
                <a16:creationId xmlns:a16="http://schemas.microsoft.com/office/drawing/2014/main" id="{1AA4065F-30C9-4D79-806B-79E1455CCCCA}"/>
              </a:ext>
            </a:extLst>
          </p:cNvPr>
          <p:cNvSpPr>
            <a:spLocks noGrp="1"/>
          </p:cNvSpPr>
          <p:nvPr>
            <p:ph type="title"/>
          </p:nvPr>
        </p:nvSpPr>
        <p:spPr/>
        <p:txBody>
          <a:bodyPr/>
          <a:lstStyle/>
          <a:p>
            <a:r>
              <a:rPr lang="en-US" i="1" dirty="0"/>
              <a:t>Fratelli tutti</a:t>
            </a:r>
          </a:p>
        </p:txBody>
      </p:sp>
      <p:pic>
        <p:nvPicPr>
          <p:cNvPr id="8" name="Picture Placeholder 7" descr="47371364282_aaa6e3ba13_c.jpg" title="A group of African women wearing colourful clothing, smiling and holding buckets of water on their heads."/>
          <p:cNvPicPr>
            <a:picLocks noGrp="1" noChangeAspect="1"/>
          </p:cNvPicPr>
          <p:nvPr>
            <p:ph type="pic" sz="quarter" idx="11"/>
          </p:nvPr>
        </p:nvPicPr>
        <p:blipFill>
          <a:blip r:embed="rId4" cstate="print">
            <a:extLst>
              <a:ext uri="{28A0092B-C50C-407E-A947-70E740481C1C}">
                <a14:useLocalDpi xmlns:a14="http://schemas.microsoft.com/office/drawing/2010/main"/>
              </a:ext>
            </a:extLst>
          </a:blip>
          <a:srcRect/>
          <a:stretch>
            <a:fillRect/>
          </a:stretch>
        </p:blipFill>
        <p:spPr>
          <a:xfrm>
            <a:off x="7500058" y="1287895"/>
            <a:ext cx="4369573" cy="4124118"/>
          </a:xfrm>
        </p:spPr>
      </p:pic>
      <p:sp>
        <p:nvSpPr>
          <p:cNvPr id="5" name="Text Placeholder 4"/>
          <p:cNvSpPr>
            <a:spLocks noGrp="1"/>
          </p:cNvSpPr>
          <p:nvPr>
            <p:ph type="body" sz="quarter" idx="12"/>
          </p:nvPr>
        </p:nvSpPr>
        <p:spPr>
          <a:xfrm>
            <a:off x="7500058" y="5498102"/>
            <a:ext cx="4385577" cy="628378"/>
          </a:xfrm>
        </p:spPr>
        <p:txBody>
          <a:bodyPr/>
          <a:lstStyle/>
          <a:p>
            <a:pPr algn="just"/>
            <a:r>
              <a:rPr lang="en-US" b="1" dirty="0">
                <a:solidFill>
                  <a:srgbClr val="414042"/>
                </a:solidFill>
              </a:rPr>
              <a:t>Community members dance and sing about water next to the new water pipe. </a:t>
            </a:r>
            <a:r>
              <a:rPr lang="en-US" dirty="0">
                <a:solidFill>
                  <a:srgbClr val="414042"/>
                </a:solidFill>
              </a:rPr>
              <a:t>Caritas Hwange, installed a solar powered piped water system into their village bringing fresh clean drinking water to the population for the first time. Photo: Richard Wainwright/Caritas Australia</a:t>
            </a:r>
          </a:p>
        </p:txBody>
      </p:sp>
      <p:grpSp>
        <p:nvGrpSpPr>
          <p:cNvPr id="6" name="Group 5">
            <a:extLst>
              <a:ext uri="{FF2B5EF4-FFF2-40B4-BE49-F238E27FC236}">
                <a16:creationId xmlns:a16="http://schemas.microsoft.com/office/drawing/2014/main" id="{3CEC39F6-A903-4875-8426-A27C038E1A39}"/>
              </a:ext>
            </a:extLst>
          </p:cNvPr>
          <p:cNvGrpSpPr/>
          <p:nvPr/>
        </p:nvGrpSpPr>
        <p:grpSpPr>
          <a:xfrm>
            <a:off x="487784" y="5264831"/>
            <a:ext cx="483850" cy="423272"/>
            <a:chOff x="7387863" y="2018830"/>
            <a:chExt cx="1393239" cy="1217669"/>
          </a:xfrm>
          <a:solidFill>
            <a:srgbClr val="414042"/>
          </a:solidFill>
        </p:grpSpPr>
        <p:sp>
          <p:nvSpPr>
            <p:cNvPr id="7" name="Freeform 88"/>
            <p:cNvSpPr>
              <a:spLocks noEditPoints="1"/>
            </p:cNvSpPr>
            <p:nvPr/>
          </p:nvSpPr>
          <p:spPr bwMode="auto">
            <a:xfrm>
              <a:off x="7387863" y="2018830"/>
              <a:ext cx="1019444" cy="1132714"/>
            </a:xfrm>
            <a:custGeom>
              <a:avLst/>
              <a:gdLst>
                <a:gd name="T0" fmla="*/ 138 w 209"/>
                <a:gd name="T1" fmla="*/ 57 h 223"/>
                <a:gd name="T2" fmla="*/ 138 w 209"/>
                <a:gd name="T3" fmla="*/ 57 h 223"/>
                <a:gd name="T4" fmla="*/ 126 w 209"/>
                <a:gd name="T5" fmla="*/ 81 h 223"/>
                <a:gd name="T6" fmla="*/ 112 w 209"/>
                <a:gd name="T7" fmla="*/ 97 h 223"/>
                <a:gd name="T8" fmla="*/ 112 w 209"/>
                <a:gd name="T9" fmla="*/ 103 h 223"/>
                <a:gd name="T10" fmla="*/ 93 w 209"/>
                <a:gd name="T11" fmla="*/ 103 h 223"/>
                <a:gd name="T12" fmla="*/ 93 w 209"/>
                <a:gd name="T13" fmla="*/ 96 h 223"/>
                <a:gd name="T14" fmla="*/ 105 w 209"/>
                <a:gd name="T15" fmla="*/ 74 h 223"/>
                <a:gd name="T16" fmla="*/ 116 w 209"/>
                <a:gd name="T17" fmla="*/ 59 h 223"/>
                <a:gd name="T18" fmla="*/ 104 w 209"/>
                <a:gd name="T19" fmla="*/ 46 h 223"/>
                <a:gd name="T20" fmla="*/ 89 w 209"/>
                <a:gd name="T21" fmla="*/ 64 h 223"/>
                <a:gd name="T22" fmla="*/ 68 w 209"/>
                <a:gd name="T23" fmla="*/ 64 h 223"/>
                <a:gd name="T24" fmla="*/ 103 w 209"/>
                <a:gd name="T25" fmla="*/ 29 h 223"/>
                <a:gd name="T26" fmla="*/ 138 w 209"/>
                <a:gd name="T27" fmla="*/ 57 h 223"/>
                <a:gd name="T28" fmla="*/ 91 w 209"/>
                <a:gd name="T29" fmla="*/ 111 h 223"/>
                <a:gd name="T30" fmla="*/ 91 w 209"/>
                <a:gd name="T31" fmla="*/ 111 h 223"/>
                <a:gd name="T32" fmla="*/ 113 w 209"/>
                <a:gd name="T33" fmla="*/ 111 h 223"/>
                <a:gd name="T34" fmla="*/ 113 w 209"/>
                <a:gd name="T35" fmla="*/ 133 h 223"/>
                <a:gd name="T36" fmla="*/ 91 w 209"/>
                <a:gd name="T37" fmla="*/ 133 h 223"/>
                <a:gd name="T38" fmla="*/ 91 w 209"/>
                <a:gd name="T39" fmla="*/ 111 h 223"/>
                <a:gd name="T40" fmla="*/ 209 w 209"/>
                <a:gd name="T41" fmla="*/ 129 h 223"/>
                <a:gd name="T42" fmla="*/ 209 w 209"/>
                <a:gd name="T43" fmla="*/ 129 h 223"/>
                <a:gd name="T44" fmla="*/ 209 w 209"/>
                <a:gd name="T45" fmla="*/ 42 h 223"/>
                <a:gd name="T46" fmla="*/ 165 w 209"/>
                <a:gd name="T47" fmla="*/ 0 h 223"/>
                <a:gd name="T48" fmla="*/ 43 w 209"/>
                <a:gd name="T49" fmla="*/ 0 h 223"/>
                <a:gd name="T50" fmla="*/ 0 w 209"/>
                <a:gd name="T51" fmla="*/ 42 h 223"/>
                <a:gd name="T52" fmla="*/ 0 w 209"/>
                <a:gd name="T53" fmla="*/ 129 h 223"/>
                <a:gd name="T54" fmla="*/ 43 w 209"/>
                <a:gd name="T55" fmla="*/ 173 h 223"/>
                <a:gd name="T56" fmla="*/ 54 w 209"/>
                <a:gd name="T57" fmla="*/ 173 h 223"/>
                <a:gd name="T58" fmla="*/ 42 w 209"/>
                <a:gd name="T59" fmla="*/ 212 h 223"/>
                <a:gd name="T60" fmla="*/ 49 w 209"/>
                <a:gd name="T61" fmla="*/ 217 h 223"/>
                <a:gd name="T62" fmla="*/ 100 w 209"/>
                <a:gd name="T63" fmla="*/ 173 h 223"/>
                <a:gd name="T64" fmla="*/ 165 w 209"/>
                <a:gd name="T65" fmla="*/ 173 h 223"/>
                <a:gd name="T66" fmla="*/ 209 w 209"/>
                <a:gd name="T67" fmla="*/ 129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9" h="223">
                  <a:moveTo>
                    <a:pt x="138" y="57"/>
                  </a:moveTo>
                  <a:lnTo>
                    <a:pt x="138" y="57"/>
                  </a:lnTo>
                  <a:cubicBezTo>
                    <a:pt x="138" y="70"/>
                    <a:pt x="132" y="76"/>
                    <a:pt x="126" y="81"/>
                  </a:cubicBezTo>
                  <a:cubicBezTo>
                    <a:pt x="120" y="85"/>
                    <a:pt x="113" y="89"/>
                    <a:pt x="112" y="97"/>
                  </a:cubicBezTo>
                  <a:lnTo>
                    <a:pt x="112" y="103"/>
                  </a:lnTo>
                  <a:lnTo>
                    <a:pt x="93" y="103"/>
                  </a:lnTo>
                  <a:lnTo>
                    <a:pt x="93" y="96"/>
                  </a:lnTo>
                  <a:cubicBezTo>
                    <a:pt x="94" y="84"/>
                    <a:pt x="100" y="78"/>
                    <a:pt x="105" y="74"/>
                  </a:cubicBezTo>
                  <a:cubicBezTo>
                    <a:pt x="111" y="70"/>
                    <a:pt x="116" y="66"/>
                    <a:pt x="116" y="59"/>
                  </a:cubicBezTo>
                  <a:cubicBezTo>
                    <a:pt x="116" y="50"/>
                    <a:pt x="111" y="46"/>
                    <a:pt x="104" y="46"/>
                  </a:cubicBezTo>
                  <a:cubicBezTo>
                    <a:pt x="93" y="46"/>
                    <a:pt x="89" y="54"/>
                    <a:pt x="89" y="64"/>
                  </a:cubicBezTo>
                  <a:lnTo>
                    <a:pt x="68" y="64"/>
                  </a:lnTo>
                  <a:cubicBezTo>
                    <a:pt x="69" y="44"/>
                    <a:pt x="82" y="29"/>
                    <a:pt x="103" y="29"/>
                  </a:cubicBezTo>
                  <a:cubicBezTo>
                    <a:pt x="129" y="29"/>
                    <a:pt x="138" y="46"/>
                    <a:pt x="138" y="57"/>
                  </a:cubicBezTo>
                  <a:close/>
                  <a:moveTo>
                    <a:pt x="91" y="111"/>
                  </a:moveTo>
                  <a:lnTo>
                    <a:pt x="91" y="111"/>
                  </a:lnTo>
                  <a:lnTo>
                    <a:pt x="113" y="111"/>
                  </a:lnTo>
                  <a:lnTo>
                    <a:pt x="113" y="133"/>
                  </a:lnTo>
                  <a:lnTo>
                    <a:pt x="91" y="133"/>
                  </a:lnTo>
                  <a:lnTo>
                    <a:pt x="91" y="111"/>
                  </a:lnTo>
                  <a:close/>
                  <a:moveTo>
                    <a:pt x="209" y="129"/>
                  </a:moveTo>
                  <a:lnTo>
                    <a:pt x="209" y="129"/>
                  </a:lnTo>
                  <a:lnTo>
                    <a:pt x="209" y="42"/>
                  </a:lnTo>
                  <a:cubicBezTo>
                    <a:pt x="209" y="18"/>
                    <a:pt x="189" y="0"/>
                    <a:pt x="165" y="0"/>
                  </a:cubicBezTo>
                  <a:lnTo>
                    <a:pt x="43" y="0"/>
                  </a:lnTo>
                  <a:cubicBezTo>
                    <a:pt x="19" y="0"/>
                    <a:pt x="0" y="18"/>
                    <a:pt x="0" y="42"/>
                  </a:cubicBezTo>
                  <a:lnTo>
                    <a:pt x="0" y="129"/>
                  </a:lnTo>
                  <a:cubicBezTo>
                    <a:pt x="0" y="153"/>
                    <a:pt x="19" y="173"/>
                    <a:pt x="43" y="173"/>
                  </a:cubicBezTo>
                  <a:lnTo>
                    <a:pt x="54" y="173"/>
                  </a:lnTo>
                  <a:lnTo>
                    <a:pt x="42" y="212"/>
                  </a:lnTo>
                  <a:cubicBezTo>
                    <a:pt x="39" y="221"/>
                    <a:pt x="43" y="223"/>
                    <a:pt x="49" y="217"/>
                  </a:cubicBezTo>
                  <a:lnTo>
                    <a:pt x="100" y="173"/>
                  </a:lnTo>
                  <a:lnTo>
                    <a:pt x="165" y="173"/>
                  </a:lnTo>
                  <a:cubicBezTo>
                    <a:pt x="189" y="173"/>
                    <a:pt x="209" y="153"/>
                    <a:pt x="209" y="12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9" name="Freeform 89"/>
            <p:cNvSpPr>
              <a:spLocks/>
            </p:cNvSpPr>
            <p:nvPr/>
          </p:nvSpPr>
          <p:spPr bwMode="auto">
            <a:xfrm>
              <a:off x="7988202" y="2369972"/>
              <a:ext cx="792900" cy="866527"/>
            </a:xfrm>
            <a:custGeom>
              <a:avLst/>
              <a:gdLst>
                <a:gd name="T0" fmla="*/ 127 w 163"/>
                <a:gd name="T1" fmla="*/ 0 h 171"/>
                <a:gd name="T2" fmla="*/ 127 w 163"/>
                <a:gd name="T3" fmla="*/ 0 h 171"/>
                <a:gd name="T4" fmla="*/ 95 w 163"/>
                <a:gd name="T5" fmla="*/ 0 h 171"/>
                <a:gd name="T6" fmla="*/ 95 w 163"/>
                <a:gd name="T7" fmla="*/ 11 h 171"/>
                <a:gd name="T8" fmla="*/ 127 w 163"/>
                <a:gd name="T9" fmla="*/ 11 h 171"/>
                <a:gd name="T10" fmla="*/ 152 w 163"/>
                <a:gd name="T11" fmla="*/ 37 h 171"/>
                <a:gd name="T12" fmla="*/ 152 w 163"/>
                <a:gd name="T13" fmla="*/ 99 h 171"/>
                <a:gd name="T14" fmla="*/ 127 w 163"/>
                <a:gd name="T15" fmla="*/ 125 h 171"/>
                <a:gd name="T16" fmla="*/ 115 w 163"/>
                <a:gd name="T17" fmla="*/ 125 h 171"/>
                <a:gd name="T18" fmla="*/ 113 w 163"/>
                <a:gd name="T19" fmla="*/ 126 h 171"/>
                <a:gd name="T20" fmla="*/ 113 w 163"/>
                <a:gd name="T21" fmla="*/ 128 h 171"/>
                <a:gd name="T22" fmla="*/ 121 w 163"/>
                <a:gd name="T23" fmla="*/ 155 h 171"/>
                <a:gd name="T24" fmla="*/ 87 w 163"/>
                <a:gd name="T25" fmla="*/ 125 h 171"/>
                <a:gd name="T26" fmla="*/ 85 w 163"/>
                <a:gd name="T27" fmla="*/ 125 h 171"/>
                <a:gd name="T28" fmla="*/ 33 w 163"/>
                <a:gd name="T29" fmla="*/ 125 h 171"/>
                <a:gd name="T30" fmla="*/ 12 w 163"/>
                <a:gd name="T31" fmla="*/ 113 h 171"/>
                <a:gd name="T32" fmla="*/ 0 w 163"/>
                <a:gd name="T33" fmla="*/ 113 h 171"/>
                <a:gd name="T34" fmla="*/ 33 w 163"/>
                <a:gd name="T35" fmla="*/ 136 h 171"/>
                <a:gd name="T36" fmla="*/ 82 w 163"/>
                <a:gd name="T37" fmla="*/ 136 h 171"/>
                <a:gd name="T38" fmla="*/ 120 w 163"/>
                <a:gd name="T39" fmla="*/ 168 h 171"/>
                <a:gd name="T40" fmla="*/ 126 w 163"/>
                <a:gd name="T41" fmla="*/ 171 h 171"/>
                <a:gd name="T42" fmla="*/ 130 w 163"/>
                <a:gd name="T43" fmla="*/ 169 h 171"/>
                <a:gd name="T44" fmla="*/ 134 w 163"/>
                <a:gd name="T45" fmla="*/ 160 h 171"/>
                <a:gd name="T46" fmla="*/ 126 w 163"/>
                <a:gd name="T47" fmla="*/ 136 h 171"/>
                <a:gd name="T48" fmla="*/ 127 w 163"/>
                <a:gd name="T49" fmla="*/ 136 h 171"/>
                <a:gd name="T50" fmla="*/ 163 w 163"/>
                <a:gd name="T51" fmla="*/ 99 h 171"/>
                <a:gd name="T52" fmla="*/ 163 w 163"/>
                <a:gd name="T53" fmla="*/ 37 h 171"/>
                <a:gd name="T54" fmla="*/ 127 w 163"/>
                <a:gd name="T55"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3" h="171">
                  <a:moveTo>
                    <a:pt x="127" y="0"/>
                  </a:moveTo>
                  <a:lnTo>
                    <a:pt x="127" y="0"/>
                  </a:lnTo>
                  <a:lnTo>
                    <a:pt x="95" y="0"/>
                  </a:lnTo>
                  <a:lnTo>
                    <a:pt x="95" y="11"/>
                  </a:lnTo>
                  <a:lnTo>
                    <a:pt x="127" y="11"/>
                  </a:lnTo>
                  <a:cubicBezTo>
                    <a:pt x="141" y="11"/>
                    <a:pt x="152" y="22"/>
                    <a:pt x="152" y="37"/>
                  </a:cubicBezTo>
                  <a:lnTo>
                    <a:pt x="152" y="99"/>
                  </a:lnTo>
                  <a:cubicBezTo>
                    <a:pt x="152" y="113"/>
                    <a:pt x="141" y="125"/>
                    <a:pt x="127" y="125"/>
                  </a:cubicBezTo>
                  <a:lnTo>
                    <a:pt x="115" y="125"/>
                  </a:lnTo>
                  <a:cubicBezTo>
                    <a:pt x="114" y="125"/>
                    <a:pt x="114" y="125"/>
                    <a:pt x="113" y="126"/>
                  </a:cubicBezTo>
                  <a:cubicBezTo>
                    <a:pt x="113" y="126"/>
                    <a:pt x="113" y="127"/>
                    <a:pt x="113" y="128"/>
                  </a:cubicBezTo>
                  <a:lnTo>
                    <a:pt x="121" y="155"/>
                  </a:lnTo>
                  <a:lnTo>
                    <a:pt x="87" y="125"/>
                  </a:lnTo>
                  <a:cubicBezTo>
                    <a:pt x="87" y="125"/>
                    <a:pt x="86" y="125"/>
                    <a:pt x="85" y="125"/>
                  </a:cubicBezTo>
                  <a:lnTo>
                    <a:pt x="33" y="125"/>
                  </a:lnTo>
                  <a:cubicBezTo>
                    <a:pt x="24" y="125"/>
                    <a:pt x="16" y="120"/>
                    <a:pt x="12" y="113"/>
                  </a:cubicBezTo>
                  <a:lnTo>
                    <a:pt x="0" y="113"/>
                  </a:lnTo>
                  <a:cubicBezTo>
                    <a:pt x="5" y="126"/>
                    <a:pt x="18" y="136"/>
                    <a:pt x="33" y="136"/>
                  </a:cubicBezTo>
                  <a:lnTo>
                    <a:pt x="82" y="136"/>
                  </a:lnTo>
                  <a:lnTo>
                    <a:pt x="120" y="168"/>
                  </a:lnTo>
                  <a:cubicBezTo>
                    <a:pt x="122" y="170"/>
                    <a:pt x="124" y="171"/>
                    <a:pt x="126" y="171"/>
                  </a:cubicBezTo>
                  <a:cubicBezTo>
                    <a:pt x="127" y="171"/>
                    <a:pt x="129" y="170"/>
                    <a:pt x="130" y="169"/>
                  </a:cubicBezTo>
                  <a:cubicBezTo>
                    <a:pt x="133" y="167"/>
                    <a:pt x="135" y="163"/>
                    <a:pt x="134" y="160"/>
                  </a:cubicBezTo>
                  <a:lnTo>
                    <a:pt x="126" y="136"/>
                  </a:lnTo>
                  <a:lnTo>
                    <a:pt x="127" y="136"/>
                  </a:lnTo>
                  <a:cubicBezTo>
                    <a:pt x="147" y="136"/>
                    <a:pt x="163" y="119"/>
                    <a:pt x="163" y="99"/>
                  </a:cubicBezTo>
                  <a:lnTo>
                    <a:pt x="163" y="37"/>
                  </a:lnTo>
                  <a:cubicBezTo>
                    <a:pt x="163" y="17"/>
                    <a:pt x="147" y="0"/>
                    <a:pt x="12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grpSp>
        <p:nvGrpSpPr>
          <p:cNvPr id="15" name="Group 14">
            <a:extLst>
              <a:ext uri="{FF2B5EF4-FFF2-40B4-BE49-F238E27FC236}">
                <a16:creationId xmlns:a16="http://schemas.microsoft.com/office/drawing/2014/main" id="{4D13EA2B-6A6D-47C3-88FC-EDC824B727E0}"/>
              </a:ext>
            </a:extLst>
          </p:cNvPr>
          <p:cNvGrpSpPr/>
          <p:nvPr/>
        </p:nvGrpSpPr>
        <p:grpSpPr>
          <a:xfrm>
            <a:off x="625226" y="3272533"/>
            <a:ext cx="6449708" cy="2053328"/>
            <a:chOff x="809634" y="3277009"/>
            <a:chExt cx="6449708" cy="2053328"/>
          </a:xfrm>
        </p:grpSpPr>
        <p:sp>
          <p:nvSpPr>
            <p:cNvPr id="13" name="Freeform: Shape 3">
              <a:extLst>
                <a:ext uri="{FF2B5EF4-FFF2-40B4-BE49-F238E27FC236}">
                  <a16:creationId xmlns:a16="http://schemas.microsoft.com/office/drawing/2014/main" id="{0C6CD3C4-9078-42C2-A0B8-B31538ED3EDB}"/>
                </a:ext>
              </a:extLst>
            </p:cNvPr>
            <p:cNvSpPr>
              <a:spLocks noChangeAspect="1"/>
            </p:cNvSpPr>
            <p:nvPr/>
          </p:nvSpPr>
          <p:spPr>
            <a:xfrm>
              <a:off x="809634" y="3277009"/>
              <a:ext cx="324000" cy="32400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5DBCB"/>
            </a:solidFill>
            <a:ln w="9525" cap="flat">
              <a:noFill/>
              <a:prstDash val="solid"/>
              <a:miter/>
            </a:ln>
          </p:spPr>
          <p:txBody>
            <a:bodyPr rtlCol="0" anchor="ctr"/>
            <a:lstStyle/>
            <a:p>
              <a:endParaRPr lang="en-AU"/>
            </a:p>
          </p:txBody>
        </p:sp>
        <p:sp>
          <p:nvSpPr>
            <p:cNvPr id="14" name="Freeform: Shape 5">
              <a:extLst>
                <a:ext uri="{FF2B5EF4-FFF2-40B4-BE49-F238E27FC236}">
                  <a16:creationId xmlns:a16="http://schemas.microsoft.com/office/drawing/2014/main" id="{E5E8CA4D-9DDE-4929-8B50-91E366A17BAA}"/>
                </a:ext>
              </a:extLst>
            </p:cNvPr>
            <p:cNvSpPr>
              <a:spLocks noChangeAspect="1"/>
            </p:cNvSpPr>
            <p:nvPr/>
          </p:nvSpPr>
          <p:spPr>
            <a:xfrm>
              <a:off x="7007342" y="5078337"/>
              <a:ext cx="252000" cy="252000"/>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rgbClr val="E5DBCB"/>
            </a:solidFill>
            <a:ln w="9525" cap="flat">
              <a:noFill/>
              <a:prstDash val="solid"/>
              <a:miter/>
            </a:ln>
          </p:spPr>
          <p:txBody>
            <a:bodyPr rtlCol="0" anchor="ctr"/>
            <a:lstStyle/>
            <a:p>
              <a:endParaRPr lang="en-AU"/>
            </a:p>
          </p:txBody>
        </p:sp>
      </p:grpSp>
      <p:pic>
        <p:nvPicPr>
          <p:cNvPr id="4" name="Picture 3">
            <a:extLst>
              <a:ext uri="{FF2B5EF4-FFF2-40B4-BE49-F238E27FC236}">
                <a16:creationId xmlns:a16="http://schemas.microsoft.com/office/drawing/2014/main" id="{E93C9723-D509-4038-804F-DE1038FB5AA5}"/>
              </a:ext>
            </a:extLst>
          </p:cNvPr>
          <p:cNvPicPr>
            <a:picLocks noChangeAspect="1"/>
          </p:cNvPicPr>
          <p:nvPr/>
        </p:nvPicPr>
        <p:blipFill>
          <a:blip r:embed="rId5"/>
          <a:stretch>
            <a:fillRect/>
          </a:stretch>
        </p:blipFill>
        <p:spPr>
          <a:xfrm>
            <a:off x="982460" y="3645246"/>
            <a:ext cx="5840474" cy="1554615"/>
          </a:xfrm>
          <a:prstGeom prst="rect">
            <a:avLst/>
          </a:prstGeom>
        </p:spPr>
      </p:pic>
    </p:spTree>
    <p:extLst>
      <p:ext uri="{BB962C8B-B14F-4D97-AF65-F5344CB8AC3E}">
        <p14:creationId xmlns:p14="http://schemas.microsoft.com/office/powerpoint/2010/main" val="18594817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DC24BF-B6DC-4613-B92C-A87799D06E00}"/>
              </a:ext>
            </a:extLst>
          </p:cNvPr>
          <p:cNvSpPr>
            <a:spLocks noGrp="1"/>
          </p:cNvSpPr>
          <p:nvPr>
            <p:ph type="body" sz="quarter" idx="10"/>
          </p:nvPr>
        </p:nvSpPr>
        <p:spPr>
          <a:xfrm>
            <a:off x="5743690" y="1484314"/>
            <a:ext cx="5899111" cy="4398326"/>
          </a:xfrm>
        </p:spPr>
        <p:txBody>
          <a:bodyPr lIns="91440" tIns="45720" rIns="91440" bIns="45720" anchor="t"/>
          <a:lstStyle/>
          <a:p>
            <a:pPr algn="ctr">
              <a:lnSpc>
                <a:spcPct val="100000"/>
              </a:lnSpc>
            </a:pPr>
            <a:r>
              <a:rPr lang="en-US" sz="1600" b="1" dirty="0">
                <a:solidFill>
                  <a:srgbClr val="414042"/>
                </a:solidFill>
              </a:rPr>
              <a:t>REFLECT</a:t>
            </a:r>
          </a:p>
          <a:p>
            <a:pPr>
              <a:lnSpc>
                <a:spcPct val="100000"/>
              </a:lnSpc>
            </a:pPr>
            <a:endParaRPr lang="en-US" sz="500" b="1" dirty="0">
              <a:solidFill>
                <a:srgbClr val="414042"/>
              </a:solidFill>
            </a:endParaRPr>
          </a:p>
          <a:p>
            <a:pPr>
              <a:lnSpc>
                <a:spcPct val="100000"/>
              </a:lnSpc>
            </a:pPr>
            <a:r>
              <a:rPr lang="en-US" sz="1600" b="1" dirty="0">
                <a:solidFill>
                  <a:srgbClr val="414042"/>
                </a:solidFill>
              </a:rPr>
              <a:t>Consider </a:t>
            </a:r>
            <a:r>
              <a:rPr lang="en-US" sz="1600" dirty="0">
                <a:solidFill>
                  <a:srgbClr val="414042"/>
                </a:solidFill>
              </a:rPr>
              <a:t>the following questions:</a:t>
            </a:r>
          </a:p>
          <a:p>
            <a:pPr marL="285750" indent="-285750">
              <a:lnSpc>
                <a:spcPct val="100000"/>
              </a:lnSpc>
              <a:buFont typeface="Arial,Sans-Serif"/>
              <a:buChar char="•"/>
            </a:pPr>
            <a:r>
              <a:rPr lang="en-US" sz="1600" dirty="0">
                <a:solidFill>
                  <a:srgbClr val="414042"/>
                </a:solidFill>
              </a:rPr>
              <a:t>How does climate change and environmental degradation affect the conditions necessary to live a life with dignity?</a:t>
            </a:r>
          </a:p>
          <a:p>
            <a:pPr marL="285750" indent="-285750">
              <a:lnSpc>
                <a:spcPct val="100000"/>
              </a:lnSpc>
              <a:buFont typeface="Arial,Sans-Serif"/>
              <a:buChar char="•"/>
            </a:pPr>
            <a:r>
              <a:rPr lang="en-US" sz="1600" dirty="0">
                <a:solidFill>
                  <a:srgbClr val="414042"/>
                </a:solidFill>
              </a:rPr>
              <a:t>How can we demonstrate our preferential option for people experiencing poverty?</a:t>
            </a:r>
          </a:p>
          <a:p>
            <a:pPr marL="285750" indent="-285750">
              <a:lnSpc>
                <a:spcPct val="100000"/>
              </a:lnSpc>
              <a:buFont typeface="Arial,Sans-Serif"/>
              <a:buChar char="•"/>
            </a:pPr>
            <a:r>
              <a:rPr lang="en-US" sz="1600" dirty="0">
                <a:solidFill>
                  <a:srgbClr val="414042"/>
                </a:solidFill>
              </a:rPr>
              <a:t>Why is caring for creation working for the common good?</a:t>
            </a:r>
          </a:p>
          <a:p>
            <a:pPr marL="285750" indent="-285750">
              <a:lnSpc>
                <a:spcPct val="100000"/>
              </a:lnSpc>
              <a:buFont typeface="Arial,Sans-Serif"/>
              <a:buChar char="•"/>
            </a:pPr>
            <a:r>
              <a:rPr lang="en-US" sz="1600" dirty="0">
                <a:solidFill>
                  <a:srgbClr val="414042"/>
                </a:solidFill>
              </a:rPr>
              <a:t>Solidarity is highlighted in </a:t>
            </a:r>
            <a:r>
              <a:rPr lang="en-US" sz="1600" i="1" dirty="0">
                <a:solidFill>
                  <a:srgbClr val="414042"/>
                </a:solidFill>
              </a:rPr>
              <a:t>Laudato Si’ </a:t>
            </a:r>
            <a:r>
              <a:rPr lang="en-US" sz="1600" dirty="0">
                <a:solidFill>
                  <a:srgbClr val="414042"/>
                </a:solidFill>
              </a:rPr>
              <a:t>and </a:t>
            </a:r>
            <a:r>
              <a:rPr lang="en-US" sz="1600" i="1" dirty="0">
                <a:solidFill>
                  <a:srgbClr val="414042"/>
                </a:solidFill>
              </a:rPr>
              <a:t>Fratelli </a:t>
            </a:r>
            <a:r>
              <a:rPr lang="en-US" sz="1600" i="1" dirty="0" err="1">
                <a:solidFill>
                  <a:srgbClr val="414042"/>
                </a:solidFill>
              </a:rPr>
              <a:t>Tutti</a:t>
            </a:r>
            <a:r>
              <a:rPr lang="en-US" sz="1600" i="1" dirty="0">
                <a:solidFill>
                  <a:srgbClr val="414042"/>
                </a:solidFill>
              </a:rPr>
              <a:t>. </a:t>
            </a:r>
            <a:r>
              <a:rPr lang="en-US" sz="1600" dirty="0">
                <a:solidFill>
                  <a:srgbClr val="414042"/>
                </a:solidFill>
              </a:rPr>
              <a:t>What is meant by intergenerational solidarity? </a:t>
            </a:r>
          </a:p>
          <a:p>
            <a:pPr marL="285750" indent="-285750">
              <a:lnSpc>
                <a:spcPct val="100000"/>
              </a:lnSpc>
              <a:buFont typeface="Arial,Sans-Serif"/>
              <a:buChar char="•"/>
            </a:pPr>
            <a:r>
              <a:rPr lang="en-US" sz="1600" dirty="0">
                <a:solidFill>
                  <a:srgbClr val="414042"/>
                </a:solidFill>
              </a:rPr>
              <a:t>Are we listening to those most impacted by a change in climate and rising sea levels?</a:t>
            </a:r>
          </a:p>
          <a:p>
            <a:pPr marL="285750" indent="-285750">
              <a:lnSpc>
                <a:spcPct val="100000"/>
              </a:lnSpc>
              <a:buFont typeface="Arial,Sans-Serif"/>
              <a:buChar char="•"/>
            </a:pPr>
            <a:endParaRPr lang="en-US" sz="500" dirty="0">
              <a:solidFill>
                <a:srgbClr val="414042"/>
              </a:solidFill>
            </a:endParaRPr>
          </a:p>
          <a:p>
            <a:pPr>
              <a:lnSpc>
                <a:spcPct val="100000"/>
              </a:lnSpc>
            </a:pPr>
            <a:r>
              <a:rPr lang="en-US" sz="1600" b="1" dirty="0" err="1">
                <a:solidFill>
                  <a:srgbClr val="414042"/>
                </a:solidFill>
              </a:rPr>
              <a:t>Familiarise</a:t>
            </a:r>
            <a:r>
              <a:rPr lang="en-US" sz="1600" dirty="0">
                <a:solidFill>
                  <a:srgbClr val="414042"/>
                </a:solidFill>
              </a:rPr>
              <a:t> yourself with the other Catholic Social Teaching Principles </a:t>
            </a:r>
            <a:r>
              <a:rPr lang="en-US" sz="1600" dirty="0">
                <a:hlinkClick r:id="rId3"/>
              </a:rPr>
              <a:t>here</a:t>
            </a:r>
            <a:r>
              <a:rPr lang="en-US" sz="1600" dirty="0">
                <a:solidFill>
                  <a:schemeClr val="bg2">
                    <a:lumMod val="25000"/>
                  </a:schemeClr>
                </a:solidFill>
              </a:rPr>
              <a:t>.</a:t>
            </a:r>
          </a:p>
          <a:p>
            <a:pPr>
              <a:lnSpc>
                <a:spcPct val="100000"/>
              </a:lnSpc>
            </a:pPr>
            <a:endParaRPr lang="en-US" dirty="0"/>
          </a:p>
        </p:txBody>
      </p:sp>
      <p:sp>
        <p:nvSpPr>
          <p:cNvPr id="2" name="Title 1">
            <a:extLst>
              <a:ext uri="{FF2B5EF4-FFF2-40B4-BE49-F238E27FC236}">
                <a16:creationId xmlns:a16="http://schemas.microsoft.com/office/drawing/2014/main" id="{1AA4065F-30C9-4D79-806B-79E1455CCCCA}"/>
              </a:ext>
            </a:extLst>
          </p:cNvPr>
          <p:cNvSpPr>
            <a:spLocks noGrp="1"/>
          </p:cNvSpPr>
          <p:nvPr>
            <p:ph type="title"/>
          </p:nvPr>
        </p:nvSpPr>
        <p:spPr/>
        <p:txBody>
          <a:bodyPr/>
          <a:lstStyle/>
          <a:p>
            <a:r>
              <a:rPr lang="en-US" dirty="0">
                <a:solidFill>
                  <a:srgbClr val="762000"/>
                </a:solidFill>
              </a:rPr>
              <a:t>Catholic social teaching</a:t>
            </a:r>
          </a:p>
        </p:txBody>
      </p:sp>
      <p:sp>
        <p:nvSpPr>
          <p:cNvPr id="29" name="Rectangle 28">
            <a:extLst>
              <a:ext uri="{FF2B5EF4-FFF2-40B4-BE49-F238E27FC236}">
                <a16:creationId xmlns:a16="http://schemas.microsoft.com/office/drawing/2014/main" id="{3FBE8F15-27A6-42D3-BAC7-8533DD00257F}"/>
              </a:ext>
            </a:extLst>
          </p:cNvPr>
          <p:cNvSpPr/>
          <p:nvPr/>
        </p:nvSpPr>
        <p:spPr>
          <a:xfrm>
            <a:off x="558772" y="3193265"/>
            <a:ext cx="4680164" cy="584775"/>
          </a:xfrm>
          <a:prstGeom prst="rect">
            <a:avLst/>
          </a:prstGeom>
        </p:spPr>
        <p:txBody>
          <a:bodyPr wrap="square">
            <a:spAutoFit/>
          </a:bodyPr>
          <a:lstStyle/>
          <a:p>
            <a:pPr>
              <a:lnSpc>
                <a:spcPct val="100000"/>
              </a:lnSpc>
            </a:pPr>
            <a:r>
              <a:rPr lang="en-US" sz="1600" dirty="0">
                <a:solidFill>
                  <a:srgbClr val="414042"/>
                </a:solidFill>
              </a:rPr>
              <a:t>Care for our Common Home is a Catholic Social Teaching Principle. </a:t>
            </a:r>
          </a:p>
        </p:txBody>
      </p:sp>
      <p:sp>
        <p:nvSpPr>
          <p:cNvPr id="30" name="Round Diagonal Corner Rectangle 5">
            <a:extLst>
              <a:ext uri="{FF2B5EF4-FFF2-40B4-BE49-F238E27FC236}">
                <a16:creationId xmlns:a16="http://schemas.microsoft.com/office/drawing/2014/main" id="{284F0284-8BCA-446E-A006-A87DB5FE4C2E}"/>
              </a:ext>
            </a:extLst>
          </p:cNvPr>
          <p:cNvSpPr/>
          <p:nvPr/>
        </p:nvSpPr>
        <p:spPr>
          <a:xfrm>
            <a:off x="5492092" y="1289477"/>
            <a:ext cx="6413438" cy="4654123"/>
          </a:xfrm>
          <a:prstGeom prst="round2DiagRect">
            <a:avLst/>
          </a:prstGeom>
          <a:noFill/>
          <a:ln w="508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950" b="1" dirty="0">
              <a:solidFill>
                <a:srgbClr val="0C244C"/>
              </a:solidFill>
              <a:latin typeface="Arial" panose="020B0604020202020204" pitchFamily="34" charset="0"/>
              <a:ea typeface="Roboto" pitchFamily="2" charset="0"/>
            </a:endParaRPr>
          </a:p>
        </p:txBody>
      </p:sp>
      <p:grpSp>
        <p:nvGrpSpPr>
          <p:cNvPr id="5" name="Group 4">
            <a:extLst>
              <a:ext uri="{FF2B5EF4-FFF2-40B4-BE49-F238E27FC236}">
                <a16:creationId xmlns:a16="http://schemas.microsoft.com/office/drawing/2014/main" id="{0E4014D2-B77E-426A-A81D-8CBB4CB94211}"/>
              </a:ext>
            </a:extLst>
          </p:cNvPr>
          <p:cNvGrpSpPr/>
          <p:nvPr/>
        </p:nvGrpSpPr>
        <p:grpSpPr>
          <a:xfrm>
            <a:off x="691053" y="1294346"/>
            <a:ext cx="4294727" cy="1620408"/>
            <a:chOff x="691053" y="1294346"/>
            <a:chExt cx="4294727" cy="1620408"/>
          </a:xfrm>
        </p:grpSpPr>
        <p:sp>
          <p:nvSpPr>
            <p:cNvPr id="42" name="Freeform: Shape 3">
              <a:extLst>
                <a:ext uri="{FF2B5EF4-FFF2-40B4-BE49-F238E27FC236}">
                  <a16:creationId xmlns:a16="http://schemas.microsoft.com/office/drawing/2014/main" id="{E5405897-C97B-41ED-B62F-46CF8DF8869F}"/>
                </a:ext>
              </a:extLst>
            </p:cNvPr>
            <p:cNvSpPr>
              <a:spLocks noChangeAspect="1"/>
            </p:cNvSpPr>
            <p:nvPr/>
          </p:nvSpPr>
          <p:spPr>
            <a:xfrm>
              <a:off x="691053" y="1294346"/>
              <a:ext cx="324000" cy="32400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5DBCB"/>
            </a:solidFill>
            <a:ln w="9525" cap="flat">
              <a:noFill/>
              <a:prstDash val="solid"/>
              <a:miter/>
            </a:ln>
          </p:spPr>
          <p:txBody>
            <a:bodyPr rtlCol="0" anchor="ctr"/>
            <a:lstStyle/>
            <a:p>
              <a:endParaRPr lang="en-AU"/>
            </a:p>
          </p:txBody>
        </p:sp>
        <p:sp>
          <p:nvSpPr>
            <p:cNvPr id="43" name="Freeform: Shape 5">
              <a:extLst>
                <a:ext uri="{FF2B5EF4-FFF2-40B4-BE49-F238E27FC236}">
                  <a16:creationId xmlns:a16="http://schemas.microsoft.com/office/drawing/2014/main" id="{DEE8EDCF-F59F-4672-A622-597818876FF8}"/>
                </a:ext>
              </a:extLst>
            </p:cNvPr>
            <p:cNvSpPr>
              <a:spLocks noChangeAspect="1"/>
            </p:cNvSpPr>
            <p:nvPr/>
          </p:nvSpPr>
          <p:spPr>
            <a:xfrm>
              <a:off x="4733780" y="2662754"/>
              <a:ext cx="252000" cy="252000"/>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rgbClr val="E5DBCB"/>
            </a:solidFill>
            <a:ln w="9525" cap="flat">
              <a:noFill/>
              <a:prstDash val="solid"/>
              <a:miter/>
            </a:ln>
          </p:spPr>
          <p:txBody>
            <a:bodyPr rtlCol="0" anchor="ctr"/>
            <a:lstStyle/>
            <a:p>
              <a:endParaRPr lang="en-AU"/>
            </a:p>
          </p:txBody>
        </p:sp>
      </p:grpSp>
      <p:grpSp>
        <p:nvGrpSpPr>
          <p:cNvPr id="44" name="Group 43">
            <a:extLst>
              <a:ext uri="{FF2B5EF4-FFF2-40B4-BE49-F238E27FC236}">
                <a16:creationId xmlns:a16="http://schemas.microsoft.com/office/drawing/2014/main" id="{F569DBF9-1A50-49DE-8A93-81858C50D2E9}"/>
              </a:ext>
            </a:extLst>
          </p:cNvPr>
          <p:cNvGrpSpPr>
            <a:grpSpLocks noChangeAspect="1"/>
          </p:cNvGrpSpPr>
          <p:nvPr/>
        </p:nvGrpSpPr>
        <p:grpSpPr>
          <a:xfrm>
            <a:off x="7514843" y="1383784"/>
            <a:ext cx="493568" cy="504000"/>
            <a:chOff x="7123713" y="4147693"/>
            <a:chExt cx="309778" cy="316325"/>
          </a:xfrm>
          <a:solidFill>
            <a:srgbClr val="414042"/>
          </a:solidFill>
        </p:grpSpPr>
        <p:sp>
          <p:nvSpPr>
            <p:cNvPr id="45" name="Freeform: Shape 44">
              <a:extLst>
                <a:ext uri="{FF2B5EF4-FFF2-40B4-BE49-F238E27FC236}">
                  <a16:creationId xmlns:a16="http://schemas.microsoft.com/office/drawing/2014/main" id="{29DA0273-9A0F-40E9-B893-E6BE648F6816}"/>
                </a:ext>
              </a:extLst>
            </p:cNvPr>
            <p:cNvSpPr/>
            <p:nvPr/>
          </p:nvSpPr>
          <p:spPr>
            <a:xfrm>
              <a:off x="7193866" y="4219145"/>
              <a:ext cx="166211" cy="216797"/>
            </a:xfrm>
            <a:custGeom>
              <a:avLst/>
              <a:gdLst>
                <a:gd name="connsiteX0" fmla="*/ 138441 w 166210"/>
                <a:gd name="connsiteY0" fmla="*/ 21217 h 216796"/>
                <a:gd name="connsiteX1" fmla="*/ 73583 w 166210"/>
                <a:gd name="connsiteY1" fmla="*/ 645 h 216796"/>
                <a:gd name="connsiteX2" fmla="*/ 799 w 166210"/>
                <a:gd name="connsiteY2" fmla="*/ 72417 h 216796"/>
                <a:gd name="connsiteX3" fmla="*/ 35812 w 166210"/>
                <a:gd name="connsiteY3" fmla="*/ 151307 h 216796"/>
                <a:gd name="connsiteX4" fmla="*/ 38329 w 166210"/>
                <a:gd name="connsiteY4" fmla="*/ 155715 h 216796"/>
                <a:gd name="connsiteX5" fmla="*/ 38329 w 166210"/>
                <a:gd name="connsiteY5" fmla="*/ 199339 h 216796"/>
                <a:gd name="connsiteX6" fmla="*/ 56395 w 166210"/>
                <a:gd name="connsiteY6" fmla="*/ 217405 h 216796"/>
                <a:gd name="connsiteX7" fmla="*/ 109872 w 166210"/>
                <a:gd name="connsiteY7" fmla="*/ 217405 h 216796"/>
                <a:gd name="connsiteX8" fmla="*/ 127938 w 166210"/>
                <a:gd name="connsiteY8" fmla="*/ 199339 h 216796"/>
                <a:gd name="connsiteX9" fmla="*/ 127938 w 166210"/>
                <a:gd name="connsiteY9" fmla="*/ 155980 h 216796"/>
                <a:gd name="connsiteX10" fmla="*/ 130612 w 166210"/>
                <a:gd name="connsiteY10" fmla="*/ 151222 h 216796"/>
                <a:gd name="connsiteX11" fmla="*/ 151233 w 166210"/>
                <a:gd name="connsiteY11" fmla="*/ 35672 h 216796"/>
                <a:gd name="connsiteX12" fmla="*/ 138441 w 166210"/>
                <a:gd name="connsiteY12" fmla="*/ 21241 h 216796"/>
                <a:gd name="connsiteX13" fmla="*/ 57744 w 166210"/>
                <a:gd name="connsiteY13" fmla="*/ 198038 h 216796"/>
                <a:gd name="connsiteX14" fmla="*/ 57744 w 166210"/>
                <a:gd name="connsiteY14" fmla="*/ 184970 h 216796"/>
                <a:gd name="connsiteX15" fmla="*/ 108631 w 166210"/>
                <a:gd name="connsiteY15" fmla="*/ 184970 h 216796"/>
                <a:gd name="connsiteX16" fmla="*/ 108631 w 166210"/>
                <a:gd name="connsiteY16" fmla="*/ 198014 h 216796"/>
                <a:gd name="connsiteX17" fmla="*/ 119519 w 166210"/>
                <a:gd name="connsiteY17" fmla="*/ 135384 h 216796"/>
                <a:gd name="connsiteX18" fmla="*/ 108583 w 166210"/>
                <a:gd name="connsiteY18" fmla="*/ 156016 h 216796"/>
                <a:gd name="connsiteX19" fmla="*/ 108583 w 166210"/>
                <a:gd name="connsiteY19" fmla="*/ 169542 h 216796"/>
                <a:gd name="connsiteX20" fmla="*/ 57696 w 166210"/>
                <a:gd name="connsiteY20" fmla="*/ 169542 h 216796"/>
                <a:gd name="connsiteX21" fmla="*/ 57696 w 166210"/>
                <a:gd name="connsiteY21" fmla="*/ 155775 h 216796"/>
                <a:gd name="connsiteX22" fmla="*/ 46856 w 166210"/>
                <a:gd name="connsiteY22" fmla="*/ 135468 h 216796"/>
                <a:gd name="connsiteX23" fmla="*/ 30791 w 166210"/>
                <a:gd name="connsiteY23" fmla="*/ 46911 h 216796"/>
                <a:gd name="connsiteX24" fmla="*/ 75762 w 166210"/>
                <a:gd name="connsiteY24" fmla="*/ 19940 h 216796"/>
                <a:gd name="connsiteX25" fmla="*/ 146343 w 166210"/>
                <a:gd name="connsiteY25" fmla="*/ 75815 h 216796"/>
                <a:gd name="connsiteX26" fmla="*/ 119519 w 166210"/>
                <a:gd name="connsiteY26" fmla="*/ 135384 h 21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6210" h="216796">
                  <a:moveTo>
                    <a:pt x="138441" y="21217"/>
                  </a:moveTo>
                  <a:cubicBezTo>
                    <a:pt x="120726" y="5456"/>
                    <a:pt x="97143" y="-2024"/>
                    <a:pt x="73583" y="645"/>
                  </a:cubicBezTo>
                  <a:cubicBezTo>
                    <a:pt x="36101" y="4848"/>
                    <a:pt x="5496" y="35031"/>
                    <a:pt x="799" y="72417"/>
                  </a:cubicBezTo>
                  <a:cubicBezTo>
                    <a:pt x="-3171" y="103187"/>
                    <a:pt x="10330" y="133607"/>
                    <a:pt x="35812" y="151307"/>
                  </a:cubicBezTo>
                  <a:cubicBezTo>
                    <a:pt x="37330" y="152268"/>
                    <a:pt x="38272" y="153919"/>
                    <a:pt x="38329" y="155715"/>
                  </a:cubicBezTo>
                  <a:lnTo>
                    <a:pt x="38329" y="199339"/>
                  </a:lnTo>
                  <a:cubicBezTo>
                    <a:pt x="38329" y="209317"/>
                    <a:pt x="46418" y="217405"/>
                    <a:pt x="56395" y="217405"/>
                  </a:cubicBezTo>
                  <a:lnTo>
                    <a:pt x="109872" y="217405"/>
                  </a:lnTo>
                  <a:cubicBezTo>
                    <a:pt x="119850" y="217405"/>
                    <a:pt x="127938" y="209317"/>
                    <a:pt x="127938" y="199339"/>
                  </a:cubicBezTo>
                  <a:lnTo>
                    <a:pt x="127938" y="155980"/>
                  </a:lnTo>
                  <a:cubicBezTo>
                    <a:pt x="127986" y="154049"/>
                    <a:pt x="128988" y="152267"/>
                    <a:pt x="130612" y="151222"/>
                  </a:cubicBezTo>
                  <a:cubicBezTo>
                    <a:pt x="168214" y="125008"/>
                    <a:pt x="177447" y="73275"/>
                    <a:pt x="151233" y="35672"/>
                  </a:cubicBezTo>
                  <a:cubicBezTo>
                    <a:pt x="147544" y="30381"/>
                    <a:pt x="143251" y="25538"/>
                    <a:pt x="138441" y="21241"/>
                  </a:cubicBezTo>
                  <a:close/>
                  <a:moveTo>
                    <a:pt x="57744" y="198038"/>
                  </a:moveTo>
                  <a:lnTo>
                    <a:pt x="57744" y="184970"/>
                  </a:lnTo>
                  <a:lnTo>
                    <a:pt x="108631" y="184970"/>
                  </a:lnTo>
                  <a:lnTo>
                    <a:pt x="108631" y="198014"/>
                  </a:lnTo>
                  <a:close/>
                  <a:moveTo>
                    <a:pt x="119519" y="135384"/>
                  </a:moveTo>
                  <a:cubicBezTo>
                    <a:pt x="112727" y="140066"/>
                    <a:pt x="108646" y="147767"/>
                    <a:pt x="108583" y="156016"/>
                  </a:cubicBezTo>
                  <a:lnTo>
                    <a:pt x="108583" y="169542"/>
                  </a:lnTo>
                  <a:lnTo>
                    <a:pt x="57696" y="169542"/>
                  </a:lnTo>
                  <a:lnTo>
                    <a:pt x="57696" y="155775"/>
                  </a:lnTo>
                  <a:cubicBezTo>
                    <a:pt x="57625" y="147640"/>
                    <a:pt x="53576" y="140054"/>
                    <a:pt x="46856" y="135468"/>
                  </a:cubicBezTo>
                  <a:cubicBezTo>
                    <a:pt x="17965" y="115450"/>
                    <a:pt x="10773" y="75801"/>
                    <a:pt x="30791" y="46911"/>
                  </a:cubicBezTo>
                  <a:cubicBezTo>
                    <a:pt x="41209" y="31876"/>
                    <a:pt x="57593" y="22050"/>
                    <a:pt x="75762" y="19940"/>
                  </a:cubicBezTo>
                  <a:cubicBezTo>
                    <a:pt x="110682" y="15879"/>
                    <a:pt x="142282" y="40896"/>
                    <a:pt x="146343" y="75815"/>
                  </a:cubicBezTo>
                  <a:cubicBezTo>
                    <a:pt x="149050" y="99096"/>
                    <a:pt x="138745" y="121980"/>
                    <a:pt x="119519" y="135384"/>
                  </a:cubicBezTo>
                  <a:close/>
                </a:path>
              </a:pathLst>
            </a:custGeom>
            <a:grpFill/>
            <a:ln w="1203" cap="flat">
              <a:noFill/>
              <a:prstDash val="solid"/>
              <a:miter/>
            </a:ln>
          </p:spPr>
          <p:txBody>
            <a:bodyPr rtlCol="0" anchor="ctr"/>
            <a:lstStyle/>
            <a:p>
              <a:endParaRPr lang="en-AU"/>
            </a:p>
          </p:txBody>
        </p:sp>
        <p:sp>
          <p:nvSpPr>
            <p:cNvPr id="46" name="Freeform: Shape 45">
              <a:extLst>
                <a:ext uri="{FF2B5EF4-FFF2-40B4-BE49-F238E27FC236}">
                  <a16:creationId xmlns:a16="http://schemas.microsoft.com/office/drawing/2014/main" id="{31E61A10-5741-4212-8E9C-22442BFE81A6}"/>
                </a:ext>
              </a:extLst>
            </p:cNvPr>
            <p:cNvSpPr/>
            <p:nvPr/>
          </p:nvSpPr>
          <p:spPr>
            <a:xfrm>
              <a:off x="7238097" y="4444747"/>
              <a:ext cx="77083" cy="19271"/>
            </a:xfrm>
            <a:custGeom>
              <a:avLst/>
              <a:gdLst>
                <a:gd name="connsiteX0" fmla="*/ 68014 w 77083"/>
                <a:gd name="connsiteY0" fmla="*/ 114 h 19270"/>
                <a:gd name="connsiteX1" fmla="*/ 9792 w 77083"/>
                <a:gd name="connsiteY1" fmla="*/ 114 h 19270"/>
                <a:gd name="connsiteX2" fmla="*/ 114 w 77083"/>
                <a:gd name="connsiteY2" fmla="*/ 9792 h 19270"/>
                <a:gd name="connsiteX3" fmla="*/ 9792 w 77083"/>
                <a:gd name="connsiteY3" fmla="*/ 19469 h 19270"/>
                <a:gd name="connsiteX4" fmla="*/ 68014 w 77083"/>
                <a:gd name="connsiteY4" fmla="*/ 19469 h 19270"/>
                <a:gd name="connsiteX5" fmla="*/ 77691 w 77083"/>
                <a:gd name="connsiteY5" fmla="*/ 9792 h 19270"/>
                <a:gd name="connsiteX6" fmla="*/ 68014 w 77083"/>
                <a:gd name="connsiteY6" fmla="*/ 114 h 1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83" h="19270">
                  <a:moveTo>
                    <a:pt x="68014" y="114"/>
                  </a:moveTo>
                  <a:lnTo>
                    <a:pt x="9792" y="114"/>
                  </a:lnTo>
                  <a:cubicBezTo>
                    <a:pt x="4447" y="114"/>
                    <a:pt x="114" y="4447"/>
                    <a:pt x="114" y="9792"/>
                  </a:cubicBezTo>
                  <a:cubicBezTo>
                    <a:pt x="114" y="15137"/>
                    <a:pt x="4447" y="19469"/>
                    <a:pt x="9792" y="19469"/>
                  </a:cubicBezTo>
                  <a:lnTo>
                    <a:pt x="68014" y="19469"/>
                  </a:lnTo>
                  <a:cubicBezTo>
                    <a:pt x="73358" y="19469"/>
                    <a:pt x="77691" y="15137"/>
                    <a:pt x="77691" y="9792"/>
                  </a:cubicBezTo>
                  <a:cubicBezTo>
                    <a:pt x="77691" y="4447"/>
                    <a:pt x="73358" y="114"/>
                    <a:pt x="68014" y="114"/>
                  </a:cubicBezTo>
                  <a:close/>
                </a:path>
              </a:pathLst>
            </a:custGeom>
            <a:grpFill/>
            <a:ln w="1203" cap="flat">
              <a:noFill/>
              <a:prstDash val="solid"/>
              <a:miter/>
            </a:ln>
          </p:spPr>
          <p:txBody>
            <a:bodyPr rtlCol="0" anchor="ctr"/>
            <a:lstStyle/>
            <a:p>
              <a:endParaRPr lang="en-AU"/>
            </a:p>
          </p:txBody>
        </p:sp>
        <p:sp>
          <p:nvSpPr>
            <p:cNvPr id="47" name="Freeform: Shape 46">
              <a:extLst>
                <a:ext uri="{FF2B5EF4-FFF2-40B4-BE49-F238E27FC236}">
                  <a16:creationId xmlns:a16="http://schemas.microsoft.com/office/drawing/2014/main" id="{9C6E7E6A-6CD8-47F5-8F8D-F453CCB556C1}"/>
                </a:ext>
              </a:extLst>
            </p:cNvPr>
            <p:cNvSpPr/>
            <p:nvPr/>
          </p:nvSpPr>
          <p:spPr>
            <a:xfrm>
              <a:off x="7123713" y="4292989"/>
              <a:ext cx="51790" cy="19271"/>
            </a:xfrm>
            <a:custGeom>
              <a:avLst/>
              <a:gdLst>
                <a:gd name="connsiteX0" fmla="*/ 51886 w 51790"/>
                <a:gd name="connsiteY0" fmla="*/ 9750 h 19270"/>
                <a:gd name="connsiteX1" fmla="*/ 42251 w 51790"/>
                <a:gd name="connsiteY1" fmla="*/ 114 h 19270"/>
                <a:gd name="connsiteX2" fmla="*/ 9792 w 51790"/>
                <a:gd name="connsiteY2" fmla="*/ 114 h 19270"/>
                <a:gd name="connsiteX3" fmla="*/ 114 w 51790"/>
                <a:gd name="connsiteY3" fmla="*/ 9792 h 19270"/>
                <a:gd name="connsiteX4" fmla="*/ 9792 w 51790"/>
                <a:gd name="connsiteY4" fmla="*/ 19469 h 19270"/>
                <a:gd name="connsiteX5" fmla="*/ 42203 w 51790"/>
                <a:gd name="connsiteY5" fmla="*/ 19469 h 19270"/>
                <a:gd name="connsiteX6" fmla="*/ 51887 w 51790"/>
                <a:gd name="connsiteY6" fmla="*/ 9882 h 19270"/>
                <a:gd name="connsiteX7" fmla="*/ 51886 w 51790"/>
                <a:gd name="connsiteY7" fmla="*/ 9750 h 1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90" h="19270">
                  <a:moveTo>
                    <a:pt x="51886" y="9750"/>
                  </a:moveTo>
                  <a:cubicBezTo>
                    <a:pt x="51886" y="4428"/>
                    <a:pt x="47572" y="114"/>
                    <a:pt x="42251" y="114"/>
                  </a:cubicBezTo>
                  <a:lnTo>
                    <a:pt x="9792" y="114"/>
                  </a:lnTo>
                  <a:cubicBezTo>
                    <a:pt x="4447" y="114"/>
                    <a:pt x="114" y="4447"/>
                    <a:pt x="114" y="9792"/>
                  </a:cubicBezTo>
                  <a:cubicBezTo>
                    <a:pt x="114" y="15137"/>
                    <a:pt x="4447" y="19469"/>
                    <a:pt x="9792" y="19469"/>
                  </a:cubicBezTo>
                  <a:lnTo>
                    <a:pt x="42203" y="19469"/>
                  </a:lnTo>
                  <a:cubicBezTo>
                    <a:pt x="47524" y="19496"/>
                    <a:pt x="51860" y="15204"/>
                    <a:pt x="51887" y="9882"/>
                  </a:cubicBezTo>
                  <a:cubicBezTo>
                    <a:pt x="51887" y="9838"/>
                    <a:pt x="51887" y="9794"/>
                    <a:pt x="51886" y="9750"/>
                  </a:cubicBezTo>
                  <a:close/>
                </a:path>
              </a:pathLst>
            </a:custGeom>
            <a:grpFill/>
            <a:ln w="1203" cap="flat">
              <a:noFill/>
              <a:prstDash val="solid"/>
              <a:miter/>
            </a:ln>
          </p:spPr>
          <p:txBody>
            <a:bodyPr rtlCol="0" anchor="ctr"/>
            <a:lstStyle/>
            <a:p>
              <a:endParaRPr lang="en-AU"/>
            </a:p>
          </p:txBody>
        </p:sp>
        <p:sp>
          <p:nvSpPr>
            <p:cNvPr id="48" name="Freeform: Shape 47">
              <a:extLst>
                <a:ext uri="{FF2B5EF4-FFF2-40B4-BE49-F238E27FC236}">
                  <a16:creationId xmlns:a16="http://schemas.microsoft.com/office/drawing/2014/main" id="{71F73955-5CF5-4D1D-B2DE-5FE8ABED69A8}"/>
                </a:ext>
              </a:extLst>
            </p:cNvPr>
            <p:cNvSpPr/>
            <p:nvPr/>
          </p:nvSpPr>
          <p:spPr>
            <a:xfrm>
              <a:off x="7381701" y="4292893"/>
              <a:ext cx="51790" cy="19271"/>
            </a:xfrm>
            <a:custGeom>
              <a:avLst/>
              <a:gdLst>
                <a:gd name="connsiteX0" fmla="*/ 42203 w 51790"/>
                <a:gd name="connsiteY0" fmla="*/ 114 h 19270"/>
                <a:gd name="connsiteX1" fmla="*/ 9792 w 51790"/>
                <a:gd name="connsiteY1" fmla="*/ 114 h 19270"/>
                <a:gd name="connsiteX2" fmla="*/ 114 w 51790"/>
                <a:gd name="connsiteY2" fmla="*/ 9792 h 19270"/>
                <a:gd name="connsiteX3" fmla="*/ 9792 w 51790"/>
                <a:gd name="connsiteY3" fmla="*/ 19469 h 19270"/>
                <a:gd name="connsiteX4" fmla="*/ 42203 w 51790"/>
                <a:gd name="connsiteY4" fmla="*/ 19469 h 19270"/>
                <a:gd name="connsiteX5" fmla="*/ 51880 w 51790"/>
                <a:gd name="connsiteY5" fmla="*/ 9792 h 19270"/>
                <a:gd name="connsiteX6" fmla="*/ 42203 w 51790"/>
                <a:gd name="connsiteY6" fmla="*/ 114 h 1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790" h="19270">
                  <a:moveTo>
                    <a:pt x="42203" y="114"/>
                  </a:moveTo>
                  <a:lnTo>
                    <a:pt x="9792" y="114"/>
                  </a:lnTo>
                  <a:cubicBezTo>
                    <a:pt x="4447" y="114"/>
                    <a:pt x="114" y="4447"/>
                    <a:pt x="114" y="9792"/>
                  </a:cubicBezTo>
                  <a:cubicBezTo>
                    <a:pt x="114" y="15137"/>
                    <a:pt x="4447" y="19469"/>
                    <a:pt x="9792" y="19469"/>
                  </a:cubicBezTo>
                  <a:lnTo>
                    <a:pt x="42203" y="19469"/>
                  </a:lnTo>
                  <a:cubicBezTo>
                    <a:pt x="47547" y="19469"/>
                    <a:pt x="51880" y="15137"/>
                    <a:pt x="51880" y="9792"/>
                  </a:cubicBezTo>
                  <a:cubicBezTo>
                    <a:pt x="51880" y="4447"/>
                    <a:pt x="47547" y="114"/>
                    <a:pt x="42203" y="114"/>
                  </a:cubicBezTo>
                  <a:close/>
                </a:path>
              </a:pathLst>
            </a:custGeom>
            <a:grpFill/>
            <a:ln w="1203" cap="flat">
              <a:noFill/>
              <a:prstDash val="solid"/>
              <a:miter/>
            </a:ln>
          </p:spPr>
          <p:txBody>
            <a:bodyPr rtlCol="0" anchor="ctr"/>
            <a:lstStyle/>
            <a:p>
              <a:endParaRPr lang="en-AU"/>
            </a:p>
          </p:txBody>
        </p:sp>
        <p:sp>
          <p:nvSpPr>
            <p:cNvPr id="49" name="Freeform: Shape 48">
              <a:extLst>
                <a:ext uri="{FF2B5EF4-FFF2-40B4-BE49-F238E27FC236}">
                  <a16:creationId xmlns:a16="http://schemas.microsoft.com/office/drawing/2014/main" id="{51FE53E6-A66A-4C71-8F76-2D9A0F73C505}"/>
                </a:ext>
              </a:extLst>
            </p:cNvPr>
            <p:cNvSpPr/>
            <p:nvPr/>
          </p:nvSpPr>
          <p:spPr>
            <a:xfrm>
              <a:off x="7268876" y="4147693"/>
              <a:ext cx="19271" cy="51790"/>
            </a:xfrm>
            <a:custGeom>
              <a:avLst/>
              <a:gdLst>
                <a:gd name="connsiteX0" fmla="*/ 9834 w 19270"/>
                <a:gd name="connsiteY0" fmla="*/ 51886 h 51790"/>
                <a:gd name="connsiteX1" fmla="*/ 19469 w 19270"/>
                <a:gd name="connsiteY1" fmla="*/ 42251 h 51790"/>
                <a:gd name="connsiteX2" fmla="*/ 19469 w 19270"/>
                <a:gd name="connsiteY2" fmla="*/ 9792 h 51790"/>
                <a:gd name="connsiteX3" fmla="*/ 9792 w 19270"/>
                <a:gd name="connsiteY3" fmla="*/ 114 h 51790"/>
                <a:gd name="connsiteX4" fmla="*/ 114 w 19270"/>
                <a:gd name="connsiteY4" fmla="*/ 9792 h 51790"/>
                <a:gd name="connsiteX5" fmla="*/ 114 w 19270"/>
                <a:gd name="connsiteY5" fmla="*/ 42203 h 51790"/>
                <a:gd name="connsiteX6" fmla="*/ 9701 w 19270"/>
                <a:gd name="connsiteY6" fmla="*/ 51887 h 51790"/>
                <a:gd name="connsiteX7" fmla="*/ 9834 w 19270"/>
                <a:gd name="connsiteY7" fmla="*/ 51886 h 5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70" h="51790">
                  <a:moveTo>
                    <a:pt x="9834" y="51886"/>
                  </a:moveTo>
                  <a:cubicBezTo>
                    <a:pt x="15155" y="51886"/>
                    <a:pt x="19469" y="47572"/>
                    <a:pt x="19469" y="42251"/>
                  </a:cubicBezTo>
                  <a:lnTo>
                    <a:pt x="19469" y="9792"/>
                  </a:lnTo>
                  <a:cubicBezTo>
                    <a:pt x="19469" y="4447"/>
                    <a:pt x="15137" y="114"/>
                    <a:pt x="9792" y="114"/>
                  </a:cubicBezTo>
                  <a:cubicBezTo>
                    <a:pt x="4447" y="114"/>
                    <a:pt x="114" y="4447"/>
                    <a:pt x="114" y="9792"/>
                  </a:cubicBezTo>
                  <a:lnTo>
                    <a:pt x="114" y="42203"/>
                  </a:lnTo>
                  <a:cubicBezTo>
                    <a:pt x="87" y="47524"/>
                    <a:pt x="4380" y="51860"/>
                    <a:pt x="9701" y="51887"/>
                  </a:cubicBezTo>
                  <a:cubicBezTo>
                    <a:pt x="9745" y="51887"/>
                    <a:pt x="9790" y="51887"/>
                    <a:pt x="9834" y="51886"/>
                  </a:cubicBezTo>
                  <a:close/>
                </a:path>
              </a:pathLst>
            </a:custGeom>
            <a:grpFill/>
            <a:ln w="1203" cap="flat">
              <a:noFill/>
              <a:prstDash val="solid"/>
              <a:miter/>
            </a:ln>
          </p:spPr>
          <p:txBody>
            <a:bodyPr rtlCol="0" anchor="ctr"/>
            <a:lstStyle/>
            <a:p>
              <a:endParaRPr lang="en-AU"/>
            </a:p>
          </p:txBody>
        </p:sp>
        <p:sp>
          <p:nvSpPr>
            <p:cNvPr id="50" name="Freeform: Shape 49">
              <a:extLst>
                <a:ext uri="{FF2B5EF4-FFF2-40B4-BE49-F238E27FC236}">
                  <a16:creationId xmlns:a16="http://schemas.microsoft.com/office/drawing/2014/main" id="{68C7F71D-333A-4EB7-A13A-2071175FBC85}"/>
                </a:ext>
              </a:extLst>
            </p:cNvPr>
            <p:cNvSpPr/>
            <p:nvPr/>
          </p:nvSpPr>
          <p:spPr>
            <a:xfrm>
              <a:off x="7348663" y="4372644"/>
              <a:ext cx="42155" cy="42155"/>
            </a:xfrm>
            <a:custGeom>
              <a:avLst/>
              <a:gdLst>
                <a:gd name="connsiteX0" fmla="*/ 16645 w 42154"/>
                <a:gd name="connsiteY0" fmla="*/ 2950 h 42154"/>
                <a:gd name="connsiteX1" fmla="*/ 2950 w 42154"/>
                <a:gd name="connsiteY1" fmla="*/ 2950 h 42154"/>
                <a:gd name="connsiteX2" fmla="*/ 2950 w 42154"/>
                <a:gd name="connsiteY2" fmla="*/ 16645 h 42154"/>
                <a:gd name="connsiteX3" fmla="*/ 25834 w 42154"/>
                <a:gd name="connsiteY3" fmla="*/ 39529 h 42154"/>
                <a:gd name="connsiteX4" fmla="*/ 39523 w 42154"/>
                <a:gd name="connsiteY4" fmla="*/ 39535 h 42154"/>
                <a:gd name="connsiteX5" fmla="*/ 39529 w 42154"/>
                <a:gd name="connsiteY5" fmla="*/ 25846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54" h="42154">
                  <a:moveTo>
                    <a:pt x="16645" y="2950"/>
                  </a:moveTo>
                  <a:cubicBezTo>
                    <a:pt x="12863" y="-831"/>
                    <a:pt x="6732" y="-831"/>
                    <a:pt x="2950" y="2950"/>
                  </a:cubicBezTo>
                  <a:cubicBezTo>
                    <a:pt x="-831" y="6732"/>
                    <a:pt x="-831" y="12863"/>
                    <a:pt x="2950" y="16645"/>
                  </a:cubicBezTo>
                  <a:lnTo>
                    <a:pt x="25834" y="39529"/>
                  </a:lnTo>
                  <a:cubicBezTo>
                    <a:pt x="29613" y="43310"/>
                    <a:pt x="35741" y="43313"/>
                    <a:pt x="39523" y="39535"/>
                  </a:cubicBezTo>
                  <a:cubicBezTo>
                    <a:pt x="43304" y="35757"/>
                    <a:pt x="43307" y="29628"/>
                    <a:pt x="39529" y="25846"/>
                  </a:cubicBezTo>
                  <a:close/>
                </a:path>
              </a:pathLst>
            </a:custGeom>
            <a:grpFill/>
            <a:ln w="1203" cap="flat">
              <a:noFill/>
              <a:prstDash val="solid"/>
              <a:miter/>
            </a:ln>
          </p:spPr>
          <p:txBody>
            <a:bodyPr rtlCol="0" anchor="ctr"/>
            <a:lstStyle/>
            <a:p>
              <a:endParaRPr lang="en-AU"/>
            </a:p>
          </p:txBody>
        </p:sp>
        <p:sp>
          <p:nvSpPr>
            <p:cNvPr id="51" name="Freeform: Shape 50">
              <a:extLst>
                <a:ext uri="{FF2B5EF4-FFF2-40B4-BE49-F238E27FC236}">
                  <a16:creationId xmlns:a16="http://schemas.microsoft.com/office/drawing/2014/main" id="{055F35FB-5D7C-4421-86F7-2AA67C21A222}"/>
                </a:ext>
              </a:extLst>
            </p:cNvPr>
            <p:cNvSpPr/>
            <p:nvPr/>
          </p:nvSpPr>
          <p:spPr>
            <a:xfrm>
              <a:off x="7166280" y="4190248"/>
              <a:ext cx="42155" cy="42155"/>
            </a:xfrm>
            <a:custGeom>
              <a:avLst/>
              <a:gdLst>
                <a:gd name="connsiteX0" fmla="*/ 25820 w 42154"/>
                <a:gd name="connsiteY0" fmla="*/ 39526 h 42154"/>
                <a:gd name="connsiteX1" fmla="*/ 39514 w 42154"/>
                <a:gd name="connsiteY1" fmla="*/ 39526 h 42154"/>
                <a:gd name="connsiteX2" fmla="*/ 39514 w 42154"/>
                <a:gd name="connsiteY2" fmla="*/ 25832 h 42154"/>
                <a:gd name="connsiteX3" fmla="*/ 16630 w 42154"/>
                <a:gd name="connsiteY3" fmla="*/ 2948 h 42154"/>
                <a:gd name="connsiteX4" fmla="*/ 2948 w 42154"/>
                <a:gd name="connsiteY4" fmla="*/ 2948 h 42154"/>
                <a:gd name="connsiteX5" fmla="*/ 2948 w 42154"/>
                <a:gd name="connsiteY5" fmla="*/ 16630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54" h="42154">
                  <a:moveTo>
                    <a:pt x="25820" y="39526"/>
                  </a:moveTo>
                  <a:cubicBezTo>
                    <a:pt x="29601" y="43308"/>
                    <a:pt x="35733" y="43308"/>
                    <a:pt x="39514" y="39526"/>
                  </a:cubicBezTo>
                  <a:cubicBezTo>
                    <a:pt x="43296" y="35745"/>
                    <a:pt x="43296" y="29614"/>
                    <a:pt x="39514" y="25832"/>
                  </a:cubicBezTo>
                  <a:lnTo>
                    <a:pt x="16630" y="2948"/>
                  </a:lnTo>
                  <a:cubicBezTo>
                    <a:pt x="12852" y="-830"/>
                    <a:pt x="6726" y="-830"/>
                    <a:pt x="2948" y="2948"/>
                  </a:cubicBezTo>
                  <a:cubicBezTo>
                    <a:pt x="-830" y="6726"/>
                    <a:pt x="-830" y="12852"/>
                    <a:pt x="2948" y="16630"/>
                  </a:cubicBezTo>
                  <a:close/>
                </a:path>
              </a:pathLst>
            </a:custGeom>
            <a:grpFill/>
            <a:ln w="1203" cap="flat">
              <a:noFill/>
              <a:prstDash val="solid"/>
              <a:miter/>
            </a:ln>
          </p:spPr>
          <p:txBody>
            <a:bodyPr rtlCol="0" anchor="ctr"/>
            <a:lstStyle/>
            <a:p>
              <a:endParaRPr lang="en-AU"/>
            </a:p>
          </p:txBody>
        </p:sp>
        <p:sp>
          <p:nvSpPr>
            <p:cNvPr id="52" name="Freeform: Shape 51">
              <a:extLst>
                <a:ext uri="{FF2B5EF4-FFF2-40B4-BE49-F238E27FC236}">
                  <a16:creationId xmlns:a16="http://schemas.microsoft.com/office/drawing/2014/main" id="{BB13D09E-7E06-42B5-AC10-B34F63AB8A94}"/>
                </a:ext>
              </a:extLst>
            </p:cNvPr>
            <p:cNvSpPr/>
            <p:nvPr/>
          </p:nvSpPr>
          <p:spPr>
            <a:xfrm>
              <a:off x="7166268" y="4372632"/>
              <a:ext cx="42155" cy="42155"/>
            </a:xfrm>
            <a:custGeom>
              <a:avLst/>
              <a:gdLst>
                <a:gd name="connsiteX0" fmla="*/ 25832 w 42154"/>
                <a:gd name="connsiteY0" fmla="*/ 2962 h 42154"/>
                <a:gd name="connsiteX1" fmla="*/ 2948 w 42154"/>
                <a:gd name="connsiteY1" fmla="*/ 25846 h 42154"/>
                <a:gd name="connsiteX2" fmla="*/ 2948 w 42154"/>
                <a:gd name="connsiteY2" fmla="*/ 39529 h 42154"/>
                <a:gd name="connsiteX3" fmla="*/ 16630 w 42154"/>
                <a:gd name="connsiteY3" fmla="*/ 39529 h 42154"/>
                <a:gd name="connsiteX4" fmla="*/ 39514 w 42154"/>
                <a:gd name="connsiteY4" fmla="*/ 16645 h 42154"/>
                <a:gd name="connsiteX5" fmla="*/ 39514 w 42154"/>
                <a:gd name="connsiteY5" fmla="*/ 2950 h 42154"/>
                <a:gd name="connsiteX6" fmla="*/ 25820 w 42154"/>
                <a:gd name="connsiteY6" fmla="*/ 2950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54" h="42154">
                  <a:moveTo>
                    <a:pt x="25832" y="2962"/>
                  </a:moveTo>
                  <a:lnTo>
                    <a:pt x="2948" y="25846"/>
                  </a:lnTo>
                  <a:cubicBezTo>
                    <a:pt x="-830" y="29625"/>
                    <a:pt x="-830" y="35750"/>
                    <a:pt x="2948" y="39529"/>
                  </a:cubicBezTo>
                  <a:cubicBezTo>
                    <a:pt x="6726" y="43307"/>
                    <a:pt x="12852" y="43307"/>
                    <a:pt x="16630" y="39529"/>
                  </a:cubicBezTo>
                  <a:lnTo>
                    <a:pt x="39514" y="16645"/>
                  </a:lnTo>
                  <a:cubicBezTo>
                    <a:pt x="43296" y="12863"/>
                    <a:pt x="43296" y="6732"/>
                    <a:pt x="39514" y="2950"/>
                  </a:cubicBezTo>
                  <a:cubicBezTo>
                    <a:pt x="35733" y="-831"/>
                    <a:pt x="29601" y="-831"/>
                    <a:pt x="25820" y="2950"/>
                  </a:cubicBezTo>
                  <a:close/>
                </a:path>
              </a:pathLst>
            </a:custGeom>
            <a:grpFill/>
            <a:ln w="1203" cap="flat">
              <a:noFill/>
              <a:prstDash val="solid"/>
              <a:miter/>
            </a:ln>
          </p:spPr>
          <p:txBody>
            <a:bodyPr rtlCol="0" anchor="ctr"/>
            <a:lstStyle/>
            <a:p>
              <a:endParaRPr lang="en-AU"/>
            </a:p>
          </p:txBody>
        </p:sp>
        <p:sp>
          <p:nvSpPr>
            <p:cNvPr id="53" name="Freeform: Shape 52">
              <a:extLst>
                <a:ext uri="{FF2B5EF4-FFF2-40B4-BE49-F238E27FC236}">
                  <a16:creationId xmlns:a16="http://schemas.microsoft.com/office/drawing/2014/main" id="{26ED7BC3-006E-4E0C-A987-2B760B12DB0C}"/>
                </a:ext>
              </a:extLst>
            </p:cNvPr>
            <p:cNvSpPr/>
            <p:nvPr/>
          </p:nvSpPr>
          <p:spPr>
            <a:xfrm>
              <a:off x="7348636" y="4190199"/>
              <a:ext cx="42155" cy="42155"/>
            </a:xfrm>
            <a:custGeom>
              <a:avLst/>
              <a:gdLst>
                <a:gd name="connsiteX0" fmla="*/ 9855 w 42154"/>
                <a:gd name="connsiteY0" fmla="*/ 42406 h 42154"/>
                <a:gd name="connsiteX1" fmla="*/ 16696 w 42154"/>
                <a:gd name="connsiteY1" fmla="*/ 39576 h 42154"/>
                <a:gd name="connsiteX2" fmla="*/ 39580 w 42154"/>
                <a:gd name="connsiteY2" fmla="*/ 16692 h 42154"/>
                <a:gd name="connsiteX3" fmla="*/ 39616 w 42154"/>
                <a:gd name="connsiteY3" fmla="*/ 2973 h 42154"/>
                <a:gd name="connsiteX4" fmla="*/ 25898 w 42154"/>
                <a:gd name="connsiteY4" fmla="*/ 2937 h 42154"/>
                <a:gd name="connsiteX5" fmla="*/ 3014 w 42154"/>
                <a:gd name="connsiteY5" fmla="*/ 25821 h 42154"/>
                <a:gd name="connsiteX6" fmla="*/ 2859 w 42154"/>
                <a:gd name="connsiteY6" fmla="*/ 39447 h 42154"/>
                <a:gd name="connsiteX7" fmla="*/ 9867 w 42154"/>
                <a:gd name="connsiteY7" fmla="*/ 42346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54" h="42154">
                  <a:moveTo>
                    <a:pt x="9855" y="42406"/>
                  </a:moveTo>
                  <a:cubicBezTo>
                    <a:pt x="12421" y="42412"/>
                    <a:pt x="14884" y="41393"/>
                    <a:pt x="16696" y="39576"/>
                  </a:cubicBezTo>
                  <a:lnTo>
                    <a:pt x="39580" y="16692"/>
                  </a:lnTo>
                  <a:cubicBezTo>
                    <a:pt x="43379" y="12914"/>
                    <a:pt x="43395" y="6772"/>
                    <a:pt x="39616" y="2973"/>
                  </a:cubicBezTo>
                  <a:cubicBezTo>
                    <a:pt x="35838" y="-825"/>
                    <a:pt x="29696" y="-841"/>
                    <a:pt x="25898" y="2937"/>
                  </a:cubicBezTo>
                  <a:lnTo>
                    <a:pt x="3014" y="25821"/>
                  </a:lnTo>
                  <a:cubicBezTo>
                    <a:pt x="-791" y="29541"/>
                    <a:pt x="-860" y="35642"/>
                    <a:pt x="2859" y="39447"/>
                  </a:cubicBezTo>
                  <a:cubicBezTo>
                    <a:pt x="4701" y="41331"/>
                    <a:pt x="7233" y="42378"/>
                    <a:pt x="9867" y="42346"/>
                  </a:cubicBezTo>
                  <a:close/>
                </a:path>
              </a:pathLst>
            </a:custGeom>
            <a:grpFill/>
            <a:ln w="1203" cap="flat">
              <a:noFill/>
              <a:prstDash val="solid"/>
              <a:miter/>
            </a:ln>
          </p:spPr>
          <p:txBody>
            <a:bodyPr rtlCol="0" anchor="ctr"/>
            <a:lstStyle/>
            <a:p>
              <a:endParaRPr lang="en-AU"/>
            </a:p>
          </p:txBody>
        </p:sp>
      </p:grpSp>
      <p:sp>
        <p:nvSpPr>
          <p:cNvPr id="54" name="Rectangle 53">
            <a:extLst>
              <a:ext uri="{FF2B5EF4-FFF2-40B4-BE49-F238E27FC236}">
                <a16:creationId xmlns:a16="http://schemas.microsoft.com/office/drawing/2014/main" id="{E99C90CF-63C8-493F-9934-938B854AA4DE}"/>
              </a:ext>
            </a:extLst>
          </p:cNvPr>
          <p:cNvSpPr/>
          <p:nvPr/>
        </p:nvSpPr>
        <p:spPr>
          <a:xfrm>
            <a:off x="3822498" y="4672300"/>
            <a:ext cx="1416438" cy="1077218"/>
          </a:xfrm>
          <a:prstGeom prst="rect">
            <a:avLst/>
          </a:prstGeom>
        </p:spPr>
        <p:txBody>
          <a:bodyPr wrap="square">
            <a:spAutoFit/>
          </a:bodyPr>
          <a:lstStyle/>
          <a:p>
            <a:pPr>
              <a:lnSpc>
                <a:spcPct val="100000"/>
              </a:lnSpc>
            </a:pPr>
            <a:r>
              <a:rPr lang="en-US" sz="1600" b="1" dirty="0">
                <a:solidFill>
                  <a:schemeClr val="bg2">
                    <a:lumMod val="25000"/>
                  </a:schemeClr>
                </a:solidFill>
              </a:rPr>
              <a:t>WATCH</a:t>
            </a:r>
            <a:r>
              <a:rPr lang="en-US" sz="1600" dirty="0">
                <a:solidFill>
                  <a:schemeClr val="bg2">
                    <a:lumMod val="25000"/>
                  </a:schemeClr>
                </a:solidFill>
              </a:rPr>
              <a:t> the </a:t>
            </a:r>
            <a:r>
              <a:rPr lang="en-US" sz="1600" dirty="0">
                <a:solidFill>
                  <a:srgbClr val="FF0000"/>
                </a:solidFill>
                <a:hlinkClick r:id="rId4"/>
              </a:rPr>
              <a:t>Care for Our Common Home clip</a:t>
            </a:r>
            <a:r>
              <a:rPr lang="en-US" sz="1600" dirty="0">
                <a:solidFill>
                  <a:schemeClr val="bg2">
                    <a:lumMod val="25000"/>
                  </a:schemeClr>
                </a:solidFill>
              </a:rPr>
              <a:t>.</a:t>
            </a:r>
            <a:r>
              <a:rPr lang="en-US" sz="1600" dirty="0"/>
              <a:t> </a:t>
            </a:r>
          </a:p>
        </p:txBody>
      </p:sp>
      <p:pic>
        <p:nvPicPr>
          <p:cNvPr id="55" name="Graphic 54">
            <a:extLst>
              <a:ext uri="{FF2B5EF4-FFF2-40B4-BE49-F238E27FC236}">
                <a16:creationId xmlns:a16="http://schemas.microsoft.com/office/drawing/2014/main" id="{2E0D540F-3648-4B41-B2C9-BCE04263D1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57821" y="4162399"/>
            <a:ext cx="468000" cy="468000"/>
          </a:xfrm>
          <a:prstGeom prst="rect">
            <a:avLst/>
          </a:prstGeom>
        </p:spPr>
      </p:pic>
      <p:pic>
        <p:nvPicPr>
          <p:cNvPr id="7" name="Picture 6">
            <a:extLst>
              <a:ext uri="{FF2B5EF4-FFF2-40B4-BE49-F238E27FC236}">
                <a16:creationId xmlns:a16="http://schemas.microsoft.com/office/drawing/2014/main" id="{59F53ED4-5300-4CF1-B57D-4074C8BB662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94791" y="4092899"/>
            <a:ext cx="3032759" cy="1705927"/>
          </a:xfrm>
          <a:prstGeom prst="rect">
            <a:avLst/>
          </a:prstGeom>
        </p:spPr>
      </p:pic>
      <p:pic>
        <p:nvPicPr>
          <p:cNvPr id="4" name="Picture 3">
            <a:extLst>
              <a:ext uri="{FF2B5EF4-FFF2-40B4-BE49-F238E27FC236}">
                <a16:creationId xmlns:a16="http://schemas.microsoft.com/office/drawing/2014/main" id="{D6BD1D81-46BD-4A13-9AA1-B4B3D0F95C99}"/>
              </a:ext>
            </a:extLst>
          </p:cNvPr>
          <p:cNvPicPr>
            <a:picLocks noChangeAspect="1"/>
          </p:cNvPicPr>
          <p:nvPr/>
        </p:nvPicPr>
        <p:blipFill>
          <a:blip r:embed="rId8"/>
          <a:stretch>
            <a:fillRect/>
          </a:stretch>
        </p:blipFill>
        <p:spPr>
          <a:xfrm>
            <a:off x="985799" y="1719604"/>
            <a:ext cx="3816427" cy="1146147"/>
          </a:xfrm>
          <a:prstGeom prst="rect">
            <a:avLst/>
          </a:prstGeom>
        </p:spPr>
      </p:pic>
    </p:spTree>
    <p:extLst>
      <p:ext uri="{BB962C8B-B14F-4D97-AF65-F5344CB8AC3E}">
        <p14:creationId xmlns:p14="http://schemas.microsoft.com/office/powerpoint/2010/main" val="40029914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9966" y="0"/>
            <a:ext cx="9144000" cy="1440160"/>
          </a:xfrm>
        </p:spPr>
        <p:txBody>
          <a:bodyPr/>
          <a:lstStyle/>
          <a:p>
            <a:r>
              <a:rPr lang="en-US" dirty="0"/>
              <a:t>Part 3: ACT</a:t>
            </a:r>
          </a:p>
        </p:txBody>
      </p:sp>
      <p:pic>
        <p:nvPicPr>
          <p:cNvPr id="4" name="Picture 3">
            <a:extLst>
              <a:ext uri="{FF2B5EF4-FFF2-40B4-BE49-F238E27FC236}">
                <a16:creationId xmlns:a16="http://schemas.microsoft.com/office/drawing/2014/main" id="{D4F5B369-2620-4D21-9F16-8686C9BF3D2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2130950"/>
            <a:ext cx="12192000" cy="4112545"/>
          </a:xfrm>
          <a:prstGeom prst="rect">
            <a:avLst/>
          </a:prstGeom>
        </p:spPr>
      </p:pic>
      <p:sp>
        <p:nvSpPr>
          <p:cNvPr id="7" name="TextBox 6">
            <a:extLst>
              <a:ext uri="{FF2B5EF4-FFF2-40B4-BE49-F238E27FC236}">
                <a16:creationId xmlns:a16="http://schemas.microsoft.com/office/drawing/2014/main" id="{3ADC7BEB-CC9D-4E2D-9B45-F80B4585DFF9}"/>
              </a:ext>
            </a:extLst>
          </p:cNvPr>
          <p:cNvSpPr txBox="1"/>
          <p:nvPr/>
        </p:nvSpPr>
        <p:spPr>
          <a:xfrm>
            <a:off x="10583186" y="5995283"/>
            <a:ext cx="1608814" cy="248211"/>
          </a:xfrm>
          <a:prstGeom prst="rect">
            <a:avLst/>
          </a:prstGeom>
          <a:noFill/>
        </p:spPr>
        <p:txBody>
          <a:bodyPr wrap="square" rtlCol="0">
            <a:spAutoFit/>
          </a:bodyPr>
          <a:lstStyle/>
          <a:p>
            <a:pPr algn="r"/>
            <a:r>
              <a:rPr lang="en-US" sz="1000" dirty="0">
                <a:solidFill>
                  <a:schemeClr val="bg1"/>
                </a:solidFill>
                <a:cs typeface="Arial"/>
              </a:rPr>
              <a:t>Photo: Caritas Australia</a:t>
            </a:r>
          </a:p>
        </p:txBody>
      </p:sp>
    </p:spTree>
    <p:extLst>
      <p:ext uri="{BB962C8B-B14F-4D97-AF65-F5344CB8AC3E}">
        <p14:creationId xmlns:p14="http://schemas.microsoft.com/office/powerpoint/2010/main" val="2489645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5476EA-12F5-485B-9C20-9FC0CA6397E0}"/>
              </a:ext>
            </a:extLst>
          </p:cNvPr>
          <p:cNvSpPr>
            <a:spLocks noGrp="1"/>
          </p:cNvSpPr>
          <p:nvPr>
            <p:ph type="title"/>
          </p:nvPr>
        </p:nvSpPr>
        <p:spPr/>
        <p:txBody>
          <a:bodyPr/>
          <a:lstStyle/>
          <a:p>
            <a:r>
              <a:rPr lang="en-US" dirty="0"/>
              <a:t>Contents</a:t>
            </a:r>
          </a:p>
        </p:txBody>
      </p:sp>
      <p:graphicFrame>
        <p:nvGraphicFramePr>
          <p:cNvPr id="8" name="Table 7">
            <a:extLst>
              <a:ext uri="{FF2B5EF4-FFF2-40B4-BE49-F238E27FC236}">
                <a16:creationId xmlns:a16="http://schemas.microsoft.com/office/drawing/2014/main" id="{DBFC9CD9-D098-46A7-8987-EF34DEA29CED}"/>
              </a:ext>
            </a:extLst>
          </p:cNvPr>
          <p:cNvGraphicFramePr>
            <a:graphicFrameLocks noGrp="1"/>
          </p:cNvGraphicFramePr>
          <p:nvPr>
            <p:extLst>
              <p:ext uri="{D42A27DB-BD31-4B8C-83A1-F6EECF244321}">
                <p14:modId xmlns:p14="http://schemas.microsoft.com/office/powerpoint/2010/main" val="1214091178"/>
              </p:ext>
            </p:extLst>
          </p:nvPr>
        </p:nvGraphicFramePr>
        <p:xfrm>
          <a:off x="452616" y="1300878"/>
          <a:ext cx="11402685" cy="4756362"/>
        </p:xfrm>
        <a:graphic>
          <a:graphicData uri="http://schemas.openxmlformats.org/drawingml/2006/table">
            <a:tbl>
              <a:tblPr firstRow="1" bandRow="1">
                <a:tableStyleId>{21E4AEA4-8DFA-4A89-87EB-49C32662AFE0}</a:tableStyleId>
              </a:tblPr>
              <a:tblGrid>
                <a:gridCol w="3800895">
                  <a:extLst>
                    <a:ext uri="{9D8B030D-6E8A-4147-A177-3AD203B41FA5}">
                      <a16:colId xmlns:a16="http://schemas.microsoft.com/office/drawing/2014/main" val="2130992774"/>
                    </a:ext>
                  </a:extLst>
                </a:gridCol>
                <a:gridCol w="3800895">
                  <a:extLst>
                    <a:ext uri="{9D8B030D-6E8A-4147-A177-3AD203B41FA5}">
                      <a16:colId xmlns:a16="http://schemas.microsoft.com/office/drawing/2014/main" val="20001"/>
                    </a:ext>
                  </a:extLst>
                </a:gridCol>
                <a:gridCol w="3800895">
                  <a:extLst>
                    <a:ext uri="{9D8B030D-6E8A-4147-A177-3AD203B41FA5}">
                      <a16:colId xmlns:a16="http://schemas.microsoft.com/office/drawing/2014/main" val="20002"/>
                    </a:ext>
                  </a:extLst>
                </a:gridCol>
              </a:tblGrid>
              <a:tr h="355996">
                <a:tc gridSpan="3">
                  <a:txBody>
                    <a:bodyPr/>
                    <a:lstStyle/>
                    <a:p>
                      <a:r>
                        <a:rPr lang="en-US" sz="1800" i="1" dirty="0">
                          <a:solidFill>
                            <a:srgbClr val="414042"/>
                          </a:solidFill>
                        </a:rPr>
                        <a:t>Click</a:t>
                      </a:r>
                      <a:r>
                        <a:rPr lang="en-US" sz="1800" i="1" baseline="0" dirty="0">
                          <a:solidFill>
                            <a:srgbClr val="414042"/>
                          </a:solidFill>
                        </a:rPr>
                        <a:t> to navigate to section</a:t>
                      </a:r>
                      <a:endParaRPr lang="en-AU" sz="1800" i="1" dirty="0">
                        <a:solidFill>
                          <a:srgbClr val="414042"/>
                        </a:solidFill>
                      </a:endParaRPr>
                    </a:p>
                  </a:txBody>
                  <a:tcPr>
                    <a:solidFill>
                      <a:srgbClr val="E5DBCB">
                        <a:alpha val="40000"/>
                      </a:srgbClr>
                    </a:solidFill>
                  </a:tcPr>
                </a:tc>
                <a:tc hMerge="1">
                  <a:txBody>
                    <a:bodyPr/>
                    <a:lstStyle/>
                    <a:p>
                      <a:endParaRPr lang="en-AU" sz="1800" dirty="0">
                        <a:solidFill>
                          <a:srgbClr val="0C244C"/>
                        </a:solidFill>
                      </a:endParaRPr>
                    </a:p>
                  </a:txBody>
                  <a:tcPr>
                    <a:solidFill>
                      <a:srgbClr val="E5DBCB"/>
                    </a:solidFill>
                  </a:tcPr>
                </a:tc>
                <a:tc hMerge="1">
                  <a:txBody>
                    <a:bodyPr/>
                    <a:lstStyle/>
                    <a:p>
                      <a:endParaRPr lang="en-AU" sz="1800" dirty="0">
                        <a:solidFill>
                          <a:srgbClr val="0C244C"/>
                        </a:solidFill>
                      </a:endParaRPr>
                    </a:p>
                  </a:txBody>
                  <a:tcPr>
                    <a:solidFill>
                      <a:srgbClr val="E5DBCB"/>
                    </a:solidFill>
                  </a:tcPr>
                </a:tc>
                <a:extLst>
                  <a:ext uri="{0D108BD9-81ED-4DB2-BD59-A6C34878D82A}">
                    <a16:rowId xmlns:a16="http://schemas.microsoft.com/office/drawing/2014/main" val="375670312"/>
                  </a:ext>
                </a:extLst>
              </a:tr>
              <a:tr h="532978">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b="1" strike="noStrike" dirty="0">
                          <a:solidFill>
                            <a:srgbClr val="000000"/>
                          </a:solidFill>
                          <a:latin typeface="+mn-lt"/>
                          <a:cs typeface="Roboto Light" pitchFamily="2" charset="0"/>
                          <a:hlinkClick r:id="rId3" action="ppaction://hlinksldjump"/>
                        </a:rPr>
                        <a:t>The Learning Process – See, Judge, Act</a:t>
                      </a:r>
                      <a:endParaRPr lang="en-AU" sz="1600" b="1" strike="noStrike" dirty="0">
                        <a:solidFill>
                          <a:srgbClr val="000000"/>
                        </a:solidFill>
                        <a:latin typeface="+mn-lt"/>
                        <a:cs typeface="Roboto Light" pitchFamily="2" charset="0"/>
                      </a:endParaRPr>
                    </a:p>
                  </a:txBody>
                  <a:tcPr anchor="ctr">
                    <a:solidFill>
                      <a:srgbClr val="E5DBCB">
                        <a:alpha val="40000"/>
                      </a:srgbClr>
                    </a:solidFill>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AU" sz="1800" strike="noStrike" dirty="0">
                        <a:latin typeface="+mn-lt"/>
                      </a:endParaRPr>
                    </a:p>
                  </a:txBody>
                  <a:tcPr>
                    <a:solidFill>
                      <a:srgbClr val="E5DBCB"/>
                    </a:solidFill>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AU" sz="1800" strike="noStrike" dirty="0">
                        <a:latin typeface="+mn-lt"/>
                      </a:endParaRPr>
                    </a:p>
                  </a:txBody>
                  <a:tcPr>
                    <a:solidFill>
                      <a:srgbClr val="E5DBCB"/>
                    </a:solidFill>
                  </a:tcPr>
                </a:tc>
                <a:extLst>
                  <a:ext uri="{0D108BD9-81ED-4DB2-BD59-A6C34878D82A}">
                    <a16:rowId xmlns:a16="http://schemas.microsoft.com/office/drawing/2014/main" val="2830975121"/>
                  </a:ext>
                </a:extLst>
              </a:tr>
              <a:tr h="532978">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b="1" strike="noStrike" dirty="0">
                          <a:solidFill>
                            <a:srgbClr val="000000"/>
                          </a:solidFill>
                          <a:latin typeface="+mn-lt"/>
                          <a:cs typeface="Roboto Light" pitchFamily="2" charset="0"/>
                          <a:hlinkClick r:id="rId4" action="ppaction://hlinksldjump"/>
                        </a:rPr>
                        <a:t>Aboriginal Perspectives</a:t>
                      </a:r>
                      <a:endParaRPr lang="en-AU" sz="1600" b="1" strike="noStrike" dirty="0">
                        <a:solidFill>
                          <a:srgbClr val="000000"/>
                        </a:solidFill>
                        <a:latin typeface="+mn-lt"/>
                        <a:cs typeface="Roboto Light" pitchFamily="2" charset="0"/>
                      </a:endParaRPr>
                    </a:p>
                  </a:txBody>
                  <a:tcPr anchor="ctr">
                    <a:solidFill>
                      <a:srgbClr val="E5DBCB">
                        <a:alpha val="40000"/>
                      </a:srgbClr>
                    </a:solidFill>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961553578"/>
                  </a:ext>
                </a:extLst>
              </a:tr>
              <a:tr h="625860">
                <a:tc gridSpan="3">
                  <a:txBody>
                    <a:bodyPr/>
                    <a:lstStyle/>
                    <a:p>
                      <a:pPr>
                        <a:spcBef>
                          <a:spcPts val="0"/>
                        </a:spcBef>
                      </a:pPr>
                      <a:r>
                        <a:rPr lang="en-US" sz="1600" b="1" strike="noStrike" dirty="0">
                          <a:solidFill>
                            <a:srgbClr val="000000"/>
                          </a:solidFill>
                          <a:latin typeface="+mn-lt"/>
                          <a:hlinkClick r:id="rId5" action="ppaction://hlinksldjump"/>
                        </a:rPr>
                        <a:t>Catholic Tradition of Caring for Creation</a:t>
                      </a:r>
                      <a:endParaRPr lang="en-US" sz="1600" strike="noStrike" baseline="0" dirty="0">
                        <a:solidFill>
                          <a:srgbClr val="000000"/>
                        </a:solidFill>
                        <a:latin typeface="+mn-lt"/>
                      </a:endParaRPr>
                    </a:p>
                  </a:txBody>
                  <a:tcPr anchor="ctr">
                    <a:solidFill>
                      <a:srgbClr val="E5DBCB">
                        <a:alpha val="40000"/>
                      </a:srgbClr>
                    </a:solidFill>
                  </a:tcPr>
                </a:tc>
                <a:tc hMerge="1">
                  <a:txBody>
                    <a:bodyPr/>
                    <a:lstStyle/>
                    <a:p>
                      <a:pPr>
                        <a:spcBef>
                          <a:spcPts val="0"/>
                        </a:spcBef>
                      </a:pPr>
                      <a:endParaRPr lang="en-AU" sz="1800" strike="noStrike" dirty="0">
                        <a:latin typeface="+mn-lt"/>
                      </a:endParaRPr>
                    </a:p>
                  </a:txBody>
                  <a:tcPr>
                    <a:solidFill>
                      <a:srgbClr val="E5DBCB"/>
                    </a:solidFill>
                  </a:tcPr>
                </a:tc>
                <a:tc hMerge="1">
                  <a:txBody>
                    <a:bodyPr/>
                    <a:lstStyle/>
                    <a:p>
                      <a:pPr>
                        <a:spcBef>
                          <a:spcPts val="0"/>
                        </a:spcBef>
                      </a:pPr>
                      <a:endParaRPr lang="en-AU" sz="1800" strike="noStrike" dirty="0">
                        <a:latin typeface="+mn-lt"/>
                      </a:endParaRPr>
                    </a:p>
                  </a:txBody>
                  <a:tcPr>
                    <a:solidFill>
                      <a:srgbClr val="E5DBCB"/>
                    </a:solidFill>
                  </a:tcPr>
                </a:tc>
                <a:extLst>
                  <a:ext uri="{0D108BD9-81ED-4DB2-BD59-A6C34878D82A}">
                    <a16:rowId xmlns:a16="http://schemas.microsoft.com/office/drawing/2014/main" val="791625294"/>
                  </a:ext>
                </a:extLst>
              </a:tr>
              <a:tr h="2698786">
                <a:tc>
                  <a:txBody>
                    <a:bodyPr/>
                    <a:lstStyle/>
                    <a:p>
                      <a:r>
                        <a:rPr lang="en-US" sz="1600" b="1" dirty="0">
                          <a:solidFill>
                            <a:srgbClr val="0C244C"/>
                          </a:solidFill>
                          <a:hlinkClick r:id="rId6" action="ppaction://hlinksldjump"/>
                        </a:rPr>
                        <a:t>Part 1: See</a:t>
                      </a:r>
                      <a:r>
                        <a:rPr lang="en-US" sz="1600" dirty="0">
                          <a:solidFill>
                            <a:srgbClr val="0C244C"/>
                          </a:solidFill>
                          <a:hlinkClick r:id="rId6" action="ppaction://hlinksldjump"/>
                        </a:rPr>
                        <a:t> </a:t>
                      </a:r>
                      <a:endParaRPr lang="en-US" sz="1600" dirty="0">
                        <a:solidFill>
                          <a:srgbClr val="0C244C"/>
                        </a:solidFill>
                      </a:endParaRPr>
                    </a:p>
                    <a:p>
                      <a:pPr>
                        <a:lnSpc>
                          <a:spcPct val="100000"/>
                        </a:lnSpc>
                      </a:pPr>
                      <a:r>
                        <a:rPr lang="en-US" sz="1600" dirty="0">
                          <a:solidFill>
                            <a:srgbClr val="414042"/>
                          </a:solidFill>
                        </a:rPr>
                        <a:t>Acknowledging Country </a:t>
                      </a:r>
                    </a:p>
                    <a:p>
                      <a:pPr>
                        <a:lnSpc>
                          <a:spcPct val="100000"/>
                        </a:lnSpc>
                      </a:pPr>
                      <a:r>
                        <a:rPr lang="en-US" sz="1600" dirty="0">
                          <a:solidFill>
                            <a:srgbClr val="414042"/>
                          </a:solidFill>
                        </a:rPr>
                        <a:t>Climate Change</a:t>
                      </a:r>
                      <a:endParaRPr lang="en-AU" sz="1600" dirty="0">
                        <a:solidFill>
                          <a:srgbClr val="414042"/>
                        </a:solidFill>
                      </a:endParaRPr>
                    </a:p>
                    <a:p>
                      <a:pPr lvl="0" algn="l">
                        <a:lnSpc>
                          <a:spcPct val="100000"/>
                        </a:lnSpc>
                        <a:spcBef>
                          <a:spcPts val="0"/>
                        </a:spcBef>
                        <a:spcAft>
                          <a:spcPts val="0"/>
                        </a:spcAft>
                        <a:buNone/>
                      </a:pPr>
                      <a:r>
                        <a:rPr lang="en-US" sz="1600" b="0" i="0" u="none" strike="noStrike" noProof="0" dirty="0">
                          <a:solidFill>
                            <a:srgbClr val="414042"/>
                          </a:solidFill>
                          <a:latin typeface="Arial"/>
                        </a:rPr>
                        <a:t>Biodiversity</a:t>
                      </a:r>
                    </a:p>
                    <a:p>
                      <a:pPr lvl="0">
                        <a:lnSpc>
                          <a:spcPct val="100000"/>
                        </a:lnSpc>
                        <a:buNone/>
                      </a:pPr>
                      <a:r>
                        <a:rPr lang="en-US" sz="1600" dirty="0">
                          <a:solidFill>
                            <a:srgbClr val="414042"/>
                          </a:solidFill>
                        </a:rPr>
                        <a:t>Consumerism</a:t>
                      </a:r>
                      <a:endParaRPr lang="en-AU" sz="1600" dirty="0">
                        <a:solidFill>
                          <a:srgbClr val="414042"/>
                        </a:solidFill>
                      </a:endParaRPr>
                    </a:p>
                    <a:p>
                      <a:pPr lvl="0">
                        <a:lnSpc>
                          <a:spcPct val="100000"/>
                        </a:lnSpc>
                        <a:buNone/>
                      </a:pPr>
                      <a:r>
                        <a:rPr lang="en-US" sz="1600" dirty="0">
                          <a:solidFill>
                            <a:srgbClr val="414042"/>
                          </a:solidFill>
                        </a:rPr>
                        <a:t>Fossil Fuels / Energy</a:t>
                      </a:r>
                    </a:p>
                    <a:p>
                      <a:pPr lvl="0">
                        <a:lnSpc>
                          <a:spcPct val="100000"/>
                        </a:lnSpc>
                        <a:buNone/>
                      </a:pPr>
                      <a:r>
                        <a:rPr lang="en-US" sz="1600" dirty="0">
                          <a:solidFill>
                            <a:srgbClr val="414042"/>
                          </a:solidFill>
                        </a:rPr>
                        <a:t>Transport</a:t>
                      </a:r>
                    </a:p>
                    <a:p>
                      <a:pPr lvl="0">
                        <a:lnSpc>
                          <a:spcPct val="100000"/>
                        </a:lnSpc>
                        <a:buNone/>
                      </a:pPr>
                      <a:r>
                        <a:rPr lang="en-US" sz="1600" dirty="0">
                          <a:solidFill>
                            <a:srgbClr val="414042"/>
                          </a:solidFill>
                        </a:rPr>
                        <a:t>Sustainable Development Goals</a:t>
                      </a:r>
                    </a:p>
                    <a:p>
                      <a:pPr lvl="0">
                        <a:lnSpc>
                          <a:spcPct val="100000"/>
                        </a:lnSpc>
                        <a:buNone/>
                      </a:pPr>
                      <a:r>
                        <a:rPr lang="en-US" sz="1600" b="0" i="0" u="none" strike="noStrike" noProof="0" dirty="0">
                          <a:solidFill>
                            <a:srgbClr val="414042"/>
                          </a:solidFill>
                          <a:latin typeface="Arial"/>
                        </a:rPr>
                        <a:t>Caritas Australia's Response</a:t>
                      </a:r>
                    </a:p>
                    <a:p>
                      <a:pPr lvl="0">
                        <a:lnSpc>
                          <a:spcPct val="100000"/>
                        </a:lnSpc>
                        <a:buNone/>
                      </a:pPr>
                      <a:r>
                        <a:rPr lang="en-US" sz="1600" b="0" i="0" u="none" strike="noStrike" noProof="0" dirty="0">
                          <a:solidFill>
                            <a:srgbClr val="414042"/>
                          </a:solidFill>
                          <a:latin typeface="Arial"/>
                        </a:rPr>
                        <a:t>Case Studies</a:t>
                      </a:r>
                    </a:p>
                  </a:txBody>
                  <a:tcPr>
                    <a:solidFill>
                      <a:srgbClr val="E5DBCB">
                        <a:alpha val="40000"/>
                      </a:srgbClr>
                    </a:solidFill>
                  </a:tcPr>
                </a:tc>
                <a:tc>
                  <a:txBody>
                    <a:bodyPr/>
                    <a:lstStyle/>
                    <a:p>
                      <a:pPr lvl="0" algn="l">
                        <a:lnSpc>
                          <a:spcPct val="100000"/>
                        </a:lnSpc>
                        <a:spcBef>
                          <a:spcPts val="0"/>
                        </a:spcBef>
                        <a:spcAft>
                          <a:spcPts val="0"/>
                        </a:spcAft>
                        <a:buNone/>
                      </a:pPr>
                      <a:r>
                        <a:rPr lang="en-US" sz="1600" b="1" i="0" u="none" strike="noStrike" noProof="0" dirty="0">
                          <a:solidFill>
                            <a:srgbClr val="0C244C"/>
                          </a:solidFill>
                          <a:latin typeface="+mn-lt"/>
                          <a:hlinkClick r:id="rId7" action="ppaction://hlinksldjump"/>
                        </a:rPr>
                        <a:t>Part 2: Judge</a:t>
                      </a:r>
                      <a:endParaRPr lang="en-US" sz="1600" b="0" i="0" u="none" strike="noStrike" noProof="0" dirty="0">
                        <a:latin typeface="+mn-lt"/>
                      </a:endParaRPr>
                    </a:p>
                    <a:p>
                      <a:pPr lvl="0">
                        <a:buNone/>
                      </a:pPr>
                      <a:r>
                        <a:rPr lang="en-US" sz="1600" dirty="0">
                          <a:solidFill>
                            <a:srgbClr val="414042"/>
                          </a:solidFill>
                        </a:rPr>
                        <a:t>Indigenous Spirituality</a:t>
                      </a:r>
                    </a:p>
                    <a:p>
                      <a:pPr lvl="0">
                        <a:buNone/>
                      </a:pPr>
                      <a:r>
                        <a:rPr lang="en-US" sz="1600" dirty="0">
                          <a:solidFill>
                            <a:srgbClr val="414042"/>
                          </a:solidFill>
                        </a:rPr>
                        <a:t>Scripture Analysis</a:t>
                      </a:r>
                      <a:endParaRPr lang="en-US" sz="1600" b="0" dirty="0">
                        <a:solidFill>
                          <a:srgbClr val="414042"/>
                        </a:solidFill>
                      </a:endParaRPr>
                    </a:p>
                    <a:p>
                      <a:pPr lvl="0">
                        <a:buNone/>
                      </a:pPr>
                      <a:r>
                        <a:rPr lang="en-US" sz="1600" i="1" dirty="0" err="1">
                          <a:solidFill>
                            <a:srgbClr val="414042"/>
                          </a:solidFill>
                        </a:rPr>
                        <a:t>Laudato</a:t>
                      </a:r>
                      <a:r>
                        <a:rPr lang="en-US" sz="1600" i="1" dirty="0">
                          <a:solidFill>
                            <a:srgbClr val="414042"/>
                          </a:solidFill>
                        </a:rPr>
                        <a:t> Si’</a:t>
                      </a:r>
                    </a:p>
                    <a:p>
                      <a:pPr lvl="0">
                        <a:buNone/>
                      </a:pPr>
                      <a:r>
                        <a:rPr lang="en-US" sz="1600" i="0" dirty="0">
                          <a:solidFill>
                            <a:srgbClr val="414042"/>
                          </a:solidFill>
                        </a:rPr>
                        <a:t>Integral Ecology</a:t>
                      </a:r>
                    </a:p>
                    <a:p>
                      <a:pPr lvl="0">
                        <a:buNone/>
                      </a:pPr>
                      <a:r>
                        <a:rPr lang="en-US" sz="1600" i="1" dirty="0">
                          <a:solidFill>
                            <a:srgbClr val="414042"/>
                          </a:solidFill>
                        </a:rPr>
                        <a:t>Fratelli Tutti</a:t>
                      </a:r>
                    </a:p>
                    <a:p>
                      <a:r>
                        <a:rPr lang="en-US" sz="1600" dirty="0">
                          <a:solidFill>
                            <a:srgbClr val="414042"/>
                          </a:solidFill>
                        </a:rPr>
                        <a:t>Catholic Social Teaching</a:t>
                      </a:r>
                      <a:endParaRPr lang="en-AU" sz="1600" dirty="0">
                        <a:solidFill>
                          <a:srgbClr val="414042"/>
                        </a:solidFill>
                      </a:endParaRPr>
                    </a:p>
                    <a:p>
                      <a:pPr lvl="0">
                        <a:buNone/>
                      </a:pPr>
                      <a:endParaRPr lang="en-US" sz="1600" dirty="0">
                        <a:solidFill>
                          <a:srgbClr val="0C244C"/>
                        </a:solidFill>
                      </a:endParaRPr>
                    </a:p>
                  </a:txBody>
                  <a:tcPr>
                    <a:solidFill>
                      <a:srgbClr val="E5DBCB">
                        <a:alpha val="40000"/>
                      </a:srgbClr>
                    </a:solidFill>
                  </a:tcPr>
                </a:tc>
                <a:tc>
                  <a:txBody>
                    <a:bodyPr/>
                    <a:lstStyle/>
                    <a:p>
                      <a:r>
                        <a:rPr lang="en-US" sz="1600" b="1" dirty="0">
                          <a:solidFill>
                            <a:srgbClr val="0C244C"/>
                          </a:solidFill>
                          <a:hlinkClick r:id="rId8" action="ppaction://hlinksldjump"/>
                        </a:rPr>
                        <a:t>Part 3: Act</a:t>
                      </a:r>
                      <a:endParaRPr lang="en-US" sz="1600" b="1" dirty="0">
                        <a:solidFill>
                          <a:srgbClr val="0C244C"/>
                        </a:solidFill>
                      </a:endParaRPr>
                    </a:p>
                    <a:p>
                      <a:pPr lvl="0">
                        <a:buNone/>
                      </a:pPr>
                      <a:r>
                        <a:rPr lang="en-US" sz="1600" dirty="0">
                          <a:solidFill>
                            <a:srgbClr val="414042"/>
                          </a:solidFill>
                        </a:rPr>
                        <a:t>Indigenous Connection to Land</a:t>
                      </a:r>
                    </a:p>
                    <a:p>
                      <a:pPr lvl="0">
                        <a:buNone/>
                      </a:pPr>
                      <a:r>
                        <a:rPr lang="en-US" sz="1600" dirty="0">
                          <a:solidFill>
                            <a:srgbClr val="414042"/>
                          </a:solidFill>
                        </a:rPr>
                        <a:t>“Little Daily Actions”</a:t>
                      </a:r>
                    </a:p>
                    <a:p>
                      <a:pPr lvl="0">
                        <a:buNone/>
                      </a:pPr>
                      <a:r>
                        <a:rPr lang="en-US" sz="1600" dirty="0">
                          <a:solidFill>
                            <a:srgbClr val="414042"/>
                          </a:solidFill>
                        </a:rPr>
                        <a:t>Locus of Control</a:t>
                      </a:r>
                    </a:p>
                    <a:p>
                      <a:pPr lvl="0">
                        <a:buNone/>
                      </a:pPr>
                      <a:r>
                        <a:rPr lang="en-US" sz="1600" dirty="0">
                          <a:solidFill>
                            <a:srgbClr val="414042"/>
                          </a:solidFill>
                        </a:rPr>
                        <a:t>Play your Part</a:t>
                      </a:r>
                    </a:p>
                    <a:p>
                      <a:pPr lvl="0">
                        <a:buNone/>
                      </a:pPr>
                      <a:r>
                        <a:rPr lang="en-US" sz="1600" dirty="0">
                          <a:solidFill>
                            <a:srgbClr val="414042"/>
                          </a:solidFill>
                        </a:rPr>
                        <a:t>Prayer</a:t>
                      </a:r>
                    </a:p>
                    <a:p>
                      <a:pPr lvl="0">
                        <a:buNone/>
                      </a:pPr>
                      <a:r>
                        <a:rPr lang="en-US" sz="1600" dirty="0">
                          <a:solidFill>
                            <a:srgbClr val="414042"/>
                          </a:solidFill>
                        </a:rPr>
                        <a:t>Further</a:t>
                      </a:r>
                      <a:r>
                        <a:rPr lang="en-US" sz="1600" baseline="0" dirty="0">
                          <a:solidFill>
                            <a:srgbClr val="414042"/>
                          </a:solidFill>
                        </a:rPr>
                        <a:t> Resources</a:t>
                      </a:r>
                      <a:endParaRPr lang="en-US" sz="1600" dirty="0">
                        <a:solidFill>
                          <a:srgbClr val="414042"/>
                        </a:solidFill>
                      </a:endParaRPr>
                    </a:p>
                    <a:p>
                      <a:pPr lvl="0">
                        <a:buNone/>
                      </a:pPr>
                      <a:endParaRPr lang="en-US" sz="1600" dirty="0">
                        <a:solidFill>
                          <a:srgbClr val="0C244C"/>
                        </a:solidFill>
                      </a:endParaRPr>
                    </a:p>
                  </a:txBody>
                  <a:tcPr>
                    <a:solidFill>
                      <a:srgbClr val="E5DBCB">
                        <a:alpha val="40000"/>
                      </a:srgbClr>
                    </a:solidFill>
                  </a:tcPr>
                </a:tc>
                <a:extLst>
                  <a:ext uri="{0D108BD9-81ED-4DB2-BD59-A6C34878D82A}">
                    <a16:rowId xmlns:a16="http://schemas.microsoft.com/office/drawing/2014/main" val="4274517546"/>
                  </a:ext>
                </a:extLst>
              </a:tr>
            </a:tbl>
          </a:graphicData>
        </a:graphic>
      </p:graphicFrame>
    </p:spTree>
    <p:extLst>
      <p:ext uri="{BB962C8B-B14F-4D97-AF65-F5344CB8AC3E}">
        <p14:creationId xmlns:p14="http://schemas.microsoft.com/office/powerpoint/2010/main" val="3717888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3">
            <a:extLst>
              <a:ext uri="{FF2B5EF4-FFF2-40B4-BE49-F238E27FC236}">
                <a16:creationId xmlns:a16="http://schemas.microsoft.com/office/drawing/2014/main" id="{4B38AD2B-3395-034A-8454-8EFFC6CEF5EE}"/>
              </a:ext>
            </a:extLst>
          </p:cNvPr>
          <p:cNvSpPr/>
          <p:nvPr/>
        </p:nvSpPr>
        <p:spPr>
          <a:xfrm>
            <a:off x="1191321" y="1622172"/>
            <a:ext cx="468000" cy="46800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5DBCB"/>
          </a:solidFill>
          <a:ln w="9525" cap="flat">
            <a:noFill/>
            <a:prstDash val="solid"/>
            <a:miter/>
          </a:ln>
        </p:spPr>
        <p:txBody>
          <a:bodyPr rtlCol="0" anchor="ctr"/>
          <a:lstStyle/>
          <a:p>
            <a:endParaRPr lang="en-AU" dirty="0">
              <a:solidFill>
                <a:srgbClr val="C3DDD7"/>
              </a:solidFill>
            </a:endParaRPr>
          </a:p>
        </p:txBody>
      </p:sp>
      <p:sp>
        <p:nvSpPr>
          <p:cNvPr id="7" name="Freeform: Shape 5">
            <a:extLst>
              <a:ext uri="{FF2B5EF4-FFF2-40B4-BE49-F238E27FC236}">
                <a16:creationId xmlns:a16="http://schemas.microsoft.com/office/drawing/2014/main" id="{CB212848-D1AE-8641-8308-72F9F1B2F667}"/>
              </a:ext>
            </a:extLst>
          </p:cNvPr>
          <p:cNvSpPr/>
          <p:nvPr/>
        </p:nvSpPr>
        <p:spPr>
          <a:xfrm>
            <a:off x="10532678" y="4767828"/>
            <a:ext cx="360000" cy="360000"/>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rgbClr val="E5DBCB"/>
          </a:solidFill>
          <a:ln w="9525" cap="flat">
            <a:noFill/>
            <a:prstDash val="solid"/>
            <a:miter/>
          </a:ln>
        </p:spPr>
        <p:txBody>
          <a:bodyPr rtlCol="0" anchor="ctr"/>
          <a:lstStyle/>
          <a:p>
            <a:endParaRPr lang="en-AU" dirty="0">
              <a:solidFill>
                <a:srgbClr val="C3DDD7"/>
              </a:solidFill>
            </a:endParaRPr>
          </a:p>
        </p:txBody>
      </p:sp>
      <p:pic>
        <p:nvPicPr>
          <p:cNvPr id="2" name="Picture 1">
            <a:extLst>
              <a:ext uri="{FF2B5EF4-FFF2-40B4-BE49-F238E27FC236}">
                <a16:creationId xmlns:a16="http://schemas.microsoft.com/office/drawing/2014/main" id="{1003229A-07FB-4833-BBC4-782D776D696B}"/>
              </a:ext>
            </a:extLst>
          </p:cNvPr>
          <p:cNvPicPr>
            <a:picLocks noChangeAspect="1"/>
          </p:cNvPicPr>
          <p:nvPr/>
        </p:nvPicPr>
        <p:blipFill>
          <a:blip r:embed="rId3"/>
          <a:stretch>
            <a:fillRect/>
          </a:stretch>
        </p:blipFill>
        <p:spPr>
          <a:xfrm>
            <a:off x="1593714" y="2137328"/>
            <a:ext cx="9004572" cy="2810500"/>
          </a:xfrm>
          <a:prstGeom prst="rect">
            <a:avLst/>
          </a:prstGeom>
        </p:spPr>
      </p:pic>
    </p:spTree>
    <p:extLst>
      <p:ext uri="{BB962C8B-B14F-4D97-AF65-F5344CB8AC3E}">
        <p14:creationId xmlns:p14="http://schemas.microsoft.com/office/powerpoint/2010/main" val="37091615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404FC0-E7F6-4E1B-95B7-FD9914D96AE0}"/>
              </a:ext>
            </a:extLst>
          </p:cNvPr>
          <p:cNvSpPr>
            <a:spLocks noGrp="1"/>
          </p:cNvSpPr>
          <p:nvPr>
            <p:ph type="body" sz="quarter" idx="10"/>
          </p:nvPr>
        </p:nvSpPr>
        <p:spPr>
          <a:xfrm>
            <a:off x="342132" y="1289267"/>
            <a:ext cx="7277019" cy="1517728"/>
          </a:xfrm>
        </p:spPr>
        <p:txBody>
          <a:bodyPr lIns="91440" tIns="45720" rIns="91440" bIns="45720" anchor="t"/>
          <a:lstStyle/>
          <a:p>
            <a:pPr>
              <a:lnSpc>
                <a:spcPct val="100000"/>
              </a:lnSpc>
            </a:pPr>
            <a:r>
              <a:rPr lang="en-AU" sz="1600" dirty="0">
                <a:solidFill>
                  <a:srgbClr val="414042"/>
                </a:solidFill>
              </a:rPr>
              <a:t>Our First Nations peoples in Australia have a complex totem system that connects them spiritually to Country. When you are born, you are given one or more totems. These can be an animal, plant or part of the landscape, usually from your Country or your parent’s Country. You are responsible to care for this particular plant, animal and their habitat.</a:t>
            </a:r>
          </a:p>
          <a:p>
            <a:pPr>
              <a:lnSpc>
                <a:spcPct val="100000"/>
              </a:lnSpc>
            </a:pPr>
            <a:endParaRPr lang="en-US" b="1" dirty="0"/>
          </a:p>
          <a:p>
            <a:pPr>
              <a:lnSpc>
                <a:spcPct val="100000"/>
              </a:lnSpc>
            </a:pPr>
            <a:endParaRPr lang="en-AU" dirty="0"/>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p:txBody>
      </p:sp>
      <p:sp>
        <p:nvSpPr>
          <p:cNvPr id="3" name="Title 2">
            <a:extLst>
              <a:ext uri="{FF2B5EF4-FFF2-40B4-BE49-F238E27FC236}">
                <a16:creationId xmlns:a16="http://schemas.microsoft.com/office/drawing/2014/main" id="{5EB012B3-232F-45FB-972E-DE821E7F6117}"/>
              </a:ext>
            </a:extLst>
          </p:cNvPr>
          <p:cNvSpPr>
            <a:spLocks noGrp="1"/>
          </p:cNvSpPr>
          <p:nvPr>
            <p:ph type="title"/>
          </p:nvPr>
        </p:nvSpPr>
        <p:spPr/>
        <p:txBody>
          <a:bodyPr/>
          <a:lstStyle/>
          <a:p>
            <a:r>
              <a:rPr lang="en-US" dirty="0"/>
              <a:t>Indigenous CONNECTION TO LAND </a:t>
            </a:r>
          </a:p>
        </p:txBody>
      </p:sp>
      <p:pic>
        <p:nvPicPr>
          <p:cNvPr id="10" name="Picture 4" descr="A picture containing sky, outdoor, plant, red&#10;&#10;Description automatically generated">
            <a:extLst>
              <a:ext uri="{FF2B5EF4-FFF2-40B4-BE49-F238E27FC236}">
                <a16:creationId xmlns:a16="http://schemas.microsoft.com/office/drawing/2014/main" id="{1CA6C953-CE0E-4536-89A4-F4A3B6805695}"/>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a:xfrm>
            <a:off x="4567962" y="2806995"/>
            <a:ext cx="3056075" cy="2884404"/>
          </a:xfrm>
          <a:prstGeom prst="rect">
            <a:avLst/>
          </a:prstGeom>
        </p:spPr>
      </p:pic>
      <p:sp>
        <p:nvSpPr>
          <p:cNvPr id="9" name="Text Placeholder 8"/>
          <p:cNvSpPr>
            <a:spLocks noGrp="1"/>
          </p:cNvSpPr>
          <p:nvPr>
            <p:ph type="body" sz="quarter" idx="12"/>
          </p:nvPr>
        </p:nvSpPr>
        <p:spPr>
          <a:xfrm>
            <a:off x="4563076" y="5691398"/>
            <a:ext cx="3056075" cy="208259"/>
          </a:xfrm>
        </p:spPr>
        <p:txBody>
          <a:bodyPr/>
          <a:lstStyle/>
          <a:p>
            <a:pPr>
              <a:spcBef>
                <a:spcPts val="0"/>
              </a:spcBef>
            </a:pPr>
            <a:r>
              <a:rPr lang="en-US" b="1" dirty="0">
                <a:solidFill>
                  <a:srgbClr val="414042"/>
                </a:solidFill>
              </a:rPr>
              <a:t>Grevillea plant. </a:t>
            </a:r>
            <a:r>
              <a:rPr lang="en-US" dirty="0">
                <a:solidFill>
                  <a:srgbClr val="414042"/>
                </a:solidFill>
              </a:rPr>
              <a:t>Photo: David Conser</a:t>
            </a:r>
            <a:endParaRPr lang="en-AU" dirty="0">
              <a:solidFill>
                <a:srgbClr val="414042"/>
              </a:solidFill>
            </a:endParaRPr>
          </a:p>
          <a:p>
            <a:endParaRPr lang="en-US" dirty="0"/>
          </a:p>
        </p:txBody>
      </p:sp>
      <p:sp>
        <p:nvSpPr>
          <p:cNvPr id="11" name="Round Diagonal Corner Rectangle 5">
            <a:extLst>
              <a:ext uri="{FF2B5EF4-FFF2-40B4-BE49-F238E27FC236}">
                <a16:creationId xmlns:a16="http://schemas.microsoft.com/office/drawing/2014/main" id="{F63136C0-6C2E-41A3-A9FD-FFB79BC347A8}"/>
              </a:ext>
            </a:extLst>
          </p:cNvPr>
          <p:cNvSpPr/>
          <p:nvPr/>
        </p:nvSpPr>
        <p:spPr>
          <a:xfrm>
            <a:off x="342131" y="2806995"/>
            <a:ext cx="3959641" cy="3092663"/>
          </a:xfrm>
          <a:prstGeom prst="round2DiagRect">
            <a:avLst/>
          </a:prstGeom>
          <a:noFill/>
          <a:ln w="5715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dirty="0">
              <a:solidFill>
                <a:srgbClr val="C3DDD7"/>
              </a:solidFill>
              <a:latin typeface="Arial" panose="020B0604020202020204" pitchFamily="34" charset="0"/>
            </a:endParaRPr>
          </a:p>
        </p:txBody>
      </p:sp>
      <p:pic>
        <p:nvPicPr>
          <p:cNvPr id="8" name="Graphic 25" descr="Internet with solid fill">
            <a:extLst>
              <a:ext uri="{FF2B5EF4-FFF2-40B4-BE49-F238E27FC236}">
                <a16:creationId xmlns:a16="http://schemas.microsoft.com/office/drawing/2014/main" id="{84E3C62E-114D-4C2A-A49F-B46F2EFCA9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01651" y="1559826"/>
            <a:ext cx="658286" cy="648431"/>
          </a:xfrm>
          <a:prstGeom prst="rect">
            <a:avLst/>
          </a:prstGeom>
        </p:spPr>
      </p:pic>
      <p:sp>
        <p:nvSpPr>
          <p:cNvPr id="5" name="Rectangle 4">
            <a:extLst>
              <a:ext uri="{FF2B5EF4-FFF2-40B4-BE49-F238E27FC236}">
                <a16:creationId xmlns:a16="http://schemas.microsoft.com/office/drawing/2014/main" id="{91314637-9583-4DBA-A17D-B473987D88BC}"/>
              </a:ext>
            </a:extLst>
          </p:cNvPr>
          <p:cNvSpPr/>
          <p:nvPr/>
        </p:nvSpPr>
        <p:spPr>
          <a:xfrm>
            <a:off x="611451" y="3486688"/>
            <a:ext cx="3503349" cy="1838965"/>
          </a:xfrm>
          <a:prstGeom prst="rect">
            <a:avLst/>
          </a:prstGeom>
        </p:spPr>
        <p:txBody>
          <a:bodyPr wrap="square">
            <a:spAutoFit/>
          </a:bodyPr>
          <a:lstStyle/>
          <a:p>
            <a:pPr algn="ctr">
              <a:spcAft>
                <a:spcPts val="300"/>
              </a:spcAft>
            </a:pPr>
            <a:r>
              <a:rPr lang="en-US" sz="1600" b="1" dirty="0">
                <a:solidFill>
                  <a:srgbClr val="414042"/>
                </a:solidFill>
              </a:rPr>
              <a:t>REFLECT</a:t>
            </a:r>
          </a:p>
          <a:p>
            <a:pPr>
              <a:spcAft>
                <a:spcPts val="300"/>
              </a:spcAft>
            </a:pPr>
            <a:endParaRPr lang="en-US" sz="500" b="1" dirty="0">
              <a:solidFill>
                <a:srgbClr val="414042"/>
              </a:solidFill>
            </a:endParaRPr>
          </a:p>
          <a:p>
            <a:pPr>
              <a:spcAft>
                <a:spcPts val="300"/>
              </a:spcAft>
            </a:pPr>
            <a:endParaRPr lang="en-US" sz="500" b="1" dirty="0">
              <a:solidFill>
                <a:srgbClr val="414042"/>
              </a:solidFill>
            </a:endParaRPr>
          </a:p>
          <a:p>
            <a:pPr>
              <a:spcAft>
                <a:spcPts val="300"/>
              </a:spcAft>
            </a:pPr>
            <a:r>
              <a:rPr lang="en-US" sz="1600" dirty="0">
                <a:solidFill>
                  <a:srgbClr val="414042"/>
                </a:solidFill>
              </a:rPr>
              <a:t>What would our natural environment look like if every Australian took on the responsibility of caring for at least one plant and one animal in their local area?</a:t>
            </a:r>
          </a:p>
        </p:txBody>
      </p:sp>
      <p:sp>
        <p:nvSpPr>
          <p:cNvPr id="12" name="Round Diagonal Corner Rectangle 5">
            <a:extLst>
              <a:ext uri="{FF2B5EF4-FFF2-40B4-BE49-F238E27FC236}">
                <a16:creationId xmlns:a16="http://schemas.microsoft.com/office/drawing/2014/main" id="{5184420B-62E1-41A7-9333-C96788D8370B}"/>
              </a:ext>
            </a:extLst>
          </p:cNvPr>
          <p:cNvSpPr/>
          <p:nvPr/>
        </p:nvSpPr>
        <p:spPr>
          <a:xfrm>
            <a:off x="7885342" y="1289267"/>
            <a:ext cx="3959642" cy="4610391"/>
          </a:xfrm>
          <a:prstGeom prst="round2DiagRect">
            <a:avLst/>
          </a:prstGeom>
          <a:noFill/>
          <a:ln w="5715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dirty="0">
              <a:solidFill>
                <a:srgbClr val="C3DDD7"/>
              </a:solidFill>
              <a:latin typeface="Arial" panose="020B0604020202020204" pitchFamily="34" charset="0"/>
            </a:endParaRPr>
          </a:p>
        </p:txBody>
      </p:sp>
      <p:sp>
        <p:nvSpPr>
          <p:cNvPr id="13" name="Rectangle 12">
            <a:extLst>
              <a:ext uri="{FF2B5EF4-FFF2-40B4-BE49-F238E27FC236}">
                <a16:creationId xmlns:a16="http://schemas.microsoft.com/office/drawing/2014/main" id="{2D3CCB7B-4C96-4C9D-B513-E22DA264EC70}"/>
              </a:ext>
            </a:extLst>
          </p:cNvPr>
          <p:cNvSpPr/>
          <p:nvPr/>
        </p:nvSpPr>
        <p:spPr>
          <a:xfrm>
            <a:off x="8149776" y="1709330"/>
            <a:ext cx="3430773" cy="3770263"/>
          </a:xfrm>
          <a:prstGeom prst="rect">
            <a:avLst/>
          </a:prstGeom>
        </p:spPr>
        <p:txBody>
          <a:bodyPr wrap="square">
            <a:spAutoFit/>
          </a:bodyPr>
          <a:lstStyle/>
          <a:p>
            <a:pPr algn="ctr">
              <a:spcAft>
                <a:spcPts val="300"/>
              </a:spcAft>
            </a:pPr>
            <a:r>
              <a:rPr lang="en-US" sz="1600" b="1" dirty="0">
                <a:solidFill>
                  <a:srgbClr val="414042"/>
                </a:solidFill>
              </a:rPr>
              <a:t>LEARN</a:t>
            </a:r>
            <a:r>
              <a:rPr lang="en-US" sz="1600" dirty="0">
                <a:solidFill>
                  <a:srgbClr val="414042"/>
                </a:solidFill>
              </a:rPr>
              <a:t> </a:t>
            </a:r>
          </a:p>
          <a:p>
            <a:pPr algn="ctr">
              <a:spcAft>
                <a:spcPts val="300"/>
              </a:spcAft>
            </a:pPr>
            <a:endParaRPr lang="en-US" sz="1600" dirty="0">
              <a:solidFill>
                <a:srgbClr val="414042"/>
              </a:solidFill>
            </a:endParaRPr>
          </a:p>
          <a:p>
            <a:pPr>
              <a:spcAft>
                <a:spcPts val="300"/>
              </a:spcAft>
            </a:pPr>
            <a:r>
              <a:rPr lang="en-US" sz="1600" dirty="0">
                <a:solidFill>
                  <a:srgbClr val="414042"/>
                </a:solidFill>
              </a:rPr>
              <a:t>Find out plants and animals are indigenous to your Church grounds or region. </a:t>
            </a:r>
          </a:p>
          <a:p>
            <a:pPr>
              <a:spcAft>
                <a:spcPts val="300"/>
              </a:spcAft>
            </a:pPr>
            <a:endParaRPr lang="en-US" sz="1600" dirty="0">
              <a:solidFill>
                <a:srgbClr val="414042"/>
              </a:solidFill>
            </a:endParaRPr>
          </a:p>
          <a:p>
            <a:pPr marL="285750" indent="-285750">
              <a:spcAft>
                <a:spcPts val="300"/>
              </a:spcAft>
              <a:buFont typeface="Arial" panose="020B0604020202020204" pitchFamily="34" charset="0"/>
              <a:buChar char="•"/>
            </a:pPr>
            <a:r>
              <a:rPr lang="en-US" sz="1600" b="1" dirty="0">
                <a:solidFill>
                  <a:srgbClr val="414042"/>
                </a:solidFill>
              </a:rPr>
              <a:t>Choose</a:t>
            </a:r>
            <a:r>
              <a:rPr lang="en-US" sz="1600" dirty="0">
                <a:solidFill>
                  <a:srgbClr val="414042"/>
                </a:solidFill>
              </a:rPr>
              <a:t> one plant or animal in your local area to focus on and learn about it. Take action to protect it.</a:t>
            </a:r>
          </a:p>
          <a:p>
            <a:pPr marL="285750" indent="-285750">
              <a:spcAft>
                <a:spcPts val="300"/>
              </a:spcAft>
              <a:buFont typeface="Arial" panose="020B0604020202020204" pitchFamily="34" charset="0"/>
              <a:buChar char="•"/>
            </a:pPr>
            <a:endParaRPr lang="en-US" sz="1600" dirty="0">
              <a:solidFill>
                <a:srgbClr val="414042"/>
              </a:solidFill>
            </a:endParaRPr>
          </a:p>
          <a:p>
            <a:pPr marL="285750" indent="-285750">
              <a:spcAft>
                <a:spcPts val="300"/>
              </a:spcAft>
              <a:buFont typeface="Arial" panose="020B0604020202020204" pitchFamily="34" charset="0"/>
              <a:buChar char="•"/>
            </a:pPr>
            <a:r>
              <a:rPr lang="en-US" sz="1600" b="1" dirty="0">
                <a:solidFill>
                  <a:srgbClr val="414042"/>
                </a:solidFill>
              </a:rPr>
              <a:t>Find or plant </a:t>
            </a:r>
            <a:r>
              <a:rPr lang="en-US" sz="1600" dirty="0">
                <a:solidFill>
                  <a:srgbClr val="414042"/>
                </a:solidFill>
              </a:rPr>
              <a:t>some indigenous plants in your Church grounds to attract indigenous animals.</a:t>
            </a:r>
            <a:endParaRPr lang="en-AU" sz="1600" dirty="0">
              <a:solidFill>
                <a:srgbClr val="414042"/>
              </a:solidFill>
            </a:endParaRPr>
          </a:p>
        </p:txBody>
      </p:sp>
      <p:grpSp>
        <p:nvGrpSpPr>
          <p:cNvPr id="14" name="Group 13">
            <a:extLst>
              <a:ext uri="{FF2B5EF4-FFF2-40B4-BE49-F238E27FC236}">
                <a16:creationId xmlns:a16="http://schemas.microsoft.com/office/drawing/2014/main" id="{32A2221F-B2B0-4FD8-A979-CCADEF6BD091}"/>
              </a:ext>
            </a:extLst>
          </p:cNvPr>
          <p:cNvGrpSpPr>
            <a:grpSpLocks noChangeAspect="1"/>
          </p:cNvGrpSpPr>
          <p:nvPr/>
        </p:nvGrpSpPr>
        <p:grpSpPr>
          <a:xfrm>
            <a:off x="1199103" y="3355849"/>
            <a:ext cx="493568" cy="504000"/>
            <a:chOff x="7123713" y="4147693"/>
            <a:chExt cx="309778" cy="316325"/>
          </a:xfrm>
          <a:solidFill>
            <a:srgbClr val="414042"/>
          </a:solidFill>
        </p:grpSpPr>
        <p:sp>
          <p:nvSpPr>
            <p:cNvPr id="15" name="Freeform: Shape 14">
              <a:extLst>
                <a:ext uri="{FF2B5EF4-FFF2-40B4-BE49-F238E27FC236}">
                  <a16:creationId xmlns:a16="http://schemas.microsoft.com/office/drawing/2014/main" id="{2B2421EB-D151-4EC9-83F2-FD6623A6F8D5}"/>
                </a:ext>
              </a:extLst>
            </p:cNvPr>
            <p:cNvSpPr/>
            <p:nvPr/>
          </p:nvSpPr>
          <p:spPr>
            <a:xfrm>
              <a:off x="7193866" y="4219145"/>
              <a:ext cx="166211" cy="216797"/>
            </a:xfrm>
            <a:custGeom>
              <a:avLst/>
              <a:gdLst>
                <a:gd name="connsiteX0" fmla="*/ 138441 w 166210"/>
                <a:gd name="connsiteY0" fmla="*/ 21217 h 216796"/>
                <a:gd name="connsiteX1" fmla="*/ 73583 w 166210"/>
                <a:gd name="connsiteY1" fmla="*/ 645 h 216796"/>
                <a:gd name="connsiteX2" fmla="*/ 799 w 166210"/>
                <a:gd name="connsiteY2" fmla="*/ 72417 h 216796"/>
                <a:gd name="connsiteX3" fmla="*/ 35812 w 166210"/>
                <a:gd name="connsiteY3" fmla="*/ 151307 h 216796"/>
                <a:gd name="connsiteX4" fmla="*/ 38329 w 166210"/>
                <a:gd name="connsiteY4" fmla="*/ 155715 h 216796"/>
                <a:gd name="connsiteX5" fmla="*/ 38329 w 166210"/>
                <a:gd name="connsiteY5" fmla="*/ 199339 h 216796"/>
                <a:gd name="connsiteX6" fmla="*/ 56395 w 166210"/>
                <a:gd name="connsiteY6" fmla="*/ 217405 h 216796"/>
                <a:gd name="connsiteX7" fmla="*/ 109872 w 166210"/>
                <a:gd name="connsiteY7" fmla="*/ 217405 h 216796"/>
                <a:gd name="connsiteX8" fmla="*/ 127938 w 166210"/>
                <a:gd name="connsiteY8" fmla="*/ 199339 h 216796"/>
                <a:gd name="connsiteX9" fmla="*/ 127938 w 166210"/>
                <a:gd name="connsiteY9" fmla="*/ 155980 h 216796"/>
                <a:gd name="connsiteX10" fmla="*/ 130612 w 166210"/>
                <a:gd name="connsiteY10" fmla="*/ 151222 h 216796"/>
                <a:gd name="connsiteX11" fmla="*/ 151233 w 166210"/>
                <a:gd name="connsiteY11" fmla="*/ 35672 h 216796"/>
                <a:gd name="connsiteX12" fmla="*/ 138441 w 166210"/>
                <a:gd name="connsiteY12" fmla="*/ 21241 h 216796"/>
                <a:gd name="connsiteX13" fmla="*/ 57744 w 166210"/>
                <a:gd name="connsiteY13" fmla="*/ 198038 h 216796"/>
                <a:gd name="connsiteX14" fmla="*/ 57744 w 166210"/>
                <a:gd name="connsiteY14" fmla="*/ 184970 h 216796"/>
                <a:gd name="connsiteX15" fmla="*/ 108631 w 166210"/>
                <a:gd name="connsiteY15" fmla="*/ 184970 h 216796"/>
                <a:gd name="connsiteX16" fmla="*/ 108631 w 166210"/>
                <a:gd name="connsiteY16" fmla="*/ 198014 h 216796"/>
                <a:gd name="connsiteX17" fmla="*/ 119519 w 166210"/>
                <a:gd name="connsiteY17" fmla="*/ 135384 h 216796"/>
                <a:gd name="connsiteX18" fmla="*/ 108583 w 166210"/>
                <a:gd name="connsiteY18" fmla="*/ 156016 h 216796"/>
                <a:gd name="connsiteX19" fmla="*/ 108583 w 166210"/>
                <a:gd name="connsiteY19" fmla="*/ 169542 h 216796"/>
                <a:gd name="connsiteX20" fmla="*/ 57696 w 166210"/>
                <a:gd name="connsiteY20" fmla="*/ 169542 h 216796"/>
                <a:gd name="connsiteX21" fmla="*/ 57696 w 166210"/>
                <a:gd name="connsiteY21" fmla="*/ 155775 h 216796"/>
                <a:gd name="connsiteX22" fmla="*/ 46856 w 166210"/>
                <a:gd name="connsiteY22" fmla="*/ 135468 h 216796"/>
                <a:gd name="connsiteX23" fmla="*/ 30791 w 166210"/>
                <a:gd name="connsiteY23" fmla="*/ 46911 h 216796"/>
                <a:gd name="connsiteX24" fmla="*/ 75762 w 166210"/>
                <a:gd name="connsiteY24" fmla="*/ 19940 h 216796"/>
                <a:gd name="connsiteX25" fmla="*/ 146343 w 166210"/>
                <a:gd name="connsiteY25" fmla="*/ 75815 h 216796"/>
                <a:gd name="connsiteX26" fmla="*/ 119519 w 166210"/>
                <a:gd name="connsiteY26" fmla="*/ 135384 h 21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6210" h="216796">
                  <a:moveTo>
                    <a:pt x="138441" y="21217"/>
                  </a:moveTo>
                  <a:cubicBezTo>
                    <a:pt x="120726" y="5456"/>
                    <a:pt x="97143" y="-2024"/>
                    <a:pt x="73583" y="645"/>
                  </a:cubicBezTo>
                  <a:cubicBezTo>
                    <a:pt x="36101" y="4848"/>
                    <a:pt x="5496" y="35031"/>
                    <a:pt x="799" y="72417"/>
                  </a:cubicBezTo>
                  <a:cubicBezTo>
                    <a:pt x="-3171" y="103187"/>
                    <a:pt x="10330" y="133607"/>
                    <a:pt x="35812" y="151307"/>
                  </a:cubicBezTo>
                  <a:cubicBezTo>
                    <a:pt x="37330" y="152268"/>
                    <a:pt x="38272" y="153919"/>
                    <a:pt x="38329" y="155715"/>
                  </a:cubicBezTo>
                  <a:lnTo>
                    <a:pt x="38329" y="199339"/>
                  </a:lnTo>
                  <a:cubicBezTo>
                    <a:pt x="38329" y="209317"/>
                    <a:pt x="46418" y="217405"/>
                    <a:pt x="56395" y="217405"/>
                  </a:cubicBezTo>
                  <a:lnTo>
                    <a:pt x="109872" y="217405"/>
                  </a:lnTo>
                  <a:cubicBezTo>
                    <a:pt x="119850" y="217405"/>
                    <a:pt x="127938" y="209317"/>
                    <a:pt x="127938" y="199339"/>
                  </a:cubicBezTo>
                  <a:lnTo>
                    <a:pt x="127938" y="155980"/>
                  </a:lnTo>
                  <a:cubicBezTo>
                    <a:pt x="127986" y="154049"/>
                    <a:pt x="128988" y="152267"/>
                    <a:pt x="130612" y="151222"/>
                  </a:cubicBezTo>
                  <a:cubicBezTo>
                    <a:pt x="168214" y="125008"/>
                    <a:pt x="177447" y="73275"/>
                    <a:pt x="151233" y="35672"/>
                  </a:cubicBezTo>
                  <a:cubicBezTo>
                    <a:pt x="147544" y="30381"/>
                    <a:pt x="143251" y="25538"/>
                    <a:pt x="138441" y="21241"/>
                  </a:cubicBezTo>
                  <a:close/>
                  <a:moveTo>
                    <a:pt x="57744" y="198038"/>
                  </a:moveTo>
                  <a:lnTo>
                    <a:pt x="57744" y="184970"/>
                  </a:lnTo>
                  <a:lnTo>
                    <a:pt x="108631" y="184970"/>
                  </a:lnTo>
                  <a:lnTo>
                    <a:pt x="108631" y="198014"/>
                  </a:lnTo>
                  <a:close/>
                  <a:moveTo>
                    <a:pt x="119519" y="135384"/>
                  </a:moveTo>
                  <a:cubicBezTo>
                    <a:pt x="112727" y="140066"/>
                    <a:pt x="108646" y="147767"/>
                    <a:pt x="108583" y="156016"/>
                  </a:cubicBezTo>
                  <a:lnTo>
                    <a:pt x="108583" y="169542"/>
                  </a:lnTo>
                  <a:lnTo>
                    <a:pt x="57696" y="169542"/>
                  </a:lnTo>
                  <a:lnTo>
                    <a:pt x="57696" y="155775"/>
                  </a:lnTo>
                  <a:cubicBezTo>
                    <a:pt x="57625" y="147640"/>
                    <a:pt x="53576" y="140054"/>
                    <a:pt x="46856" y="135468"/>
                  </a:cubicBezTo>
                  <a:cubicBezTo>
                    <a:pt x="17965" y="115450"/>
                    <a:pt x="10773" y="75801"/>
                    <a:pt x="30791" y="46911"/>
                  </a:cubicBezTo>
                  <a:cubicBezTo>
                    <a:pt x="41209" y="31876"/>
                    <a:pt x="57593" y="22050"/>
                    <a:pt x="75762" y="19940"/>
                  </a:cubicBezTo>
                  <a:cubicBezTo>
                    <a:pt x="110682" y="15879"/>
                    <a:pt x="142282" y="40896"/>
                    <a:pt x="146343" y="75815"/>
                  </a:cubicBezTo>
                  <a:cubicBezTo>
                    <a:pt x="149050" y="99096"/>
                    <a:pt x="138745" y="121980"/>
                    <a:pt x="119519" y="135384"/>
                  </a:cubicBezTo>
                  <a:close/>
                </a:path>
              </a:pathLst>
            </a:custGeom>
            <a:grpFill/>
            <a:ln w="1203"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562282D1-6C4A-4115-B8E9-1B29821343F2}"/>
                </a:ext>
              </a:extLst>
            </p:cNvPr>
            <p:cNvSpPr/>
            <p:nvPr/>
          </p:nvSpPr>
          <p:spPr>
            <a:xfrm>
              <a:off x="7238097" y="4444747"/>
              <a:ext cx="77083" cy="19271"/>
            </a:xfrm>
            <a:custGeom>
              <a:avLst/>
              <a:gdLst>
                <a:gd name="connsiteX0" fmla="*/ 68014 w 77083"/>
                <a:gd name="connsiteY0" fmla="*/ 114 h 19270"/>
                <a:gd name="connsiteX1" fmla="*/ 9792 w 77083"/>
                <a:gd name="connsiteY1" fmla="*/ 114 h 19270"/>
                <a:gd name="connsiteX2" fmla="*/ 114 w 77083"/>
                <a:gd name="connsiteY2" fmla="*/ 9792 h 19270"/>
                <a:gd name="connsiteX3" fmla="*/ 9792 w 77083"/>
                <a:gd name="connsiteY3" fmla="*/ 19469 h 19270"/>
                <a:gd name="connsiteX4" fmla="*/ 68014 w 77083"/>
                <a:gd name="connsiteY4" fmla="*/ 19469 h 19270"/>
                <a:gd name="connsiteX5" fmla="*/ 77691 w 77083"/>
                <a:gd name="connsiteY5" fmla="*/ 9792 h 19270"/>
                <a:gd name="connsiteX6" fmla="*/ 68014 w 77083"/>
                <a:gd name="connsiteY6" fmla="*/ 114 h 1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83" h="19270">
                  <a:moveTo>
                    <a:pt x="68014" y="114"/>
                  </a:moveTo>
                  <a:lnTo>
                    <a:pt x="9792" y="114"/>
                  </a:lnTo>
                  <a:cubicBezTo>
                    <a:pt x="4447" y="114"/>
                    <a:pt x="114" y="4447"/>
                    <a:pt x="114" y="9792"/>
                  </a:cubicBezTo>
                  <a:cubicBezTo>
                    <a:pt x="114" y="15137"/>
                    <a:pt x="4447" y="19469"/>
                    <a:pt x="9792" y="19469"/>
                  </a:cubicBezTo>
                  <a:lnTo>
                    <a:pt x="68014" y="19469"/>
                  </a:lnTo>
                  <a:cubicBezTo>
                    <a:pt x="73358" y="19469"/>
                    <a:pt x="77691" y="15137"/>
                    <a:pt x="77691" y="9792"/>
                  </a:cubicBezTo>
                  <a:cubicBezTo>
                    <a:pt x="77691" y="4447"/>
                    <a:pt x="73358" y="114"/>
                    <a:pt x="68014" y="114"/>
                  </a:cubicBezTo>
                  <a:close/>
                </a:path>
              </a:pathLst>
            </a:custGeom>
            <a:grpFill/>
            <a:ln w="1203"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E8F30638-ED0C-4891-BB54-E0DD6208A443}"/>
                </a:ext>
              </a:extLst>
            </p:cNvPr>
            <p:cNvSpPr/>
            <p:nvPr/>
          </p:nvSpPr>
          <p:spPr>
            <a:xfrm>
              <a:off x="7123713" y="4292989"/>
              <a:ext cx="51790" cy="19271"/>
            </a:xfrm>
            <a:custGeom>
              <a:avLst/>
              <a:gdLst>
                <a:gd name="connsiteX0" fmla="*/ 51886 w 51790"/>
                <a:gd name="connsiteY0" fmla="*/ 9750 h 19270"/>
                <a:gd name="connsiteX1" fmla="*/ 42251 w 51790"/>
                <a:gd name="connsiteY1" fmla="*/ 114 h 19270"/>
                <a:gd name="connsiteX2" fmla="*/ 9792 w 51790"/>
                <a:gd name="connsiteY2" fmla="*/ 114 h 19270"/>
                <a:gd name="connsiteX3" fmla="*/ 114 w 51790"/>
                <a:gd name="connsiteY3" fmla="*/ 9792 h 19270"/>
                <a:gd name="connsiteX4" fmla="*/ 9792 w 51790"/>
                <a:gd name="connsiteY4" fmla="*/ 19469 h 19270"/>
                <a:gd name="connsiteX5" fmla="*/ 42203 w 51790"/>
                <a:gd name="connsiteY5" fmla="*/ 19469 h 19270"/>
                <a:gd name="connsiteX6" fmla="*/ 51887 w 51790"/>
                <a:gd name="connsiteY6" fmla="*/ 9882 h 19270"/>
                <a:gd name="connsiteX7" fmla="*/ 51886 w 51790"/>
                <a:gd name="connsiteY7" fmla="*/ 9750 h 1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90" h="19270">
                  <a:moveTo>
                    <a:pt x="51886" y="9750"/>
                  </a:moveTo>
                  <a:cubicBezTo>
                    <a:pt x="51886" y="4428"/>
                    <a:pt x="47572" y="114"/>
                    <a:pt x="42251" y="114"/>
                  </a:cubicBezTo>
                  <a:lnTo>
                    <a:pt x="9792" y="114"/>
                  </a:lnTo>
                  <a:cubicBezTo>
                    <a:pt x="4447" y="114"/>
                    <a:pt x="114" y="4447"/>
                    <a:pt x="114" y="9792"/>
                  </a:cubicBezTo>
                  <a:cubicBezTo>
                    <a:pt x="114" y="15137"/>
                    <a:pt x="4447" y="19469"/>
                    <a:pt x="9792" y="19469"/>
                  </a:cubicBezTo>
                  <a:lnTo>
                    <a:pt x="42203" y="19469"/>
                  </a:lnTo>
                  <a:cubicBezTo>
                    <a:pt x="47524" y="19496"/>
                    <a:pt x="51860" y="15204"/>
                    <a:pt x="51887" y="9882"/>
                  </a:cubicBezTo>
                  <a:cubicBezTo>
                    <a:pt x="51887" y="9838"/>
                    <a:pt x="51887" y="9794"/>
                    <a:pt x="51886" y="9750"/>
                  </a:cubicBezTo>
                  <a:close/>
                </a:path>
              </a:pathLst>
            </a:custGeom>
            <a:grpFill/>
            <a:ln w="1203"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045980DE-D4E3-4C0F-BE47-17F8073CBF87}"/>
                </a:ext>
              </a:extLst>
            </p:cNvPr>
            <p:cNvSpPr/>
            <p:nvPr/>
          </p:nvSpPr>
          <p:spPr>
            <a:xfrm>
              <a:off x="7381701" y="4292893"/>
              <a:ext cx="51790" cy="19271"/>
            </a:xfrm>
            <a:custGeom>
              <a:avLst/>
              <a:gdLst>
                <a:gd name="connsiteX0" fmla="*/ 42203 w 51790"/>
                <a:gd name="connsiteY0" fmla="*/ 114 h 19270"/>
                <a:gd name="connsiteX1" fmla="*/ 9792 w 51790"/>
                <a:gd name="connsiteY1" fmla="*/ 114 h 19270"/>
                <a:gd name="connsiteX2" fmla="*/ 114 w 51790"/>
                <a:gd name="connsiteY2" fmla="*/ 9792 h 19270"/>
                <a:gd name="connsiteX3" fmla="*/ 9792 w 51790"/>
                <a:gd name="connsiteY3" fmla="*/ 19469 h 19270"/>
                <a:gd name="connsiteX4" fmla="*/ 42203 w 51790"/>
                <a:gd name="connsiteY4" fmla="*/ 19469 h 19270"/>
                <a:gd name="connsiteX5" fmla="*/ 51880 w 51790"/>
                <a:gd name="connsiteY5" fmla="*/ 9792 h 19270"/>
                <a:gd name="connsiteX6" fmla="*/ 42203 w 51790"/>
                <a:gd name="connsiteY6" fmla="*/ 114 h 1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790" h="19270">
                  <a:moveTo>
                    <a:pt x="42203" y="114"/>
                  </a:moveTo>
                  <a:lnTo>
                    <a:pt x="9792" y="114"/>
                  </a:lnTo>
                  <a:cubicBezTo>
                    <a:pt x="4447" y="114"/>
                    <a:pt x="114" y="4447"/>
                    <a:pt x="114" y="9792"/>
                  </a:cubicBezTo>
                  <a:cubicBezTo>
                    <a:pt x="114" y="15137"/>
                    <a:pt x="4447" y="19469"/>
                    <a:pt x="9792" y="19469"/>
                  </a:cubicBezTo>
                  <a:lnTo>
                    <a:pt x="42203" y="19469"/>
                  </a:lnTo>
                  <a:cubicBezTo>
                    <a:pt x="47547" y="19469"/>
                    <a:pt x="51880" y="15137"/>
                    <a:pt x="51880" y="9792"/>
                  </a:cubicBezTo>
                  <a:cubicBezTo>
                    <a:pt x="51880" y="4447"/>
                    <a:pt x="47547" y="114"/>
                    <a:pt x="42203" y="114"/>
                  </a:cubicBezTo>
                  <a:close/>
                </a:path>
              </a:pathLst>
            </a:custGeom>
            <a:grpFill/>
            <a:ln w="1203"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EC99099E-B1AE-46F0-A926-0F8BDD60B252}"/>
                </a:ext>
              </a:extLst>
            </p:cNvPr>
            <p:cNvSpPr/>
            <p:nvPr/>
          </p:nvSpPr>
          <p:spPr>
            <a:xfrm>
              <a:off x="7268876" y="4147693"/>
              <a:ext cx="19271" cy="51790"/>
            </a:xfrm>
            <a:custGeom>
              <a:avLst/>
              <a:gdLst>
                <a:gd name="connsiteX0" fmla="*/ 9834 w 19270"/>
                <a:gd name="connsiteY0" fmla="*/ 51886 h 51790"/>
                <a:gd name="connsiteX1" fmla="*/ 19469 w 19270"/>
                <a:gd name="connsiteY1" fmla="*/ 42251 h 51790"/>
                <a:gd name="connsiteX2" fmla="*/ 19469 w 19270"/>
                <a:gd name="connsiteY2" fmla="*/ 9792 h 51790"/>
                <a:gd name="connsiteX3" fmla="*/ 9792 w 19270"/>
                <a:gd name="connsiteY3" fmla="*/ 114 h 51790"/>
                <a:gd name="connsiteX4" fmla="*/ 114 w 19270"/>
                <a:gd name="connsiteY4" fmla="*/ 9792 h 51790"/>
                <a:gd name="connsiteX5" fmla="*/ 114 w 19270"/>
                <a:gd name="connsiteY5" fmla="*/ 42203 h 51790"/>
                <a:gd name="connsiteX6" fmla="*/ 9701 w 19270"/>
                <a:gd name="connsiteY6" fmla="*/ 51887 h 51790"/>
                <a:gd name="connsiteX7" fmla="*/ 9834 w 19270"/>
                <a:gd name="connsiteY7" fmla="*/ 51886 h 5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70" h="51790">
                  <a:moveTo>
                    <a:pt x="9834" y="51886"/>
                  </a:moveTo>
                  <a:cubicBezTo>
                    <a:pt x="15155" y="51886"/>
                    <a:pt x="19469" y="47572"/>
                    <a:pt x="19469" y="42251"/>
                  </a:cubicBezTo>
                  <a:lnTo>
                    <a:pt x="19469" y="9792"/>
                  </a:lnTo>
                  <a:cubicBezTo>
                    <a:pt x="19469" y="4447"/>
                    <a:pt x="15137" y="114"/>
                    <a:pt x="9792" y="114"/>
                  </a:cubicBezTo>
                  <a:cubicBezTo>
                    <a:pt x="4447" y="114"/>
                    <a:pt x="114" y="4447"/>
                    <a:pt x="114" y="9792"/>
                  </a:cubicBezTo>
                  <a:lnTo>
                    <a:pt x="114" y="42203"/>
                  </a:lnTo>
                  <a:cubicBezTo>
                    <a:pt x="87" y="47524"/>
                    <a:pt x="4380" y="51860"/>
                    <a:pt x="9701" y="51887"/>
                  </a:cubicBezTo>
                  <a:cubicBezTo>
                    <a:pt x="9745" y="51887"/>
                    <a:pt x="9790" y="51887"/>
                    <a:pt x="9834" y="51886"/>
                  </a:cubicBezTo>
                  <a:close/>
                </a:path>
              </a:pathLst>
            </a:custGeom>
            <a:grpFill/>
            <a:ln w="1203"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E95693E2-0DED-4CC6-96F8-2E28A9E955E1}"/>
                </a:ext>
              </a:extLst>
            </p:cNvPr>
            <p:cNvSpPr/>
            <p:nvPr/>
          </p:nvSpPr>
          <p:spPr>
            <a:xfrm>
              <a:off x="7348663" y="4372644"/>
              <a:ext cx="42155" cy="42155"/>
            </a:xfrm>
            <a:custGeom>
              <a:avLst/>
              <a:gdLst>
                <a:gd name="connsiteX0" fmla="*/ 16645 w 42154"/>
                <a:gd name="connsiteY0" fmla="*/ 2950 h 42154"/>
                <a:gd name="connsiteX1" fmla="*/ 2950 w 42154"/>
                <a:gd name="connsiteY1" fmla="*/ 2950 h 42154"/>
                <a:gd name="connsiteX2" fmla="*/ 2950 w 42154"/>
                <a:gd name="connsiteY2" fmla="*/ 16645 h 42154"/>
                <a:gd name="connsiteX3" fmla="*/ 25834 w 42154"/>
                <a:gd name="connsiteY3" fmla="*/ 39529 h 42154"/>
                <a:gd name="connsiteX4" fmla="*/ 39523 w 42154"/>
                <a:gd name="connsiteY4" fmla="*/ 39535 h 42154"/>
                <a:gd name="connsiteX5" fmla="*/ 39529 w 42154"/>
                <a:gd name="connsiteY5" fmla="*/ 25846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54" h="42154">
                  <a:moveTo>
                    <a:pt x="16645" y="2950"/>
                  </a:moveTo>
                  <a:cubicBezTo>
                    <a:pt x="12863" y="-831"/>
                    <a:pt x="6732" y="-831"/>
                    <a:pt x="2950" y="2950"/>
                  </a:cubicBezTo>
                  <a:cubicBezTo>
                    <a:pt x="-831" y="6732"/>
                    <a:pt x="-831" y="12863"/>
                    <a:pt x="2950" y="16645"/>
                  </a:cubicBezTo>
                  <a:lnTo>
                    <a:pt x="25834" y="39529"/>
                  </a:lnTo>
                  <a:cubicBezTo>
                    <a:pt x="29613" y="43310"/>
                    <a:pt x="35741" y="43313"/>
                    <a:pt x="39523" y="39535"/>
                  </a:cubicBezTo>
                  <a:cubicBezTo>
                    <a:pt x="43304" y="35757"/>
                    <a:pt x="43307" y="29628"/>
                    <a:pt x="39529" y="25846"/>
                  </a:cubicBezTo>
                  <a:close/>
                </a:path>
              </a:pathLst>
            </a:custGeom>
            <a:grpFill/>
            <a:ln w="1203"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0F4CF226-209E-472E-A542-A34006FB61B7}"/>
                </a:ext>
              </a:extLst>
            </p:cNvPr>
            <p:cNvSpPr/>
            <p:nvPr/>
          </p:nvSpPr>
          <p:spPr>
            <a:xfrm>
              <a:off x="7166280" y="4190248"/>
              <a:ext cx="42155" cy="42155"/>
            </a:xfrm>
            <a:custGeom>
              <a:avLst/>
              <a:gdLst>
                <a:gd name="connsiteX0" fmla="*/ 25820 w 42154"/>
                <a:gd name="connsiteY0" fmla="*/ 39526 h 42154"/>
                <a:gd name="connsiteX1" fmla="*/ 39514 w 42154"/>
                <a:gd name="connsiteY1" fmla="*/ 39526 h 42154"/>
                <a:gd name="connsiteX2" fmla="*/ 39514 w 42154"/>
                <a:gd name="connsiteY2" fmla="*/ 25832 h 42154"/>
                <a:gd name="connsiteX3" fmla="*/ 16630 w 42154"/>
                <a:gd name="connsiteY3" fmla="*/ 2948 h 42154"/>
                <a:gd name="connsiteX4" fmla="*/ 2948 w 42154"/>
                <a:gd name="connsiteY4" fmla="*/ 2948 h 42154"/>
                <a:gd name="connsiteX5" fmla="*/ 2948 w 42154"/>
                <a:gd name="connsiteY5" fmla="*/ 16630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54" h="42154">
                  <a:moveTo>
                    <a:pt x="25820" y="39526"/>
                  </a:moveTo>
                  <a:cubicBezTo>
                    <a:pt x="29601" y="43308"/>
                    <a:pt x="35733" y="43308"/>
                    <a:pt x="39514" y="39526"/>
                  </a:cubicBezTo>
                  <a:cubicBezTo>
                    <a:pt x="43296" y="35745"/>
                    <a:pt x="43296" y="29614"/>
                    <a:pt x="39514" y="25832"/>
                  </a:cubicBezTo>
                  <a:lnTo>
                    <a:pt x="16630" y="2948"/>
                  </a:lnTo>
                  <a:cubicBezTo>
                    <a:pt x="12852" y="-830"/>
                    <a:pt x="6726" y="-830"/>
                    <a:pt x="2948" y="2948"/>
                  </a:cubicBezTo>
                  <a:cubicBezTo>
                    <a:pt x="-830" y="6726"/>
                    <a:pt x="-830" y="12852"/>
                    <a:pt x="2948" y="16630"/>
                  </a:cubicBezTo>
                  <a:close/>
                </a:path>
              </a:pathLst>
            </a:custGeom>
            <a:grpFill/>
            <a:ln w="1203"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0F4D6850-7E33-4412-852F-F35084EF160F}"/>
                </a:ext>
              </a:extLst>
            </p:cNvPr>
            <p:cNvSpPr/>
            <p:nvPr/>
          </p:nvSpPr>
          <p:spPr>
            <a:xfrm>
              <a:off x="7166268" y="4372632"/>
              <a:ext cx="42155" cy="42155"/>
            </a:xfrm>
            <a:custGeom>
              <a:avLst/>
              <a:gdLst>
                <a:gd name="connsiteX0" fmla="*/ 25832 w 42154"/>
                <a:gd name="connsiteY0" fmla="*/ 2962 h 42154"/>
                <a:gd name="connsiteX1" fmla="*/ 2948 w 42154"/>
                <a:gd name="connsiteY1" fmla="*/ 25846 h 42154"/>
                <a:gd name="connsiteX2" fmla="*/ 2948 w 42154"/>
                <a:gd name="connsiteY2" fmla="*/ 39529 h 42154"/>
                <a:gd name="connsiteX3" fmla="*/ 16630 w 42154"/>
                <a:gd name="connsiteY3" fmla="*/ 39529 h 42154"/>
                <a:gd name="connsiteX4" fmla="*/ 39514 w 42154"/>
                <a:gd name="connsiteY4" fmla="*/ 16645 h 42154"/>
                <a:gd name="connsiteX5" fmla="*/ 39514 w 42154"/>
                <a:gd name="connsiteY5" fmla="*/ 2950 h 42154"/>
                <a:gd name="connsiteX6" fmla="*/ 25820 w 42154"/>
                <a:gd name="connsiteY6" fmla="*/ 2950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54" h="42154">
                  <a:moveTo>
                    <a:pt x="25832" y="2962"/>
                  </a:moveTo>
                  <a:lnTo>
                    <a:pt x="2948" y="25846"/>
                  </a:lnTo>
                  <a:cubicBezTo>
                    <a:pt x="-830" y="29625"/>
                    <a:pt x="-830" y="35750"/>
                    <a:pt x="2948" y="39529"/>
                  </a:cubicBezTo>
                  <a:cubicBezTo>
                    <a:pt x="6726" y="43307"/>
                    <a:pt x="12852" y="43307"/>
                    <a:pt x="16630" y="39529"/>
                  </a:cubicBezTo>
                  <a:lnTo>
                    <a:pt x="39514" y="16645"/>
                  </a:lnTo>
                  <a:cubicBezTo>
                    <a:pt x="43296" y="12863"/>
                    <a:pt x="43296" y="6732"/>
                    <a:pt x="39514" y="2950"/>
                  </a:cubicBezTo>
                  <a:cubicBezTo>
                    <a:pt x="35733" y="-831"/>
                    <a:pt x="29601" y="-831"/>
                    <a:pt x="25820" y="2950"/>
                  </a:cubicBezTo>
                  <a:close/>
                </a:path>
              </a:pathLst>
            </a:custGeom>
            <a:grpFill/>
            <a:ln w="1203"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1C1F1E61-CCD6-4D32-8553-24CB985FC49E}"/>
                </a:ext>
              </a:extLst>
            </p:cNvPr>
            <p:cNvSpPr/>
            <p:nvPr/>
          </p:nvSpPr>
          <p:spPr>
            <a:xfrm>
              <a:off x="7348636" y="4190199"/>
              <a:ext cx="42155" cy="42155"/>
            </a:xfrm>
            <a:custGeom>
              <a:avLst/>
              <a:gdLst>
                <a:gd name="connsiteX0" fmla="*/ 9855 w 42154"/>
                <a:gd name="connsiteY0" fmla="*/ 42406 h 42154"/>
                <a:gd name="connsiteX1" fmla="*/ 16696 w 42154"/>
                <a:gd name="connsiteY1" fmla="*/ 39576 h 42154"/>
                <a:gd name="connsiteX2" fmla="*/ 39580 w 42154"/>
                <a:gd name="connsiteY2" fmla="*/ 16692 h 42154"/>
                <a:gd name="connsiteX3" fmla="*/ 39616 w 42154"/>
                <a:gd name="connsiteY3" fmla="*/ 2973 h 42154"/>
                <a:gd name="connsiteX4" fmla="*/ 25898 w 42154"/>
                <a:gd name="connsiteY4" fmla="*/ 2937 h 42154"/>
                <a:gd name="connsiteX5" fmla="*/ 3014 w 42154"/>
                <a:gd name="connsiteY5" fmla="*/ 25821 h 42154"/>
                <a:gd name="connsiteX6" fmla="*/ 2859 w 42154"/>
                <a:gd name="connsiteY6" fmla="*/ 39447 h 42154"/>
                <a:gd name="connsiteX7" fmla="*/ 9867 w 42154"/>
                <a:gd name="connsiteY7" fmla="*/ 42346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54" h="42154">
                  <a:moveTo>
                    <a:pt x="9855" y="42406"/>
                  </a:moveTo>
                  <a:cubicBezTo>
                    <a:pt x="12421" y="42412"/>
                    <a:pt x="14884" y="41393"/>
                    <a:pt x="16696" y="39576"/>
                  </a:cubicBezTo>
                  <a:lnTo>
                    <a:pt x="39580" y="16692"/>
                  </a:lnTo>
                  <a:cubicBezTo>
                    <a:pt x="43379" y="12914"/>
                    <a:pt x="43395" y="6772"/>
                    <a:pt x="39616" y="2973"/>
                  </a:cubicBezTo>
                  <a:cubicBezTo>
                    <a:pt x="35838" y="-825"/>
                    <a:pt x="29696" y="-841"/>
                    <a:pt x="25898" y="2937"/>
                  </a:cubicBezTo>
                  <a:lnTo>
                    <a:pt x="3014" y="25821"/>
                  </a:lnTo>
                  <a:cubicBezTo>
                    <a:pt x="-791" y="29541"/>
                    <a:pt x="-860" y="35642"/>
                    <a:pt x="2859" y="39447"/>
                  </a:cubicBezTo>
                  <a:cubicBezTo>
                    <a:pt x="4701" y="41331"/>
                    <a:pt x="7233" y="42378"/>
                    <a:pt x="9867" y="42346"/>
                  </a:cubicBezTo>
                  <a:close/>
                </a:path>
              </a:pathLst>
            </a:custGeom>
            <a:grpFill/>
            <a:ln w="1203" cap="flat">
              <a:noFill/>
              <a:prstDash val="solid"/>
              <a:miter/>
            </a:ln>
          </p:spPr>
          <p:txBody>
            <a:bodyPr rtlCol="0" anchor="ctr"/>
            <a:lstStyle/>
            <a:p>
              <a:endParaRPr lang="en-AU"/>
            </a:p>
          </p:txBody>
        </p:sp>
      </p:grpSp>
    </p:spTree>
    <p:extLst>
      <p:ext uri="{BB962C8B-B14F-4D97-AF65-F5344CB8AC3E}">
        <p14:creationId xmlns:p14="http://schemas.microsoft.com/office/powerpoint/2010/main" val="26883350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7C5750-31F8-2740-97DD-94B0293B8D56}"/>
              </a:ext>
            </a:extLst>
          </p:cNvPr>
          <p:cNvSpPr>
            <a:spLocks noGrp="1"/>
          </p:cNvSpPr>
          <p:nvPr>
            <p:ph type="title"/>
          </p:nvPr>
        </p:nvSpPr>
        <p:spPr>
          <a:xfrm>
            <a:off x="458739" y="291022"/>
            <a:ext cx="9090726" cy="792088"/>
          </a:xfrm>
        </p:spPr>
        <p:txBody>
          <a:bodyPr/>
          <a:lstStyle/>
          <a:p>
            <a:r>
              <a:rPr lang="en-US" dirty="0"/>
              <a:t>“LITTLE DAILY ACTIONS”</a:t>
            </a:r>
            <a:r>
              <a:rPr lang="en-US" dirty="0">
                <a:solidFill>
                  <a:srgbClr val="E7E6E6"/>
                </a:solidFill>
              </a:rPr>
              <a:t> </a:t>
            </a:r>
          </a:p>
        </p:txBody>
      </p:sp>
      <p:sp>
        <p:nvSpPr>
          <p:cNvPr id="8" name="Text Placeholder 7">
            <a:extLst>
              <a:ext uri="{FF2B5EF4-FFF2-40B4-BE49-F238E27FC236}">
                <a16:creationId xmlns:a16="http://schemas.microsoft.com/office/drawing/2014/main" id="{0B9F8B36-AB9E-0644-8E9B-E4C7664933FA}"/>
              </a:ext>
            </a:extLst>
          </p:cNvPr>
          <p:cNvSpPr>
            <a:spLocks noGrp="1"/>
          </p:cNvSpPr>
          <p:nvPr>
            <p:ph type="body" sz="quarter" idx="10"/>
          </p:nvPr>
        </p:nvSpPr>
        <p:spPr>
          <a:xfrm>
            <a:off x="740969" y="1739745"/>
            <a:ext cx="8808496" cy="4161829"/>
          </a:xfrm>
        </p:spPr>
        <p:txBody>
          <a:bodyPr lIns="91440" tIns="45720" rIns="91440" bIns="45720" numCol="1" spcCol="180000" anchor="t"/>
          <a:lstStyle/>
          <a:p>
            <a:pPr algn="ctr"/>
            <a:r>
              <a:rPr lang="en-US" sz="1600" b="1" dirty="0">
                <a:solidFill>
                  <a:srgbClr val="414042"/>
                </a:solidFill>
              </a:rPr>
              <a:t>R</a:t>
            </a:r>
            <a:r>
              <a:rPr lang="en-AU" sz="1600" b="1" dirty="0">
                <a:solidFill>
                  <a:srgbClr val="414042"/>
                </a:solidFill>
              </a:rPr>
              <a:t>EFLECT </a:t>
            </a:r>
          </a:p>
          <a:p>
            <a:endParaRPr lang="en-US" sz="500" b="1" dirty="0">
              <a:solidFill>
                <a:srgbClr val="414042"/>
              </a:solidFill>
            </a:endParaRPr>
          </a:p>
          <a:p>
            <a:r>
              <a:rPr lang="en-US" sz="1600" dirty="0">
                <a:solidFill>
                  <a:srgbClr val="414042"/>
                </a:solidFill>
              </a:rPr>
              <a:t>Pope Francis says, “there is a nobility in the duty to care for creation through little daily actions” (</a:t>
            </a:r>
            <a:r>
              <a:rPr lang="en-US" sz="1600" i="1" dirty="0" err="1">
                <a:solidFill>
                  <a:srgbClr val="414042"/>
                </a:solidFill>
              </a:rPr>
              <a:t>Laudato</a:t>
            </a:r>
            <a:r>
              <a:rPr lang="en-US" sz="1600" i="1" dirty="0">
                <a:solidFill>
                  <a:srgbClr val="414042"/>
                </a:solidFill>
              </a:rPr>
              <a:t> Si’ </a:t>
            </a:r>
            <a:r>
              <a:rPr lang="en-US" sz="1600" dirty="0">
                <a:solidFill>
                  <a:srgbClr val="414042"/>
                </a:solidFill>
              </a:rPr>
              <a:t>n 211). </a:t>
            </a:r>
            <a:r>
              <a:rPr lang="en-US" sz="1600" b="1" dirty="0">
                <a:solidFill>
                  <a:srgbClr val="414042"/>
                </a:solidFill>
              </a:rPr>
              <a:t>H</a:t>
            </a:r>
            <a:r>
              <a:rPr lang="en-AU" sz="1600" b="1" dirty="0">
                <a:solidFill>
                  <a:srgbClr val="414042"/>
                </a:solidFill>
              </a:rPr>
              <a:t>ow could you change your daily actions to care for creation?</a:t>
            </a:r>
          </a:p>
          <a:p>
            <a:endParaRPr lang="en-AU" sz="500" b="1" dirty="0">
              <a:solidFill>
                <a:srgbClr val="414042"/>
              </a:solidFill>
            </a:endParaRPr>
          </a:p>
          <a:p>
            <a:r>
              <a:rPr lang="en-AU" sz="1600" b="1" dirty="0">
                <a:solidFill>
                  <a:srgbClr val="414042"/>
                </a:solidFill>
              </a:rPr>
              <a:t>Consider </a:t>
            </a:r>
            <a:r>
              <a:rPr lang="en-AU" sz="1600" dirty="0">
                <a:solidFill>
                  <a:srgbClr val="414042"/>
                </a:solidFill>
              </a:rPr>
              <a:t>the 7 headings listed here and think about how you might care for creation in each of these areas, now or in the future. </a:t>
            </a:r>
          </a:p>
          <a:p>
            <a:r>
              <a:rPr lang="en-AU" sz="1600" b="1" dirty="0">
                <a:solidFill>
                  <a:srgbClr val="414042"/>
                </a:solidFill>
              </a:rPr>
              <a:t>Make this a small group activity</a:t>
            </a:r>
            <a:r>
              <a:rPr lang="en-AU" sz="1600" dirty="0">
                <a:solidFill>
                  <a:srgbClr val="414042"/>
                </a:solidFill>
              </a:rPr>
              <a:t> by writing the headings on Butchers paper, with each heading on a separate piece. </a:t>
            </a:r>
          </a:p>
          <a:p>
            <a:r>
              <a:rPr lang="en-AU" sz="1600" dirty="0">
                <a:solidFill>
                  <a:srgbClr val="414042"/>
                </a:solidFill>
              </a:rPr>
              <a:t>Hand out Post-it Notes in 6 different colours to each person. Make each colour represent a sector, for example, yellow for church, blue for diocese, green for family or household, etc. </a:t>
            </a:r>
          </a:p>
          <a:p>
            <a:r>
              <a:rPr lang="en-AU" sz="1600" dirty="0">
                <a:solidFill>
                  <a:srgbClr val="414042"/>
                </a:solidFill>
              </a:rPr>
              <a:t>Invite people to ‘write and post’ an action under each heading. For example, under ‘Waste’, a parish could start an organic composting system for managing its own garden and kitchen scraps; under the ‘Food’, a family could choose to eat less meat.</a:t>
            </a:r>
          </a:p>
          <a:p>
            <a:r>
              <a:rPr lang="en-AU" sz="1600" dirty="0">
                <a:solidFill>
                  <a:srgbClr val="414042"/>
                </a:solidFill>
              </a:rPr>
              <a:t>Based on responses, discuss what each person/family/household/church/diocese etc. can influence within their ‘locus of control’ (see next slide). </a:t>
            </a:r>
          </a:p>
          <a:p>
            <a:endParaRPr lang="en-AU" b="1" dirty="0">
              <a:solidFill>
                <a:schemeClr val="bg2">
                  <a:lumMod val="25000"/>
                </a:schemeClr>
              </a:solidFill>
            </a:endParaRPr>
          </a:p>
          <a:p>
            <a:endParaRPr lang="en-AU" b="1" dirty="0"/>
          </a:p>
          <a:p>
            <a:endParaRPr lang="en-AU" b="1" dirty="0"/>
          </a:p>
          <a:p>
            <a:endParaRPr lang="en-AU" b="1" dirty="0"/>
          </a:p>
          <a:p>
            <a:endParaRPr lang="en-AU" b="1" dirty="0"/>
          </a:p>
          <a:p>
            <a:endParaRPr lang="en-AU" b="1" dirty="0"/>
          </a:p>
        </p:txBody>
      </p:sp>
      <p:grpSp>
        <p:nvGrpSpPr>
          <p:cNvPr id="4" name="Group 3">
            <a:extLst>
              <a:ext uri="{FF2B5EF4-FFF2-40B4-BE49-F238E27FC236}">
                <a16:creationId xmlns:a16="http://schemas.microsoft.com/office/drawing/2014/main" id="{41050414-BA3C-4B26-B43D-E53186F56391}"/>
              </a:ext>
            </a:extLst>
          </p:cNvPr>
          <p:cNvGrpSpPr/>
          <p:nvPr/>
        </p:nvGrpSpPr>
        <p:grpSpPr>
          <a:xfrm>
            <a:off x="10053232" y="1916558"/>
            <a:ext cx="1827031" cy="3707141"/>
            <a:chOff x="8700401" y="1404192"/>
            <a:chExt cx="3056274" cy="4613423"/>
          </a:xfrm>
        </p:grpSpPr>
        <p:sp>
          <p:nvSpPr>
            <p:cNvPr id="5" name="Round Diagonal Corner Rectangle 1">
              <a:extLst>
                <a:ext uri="{FF2B5EF4-FFF2-40B4-BE49-F238E27FC236}">
                  <a16:creationId xmlns:a16="http://schemas.microsoft.com/office/drawing/2014/main" id="{4C23F335-A843-4741-A03F-0351467458A2}"/>
                </a:ext>
              </a:extLst>
            </p:cNvPr>
            <p:cNvSpPr/>
            <p:nvPr/>
          </p:nvSpPr>
          <p:spPr>
            <a:xfrm>
              <a:off x="8738327" y="1404192"/>
              <a:ext cx="2442580" cy="574883"/>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C244C"/>
                  </a:solidFill>
                  <a:latin typeface="Arial" panose="020B0604020202020204" pitchFamily="34" charset="0"/>
                </a:rPr>
                <a:t>Spirituality</a:t>
              </a:r>
              <a:r>
                <a:rPr lang="en-US" b="1" dirty="0">
                  <a:solidFill>
                    <a:srgbClr val="0C244C"/>
                  </a:solidFill>
                  <a:latin typeface="Arial" panose="020B0604020202020204" pitchFamily="34" charset="0"/>
                </a:rPr>
                <a:t> </a:t>
              </a:r>
            </a:p>
          </p:txBody>
        </p:sp>
        <p:sp>
          <p:nvSpPr>
            <p:cNvPr id="6" name="Round Diagonal Corner Rectangle 1">
              <a:extLst>
                <a:ext uri="{FF2B5EF4-FFF2-40B4-BE49-F238E27FC236}">
                  <a16:creationId xmlns:a16="http://schemas.microsoft.com/office/drawing/2014/main" id="{4C23F335-A843-4741-A03F-0351467458A2}"/>
                </a:ext>
              </a:extLst>
            </p:cNvPr>
            <p:cNvSpPr/>
            <p:nvPr/>
          </p:nvSpPr>
          <p:spPr>
            <a:xfrm>
              <a:off x="9314095" y="2077282"/>
              <a:ext cx="2442580" cy="574883"/>
            </a:xfrm>
            <a:prstGeom prst="round2Diag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C244C"/>
                  </a:solidFill>
                  <a:latin typeface="Arial" panose="020B0604020202020204" pitchFamily="34" charset="0"/>
                </a:rPr>
                <a:t>Water</a:t>
              </a:r>
              <a:endParaRPr lang="en-US" b="1" dirty="0">
                <a:solidFill>
                  <a:srgbClr val="0C244C"/>
                </a:solidFill>
                <a:latin typeface="Arial" panose="020B0604020202020204" pitchFamily="34" charset="0"/>
              </a:endParaRPr>
            </a:p>
          </p:txBody>
        </p:sp>
        <p:sp>
          <p:nvSpPr>
            <p:cNvPr id="9" name="Round Diagonal Corner Rectangle 1">
              <a:extLst>
                <a:ext uri="{FF2B5EF4-FFF2-40B4-BE49-F238E27FC236}">
                  <a16:creationId xmlns:a16="http://schemas.microsoft.com/office/drawing/2014/main" id="{4C23F335-A843-4741-A03F-0351467458A2}"/>
                </a:ext>
              </a:extLst>
            </p:cNvPr>
            <p:cNvSpPr/>
            <p:nvPr/>
          </p:nvSpPr>
          <p:spPr>
            <a:xfrm>
              <a:off x="8700401" y="2750372"/>
              <a:ext cx="2442580" cy="574883"/>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C244C"/>
                  </a:solidFill>
                  <a:latin typeface="Arial" panose="020B0604020202020204" pitchFamily="34" charset="0"/>
                </a:rPr>
                <a:t>Waste</a:t>
              </a:r>
              <a:endParaRPr lang="en-US" b="1" dirty="0">
                <a:solidFill>
                  <a:srgbClr val="0C244C"/>
                </a:solidFill>
                <a:latin typeface="Arial" panose="020B0604020202020204" pitchFamily="34" charset="0"/>
              </a:endParaRPr>
            </a:p>
          </p:txBody>
        </p:sp>
        <p:sp>
          <p:nvSpPr>
            <p:cNvPr id="10" name="Round Diagonal Corner Rectangle 1">
              <a:extLst>
                <a:ext uri="{FF2B5EF4-FFF2-40B4-BE49-F238E27FC236}">
                  <a16:creationId xmlns:a16="http://schemas.microsoft.com/office/drawing/2014/main" id="{4C23F335-A843-4741-A03F-0351467458A2}"/>
                </a:ext>
              </a:extLst>
            </p:cNvPr>
            <p:cNvSpPr/>
            <p:nvPr/>
          </p:nvSpPr>
          <p:spPr>
            <a:xfrm>
              <a:off x="9314095" y="3423462"/>
              <a:ext cx="2442580" cy="574883"/>
            </a:xfrm>
            <a:prstGeom prst="round2Diag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C244C"/>
                  </a:solidFill>
                  <a:latin typeface="Arial" panose="020B0604020202020204" pitchFamily="34" charset="0"/>
                </a:rPr>
                <a:t>Transport</a:t>
              </a:r>
              <a:endParaRPr lang="en-US" b="1" dirty="0">
                <a:solidFill>
                  <a:srgbClr val="0C244C"/>
                </a:solidFill>
                <a:latin typeface="Arial" panose="020B0604020202020204" pitchFamily="34" charset="0"/>
              </a:endParaRPr>
            </a:p>
          </p:txBody>
        </p:sp>
        <p:sp>
          <p:nvSpPr>
            <p:cNvPr id="11" name="Round Diagonal Corner Rectangle 1">
              <a:extLst>
                <a:ext uri="{FF2B5EF4-FFF2-40B4-BE49-F238E27FC236}">
                  <a16:creationId xmlns:a16="http://schemas.microsoft.com/office/drawing/2014/main" id="{4C23F335-A843-4741-A03F-0351467458A2}"/>
                </a:ext>
              </a:extLst>
            </p:cNvPr>
            <p:cNvSpPr/>
            <p:nvPr/>
          </p:nvSpPr>
          <p:spPr>
            <a:xfrm>
              <a:off x="9314095" y="4769642"/>
              <a:ext cx="2442580" cy="574883"/>
            </a:xfrm>
            <a:prstGeom prst="round2Diag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C244C"/>
                  </a:solidFill>
                  <a:latin typeface="Arial" panose="020B0604020202020204" pitchFamily="34" charset="0"/>
                </a:rPr>
                <a:t>Biodiversity </a:t>
              </a:r>
            </a:p>
          </p:txBody>
        </p:sp>
        <p:sp>
          <p:nvSpPr>
            <p:cNvPr id="12" name="Round Diagonal Corner Rectangle 1">
              <a:extLst>
                <a:ext uri="{FF2B5EF4-FFF2-40B4-BE49-F238E27FC236}">
                  <a16:creationId xmlns:a16="http://schemas.microsoft.com/office/drawing/2014/main" id="{4C23F335-A843-4741-A03F-0351467458A2}"/>
                </a:ext>
              </a:extLst>
            </p:cNvPr>
            <p:cNvSpPr/>
            <p:nvPr/>
          </p:nvSpPr>
          <p:spPr>
            <a:xfrm>
              <a:off x="8734232" y="4096552"/>
              <a:ext cx="2442580" cy="574883"/>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C244C"/>
                  </a:solidFill>
                  <a:latin typeface="Arial" panose="020B0604020202020204" pitchFamily="34" charset="0"/>
                </a:rPr>
                <a:t>Food</a:t>
              </a:r>
              <a:endParaRPr lang="en-US" b="1" dirty="0">
                <a:solidFill>
                  <a:srgbClr val="0C244C"/>
                </a:solidFill>
                <a:latin typeface="Arial" panose="020B0604020202020204" pitchFamily="34" charset="0"/>
              </a:endParaRPr>
            </a:p>
          </p:txBody>
        </p:sp>
        <p:sp>
          <p:nvSpPr>
            <p:cNvPr id="13" name="Round Diagonal Corner Rectangle 1">
              <a:extLst>
                <a:ext uri="{FF2B5EF4-FFF2-40B4-BE49-F238E27FC236}">
                  <a16:creationId xmlns:a16="http://schemas.microsoft.com/office/drawing/2014/main" id="{4C23F335-A843-4741-A03F-0351467458A2}"/>
                </a:ext>
              </a:extLst>
            </p:cNvPr>
            <p:cNvSpPr/>
            <p:nvPr/>
          </p:nvSpPr>
          <p:spPr>
            <a:xfrm>
              <a:off x="8734232" y="5442732"/>
              <a:ext cx="2442580" cy="574883"/>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C244C"/>
                  </a:solidFill>
                  <a:latin typeface="Arial" panose="020B0604020202020204" pitchFamily="34" charset="0"/>
                </a:rPr>
                <a:t>Energy</a:t>
              </a:r>
              <a:endParaRPr lang="en-US" b="1" dirty="0">
                <a:solidFill>
                  <a:srgbClr val="0C244C"/>
                </a:solidFill>
                <a:latin typeface="Arial" panose="020B0604020202020204" pitchFamily="34" charset="0"/>
              </a:endParaRPr>
            </a:p>
          </p:txBody>
        </p:sp>
      </p:grpSp>
      <p:sp>
        <p:nvSpPr>
          <p:cNvPr id="17" name="Round Diagonal Corner Rectangle 5">
            <a:extLst>
              <a:ext uri="{FF2B5EF4-FFF2-40B4-BE49-F238E27FC236}">
                <a16:creationId xmlns:a16="http://schemas.microsoft.com/office/drawing/2014/main" id="{F63136C0-6C2E-41A3-A9FD-FFB79BC347A8}"/>
              </a:ext>
            </a:extLst>
          </p:cNvPr>
          <p:cNvSpPr/>
          <p:nvPr/>
        </p:nvSpPr>
        <p:spPr>
          <a:xfrm>
            <a:off x="458739" y="1467988"/>
            <a:ext cx="9387010" cy="4528775"/>
          </a:xfrm>
          <a:prstGeom prst="round2DiagRect">
            <a:avLst/>
          </a:prstGeom>
          <a:noFill/>
          <a:ln w="5715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dirty="0">
              <a:solidFill>
                <a:srgbClr val="C3DDD7"/>
              </a:solidFill>
              <a:latin typeface="Arial" panose="020B0604020202020204" pitchFamily="34" charset="0"/>
            </a:endParaRPr>
          </a:p>
        </p:txBody>
      </p:sp>
      <p:grpSp>
        <p:nvGrpSpPr>
          <p:cNvPr id="18" name="Group 17">
            <a:extLst>
              <a:ext uri="{FF2B5EF4-FFF2-40B4-BE49-F238E27FC236}">
                <a16:creationId xmlns:a16="http://schemas.microsoft.com/office/drawing/2014/main" id="{4692D587-1400-428D-994A-B798703D26A9}"/>
              </a:ext>
            </a:extLst>
          </p:cNvPr>
          <p:cNvGrpSpPr>
            <a:grpSpLocks noChangeAspect="1"/>
          </p:cNvGrpSpPr>
          <p:nvPr/>
        </p:nvGrpSpPr>
        <p:grpSpPr>
          <a:xfrm>
            <a:off x="3993255" y="1596033"/>
            <a:ext cx="458313" cy="468000"/>
            <a:chOff x="7123713" y="4147693"/>
            <a:chExt cx="309778" cy="316325"/>
          </a:xfrm>
          <a:solidFill>
            <a:srgbClr val="414042"/>
          </a:solidFill>
        </p:grpSpPr>
        <p:sp>
          <p:nvSpPr>
            <p:cNvPr id="19" name="Freeform: Shape 18">
              <a:extLst>
                <a:ext uri="{FF2B5EF4-FFF2-40B4-BE49-F238E27FC236}">
                  <a16:creationId xmlns:a16="http://schemas.microsoft.com/office/drawing/2014/main" id="{4058273D-E1AC-45E7-9FC2-49DDB15F0869}"/>
                </a:ext>
              </a:extLst>
            </p:cNvPr>
            <p:cNvSpPr/>
            <p:nvPr/>
          </p:nvSpPr>
          <p:spPr>
            <a:xfrm>
              <a:off x="7193866" y="4219145"/>
              <a:ext cx="166211" cy="216797"/>
            </a:xfrm>
            <a:custGeom>
              <a:avLst/>
              <a:gdLst>
                <a:gd name="connsiteX0" fmla="*/ 138441 w 166210"/>
                <a:gd name="connsiteY0" fmla="*/ 21217 h 216796"/>
                <a:gd name="connsiteX1" fmla="*/ 73583 w 166210"/>
                <a:gd name="connsiteY1" fmla="*/ 645 h 216796"/>
                <a:gd name="connsiteX2" fmla="*/ 799 w 166210"/>
                <a:gd name="connsiteY2" fmla="*/ 72417 h 216796"/>
                <a:gd name="connsiteX3" fmla="*/ 35812 w 166210"/>
                <a:gd name="connsiteY3" fmla="*/ 151307 h 216796"/>
                <a:gd name="connsiteX4" fmla="*/ 38329 w 166210"/>
                <a:gd name="connsiteY4" fmla="*/ 155715 h 216796"/>
                <a:gd name="connsiteX5" fmla="*/ 38329 w 166210"/>
                <a:gd name="connsiteY5" fmla="*/ 199339 h 216796"/>
                <a:gd name="connsiteX6" fmla="*/ 56395 w 166210"/>
                <a:gd name="connsiteY6" fmla="*/ 217405 h 216796"/>
                <a:gd name="connsiteX7" fmla="*/ 109872 w 166210"/>
                <a:gd name="connsiteY7" fmla="*/ 217405 h 216796"/>
                <a:gd name="connsiteX8" fmla="*/ 127938 w 166210"/>
                <a:gd name="connsiteY8" fmla="*/ 199339 h 216796"/>
                <a:gd name="connsiteX9" fmla="*/ 127938 w 166210"/>
                <a:gd name="connsiteY9" fmla="*/ 155980 h 216796"/>
                <a:gd name="connsiteX10" fmla="*/ 130612 w 166210"/>
                <a:gd name="connsiteY10" fmla="*/ 151222 h 216796"/>
                <a:gd name="connsiteX11" fmla="*/ 151233 w 166210"/>
                <a:gd name="connsiteY11" fmla="*/ 35672 h 216796"/>
                <a:gd name="connsiteX12" fmla="*/ 138441 w 166210"/>
                <a:gd name="connsiteY12" fmla="*/ 21241 h 216796"/>
                <a:gd name="connsiteX13" fmla="*/ 57744 w 166210"/>
                <a:gd name="connsiteY13" fmla="*/ 198038 h 216796"/>
                <a:gd name="connsiteX14" fmla="*/ 57744 w 166210"/>
                <a:gd name="connsiteY14" fmla="*/ 184970 h 216796"/>
                <a:gd name="connsiteX15" fmla="*/ 108631 w 166210"/>
                <a:gd name="connsiteY15" fmla="*/ 184970 h 216796"/>
                <a:gd name="connsiteX16" fmla="*/ 108631 w 166210"/>
                <a:gd name="connsiteY16" fmla="*/ 198014 h 216796"/>
                <a:gd name="connsiteX17" fmla="*/ 119519 w 166210"/>
                <a:gd name="connsiteY17" fmla="*/ 135384 h 216796"/>
                <a:gd name="connsiteX18" fmla="*/ 108583 w 166210"/>
                <a:gd name="connsiteY18" fmla="*/ 156016 h 216796"/>
                <a:gd name="connsiteX19" fmla="*/ 108583 w 166210"/>
                <a:gd name="connsiteY19" fmla="*/ 169542 h 216796"/>
                <a:gd name="connsiteX20" fmla="*/ 57696 w 166210"/>
                <a:gd name="connsiteY20" fmla="*/ 169542 h 216796"/>
                <a:gd name="connsiteX21" fmla="*/ 57696 w 166210"/>
                <a:gd name="connsiteY21" fmla="*/ 155775 h 216796"/>
                <a:gd name="connsiteX22" fmla="*/ 46856 w 166210"/>
                <a:gd name="connsiteY22" fmla="*/ 135468 h 216796"/>
                <a:gd name="connsiteX23" fmla="*/ 30791 w 166210"/>
                <a:gd name="connsiteY23" fmla="*/ 46911 h 216796"/>
                <a:gd name="connsiteX24" fmla="*/ 75762 w 166210"/>
                <a:gd name="connsiteY24" fmla="*/ 19940 h 216796"/>
                <a:gd name="connsiteX25" fmla="*/ 146343 w 166210"/>
                <a:gd name="connsiteY25" fmla="*/ 75815 h 216796"/>
                <a:gd name="connsiteX26" fmla="*/ 119519 w 166210"/>
                <a:gd name="connsiteY26" fmla="*/ 135384 h 21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6210" h="216796">
                  <a:moveTo>
                    <a:pt x="138441" y="21217"/>
                  </a:moveTo>
                  <a:cubicBezTo>
                    <a:pt x="120726" y="5456"/>
                    <a:pt x="97143" y="-2024"/>
                    <a:pt x="73583" y="645"/>
                  </a:cubicBezTo>
                  <a:cubicBezTo>
                    <a:pt x="36101" y="4848"/>
                    <a:pt x="5496" y="35031"/>
                    <a:pt x="799" y="72417"/>
                  </a:cubicBezTo>
                  <a:cubicBezTo>
                    <a:pt x="-3171" y="103187"/>
                    <a:pt x="10330" y="133607"/>
                    <a:pt x="35812" y="151307"/>
                  </a:cubicBezTo>
                  <a:cubicBezTo>
                    <a:pt x="37330" y="152268"/>
                    <a:pt x="38272" y="153919"/>
                    <a:pt x="38329" y="155715"/>
                  </a:cubicBezTo>
                  <a:lnTo>
                    <a:pt x="38329" y="199339"/>
                  </a:lnTo>
                  <a:cubicBezTo>
                    <a:pt x="38329" y="209317"/>
                    <a:pt x="46418" y="217405"/>
                    <a:pt x="56395" y="217405"/>
                  </a:cubicBezTo>
                  <a:lnTo>
                    <a:pt x="109872" y="217405"/>
                  </a:lnTo>
                  <a:cubicBezTo>
                    <a:pt x="119850" y="217405"/>
                    <a:pt x="127938" y="209317"/>
                    <a:pt x="127938" y="199339"/>
                  </a:cubicBezTo>
                  <a:lnTo>
                    <a:pt x="127938" y="155980"/>
                  </a:lnTo>
                  <a:cubicBezTo>
                    <a:pt x="127986" y="154049"/>
                    <a:pt x="128988" y="152267"/>
                    <a:pt x="130612" y="151222"/>
                  </a:cubicBezTo>
                  <a:cubicBezTo>
                    <a:pt x="168214" y="125008"/>
                    <a:pt x="177447" y="73275"/>
                    <a:pt x="151233" y="35672"/>
                  </a:cubicBezTo>
                  <a:cubicBezTo>
                    <a:pt x="147544" y="30381"/>
                    <a:pt x="143251" y="25538"/>
                    <a:pt x="138441" y="21241"/>
                  </a:cubicBezTo>
                  <a:close/>
                  <a:moveTo>
                    <a:pt x="57744" y="198038"/>
                  </a:moveTo>
                  <a:lnTo>
                    <a:pt x="57744" y="184970"/>
                  </a:lnTo>
                  <a:lnTo>
                    <a:pt x="108631" y="184970"/>
                  </a:lnTo>
                  <a:lnTo>
                    <a:pt x="108631" y="198014"/>
                  </a:lnTo>
                  <a:close/>
                  <a:moveTo>
                    <a:pt x="119519" y="135384"/>
                  </a:moveTo>
                  <a:cubicBezTo>
                    <a:pt x="112727" y="140066"/>
                    <a:pt x="108646" y="147767"/>
                    <a:pt x="108583" y="156016"/>
                  </a:cubicBezTo>
                  <a:lnTo>
                    <a:pt x="108583" y="169542"/>
                  </a:lnTo>
                  <a:lnTo>
                    <a:pt x="57696" y="169542"/>
                  </a:lnTo>
                  <a:lnTo>
                    <a:pt x="57696" y="155775"/>
                  </a:lnTo>
                  <a:cubicBezTo>
                    <a:pt x="57625" y="147640"/>
                    <a:pt x="53576" y="140054"/>
                    <a:pt x="46856" y="135468"/>
                  </a:cubicBezTo>
                  <a:cubicBezTo>
                    <a:pt x="17965" y="115450"/>
                    <a:pt x="10773" y="75801"/>
                    <a:pt x="30791" y="46911"/>
                  </a:cubicBezTo>
                  <a:cubicBezTo>
                    <a:pt x="41209" y="31876"/>
                    <a:pt x="57593" y="22050"/>
                    <a:pt x="75762" y="19940"/>
                  </a:cubicBezTo>
                  <a:cubicBezTo>
                    <a:pt x="110682" y="15879"/>
                    <a:pt x="142282" y="40896"/>
                    <a:pt x="146343" y="75815"/>
                  </a:cubicBezTo>
                  <a:cubicBezTo>
                    <a:pt x="149050" y="99096"/>
                    <a:pt x="138745" y="121980"/>
                    <a:pt x="119519" y="135384"/>
                  </a:cubicBezTo>
                  <a:close/>
                </a:path>
              </a:pathLst>
            </a:custGeom>
            <a:grpFill/>
            <a:ln w="1203"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ABFCA2E8-6046-41E0-87F8-524AC6902E36}"/>
                </a:ext>
              </a:extLst>
            </p:cNvPr>
            <p:cNvSpPr/>
            <p:nvPr/>
          </p:nvSpPr>
          <p:spPr>
            <a:xfrm>
              <a:off x="7238097" y="4444747"/>
              <a:ext cx="77083" cy="19271"/>
            </a:xfrm>
            <a:custGeom>
              <a:avLst/>
              <a:gdLst>
                <a:gd name="connsiteX0" fmla="*/ 68014 w 77083"/>
                <a:gd name="connsiteY0" fmla="*/ 114 h 19270"/>
                <a:gd name="connsiteX1" fmla="*/ 9792 w 77083"/>
                <a:gd name="connsiteY1" fmla="*/ 114 h 19270"/>
                <a:gd name="connsiteX2" fmla="*/ 114 w 77083"/>
                <a:gd name="connsiteY2" fmla="*/ 9792 h 19270"/>
                <a:gd name="connsiteX3" fmla="*/ 9792 w 77083"/>
                <a:gd name="connsiteY3" fmla="*/ 19469 h 19270"/>
                <a:gd name="connsiteX4" fmla="*/ 68014 w 77083"/>
                <a:gd name="connsiteY4" fmla="*/ 19469 h 19270"/>
                <a:gd name="connsiteX5" fmla="*/ 77691 w 77083"/>
                <a:gd name="connsiteY5" fmla="*/ 9792 h 19270"/>
                <a:gd name="connsiteX6" fmla="*/ 68014 w 77083"/>
                <a:gd name="connsiteY6" fmla="*/ 114 h 1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83" h="19270">
                  <a:moveTo>
                    <a:pt x="68014" y="114"/>
                  </a:moveTo>
                  <a:lnTo>
                    <a:pt x="9792" y="114"/>
                  </a:lnTo>
                  <a:cubicBezTo>
                    <a:pt x="4447" y="114"/>
                    <a:pt x="114" y="4447"/>
                    <a:pt x="114" y="9792"/>
                  </a:cubicBezTo>
                  <a:cubicBezTo>
                    <a:pt x="114" y="15137"/>
                    <a:pt x="4447" y="19469"/>
                    <a:pt x="9792" y="19469"/>
                  </a:cubicBezTo>
                  <a:lnTo>
                    <a:pt x="68014" y="19469"/>
                  </a:lnTo>
                  <a:cubicBezTo>
                    <a:pt x="73358" y="19469"/>
                    <a:pt x="77691" y="15137"/>
                    <a:pt x="77691" y="9792"/>
                  </a:cubicBezTo>
                  <a:cubicBezTo>
                    <a:pt x="77691" y="4447"/>
                    <a:pt x="73358" y="114"/>
                    <a:pt x="68014" y="114"/>
                  </a:cubicBezTo>
                  <a:close/>
                </a:path>
              </a:pathLst>
            </a:custGeom>
            <a:grpFill/>
            <a:ln w="1203"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B123D509-4A4E-4796-B863-0F1CE0A5666D}"/>
                </a:ext>
              </a:extLst>
            </p:cNvPr>
            <p:cNvSpPr/>
            <p:nvPr/>
          </p:nvSpPr>
          <p:spPr>
            <a:xfrm>
              <a:off x="7123713" y="4292989"/>
              <a:ext cx="51790" cy="19271"/>
            </a:xfrm>
            <a:custGeom>
              <a:avLst/>
              <a:gdLst>
                <a:gd name="connsiteX0" fmla="*/ 51886 w 51790"/>
                <a:gd name="connsiteY0" fmla="*/ 9750 h 19270"/>
                <a:gd name="connsiteX1" fmla="*/ 42251 w 51790"/>
                <a:gd name="connsiteY1" fmla="*/ 114 h 19270"/>
                <a:gd name="connsiteX2" fmla="*/ 9792 w 51790"/>
                <a:gd name="connsiteY2" fmla="*/ 114 h 19270"/>
                <a:gd name="connsiteX3" fmla="*/ 114 w 51790"/>
                <a:gd name="connsiteY3" fmla="*/ 9792 h 19270"/>
                <a:gd name="connsiteX4" fmla="*/ 9792 w 51790"/>
                <a:gd name="connsiteY4" fmla="*/ 19469 h 19270"/>
                <a:gd name="connsiteX5" fmla="*/ 42203 w 51790"/>
                <a:gd name="connsiteY5" fmla="*/ 19469 h 19270"/>
                <a:gd name="connsiteX6" fmla="*/ 51887 w 51790"/>
                <a:gd name="connsiteY6" fmla="*/ 9882 h 19270"/>
                <a:gd name="connsiteX7" fmla="*/ 51886 w 51790"/>
                <a:gd name="connsiteY7" fmla="*/ 9750 h 1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90" h="19270">
                  <a:moveTo>
                    <a:pt x="51886" y="9750"/>
                  </a:moveTo>
                  <a:cubicBezTo>
                    <a:pt x="51886" y="4428"/>
                    <a:pt x="47572" y="114"/>
                    <a:pt x="42251" y="114"/>
                  </a:cubicBezTo>
                  <a:lnTo>
                    <a:pt x="9792" y="114"/>
                  </a:lnTo>
                  <a:cubicBezTo>
                    <a:pt x="4447" y="114"/>
                    <a:pt x="114" y="4447"/>
                    <a:pt x="114" y="9792"/>
                  </a:cubicBezTo>
                  <a:cubicBezTo>
                    <a:pt x="114" y="15137"/>
                    <a:pt x="4447" y="19469"/>
                    <a:pt x="9792" y="19469"/>
                  </a:cubicBezTo>
                  <a:lnTo>
                    <a:pt x="42203" y="19469"/>
                  </a:lnTo>
                  <a:cubicBezTo>
                    <a:pt x="47524" y="19496"/>
                    <a:pt x="51860" y="15204"/>
                    <a:pt x="51887" y="9882"/>
                  </a:cubicBezTo>
                  <a:cubicBezTo>
                    <a:pt x="51887" y="9838"/>
                    <a:pt x="51887" y="9794"/>
                    <a:pt x="51886" y="9750"/>
                  </a:cubicBezTo>
                  <a:close/>
                </a:path>
              </a:pathLst>
            </a:custGeom>
            <a:grpFill/>
            <a:ln w="1203"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341F8864-A889-4FD6-B829-B61F67C68905}"/>
                </a:ext>
              </a:extLst>
            </p:cNvPr>
            <p:cNvSpPr/>
            <p:nvPr/>
          </p:nvSpPr>
          <p:spPr>
            <a:xfrm>
              <a:off x="7381701" y="4292893"/>
              <a:ext cx="51790" cy="19271"/>
            </a:xfrm>
            <a:custGeom>
              <a:avLst/>
              <a:gdLst>
                <a:gd name="connsiteX0" fmla="*/ 42203 w 51790"/>
                <a:gd name="connsiteY0" fmla="*/ 114 h 19270"/>
                <a:gd name="connsiteX1" fmla="*/ 9792 w 51790"/>
                <a:gd name="connsiteY1" fmla="*/ 114 h 19270"/>
                <a:gd name="connsiteX2" fmla="*/ 114 w 51790"/>
                <a:gd name="connsiteY2" fmla="*/ 9792 h 19270"/>
                <a:gd name="connsiteX3" fmla="*/ 9792 w 51790"/>
                <a:gd name="connsiteY3" fmla="*/ 19469 h 19270"/>
                <a:gd name="connsiteX4" fmla="*/ 42203 w 51790"/>
                <a:gd name="connsiteY4" fmla="*/ 19469 h 19270"/>
                <a:gd name="connsiteX5" fmla="*/ 51880 w 51790"/>
                <a:gd name="connsiteY5" fmla="*/ 9792 h 19270"/>
                <a:gd name="connsiteX6" fmla="*/ 42203 w 51790"/>
                <a:gd name="connsiteY6" fmla="*/ 114 h 1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790" h="19270">
                  <a:moveTo>
                    <a:pt x="42203" y="114"/>
                  </a:moveTo>
                  <a:lnTo>
                    <a:pt x="9792" y="114"/>
                  </a:lnTo>
                  <a:cubicBezTo>
                    <a:pt x="4447" y="114"/>
                    <a:pt x="114" y="4447"/>
                    <a:pt x="114" y="9792"/>
                  </a:cubicBezTo>
                  <a:cubicBezTo>
                    <a:pt x="114" y="15137"/>
                    <a:pt x="4447" y="19469"/>
                    <a:pt x="9792" y="19469"/>
                  </a:cubicBezTo>
                  <a:lnTo>
                    <a:pt x="42203" y="19469"/>
                  </a:lnTo>
                  <a:cubicBezTo>
                    <a:pt x="47547" y="19469"/>
                    <a:pt x="51880" y="15137"/>
                    <a:pt x="51880" y="9792"/>
                  </a:cubicBezTo>
                  <a:cubicBezTo>
                    <a:pt x="51880" y="4447"/>
                    <a:pt x="47547" y="114"/>
                    <a:pt x="42203" y="114"/>
                  </a:cubicBezTo>
                  <a:close/>
                </a:path>
              </a:pathLst>
            </a:custGeom>
            <a:grpFill/>
            <a:ln w="1203"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7E2C06A8-7185-424E-9B50-EC3B7C8E32DE}"/>
                </a:ext>
              </a:extLst>
            </p:cNvPr>
            <p:cNvSpPr/>
            <p:nvPr/>
          </p:nvSpPr>
          <p:spPr>
            <a:xfrm>
              <a:off x="7268876" y="4147693"/>
              <a:ext cx="19271" cy="51790"/>
            </a:xfrm>
            <a:custGeom>
              <a:avLst/>
              <a:gdLst>
                <a:gd name="connsiteX0" fmla="*/ 9834 w 19270"/>
                <a:gd name="connsiteY0" fmla="*/ 51886 h 51790"/>
                <a:gd name="connsiteX1" fmla="*/ 19469 w 19270"/>
                <a:gd name="connsiteY1" fmla="*/ 42251 h 51790"/>
                <a:gd name="connsiteX2" fmla="*/ 19469 w 19270"/>
                <a:gd name="connsiteY2" fmla="*/ 9792 h 51790"/>
                <a:gd name="connsiteX3" fmla="*/ 9792 w 19270"/>
                <a:gd name="connsiteY3" fmla="*/ 114 h 51790"/>
                <a:gd name="connsiteX4" fmla="*/ 114 w 19270"/>
                <a:gd name="connsiteY4" fmla="*/ 9792 h 51790"/>
                <a:gd name="connsiteX5" fmla="*/ 114 w 19270"/>
                <a:gd name="connsiteY5" fmla="*/ 42203 h 51790"/>
                <a:gd name="connsiteX6" fmla="*/ 9701 w 19270"/>
                <a:gd name="connsiteY6" fmla="*/ 51887 h 51790"/>
                <a:gd name="connsiteX7" fmla="*/ 9834 w 19270"/>
                <a:gd name="connsiteY7" fmla="*/ 51886 h 5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70" h="51790">
                  <a:moveTo>
                    <a:pt x="9834" y="51886"/>
                  </a:moveTo>
                  <a:cubicBezTo>
                    <a:pt x="15155" y="51886"/>
                    <a:pt x="19469" y="47572"/>
                    <a:pt x="19469" y="42251"/>
                  </a:cubicBezTo>
                  <a:lnTo>
                    <a:pt x="19469" y="9792"/>
                  </a:lnTo>
                  <a:cubicBezTo>
                    <a:pt x="19469" y="4447"/>
                    <a:pt x="15137" y="114"/>
                    <a:pt x="9792" y="114"/>
                  </a:cubicBezTo>
                  <a:cubicBezTo>
                    <a:pt x="4447" y="114"/>
                    <a:pt x="114" y="4447"/>
                    <a:pt x="114" y="9792"/>
                  </a:cubicBezTo>
                  <a:lnTo>
                    <a:pt x="114" y="42203"/>
                  </a:lnTo>
                  <a:cubicBezTo>
                    <a:pt x="87" y="47524"/>
                    <a:pt x="4380" y="51860"/>
                    <a:pt x="9701" y="51887"/>
                  </a:cubicBezTo>
                  <a:cubicBezTo>
                    <a:pt x="9745" y="51887"/>
                    <a:pt x="9790" y="51887"/>
                    <a:pt x="9834" y="51886"/>
                  </a:cubicBezTo>
                  <a:close/>
                </a:path>
              </a:pathLst>
            </a:custGeom>
            <a:grpFill/>
            <a:ln w="1203"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EB147F11-120F-4746-BDB7-D7177047AF35}"/>
                </a:ext>
              </a:extLst>
            </p:cNvPr>
            <p:cNvSpPr/>
            <p:nvPr/>
          </p:nvSpPr>
          <p:spPr>
            <a:xfrm>
              <a:off x="7348663" y="4372644"/>
              <a:ext cx="42155" cy="42155"/>
            </a:xfrm>
            <a:custGeom>
              <a:avLst/>
              <a:gdLst>
                <a:gd name="connsiteX0" fmla="*/ 16645 w 42154"/>
                <a:gd name="connsiteY0" fmla="*/ 2950 h 42154"/>
                <a:gd name="connsiteX1" fmla="*/ 2950 w 42154"/>
                <a:gd name="connsiteY1" fmla="*/ 2950 h 42154"/>
                <a:gd name="connsiteX2" fmla="*/ 2950 w 42154"/>
                <a:gd name="connsiteY2" fmla="*/ 16645 h 42154"/>
                <a:gd name="connsiteX3" fmla="*/ 25834 w 42154"/>
                <a:gd name="connsiteY3" fmla="*/ 39529 h 42154"/>
                <a:gd name="connsiteX4" fmla="*/ 39523 w 42154"/>
                <a:gd name="connsiteY4" fmla="*/ 39535 h 42154"/>
                <a:gd name="connsiteX5" fmla="*/ 39529 w 42154"/>
                <a:gd name="connsiteY5" fmla="*/ 25846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54" h="42154">
                  <a:moveTo>
                    <a:pt x="16645" y="2950"/>
                  </a:moveTo>
                  <a:cubicBezTo>
                    <a:pt x="12863" y="-831"/>
                    <a:pt x="6732" y="-831"/>
                    <a:pt x="2950" y="2950"/>
                  </a:cubicBezTo>
                  <a:cubicBezTo>
                    <a:pt x="-831" y="6732"/>
                    <a:pt x="-831" y="12863"/>
                    <a:pt x="2950" y="16645"/>
                  </a:cubicBezTo>
                  <a:lnTo>
                    <a:pt x="25834" y="39529"/>
                  </a:lnTo>
                  <a:cubicBezTo>
                    <a:pt x="29613" y="43310"/>
                    <a:pt x="35741" y="43313"/>
                    <a:pt x="39523" y="39535"/>
                  </a:cubicBezTo>
                  <a:cubicBezTo>
                    <a:pt x="43304" y="35757"/>
                    <a:pt x="43307" y="29628"/>
                    <a:pt x="39529" y="25846"/>
                  </a:cubicBezTo>
                  <a:close/>
                </a:path>
              </a:pathLst>
            </a:custGeom>
            <a:grpFill/>
            <a:ln w="1203"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5C3281A9-4971-40EA-832B-9277D06107C9}"/>
                </a:ext>
              </a:extLst>
            </p:cNvPr>
            <p:cNvSpPr/>
            <p:nvPr/>
          </p:nvSpPr>
          <p:spPr>
            <a:xfrm>
              <a:off x="7166280" y="4190248"/>
              <a:ext cx="42155" cy="42155"/>
            </a:xfrm>
            <a:custGeom>
              <a:avLst/>
              <a:gdLst>
                <a:gd name="connsiteX0" fmla="*/ 25820 w 42154"/>
                <a:gd name="connsiteY0" fmla="*/ 39526 h 42154"/>
                <a:gd name="connsiteX1" fmla="*/ 39514 w 42154"/>
                <a:gd name="connsiteY1" fmla="*/ 39526 h 42154"/>
                <a:gd name="connsiteX2" fmla="*/ 39514 w 42154"/>
                <a:gd name="connsiteY2" fmla="*/ 25832 h 42154"/>
                <a:gd name="connsiteX3" fmla="*/ 16630 w 42154"/>
                <a:gd name="connsiteY3" fmla="*/ 2948 h 42154"/>
                <a:gd name="connsiteX4" fmla="*/ 2948 w 42154"/>
                <a:gd name="connsiteY4" fmla="*/ 2948 h 42154"/>
                <a:gd name="connsiteX5" fmla="*/ 2948 w 42154"/>
                <a:gd name="connsiteY5" fmla="*/ 16630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54" h="42154">
                  <a:moveTo>
                    <a:pt x="25820" y="39526"/>
                  </a:moveTo>
                  <a:cubicBezTo>
                    <a:pt x="29601" y="43308"/>
                    <a:pt x="35733" y="43308"/>
                    <a:pt x="39514" y="39526"/>
                  </a:cubicBezTo>
                  <a:cubicBezTo>
                    <a:pt x="43296" y="35745"/>
                    <a:pt x="43296" y="29614"/>
                    <a:pt x="39514" y="25832"/>
                  </a:cubicBezTo>
                  <a:lnTo>
                    <a:pt x="16630" y="2948"/>
                  </a:lnTo>
                  <a:cubicBezTo>
                    <a:pt x="12852" y="-830"/>
                    <a:pt x="6726" y="-830"/>
                    <a:pt x="2948" y="2948"/>
                  </a:cubicBezTo>
                  <a:cubicBezTo>
                    <a:pt x="-830" y="6726"/>
                    <a:pt x="-830" y="12852"/>
                    <a:pt x="2948" y="16630"/>
                  </a:cubicBezTo>
                  <a:close/>
                </a:path>
              </a:pathLst>
            </a:custGeom>
            <a:grpFill/>
            <a:ln w="1203"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A8A4C6F1-9004-46A7-B306-79C8D5BA9D00}"/>
                </a:ext>
              </a:extLst>
            </p:cNvPr>
            <p:cNvSpPr/>
            <p:nvPr/>
          </p:nvSpPr>
          <p:spPr>
            <a:xfrm>
              <a:off x="7166268" y="4372632"/>
              <a:ext cx="42155" cy="42155"/>
            </a:xfrm>
            <a:custGeom>
              <a:avLst/>
              <a:gdLst>
                <a:gd name="connsiteX0" fmla="*/ 25832 w 42154"/>
                <a:gd name="connsiteY0" fmla="*/ 2962 h 42154"/>
                <a:gd name="connsiteX1" fmla="*/ 2948 w 42154"/>
                <a:gd name="connsiteY1" fmla="*/ 25846 h 42154"/>
                <a:gd name="connsiteX2" fmla="*/ 2948 w 42154"/>
                <a:gd name="connsiteY2" fmla="*/ 39529 h 42154"/>
                <a:gd name="connsiteX3" fmla="*/ 16630 w 42154"/>
                <a:gd name="connsiteY3" fmla="*/ 39529 h 42154"/>
                <a:gd name="connsiteX4" fmla="*/ 39514 w 42154"/>
                <a:gd name="connsiteY4" fmla="*/ 16645 h 42154"/>
                <a:gd name="connsiteX5" fmla="*/ 39514 w 42154"/>
                <a:gd name="connsiteY5" fmla="*/ 2950 h 42154"/>
                <a:gd name="connsiteX6" fmla="*/ 25820 w 42154"/>
                <a:gd name="connsiteY6" fmla="*/ 2950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54" h="42154">
                  <a:moveTo>
                    <a:pt x="25832" y="2962"/>
                  </a:moveTo>
                  <a:lnTo>
                    <a:pt x="2948" y="25846"/>
                  </a:lnTo>
                  <a:cubicBezTo>
                    <a:pt x="-830" y="29625"/>
                    <a:pt x="-830" y="35750"/>
                    <a:pt x="2948" y="39529"/>
                  </a:cubicBezTo>
                  <a:cubicBezTo>
                    <a:pt x="6726" y="43307"/>
                    <a:pt x="12852" y="43307"/>
                    <a:pt x="16630" y="39529"/>
                  </a:cubicBezTo>
                  <a:lnTo>
                    <a:pt x="39514" y="16645"/>
                  </a:lnTo>
                  <a:cubicBezTo>
                    <a:pt x="43296" y="12863"/>
                    <a:pt x="43296" y="6732"/>
                    <a:pt x="39514" y="2950"/>
                  </a:cubicBezTo>
                  <a:cubicBezTo>
                    <a:pt x="35733" y="-831"/>
                    <a:pt x="29601" y="-831"/>
                    <a:pt x="25820" y="2950"/>
                  </a:cubicBezTo>
                  <a:close/>
                </a:path>
              </a:pathLst>
            </a:custGeom>
            <a:grpFill/>
            <a:ln w="1203"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CA2E49A2-58C0-47FC-8DFD-0598A312B4BB}"/>
                </a:ext>
              </a:extLst>
            </p:cNvPr>
            <p:cNvSpPr/>
            <p:nvPr/>
          </p:nvSpPr>
          <p:spPr>
            <a:xfrm>
              <a:off x="7348636" y="4190199"/>
              <a:ext cx="42155" cy="42155"/>
            </a:xfrm>
            <a:custGeom>
              <a:avLst/>
              <a:gdLst>
                <a:gd name="connsiteX0" fmla="*/ 9855 w 42154"/>
                <a:gd name="connsiteY0" fmla="*/ 42406 h 42154"/>
                <a:gd name="connsiteX1" fmla="*/ 16696 w 42154"/>
                <a:gd name="connsiteY1" fmla="*/ 39576 h 42154"/>
                <a:gd name="connsiteX2" fmla="*/ 39580 w 42154"/>
                <a:gd name="connsiteY2" fmla="*/ 16692 h 42154"/>
                <a:gd name="connsiteX3" fmla="*/ 39616 w 42154"/>
                <a:gd name="connsiteY3" fmla="*/ 2973 h 42154"/>
                <a:gd name="connsiteX4" fmla="*/ 25898 w 42154"/>
                <a:gd name="connsiteY4" fmla="*/ 2937 h 42154"/>
                <a:gd name="connsiteX5" fmla="*/ 3014 w 42154"/>
                <a:gd name="connsiteY5" fmla="*/ 25821 h 42154"/>
                <a:gd name="connsiteX6" fmla="*/ 2859 w 42154"/>
                <a:gd name="connsiteY6" fmla="*/ 39447 h 42154"/>
                <a:gd name="connsiteX7" fmla="*/ 9867 w 42154"/>
                <a:gd name="connsiteY7" fmla="*/ 42346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54" h="42154">
                  <a:moveTo>
                    <a:pt x="9855" y="42406"/>
                  </a:moveTo>
                  <a:cubicBezTo>
                    <a:pt x="12421" y="42412"/>
                    <a:pt x="14884" y="41393"/>
                    <a:pt x="16696" y="39576"/>
                  </a:cubicBezTo>
                  <a:lnTo>
                    <a:pt x="39580" y="16692"/>
                  </a:lnTo>
                  <a:cubicBezTo>
                    <a:pt x="43379" y="12914"/>
                    <a:pt x="43395" y="6772"/>
                    <a:pt x="39616" y="2973"/>
                  </a:cubicBezTo>
                  <a:cubicBezTo>
                    <a:pt x="35838" y="-825"/>
                    <a:pt x="29696" y="-841"/>
                    <a:pt x="25898" y="2937"/>
                  </a:cubicBezTo>
                  <a:lnTo>
                    <a:pt x="3014" y="25821"/>
                  </a:lnTo>
                  <a:cubicBezTo>
                    <a:pt x="-791" y="29541"/>
                    <a:pt x="-860" y="35642"/>
                    <a:pt x="2859" y="39447"/>
                  </a:cubicBezTo>
                  <a:cubicBezTo>
                    <a:pt x="4701" y="41331"/>
                    <a:pt x="7233" y="42378"/>
                    <a:pt x="9867" y="42346"/>
                  </a:cubicBezTo>
                  <a:close/>
                </a:path>
              </a:pathLst>
            </a:custGeom>
            <a:grpFill/>
            <a:ln w="1203" cap="flat">
              <a:noFill/>
              <a:prstDash val="solid"/>
              <a:miter/>
            </a:ln>
          </p:spPr>
          <p:txBody>
            <a:bodyPr rtlCol="0" anchor="ctr"/>
            <a:lstStyle/>
            <a:p>
              <a:endParaRPr lang="en-AU"/>
            </a:p>
          </p:txBody>
        </p:sp>
      </p:grpSp>
    </p:spTree>
    <p:extLst>
      <p:ext uri="{BB962C8B-B14F-4D97-AF65-F5344CB8AC3E}">
        <p14:creationId xmlns:p14="http://schemas.microsoft.com/office/powerpoint/2010/main" val="24885259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B9F8B36-AB9E-0644-8E9B-E4C7664933FA}"/>
              </a:ext>
            </a:extLst>
          </p:cNvPr>
          <p:cNvSpPr>
            <a:spLocks noGrp="1"/>
          </p:cNvSpPr>
          <p:nvPr>
            <p:ph type="body" sz="quarter" idx="10"/>
          </p:nvPr>
        </p:nvSpPr>
        <p:spPr>
          <a:xfrm>
            <a:off x="4446148" y="3044785"/>
            <a:ext cx="7260299" cy="2905446"/>
          </a:xfrm>
        </p:spPr>
        <p:txBody>
          <a:bodyPr lIns="91440" tIns="45720" rIns="91440" bIns="45720" anchor="t"/>
          <a:lstStyle/>
          <a:p>
            <a:pPr algn="ctr"/>
            <a:r>
              <a:rPr lang="en-AU" sz="1600" b="1" dirty="0">
                <a:solidFill>
                  <a:srgbClr val="414042"/>
                </a:solidFill>
              </a:rPr>
              <a:t>REFLECT</a:t>
            </a:r>
          </a:p>
          <a:p>
            <a:endParaRPr lang="en-AU" sz="500" dirty="0">
              <a:solidFill>
                <a:srgbClr val="414042"/>
              </a:solidFill>
            </a:endParaRPr>
          </a:p>
          <a:p>
            <a:r>
              <a:rPr lang="en-US" sz="1600" dirty="0">
                <a:solidFill>
                  <a:srgbClr val="414042"/>
                </a:solidFill>
              </a:rPr>
              <a:t>A</a:t>
            </a:r>
            <a:r>
              <a:rPr lang="en-AU" sz="1600" dirty="0">
                <a:solidFill>
                  <a:srgbClr val="414042"/>
                </a:solidFill>
              </a:rPr>
              <a:t> healthy planet depends on all of us. Use the template (on the left) to create your own action plan.</a:t>
            </a:r>
          </a:p>
          <a:p>
            <a:r>
              <a:rPr lang="en-AU" sz="1600" b="1" dirty="0">
                <a:solidFill>
                  <a:srgbClr val="414042"/>
                </a:solidFill>
              </a:rPr>
              <a:t>Write</a:t>
            </a:r>
            <a:r>
              <a:rPr lang="en-AU" sz="1600" dirty="0">
                <a:solidFill>
                  <a:srgbClr val="414042"/>
                </a:solidFill>
              </a:rPr>
              <a:t> in: </a:t>
            </a:r>
          </a:p>
          <a:p>
            <a:pPr marL="285750" indent="-285750">
              <a:buFont typeface="Arial"/>
              <a:buChar char="•"/>
            </a:pPr>
            <a:r>
              <a:rPr lang="en-AU" sz="1600" dirty="0">
                <a:solidFill>
                  <a:srgbClr val="414042"/>
                </a:solidFill>
              </a:rPr>
              <a:t>What actions are in your control?</a:t>
            </a:r>
          </a:p>
          <a:p>
            <a:pPr marL="285750" indent="-285750">
              <a:buFont typeface="Arial"/>
              <a:buChar char="•"/>
            </a:pPr>
            <a:r>
              <a:rPr lang="en-AU" sz="1600" dirty="0">
                <a:solidFill>
                  <a:srgbClr val="414042"/>
                </a:solidFill>
              </a:rPr>
              <a:t>Who can help you influence the actions of others?</a:t>
            </a:r>
          </a:p>
          <a:p>
            <a:pPr marL="285750" lvl="0" indent="-285750">
              <a:buFont typeface="Arial"/>
              <a:buChar char="•"/>
            </a:pPr>
            <a:r>
              <a:rPr lang="en-AU" sz="1600" dirty="0">
                <a:solidFill>
                  <a:srgbClr val="414042"/>
                </a:solidFill>
              </a:rPr>
              <a:t>What are your areas of concern?</a:t>
            </a:r>
          </a:p>
          <a:p>
            <a:r>
              <a:rPr lang="en-AU" sz="1600" b="1" dirty="0">
                <a:solidFill>
                  <a:srgbClr val="414042"/>
                </a:solidFill>
              </a:rPr>
              <a:t>Discuss</a:t>
            </a:r>
            <a:r>
              <a:rPr lang="en-AU" sz="1600" dirty="0">
                <a:solidFill>
                  <a:srgbClr val="414042"/>
                </a:solidFill>
              </a:rPr>
              <a:t> what each person/group/church etc. can influence within their locus of control. </a:t>
            </a:r>
          </a:p>
          <a:p>
            <a:endParaRPr lang="en-AU" b="1" i="1" dirty="0">
              <a:solidFill>
                <a:srgbClr val="414042"/>
              </a:solidFill>
            </a:endParaRPr>
          </a:p>
          <a:p>
            <a:endParaRPr lang="en-AU" b="1" i="1" dirty="0">
              <a:solidFill>
                <a:srgbClr val="63B1A4"/>
              </a:solidFill>
            </a:endParaRPr>
          </a:p>
          <a:p>
            <a:endParaRPr lang="en-US" dirty="0"/>
          </a:p>
        </p:txBody>
      </p:sp>
      <p:sp>
        <p:nvSpPr>
          <p:cNvPr id="7" name="Title 6">
            <a:extLst>
              <a:ext uri="{FF2B5EF4-FFF2-40B4-BE49-F238E27FC236}">
                <a16:creationId xmlns:a16="http://schemas.microsoft.com/office/drawing/2014/main" id="{0A7C5750-31F8-2740-97DD-94B0293B8D56}"/>
              </a:ext>
            </a:extLst>
          </p:cNvPr>
          <p:cNvSpPr>
            <a:spLocks noGrp="1"/>
          </p:cNvSpPr>
          <p:nvPr>
            <p:ph type="title"/>
          </p:nvPr>
        </p:nvSpPr>
        <p:spPr/>
        <p:txBody>
          <a:bodyPr/>
          <a:lstStyle/>
          <a:p>
            <a:r>
              <a:rPr lang="en-US" dirty="0"/>
              <a:t>Locus of control</a:t>
            </a:r>
          </a:p>
        </p:txBody>
      </p:sp>
      <p:sp>
        <p:nvSpPr>
          <p:cNvPr id="20" name="Round Diagonal Corner Rectangle 5">
            <a:extLst>
              <a:ext uri="{FF2B5EF4-FFF2-40B4-BE49-F238E27FC236}">
                <a16:creationId xmlns:a16="http://schemas.microsoft.com/office/drawing/2014/main" id="{F63136C0-6C2E-41A3-A9FD-FFB79BC347A8}"/>
              </a:ext>
            </a:extLst>
          </p:cNvPr>
          <p:cNvSpPr/>
          <p:nvPr/>
        </p:nvSpPr>
        <p:spPr>
          <a:xfrm>
            <a:off x="4263053" y="2871176"/>
            <a:ext cx="7586815" cy="3136275"/>
          </a:xfrm>
          <a:prstGeom prst="round2DiagRect">
            <a:avLst/>
          </a:prstGeom>
          <a:noFill/>
          <a:ln w="5715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dirty="0">
              <a:solidFill>
                <a:srgbClr val="C3DDD7"/>
              </a:solidFill>
              <a:latin typeface="Arial" panose="020B0604020202020204" pitchFamily="34" charset="0"/>
            </a:endParaRPr>
          </a:p>
        </p:txBody>
      </p:sp>
      <p:sp>
        <p:nvSpPr>
          <p:cNvPr id="6" name="Oval 5">
            <a:extLst>
              <a:ext uri="{FF2B5EF4-FFF2-40B4-BE49-F238E27FC236}">
                <a16:creationId xmlns:a16="http://schemas.microsoft.com/office/drawing/2014/main" id="{FDBFBCF9-924F-40F8-9189-4C71311DA85E}"/>
              </a:ext>
            </a:extLst>
          </p:cNvPr>
          <p:cNvSpPr>
            <a:spLocks noChangeAspect="1"/>
          </p:cNvSpPr>
          <p:nvPr/>
        </p:nvSpPr>
        <p:spPr>
          <a:xfrm>
            <a:off x="363626" y="1529903"/>
            <a:ext cx="3528000" cy="3528000"/>
          </a:xfrm>
          <a:prstGeom prst="ellipse">
            <a:avLst/>
          </a:prstGeom>
          <a:solidFill>
            <a:srgbClr val="004851">
              <a:alpha val="60000"/>
            </a:srgbClr>
          </a:solidFill>
          <a:ln w="12700" cap="flat" cmpd="sng" algn="ctr">
            <a:solidFill>
              <a:schemeClr val="bg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ysClr val="windowText" lastClr="000000"/>
              </a:solidFill>
              <a:effectLst/>
              <a:uLnTx/>
              <a:uFillTx/>
            </a:endParaRPr>
          </a:p>
        </p:txBody>
      </p:sp>
      <p:sp>
        <p:nvSpPr>
          <p:cNvPr id="11" name="Oval 10">
            <a:extLst>
              <a:ext uri="{FF2B5EF4-FFF2-40B4-BE49-F238E27FC236}">
                <a16:creationId xmlns:a16="http://schemas.microsoft.com/office/drawing/2014/main" id="{FF042DC9-55E9-47BC-BAD7-67A3C3317D4F}"/>
              </a:ext>
            </a:extLst>
          </p:cNvPr>
          <p:cNvSpPr>
            <a:spLocks noChangeAspect="1"/>
          </p:cNvSpPr>
          <p:nvPr/>
        </p:nvSpPr>
        <p:spPr>
          <a:xfrm>
            <a:off x="1070501" y="2242961"/>
            <a:ext cx="2088000" cy="2088000"/>
          </a:xfrm>
          <a:prstGeom prst="ellipse">
            <a:avLst/>
          </a:prstGeom>
          <a:solidFill>
            <a:srgbClr val="004851">
              <a:alpha val="40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dirty="0"/>
          </a:p>
        </p:txBody>
      </p:sp>
      <p:sp>
        <p:nvSpPr>
          <p:cNvPr id="14" name="Round Diagonal Corner Rectangle 1">
            <a:extLst>
              <a:ext uri="{FF2B5EF4-FFF2-40B4-BE49-F238E27FC236}">
                <a16:creationId xmlns:a16="http://schemas.microsoft.com/office/drawing/2014/main" id="{4C23F335-A843-4741-A03F-0351467458A2}"/>
              </a:ext>
            </a:extLst>
          </p:cNvPr>
          <p:cNvSpPr/>
          <p:nvPr/>
        </p:nvSpPr>
        <p:spPr>
          <a:xfrm>
            <a:off x="1526230" y="2713094"/>
            <a:ext cx="1211049" cy="1074337"/>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rgbClr val="0C244C"/>
                </a:solidFill>
                <a:ea typeface="Calibri" panose="020F0502020204030204" pitchFamily="34" charset="0"/>
                <a:cs typeface="Times New Roman" panose="02020603050405020304" pitchFamily="18" charset="0"/>
              </a:rPr>
              <a:t>What actions are within my control?</a:t>
            </a:r>
            <a:endParaRPr lang="en-US" sz="1200" b="1" dirty="0">
              <a:solidFill>
                <a:srgbClr val="0C244C"/>
              </a:solidFill>
              <a:latin typeface="Arial" panose="020B0604020202020204" pitchFamily="34" charset="0"/>
            </a:endParaRPr>
          </a:p>
        </p:txBody>
      </p:sp>
      <p:sp>
        <p:nvSpPr>
          <p:cNvPr id="15" name="Round Diagonal Corner Rectangle 1">
            <a:extLst>
              <a:ext uri="{FF2B5EF4-FFF2-40B4-BE49-F238E27FC236}">
                <a16:creationId xmlns:a16="http://schemas.microsoft.com/office/drawing/2014/main" id="{4C23F335-A843-4741-A03F-0351467458A2}"/>
              </a:ext>
            </a:extLst>
          </p:cNvPr>
          <p:cNvSpPr/>
          <p:nvPr/>
        </p:nvSpPr>
        <p:spPr>
          <a:xfrm>
            <a:off x="923452" y="1333287"/>
            <a:ext cx="2428846" cy="698990"/>
          </a:xfrm>
          <a:prstGeom prst="round2DiagRect">
            <a:avLst/>
          </a:prstGeom>
          <a:solidFill>
            <a:srgbClr val="0048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0"/>
              </a:spcAft>
            </a:pPr>
            <a:r>
              <a:rPr lang="en-AU" sz="1600" b="1" dirty="0">
                <a:solidFill>
                  <a:schemeClr val="bg1"/>
                </a:solidFill>
                <a:ea typeface="Calibri" panose="020F0502020204030204" pitchFamily="34" charset="0"/>
                <a:cs typeface="Times New Roman" panose="02020603050405020304" pitchFamily="18" charset="0"/>
              </a:rPr>
              <a:t>Circles of Influence</a:t>
            </a:r>
            <a:endParaRPr lang="en-AU" sz="1600" dirty="0">
              <a:solidFill>
                <a:schemeClr val="bg1"/>
              </a:solidFill>
              <a:ea typeface="Calibri" panose="020F0502020204030204" pitchFamily="34" charset="0"/>
              <a:cs typeface="Times New Roman" panose="02020603050405020304" pitchFamily="18" charset="0"/>
            </a:endParaRPr>
          </a:p>
          <a:p>
            <a:pPr algn="ctr">
              <a:lnSpc>
                <a:spcPct val="107000"/>
              </a:lnSpc>
              <a:spcAft>
                <a:spcPts val="0"/>
              </a:spcAft>
            </a:pPr>
            <a:r>
              <a:rPr lang="en-AU" sz="1600" b="1" dirty="0">
                <a:solidFill>
                  <a:schemeClr val="bg1"/>
                </a:solidFill>
                <a:ea typeface="Calibri" panose="020F0502020204030204" pitchFamily="34" charset="0"/>
                <a:cs typeface="Times New Roman" panose="02020603050405020304" pitchFamily="18" charset="0"/>
              </a:rPr>
              <a:t>Who do I know?</a:t>
            </a:r>
            <a:endParaRPr lang="en-AU" sz="1600" dirty="0">
              <a:solidFill>
                <a:schemeClr val="bg1"/>
              </a:solidFill>
              <a:ea typeface="Calibri" panose="020F0502020204030204" pitchFamily="34" charset="0"/>
              <a:cs typeface="Times New Roman" panose="02020603050405020304" pitchFamily="18" charset="0"/>
            </a:endParaRPr>
          </a:p>
        </p:txBody>
      </p:sp>
      <p:sp>
        <p:nvSpPr>
          <p:cNvPr id="22" name="Round Diagonal Corner Rectangle 1">
            <a:extLst>
              <a:ext uri="{FF2B5EF4-FFF2-40B4-BE49-F238E27FC236}">
                <a16:creationId xmlns:a16="http://schemas.microsoft.com/office/drawing/2014/main" id="{F0A675C3-41CB-41A5-AE4F-A1E4044AE84C}"/>
              </a:ext>
            </a:extLst>
          </p:cNvPr>
          <p:cNvSpPr/>
          <p:nvPr/>
        </p:nvSpPr>
        <p:spPr>
          <a:xfrm>
            <a:off x="638281" y="5262259"/>
            <a:ext cx="2954208" cy="698990"/>
          </a:xfrm>
          <a:prstGeom prst="round2DiagRect">
            <a:avLst/>
          </a:prstGeom>
          <a:solidFill>
            <a:srgbClr val="0048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0"/>
              </a:spcAft>
            </a:pPr>
            <a:r>
              <a:rPr lang="en-AU" sz="1600" b="1" dirty="0">
                <a:solidFill>
                  <a:schemeClr val="bg1"/>
                </a:solidFill>
                <a:ea typeface="Calibri" panose="020F0502020204030204" pitchFamily="34" charset="0"/>
                <a:cs typeface="Times New Roman" panose="02020603050405020304" pitchFamily="18" charset="0"/>
              </a:rPr>
              <a:t>Areas of Concern</a:t>
            </a:r>
            <a:endParaRPr lang="en-AU" sz="1600" dirty="0">
              <a:solidFill>
                <a:schemeClr val="bg1"/>
              </a:solidFill>
              <a:ea typeface="Calibri" panose="020F0502020204030204" pitchFamily="34" charset="0"/>
              <a:cs typeface="Times New Roman" panose="02020603050405020304" pitchFamily="18" charset="0"/>
            </a:endParaRPr>
          </a:p>
          <a:p>
            <a:pPr algn="ctr">
              <a:lnSpc>
                <a:spcPct val="107000"/>
              </a:lnSpc>
              <a:spcAft>
                <a:spcPts val="0"/>
              </a:spcAft>
            </a:pPr>
            <a:r>
              <a:rPr lang="en-AU" sz="1600" b="1" dirty="0">
                <a:solidFill>
                  <a:schemeClr val="bg1"/>
                </a:solidFill>
                <a:ea typeface="Calibri" panose="020F0502020204030204" pitchFamily="34" charset="0"/>
                <a:cs typeface="Times New Roman" panose="02020603050405020304" pitchFamily="18" charset="0"/>
              </a:rPr>
              <a:t>What am I worried about?</a:t>
            </a:r>
            <a:endParaRPr lang="en-AU" sz="1600" dirty="0">
              <a:solidFill>
                <a:schemeClr val="bg1"/>
              </a:solidFill>
              <a:ea typeface="Calibri" panose="020F0502020204030204" pitchFamily="34" charset="0"/>
              <a:cs typeface="Times New Roman" panose="02020603050405020304" pitchFamily="18" charset="0"/>
            </a:endParaRPr>
          </a:p>
        </p:txBody>
      </p:sp>
      <p:grpSp>
        <p:nvGrpSpPr>
          <p:cNvPr id="23" name="Group 22">
            <a:extLst>
              <a:ext uri="{FF2B5EF4-FFF2-40B4-BE49-F238E27FC236}">
                <a16:creationId xmlns:a16="http://schemas.microsoft.com/office/drawing/2014/main" id="{2384F7E4-9D0A-4868-A091-28FDB9474AD6}"/>
              </a:ext>
            </a:extLst>
          </p:cNvPr>
          <p:cNvGrpSpPr>
            <a:grpSpLocks noChangeAspect="1"/>
          </p:cNvGrpSpPr>
          <p:nvPr/>
        </p:nvGrpSpPr>
        <p:grpSpPr>
          <a:xfrm>
            <a:off x="6917869" y="2943608"/>
            <a:ext cx="458313" cy="468000"/>
            <a:chOff x="7123713" y="4147693"/>
            <a:chExt cx="309778" cy="316325"/>
          </a:xfrm>
          <a:solidFill>
            <a:srgbClr val="414042"/>
          </a:solidFill>
        </p:grpSpPr>
        <p:sp>
          <p:nvSpPr>
            <p:cNvPr id="24" name="Freeform: Shape 23">
              <a:extLst>
                <a:ext uri="{FF2B5EF4-FFF2-40B4-BE49-F238E27FC236}">
                  <a16:creationId xmlns:a16="http://schemas.microsoft.com/office/drawing/2014/main" id="{FF4E283A-384A-48DE-953F-8AEEFFAE1AD3}"/>
                </a:ext>
              </a:extLst>
            </p:cNvPr>
            <p:cNvSpPr/>
            <p:nvPr/>
          </p:nvSpPr>
          <p:spPr>
            <a:xfrm>
              <a:off x="7193866" y="4219145"/>
              <a:ext cx="166211" cy="216797"/>
            </a:xfrm>
            <a:custGeom>
              <a:avLst/>
              <a:gdLst>
                <a:gd name="connsiteX0" fmla="*/ 138441 w 166210"/>
                <a:gd name="connsiteY0" fmla="*/ 21217 h 216796"/>
                <a:gd name="connsiteX1" fmla="*/ 73583 w 166210"/>
                <a:gd name="connsiteY1" fmla="*/ 645 h 216796"/>
                <a:gd name="connsiteX2" fmla="*/ 799 w 166210"/>
                <a:gd name="connsiteY2" fmla="*/ 72417 h 216796"/>
                <a:gd name="connsiteX3" fmla="*/ 35812 w 166210"/>
                <a:gd name="connsiteY3" fmla="*/ 151307 h 216796"/>
                <a:gd name="connsiteX4" fmla="*/ 38329 w 166210"/>
                <a:gd name="connsiteY4" fmla="*/ 155715 h 216796"/>
                <a:gd name="connsiteX5" fmla="*/ 38329 w 166210"/>
                <a:gd name="connsiteY5" fmla="*/ 199339 h 216796"/>
                <a:gd name="connsiteX6" fmla="*/ 56395 w 166210"/>
                <a:gd name="connsiteY6" fmla="*/ 217405 h 216796"/>
                <a:gd name="connsiteX7" fmla="*/ 109872 w 166210"/>
                <a:gd name="connsiteY7" fmla="*/ 217405 h 216796"/>
                <a:gd name="connsiteX8" fmla="*/ 127938 w 166210"/>
                <a:gd name="connsiteY8" fmla="*/ 199339 h 216796"/>
                <a:gd name="connsiteX9" fmla="*/ 127938 w 166210"/>
                <a:gd name="connsiteY9" fmla="*/ 155980 h 216796"/>
                <a:gd name="connsiteX10" fmla="*/ 130612 w 166210"/>
                <a:gd name="connsiteY10" fmla="*/ 151222 h 216796"/>
                <a:gd name="connsiteX11" fmla="*/ 151233 w 166210"/>
                <a:gd name="connsiteY11" fmla="*/ 35672 h 216796"/>
                <a:gd name="connsiteX12" fmla="*/ 138441 w 166210"/>
                <a:gd name="connsiteY12" fmla="*/ 21241 h 216796"/>
                <a:gd name="connsiteX13" fmla="*/ 57744 w 166210"/>
                <a:gd name="connsiteY13" fmla="*/ 198038 h 216796"/>
                <a:gd name="connsiteX14" fmla="*/ 57744 w 166210"/>
                <a:gd name="connsiteY14" fmla="*/ 184970 h 216796"/>
                <a:gd name="connsiteX15" fmla="*/ 108631 w 166210"/>
                <a:gd name="connsiteY15" fmla="*/ 184970 h 216796"/>
                <a:gd name="connsiteX16" fmla="*/ 108631 w 166210"/>
                <a:gd name="connsiteY16" fmla="*/ 198014 h 216796"/>
                <a:gd name="connsiteX17" fmla="*/ 119519 w 166210"/>
                <a:gd name="connsiteY17" fmla="*/ 135384 h 216796"/>
                <a:gd name="connsiteX18" fmla="*/ 108583 w 166210"/>
                <a:gd name="connsiteY18" fmla="*/ 156016 h 216796"/>
                <a:gd name="connsiteX19" fmla="*/ 108583 w 166210"/>
                <a:gd name="connsiteY19" fmla="*/ 169542 h 216796"/>
                <a:gd name="connsiteX20" fmla="*/ 57696 w 166210"/>
                <a:gd name="connsiteY20" fmla="*/ 169542 h 216796"/>
                <a:gd name="connsiteX21" fmla="*/ 57696 w 166210"/>
                <a:gd name="connsiteY21" fmla="*/ 155775 h 216796"/>
                <a:gd name="connsiteX22" fmla="*/ 46856 w 166210"/>
                <a:gd name="connsiteY22" fmla="*/ 135468 h 216796"/>
                <a:gd name="connsiteX23" fmla="*/ 30791 w 166210"/>
                <a:gd name="connsiteY23" fmla="*/ 46911 h 216796"/>
                <a:gd name="connsiteX24" fmla="*/ 75762 w 166210"/>
                <a:gd name="connsiteY24" fmla="*/ 19940 h 216796"/>
                <a:gd name="connsiteX25" fmla="*/ 146343 w 166210"/>
                <a:gd name="connsiteY25" fmla="*/ 75815 h 216796"/>
                <a:gd name="connsiteX26" fmla="*/ 119519 w 166210"/>
                <a:gd name="connsiteY26" fmla="*/ 135384 h 21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6210" h="216796">
                  <a:moveTo>
                    <a:pt x="138441" y="21217"/>
                  </a:moveTo>
                  <a:cubicBezTo>
                    <a:pt x="120726" y="5456"/>
                    <a:pt x="97143" y="-2024"/>
                    <a:pt x="73583" y="645"/>
                  </a:cubicBezTo>
                  <a:cubicBezTo>
                    <a:pt x="36101" y="4848"/>
                    <a:pt x="5496" y="35031"/>
                    <a:pt x="799" y="72417"/>
                  </a:cubicBezTo>
                  <a:cubicBezTo>
                    <a:pt x="-3171" y="103187"/>
                    <a:pt x="10330" y="133607"/>
                    <a:pt x="35812" y="151307"/>
                  </a:cubicBezTo>
                  <a:cubicBezTo>
                    <a:pt x="37330" y="152268"/>
                    <a:pt x="38272" y="153919"/>
                    <a:pt x="38329" y="155715"/>
                  </a:cubicBezTo>
                  <a:lnTo>
                    <a:pt x="38329" y="199339"/>
                  </a:lnTo>
                  <a:cubicBezTo>
                    <a:pt x="38329" y="209317"/>
                    <a:pt x="46418" y="217405"/>
                    <a:pt x="56395" y="217405"/>
                  </a:cubicBezTo>
                  <a:lnTo>
                    <a:pt x="109872" y="217405"/>
                  </a:lnTo>
                  <a:cubicBezTo>
                    <a:pt x="119850" y="217405"/>
                    <a:pt x="127938" y="209317"/>
                    <a:pt x="127938" y="199339"/>
                  </a:cubicBezTo>
                  <a:lnTo>
                    <a:pt x="127938" y="155980"/>
                  </a:lnTo>
                  <a:cubicBezTo>
                    <a:pt x="127986" y="154049"/>
                    <a:pt x="128988" y="152267"/>
                    <a:pt x="130612" y="151222"/>
                  </a:cubicBezTo>
                  <a:cubicBezTo>
                    <a:pt x="168214" y="125008"/>
                    <a:pt x="177447" y="73275"/>
                    <a:pt x="151233" y="35672"/>
                  </a:cubicBezTo>
                  <a:cubicBezTo>
                    <a:pt x="147544" y="30381"/>
                    <a:pt x="143251" y="25538"/>
                    <a:pt x="138441" y="21241"/>
                  </a:cubicBezTo>
                  <a:close/>
                  <a:moveTo>
                    <a:pt x="57744" y="198038"/>
                  </a:moveTo>
                  <a:lnTo>
                    <a:pt x="57744" y="184970"/>
                  </a:lnTo>
                  <a:lnTo>
                    <a:pt x="108631" y="184970"/>
                  </a:lnTo>
                  <a:lnTo>
                    <a:pt x="108631" y="198014"/>
                  </a:lnTo>
                  <a:close/>
                  <a:moveTo>
                    <a:pt x="119519" y="135384"/>
                  </a:moveTo>
                  <a:cubicBezTo>
                    <a:pt x="112727" y="140066"/>
                    <a:pt x="108646" y="147767"/>
                    <a:pt x="108583" y="156016"/>
                  </a:cubicBezTo>
                  <a:lnTo>
                    <a:pt x="108583" y="169542"/>
                  </a:lnTo>
                  <a:lnTo>
                    <a:pt x="57696" y="169542"/>
                  </a:lnTo>
                  <a:lnTo>
                    <a:pt x="57696" y="155775"/>
                  </a:lnTo>
                  <a:cubicBezTo>
                    <a:pt x="57625" y="147640"/>
                    <a:pt x="53576" y="140054"/>
                    <a:pt x="46856" y="135468"/>
                  </a:cubicBezTo>
                  <a:cubicBezTo>
                    <a:pt x="17965" y="115450"/>
                    <a:pt x="10773" y="75801"/>
                    <a:pt x="30791" y="46911"/>
                  </a:cubicBezTo>
                  <a:cubicBezTo>
                    <a:pt x="41209" y="31876"/>
                    <a:pt x="57593" y="22050"/>
                    <a:pt x="75762" y="19940"/>
                  </a:cubicBezTo>
                  <a:cubicBezTo>
                    <a:pt x="110682" y="15879"/>
                    <a:pt x="142282" y="40896"/>
                    <a:pt x="146343" y="75815"/>
                  </a:cubicBezTo>
                  <a:cubicBezTo>
                    <a:pt x="149050" y="99096"/>
                    <a:pt x="138745" y="121980"/>
                    <a:pt x="119519" y="135384"/>
                  </a:cubicBezTo>
                  <a:close/>
                </a:path>
              </a:pathLst>
            </a:custGeom>
            <a:grpFill/>
            <a:ln w="1203"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BA0B774A-5268-4B4D-9358-7CAC9D778FD8}"/>
                </a:ext>
              </a:extLst>
            </p:cNvPr>
            <p:cNvSpPr/>
            <p:nvPr/>
          </p:nvSpPr>
          <p:spPr>
            <a:xfrm>
              <a:off x="7238097" y="4444747"/>
              <a:ext cx="77083" cy="19271"/>
            </a:xfrm>
            <a:custGeom>
              <a:avLst/>
              <a:gdLst>
                <a:gd name="connsiteX0" fmla="*/ 68014 w 77083"/>
                <a:gd name="connsiteY0" fmla="*/ 114 h 19270"/>
                <a:gd name="connsiteX1" fmla="*/ 9792 w 77083"/>
                <a:gd name="connsiteY1" fmla="*/ 114 h 19270"/>
                <a:gd name="connsiteX2" fmla="*/ 114 w 77083"/>
                <a:gd name="connsiteY2" fmla="*/ 9792 h 19270"/>
                <a:gd name="connsiteX3" fmla="*/ 9792 w 77083"/>
                <a:gd name="connsiteY3" fmla="*/ 19469 h 19270"/>
                <a:gd name="connsiteX4" fmla="*/ 68014 w 77083"/>
                <a:gd name="connsiteY4" fmla="*/ 19469 h 19270"/>
                <a:gd name="connsiteX5" fmla="*/ 77691 w 77083"/>
                <a:gd name="connsiteY5" fmla="*/ 9792 h 19270"/>
                <a:gd name="connsiteX6" fmla="*/ 68014 w 77083"/>
                <a:gd name="connsiteY6" fmla="*/ 114 h 1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83" h="19270">
                  <a:moveTo>
                    <a:pt x="68014" y="114"/>
                  </a:moveTo>
                  <a:lnTo>
                    <a:pt x="9792" y="114"/>
                  </a:lnTo>
                  <a:cubicBezTo>
                    <a:pt x="4447" y="114"/>
                    <a:pt x="114" y="4447"/>
                    <a:pt x="114" y="9792"/>
                  </a:cubicBezTo>
                  <a:cubicBezTo>
                    <a:pt x="114" y="15137"/>
                    <a:pt x="4447" y="19469"/>
                    <a:pt x="9792" y="19469"/>
                  </a:cubicBezTo>
                  <a:lnTo>
                    <a:pt x="68014" y="19469"/>
                  </a:lnTo>
                  <a:cubicBezTo>
                    <a:pt x="73358" y="19469"/>
                    <a:pt x="77691" y="15137"/>
                    <a:pt x="77691" y="9792"/>
                  </a:cubicBezTo>
                  <a:cubicBezTo>
                    <a:pt x="77691" y="4447"/>
                    <a:pt x="73358" y="114"/>
                    <a:pt x="68014" y="114"/>
                  </a:cubicBezTo>
                  <a:close/>
                </a:path>
              </a:pathLst>
            </a:custGeom>
            <a:grpFill/>
            <a:ln w="1203"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6BA97D46-EBB9-44A3-98D2-0AA7B0DE522D}"/>
                </a:ext>
              </a:extLst>
            </p:cNvPr>
            <p:cNvSpPr/>
            <p:nvPr/>
          </p:nvSpPr>
          <p:spPr>
            <a:xfrm>
              <a:off x="7123713" y="4292989"/>
              <a:ext cx="51790" cy="19271"/>
            </a:xfrm>
            <a:custGeom>
              <a:avLst/>
              <a:gdLst>
                <a:gd name="connsiteX0" fmla="*/ 51886 w 51790"/>
                <a:gd name="connsiteY0" fmla="*/ 9750 h 19270"/>
                <a:gd name="connsiteX1" fmla="*/ 42251 w 51790"/>
                <a:gd name="connsiteY1" fmla="*/ 114 h 19270"/>
                <a:gd name="connsiteX2" fmla="*/ 9792 w 51790"/>
                <a:gd name="connsiteY2" fmla="*/ 114 h 19270"/>
                <a:gd name="connsiteX3" fmla="*/ 114 w 51790"/>
                <a:gd name="connsiteY3" fmla="*/ 9792 h 19270"/>
                <a:gd name="connsiteX4" fmla="*/ 9792 w 51790"/>
                <a:gd name="connsiteY4" fmla="*/ 19469 h 19270"/>
                <a:gd name="connsiteX5" fmla="*/ 42203 w 51790"/>
                <a:gd name="connsiteY5" fmla="*/ 19469 h 19270"/>
                <a:gd name="connsiteX6" fmla="*/ 51887 w 51790"/>
                <a:gd name="connsiteY6" fmla="*/ 9882 h 19270"/>
                <a:gd name="connsiteX7" fmla="*/ 51886 w 51790"/>
                <a:gd name="connsiteY7" fmla="*/ 9750 h 1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90" h="19270">
                  <a:moveTo>
                    <a:pt x="51886" y="9750"/>
                  </a:moveTo>
                  <a:cubicBezTo>
                    <a:pt x="51886" y="4428"/>
                    <a:pt x="47572" y="114"/>
                    <a:pt x="42251" y="114"/>
                  </a:cubicBezTo>
                  <a:lnTo>
                    <a:pt x="9792" y="114"/>
                  </a:lnTo>
                  <a:cubicBezTo>
                    <a:pt x="4447" y="114"/>
                    <a:pt x="114" y="4447"/>
                    <a:pt x="114" y="9792"/>
                  </a:cubicBezTo>
                  <a:cubicBezTo>
                    <a:pt x="114" y="15137"/>
                    <a:pt x="4447" y="19469"/>
                    <a:pt x="9792" y="19469"/>
                  </a:cubicBezTo>
                  <a:lnTo>
                    <a:pt x="42203" y="19469"/>
                  </a:lnTo>
                  <a:cubicBezTo>
                    <a:pt x="47524" y="19496"/>
                    <a:pt x="51860" y="15204"/>
                    <a:pt x="51887" y="9882"/>
                  </a:cubicBezTo>
                  <a:cubicBezTo>
                    <a:pt x="51887" y="9838"/>
                    <a:pt x="51887" y="9794"/>
                    <a:pt x="51886" y="9750"/>
                  </a:cubicBezTo>
                  <a:close/>
                </a:path>
              </a:pathLst>
            </a:custGeom>
            <a:grpFill/>
            <a:ln w="1203"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B3AABA66-4996-45F5-BF35-7876287DBF84}"/>
                </a:ext>
              </a:extLst>
            </p:cNvPr>
            <p:cNvSpPr/>
            <p:nvPr/>
          </p:nvSpPr>
          <p:spPr>
            <a:xfrm>
              <a:off x="7381701" y="4292893"/>
              <a:ext cx="51790" cy="19271"/>
            </a:xfrm>
            <a:custGeom>
              <a:avLst/>
              <a:gdLst>
                <a:gd name="connsiteX0" fmla="*/ 42203 w 51790"/>
                <a:gd name="connsiteY0" fmla="*/ 114 h 19270"/>
                <a:gd name="connsiteX1" fmla="*/ 9792 w 51790"/>
                <a:gd name="connsiteY1" fmla="*/ 114 h 19270"/>
                <a:gd name="connsiteX2" fmla="*/ 114 w 51790"/>
                <a:gd name="connsiteY2" fmla="*/ 9792 h 19270"/>
                <a:gd name="connsiteX3" fmla="*/ 9792 w 51790"/>
                <a:gd name="connsiteY3" fmla="*/ 19469 h 19270"/>
                <a:gd name="connsiteX4" fmla="*/ 42203 w 51790"/>
                <a:gd name="connsiteY4" fmla="*/ 19469 h 19270"/>
                <a:gd name="connsiteX5" fmla="*/ 51880 w 51790"/>
                <a:gd name="connsiteY5" fmla="*/ 9792 h 19270"/>
                <a:gd name="connsiteX6" fmla="*/ 42203 w 51790"/>
                <a:gd name="connsiteY6" fmla="*/ 114 h 1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790" h="19270">
                  <a:moveTo>
                    <a:pt x="42203" y="114"/>
                  </a:moveTo>
                  <a:lnTo>
                    <a:pt x="9792" y="114"/>
                  </a:lnTo>
                  <a:cubicBezTo>
                    <a:pt x="4447" y="114"/>
                    <a:pt x="114" y="4447"/>
                    <a:pt x="114" y="9792"/>
                  </a:cubicBezTo>
                  <a:cubicBezTo>
                    <a:pt x="114" y="15137"/>
                    <a:pt x="4447" y="19469"/>
                    <a:pt x="9792" y="19469"/>
                  </a:cubicBezTo>
                  <a:lnTo>
                    <a:pt x="42203" y="19469"/>
                  </a:lnTo>
                  <a:cubicBezTo>
                    <a:pt x="47547" y="19469"/>
                    <a:pt x="51880" y="15137"/>
                    <a:pt x="51880" y="9792"/>
                  </a:cubicBezTo>
                  <a:cubicBezTo>
                    <a:pt x="51880" y="4447"/>
                    <a:pt x="47547" y="114"/>
                    <a:pt x="42203" y="114"/>
                  </a:cubicBezTo>
                  <a:close/>
                </a:path>
              </a:pathLst>
            </a:custGeom>
            <a:grpFill/>
            <a:ln w="1203"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A99BD570-8BBD-4386-8EEA-15BFC15FAD53}"/>
                </a:ext>
              </a:extLst>
            </p:cNvPr>
            <p:cNvSpPr/>
            <p:nvPr/>
          </p:nvSpPr>
          <p:spPr>
            <a:xfrm>
              <a:off x="7268876" y="4147693"/>
              <a:ext cx="19271" cy="51790"/>
            </a:xfrm>
            <a:custGeom>
              <a:avLst/>
              <a:gdLst>
                <a:gd name="connsiteX0" fmla="*/ 9834 w 19270"/>
                <a:gd name="connsiteY0" fmla="*/ 51886 h 51790"/>
                <a:gd name="connsiteX1" fmla="*/ 19469 w 19270"/>
                <a:gd name="connsiteY1" fmla="*/ 42251 h 51790"/>
                <a:gd name="connsiteX2" fmla="*/ 19469 w 19270"/>
                <a:gd name="connsiteY2" fmla="*/ 9792 h 51790"/>
                <a:gd name="connsiteX3" fmla="*/ 9792 w 19270"/>
                <a:gd name="connsiteY3" fmla="*/ 114 h 51790"/>
                <a:gd name="connsiteX4" fmla="*/ 114 w 19270"/>
                <a:gd name="connsiteY4" fmla="*/ 9792 h 51790"/>
                <a:gd name="connsiteX5" fmla="*/ 114 w 19270"/>
                <a:gd name="connsiteY5" fmla="*/ 42203 h 51790"/>
                <a:gd name="connsiteX6" fmla="*/ 9701 w 19270"/>
                <a:gd name="connsiteY6" fmla="*/ 51887 h 51790"/>
                <a:gd name="connsiteX7" fmla="*/ 9834 w 19270"/>
                <a:gd name="connsiteY7" fmla="*/ 51886 h 5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70" h="51790">
                  <a:moveTo>
                    <a:pt x="9834" y="51886"/>
                  </a:moveTo>
                  <a:cubicBezTo>
                    <a:pt x="15155" y="51886"/>
                    <a:pt x="19469" y="47572"/>
                    <a:pt x="19469" y="42251"/>
                  </a:cubicBezTo>
                  <a:lnTo>
                    <a:pt x="19469" y="9792"/>
                  </a:lnTo>
                  <a:cubicBezTo>
                    <a:pt x="19469" y="4447"/>
                    <a:pt x="15137" y="114"/>
                    <a:pt x="9792" y="114"/>
                  </a:cubicBezTo>
                  <a:cubicBezTo>
                    <a:pt x="4447" y="114"/>
                    <a:pt x="114" y="4447"/>
                    <a:pt x="114" y="9792"/>
                  </a:cubicBezTo>
                  <a:lnTo>
                    <a:pt x="114" y="42203"/>
                  </a:lnTo>
                  <a:cubicBezTo>
                    <a:pt x="87" y="47524"/>
                    <a:pt x="4380" y="51860"/>
                    <a:pt x="9701" y="51887"/>
                  </a:cubicBezTo>
                  <a:cubicBezTo>
                    <a:pt x="9745" y="51887"/>
                    <a:pt x="9790" y="51887"/>
                    <a:pt x="9834" y="51886"/>
                  </a:cubicBezTo>
                  <a:close/>
                </a:path>
              </a:pathLst>
            </a:custGeom>
            <a:grpFill/>
            <a:ln w="1203"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BA50E01E-6695-4B22-AC57-B7119F73D5C6}"/>
                </a:ext>
              </a:extLst>
            </p:cNvPr>
            <p:cNvSpPr/>
            <p:nvPr/>
          </p:nvSpPr>
          <p:spPr>
            <a:xfrm>
              <a:off x="7348663" y="4372644"/>
              <a:ext cx="42155" cy="42155"/>
            </a:xfrm>
            <a:custGeom>
              <a:avLst/>
              <a:gdLst>
                <a:gd name="connsiteX0" fmla="*/ 16645 w 42154"/>
                <a:gd name="connsiteY0" fmla="*/ 2950 h 42154"/>
                <a:gd name="connsiteX1" fmla="*/ 2950 w 42154"/>
                <a:gd name="connsiteY1" fmla="*/ 2950 h 42154"/>
                <a:gd name="connsiteX2" fmla="*/ 2950 w 42154"/>
                <a:gd name="connsiteY2" fmla="*/ 16645 h 42154"/>
                <a:gd name="connsiteX3" fmla="*/ 25834 w 42154"/>
                <a:gd name="connsiteY3" fmla="*/ 39529 h 42154"/>
                <a:gd name="connsiteX4" fmla="*/ 39523 w 42154"/>
                <a:gd name="connsiteY4" fmla="*/ 39535 h 42154"/>
                <a:gd name="connsiteX5" fmla="*/ 39529 w 42154"/>
                <a:gd name="connsiteY5" fmla="*/ 25846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54" h="42154">
                  <a:moveTo>
                    <a:pt x="16645" y="2950"/>
                  </a:moveTo>
                  <a:cubicBezTo>
                    <a:pt x="12863" y="-831"/>
                    <a:pt x="6732" y="-831"/>
                    <a:pt x="2950" y="2950"/>
                  </a:cubicBezTo>
                  <a:cubicBezTo>
                    <a:pt x="-831" y="6732"/>
                    <a:pt x="-831" y="12863"/>
                    <a:pt x="2950" y="16645"/>
                  </a:cubicBezTo>
                  <a:lnTo>
                    <a:pt x="25834" y="39529"/>
                  </a:lnTo>
                  <a:cubicBezTo>
                    <a:pt x="29613" y="43310"/>
                    <a:pt x="35741" y="43313"/>
                    <a:pt x="39523" y="39535"/>
                  </a:cubicBezTo>
                  <a:cubicBezTo>
                    <a:pt x="43304" y="35757"/>
                    <a:pt x="43307" y="29628"/>
                    <a:pt x="39529" y="25846"/>
                  </a:cubicBezTo>
                  <a:close/>
                </a:path>
              </a:pathLst>
            </a:custGeom>
            <a:grpFill/>
            <a:ln w="1203"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BC9D1971-A5E5-4046-9600-1E0C1F2E496F}"/>
                </a:ext>
              </a:extLst>
            </p:cNvPr>
            <p:cNvSpPr/>
            <p:nvPr/>
          </p:nvSpPr>
          <p:spPr>
            <a:xfrm>
              <a:off x="7166280" y="4190248"/>
              <a:ext cx="42155" cy="42155"/>
            </a:xfrm>
            <a:custGeom>
              <a:avLst/>
              <a:gdLst>
                <a:gd name="connsiteX0" fmla="*/ 25820 w 42154"/>
                <a:gd name="connsiteY0" fmla="*/ 39526 h 42154"/>
                <a:gd name="connsiteX1" fmla="*/ 39514 w 42154"/>
                <a:gd name="connsiteY1" fmla="*/ 39526 h 42154"/>
                <a:gd name="connsiteX2" fmla="*/ 39514 w 42154"/>
                <a:gd name="connsiteY2" fmla="*/ 25832 h 42154"/>
                <a:gd name="connsiteX3" fmla="*/ 16630 w 42154"/>
                <a:gd name="connsiteY3" fmla="*/ 2948 h 42154"/>
                <a:gd name="connsiteX4" fmla="*/ 2948 w 42154"/>
                <a:gd name="connsiteY4" fmla="*/ 2948 h 42154"/>
                <a:gd name="connsiteX5" fmla="*/ 2948 w 42154"/>
                <a:gd name="connsiteY5" fmla="*/ 16630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54" h="42154">
                  <a:moveTo>
                    <a:pt x="25820" y="39526"/>
                  </a:moveTo>
                  <a:cubicBezTo>
                    <a:pt x="29601" y="43308"/>
                    <a:pt x="35733" y="43308"/>
                    <a:pt x="39514" y="39526"/>
                  </a:cubicBezTo>
                  <a:cubicBezTo>
                    <a:pt x="43296" y="35745"/>
                    <a:pt x="43296" y="29614"/>
                    <a:pt x="39514" y="25832"/>
                  </a:cubicBezTo>
                  <a:lnTo>
                    <a:pt x="16630" y="2948"/>
                  </a:lnTo>
                  <a:cubicBezTo>
                    <a:pt x="12852" y="-830"/>
                    <a:pt x="6726" y="-830"/>
                    <a:pt x="2948" y="2948"/>
                  </a:cubicBezTo>
                  <a:cubicBezTo>
                    <a:pt x="-830" y="6726"/>
                    <a:pt x="-830" y="12852"/>
                    <a:pt x="2948" y="16630"/>
                  </a:cubicBezTo>
                  <a:close/>
                </a:path>
              </a:pathLst>
            </a:custGeom>
            <a:grpFill/>
            <a:ln w="1203"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A71C1A6D-42BC-4F0B-9836-155C7DFC653B}"/>
                </a:ext>
              </a:extLst>
            </p:cNvPr>
            <p:cNvSpPr/>
            <p:nvPr/>
          </p:nvSpPr>
          <p:spPr>
            <a:xfrm>
              <a:off x="7166268" y="4372632"/>
              <a:ext cx="42155" cy="42155"/>
            </a:xfrm>
            <a:custGeom>
              <a:avLst/>
              <a:gdLst>
                <a:gd name="connsiteX0" fmla="*/ 25832 w 42154"/>
                <a:gd name="connsiteY0" fmla="*/ 2962 h 42154"/>
                <a:gd name="connsiteX1" fmla="*/ 2948 w 42154"/>
                <a:gd name="connsiteY1" fmla="*/ 25846 h 42154"/>
                <a:gd name="connsiteX2" fmla="*/ 2948 w 42154"/>
                <a:gd name="connsiteY2" fmla="*/ 39529 h 42154"/>
                <a:gd name="connsiteX3" fmla="*/ 16630 w 42154"/>
                <a:gd name="connsiteY3" fmla="*/ 39529 h 42154"/>
                <a:gd name="connsiteX4" fmla="*/ 39514 w 42154"/>
                <a:gd name="connsiteY4" fmla="*/ 16645 h 42154"/>
                <a:gd name="connsiteX5" fmla="*/ 39514 w 42154"/>
                <a:gd name="connsiteY5" fmla="*/ 2950 h 42154"/>
                <a:gd name="connsiteX6" fmla="*/ 25820 w 42154"/>
                <a:gd name="connsiteY6" fmla="*/ 2950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54" h="42154">
                  <a:moveTo>
                    <a:pt x="25832" y="2962"/>
                  </a:moveTo>
                  <a:lnTo>
                    <a:pt x="2948" y="25846"/>
                  </a:lnTo>
                  <a:cubicBezTo>
                    <a:pt x="-830" y="29625"/>
                    <a:pt x="-830" y="35750"/>
                    <a:pt x="2948" y="39529"/>
                  </a:cubicBezTo>
                  <a:cubicBezTo>
                    <a:pt x="6726" y="43307"/>
                    <a:pt x="12852" y="43307"/>
                    <a:pt x="16630" y="39529"/>
                  </a:cubicBezTo>
                  <a:lnTo>
                    <a:pt x="39514" y="16645"/>
                  </a:lnTo>
                  <a:cubicBezTo>
                    <a:pt x="43296" y="12863"/>
                    <a:pt x="43296" y="6732"/>
                    <a:pt x="39514" y="2950"/>
                  </a:cubicBezTo>
                  <a:cubicBezTo>
                    <a:pt x="35733" y="-831"/>
                    <a:pt x="29601" y="-831"/>
                    <a:pt x="25820" y="2950"/>
                  </a:cubicBezTo>
                  <a:close/>
                </a:path>
              </a:pathLst>
            </a:custGeom>
            <a:grpFill/>
            <a:ln w="1203"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C5AB5C7D-F678-48CC-A38D-7EA986F23DF9}"/>
                </a:ext>
              </a:extLst>
            </p:cNvPr>
            <p:cNvSpPr/>
            <p:nvPr/>
          </p:nvSpPr>
          <p:spPr>
            <a:xfrm>
              <a:off x="7348636" y="4190199"/>
              <a:ext cx="42155" cy="42155"/>
            </a:xfrm>
            <a:custGeom>
              <a:avLst/>
              <a:gdLst>
                <a:gd name="connsiteX0" fmla="*/ 9855 w 42154"/>
                <a:gd name="connsiteY0" fmla="*/ 42406 h 42154"/>
                <a:gd name="connsiteX1" fmla="*/ 16696 w 42154"/>
                <a:gd name="connsiteY1" fmla="*/ 39576 h 42154"/>
                <a:gd name="connsiteX2" fmla="*/ 39580 w 42154"/>
                <a:gd name="connsiteY2" fmla="*/ 16692 h 42154"/>
                <a:gd name="connsiteX3" fmla="*/ 39616 w 42154"/>
                <a:gd name="connsiteY3" fmla="*/ 2973 h 42154"/>
                <a:gd name="connsiteX4" fmla="*/ 25898 w 42154"/>
                <a:gd name="connsiteY4" fmla="*/ 2937 h 42154"/>
                <a:gd name="connsiteX5" fmla="*/ 3014 w 42154"/>
                <a:gd name="connsiteY5" fmla="*/ 25821 h 42154"/>
                <a:gd name="connsiteX6" fmla="*/ 2859 w 42154"/>
                <a:gd name="connsiteY6" fmla="*/ 39447 h 42154"/>
                <a:gd name="connsiteX7" fmla="*/ 9867 w 42154"/>
                <a:gd name="connsiteY7" fmla="*/ 42346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54" h="42154">
                  <a:moveTo>
                    <a:pt x="9855" y="42406"/>
                  </a:moveTo>
                  <a:cubicBezTo>
                    <a:pt x="12421" y="42412"/>
                    <a:pt x="14884" y="41393"/>
                    <a:pt x="16696" y="39576"/>
                  </a:cubicBezTo>
                  <a:lnTo>
                    <a:pt x="39580" y="16692"/>
                  </a:lnTo>
                  <a:cubicBezTo>
                    <a:pt x="43379" y="12914"/>
                    <a:pt x="43395" y="6772"/>
                    <a:pt x="39616" y="2973"/>
                  </a:cubicBezTo>
                  <a:cubicBezTo>
                    <a:pt x="35838" y="-825"/>
                    <a:pt x="29696" y="-841"/>
                    <a:pt x="25898" y="2937"/>
                  </a:cubicBezTo>
                  <a:lnTo>
                    <a:pt x="3014" y="25821"/>
                  </a:lnTo>
                  <a:cubicBezTo>
                    <a:pt x="-791" y="29541"/>
                    <a:pt x="-860" y="35642"/>
                    <a:pt x="2859" y="39447"/>
                  </a:cubicBezTo>
                  <a:cubicBezTo>
                    <a:pt x="4701" y="41331"/>
                    <a:pt x="7233" y="42378"/>
                    <a:pt x="9867" y="42346"/>
                  </a:cubicBezTo>
                  <a:close/>
                </a:path>
              </a:pathLst>
            </a:custGeom>
            <a:grpFill/>
            <a:ln w="1203" cap="flat">
              <a:noFill/>
              <a:prstDash val="solid"/>
              <a:miter/>
            </a:ln>
          </p:spPr>
          <p:txBody>
            <a:bodyPr rtlCol="0" anchor="ctr"/>
            <a:lstStyle/>
            <a:p>
              <a:endParaRPr lang="en-AU"/>
            </a:p>
          </p:txBody>
        </p:sp>
      </p:grpSp>
      <p:grpSp>
        <p:nvGrpSpPr>
          <p:cNvPr id="5" name="Group 4">
            <a:extLst>
              <a:ext uri="{FF2B5EF4-FFF2-40B4-BE49-F238E27FC236}">
                <a16:creationId xmlns:a16="http://schemas.microsoft.com/office/drawing/2014/main" id="{178BCAFD-18A4-41AD-8109-14C4357510E4}"/>
              </a:ext>
            </a:extLst>
          </p:cNvPr>
          <p:cNvGrpSpPr/>
          <p:nvPr/>
        </p:nvGrpSpPr>
        <p:grpSpPr>
          <a:xfrm>
            <a:off x="4754680" y="1262408"/>
            <a:ext cx="6603560" cy="1442880"/>
            <a:chOff x="4419131" y="1238121"/>
            <a:chExt cx="6603560" cy="1442880"/>
          </a:xfrm>
        </p:grpSpPr>
        <p:sp>
          <p:nvSpPr>
            <p:cNvPr id="46" name="Freeform: Shape 3">
              <a:extLst>
                <a:ext uri="{FF2B5EF4-FFF2-40B4-BE49-F238E27FC236}">
                  <a16:creationId xmlns:a16="http://schemas.microsoft.com/office/drawing/2014/main" id="{536A1EB4-918A-4C10-88AC-A0A2FA588BD1}"/>
                </a:ext>
              </a:extLst>
            </p:cNvPr>
            <p:cNvSpPr>
              <a:spLocks noChangeAspect="1"/>
            </p:cNvSpPr>
            <p:nvPr/>
          </p:nvSpPr>
          <p:spPr>
            <a:xfrm>
              <a:off x="4419131" y="1238121"/>
              <a:ext cx="324000" cy="32400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5DBCB"/>
            </a:solidFill>
            <a:ln w="9525" cap="flat">
              <a:noFill/>
              <a:prstDash val="solid"/>
              <a:miter/>
            </a:ln>
          </p:spPr>
          <p:txBody>
            <a:bodyPr rtlCol="0" anchor="ctr"/>
            <a:lstStyle/>
            <a:p>
              <a:endParaRPr lang="en-AU"/>
            </a:p>
          </p:txBody>
        </p:sp>
        <p:sp>
          <p:nvSpPr>
            <p:cNvPr id="47" name="Freeform: Shape 5">
              <a:extLst>
                <a:ext uri="{FF2B5EF4-FFF2-40B4-BE49-F238E27FC236}">
                  <a16:creationId xmlns:a16="http://schemas.microsoft.com/office/drawing/2014/main" id="{CA79E51F-E7F9-4840-82D6-B6E2C424A09F}"/>
                </a:ext>
              </a:extLst>
            </p:cNvPr>
            <p:cNvSpPr>
              <a:spLocks noChangeAspect="1"/>
            </p:cNvSpPr>
            <p:nvPr/>
          </p:nvSpPr>
          <p:spPr>
            <a:xfrm>
              <a:off x="10770691" y="2429001"/>
              <a:ext cx="252000" cy="252000"/>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rgbClr val="E5DBCB"/>
            </a:solidFill>
            <a:ln w="9525" cap="flat">
              <a:noFill/>
              <a:prstDash val="solid"/>
              <a:miter/>
            </a:ln>
          </p:spPr>
          <p:txBody>
            <a:bodyPr rtlCol="0" anchor="ctr"/>
            <a:lstStyle/>
            <a:p>
              <a:endParaRPr lang="en-AU"/>
            </a:p>
          </p:txBody>
        </p:sp>
      </p:grpSp>
      <p:pic>
        <p:nvPicPr>
          <p:cNvPr id="2" name="Picture 1">
            <a:extLst>
              <a:ext uri="{FF2B5EF4-FFF2-40B4-BE49-F238E27FC236}">
                <a16:creationId xmlns:a16="http://schemas.microsoft.com/office/drawing/2014/main" id="{989A5A72-CC70-4408-99A4-782B86DC24E4}"/>
              </a:ext>
            </a:extLst>
          </p:cNvPr>
          <p:cNvPicPr>
            <a:picLocks noChangeAspect="1"/>
          </p:cNvPicPr>
          <p:nvPr/>
        </p:nvPicPr>
        <p:blipFill>
          <a:blip r:embed="rId3"/>
          <a:stretch>
            <a:fillRect/>
          </a:stretch>
        </p:blipFill>
        <p:spPr>
          <a:xfrm>
            <a:off x="5174318" y="1545784"/>
            <a:ext cx="5931922" cy="1152244"/>
          </a:xfrm>
          <a:prstGeom prst="rect">
            <a:avLst/>
          </a:prstGeom>
        </p:spPr>
      </p:pic>
    </p:spTree>
    <p:extLst>
      <p:ext uri="{BB962C8B-B14F-4D97-AF65-F5344CB8AC3E}">
        <p14:creationId xmlns:p14="http://schemas.microsoft.com/office/powerpoint/2010/main" val="32433490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B9F8B36-AB9E-0644-8E9B-E4C7664933FA}"/>
              </a:ext>
            </a:extLst>
          </p:cNvPr>
          <p:cNvSpPr>
            <a:spLocks noGrp="1"/>
          </p:cNvSpPr>
          <p:nvPr>
            <p:ph type="body" sz="quarter" idx="10"/>
          </p:nvPr>
        </p:nvSpPr>
        <p:spPr/>
        <p:txBody>
          <a:bodyPr lIns="91440" tIns="45720" rIns="91440" bIns="45720" numCol="1" spcCol="288000" anchor="t"/>
          <a:lstStyle/>
          <a:p>
            <a:endParaRPr lang="en-AU" b="1" dirty="0"/>
          </a:p>
          <a:p>
            <a:endParaRPr lang="en-AU" b="1" dirty="0"/>
          </a:p>
          <a:p>
            <a:endParaRPr lang="en-AU" b="1" dirty="0"/>
          </a:p>
          <a:p>
            <a:endParaRPr lang="en-AU" b="1" dirty="0"/>
          </a:p>
          <a:p>
            <a:endParaRPr lang="en-AU" b="1" dirty="0"/>
          </a:p>
          <a:p>
            <a:endParaRPr lang="en-AU" b="1" dirty="0"/>
          </a:p>
          <a:p>
            <a:endParaRPr lang="en-AU" b="1" dirty="0"/>
          </a:p>
          <a:p>
            <a:endParaRPr lang="en-AU" b="1" dirty="0"/>
          </a:p>
          <a:p>
            <a:endParaRPr lang="en-AU" b="1" dirty="0"/>
          </a:p>
          <a:p>
            <a:endParaRPr lang="en-AU" b="1" dirty="0"/>
          </a:p>
        </p:txBody>
      </p:sp>
      <p:graphicFrame>
        <p:nvGraphicFramePr>
          <p:cNvPr id="2" name="Table 1">
            <a:extLst>
              <a:ext uri="{FF2B5EF4-FFF2-40B4-BE49-F238E27FC236}">
                <a16:creationId xmlns:a16="http://schemas.microsoft.com/office/drawing/2014/main" id="{99FD9B21-13EF-4260-B5ED-79587EAC3208}"/>
              </a:ext>
            </a:extLst>
          </p:cNvPr>
          <p:cNvGraphicFramePr>
            <a:graphicFrameLocks noGrp="1"/>
          </p:cNvGraphicFramePr>
          <p:nvPr>
            <p:extLst>
              <p:ext uri="{D42A27DB-BD31-4B8C-83A1-F6EECF244321}">
                <p14:modId xmlns:p14="http://schemas.microsoft.com/office/powerpoint/2010/main" val="2262196798"/>
              </p:ext>
            </p:extLst>
          </p:nvPr>
        </p:nvGraphicFramePr>
        <p:xfrm>
          <a:off x="352360" y="2469111"/>
          <a:ext cx="11471048" cy="3318343"/>
        </p:xfrm>
        <a:graphic>
          <a:graphicData uri="http://schemas.openxmlformats.org/drawingml/2006/table">
            <a:tbl>
              <a:tblPr firstRow="1" firstCol="1" bandRow="1"/>
              <a:tblGrid>
                <a:gridCol w="1433881">
                  <a:extLst>
                    <a:ext uri="{9D8B030D-6E8A-4147-A177-3AD203B41FA5}">
                      <a16:colId xmlns:a16="http://schemas.microsoft.com/office/drawing/2014/main" val="1980643247"/>
                    </a:ext>
                  </a:extLst>
                </a:gridCol>
                <a:gridCol w="1433881">
                  <a:extLst>
                    <a:ext uri="{9D8B030D-6E8A-4147-A177-3AD203B41FA5}">
                      <a16:colId xmlns:a16="http://schemas.microsoft.com/office/drawing/2014/main" val="1333237745"/>
                    </a:ext>
                  </a:extLst>
                </a:gridCol>
                <a:gridCol w="1433881">
                  <a:extLst>
                    <a:ext uri="{9D8B030D-6E8A-4147-A177-3AD203B41FA5}">
                      <a16:colId xmlns:a16="http://schemas.microsoft.com/office/drawing/2014/main" val="4178794297"/>
                    </a:ext>
                  </a:extLst>
                </a:gridCol>
                <a:gridCol w="1433881">
                  <a:extLst>
                    <a:ext uri="{9D8B030D-6E8A-4147-A177-3AD203B41FA5}">
                      <a16:colId xmlns:a16="http://schemas.microsoft.com/office/drawing/2014/main" val="2670641619"/>
                    </a:ext>
                  </a:extLst>
                </a:gridCol>
                <a:gridCol w="1433881">
                  <a:extLst>
                    <a:ext uri="{9D8B030D-6E8A-4147-A177-3AD203B41FA5}">
                      <a16:colId xmlns:a16="http://schemas.microsoft.com/office/drawing/2014/main" val="3685083382"/>
                    </a:ext>
                  </a:extLst>
                </a:gridCol>
                <a:gridCol w="1433881">
                  <a:extLst>
                    <a:ext uri="{9D8B030D-6E8A-4147-A177-3AD203B41FA5}">
                      <a16:colId xmlns:a16="http://schemas.microsoft.com/office/drawing/2014/main" val="1933816025"/>
                    </a:ext>
                  </a:extLst>
                </a:gridCol>
                <a:gridCol w="1433881">
                  <a:extLst>
                    <a:ext uri="{9D8B030D-6E8A-4147-A177-3AD203B41FA5}">
                      <a16:colId xmlns:a16="http://schemas.microsoft.com/office/drawing/2014/main" val="580158030"/>
                    </a:ext>
                  </a:extLst>
                </a:gridCol>
                <a:gridCol w="1433881">
                  <a:extLst>
                    <a:ext uri="{9D8B030D-6E8A-4147-A177-3AD203B41FA5}">
                      <a16:colId xmlns:a16="http://schemas.microsoft.com/office/drawing/2014/main" val="2687820378"/>
                    </a:ext>
                  </a:extLst>
                </a:gridCol>
              </a:tblGrid>
              <a:tr h="474049">
                <a:tc>
                  <a:txBody>
                    <a:bodyPr/>
                    <a:lstStyle/>
                    <a:p>
                      <a:pPr>
                        <a:lnSpc>
                          <a:spcPct val="107000"/>
                        </a:lnSpc>
                        <a:spcAft>
                          <a:spcPts val="0"/>
                        </a:spcAft>
                      </a:pPr>
                      <a:endParaRPr lang="en-AU" sz="1100" dirty="0">
                        <a:solidFill>
                          <a:srgbClr val="414042"/>
                        </a:solidFill>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1100"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rPr>
                        <a:t>Spirituality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1100"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rPr>
                        <a:t>Water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1100"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rPr>
                        <a:t>Waste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1100"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rPr>
                        <a:t>Transport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1100"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rPr>
                        <a:t>Biodiversity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1100"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rPr>
                        <a:t>Food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rPr>
                        <a:t>Energy</a:t>
                      </a:r>
                      <a:endParaRPr lang="en-AU" sz="1100"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3666485"/>
                  </a:ext>
                </a:extLst>
              </a:tr>
              <a:tr h="474049">
                <a:tc>
                  <a:txBody>
                    <a:bodyPr/>
                    <a:lstStyle/>
                    <a:p>
                      <a:pPr>
                        <a:lnSpc>
                          <a:spcPct val="107000"/>
                        </a:lnSpc>
                        <a:spcAft>
                          <a:spcPts val="0"/>
                        </a:spcAft>
                      </a:pPr>
                      <a:r>
                        <a:rPr lang="en-AU" sz="1100"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rPr>
                        <a:t>Individual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solidFill>
                          <a:srgbClr val="414042"/>
                        </a:solidFill>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solidFill>
                          <a:srgbClr val="414042"/>
                        </a:solidFill>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solidFill>
                          <a:srgbClr val="414042"/>
                        </a:solidFill>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solidFill>
                          <a:srgbClr val="414042"/>
                        </a:solidFill>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solidFill>
                          <a:srgbClr val="414042"/>
                        </a:solidFill>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1100"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2324664"/>
                  </a:ext>
                </a:extLst>
              </a:tr>
              <a:tr h="474049">
                <a:tc>
                  <a:txBody>
                    <a:bodyPr/>
                    <a:lstStyle/>
                    <a:p>
                      <a:pPr>
                        <a:lnSpc>
                          <a:spcPct val="107000"/>
                        </a:lnSpc>
                        <a:spcAft>
                          <a:spcPts val="0"/>
                        </a:spcAft>
                      </a:pPr>
                      <a:r>
                        <a:rPr lang="en-AU" sz="1100"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rPr>
                        <a:t>Class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solidFill>
                          <a:srgbClr val="414042"/>
                        </a:solidFill>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solidFill>
                          <a:srgbClr val="414042"/>
                        </a:solidFill>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solidFill>
                          <a:srgbClr val="414042"/>
                        </a:solidFill>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solidFill>
                          <a:srgbClr val="414042"/>
                        </a:solidFill>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solidFill>
                          <a:srgbClr val="414042"/>
                        </a:solidFill>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solidFill>
                          <a:srgbClr val="414042"/>
                        </a:solidFill>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2232608"/>
                  </a:ext>
                </a:extLst>
              </a:tr>
              <a:tr h="474049">
                <a:tc>
                  <a:txBody>
                    <a:bodyPr/>
                    <a:lstStyle/>
                    <a:p>
                      <a:pPr>
                        <a:lnSpc>
                          <a:spcPct val="107000"/>
                        </a:lnSpc>
                        <a:spcAft>
                          <a:spcPts val="0"/>
                        </a:spcAft>
                      </a:pPr>
                      <a:r>
                        <a:rPr lang="en-AU" sz="1100"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rPr>
                        <a:t>School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solidFill>
                          <a:srgbClr val="414042"/>
                        </a:solidFill>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solidFill>
                          <a:srgbClr val="414042"/>
                        </a:solidFill>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1100" dirty="0">
                          <a:solidFill>
                            <a:srgbClr val="414042"/>
                          </a:solidFill>
                          <a:effectLst/>
                          <a:latin typeface="Calibri"/>
                          <a:ea typeface="Calibri" panose="020F0502020204030204" pitchFamily="34" charset="0"/>
                          <a:cs typeface="Times New Roman"/>
                        </a:rPr>
                        <a:t> </a:t>
                      </a:r>
                      <a:endParaRPr lang="en-AU" sz="1100"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solidFill>
                          <a:srgbClr val="414042"/>
                        </a:solidFill>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solidFill>
                          <a:srgbClr val="414042"/>
                        </a:solidFill>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solidFill>
                          <a:srgbClr val="414042"/>
                        </a:solidFill>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7978125"/>
                  </a:ext>
                </a:extLst>
              </a:tr>
              <a:tr h="474049">
                <a:tc>
                  <a:txBody>
                    <a:bodyPr/>
                    <a:lstStyle/>
                    <a:p>
                      <a:pPr>
                        <a:lnSpc>
                          <a:spcPct val="107000"/>
                        </a:lnSpc>
                        <a:spcAft>
                          <a:spcPts val="0"/>
                        </a:spcAft>
                      </a:pPr>
                      <a:r>
                        <a:rPr lang="en-AU" sz="1100"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rPr>
                        <a:t>Family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solidFill>
                          <a:srgbClr val="414042"/>
                        </a:solidFill>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solidFill>
                          <a:srgbClr val="414042"/>
                        </a:solidFill>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solidFill>
                          <a:srgbClr val="414042"/>
                        </a:solidFill>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1100"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solidFill>
                          <a:srgbClr val="414042"/>
                        </a:solidFill>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1100" dirty="0">
                          <a:solidFill>
                            <a:srgbClr val="414042"/>
                          </a:solidFill>
                          <a:effectLst/>
                          <a:latin typeface="Calibri"/>
                          <a:ea typeface="Calibri" panose="020F0502020204030204" pitchFamily="34" charset="0"/>
                          <a:cs typeface="Times New Roman"/>
                        </a:rPr>
                        <a:t> Less meat</a:t>
                      </a:r>
                      <a:endParaRPr lang="en-AU" sz="1100" dirty="0">
                        <a:solidFill>
                          <a:srgbClr val="414042"/>
                        </a:solidFill>
                        <a:effectLst/>
                        <a:latin typeface="Calibri"/>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428584"/>
                  </a:ext>
                </a:extLst>
              </a:tr>
              <a:tr h="474049">
                <a:tc>
                  <a:txBody>
                    <a:bodyPr/>
                    <a:lstStyle/>
                    <a:p>
                      <a:pPr>
                        <a:lnSpc>
                          <a:spcPct val="107000"/>
                        </a:lnSpc>
                        <a:spcAft>
                          <a:spcPts val="0"/>
                        </a:spcAft>
                      </a:pPr>
                      <a:r>
                        <a:rPr lang="en-AU" sz="1100"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rPr>
                        <a:t>Church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solidFill>
                          <a:srgbClr val="414042"/>
                        </a:solidFill>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solidFill>
                          <a:srgbClr val="414042"/>
                        </a:solidFill>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1100" dirty="0">
                          <a:solidFill>
                            <a:srgbClr val="414042"/>
                          </a:solidFill>
                          <a:effectLst/>
                          <a:latin typeface="Calibri"/>
                          <a:ea typeface="Calibri" panose="020F0502020204030204" pitchFamily="34" charset="0"/>
                          <a:cs typeface="Times New Roman"/>
                        </a:rPr>
                        <a:t>Compost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solidFill>
                          <a:srgbClr val="414042"/>
                        </a:solidFill>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solidFill>
                          <a:srgbClr val="414042"/>
                        </a:solidFill>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solidFill>
                          <a:srgbClr val="414042"/>
                        </a:solidFill>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8567822"/>
                  </a:ext>
                </a:extLst>
              </a:tr>
              <a:tr h="474049">
                <a:tc>
                  <a:txBody>
                    <a:bodyPr/>
                    <a:lstStyle/>
                    <a:p>
                      <a:pPr>
                        <a:lnSpc>
                          <a:spcPct val="107000"/>
                        </a:lnSpc>
                        <a:spcAft>
                          <a:spcPts val="0"/>
                        </a:spcAft>
                      </a:pPr>
                      <a:r>
                        <a:rPr lang="en-AU" sz="1100"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rPr>
                        <a:t>Diocese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solidFill>
                          <a:srgbClr val="414042"/>
                        </a:solidFill>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solidFill>
                          <a:srgbClr val="414042"/>
                        </a:solidFill>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solidFill>
                          <a:srgbClr val="414042"/>
                        </a:solidFill>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solidFill>
                          <a:srgbClr val="414042"/>
                        </a:solidFill>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solidFill>
                          <a:srgbClr val="414042"/>
                        </a:solidFill>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1100"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AU" sz="1100"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0663774"/>
                  </a:ext>
                </a:extLst>
              </a:tr>
            </a:tbl>
          </a:graphicData>
        </a:graphic>
      </p:graphicFrame>
      <p:sp>
        <p:nvSpPr>
          <p:cNvPr id="3" name="Rectangle 2"/>
          <p:cNvSpPr/>
          <p:nvPr/>
        </p:nvSpPr>
        <p:spPr>
          <a:xfrm>
            <a:off x="349445" y="1455455"/>
            <a:ext cx="11473960" cy="584775"/>
          </a:xfrm>
          <a:prstGeom prst="rect">
            <a:avLst/>
          </a:prstGeom>
        </p:spPr>
        <p:txBody>
          <a:bodyPr wrap="square">
            <a:spAutoFit/>
          </a:bodyPr>
          <a:lstStyle/>
          <a:p>
            <a:r>
              <a:rPr lang="en-AU" sz="1600" b="1" dirty="0">
                <a:solidFill>
                  <a:srgbClr val="414042"/>
                </a:solidFill>
              </a:rPr>
              <a:t>Choose a number of suggested actions to implement and make them a reality. </a:t>
            </a:r>
          </a:p>
          <a:p>
            <a:r>
              <a:rPr lang="en-AU" sz="1600" dirty="0">
                <a:solidFill>
                  <a:srgbClr val="414042"/>
                </a:solidFill>
              </a:rPr>
              <a:t>You may want to use the </a:t>
            </a:r>
            <a:r>
              <a:rPr lang="en-AU" sz="1600" dirty="0">
                <a:hlinkClick r:id="rId3"/>
              </a:rPr>
              <a:t>social justice action planner template</a:t>
            </a:r>
            <a:endParaRPr lang="en-US" sz="1600" dirty="0"/>
          </a:p>
        </p:txBody>
      </p:sp>
      <p:sp>
        <p:nvSpPr>
          <p:cNvPr id="6" name="Title 6">
            <a:extLst>
              <a:ext uri="{FF2B5EF4-FFF2-40B4-BE49-F238E27FC236}">
                <a16:creationId xmlns:a16="http://schemas.microsoft.com/office/drawing/2014/main" id="{4ADF5C54-1506-4EA3-B2E6-B7A6D21FA0F3}"/>
              </a:ext>
            </a:extLst>
          </p:cNvPr>
          <p:cNvSpPr txBox="1">
            <a:spLocks/>
          </p:cNvSpPr>
          <p:nvPr/>
        </p:nvSpPr>
        <p:spPr>
          <a:xfrm>
            <a:off x="349445" y="340304"/>
            <a:ext cx="9090726" cy="792088"/>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200" b="1" i="0" kern="1200" cap="all" normalizeH="0" baseline="0">
                <a:solidFill>
                  <a:srgbClr val="762000"/>
                </a:solidFill>
                <a:latin typeface="Arial"/>
                <a:ea typeface="+mj-ea"/>
                <a:cs typeface="Arial"/>
              </a:defRPr>
            </a:lvl1pPr>
          </a:lstStyle>
          <a:p>
            <a:r>
              <a:rPr lang="en-US" dirty="0"/>
              <a:t>“LITTLE DAILY ACTIONS”</a:t>
            </a:r>
            <a:r>
              <a:rPr lang="en-US" dirty="0">
                <a:solidFill>
                  <a:srgbClr val="E7E6E6"/>
                </a:solidFill>
              </a:rPr>
              <a:t> </a:t>
            </a:r>
          </a:p>
        </p:txBody>
      </p:sp>
    </p:spTree>
    <p:extLst>
      <p:ext uri="{BB962C8B-B14F-4D97-AF65-F5344CB8AC3E}">
        <p14:creationId xmlns:p14="http://schemas.microsoft.com/office/powerpoint/2010/main" val="31615747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4065F-30C9-4D79-806B-79E1455CCCCA}"/>
              </a:ext>
            </a:extLst>
          </p:cNvPr>
          <p:cNvSpPr>
            <a:spLocks noGrp="1"/>
          </p:cNvSpPr>
          <p:nvPr>
            <p:ph type="title"/>
          </p:nvPr>
        </p:nvSpPr>
        <p:spPr/>
        <p:txBody>
          <a:bodyPr/>
          <a:lstStyle/>
          <a:p>
            <a:r>
              <a:rPr lang="en-US" dirty="0">
                <a:solidFill>
                  <a:srgbClr val="762000"/>
                </a:solidFill>
              </a:rPr>
              <a:t>PLAY YOUR PART</a:t>
            </a:r>
          </a:p>
        </p:txBody>
      </p:sp>
      <p:grpSp>
        <p:nvGrpSpPr>
          <p:cNvPr id="7" name="Group 6">
            <a:extLst>
              <a:ext uri="{FF2B5EF4-FFF2-40B4-BE49-F238E27FC236}">
                <a16:creationId xmlns:a16="http://schemas.microsoft.com/office/drawing/2014/main" id="{B6EF2FD1-CBA2-4B21-92B1-F9CDF75A9189}"/>
              </a:ext>
            </a:extLst>
          </p:cNvPr>
          <p:cNvGrpSpPr/>
          <p:nvPr/>
        </p:nvGrpSpPr>
        <p:grpSpPr>
          <a:xfrm>
            <a:off x="7561941" y="1498520"/>
            <a:ext cx="4321627" cy="4125600"/>
            <a:chOff x="7772405" y="1661098"/>
            <a:chExt cx="4321627" cy="4125600"/>
          </a:xfrm>
        </p:grpSpPr>
        <p:sp>
          <p:nvSpPr>
            <p:cNvPr id="37" name="Round Diagonal Corner Rectangle 1">
              <a:extLst>
                <a:ext uri="{FF2B5EF4-FFF2-40B4-BE49-F238E27FC236}">
                  <a16:creationId xmlns:a16="http://schemas.microsoft.com/office/drawing/2014/main" id="{34BC4277-3D3C-470F-9B8D-4115B9EF629E}"/>
                </a:ext>
              </a:extLst>
            </p:cNvPr>
            <p:cNvSpPr>
              <a:spLocks/>
            </p:cNvSpPr>
            <p:nvPr/>
          </p:nvSpPr>
          <p:spPr>
            <a:xfrm rot="16200000">
              <a:off x="7870419" y="1563084"/>
              <a:ext cx="4125600" cy="4321627"/>
            </a:xfrm>
            <a:prstGeom prst="round2DiagRect">
              <a:avLst/>
            </a:prstGeom>
            <a:solidFill>
              <a:srgbClr val="0048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9" name="Freeform: Shape 5">
              <a:extLst>
                <a:ext uri="{FF2B5EF4-FFF2-40B4-BE49-F238E27FC236}">
                  <a16:creationId xmlns:a16="http://schemas.microsoft.com/office/drawing/2014/main" id="{45583231-967B-4C69-8DD6-C4DFB055BDFD}"/>
                </a:ext>
              </a:extLst>
            </p:cNvPr>
            <p:cNvSpPr>
              <a:spLocks noChangeAspect="1"/>
            </p:cNvSpPr>
            <p:nvPr/>
          </p:nvSpPr>
          <p:spPr>
            <a:xfrm>
              <a:off x="11433871" y="5070902"/>
              <a:ext cx="233353" cy="252000"/>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chemeClr val="accent4"/>
            </a:solidFill>
            <a:ln w="9525" cap="flat">
              <a:noFill/>
              <a:prstDash val="solid"/>
              <a:miter/>
            </a:ln>
          </p:spPr>
          <p:txBody>
            <a:bodyPr rtlCol="0" anchor="ctr"/>
            <a:lstStyle/>
            <a:p>
              <a:endParaRPr lang="en-AU"/>
            </a:p>
          </p:txBody>
        </p:sp>
        <p:sp>
          <p:nvSpPr>
            <p:cNvPr id="40" name="Freeform: Shape 3">
              <a:extLst>
                <a:ext uri="{FF2B5EF4-FFF2-40B4-BE49-F238E27FC236}">
                  <a16:creationId xmlns:a16="http://schemas.microsoft.com/office/drawing/2014/main" id="{F28B91CB-1AB8-4890-96A7-F70FBF626BE4}"/>
                </a:ext>
              </a:extLst>
            </p:cNvPr>
            <p:cNvSpPr>
              <a:spLocks noChangeAspect="1"/>
            </p:cNvSpPr>
            <p:nvPr/>
          </p:nvSpPr>
          <p:spPr>
            <a:xfrm>
              <a:off x="8217845" y="2138099"/>
              <a:ext cx="300026" cy="32400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5DBCB"/>
            </a:solidFill>
            <a:ln w="9525" cap="flat">
              <a:noFill/>
              <a:prstDash val="solid"/>
              <a:miter/>
            </a:ln>
          </p:spPr>
          <p:txBody>
            <a:bodyPr rtlCol="0" anchor="ctr"/>
            <a:lstStyle/>
            <a:p>
              <a:endParaRPr lang="en-AU"/>
            </a:p>
          </p:txBody>
        </p:sp>
      </p:grpSp>
      <p:sp>
        <p:nvSpPr>
          <p:cNvPr id="42" name="Round Diagonal Corner Rectangle 5">
            <a:extLst>
              <a:ext uri="{FF2B5EF4-FFF2-40B4-BE49-F238E27FC236}">
                <a16:creationId xmlns:a16="http://schemas.microsoft.com/office/drawing/2014/main" id="{310FC063-6A81-4DD2-B9E6-2DEC88EB3389}"/>
              </a:ext>
            </a:extLst>
          </p:cNvPr>
          <p:cNvSpPr/>
          <p:nvPr/>
        </p:nvSpPr>
        <p:spPr>
          <a:xfrm>
            <a:off x="425301" y="1498520"/>
            <a:ext cx="6840000" cy="4445080"/>
          </a:xfrm>
          <a:prstGeom prst="round2DiagRect">
            <a:avLst/>
          </a:prstGeom>
          <a:noFill/>
          <a:ln w="508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950" b="1" dirty="0">
              <a:solidFill>
                <a:srgbClr val="0C244C"/>
              </a:solidFill>
              <a:latin typeface="Arial" panose="020B0604020202020204" pitchFamily="34" charset="0"/>
              <a:ea typeface="Roboto" pitchFamily="2" charset="0"/>
            </a:endParaRPr>
          </a:p>
        </p:txBody>
      </p:sp>
      <p:sp>
        <p:nvSpPr>
          <p:cNvPr id="26" name="Text Placeholder 2">
            <a:extLst>
              <a:ext uri="{FF2B5EF4-FFF2-40B4-BE49-F238E27FC236}">
                <a16:creationId xmlns:a16="http://schemas.microsoft.com/office/drawing/2014/main" id="{3DF6ADD0-A273-4566-A064-C809212B8859}"/>
              </a:ext>
            </a:extLst>
          </p:cNvPr>
          <p:cNvSpPr>
            <a:spLocks noGrp="1"/>
          </p:cNvSpPr>
          <p:nvPr>
            <p:ph type="body" sz="quarter" idx="10"/>
          </p:nvPr>
        </p:nvSpPr>
        <p:spPr>
          <a:xfrm>
            <a:off x="667511" y="1786062"/>
            <a:ext cx="6363357" cy="4022519"/>
          </a:xfrm>
        </p:spPr>
        <p:txBody>
          <a:bodyPr lIns="91440" tIns="45720" rIns="91440" bIns="45720" numCol="1" spcCol="180000" anchor="t"/>
          <a:lstStyle/>
          <a:p>
            <a:pPr algn="ctr"/>
            <a:r>
              <a:rPr lang="en-AU" sz="1600" b="1" dirty="0">
                <a:solidFill>
                  <a:srgbClr val="414042"/>
                </a:solidFill>
              </a:rPr>
              <a:t>ACT</a:t>
            </a:r>
          </a:p>
          <a:p>
            <a:endParaRPr lang="en-AU" sz="500" dirty="0">
              <a:solidFill>
                <a:srgbClr val="414042"/>
              </a:solidFill>
            </a:endParaRPr>
          </a:p>
          <a:p>
            <a:r>
              <a:rPr lang="en-AU" sz="1600" dirty="0">
                <a:solidFill>
                  <a:srgbClr val="414042"/>
                </a:solidFill>
              </a:rPr>
              <a:t>Whatever age, we can all play our part! Here are some ideas to get you started:  </a:t>
            </a:r>
          </a:p>
          <a:p>
            <a:endParaRPr lang="en-AU" sz="500" dirty="0">
              <a:solidFill>
                <a:srgbClr val="414042"/>
              </a:solidFill>
            </a:endParaRPr>
          </a:p>
          <a:p>
            <a:pPr marL="285750" indent="-285750">
              <a:buClr>
                <a:srgbClr val="414042"/>
              </a:buClr>
              <a:buFont typeface="Arial" panose="020B0604020202020204" pitchFamily="34" charset="0"/>
              <a:buChar char="•"/>
            </a:pPr>
            <a:r>
              <a:rPr lang="en-AU" sz="1600" b="1" dirty="0">
                <a:solidFill>
                  <a:srgbClr val="414042"/>
                </a:solidFill>
              </a:rPr>
              <a:t>Become </a:t>
            </a:r>
            <a:r>
              <a:rPr lang="en-AU" sz="1600" dirty="0">
                <a:solidFill>
                  <a:srgbClr val="414042"/>
                </a:solidFill>
              </a:rPr>
              <a:t>a </a:t>
            </a:r>
            <a:r>
              <a:rPr lang="en-AU" sz="1600" dirty="0">
                <a:solidFill>
                  <a:schemeClr val="bg2">
                    <a:lumMod val="25000"/>
                  </a:schemeClr>
                </a:solidFill>
                <a:hlinkClick r:id="rId3"/>
              </a:rPr>
              <a:t>Catholic </a:t>
            </a:r>
            <a:r>
              <a:rPr lang="en-AU" sz="1600" dirty="0" err="1">
                <a:solidFill>
                  <a:schemeClr val="bg2">
                    <a:lumMod val="25000"/>
                  </a:schemeClr>
                </a:solidFill>
                <a:hlinkClick r:id="rId3"/>
              </a:rPr>
              <a:t>Earthcare</a:t>
            </a:r>
            <a:r>
              <a:rPr lang="en-AU" sz="1600" dirty="0">
                <a:solidFill>
                  <a:schemeClr val="bg2">
                    <a:lumMod val="25000"/>
                  </a:schemeClr>
                </a:solidFill>
                <a:hlinkClick r:id="rId3"/>
              </a:rPr>
              <a:t> Parish</a:t>
            </a:r>
            <a:r>
              <a:rPr lang="en-AU" sz="1600" dirty="0">
                <a:solidFill>
                  <a:schemeClr val="bg2">
                    <a:lumMod val="25000"/>
                  </a:schemeClr>
                </a:solidFill>
              </a:rPr>
              <a:t> </a:t>
            </a:r>
          </a:p>
          <a:p>
            <a:pPr marL="285750" indent="-285750">
              <a:lnSpc>
                <a:spcPct val="100000"/>
              </a:lnSpc>
              <a:buClr>
                <a:srgbClr val="414042"/>
              </a:buClr>
              <a:buFont typeface="Arial" panose="020B0604020202020204" pitchFamily="34" charset="0"/>
              <a:buChar char="•"/>
            </a:pPr>
            <a:r>
              <a:rPr lang="en-AU" sz="1600" b="1" dirty="0">
                <a:solidFill>
                  <a:srgbClr val="414042"/>
                </a:solidFill>
              </a:rPr>
              <a:t>Organise</a:t>
            </a:r>
            <a:r>
              <a:rPr lang="en-AU" sz="1600" dirty="0">
                <a:solidFill>
                  <a:srgbClr val="414042"/>
                </a:solidFill>
              </a:rPr>
              <a:t> a Ride/Scoot/Walk Day, write a prayer for creation, have a special liturgy in the garden or bush reserve.</a:t>
            </a:r>
          </a:p>
          <a:p>
            <a:pPr marL="285750" indent="-285750">
              <a:lnSpc>
                <a:spcPct val="100000"/>
              </a:lnSpc>
              <a:buClr>
                <a:srgbClr val="414042"/>
              </a:buClr>
              <a:buFont typeface="Arial"/>
              <a:buChar char="•"/>
            </a:pPr>
            <a:r>
              <a:rPr lang="en-AU" sz="1600" b="1" dirty="0">
                <a:solidFill>
                  <a:srgbClr val="414042"/>
                </a:solidFill>
              </a:rPr>
              <a:t>Raise</a:t>
            </a:r>
            <a:r>
              <a:rPr lang="en-AU" sz="1600" dirty="0">
                <a:solidFill>
                  <a:srgbClr val="414042"/>
                </a:solidFill>
              </a:rPr>
              <a:t> awareness by presenting on an issue during a parish service or small group gathering, create posters to display around the church or hold an information stall at a parish event. Ask for permission to post some information on your church website or in social media.</a:t>
            </a:r>
          </a:p>
        </p:txBody>
      </p:sp>
      <p:grpSp>
        <p:nvGrpSpPr>
          <p:cNvPr id="36" name="Group 35">
            <a:extLst>
              <a:ext uri="{FF2B5EF4-FFF2-40B4-BE49-F238E27FC236}">
                <a16:creationId xmlns:a16="http://schemas.microsoft.com/office/drawing/2014/main" id="{D392EC54-13F6-417B-9097-ACF0FC48CD0C}"/>
              </a:ext>
            </a:extLst>
          </p:cNvPr>
          <p:cNvGrpSpPr>
            <a:grpSpLocks noChangeAspect="1"/>
          </p:cNvGrpSpPr>
          <p:nvPr/>
        </p:nvGrpSpPr>
        <p:grpSpPr>
          <a:xfrm>
            <a:off x="2885668" y="1665671"/>
            <a:ext cx="468000" cy="386063"/>
            <a:chOff x="7122803" y="5448925"/>
            <a:chExt cx="311456" cy="256927"/>
          </a:xfrm>
          <a:solidFill>
            <a:srgbClr val="414042"/>
          </a:solidFill>
        </p:grpSpPr>
        <p:sp>
          <p:nvSpPr>
            <p:cNvPr id="45" name="Freeform: Shape 44">
              <a:extLst>
                <a:ext uri="{FF2B5EF4-FFF2-40B4-BE49-F238E27FC236}">
                  <a16:creationId xmlns:a16="http://schemas.microsoft.com/office/drawing/2014/main" id="{4C8AFF7A-DE5B-4AD7-86BA-AEC90856CAD4}"/>
                </a:ext>
              </a:extLst>
            </p:cNvPr>
            <p:cNvSpPr/>
            <p:nvPr/>
          </p:nvSpPr>
          <p:spPr>
            <a:xfrm>
              <a:off x="7122803" y="5448925"/>
              <a:ext cx="87923" cy="156575"/>
            </a:xfrm>
            <a:custGeom>
              <a:avLst/>
              <a:gdLst>
                <a:gd name="connsiteX0" fmla="*/ 58167 w 87923"/>
                <a:gd name="connsiteY0" fmla="*/ 130228 h 156575"/>
                <a:gd name="connsiteX1" fmla="*/ 66153 w 87923"/>
                <a:gd name="connsiteY1" fmla="*/ 125603 h 156575"/>
                <a:gd name="connsiteX2" fmla="*/ 53314 w 87923"/>
                <a:gd name="connsiteY2" fmla="*/ 92253 h 156575"/>
                <a:gd name="connsiteX3" fmla="*/ 87435 w 87923"/>
                <a:gd name="connsiteY3" fmla="*/ 47749 h 156575"/>
                <a:gd name="connsiteX4" fmla="*/ 88109 w 87923"/>
                <a:gd name="connsiteY4" fmla="*/ 39595 h 156575"/>
                <a:gd name="connsiteX5" fmla="*/ 49399 w 87923"/>
                <a:gd name="connsiteY5" fmla="*/ 114 h 156575"/>
                <a:gd name="connsiteX6" fmla="*/ 47593 w 87923"/>
                <a:gd name="connsiteY6" fmla="*/ 114 h 156575"/>
                <a:gd name="connsiteX7" fmla="*/ 45798 w 87923"/>
                <a:gd name="connsiteY7" fmla="*/ 114 h 156575"/>
                <a:gd name="connsiteX8" fmla="*/ 7088 w 87923"/>
                <a:gd name="connsiteY8" fmla="*/ 39595 h 156575"/>
                <a:gd name="connsiteX9" fmla="*/ 27563 w 87923"/>
                <a:gd name="connsiteY9" fmla="*/ 75475 h 156575"/>
                <a:gd name="connsiteX10" fmla="*/ 9075 w 87923"/>
                <a:gd name="connsiteY10" fmla="*/ 83075 h 156575"/>
                <a:gd name="connsiteX11" fmla="*/ 536 w 87923"/>
                <a:gd name="connsiteY11" fmla="*/ 97359 h 156575"/>
                <a:gd name="connsiteX12" fmla="*/ 114 w 87923"/>
                <a:gd name="connsiteY12" fmla="*/ 100069 h 156575"/>
                <a:gd name="connsiteX13" fmla="*/ 114 w 87923"/>
                <a:gd name="connsiteY13" fmla="*/ 148752 h 156575"/>
                <a:gd name="connsiteX14" fmla="*/ 8762 w 87923"/>
                <a:gd name="connsiteY14" fmla="*/ 157424 h 156575"/>
                <a:gd name="connsiteX15" fmla="*/ 8774 w 87923"/>
                <a:gd name="connsiteY15" fmla="*/ 157424 h 156575"/>
                <a:gd name="connsiteX16" fmla="*/ 46328 w 87923"/>
                <a:gd name="connsiteY16" fmla="*/ 157424 h 156575"/>
                <a:gd name="connsiteX17" fmla="*/ 46328 w 87923"/>
                <a:gd name="connsiteY17" fmla="*/ 152859 h 156575"/>
                <a:gd name="connsiteX18" fmla="*/ 46882 w 87923"/>
                <a:gd name="connsiteY18" fmla="*/ 148740 h 156575"/>
                <a:gd name="connsiteX19" fmla="*/ 58167 w 87923"/>
                <a:gd name="connsiteY19" fmla="*/ 130228 h 15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923" h="156575">
                  <a:moveTo>
                    <a:pt x="58167" y="130228"/>
                  </a:moveTo>
                  <a:cubicBezTo>
                    <a:pt x="60657" y="128407"/>
                    <a:pt x="63334" y="126856"/>
                    <a:pt x="66153" y="125603"/>
                  </a:cubicBezTo>
                  <a:cubicBezTo>
                    <a:pt x="57682" y="116590"/>
                    <a:pt x="53074" y="104620"/>
                    <a:pt x="53314" y="92253"/>
                  </a:cubicBezTo>
                  <a:cubicBezTo>
                    <a:pt x="53711" y="71537"/>
                    <a:pt x="68200" y="53531"/>
                    <a:pt x="87435" y="47749"/>
                  </a:cubicBezTo>
                  <a:cubicBezTo>
                    <a:pt x="87929" y="45060"/>
                    <a:pt x="88155" y="42329"/>
                    <a:pt x="88109" y="39595"/>
                  </a:cubicBezTo>
                  <a:cubicBezTo>
                    <a:pt x="87499" y="18344"/>
                    <a:pt x="70634" y="1144"/>
                    <a:pt x="49399" y="114"/>
                  </a:cubicBezTo>
                  <a:cubicBezTo>
                    <a:pt x="48785" y="114"/>
                    <a:pt x="48195" y="114"/>
                    <a:pt x="47593" y="114"/>
                  </a:cubicBezTo>
                  <a:cubicBezTo>
                    <a:pt x="46990" y="114"/>
                    <a:pt x="46388" y="114"/>
                    <a:pt x="45798" y="114"/>
                  </a:cubicBezTo>
                  <a:cubicBezTo>
                    <a:pt x="24560" y="1138"/>
                    <a:pt x="7693" y="18342"/>
                    <a:pt x="7088" y="39595"/>
                  </a:cubicBezTo>
                  <a:cubicBezTo>
                    <a:pt x="6782" y="54414"/>
                    <a:pt x="14649" y="68200"/>
                    <a:pt x="27563" y="75475"/>
                  </a:cubicBezTo>
                  <a:cubicBezTo>
                    <a:pt x="22456" y="76294"/>
                    <a:pt x="14146" y="79257"/>
                    <a:pt x="9075" y="83075"/>
                  </a:cubicBezTo>
                  <a:cubicBezTo>
                    <a:pt x="3185" y="87519"/>
                    <a:pt x="1198" y="92156"/>
                    <a:pt x="536" y="97359"/>
                  </a:cubicBezTo>
                  <a:cubicBezTo>
                    <a:pt x="267" y="98238"/>
                    <a:pt x="125" y="99150"/>
                    <a:pt x="114" y="100069"/>
                  </a:cubicBezTo>
                  <a:lnTo>
                    <a:pt x="114" y="148752"/>
                  </a:lnTo>
                  <a:cubicBezTo>
                    <a:pt x="107" y="153535"/>
                    <a:pt x="3979" y="157418"/>
                    <a:pt x="8762" y="157424"/>
                  </a:cubicBezTo>
                  <a:cubicBezTo>
                    <a:pt x="8766" y="157424"/>
                    <a:pt x="8770" y="157424"/>
                    <a:pt x="8774" y="157424"/>
                  </a:cubicBezTo>
                  <a:lnTo>
                    <a:pt x="46328" y="157424"/>
                  </a:lnTo>
                  <a:lnTo>
                    <a:pt x="46328" y="152859"/>
                  </a:lnTo>
                  <a:cubicBezTo>
                    <a:pt x="46342" y="151469"/>
                    <a:pt x="46528" y="150085"/>
                    <a:pt x="46882" y="148740"/>
                  </a:cubicBezTo>
                  <a:cubicBezTo>
                    <a:pt x="48038" y="141056"/>
                    <a:pt x="51627" y="135154"/>
                    <a:pt x="58167" y="130228"/>
                  </a:cubicBezTo>
                  <a:close/>
                </a:path>
              </a:pathLst>
            </a:custGeom>
            <a:grpFill/>
            <a:ln w="3175" cap="flat">
              <a:solidFill>
                <a:schemeClr val="bg1"/>
              </a:solidFill>
              <a:prstDash val="solid"/>
              <a:miter/>
            </a:ln>
          </p:spPr>
          <p:txBody>
            <a:bodyPr rtlCol="0" anchor="ctr"/>
            <a:lstStyle/>
            <a:p>
              <a:endParaRPr lang="en-AU"/>
            </a:p>
          </p:txBody>
        </p:sp>
        <p:sp>
          <p:nvSpPr>
            <p:cNvPr id="46" name="Freeform: Shape 45">
              <a:extLst>
                <a:ext uri="{FF2B5EF4-FFF2-40B4-BE49-F238E27FC236}">
                  <a16:creationId xmlns:a16="http://schemas.microsoft.com/office/drawing/2014/main" id="{FF8C0BD5-D0FC-459A-B08C-1A01C988AC16}"/>
                </a:ext>
              </a:extLst>
            </p:cNvPr>
            <p:cNvSpPr/>
            <p:nvPr/>
          </p:nvSpPr>
          <p:spPr>
            <a:xfrm>
              <a:off x="7176099" y="5501727"/>
              <a:ext cx="87923" cy="156575"/>
            </a:xfrm>
            <a:custGeom>
              <a:avLst/>
              <a:gdLst>
                <a:gd name="connsiteX0" fmla="*/ 63021 w 87923"/>
                <a:gd name="connsiteY0" fmla="*/ 124977 h 156575"/>
                <a:gd name="connsiteX1" fmla="*/ 71019 w 87923"/>
                <a:gd name="connsiteY1" fmla="*/ 120352 h 156575"/>
                <a:gd name="connsiteX2" fmla="*/ 58167 w 87923"/>
                <a:gd name="connsiteY2" fmla="*/ 87001 h 156575"/>
                <a:gd name="connsiteX3" fmla="*/ 87929 w 87923"/>
                <a:gd name="connsiteY3" fmla="*/ 44052 h 156575"/>
                <a:gd name="connsiteX4" fmla="*/ 88109 w 87923"/>
                <a:gd name="connsiteY4" fmla="*/ 39595 h 156575"/>
                <a:gd name="connsiteX5" fmla="*/ 49399 w 87923"/>
                <a:gd name="connsiteY5" fmla="*/ 114 h 156575"/>
                <a:gd name="connsiteX6" fmla="*/ 47593 w 87923"/>
                <a:gd name="connsiteY6" fmla="*/ 114 h 156575"/>
                <a:gd name="connsiteX7" fmla="*/ 45798 w 87923"/>
                <a:gd name="connsiteY7" fmla="*/ 114 h 156575"/>
                <a:gd name="connsiteX8" fmla="*/ 7088 w 87923"/>
                <a:gd name="connsiteY8" fmla="*/ 39595 h 156575"/>
                <a:gd name="connsiteX9" fmla="*/ 27563 w 87923"/>
                <a:gd name="connsiteY9" fmla="*/ 75475 h 156575"/>
                <a:gd name="connsiteX10" fmla="*/ 9075 w 87923"/>
                <a:gd name="connsiteY10" fmla="*/ 83075 h 156575"/>
                <a:gd name="connsiteX11" fmla="*/ 536 w 87923"/>
                <a:gd name="connsiteY11" fmla="*/ 97347 h 156575"/>
                <a:gd name="connsiteX12" fmla="*/ 114 w 87923"/>
                <a:gd name="connsiteY12" fmla="*/ 100057 h 156575"/>
                <a:gd name="connsiteX13" fmla="*/ 114 w 87923"/>
                <a:gd name="connsiteY13" fmla="*/ 148764 h 156575"/>
                <a:gd name="connsiteX14" fmla="*/ 8774 w 87923"/>
                <a:gd name="connsiteY14" fmla="*/ 157424 h 156575"/>
                <a:gd name="connsiteX15" fmla="*/ 51194 w 87923"/>
                <a:gd name="connsiteY15" fmla="*/ 157424 h 156575"/>
                <a:gd name="connsiteX16" fmla="*/ 51194 w 87923"/>
                <a:gd name="connsiteY16" fmla="*/ 147560 h 156575"/>
                <a:gd name="connsiteX17" fmla="*/ 51748 w 87923"/>
                <a:gd name="connsiteY17" fmla="*/ 143441 h 156575"/>
                <a:gd name="connsiteX18" fmla="*/ 63021 w 87923"/>
                <a:gd name="connsiteY18" fmla="*/ 124977 h 15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923" h="156575">
                  <a:moveTo>
                    <a:pt x="63021" y="124977"/>
                  </a:moveTo>
                  <a:cubicBezTo>
                    <a:pt x="65514" y="123153"/>
                    <a:pt x="68195" y="121602"/>
                    <a:pt x="71019" y="120352"/>
                  </a:cubicBezTo>
                  <a:cubicBezTo>
                    <a:pt x="62539" y="111343"/>
                    <a:pt x="57926" y="99371"/>
                    <a:pt x="58167" y="87001"/>
                  </a:cubicBezTo>
                  <a:cubicBezTo>
                    <a:pt x="58541" y="67887"/>
                    <a:pt x="70910" y="51073"/>
                    <a:pt x="87929" y="44052"/>
                  </a:cubicBezTo>
                  <a:cubicBezTo>
                    <a:pt x="88068" y="42570"/>
                    <a:pt x="88128" y="41083"/>
                    <a:pt x="88109" y="39595"/>
                  </a:cubicBezTo>
                  <a:cubicBezTo>
                    <a:pt x="87516" y="18337"/>
                    <a:pt x="70642" y="1126"/>
                    <a:pt x="49399" y="114"/>
                  </a:cubicBezTo>
                  <a:cubicBezTo>
                    <a:pt x="48785" y="114"/>
                    <a:pt x="48195" y="114"/>
                    <a:pt x="47593" y="114"/>
                  </a:cubicBezTo>
                  <a:cubicBezTo>
                    <a:pt x="46990" y="114"/>
                    <a:pt x="46388" y="114"/>
                    <a:pt x="45798" y="114"/>
                  </a:cubicBezTo>
                  <a:cubicBezTo>
                    <a:pt x="24555" y="1126"/>
                    <a:pt x="7681" y="18337"/>
                    <a:pt x="7088" y="39595"/>
                  </a:cubicBezTo>
                  <a:cubicBezTo>
                    <a:pt x="6790" y="54412"/>
                    <a:pt x="14655" y="68194"/>
                    <a:pt x="27563" y="75475"/>
                  </a:cubicBezTo>
                  <a:cubicBezTo>
                    <a:pt x="20936" y="76684"/>
                    <a:pt x="14637" y="79273"/>
                    <a:pt x="9075" y="83075"/>
                  </a:cubicBezTo>
                  <a:cubicBezTo>
                    <a:pt x="3185" y="87507"/>
                    <a:pt x="1210" y="92156"/>
                    <a:pt x="536" y="97347"/>
                  </a:cubicBezTo>
                  <a:cubicBezTo>
                    <a:pt x="267" y="98226"/>
                    <a:pt x="125" y="99138"/>
                    <a:pt x="114" y="100057"/>
                  </a:cubicBezTo>
                  <a:lnTo>
                    <a:pt x="114" y="148764"/>
                  </a:lnTo>
                  <a:cubicBezTo>
                    <a:pt x="114" y="153547"/>
                    <a:pt x="3991" y="157424"/>
                    <a:pt x="8774" y="157424"/>
                  </a:cubicBezTo>
                  <a:lnTo>
                    <a:pt x="51194" y="157424"/>
                  </a:lnTo>
                  <a:lnTo>
                    <a:pt x="51194" y="147560"/>
                  </a:lnTo>
                  <a:cubicBezTo>
                    <a:pt x="51201" y="146169"/>
                    <a:pt x="51388" y="144784"/>
                    <a:pt x="51748" y="143441"/>
                  </a:cubicBezTo>
                  <a:cubicBezTo>
                    <a:pt x="52750" y="135978"/>
                    <a:pt x="56840" y="129278"/>
                    <a:pt x="63021" y="124977"/>
                  </a:cubicBezTo>
                  <a:close/>
                </a:path>
              </a:pathLst>
            </a:custGeom>
            <a:grpFill/>
            <a:ln w="3175" cap="flat">
              <a:solidFill>
                <a:schemeClr val="bg1"/>
              </a:solidFill>
              <a:prstDash val="solid"/>
              <a:miter/>
            </a:ln>
          </p:spPr>
          <p:txBody>
            <a:bodyPr rtlCol="0" anchor="ctr"/>
            <a:lstStyle/>
            <a:p>
              <a:endParaRPr lang="en-AU"/>
            </a:p>
          </p:txBody>
        </p:sp>
        <p:sp>
          <p:nvSpPr>
            <p:cNvPr id="47" name="Freeform: Shape 46">
              <a:extLst>
                <a:ext uri="{FF2B5EF4-FFF2-40B4-BE49-F238E27FC236}">
                  <a16:creationId xmlns:a16="http://schemas.microsoft.com/office/drawing/2014/main" id="{F1D2B65F-8ADB-4B8E-8A08-D1BE7F6020E7}"/>
                </a:ext>
              </a:extLst>
            </p:cNvPr>
            <p:cNvSpPr/>
            <p:nvPr/>
          </p:nvSpPr>
          <p:spPr>
            <a:xfrm>
              <a:off x="7192526" y="5618953"/>
              <a:ext cx="84310" cy="79492"/>
            </a:xfrm>
            <a:custGeom>
              <a:avLst/>
              <a:gdLst>
                <a:gd name="connsiteX0" fmla="*/ 14906 w 84309"/>
                <a:gd name="connsiteY0" fmla="*/ 79570 h 79492"/>
                <a:gd name="connsiteX1" fmla="*/ 114 w 84309"/>
                <a:gd name="connsiteY1" fmla="*/ 64709 h 79492"/>
                <a:gd name="connsiteX2" fmla="*/ 4439 w 84309"/>
                <a:gd name="connsiteY2" fmla="*/ 54277 h 79492"/>
                <a:gd name="connsiteX3" fmla="*/ 47257 w 84309"/>
                <a:gd name="connsiteY3" fmla="*/ 11568 h 79492"/>
                <a:gd name="connsiteX4" fmla="*/ 49280 w 84309"/>
                <a:gd name="connsiteY4" fmla="*/ 9918 h 79492"/>
                <a:gd name="connsiteX5" fmla="*/ 49280 w 84309"/>
                <a:gd name="connsiteY5" fmla="*/ 9918 h 79492"/>
                <a:gd name="connsiteX6" fmla="*/ 71044 w 84309"/>
                <a:gd name="connsiteY6" fmla="*/ 981 h 79492"/>
                <a:gd name="connsiteX7" fmla="*/ 73248 w 84309"/>
                <a:gd name="connsiteY7" fmla="*/ 114 h 79492"/>
                <a:gd name="connsiteX8" fmla="*/ 84341 w 84309"/>
                <a:gd name="connsiteY8" fmla="*/ 26997 h 79492"/>
                <a:gd name="connsiteX9" fmla="*/ 67804 w 84309"/>
                <a:gd name="connsiteY9" fmla="*/ 35428 h 79492"/>
                <a:gd name="connsiteX10" fmla="*/ 25312 w 84309"/>
                <a:gd name="connsiteY10" fmla="*/ 75270 h 79492"/>
                <a:gd name="connsiteX11" fmla="*/ 14906 w 84309"/>
                <a:gd name="connsiteY11" fmla="*/ 79570 h 79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09" h="79492">
                  <a:moveTo>
                    <a:pt x="14906" y="79570"/>
                  </a:moveTo>
                  <a:cubicBezTo>
                    <a:pt x="6717" y="79551"/>
                    <a:pt x="95" y="72897"/>
                    <a:pt x="114" y="64709"/>
                  </a:cubicBezTo>
                  <a:cubicBezTo>
                    <a:pt x="123" y="60797"/>
                    <a:pt x="1678" y="57048"/>
                    <a:pt x="4439" y="54277"/>
                  </a:cubicBezTo>
                  <a:lnTo>
                    <a:pt x="47257" y="11568"/>
                  </a:lnTo>
                  <a:cubicBezTo>
                    <a:pt x="47883" y="10961"/>
                    <a:pt x="48560" y="10409"/>
                    <a:pt x="49280" y="9918"/>
                  </a:cubicBezTo>
                  <a:lnTo>
                    <a:pt x="49280" y="9918"/>
                  </a:lnTo>
                  <a:cubicBezTo>
                    <a:pt x="50557" y="9123"/>
                    <a:pt x="54676" y="7413"/>
                    <a:pt x="71044" y="981"/>
                  </a:cubicBezTo>
                  <a:lnTo>
                    <a:pt x="73248" y="114"/>
                  </a:lnTo>
                  <a:lnTo>
                    <a:pt x="84341" y="26997"/>
                  </a:lnTo>
                  <a:lnTo>
                    <a:pt x="67804" y="35428"/>
                  </a:lnTo>
                  <a:lnTo>
                    <a:pt x="25312" y="75270"/>
                  </a:lnTo>
                  <a:cubicBezTo>
                    <a:pt x="22550" y="78026"/>
                    <a:pt x="18807" y="79573"/>
                    <a:pt x="14906" y="79570"/>
                  </a:cubicBezTo>
                  <a:close/>
                </a:path>
              </a:pathLst>
            </a:custGeom>
            <a:grpFill/>
            <a:ln w="3175" cap="flat">
              <a:solidFill>
                <a:schemeClr val="bg1"/>
              </a:solidFill>
              <a:prstDash val="solid"/>
              <a:miter/>
            </a:ln>
          </p:spPr>
          <p:txBody>
            <a:bodyPr rtlCol="0" anchor="ctr"/>
            <a:lstStyle/>
            <a:p>
              <a:endParaRPr lang="en-AU"/>
            </a:p>
          </p:txBody>
        </p:sp>
        <p:sp>
          <p:nvSpPr>
            <p:cNvPr id="48" name="Freeform: Shape 47">
              <a:extLst>
                <a:ext uri="{FF2B5EF4-FFF2-40B4-BE49-F238E27FC236}">
                  <a16:creationId xmlns:a16="http://schemas.microsoft.com/office/drawing/2014/main" id="{E18B0D2E-B694-4B6E-98E8-A12E364F6ADA}"/>
                </a:ext>
              </a:extLst>
            </p:cNvPr>
            <p:cNvSpPr/>
            <p:nvPr/>
          </p:nvSpPr>
          <p:spPr>
            <a:xfrm>
              <a:off x="7190028" y="5615834"/>
              <a:ext cx="89127" cy="84310"/>
            </a:xfrm>
            <a:custGeom>
              <a:avLst/>
              <a:gdLst>
                <a:gd name="connsiteX0" fmla="*/ 74445 w 89127"/>
                <a:gd name="connsiteY0" fmla="*/ 6341 h 84309"/>
                <a:gd name="connsiteX1" fmla="*/ 83779 w 89127"/>
                <a:gd name="connsiteY1" fmla="*/ 28984 h 84309"/>
                <a:gd name="connsiteX2" fmla="*/ 68917 w 89127"/>
                <a:gd name="connsiteY2" fmla="*/ 36584 h 84309"/>
                <a:gd name="connsiteX3" fmla="*/ 26172 w 89127"/>
                <a:gd name="connsiteY3" fmla="*/ 76655 h 84309"/>
                <a:gd name="connsiteX4" fmla="*/ 8618 w 89127"/>
                <a:gd name="connsiteY4" fmla="*/ 76153 h 84309"/>
                <a:gd name="connsiteX5" fmla="*/ 8635 w 89127"/>
                <a:gd name="connsiteY5" fmla="*/ 59083 h 84309"/>
                <a:gd name="connsiteX6" fmla="*/ 51453 w 89127"/>
                <a:gd name="connsiteY6" fmla="*/ 16374 h 84309"/>
                <a:gd name="connsiteX7" fmla="*/ 53151 w 89127"/>
                <a:gd name="connsiteY7" fmla="*/ 14989 h 84309"/>
                <a:gd name="connsiteX8" fmla="*/ 74445 w 89127"/>
                <a:gd name="connsiteY8" fmla="*/ 6341 h 84309"/>
                <a:gd name="connsiteX9" fmla="*/ 77083 w 89127"/>
                <a:gd name="connsiteY9" fmla="*/ 114 h 84309"/>
                <a:gd name="connsiteX10" fmla="*/ 72675 w 89127"/>
                <a:gd name="connsiteY10" fmla="*/ 1860 h 84309"/>
                <a:gd name="connsiteX11" fmla="*/ 50405 w 89127"/>
                <a:gd name="connsiteY11" fmla="*/ 11050 h 84309"/>
                <a:gd name="connsiteX12" fmla="*/ 50405 w 89127"/>
                <a:gd name="connsiteY12" fmla="*/ 11050 h 84309"/>
                <a:gd name="connsiteX13" fmla="*/ 48020 w 89127"/>
                <a:gd name="connsiteY13" fmla="*/ 12977 h 84309"/>
                <a:gd name="connsiteX14" fmla="*/ 5203 w 89127"/>
                <a:gd name="connsiteY14" fmla="*/ 55686 h 84309"/>
                <a:gd name="connsiteX15" fmla="*/ 5118 w 89127"/>
                <a:gd name="connsiteY15" fmla="*/ 80052 h 84309"/>
                <a:gd name="connsiteX16" fmla="*/ 29484 w 89127"/>
                <a:gd name="connsiteY16" fmla="*/ 80136 h 84309"/>
                <a:gd name="connsiteX17" fmla="*/ 71639 w 89127"/>
                <a:gd name="connsiteY17" fmla="*/ 40571 h 84309"/>
                <a:gd name="connsiteX18" fmla="*/ 85899 w 89127"/>
                <a:gd name="connsiteY18" fmla="*/ 33284 h 84309"/>
                <a:gd name="connsiteX19" fmla="*/ 89850 w 89127"/>
                <a:gd name="connsiteY19" fmla="*/ 31260 h 84309"/>
                <a:gd name="connsiteX20" fmla="*/ 88151 w 89127"/>
                <a:gd name="connsiteY20" fmla="*/ 27153 h 84309"/>
                <a:gd name="connsiteX21" fmla="*/ 78817 w 89127"/>
                <a:gd name="connsiteY21" fmla="*/ 4510 h 84309"/>
                <a:gd name="connsiteX22" fmla="*/ 77010 w 89127"/>
                <a:gd name="connsiteY22" fmla="*/ 126 h 8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9127" h="84309">
                  <a:moveTo>
                    <a:pt x="74445" y="6341"/>
                  </a:moveTo>
                  <a:lnTo>
                    <a:pt x="83779" y="28984"/>
                  </a:lnTo>
                  <a:lnTo>
                    <a:pt x="68917" y="36584"/>
                  </a:lnTo>
                  <a:lnTo>
                    <a:pt x="26172" y="76655"/>
                  </a:lnTo>
                  <a:cubicBezTo>
                    <a:pt x="21186" y="81364"/>
                    <a:pt x="13326" y="81140"/>
                    <a:pt x="8618" y="76153"/>
                  </a:cubicBezTo>
                  <a:cubicBezTo>
                    <a:pt x="4091" y="71361"/>
                    <a:pt x="4099" y="63866"/>
                    <a:pt x="8635" y="59083"/>
                  </a:cubicBezTo>
                  <a:lnTo>
                    <a:pt x="51453" y="16374"/>
                  </a:lnTo>
                  <a:cubicBezTo>
                    <a:pt x="51979" y="15866"/>
                    <a:pt x="52547" y="15402"/>
                    <a:pt x="53151" y="14989"/>
                  </a:cubicBezTo>
                  <a:cubicBezTo>
                    <a:pt x="53319" y="14736"/>
                    <a:pt x="64292" y="10328"/>
                    <a:pt x="74445" y="6341"/>
                  </a:cubicBezTo>
                  <a:moveTo>
                    <a:pt x="77083" y="114"/>
                  </a:moveTo>
                  <a:lnTo>
                    <a:pt x="72675" y="1860"/>
                  </a:lnTo>
                  <a:cubicBezTo>
                    <a:pt x="56872" y="8075"/>
                    <a:pt x="52199" y="9930"/>
                    <a:pt x="50405" y="11050"/>
                  </a:cubicBezTo>
                  <a:lnTo>
                    <a:pt x="50405" y="11050"/>
                  </a:lnTo>
                  <a:cubicBezTo>
                    <a:pt x="49552" y="11618"/>
                    <a:pt x="48754" y="12263"/>
                    <a:pt x="48020" y="12977"/>
                  </a:cubicBezTo>
                  <a:lnTo>
                    <a:pt x="5203" y="55686"/>
                  </a:lnTo>
                  <a:cubicBezTo>
                    <a:pt x="-1549" y="62391"/>
                    <a:pt x="-1587" y="73300"/>
                    <a:pt x="5118" y="80052"/>
                  </a:cubicBezTo>
                  <a:cubicBezTo>
                    <a:pt x="11823" y="86803"/>
                    <a:pt x="22732" y="86841"/>
                    <a:pt x="29484" y="80136"/>
                  </a:cubicBezTo>
                  <a:lnTo>
                    <a:pt x="71639" y="40571"/>
                  </a:lnTo>
                  <a:lnTo>
                    <a:pt x="85899" y="33284"/>
                  </a:lnTo>
                  <a:lnTo>
                    <a:pt x="89850" y="31260"/>
                  </a:lnTo>
                  <a:lnTo>
                    <a:pt x="88151" y="27153"/>
                  </a:lnTo>
                  <a:lnTo>
                    <a:pt x="78817" y="4510"/>
                  </a:lnTo>
                  <a:lnTo>
                    <a:pt x="77010" y="126"/>
                  </a:lnTo>
                  <a:close/>
                </a:path>
              </a:pathLst>
            </a:custGeom>
            <a:grpFill/>
            <a:ln w="3175" cap="flat">
              <a:solidFill>
                <a:schemeClr val="bg1"/>
              </a:solidFill>
              <a:prstDash val="solid"/>
              <a:miter/>
            </a:ln>
          </p:spPr>
          <p:txBody>
            <a:bodyPr rtlCol="0" anchor="ctr"/>
            <a:lstStyle/>
            <a:p>
              <a:endParaRPr lang="en-AU"/>
            </a:p>
          </p:txBody>
        </p:sp>
        <p:sp>
          <p:nvSpPr>
            <p:cNvPr id="49" name="Freeform: Shape 48">
              <a:extLst>
                <a:ext uri="{FF2B5EF4-FFF2-40B4-BE49-F238E27FC236}">
                  <a16:creationId xmlns:a16="http://schemas.microsoft.com/office/drawing/2014/main" id="{D047C5D9-ED74-4A3E-8716-84D6288870C6}"/>
                </a:ext>
              </a:extLst>
            </p:cNvPr>
            <p:cNvSpPr/>
            <p:nvPr/>
          </p:nvSpPr>
          <p:spPr>
            <a:xfrm>
              <a:off x="7292386" y="5501726"/>
              <a:ext cx="87923" cy="156575"/>
            </a:xfrm>
            <a:custGeom>
              <a:avLst/>
              <a:gdLst>
                <a:gd name="connsiteX0" fmla="*/ 79088 w 87923"/>
                <a:gd name="connsiteY0" fmla="*/ 83075 h 156575"/>
                <a:gd name="connsiteX1" fmla="*/ 60612 w 87923"/>
                <a:gd name="connsiteY1" fmla="*/ 75475 h 156575"/>
                <a:gd name="connsiteX2" fmla="*/ 75946 w 87923"/>
                <a:gd name="connsiteY2" fmla="*/ 20601 h 156575"/>
                <a:gd name="connsiteX3" fmla="*/ 42414 w 87923"/>
                <a:gd name="connsiteY3" fmla="*/ 114 h 156575"/>
                <a:gd name="connsiteX4" fmla="*/ 40619 w 87923"/>
                <a:gd name="connsiteY4" fmla="*/ 114 h 156575"/>
                <a:gd name="connsiteX5" fmla="*/ 38824 w 87923"/>
                <a:gd name="connsiteY5" fmla="*/ 114 h 156575"/>
                <a:gd name="connsiteX6" fmla="*/ 114 w 87923"/>
                <a:gd name="connsiteY6" fmla="*/ 39596 h 156575"/>
                <a:gd name="connsiteX7" fmla="*/ 114 w 87923"/>
                <a:gd name="connsiteY7" fmla="*/ 41763 h 156575"/>
                <a:gd name="connsiteX8" fmla="*/ 37006 w 87923"/>
                <a:gd name="connsiteY8" fmla="*/ 87002 h 156575"/>
                <a:gd name="connsiteX9" fmla="*/ 24167 w 87923"/>
                <a:gd name="connsiteY9" fmla="*/ 120352 h 156575"/>
                <a:gd name="connsiteX10" fmla="*/ 32164 w 87923"/>
                <a:gd name="connsiteY10" fmla="*/ 124977 h 156575"/>
                <a:gd name="connsiteX11" fmla="*/ 43389 w 87923"/>
                <a:gd name="connsiteY11" fmla="*/ 143489 h 156575"/>
                <a:gd name="connsiteX12" fmla="*/ 43943 w 87923"/>
                <a:gd name="connsiteY12" fmla="*/ 147608 h 156575"/>
                <a:gd name="connsiteX13" fmla="*/ 43943 w 87923"/>
                <a:gd name="connsiteY13" fmla="*/ 157412 h 156575"/>
                <a:gd name="connsiteX14" fmla="*/ 79353 w 87923"/>
                <a:gd name="connsiteY14" fmla="*/ 157412 h 156575"/>
                <a:gd name="connsiteX15" fmla="*/ 88025 w 87923"/>
                <a:gd name="connsiteY15" fmla="*/ 148765 h 156575"/>
                <a:gd name="connsiteX16" fmla="*/ 88025 w 87923"/>
                <a:gd name="connsiteY16" fmla="*/ 148752 h 156575"/>
                <a:gd name="connsiteX17" fmla="*/ 88025 w 87923"/>
                <a:gd name="connsiteY17" fmla="*/ 100058 h 156575"/>
                <a:gd name="connsiteX18" fmla="*/ 87604 w 87923"/>
                <a:gd name="connsiteY18" fmla="*/ 97348 h 156575"/>
                <a:gd name="connsiteX19" fmla="*/ 79088 w 87923"/>
                <a:gd name="connsiteY19" fmla="*/ 83075 h 15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923" h="156575">
                  <a:moveTo>
                    <a:pt x="79088" y="83075"/>
                  </a:moveTo>
                  <a:cubicBezTo>
                    <a:pt x="74030" y="79257"/>
                    <a:pt x="65707" y="76282"/>
                    <a:pt x="60612" y="75475"/>
                  </a:cubicBezTo>
                  <a:cubicBezTo>
                    <a:pt x="80000" y="64556"/>
                    <a:pt x="86865" y="39988"/>
                    <a:pt x="75946" y="20601"/>
                  </a:cubicBezTo>
                  <a:cubicBezTo>
                    <a:pt x="69082" y="8415"/>
                    <a:pt x="56389" y="660"/>
                    <a:pt x="42414" y="114"/>
                  </a:cubicBezTo>
                  <a:cubicBezTo>
                    <a:pt x="41811" y="114"/>
                    <a:pt x="41209" y="114"/>
                    <a:pt x="40619" y="114"/>
                  </a:cubicBezTo>
                  <a:cubicBezTo>
                    <a:pt x="40029" y="114"/>
                    <a:pt x="39415" y="114"/>
                    <a:pt x="38824" y="114"/>
                  </a:cubicBezTo>
                  <a:cubicBezTo>
                    <a:pt x="17582" y="1127"/>
                    <a:pt x="707" y="18337"/>
                    <a:pt x="114" y="39596"/>
                  </a:cubicBezTo>
                  <a:cubicBezTo>
                    <a:pt x="114" y="40318"/>
                    <a:pt x="114" y="41041"/>
                    <a:pt x="114" y="41763"/>
                  </a:cubicBezTo>
                  <a:cubicBezTo>
                    <a:pt x="20710" y="46581"/>
                    <a:pt x="36596" y="65298"/>
                    <a:pt x="37006" y="87002"/>
                  </a:cubicBezTo>
                  <a:cubicBezTo>
                    <a:pt x="37252" y="99370"/>
                    <a:pt x="32643" y="111342"/>
                    <a:pt x="24167" y="120352"/>
                  </a:cubicBezTo>
                  <a:cubicBezTo>
                    <a:pt x="26989" y="121605"/>
                    <a:pt x="29670" y="123156"/>
                    <a:pt x="32164" y="124977"/>
                  </a:cubicBezTo>
                  <a:cubicBezTo>
                    <a:pt x="38338" y="129299"/>
                    <a:pt x="42412" y="136016"/>
                    <a:pt x="43389" y="143489"/>
                  </a:cubicBezTo>
                  <a:cubicBezTo>
                    <a:pt x="43750" y="144833"/>
                    <a:pt x="43936" y="146217"/>
                    <a:pt x="43943" y="147608"/>
                  </a:cubicBezTo>
                  <a:lnTo>
                    <a:pt x="43943" y="157412"/>
                  </a:lnTo>
                  <a:lnTo>
                    <a:pt x="79353" y="157412"/>
                  </a:lnTo>
                  <a:cubicBezTo>
                    <a:pt x="84136" y="157419"/>
                    <a:pt x="88019" y="153547"/>
                    <a:pt x="88025" y="148765"/>
                  </a:cubicBezTo>
                  <a:cubicBezTo>
                    <a:pt x="88025" y="148760"/>
                    <a:pt x="88025" y="148757"/>
                    <a:pt x="88025" y="148752"/>
                  </a:cubicBezTo>
                  <a:lnTo>
                    <a:pt x="88025" y="100058"/>
                  </a:lnTo>
                  <a:cubicBezTo>
                    <a:pt x="88009" y="99139"/>
                    <a:pt x="87867" y="98228"/>
                    <a:pt x="87604" y="97348"/>
                  </a:cubicBezTo>
                  <a:cubicBezTo>
                    <a:pt x="86965" y="92157"/>
                    <a:pt x="84990" y="87507"/>
                    <a:pt x="79088" y="83075"/>
                  </a:cubicBezTo>
                  <a:close/>
                </a:path>
              </a:pathLst>
            </a:custGeom>
            <a:grpFill/>
            <a:ln w="3175" cap="flat">
              <a:solidFill>
                <a:schemeClr val="bg1"/>
              </a:solidFill>
              <a:prstDash val="solid"/>
              <a:miter/>
            </a:ln>
          </p:spPr>
          <p:txBody>
            <a:bodyPr rtlCol="0" anchor="ctr"/>
            <a:lstStyle/>
            <a:p>
              <a:endParaRPr lang="en-AU"/>
            </a:p>
          </p:txBody>
        </p:sp>
        <p:sp>
          <p:nvSpPr>
            <p:cNvPr id="50" name="Freeform: Shape 49">
              <a:extLst>
                <a:ext uri="{FF2B5EF4-FFF2-40B4-BE49-F238E27FC236}">
                  <a16:creationId xmlns:a16="http://schemas.microsoft.com/office/drawing/2014/main" id="{083B73A0-3D22-4614-82F6-A8A3999176B4}"/>
                </a:ext>
              </a:extLst>
            </p:cNvPr>
            <p:cNvSpPr/>
            <p:nvPr/>
          </p:nvSpPr>
          <p:spPr>
            <a:xfrm>
              <a:off x="7346336" y="5448925"/>
              <a:ext cx="87923" cy="156575"/>
            </a:xfrm>
            <a:custGeom>
              <a:avLst/>
              <a:gdLst>
                <a:gd name="connsiteX0" fmla="*/ 87697 w 87923"/>
                <a:gd name="connsiteY0" fmla="*/ 97359 h 156575"/>
                <a:gd name="connsiteX1" fmla="*/ 79146 w 87923"/>
                <a:gd name="connsiteY1" fmla="*/ 83075 h 156575"/>
                <a:gd name="connsiteX2" fmla="*/ 60670 w 87923"/>
                <a:gd name="connsiteY2" fmla="*/ 75475 h 156575"/>
                <a:gd name="connsiteX3" fmla="*/ 81145 w 87923"/>
                <a:gd name="connsiteY3" fmla="*/ 39595 h 156575"/>
                <a:gd name="connsiteX4" fmla="*/ 42423 w 87923"/>
                <a:gd name="connsiteY4" fmla="*/ 114 h 156575"/>
                <a:gd name="connsiteX5" fmla="*/ 40628 w 87923"/>
                <a:gd name="connsiteY5" fmla="*/ 114 h 156575"/>
                <a:gd name="connsiteX6" fmla="*/ 38834 w 87923"/>
                <a:gd name="connsiteY6" fmla="*/ 114 h 156575"/>
                <a:gd name="connsiteX7" fmla="*/ 123 w 87923"/>
                <a:gd name="connsiteY7" fmla="*/ 39595 h 156575"/>
                <a:gd name="connsiteX8" fmla="*/ 834 w 87923"/>
                <a:gd name="connsiteY8" fmla="*/ 48026 h 156575"/>
                <a:gd name="connsiteX9" fmla="*/ 34209 w 87923"/>
                <a:gd name="connsiteY9" fmla="*/ 92289 h 156575"/>
                <a:gd name="connsiteX10" fmla="*/ 21357 w 87923"/>
                <a:gd name="connsiteY10" fmla="*/ 125639 h 156575"/>
                <a:gd name="connsiteX11" fmla="*/ 29355 w 87923"/>
                <a:gd name="connsiteY11" fmla="*/ 130264 h 156575"/>
                <a:gd name="connsiteX12" fmla="*/ 40580 w 87923"/>
                <a:gd name="connsiteY12" fmla="*/ 148777 h 156575"/>
                <a:gd name="connsiteX13" fmla="*/ 41134 w 87923"/>
                <a:gd name="connsiteY13" fmla="*/ 152896 h 156575"/>
                <a:gd name="connsiteX14" fmla="*/ 41134 w 87923"/>
                <a:gd name="connsiteY14" fmla="*/ 157460 h 156575"/>
                <a:gd name="connsiteX15" fmla="*/ 79399 w 87923"/>
                <a:gd name="connsiteY15" fmla="*/ 157460 h 156575"/>
                <a:gd name="connsiteX16" fmla="*/ 88070 w 87923"/>
                <a:gd name="connsiteY16" fmla="*/ 148788 h 156575"/>
                <a:gd name="connsiteX17" fmla="*/ 88070 w 87923"/>
                <a:gd name="connsiteY17" fmla="*/ 100106 h 156575"/>
                <a:gd name="connsiteX18" fmla="*/ 87697 w 87923"/>
                <a:gd name="connsiteY18" fmla="*/ 97359 h 15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923" h="156575">
                  <a:moveTo>
                    <a:pt x="87697" y="97359"/>
                  </a:moveTo>
                  <a:cubicBezTo>
                    <a:pt x="87023" y="92156"/>
                    <a:pt x="85035" y="87519"/>
                    <a:pt x="79146" y="83075"/>
                  </a:cubicBezTo>
                  <a:cubicBezTo>
                    <a:pt x="74087" y="79257"/>
                    <a:pt x="65764" y="76294"/>
                    <a:pt x="60670" y="75475"/>
                  </a:cubicBezTo>
                  <a:cubicBezTo>
                    <a:pt x="73578" y="68195"/>
                    <a:pt x="81443" y="54412"/>
                    <a:pt x="81145" y="39595"/>
                  </a:cubicBezTo>
                  <a:cubicBezTo>
                    <a:pt x="80534" y="18340"/>
                    <a:pt x="63662" y="1137"/>
                    <a:pt x="42423" y="114"/>
                  </a:cubicBezTo>
                  <a:cubicBezTo>
                    <a:pt x="41821" y="114"/>
                    <a:pt x="41218" y="114"/>
                    <a:pt x="40628" y="114"/>
                  </a:cubicBezTo>
                  <a:cubicBezTo>
                    <a:pt x="40038" y="114"/>
                    <a:pt x="39424" y="114"/>
                    <a:pt x="38834" y="114"/>
                  </a:cubicBezTo>
                  <a:cubicBezTo>
                    <a:pt x="17593" y="1132"/>
                    <a:pt x="722" y="18339"/>
                    <a:pt x="123" y="39595"/>
                  </a:cubicBezTo>
                  <a:cubicBezTo>
                    <a:pt x="63" y="42423"/>
                    <a:pt x="301" y="45249"/>
                    <a:pt x="834" y="48026"/>
                  </a:cubicBezTo>
                  <a:cubicBezTo>
                    <a:pt x="19695" y="54048"/>
                    <a:pt x="33811" y="71838"/>
                    <a:pt x="34209" y="92289"/>
                  </a:cubicBezTo>
                  <a:cubicBezTo>
                    <a:pt x="34450" y="104658"/>
                    <a:pt x="29837" y="116631"/>
                    <a:pt x="21357" y="125639"/>
                  </a:cubicBezTo>
                  <a:cubicBezTo>
                    <a:pt x="24181" y="126890"/>
                    <a:pt x="26862" y="128440"/>
                    <a:pt x="29355" y="130264"/>
                  </a:cubicBezTo>
                  <a:cubicBezTo>
                    <a:pt x="35529" y="134586"/>
                    <a:pt x="39602" y="141304"/>
                    <a:pt x="40580" y="148777"/>
                  </a:cubicBezTo>
                  <a:cubicBezTo>
                    <a:pt x="40940" y="150120"/>
                    <a:pt x="41126" y="151504"/>
                    <a:pt x="41134" y="152896"/>
                  </a:cubicBezTo>
                  <a:lnTo>
                    <a:pt x="41134" y="157460"/>
                  </a:lnTo>
                  <a:lnTo>
                    <a:pt x="79399" y="157460"/>
                  </a:lnTo>
                  <a:cubicBezTo>
                    <a:pt x="84188" y="157460"/>
                    <a:pt x="88070" y="153578"/>
                    <a:pt x="88070" y="148788"/>
                  </a:cubicBezTo>
                  <a:lnTo>
                    <a:pt x="88070" y="100106"/>
                  </a:lnTo>
                  <a:cubicBezTo>
                    <a:pt x="88073" y="99177"/>
                    <a:pt x="87947" y="98253"/>
                    <a:pt x="87697" y="97359"/>
                  </a:cubicBezTo>
                  <a:close/>
                </a:path>
              </a:pathLst>
            </a:custGeom>
            <a:grpFill/>
            <a:ln w="3175" cap="flat">
              <a:solidFill>
                <a:schemeClr val="bg1"/>
              </a:solidFill>
              <a:prstDash val="solid"/>
              <a:miter/>
            </a:ln>
          </p:spPr>
          <p:txBody>
            <a:bodyPr rtlCol="0" anchor="ctr"/>
            <a:lstStyle/>
            <a:p>
              <a:endParaRPr lang="en-AU"/>
            </a:p>
          </p:txBody>
        </p:sp>
        <p:sp>
          <p:nvSpPr>
            <p:cNvPr id="51" name="Freeform: Shape 50">
              <a:extLst>
                <a:ext uri="{FF2B5EF4-FFF2-40B4-BE49-F238E27FC236}">
                  <a16:creationId xmlns:a16="http://schemas.microsoft.com/office/drawing/2014/main" id="{D4B5B729-D453-432F-A08B-7440D3960FB7}"/>
                </a:ext>
              </a:extLst>
            </p:cNvPr>
            <p:cNvSpPr/>
            <p:nvPr/>
          </p:nvSpPr>
          <p:spPr>
            <a:xfrm>
              <a:off x="7239095" y="5448961"/>
              <a:ext cx="80697" cy="93945"/>
            </a:xfrm>
            <a:custGeom>
              <a:avLst/>
              <a:gdLst>
                <a:gd name="connsiteX0" fmla="*/ 32183 w 80696"/>
                <a:gd name="connsiteY0" fmla="*/ 92217 h 93945"/>
                <a:gd name="connsiteX1" fmla="*/ 32183 w 80696"/>
                <a:gd name="connsiteY1" fmla="*/ 94505 h 93945"/>
                <a:gd name="connsiteX2" fmla="*/ 40699 w 80696"/>
                <a:gd name="connsiteY2" fmla="*/ 93361 h 93945"/>
                <a:gd name="connsiteX3" fmla="*/ 44842 w 80696"/>
                <a:gd name="connsiteY3" fmla="*/ 93361 h 93945"/>
                <a:gd name="connsiteX4" fmla="*/ 46347 w 80696"/>
                <a:gd name="connsiteY4" fmla="*/ 93457 h 93945"/>
                <a:gd name="connsiteX5" fmla="*/ 46347 w 80696"/>
                <a:gd name="connsiteY5" fmla="*/ 92253 h 93945"/>
                <a:gd name="connsiteX6" fmla="*/ 80469 w 80696"/>
                <a:gd name="connsiteY6" fmla="*/ 47749 h 93945"/>
                <a:gd name="connsiteX7" fmla="*/ 81143 w 80696"/>
                <a:gd name="connsiteY7" fmla="*/ 39595 h 93945"/>
                <a:gd name="connsiteX8" fmla="*/ 42421 w 80696"/>
                <a:gd name="connsiteY8" fmla="*/ 114 h 93945"/>
                <a:gd name="connsiteX9" fmla="*/ 40626 w 80696"/>
                <a:gd name="connsiteY9" fmla="*/ 114 h 93945"/>
                <a:gd name="connsiteX10" fmla="*/ 38832 w 80696"/>
                <a:gd name="connsiteY10" fmla="*/ 114 h 93945"/>
                <a:gd name="connsiteX11" fmla="*/ 144 w 80696"/>
                <a:gd name="connsiteY11" fmla="*/ 41895 h 93945"/>
                <a:gd name="connsiteX12" fmla="*/ 1001 w 80696"/>
                <a:gd name="connsiteY12" fmla="*/ 48749 h 93945"/>
                <a:gd name="connsiteX13" fmla="*/ 32183 w 80696"/>
                <a:gd name="connsiteY13" fmla="*/ 92217 h 9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696" h="93945">
                  <a:moveTo>
                    <a:pt x="32183" y="92217"/>
                  </a:moveTo>
                  <a:cubicBezTo>
                    <a:pt x="32183" y="92987"/>
                    <a:pt x="32183" y="93746"/>
                    <a:pt x="32183" y="94505"/>
                  </a:cubicBezTo>
                  <a:cubicBezTo>
                    <a:pt x="34979" y="93855"/>
                    <a:pt x="37830" y="93472"/>
                    <a:pt x="40699" y="93361"/>
                  </a:cubicBezTo>
                  <a:lnTo>
                    <a:pt x="44842" y="93361"/>
                  </a:lnTo>
                  <a:cubicBezTo>
                    <a:pt x="45348" y="93361"/>
                    <a:pt x="45842" y="93361"/>
                    <a:pt x="46347" y="93457"/>
                  </a:cubicBezTo>
                  <a:cubicBezTo>
                    <a:pt x="46347" y="93048"/>
                    <a:pt x="46347" y="92638"/>
                    <a:pt x="46347" y="92253"/>
                  </a:cubicBezTo>
                  <a:cubicBezTo>
                    <a:pt x="46745" y="71537"/>
                    <a:pt x="61234" y="53531"/>
                    <a:pt x="80469" y="47749"/>
                  </a:cubicBezTo>
                  <a:cubicBezTo>
                    <a:pt x="80963" y="45060"/>
                    <a:pt x="81189" y="42329"/>
                    <a:pt x="81143" y="39595"/>
                  </a:cubicBezTo>
                  <a:cubicBezTo>
                    <a:pt x="80532" y="18340"/>
                    <a:pt x="63661" y="1137"/>
                    <a:pt x="42421" y="114"/>
                  </a:cubicBezTo>
                  <a:cubicBezTo>
                    <a:pt x="41819" y="114"/>
                    <a:pt x="41217" y="114"/>
                    <a:pt x="40626" y="114"/>
                  </a:cubicBezTo>
                  <a:cubicBezTo>
                    <a:pt x="40036" y="114"/>
                    <a:pt x="39422" y="114"/>
                    <a:pt x="38832" y="114"/>
                  </a:cubicBezTo>
                  <a:cubicBezTo>
                    <a:pt x="16611" y="968"/>
                    <a:pt x="-710" y="19675"/>
                    <a:pt x="144" y="41895"/>
                  </a:cubicBezTo>
                  <a:cubicBezTo>
                    <a:pt x="233" y="44200"/>
                    <a:pt x="520" y="46493"/>
                    <a:pt x="1001" y="48749"/>
                  </a:cubicBezTo>
                  <a:cubicBezTo>
                    <a:pt x="18742" y="55361"/>
                    <a:pt x="31810" y="72560"/>
                    <a:pt x="32183" y="92217"/>
                  </a:cubicBezTo>
                  <a:close/>
                </a:path>
              </a:pathLst>
            </a:custGeom>
            <a:grpFill/>
            <a:ln w="3175" cap="flat">
              <a:solidFill>
                <a:schemeClr val="bg1"/>
              </a:solidFill>
              <a:prstDash val="solid"/>
              <a:miter/>
            </a:ln>
          </p:spPr>
          <p:txBody>
            <a:bodyPr rtlCol="0" anchor="ctr"/>
            <a:lstStyle/>
            <a:p>
              <a:endParaRPr lang="en-AU"/>
            </a:p>
          </p:txBody>
        </p:sp>
        <p:sp>
          <p:nvSpPr>
            <p:cNvPr id="52" name="Freeform: Shape 51">
              <a:extLst>
                <a:ext uri="{FF2B5EF4-FFF2-40B4-BE49-F238E27FC236}">
                  <a16:creationId xmlns:a16="http://schemas.microsoft.com/office/drawing/2014/main" id="{319F599D-C150-49A5-BA4C-3654131D5596}"/>
                </a:ext>
              </a:extLst>
            </p:cNvPr>
            <p:cNvSpPr/>
            <p:nvPr/>
          </p:nvSpPr>
          <p:spPr>
            <a:xfrm>
              <a:off x="7293892" y="5578518"/>
              <a:ext cx="83105" cy="79492"/>
            </a:xfrm>
            <a:custGeom>
              <a:avLst/>
              <a:gdLst>
                <a:gd name="connsiteX0" fmla="*/ 114 w 83105"/>
                <a:gd name="connsiteY0" fmla="*/ 52474 h 79492"/>
                <a:gd name="connsiteX1" fmla="*/ 16651 w 83105"/>
                <a:gd name="connsiteY1" fmla="*/ 44043 h 79492"/>
                <a:gd name="connsiteX2" fmla="*/ 59143 w 83105"/>
                <a:gd name="connsiteY2" fmla="*/ 4200 h 79492"/>
                <a:gd name="connsiteX3" fmla="*/ 80104 w 83105"/>
                <a:gd name="connsiteY3" fmla="*/ 4719 h 79492"/>
                <a:gd name="connsiteX4" fmla="*/ 80028 w 83105"/>
                <a:gd name="connsiteY4" fmla="*/ 25242 h 79492"/>
                <a:gd name="connsiteX5" fmla="*/ 37210 w 83105"/>
                <a:gd name="connsiteY5" fmla="*/ 67951 h 79492"/>
                <a:gd name="connsiteX6" fmla="*/ 35187 w 83105"/>
                <a:gd name="connsiteY6" fmla="*/ 69601 h 79492"/>
                <a:gd name="connsiteX7" fmla="*/ 35187 w 83105"/>
                <a:gd name="connsiteY7" fmla="*/ 69601 h 79492"/>
                <a:gd name="connsiteX8" fmla="*/ 13423 w 83105"/>
                <a:gd name="connsiteY8" fmla="*/ 78550 h 79492"/>
                <a:gd name="connsiteX9" fmla="*/ 11207 w 83105"/>
                <a:gd name="connsiteY9" fmla="*/ 79417 h 79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105" h="79492">
                  <a:moveTo>
                    <a:pt x="114" y="52474"/>
                  </a:moveTo>
                  <a:lnTo>
                    <a:pt x="16651" y="44043"/>
                  </a:lnTo>
                  <a:lnTo>
                    <a:pt x="59143" y="4200"/>
                  </a:lnTo>
                  <a:cubicBezTo>
                    <a:pt x="65075" y="-1445"/>
                    <a:pt x="74459" y="-1212"/>
                    <a:pt x="80104" y="4719"/>
                  </a:cubicBezTo>
                  <a:cubicBezTo>
                    <a:pt x="85582" y="10475"/>
                    <a:pt x="85548" y="19526"/>
                    <a:pt x="80028" y="25242"/>
                  </a:cubicBezTo>
                  <a:lnTo>
                    <a:pt x="37210" y="67951"/>
                  </a:lnTo>
                  <a:cubicBezTo>
                    <a:pt x="36585" y="68559"/>
                    <a:pt x="35908" y="69111"/>
                    <a:pt x="35187" y="69601"/>
                  </a:cubicBezTo>
                  <a:lnTo>
                    <a:pt x="35187" y="69601"/>
                  </a:lnTo>
                  <a:cubicBezTo>
                    <a:pt x="33922" y="70396"/>
                    <a:pt x="29815" y="72094"/>
                    <a:pt x="13423" y="78550"/>
                  </a:cubicBezTo>
                  <a:lnTo>
                    <a:pt x="11207" y="79417"/>
                  </a:lnTo>
                  <a:close/>
                </a:path>
              </a:pathLst>
            </a:custGeom>
            <a:grpFill/>
            <a:ln w="3175" cap="flat">
              <a:solidFill>
                <a:schemeClr val="bg1"/>
              </a:solidFill>
              <a:prstDash val="solid"/>
              <a:miter/>
            </a:ln>
          </p:spPr>
          <p:txBody>
            <a:bodyPr rtlCol="0" anchor="ctr"/>
            <a:lstStyle/>
            <a:p>
              <a:endParaRPr lang="en-AU"/>
            </a:p>
          </p:txBody>
        </p:sp>
        <p:sp>
          <p:nvSpPr>
            <p:cNvPr id="53" name="Freeform: Shape 52">
              <a:extLst>
                <a:ext uri="{FF2B5EF4-FFF2-40B4-BE49-F238E27FC236}">
                  <a16:creationId xmlns:a16="http://schemas.microsoft.com/office/drawing/2014/main" id="{C020065A-5141-4561-8517-DE48EE2F2FFD}"/>
                </a:ext>
              </a:extLst>
            </p:cNvPr>
            <p:cNvSpPr/>
            <p:nvPr/>
          </p:nvSpPr>
          <p:spPr>
            <a:xfrm>
              <a:off x="7290857" y="5575895"/>
              <a:ext cx="89127" cy="84310"/>
            </a:xfrm>
            <a:custGeom>
              <a:avLst/>
              <a:gdLst>
                <a:gd name="connsiteX0" fmla="*/ 72596 w 89127"/>
                <a:gd name="connsiteY0" fmla="*/ 4932 h 84309"/>
                <a:gd name="connsiteX1" fmla="*/ 85001 w 89127"/>
                <a:gd name="connsiteY1" fmla="*/ 17362 h 84309"/>
                <a:gd name="connsiteX2" fmla="*/ 81353 w 89127"/>
                <a:gd name="connsiteY2" fmla="*/ 26142 h 84309"/>
                <a:gd name="connsiteX3" fmla="*/ 38547 w 89127"/>
                <a:gd name="connsiteY3" fmla="*/ 68838 h 84309"/>
                <a:gd name="connsiteX4" fmla="*/ 36849 w 89127"/>
                <a:gd name="connsiteY4" fmla="*/ 70223 h 84309"/>
                <a:gd name="connsiteX5" fmla="*/ 15555 w 89127"/>
                <a:gd name="connsiteY5" fmla="*/ 78883 h 84309"/>
                <a:gd name="connsiteX6" fmla="*/ 6209 w 89127"/>
                <a:gd name="connsiteY6" fmla="*/ 56228 h 84309"/>
                <a:gd name="connsiteX7" fmla="*/ 21071 w 89127"/>
                <a:gd name="connsiteY7" fmla="*/ 48628 h 84309"/>
                <a:gd name="connsiteX8" fmla="*/ 63816 w 89127"/>
                <a:gd name="connsiteY8" fmla="*/ 8557 h 84309"/>
                <a:gd name="connsiteX9" fmla="*/ 72584 w 89127"/>
                <a:gd name="connsiteY9" fmla="*/ 4944 h 84309"/>
                <a:gd name="connsiteX10" fmla="*/ 72584 w 89127"/>
                <a:gd name="connsiteY10" fmla="*/ 126 h 84309"/>
                <a:gd name="connsiteX11" fmla="*/ 72584 w 89127"/>
                <a:gd name="connsiteY11" fmla="*/ 126 h 84309"/>
                <a:gd name="connsiteX12" fmla="*/ 60468 w 89127"/>
                <a:gd name="connsiteY12" fmla="*/ 5100 h 84309"/>
                <a:gd name="connsiteX13" fmla="*/ 18313 w 89127"/>
                <a:gd name="connsiteY13" fmla="*/ 44666 h 84309"/>
                <a:gd name="connsiteX14" fmla="*/ 4065 w 89127"/>
                <a:gd name="connsiteY14" fmla="*/ 51952 h 84309"/>
                <a:gd name="connsiteX15" fmla="*/ 114 w 89127"/>
                <a:gd name="connsiteY15" fmla="*/ 53976 h 84309"/>
                <a:gd name="connsiteX16" fmla="*/ 1800 w 89127"/>
                <a:gd name="connsiteY16" fmla="*/ 58083 h 84309"/>
                <a:gd name="connsiteX17" fmla="*/ 11135 w 89127"/>
                <a:gd name="connsiteY17" fmla="*/ 80726 h 84309"/>
                <a:gd name="connsiteX18" fmla="*/ 12941 w 89127"/>
                <a:gd name="connsiteY18" fmla="*/ 85110 h 84309"/>
                <a:gd name="connsiteX19" fmla="*/ 17362 w 89127"/>
                <a:gd name="connsiteY19" fmla="*/ 83376 h 84309"/>
                <a:gd name="connsiteX20" fmla="*/ 39631 w 89127"/>
                <a:gd name="connsiteY20" fmla="*/ 74174 h 84309"/>
                <a:gd name="connsiteX21" fmla="*/ 39631 w 89127"/>
                <a:gd name="connsiteY21" fmla="*/ 74174 h 84309"/>
                <a:gd name="connsiteX22" fmla="*/ 41968 w 89127"/>
                <a:gd name="connsiteY22" fmla="*/ 72259 h 84309"/>
                <a:gd name="connsiteX23" fmla="*/ 84785 w 89127"/>
                <a:gd name="connsiteY23" fmla="*/ 29550 h 84309"/>
                <a:gd name="connsiteX24" fmla="*/ 84813 w 89127"/>
                <a:gd name="connsiteY24" fmla="*/ 5176 h 84309"/>
                <a:gd name="connsiteX25" fmla="*/ 72621 w 89127"/>
                <a:gd name="connsiteY25" fmla="*/ 114 h 8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9127" h="84309">
                  <a:moveTo>
                    <a:pt x="72596" y="4932"/>
                  </a:moveTo>
                  <a:cubicBezTo>
                    <a:pt x="79454" y="4939"/>
                    <a:pt x="85008" y="10504"/>
                    <a:pt x="85001" y="17362"/>
                  </a:cubicBezTo>
                  <a:cubicBezTo>
                    <a:pt x="84998" y="20657"/>
                    <a:pt x="83685" y="23815"/>
                    <a:pt x="81353" y="26142"/>
                  </a:cubicBezTo>
                  <a:lnTo>
                    <a:pt x="38547" y="68838"/>
                  </a:lnTo>
                  <a:cubicBezTo>
                    <a:pt x="38024" y="69350"/>
                    <a:pt x="37456" y="69814"/>
                    <a:pt x="36849" y="70223"/>
                  </a:cubicBezTo>
                  <a:cubicBezTo>
                    <a:pt x="36680" y="70477"/>
                    <a:pt x="25708" y="74885"/>
                    <a:pt x="15555" y="78883"/>
                  </a:cubicBezTo>
                  <a:lnTo>
                    <a:pt x="6209" y="56228"/>
                  </a:lnTo>
                  <a:lnTo>
                    <a:pt x="21071" y="48628"/>
                  </a:lnTo>
                  <a:lnTo>
                    <a:pt x="63816" y="8557"/>
                  </a:lnTo>
                  <a:cubicBezTo>
                    <a:pt x="66144" y="6238"/>
                    <a:pt x="69298" y="4938"/>
                    <a:pt x="72584" y="4944"/>
                  </a:cubicBezTo>
                  <a:moveTo>
                    <a:pt x="72584" y="126"/>
                  </a:moveTo>
                  <a:lnTo>
                    <a:pt x="72584" y="126"/>
                  </a:lnTo>
                  <a:cubicBezTo>
                    <a:pt x="68046" y="113"/>
                    <a:pt x="63688" y="1902"/>
                    <a:pt x="60468" y="5100"/>
                  </a:cubicBezTo>
                  <a:lnTo>
                    <a:pt x="18313" y="44666"/>
                  </a:lnTo>
                  <a:lnTo>
                    <a:pt x="4065" y="51952"/>
                  </a:lnTo>
                  <a:lnTo>
                    <a:pt x="114" y="53976"/>
                  </a:lnTo>
                  <a:lnTo>
                    <a:pt x="1800" y="58083"/>
                  </a:lnTo>
                  <a:lnTo>
                    <a:pt x="11135" y="80726"/>
                  </a:lnTo>
                  <a:lnTo>
                    <a:pt x="12941" y="85110"/>
                  </a:lnTo>
                  <a:lnTo>
                    <a:pt x="17362" y="83376"/>
                  </a:lnTo>
                  <a:cubicBezTo>
                    <a:pt x="33164" y="77149"/>
                    <a:pt x="37837" y="75294"/>
                    <a:pt x="39631" y="74174"/>
                  </a:cubicBezTo>
                  <a:lnTo>
                    <a:pt x="39631" y="74174"/>
                  </a:lnTo>
                  <a:cubicBezTo>
                    <a:pt x="40465" y="73605"/>
                    <a:pt x="41246" y="72964"/>
                    <a:pt x="41968" y="72259"/>
                  </a:cubicBezTo>
                  <a:lnTo>
                    <a:pt x="84785" y="29550"/>
                  </a:lnTo>
                  <a:cubicBezTo>
                    <a:pt x="91524" y="22827"/>
                    <a:pt x="91536" y="11914"/>
                    <a:pt x="84813" y="5176"/>
                  </a:cubicBezTo>
                  <a:cubicBezTo>
                    <a:pt x="81581" y="1938"/>
                    <a:pt x="77195" y="116"/>
                    <a:pt x="72621" y="114"/>
                  </a:cubicBezTo>
                  <a:close/>
                </a:path>
              </a:pathLst>
            </a:custGeom>
            <a:grpFill/>
            <a:ln w="3175" cap="flat">
              <a:solidFill>
                <a:schemeClr val="bg1"/>
              </a:solidFill>
              <a:prstDash val="solid"/>
              <a:miter/>
            </a:ln>
          </p:spPr>
          <p:txBody>
            <a:bodyPr rtlCol="0" anchor="ctr"/>
            <a:lstStyle/>
            <a:p>
              <a:endParaRPr lang="en-AU"/>
            </a:p>
          </p:txBody>
        </p:sp>
        <p:sp>
          <p:nvSpPr>
            <p:cNvPr id="54" name="Freeform: Shape 53">
              <a:extLst>
                <a:ext uri="{FF2B5EF4-FFF2-40B4-BE49-F238E27FC236}">
                  <a16:creationId xmlns:a16="http://schemas.microsoft.com/office/drawing/2014/main" id="{10C10A59-DA5F-4F87-B8B7-44B7CC461999}"/>
                </a:ext>
              </a:extLst>
            </p:cNvPr>
            <p:cNvSpPr/>
            <p:nvPr/>
          </p:nvSpPr>
          <p:spPr>
            <a:xfrm>
              <a:off x="7234321" y="5549277"/>
              <a:ext cx="93945" cy="156575"/>
            </a:xfrm>
            <a:custGeom>
              <a:avLst/>
              <a:gdLst>
                <a:gd name="connsiteX0" fmla="*/ 86002 w 93945"/>
                <a:gd name="connsiteY0" fmla="*/ 83075 h 156575"/>
                <a:gd name="connsiteX1" fmla="*/ 67526 w 93945"/>
                <a:gd name="connsiteY1" fmla="*/ 75475 h 156575"/>
                <a:gd name="connsiteX2" fmla="*/ 88001 w 93945"/>
                <a:gd name="connsiteY2" fmla="*/ 39595 h 156575"/>
                <a:gd name="connsiteX3" fmla="*/ 49291 w 93945"/>
                <a:gd name="connsiteY3" fmla="*/ 114 h 156575"/>
                <a:gd name="connsiteX4" fmla="*/ 47496 w 93945"/>
                <a:gd name="connsiteY4" fmla="*/ 114 h 156575"/>
                <a:gd name="connsiteX5" fmla="*/ 45702 w 93945"/>
                <a:gd name="connsiteY5" fmla="*/ 114 h 156575"/>
                <a:gd name="connsiteX6" fmla="*/ 7016 w 93945"/>
                <a:gd name="connsiteY6" fmla="*/ 41943 h 156575"/>
                <a:gd name="connsiteX7" fmla="*/ 27503 w 93945"/>
                <a:gd name="connsiteY7" fmla="*/ 75475 h 156575"/>
                <a:gd name="connsiteX8" fmla="*/ 9027 w 93945"/>
                <a:gd name="connsiteY8" fmla="*/ 83075 h 156575"/>
                <a:gd name="connsiteX9" fmla="*/ 475 w 93945"/>
                <a:gd name="connsiteY9" fmla="*/ 97348 h 156575"/>
                <a:gd name="connsiteX10" fmla="*/ 114 w 93945"/>
                <a:gd name="connsiteY10" fmla="*/ 100009 h 156575"/>
                <a:gd name="connsiteX11" fmla="*/ 114 w 93945"/>
                <a:gd name="connsiteY11" fmla="*/ 148704 h 156575"/>
                <a:gd name="connsiteX12" fmla="*/ 8774 w 93945"/>
                <a:gd name="connsiteY12" fmla="*/ 157364 h 156575"/>
                <a:gd name="connsiteX13" fmla="*/ 8786 w 93945"/>
                <a:gd name="connsiteY13" fmla="*/ 157364 h 156575"/>
                <a:gd name="connsiteX14" fmla="*/ 86327 w 93945"/>
                <a:gd name="connsiteY14" fmla="*/ 157364 h 156575"/>
                <a:gd name="connsiteX15" fmla="*/ 94999 w 93945"/>
                <a:gd name="connsiteY15" fmla="*/ 148705 h 156575"/>
                <a:gd name="connsiteX16" fmla="*/ 94999 w 93945"/>
                <a:gd name="connsiteY16" fmla="*/ 100009 h 156575"/>
                <a:gd name="connsiteX17" fmla="*/ 94565 w 93945"/>
                <a:gd name="connsiteY17" fmla="*/ 97299 h 156575"/>
                <a:gd name="connsiteX18" fmla="*/ 86002 w 93945"/>
                <a:gd name="connsiteY18" fmla="*/ 83075 h 15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945" h="156575">
                  <a:moveTo>
                    <a:pt x="86002" y="83075"/>
                  </a:moveTo>
                  <a:cubicBezTo>
                    <a:pt x="80943" y="79257"/>
                    <a:pt x="72621" y="76282"/>
                    <a:pt x="67526" y="75475"/>
                  </a:cubicBezTo>
                  <a:cubicBezTo>
                    <a:pt x="80436" y="68197"/>
                    <a:pt x="88302" y="54413"/>
                    <a:pt x="88001" y="39595"/>
                  </a:cubicBezTo>
                  <a:cubicBezTo>
                    <a:pt x="87408" y="18337"/>
                    <a:pt x="70533" y="1126"/>
                    <a:pt x="49291" y="114"/>
                  </a:cubicBezTo>
                  <a:cubicBezTo>
                    <a:pt x="48689" y="114"/>
                    <a:pt x="48086" y="114"/>
                    <a:pt x="47496" y="114"/>
                  </a:cubicBezTo>
                  <a:cubicBezTo>
                    <a:pt x="46906" y="114"/>
                    <a:pt x="46292" y="114"/>
                    <a:pt x="45702" y="114"/>
                  </a:cubicBezTo>
                  <a:cubicBezTo>
                    <a:pt x="23468" y="982"/>
                    <a:pt x="6148" y="19710"/>
                    <a:pt x="7016" y="41943"/>
                  </a:cubicBezTo>
                  <a:cubicBezTo>
                    <a:pt x="7561" y="55919"/>
                    <a:pt x="15316" y="68612"/>
                    <a:pt x="27503" y="75475"/>
                  </a:cubicBezTo>
                  <a:cubicBezTo>
                    <a:pt x="22408" y="76282"/>
                    <a:pt x="14085" y="79257"/>
                    <a:pt x="9027" y="83075"/>
                  </a:cubicBezTo>
                  <a:cubicBezTo>
                    <a:pt x="3137" y="87508"/>
                    <a:pt x="1150" y="92157"/>
                    <a:pt x="475" y="97348"/>
                  </a:cubicBezTo>
                  <a:cubicBezTo>
                    <a:pt x="237" y="98215"/>
                    <a:pt x="116" y="99110"/>
                    <a:pt x="114" y="100009"/>
                  </a:cubicBezTo>
                  <a:lnTo>
                    <a:pt x="114" y="148704"/>
                  </a:lnTo>
                  <a:cubicBezTo>
                    <a:pt x="114" y="153487"/>
                    <a:pt x="3991" y="157364"/>
                    <a:pt x="8774" y="157364"/>
                  </a:cubicBezTo>
                  <a:cubicBezTo>
                    <a:pt x="8778" y="157364"/>
                    <a:pt x="8782" y="157364"/>
                    <a:pt x="8786" y="157364"/>
                  </a:cubicBezTo>
                  <a:lnTo>
                    <a:pt x="86327" y="157364"/>
                  </a:lnTo>
                  <a:cubicBezTo>
                    <a:pt x="91112" y="157364"/>
                    <a:pt x="94992" y="153489"/>
                    <a:pt x="94999" y="148705"/>
                  </a:cubicBezTo>
                  <a:lnTo>
                    <a:pt x="94999" y="100009"/>
                  </a:lnTo>
                  <a:cubicBezTo>
                    <a:pt x="94984" y="99090"/>
                    <a:pt x="94838" y="98177"/>
                    <a:pt x="94565" y="97299"/>
                  </a:cubicBezTo>
                  <a:cubicBezTo>
                    <a:pt x="93879" y="92157"/>
                    <a:pt x="91891" y="87508"/>
                    <a:pt x="86002" y="83075"/>
                  </a:cubicBezTo>
                  <a:close/>
                </a:path>
              </a:pathLst>
            </a:custGeom>
            <a:grpFill/>
            <a:ln w="3175" cap="flat">
              <a:solidFill>
                <a:schemeClr val="bg1"/>
              </a:solidFill>
              <a:prstDash val="solid"/>
              <a:miter/>
            </a:ln>
          </p:spPr>
          <p:txBody>
            <a:bodyPr rtlCol="0" anchor="ctr"/>
            <a:lstStyle/>
            <a:p>
              <a:endParaRPr lang="en-AU"/>
            </a:p>
          </p:txBody>
        </p:sp>
      </p:grpSp>
      <p:pic>
        <p:nvPicPr>
          <p:cNvPr id="3" name="Picture 2">
            <a:extLst>
              <a:ext uri="{FF2B5EF4-FFF2-40B4-BE49-F238E27FC236}">
                <a16:creationId xmlns:a16="http://schemas.microsoft.com/office/drawing/2014/main" id="{0BF7B79A-205F-4570-B1D4-D4229F2AECBB}"/>
              </a:ext>
            </a:extLst>
          </p:cNvPr>
          <p:cNvPicPr>
            <a:picLocks noChangeAspect="1"/>
          </p:cNvPicPr>
          <p:nvPr/>
        </p:nvPicPr>
        <p:blipFill>
          <a:blip r:embed="rId4"/>
          <a:stretch>
            <a:fillRect/>
          </a:stretch>
        </p:blipFill>
        <p:spPr>
          <a:xfrm>
            <a:off x="8223915" y="2413354"/>
            <a:ext cx="2999492" cy="2615411"/>
          </a:xfrm>
          <a:prstGeom prst="rect">
            <a:avLst/>
          </a:prstGeom>
        </p:spPr>
      </p:pic>
    </p:spTree>
    <p:extLst>
      <p:ext uri="{BB962C8B-B14F-4D97-AF65-F5344CB8AC3E}">
        <p14:creationId xmlns:p14="http://schemas.microsoft.com/office/powerpoint/2010/main" val="25050755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DFD0DB4-7A89-450E-9B5D-2EAD589A826D}"/>
              </a:ext>
            </a:extLst>
          </p:cNvPr>
          <p:cNvSpPr>
            <a:spLocks noGrp="1"/>
          </p:cNvSpPr>
          <p:nvPr>
            <p:ph type="body" sz="quarter" idx="10"/>
          </p:nvPr>
        </p:nvSpPr>
        <p:spPr>
          <a:xfrm>
            <a:off x="624445" y="1706300"/>
            <a:ext cx="6107971" cy="4267915"/>
          </a:xfrm>
        </p:spPr>
        <p:txBody>
          <a:bodyPr lIns="91440" tIns="45720" rIns="91440" bIns="45720" numCol="1" anchor="t"/>
          <a:lstStyle/>
          <a:p>
            <a:pPr algn="ctr"/>
            <a:r>
              <a:rPr lang="en-AU" sz="1600" b="1" dirty="0">
                <a:solidFill>
                  <a:schemeClr val="bg2">
                    <a:lumMod val="25000"/>
                  </a:schemeClr>
                </a:solidFill>
              </a:rPr>
              <a:t>ADVOCATE </a:t>
            </a:r>
          </a:p>
          <a:p>
            <a:pPr algn="ctr"/>
            <a:endParaRPr lang="en-AU" sz="500" dirty="0">
              <a:solidFill>
                <a:schemeClr val="bg2">
                  <a:lumMod val="25000"/>
                </a:schemeClr>
              </a:solidFill>
            </a:endParaRPr>
          </a:p>
          <a:p>
            <a:pPr marL="285750" indent="-285750">
              <a:lnSpc>
                <a:spcPct val="100000"/>
              </a:lnSpc>
              <a:buClr>
                <a:srgbClr val="414042"/>
              </a:buClr>
              <a:buFont typeface="Arial"/>
              <a:buChar char="•"/>
            </a:pPr>
            <a:r>
              <a:rPr lang="en-AU" sz="1600" b="1" dirty="0">
                <a:solidFill>
                  <a:srgbClr val="414042"/>
                </a:solidFill>
              </a:rPr>
              <a:t>Write</a:t>
            </a:r>
            <a:r>
              <a:rPr lang="en-AU" sz="1600" dirty="0">
                <a:solidFill>
                  <a:srgbClr val="414042"/>
                </a:solidFill>
              </a:rPr>
              <a:t> to the </a:t>
            </a:r>
            <a:r>
              <a:rPr lang="en-AU" sz="1600" dirty="0">
                <a:solidFill>
                  <a:schemeClr val="bg2">
                    <a:lumMod val="25000"/>
                  </a:schemeClr>
                </a:solidFill>
                <a:hlinkClick r:id="rId3"/>
              </a:rPr>
              <a:t>Minister for Energy and Emissions Reduction</a:t>
            </a:r>
            <a:r>
              <a:rPr lang="en-AU" sz="1600" dirty="0">
                <a:solidFill>
                  <a:schemeClr val="bg2">
                    <a:lumMod val="25000"/>
                  </a:schemeClr>
                </a:solidFill>
              </a:rPr>
              <a:t>, </a:t>
            </a:r>
            <a:r>
              <a:rPr lang="en-AU" sz="1600" dirty="0">
                <a:solidFill>
                  <a:srgbClr val="414042"/>
                </a:solidFill>
              </a:rPr>
              <a:t>asking to provide more incentives for the research and implementation of renewable energy sources.</a:t>
            </a:r>
            <a:endParaRPr lang="en-AU" sz="1600" b="1" dirty="0">
              <a:solidFill>
                <a:srgbClr val="414042"/>
              </a:solidFill>
            </a:endParaRPr>
          </a:p>
          <a:p>
            <a:pPr marL="285750" indent="-285750">
              <a:lnSpc>
                <a:spcPct val="100000"/>
              </a:lnSpc>
              <a:buClr>
                <a:srgbClr val="414042"/>
              </a:buClr>
              <a:buFont typeface="Arial"/>
              <a:buChar char="•"/>
            </a:pPr>
            <a:r>
              <a:rPr lang="en-AU" sz="1600" b="1" dirty="0">
                <a:solidFill>
                  <a:srgbClr val="414042"/>
                </a:solidFill>
              </a:rPr>
              <a:t>Write</a:t>
            </a:r>
            <a:r>
              <a:rPr lang="en-AU" sz="1600" dirty="0">
                <a:solidFill>
                  <a:srgbClr val="414042"/>
                </a:solidFill>
              </a:rPr>
              <a:t> to the </a:t>
            </a:r>
            <a:r>
              <a:rPr lang="en-AU" sz="1600" dirty="0">
                <a:solidFill>
                  <a:schemeClr val="bg2">
                    <a:lumMod val="25000"/>
                  </a:schemeClr>
                </a:solidFill>
                <a:hlinkClick r:id="rId4"/>
              </a:rPr>
              <a:t>Minister for Immigration, Citizenship, Migrant Services and Multicultural Affairs</a:t>
            </a:r>
            <a:r>
              <a:rPr lang="en-AU" sz="1600" dirty="0">
                <a:solidFill>
                  <a:srgbClr val="414042"/>
                </a:solidFill>
              </a:rPr>
              <a:t>, to call on the Australian Government to develop an integrated strategy to assist people displaced by climate change. </a:t>
            </a:r>
            <a:endParaRPr lang="en-AU" sz="1600" b="1" dirty="0">
              <a:solidFill>
                <a:srgbClr val="414042"/>
              </a:solidFill>
            </a:endParaRPr>
          </a:p>
          <a:p>
            <a:pPr marL="285750" indent="-285750">
              <a:lnSpc>
                <a:spcPct val="100000"/>
              </a:lnSpc>
              <a:buClr>
                <a:srgbClr val="414042"/>
              </a:buClr>
              <a:buFont typeface="Arial"/>
              <a:buChar char="•"/>
            </a:pPr>
            <a:r>
              <a:rPr lang="en-AU" sz="1600" b="1" dirty="0">
                <a:solidFill>
                  <a:srgbClr val="414042"/>
                </a:solidFill>
              </a:rPr>
              <a:t>Support</a:t>
            </a:r>
            <a:r>
              <a:rPr lang="en-AU" sz="1600" dirty="0">
                <a:solidFill>
                  <a:srgbClr val="414042"/>
                </a:solidFill>
              </a:rPr>
              <a:t> activities such as</a:t>
            </a:r>
            <a:r>
              <a:rPr lang="en-AU" sz="1600" dirty="0">
                <a:solidFill>
                  <a:schemeClr val="bg2">
                    <a:lumMod val="25000"/>
                  </a:schemeClr>
                </a:solidFill>
              </a:rPr>
              <a:t> </a:t>
            </a:r>
            <a:r>
              <a:rPr lang="en-AU" sz="1600" dirty="0">
                <a:solidFill>
                  <a:schemeClr val="bg2">
                    <a:lumMod val="25000"/>
                  </a:schemeClr>
                </a:solidFill>
                <a:hlinkClick r:id="rId5"/>
              </a:rPr>
              <a:t>Fridays for the Future</a:t>
            </a:r>
            <a:r>
              <a:rPr lang="en-AU" sz="1600" dirty="0">
                <a:solidFill>
                  <a:srgbClr val="414042"/>
                </a:solidFill>
              </a:rPr>
              <a:t>, local </a:t>
            </a:r>
            <a:r>
              <a:rPr lang="en-AU" sz="1600" dirty="0">
                <a:solidFill>
                  <a:schemeClr val="bg2">
                    <a:lumMod val="25000"/>
                  </a:schemeClr>
                </a:solidFill>
                <a:hlinkClick r:id="rId6"/>
              </a:rPr>
              <a:t>School Climate Strikes</a:t>
            </a:r>
            <a:r>
              <a:rPr lang="en-AU" sz="1600" dirty="0">
                <a:solidFill>
                  <a:schemeClr val="bg2">
                    <a:lumMod val="25000"/>
                  </a:schemeClr>
                </a:solidFill>
              </a:rPr>
              <a:t> </a:t>
            </a:r>
            <a:r>
              <a:rPr lang="en-AU" sz="1600" dirty="0">
                <a:solidFill>
                  <a:srgbClr val="414042"/>
                </a:solidFill>
              </a:rPr>
              <a:t>and the global </a:t>
            </a:r>
            <a:r>
              <a:rPr lang="en-AU" sz="1600" dirty="0" err="1">
                <a:solidFill>
                  <a:schemeClr val="bg2">
                    <a:lumMod val="25000"/>
                  </a:schemeClr>
                </a:solidFill>
                <a:hlinkClick r:id="rId7"/>
              </a:rPr>
              <a:t>Laudato</a:t>
            </a:r>
            <a:r>
              <a:rPr lang="en-AU" sz="1600" dirty="0">
                <a:solidFill>
                  <a:schemeClr val="bg2">
                    <a:lumMod val="25000"/>
                  </a:schemeClr>
                </a:solidFill>
                <a:hlinkClick r:id="rId7"/>
              </a:rPr>
              <a:t> Si’ Movement</a:t>
            </a:r>
            <a:r>
              <a:rPr lang="en-AU" sz="1600" dirty="0">
                <a:solidFill>
                  <a:schemeClr val="bg2">
                    <a:lumMod val="25000"/>
                  </a:schemeClr>
                </a:solidFill>
              </a:rPr>
              <a:t>. </a:t>
            </a:r>
          </a:p>
          <a:p>
            <a:pPr marL="285750" indent="-285750">
              <a:lnSpc>
                <a:spcPct val="100000"/>
              </a:lnSpc>
              <a:buClr>
                <a:srgbClr val="414042"/>
              </a:buClr>
              <a:buFont typeface="Arial"/>
              <a:buChar char="•"/>
            </a:pPr>
            <a:r>
              <a:rPr lang="en-AU" sz="1600" b="1" dirty="0">
                <a:solidFill>
                  <a:srgbClr val="414042"/>
                </a:solidFill>
              </a:rPr>
              <a:t>Vote</a:t>
            </a:r>
            <a:r>
              <a:rPr lang="en-AU" sz="1600" dirty="0">
                <a:solidFill>
                  <a:srgbClr val="414042"/>
                </a:solidFill>
              </a:rPr>
              <a:t> for politicians with strong environmental policies, lobby governments to do more about climate change and sign petitions such as those that call for an end to fossil fuel use.</a:t>
            </a:r>
          </a:p>
          <a:p>
            <a:pPr>
              <a:lnSpc>
                <a:spcPct val="100000"/>
              </a:lnSpc>
            </a:pPr>
            <a:endParaRPr lang="en-AU" sz="500" b="1" dirty="0">
              <a:solidFill>
                <a:srgbClr val="414042"/>
              </a:solidFill>
            </a:endParaRPr>
          </a:p>
          <a:p>
            <a:pPr>
              <a:lnSpc>
                <a:spcPct val="100000"/>
              </a:lnSpc>
            </a:pPr>
            <a:r>
              <a:rPr lang="en-AU" sz="1050" b="1" dirty="0">
                <a:solidFill>
                  <a:srgbClr val="414042"/>
                </a:solidFill>
              </a:rPr>
              <a:t>Find further advocacy-related links on the slide titled FURTHER RESOURCES.</a:t>
            </a:r>
          </a:p>
          <a:p>
            <a:pPr>
              <a:lnSpc>
                <a:spcPct val="100000"/>
              </a:lnSpc>
            </a:pPr>
            <a:endParaRPr lang="en-AU" dirty="0"/>
          </a:p>
          <a:p>
            <a:pPr marL="285750" indent="-285750">
              <a:buFont typeface="Arial"/>
              <a:buChar char="•"/>
            </a:pPr>
            <a:endParaRPr lang="en-AU" dirty="0"/>
          </a:p>
        </p:txBody>
      </p:sp>
      <p:sp>
        <p:nvSpPr>
          <p:cNvPr id="2" name="Title 1">
            <a:extLst>
              <a:ext uri="{FF2B5EF4-FFF2-40B4-BE49-F238E27FC236}">
                <a16:creationId xmlns:a16="http://schemas.microsoft.com/office/drawing/2014/main" id="{7F501A87-A2D8-4239-9670-FA89C0D7CBA4}"/>
              </a:ext>
            </a:extLst>
          </p:cNvPr>
          <p:cNvSpPr>
            <a:spLocks noGrp="1"/>
          </p:cNvSpPr>
          <p:nvPr>
            <p:ph type="title"/>
          </p:nvPr>
        </p:nvSpPr>
        <p:spPr/>
        <p:txBody>
          <a:bodyPr/>
          <a:lstStyle/>
          <a:p>
            <a:r>
              <a:rPr lang="en-US" dirty="0"/>
              <a:t>Play your part</a:t>
            </a:r>
            <a:endParaRPr lang="en-AU" dirty="0"/>
          </a:p>
        </p:txBody>
      </p:sp>
      <p:sp>
        <p:nvSpPr>
          <p:cNvPr id="7" name="Text Placeholder 6"/>
          <p:cNvSpPr>
            <a:spLocks noGrp="1"/>
          </p:cNvSpPr>
          <p:nvPr>
            <p:ph type="body" sz="quarter" idx="12"/>
          </p:nvPr>
        </p:nvSpPr>
        <p:spPr>
          <a:xfrm>
            <a:off x="7312792" y="5773478"/>
            <a:ext cx="4680734" cy="252497"/>
          </a:xfrm>
        </p:spPr>
        <p:txBody>
          <a:bodyPr/>
          <a:lstStyle/>
          <a:p>
            <a:r>
              <a:rPr lang="en-US" b="1" dirty="0">
                <a:solidFill>
                  <a:srgbClr val="414042"/>
                </a:solidFill>
              </a:rPr>
              <a:t>Students taking action regarding out Future Fund. </a:t>
            </a:r>
            <a:r>
              <a:rPr lang="en-US" dirty="0">
                <a:solidFill>
                  <a:srgbClr val="414042"/>
                </a:solidFill>
              </a:rPr>
              <a:t>Photo: Caritas Australia</a:t>
            </a:r>
          </a:p>
        </p:txBody>
      </p:sp>
      <p:sp>
        <p:nvSpPr>
          <p:cNvPr id="49" name="Round Diagonal Corner Rectangle 5">
            <a:extLst>
              <a:ext uri="{FF2B5EF4-FFF2-40B4-BE49-F238E27FC236}">
                <a16:creationId xmlns:a16="http://schemas.microsoft.com/office/drawing/2014/main" id="{0438C5C0-630D-4DBD-B240-39B7A7CBEFA7}"/>
              </a:ext>
            </a:extLst>
          </p:cNvPr>
          <p:cNvSpPr/>
          <p:nvPr/>
        </p:nvSpPr>
        <p:spPr>
          <a:xfrm>
            <a:off x="377791" y="1392776"/>
            <a:ext cx="6601280" cy="4581439"/>
          </a:xfrm>
          <a:prstGeom prst="round2DiagRect">
            <a:avLst/>
          </a:prstGeom>
          <a:noFill/>
          <a:ln w="5715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dirty="0">
              <a:solidFill>
                <a:srgbClr val="C3DDD7"/>
              </a:solidFill>
              <a:latin typeface="Arial" panose="020B0604020202020204" pitchFamily="34" charset="0"/>
            </a:endParaRPr>
          </a:p>
        </p:txBody>
      </p:sp>
      <p:grpSp>
        <p:nvGrpSpPr>
          <p:cNvPr id="61" name="Group 60">
            <a:extLst>
              <a:ext uri="{FF2B5EF4-FFF2-40B4-BE49-F238E27FC236}">
                <a16:creationId xmlns:a16="http://schemas.microsoft.com/office/drawing/2014/main" id="{83A4DD57-9FDF-4124-A6E3-E48A2E4ECB4E}"/>
              </a:ext>
            </a:extLst>
          </p:cNvPr>
          <p:cNvGrpSpPr>
            <a:grpSpLocks noChangeAspect="1"/>
          </p:cNvGrpSpPr>
          <p:nvPr/>
        </p:nvGrpSpPr>
        <p:grpSpPr>
          <a:xfrm>
            <a:off x="2469979" y="1601194"/>
            <a:ext cx="468000" cy="337807"/>
            <a:chOff x="6063788" y="2934577"/>
            <a:chExt cx="322043" cy="232454"/>
          </a:xfrm>
          <a:solidFill>
            <a:srgbClr val="414042"/>
          </a:solidFill>
        </p:grpSpPr>
        <p:sp>
          <p:nvSpPr>
            <p:cNvPr id="62" name="Freeform: Shape 61">
              <a:extLst>
                <a:ext uri="{FF2B5EF4-FFF2-40B4-BE49-F238E27FC236}">
                  <a16:creationId xmlns:a16="http://schemas.microsoft.com/office/drawing/2014/main" id="{3BAA78F8-A9C7-4EB9-9A0C-A7AB44373598}"/>
                </a:ext>
              </a:extLst>
            </p:cNvPr>
            <p:cNvSpPr/>
            <p:nvPr/>
          </p:nvSpPr>
          <p:spPr>
            <a:xfrm>
              <a:off x="6250640" y="2941740"/>
              <a:ext cx="85514" cy="132487"/>
            </a:xfrm>
            <a:custGeom>
              <a:avLst/>
              <a:gdLst>
                <a:gd name="connsiteX0" fmla="*/ 75526 w 85514"/>
                <a:gd name="connsiteY0" fmla="*/ 7092 h 132486"/>
                <a:gd name="connsiteX1" fmla="*/ 65553 w 85514"/>
                <a:gd name="connsiteY1" fmla="*/ 913 h 132486"/>
                <a:gd name="connsiteX2" fmla="*/ 3778 w 85514"/>
                <a:gd name="connsiteY2" fmla="*/ 35179 h 132486"/>
                <a:gd name="connsiteX3" fmla="*/ 165 w 85514"/>
                <a:gd name="connsiteY3" fmla="*/ 42562 h 132486"/>
                <a:gd name="connsiteX4" fmla="*/ 5524 w 85514"/>
                <a:gd name="connsiteY4" fmla="*/ 102952 h 132486"/>
                <a:gd name="connsiteX5" fmla="*/ 10426 w 85514"/>
                <a:gd name="connsiteY5" fmla="*/ 109576 h 132486"/>
                <a:gd name="connsiteX6" fmla="*/ 77272 w 85514"/>
                <a:gd name="connsiteY6" fmla="*/ 132460 h 132486"/>
                <a:gd name="connsiteX7" fmla="*/ 85992 w 85514"/>
                <a:gd name="connsiteY7" fmla="*/ 124620 h 132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514" h="132486">
                  <a:moveTo>
                    <a:pt x="75526" y="7092"/>
                  </a:moveTo>
                  <a:cubicBezTo>
                    <a:pt x="75056" y="1744"/>
                    <a:pt x="69853" y="-1472"/>
                    <a:pt x="65553" y="913"/>
                  </a:cubicBezTo>
                  <a:lnTo>
                    <a:pt x="3778" y="35179"/>
                  </a:lnTo>
                  <a:cubicBezTo>
                    <a:pt x="1234" y="36722"/>
                    <a:pt x="-177" y="39606"/>
                    <a:pt x="165" y="42562"/>
                  </a:cubicBezTo>
                  <a:lnTo>
                    <a:pt x="5524" y="102952"/>
                  </a:lnTo>
                  <a:cubicBezTo>
                    <a:pt x="5716" y="105931"/>
                    <a:pt x="7633" y="108523"/>
                    <a:pt x="10426" y="109576"/>
                  </a:cubicBezTo>
                  <a:lnTo>
                    <a:pt x="77272" y="132460"/>
                  </a:lnTo>
                  <a:cubicBezTo>
                    <a:pt x="81921" y="134050"/>
                    <a:pt x="86474" y="129967"/>
                    <a:pt x="85992" y="124620"/>
                  </a:cubicBezTo>
                  <a:close/>
                </a:path>
              </a:pathLst>
            </a:custGeom>
            <a:grpFill/>
            <a:ln w="1203" cap="flat">
              <a:noFill/>
              <a:prstDash val="solid"/>
              <a:miter/>
            </a:ln>
          </p:spPr>
          <p:txBody>
            <a:bodyPr rtlCol="0" anchor="ctr"/>
            <a:lstStyle/>
            <a:p>
              <a:endParaRPr lang="en-AU"/>
            </a:p>
          </p:txBody>
        </p:sp>
        <p:sp>
          <p:nvSpPr>
            <p:cNvPr id="63" name="Freeform: Shape 62">
              <a:extLst>
                <a:ext uri="{FF2B5EF4-FFF2-40B4-BE49-F238E27FC236}">
                  <a16:creationId xmlns:a16="http://schemas.microsoft.com/office/drawing/2014/main" id="{88E577AA-BBCF-41FD-9332-F30CFD56CA5A}"/>
                </a:ext>
              </a:extLst>
            </p:cNvPr>
            <p:cNvSpPr/>
            <p:nvPr/>
          </p:nvSpPr>
          <p:spPr>
            <a:xfrm>
              <a:off x="6342131" y="2997051"/>
              <a:ext cx="43359" cy="14453"/>
            </a:xfrm>
            <a:custGeom>
              <a:avLst/>
              <a:gdLst>
                <a:gd name="connsiteX0" fmla="*/ 38053 w 43359"/>
                <a:gd name="connsiteY0" fmla="*/ 11677 h 14453"/>
                <a:gd name="connsiteX1" fmla="*/ 43316 w 43359"/>
                <a:gd name="connsiteY1" fmla="*/ 5390 h 14453"/>
                <a:gd name="connsiteX2" fmla="*/ 37051 w 43359"/>
                <a:gd name="connsiteY2" fmla="*/ 137 h 14453"/>
                <a:gd name="connsiteX3" fmla="*/ 37029 w 43359"/>
                <a:gd name="connsiteY3" fmla="*/ 139 h 14453"/>
                <a:gd name="connsiteX4" fmla="*/ 5401 w 43359"/>
                <a:gd name="connsiteY4" fmla="*/ 2933 h 14453"/>
                <a:gd name="connsiteX5" fmla="*/ 137 w 43359"/>
                <a:gd name="connsiteY5" fmla="*/ 9211 h 14453"/>
                <a:gd name="connsiteX6" fmla="*/ 137 w 43359"/>
                <a:gd name="connsiteY6" fmla="*/ 9220 h 14453"/>
                <a:gd name="connsiteX7" fmla="*/ 6415 w 43359"/>
                <a:gd name="connsiteY7" fmla="*/ 14484 h 14453"/>
                <a:gd name="connsiteX8" fmla="*/ 6425 w 43359"/>
                <a:gd name="connsiteY8" fmla="*/ 14483 h 1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59" h="14453">
                  <a:moveTo>
                    <a:pt x="38053" y="11677"/>
                  </a:moveTo>
                  <a:cubicBezTo>
                    <a:pt x="41240" y="11390"/>
                    <a:pt x="43595" y="8578"/>
                    <a:pt x="43316" y="5390"/>
                  </a:cubicBezTo>
                  <a:cubicBezTo>
                    <a:pt x="43037" y="2209"/>
                    <a:pt x="40232" y="-143"/>
                    <a:pt x="37051" y="137"/>
                  </a:cubicBezTo>
                  <a:cubicBezTo>
                    <a:pt x="37044" y="137"/>
                    <a:pt x="37036" y="138"/>
                    <a:pt x="37029" y="139"/>
                  </a:cubicBezTo>
                  <a:lnTo>
                    <a:pt x="5401" y="2933"/>
                  </a:lnTo>
                  <a:cubicBezTo>
                    <a:pt x="2214" y="3213"/>
                    <a:pt x="-143" y="6024"/>
                    <a:pt x="137" y="9211"/>
                  </a:cubicBezTo>
                  <a:cubicBezTo>
                    <a:pt x="137" y="9214"/>
                    <a:pt x="137" y="9217"/>
                    <a:pt x="137" y="9220"/>
                  </a:cubicBezTo>
                  <a:cubicBezTo>
                    <a:pt x="417" y="12407"/>
                    <a:pt x="3228" y="14764"/>
                    <a:pt x="6415" y="14484"/>
                  </a:cubicBezTo>
                  <a:cubicBezTo>
                    <a:pt x="6419" y="14484"/>
                    <a:pt x="6422" y="14484"/>
                    <a:pt x="6425" y="14483"/>
                  </a:cubicBezTo>
                  <a:close/>
                </a:path>
              </a:pathLst>
            </a:custGeom>
            <a:grpFill/>
            <a:ln w="1203" cap="flat">
              <a:noFill/>
              <a:prstDash val="solid"/>
              <a:miter/>
            </a:ln>
          </p:spPr>
          <p:txBody>
            <a:bodyPr rtlCol="0" anchor="ctr"/>
            <a:lstStyle/>
            <a:p>
              <a:endParaRPr lang="en-AU"/>
            </a:p>
          </p:txBody>
        </p:sp>
        <p:sp>
          <p:nvSpPr>
            <p:cNvPr id="64" name="Freeform: Shape 63">
              <a:extLst>
                <a:ext uri="{FF2B5EF4-FFF2-40B4-BE49-F238E27FC236}">
                  <a16:creationId xmlns:a16="http://schemas.microsoft.com/office/drawing/2014/main" id="{A3F057F4-7E84-4A0F-8111-A86999DBCA39}"/>
                </a:ext>
              </a:extLst>
            </p:cNvPr>
            <p:cNvSpPr/>
            <p:nvPr/>
          </p:nvSpPr>
          <p:spPr>
            <a:xfrm>
              <a:off x="6339451" y="2953610"/>
              <a:ext cx="38542" cy="27702"/>
            </a:xfrm>
            <a:custGeom>
              <a:avLst/>
              <a:gdLst>
                <a:gd name="connsiteX0" fmla="*/ 6407 w 38541"/>
                <a:gd name="connsiteY0" fmla="*/ 27596 h 27701"/>
                <a:gd name="connsiteX1" fmla="*/ 8816 w 38541"/>
                <a:gd name="connsiteY1" fmla="*/ 26837 h 27701"/>
                <a:gd name="connsiteX2" fmla="*/ 36301 w 38541"/>
                <a:gd name="connsiteY2" fmla="*/ 10927 h 27701"/>
                <a:gd name="connsiteX3" fmla="*/ 38409 w 38541"/>
                <a:gd name="connsiteY3" fmla="*/ 3002 h 27701"/>
                <a:gd name="connsiteX4" fmla="*/ 30496 w 38541"/>
                <a:gd name="connsiteY4" fmla="*/ 894 h 27701"/>
                <a:gd name="connsiteX5" fmla="*/ 3011 w 38541"/>
                <a:gd name="connsiteY5" fmla="*/ 16805 h 27701"/>
                <a:gd name="connsiteX6" fmla="*/ 891 w 38541"/>
                <a:gd name="connsiteY6" fmla="*/ 24718 h 27701"/>
                <a:gd name="connsiteX7" fmla="*/ 6407 w 38541"/>
                <a:gd name="connsiteY7" fmla="*/ 27596 h 2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41" h="27701">
                  <a:moveTo>
                    <a:pt x="6407" y="27596"/>
                  </a:moveTo>
                  <a:cubicBezTo>
                    <a:pt x="7256" y="27521"/>
                    <a:pt x="8078" y="27262"/>
                    <a:pt x="8816" y="26837"/>
                  </a:cubicBezTo>
                  <a:lnTo>
                    <a:pt x="36301" y="10927"/>
                  </a:lnTo>
                  <a:cubicBezTo>
                    <a:pt x="39063" y="9314"/>
                    <a:pt x="40004" y="5774"/>
                    <a:pt x="38409" y="3002"/>
                  </a:cubicBezTo>
                  <a:cubicBezTo>
                    <a:pt x="36805" y="236"/>
                    <a:pt x="33263" y="-707"/>
                    <a:pt x="30496" y="894"/>
                  </a:cubicBezTo>
                  <a:lnTo>
                    <a:pt x="3011" y="16805"/>
                  </a:lnTo>
                  <a:cubicBezTo>
                    <a:pt x="241" y="18405"/>
                    <a:pt x="-708" y="21947"/>
                    <a:pt x="891" y="24718"/>
                  </a:cubicBezTo>
                  <a:cubicBezTo>
                    <a:pt x="2015" y="26667"/>
                    <a:pt x="4166" y="27789"/>
                    <a:pt x="6407" y="27596"/>
                  </a:cubicBezTo>
                  <a:close/>
                </a:path>
              </a:pathLst>
            </a:custGeom>
            <a:grpFill/>
            <a:ln w="1203" cap="flat">
              <a:noFill/>
              <a:prstDash val="solid"/>
              <a:miter/>
            </a:ln>
          </p:spPr>
          <p:txBody>
            <a:bodyPr rtlCol="0" anchor="ctr"/>
            <a:lstStyle/>
            <a:p>
              <a:endParaRPr lang="en-AU"/>
            </a:p>
          </p:txBody>
        </p:sp>
        <p:sp>
          <p:nvSpPr>
            <p:cNvPr id="65" name="Freeform: Shape 64">
              <a:extLst>
                <a:ext uri="{FF2B5EF4-FFF2-40B4-BE49-F238E27FC236}">
                  <a16:creationId xmlns:a16="http://schemas.microsoft.com/office/drawing/2014/main" id="{5BAFD5AA-4917-4112-88AF-54A7CBE0F944}"/>
                </a:ext>
              </a:extLst>
            </p:cNvPr>
            <p:cNvSpPr/>
            <p:nvPr/>
          </p:nvSpPr>
          <p:spPr>
            <a:xfrm>
              <a:off x="6344881" y="3030848"/>
              <a:ext cx="40950" cy="21680"/>
            </a:xfrm>
            <a:custGeom>
              <a:avLst/>
              <a:gdLst>
                <a:gd name="connsiteX0" fmla="*/ 37736 w 40950"/>
                <a:gd name="connsiteY0" fmla="*/ 11302 h 21679"/>
                <a:gd name="connsiteX1" fmla="*/ 7878 w 40950"/>
                <a:gd name="connsiteY1" fmla="*/ 462 h 21679"/>
                <a:gd name="connsiteX2" fmla="*/ 459 w 40950"/>
                <a:gd name="connsiteY2" fmla="*/ 3931 h 21679"/>
                <a:gd name="connsiteX3" fmla="*/ 3928 w 40950"/>
                <a:gd name="connsiteY3" fmla="*/ 11350 h 21679"/>
                <a:gd name="connsiteX4" fmla="*/ 33785 w 40950"/>
                <a:gd name="connsiteY4" fmla="*/ 22190 h 21679"/>
                <a:gd name="connsiteX5" fmla="*/ 36267 w 40950"/>
                <a:gd name="connsiteY5" fmla="*/ 22515 h 21679"/>
                <a:gd name="connsiteX6" fmla="*/ 41205 w 40950"/>
                <a:gd name="connsiteY6" fmla="*/ 18709 h 21679"/>
                <a:gd name="connsiteX7" fmla="*/ 37736 w 40950"/>
                <a:gd name="connsiteY7" fmla="*/ 11302 h 21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50" h="21679">
                  <a:moveTo>
                    <a:pt x="37736" y="11302"/>
                  </a:moveTo>
                  <a:lnTo>
                    <a:pt x="7878" y="462"/>
                  </a:lnTo>
                  <a:cubicBezTo>
                    <a:pt x="4872" y="-627"/>
                    <a:pt x="1551" y="925"/>
                    <a:pt x="459" y="3931"/>
                  </a:cubicBezTo>
                  <a:cubicBezTo>
                    <a:pt x="-624" y="6937"/>
                    <a:pt x="927" y="10253"/>
                    <a:pt x="3928" y="11350"/>
                  </a:cubicBezTo>
                  <a:lnTo>
                    <a:pt x="33785" y="22190"/>
                  </a:lnTo>
                  <a:cubicBezTo>
                    <a:pt x="34580" y="22474"/>
                    <a:pt x="35426" y="22585"/>
                    <a:pt x="36267" y="22515"/>
                  </a:cubicBezTo>
                  <a:cubicBezTo>
                    <a:pt x="38515" y="22322"/>
                    <a:pt x="40445" y="20835"/>
                    <a:pt x="41205" y="18709"/>
                  </a:cubicBezTo>
                  <a:cubicBezTo>
                    <a:pt x="42287" y="15706"/>
                    <a:pt x="40735" y="12394"/>
                    <a:pt x="37736" y="11302"/>
                  </a:cubicBezTo>
                  <a:close/>
                </a:path>
              </a:pathLst>
            </a:custGeom>
            <a:grpFill/>
            <a:ln w="1203" cap="flat">
              <a:noFill/>
              <a:prstDash val="solid"/>
              <a:miter/>
            </a:ln>
          </p:spPr>
          <p:txBody>
            <a:bodyPr rtlCol="0" anchor="ctr"/>
            <a:lstStyle/>
            <a:p>
              <a:endParaRPr lang="en-AU"/>
            </a:p>
          </p:txBody>
        </p:sp>
        <p:sp>
          <p:nvSpPr>
            <p:cNvPr id="66" name="Freeform: Shape 65">
              <a:extLst>
                <a:ext uri="{FF2B5EF4-FFF2-40B4-BE49-F238E27FC236}">
                  <a16:creationId xmlns:a16="http://schemas.microsoft.com/office/drawing/2014/main" id="{115AC960-58B6-44E4-88CA-003D79EE7686}"/>
                </a:ext>
              </a:extLst>
            </p:cNvPr>
            <p:cNvSpPr/>
            <p:nvPr/>
          </p:nvSpPr>
          <p:spPr>
            <a:xfrm>
              <a:off x="6090546" y="3071540"/>
              <a:ext cx="142122" cy="67448"/>
            </a:xfrm>
            <a:custGeom>
              <a:avLst/>
              <a:gdLst>
                <a:gd name="connsiteX0" fmla="*/ 131714 w 142122"/>
                <a:gd name="connsiteY0" fmla="*/ 600 h 67447"/>
                <a:gd name="connsiteX1" fmla="*/ 121019 w 142122"/>
                <a:gd name="connsiteY1" fmla="*/ 2021 h 67447"/>
                <a:gd name="connsiteX2" fmla="*/ 81586 w 142122"/>
                <a:gd name="connsiteY2" fmla="*/ 23304 h 67447"/>
                <a:gd name="connsiteX3" fmla="*/ 81586 w 142122"/>
                <a:gd name="connsiteY3" fmla="*/ 23304 h 67447"/>
                <a:gd name="connsiteX4" fmla="*/ 60906 w 142122"/>
                <a:gd name="connsiteY4" fmla="*/ 34457 h 67447"/>
                <a:gd name="connsiteX5" fmla="*/ 22545 w 142122"/>
                <a:gd name="connsiteY5" fmla="*/ 8056 h 67447"/>
                <a:gd name="connsiteX6" fmla="*/ 11308 w 142122"/>
                <a:gd name="connsiteY6" fmla="*/ 5538 h 67447"/>
                <a:gd name="connsiteX7" fmla="*/ 1973 w 142122"/>
                <a:gd name="connsiteY7" fmla="*/ 12175 h 67447"/>
                <a:gd name="connsiteX8" fmla="*/ 6369 w 142122"/>
                <a:gd name="connsiteY8" fmla="*/ 31169 h 67447"/>
                <a:gd name="connsiteX9" fmla="*/ 55197 w 142122"/>
                <a:gd name="connsiteY9" fmla="*/ 67036 h 67447"/>
                <a:gd name="connsiteX10" fmla="*/ 55197 w 142122"/>
                <a:gd name="connsiteY10" fmla="*/ 67036 h 67447"/>
                <a:gd name="connsiteX11" fmla="*/ 64351 w 142122"/>
                <a:gd name="connsiteY11" fmla="*/ 67229 h 67447"/>
                <a:gd name="connsiteX12" fmla="*/ 65555 w 142122"/>
                <a:gd name="connsiteY12" fmla="*/ 66518 h 67447"/>
                <a:gd name="connsiteX13" fmla="*/ 65844 w 142122"/>
                <a:gd name="connsiteY13" fmla="*/ 66350 h 67447"/>
                <a:gd name="connsiteX14" fmla="*/ 67169 w 142122"/>
                <a:gd name="connsiteY14" fmla="*/ 65603 h 67447"/>
                <a:gd name="connsiteX15" fmla="*/ 67362 w 142122"/>
                <a:gd name="connsiteY15" fmla="*/ 65483 h 67447"/>
                <a:gd name="connsiteX16" fmla="*/ 68674 w 142122"/>
                <a:gd name="connsiteY16" fmla="*/ 64736 h 67447"/>
                <a:gd name="connsiteX17" fmla="*/ 68939 w 142122"/>
                <a:gd name="connsiteY17" fmla="*/ 64579 h 67447"/>
                <a:gd name="connsiteX18" fmla="*/ 71950 w 142122"/>
                <a:gd name="connsiteY18" fmla="*/ 62905 h 67447"/>
                <a:gd name="connsiteX19" fmla="*/ 72637 w 142122"/>
                <a:gd name="connsiteY19" fmla="*/ 62508 h 67447"/>
                <a:gd name="connsiteX20" fmla="*/ 73926 w 142122"/>
                <a:gd name="connsiteY20" fmla="*/ 61773 h 67447"/>
                <a:gd name="connsiteX21" fmla="*/ 74805 w 142122"/>
                <a:gd name="connsiteY21" fmla="*/ 61267 h 67447"/>
                <a:gd name="connsiteX22" fmla="*/ 75491 w 142122"/>
                <a:gd name="connsiteY22" fmla="*/ 60870 h 67447"/>
                <a:gd name="connsiteX23" fmla="*/ 76202 w 142122"/>
                <a:gd name="connsiteY23" fmla="*/ 60460 h 67447"/>
                <a:gd name="connsiteX24" fmla="*/ 77852 w 142122"/>
                <a:gd name="connsiteY24" fmla="*/ 59509 h 67447"/>
                <a:gd name="connsiteX25" fmla="*/ 78454 w 142122"/>
                <a:gd name="connsiteY25" fmla="*/ 59171 h 67447"/>
                <a:gd name="connsiteX26" fmla="*/ 79972 w 142122"/>
                <a:gd name="connsiteY26" fmla="*/ 58292 h 67447"/>
                <a:gd name="connsiteX27" fmla="*/ 80177 w 142122"/>
                <a:gd name="connsiteY27" fmla="*/ 58184 h 67447"/>
                <a:gd name="connsiteX28" fmla="*/ 86512 w 142122"/>
                <a:gd name="connsiteY28" fmla="*/ 54571 h 67447"/>
                <a:gd name="connsiteX29" fmla="*/ 86669 w 142122"/>
                <a:gd name="connsiteY29" fmla="*/ 54486 h 67447"/>
                <a:gd name="connsiteX30" fmla="*/ 90691 w 142122"/>
                <a:gd name="connsiteY30" fmla="*/ 52174 h 67447"/>
                <a:gd name="connsiteX31" fmla="*/ 91583 w 142122"/>
                <a:gd name="connsiteY31" fmla="*/ 51656 h 67447"/>
                <a:gd name="connsiteX32" fmla="*/ 92076 w 142122"/>
                <a:gd name="connsiteY32" fmla="*/ 51379 h 67447"/>
                <a:gd name="connsiteX33" fmla="*/ 94413 w 142122"/>
                <a:gd name="connsiteY33" fmla="*/ 50030 h 67447"/>
                <a:gd name="connsiteX34" fmla="*/ 94919 w 142122"/>
                <a:gd name="connsiteY34" fmla="*/ 49741 h 67447"/>
                <a:gd name="connsiteX35" fmla="*/ 95605 w 142122"/>
                <a:gd name="connsiteY35" fmla="*/ 49343 h 67447"/>
                <a:gd name="connsiteX36" fmla="*/ 95605 w 142122"/>
                <a:gd name="connsiteY36" fmla="*/ 49343 h 67447"/>
                <a:gd name="connsiteX37" fmla="*/ 135147 w 142122"/>
                <a:gd name="connsiteY37" fmla="*/ 26459 h 67447"/>
                <a:gd name="connsiteX38" fmla="*/ 141699 w 142122"/>
                <a:gd name="connsiteY38" fmla="*/ 17896 h 67447"/>
                <a:gd name="connsiteX39" fmla="*/ 140265 w 142122"/>
                <a:gd name="connsiteY39" fmla="*/ 7201 h 67447"/>
                <a:gd name="connsiteX40" fmla="*/ 131714 w 142122"/>
                <a:gd name="connsiteY40" fmla="*/ 600 h 6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42122" h="67447">
                  <a:moveTo>
                    <a:pt x="131714" y="600"/>
                  </a:moveTo>
                  <a:cubicBezTo>
                    <a:pt x="128103" y="-379"/>
                    <a:pt x="124249" y="133"/>
                    <a:pt x="121019" y="2021"/>
                  </a:cubicBezTo>
                  <a:lnTo>
                    <a:pt x="81586" y="23304"/>
                  </a:lnTo>
                  <a:lnTo>
                    <a:pt x="81586" y="23304"/>
                  </a:lnTo>
                  <a:lnTo>
                    <a:pt x="60906" y="34457"/>
                  </a:lnTo>
                  <a:lnTo>
                    <a:pt x="22545" y="8056"/>
                  </a:lnTo>
                  <a:cubicBezTo>
                    <a:pt x="19321" y="5670"/>
                    <a:pt x="15241" y="4756"/>
                    <a:pt x="11308" y="5538"/>
                  </a:cubicBezTo>
                  <a:cubicBezTo>
                    <a:pt x="7391" y="6316"/>
                    <a:pt x="3995" y="8731"/>
                    <a:pt x="1973" y="12175"/>
                  </a:cubicBezTo>
                  <a:cubicBezTo>
                    <a:pt x="-1700" y="18317"/>
                    <a:pt x="227" y="26628"/>
                    <a:pt x="6369" y="31169"/>
                  </a:cubicBezTo>
                  <a:lnTo>
                    <a:pt x="55197" y="67036"/>
                  </a:lnTo>
                  <a:lnTo>
                    <a:pt x="55197" y="67036"/>
                  </a:lnTo>
                  <a:cubicBezTo>
                    <a:pt x="57994" y="68732"/>
                    <a:pt x="61484" y="68805"/>
                    <a:pt x="64351" y="67229"/>
                  </a:cubicBezTo>
                  <a:lnTo>
                    <a:pt x="65555" y="66518"/>
                  </a:lnTo>
                  <a:lnTo>
                    <a:pt x="65844" y="66350"/>
                  </a:lnTo>
                  <a:lnTo>
                    <a:pt x="67169" y="65603"/>
                  </a:lnTo>
                  <a:lnTo>
                    <a:pt x="67362" y="65483"/>
                  </a:lnTo>
                  <a:lnTo>
                    <a:pt x="68674" y="64736"/>
                  </a:lnTo>
                  <a:lnTo>
                    <a:pt x="68939" y="64579"/>
                  </a:lnTo>
                  <a:lnTo>
                    <a:pt x="71950" y="62905"/>
                  </a:lnTo>
                  <a:lnTo>
                    <a:pt x="72637" y="62508"/>
                  </a:lnTo>
                  <a:lnTo>
                    <a:pt x="73926" y="61773"/>
                  </a:lnTo>
                  <a:lnTo>
                    <a:pt x="74805" y="61267"/>
                  </a:lnTo>
                  <a:lnTo>
                    <a:pt x="75491" y="60870"/>
                  </a:lnTo>
                  <a:lnTo>
                    <a:pt x="76202" y="60460"/>
                  </a:lnTo>
                  <a:lnTo>
                    <a:pt x="77852" y="59509"/>
                  </a:lnTo>
                  <a:lnTo>
                    <a:pt x="78454" y="59171"/>
                  </a:lnTo>
                  <a:lnTo>
                    <a:pt x="79972" y="58292"/>
                  </a:lnTo>
                  <a:lnTo>
                    <a:pt x="80177" y="58184"/>
                  </a:lnTo>
                  <a:lnTo>
                    <a:pt x="86512" y="54571"/>
                  </a:lnTo>
                  <a:lnTo>
                    <a:pt x="86669" y="54486"/>
                  </a:lnTo>
                  <a:lnTo>
                    <a:pt x="90691" y="52174"/>
                  </a:lnTo>
                  <a:lnTo>
                    <a:pt x="91583" y="51656"/>
                  </a:lnTo>
                  <a:lnTo>
                    <a:pt x="92076" y="51379"/>
                  </a:lnTo>
                  <a:lnTo>
                    <a:pt x="94413" y="50030"/>
                  </a:lnTo>
                  <a:lnTo>
                    <a:pt x="94919" y="49741"/>
                  </a:lnTo>
                  <a:lnTo>
                    <a:pt x="95605" y="49343"/>
                  </a:lnTo>
                  <a:lnTo>
                    <a:pt x="95605" y="49343"/>
                  </a:lnTo>
                  <a:lnTo>
                    <a:pt x="135147" y="26459"/>
                  </a:lnTo>
                  <a:cubicBezTo>
                    <a:pt x="138389" y="24597"/>
                    <a:pt x="140749" y="21512"/>
                    <a:pt x="141699" y="17896"/>
                  </a:cubicBezTo>
                  <a:cubicBezTo>
                    <a:pt x="142667" y="14282"/>
                    <a:pt x="142151" y="10432"/>
                    <a:pt x="140265" y="7201"/>
                  </a:cubicBezTo>
                  <a:cubicBezTo>
                    <a:pt x="138419" y="3939"/>
                    <a:pt x="135337" y="1560"/>
                    <a:pt x="131714" y="600"/>
                  </a:cubicBezTo>
                  <a:close/>
                </a:path>
              </a:pathLst>
            </a:custGeom>
            <a:grpFill/>
            <a:ln w="1203" cap="flat">
              <a:noFill/>
              <a:prstDash val="solid"/>
              <a:miter/>
            </a:ln>
          </p:spPr>
          <p:txBody>
            <a:bodyPr rtlCol="0" anchor="ctr"/>
            <a:lstStyle/>
            <a:p>
              <a:endParaRPr lang="en-AU"/>
            </a:p>
          </p:txBody>
        </p:sp>
        <p:sp>
          <p:nvSpPr>
            <p:cNvPr id="67" name="Freeform: Shape 66">
              <a:extLst>
                <a:ext uri="{FF2B5EF4-FFF2-40B4-BE49-F238E27FC236}">
                  <a16:creationId xmlns:a16="http://schemas.microsoft.com/office/drawing/2014/main" id="{31A21183-60A4-4F13-9894-DD408F5B58C2}"/>
                </a:ext>
              </a:extLst>
            </p:cNvPr>
            <p:cNvSpPr/>
            <p:nvPr/>
          </p:nvSpPr>
          <p:spPr>
            <a:xfrm>
              <a:off x="6063788" y="2934577"/>
              <a:ext cx="128874" cy="232454"/>
            </a:xfrm>
            <a:custGeom>
              <a:avLst/>
              <a:gdLst>
                <a:gd name="connsiteX0" fmla="*/ 125266 w 128873"/>
                <a:gd name="connsiteY0" fmla="*/ 192870 h 232454"/>
                <a:gd name="connsiteX1" fmla="*/ 94662 w 128873"/>
                <a:gd name="connsiteY1" fmla="*/ 210467 h 232454"/>
                <a:gd name="connsiteX2" fmla="*/ 86736 w 128873"/>
                <a:gd name="connsiteY2" fmla="*/ 212551 h 232454"/>
                <a:gd name="connsiteX3" fmla="*/ 79510 w 128873"/>
                <a:gd name="connsiteY3" fmla="*/ 210913 h 232454"/>
                <a:gd name="connsiteX4" fmla="*/ 79209 w 128873"/>
                <a:gd name="connsiteY4" fmla="*/ 210985 h 232454"/>
                <a:gd name="connsiteX5" fmla="*/ 28852 w 128873"/>
                <a:gd name="connsiteY5" fmla="*/ 173961 h 232454"/>
                <a:gd name="connsiteX6" fmla="*/ 22528 w 128873"/>
                <a:gd name="connsiteY6" fmla="*/ 145428 h 232454"/>
                <a:gd name="connsiteX7" fmla="*/ 36632 w 128873"/>
                <a:gd name="connsiteY7" fmla="*/ 135419 h 232454"/>
                <a:gd name="connsiteX8" fmla="*/ 53494 w 128873"/>
                <a:gd name="connsiteY8" fmla="*/ 139129 h 232454"/>
                <a:gd name="connsiteX9" fmla="*/ 88134 w 128873"/>
                <a:gd name="connsiteY9" fmla="*/ 162965 h 232454"/>
                <a:gd name="connsiteX10" fmla="*/ 104995 w 128873"/>
                <a:gd name="connsiteY10" fmla="*/ 153895 h 232454"/>
                <a:gd name="connsiteX11" fmla="*/ 99202 w 128873"/>
                <a:gd name="connsiteY11" fmla="*/ 143176 h 232454"/>
                <a:gd name="connsiteX12" fmla="*/ 80208 w 128873"/>
                <a:gd name="connsiteY12" fmla="*/ 119400 h 232454"/>
                <a:gd name="connsiteX13" fmla="*/ 122472 w 128873"/>
                <a:gd name="connsiteY13" fmla="*/ 61251 h 232454"/>
                <a:gd name="connsiteX14" fmla="*/ 61335 w 128873"/>
                <a:gd name="connsiteY14" fmla="*/ 114 h 232454"/>
                <a:gd name="connsiteX15" fmla="*/ 61251 w 128873"/>
                <a:gd name="connsiteY15" fmla="*/ 114 h 232454"/>
                <a:gd name="connsiteX16" fmla="*/ 114 w 128873"/>
                <a:gd name="connsiteY16" fmla="*/ 61251 h 232454"/>
                <a:gd name="connsiteX17" fmla="*/ 39800 w 128873"/>
                <a:gd name="connsiteY17" fmla="*/ 118497 h 232454"/>
                <a:gd name="connsiteX18" fmla="*/ 38114 w 128873"/>
                <a:gd name="connsiteY18" fmla="*/ 118497 h 232454"/>
                <a:gd name="connsiteX19" fmla="*/ 7196 w 128873"/>
                <a:gd name="connsiteY19" fmla="*/ 155834 h 232454"/>
                <a:gd name="connsiteX20" fmla="*/ 7196 w 128873"/>
                <a:gd name="connsiteY20" fmla="*/ 233207 h 232454"/>
                <a:gd name="connsiteX21" fmla="*/ 129494 w 128873"/>
                <a:gd name="connsiteY21" fmla="*/ 233207 h 232454"/>
                <a:gd name="connsiteX22" fmla="*/ 129349 w 128873"/>
                <a:gd name="connsiteY22" fmla="*/ 210046 h 232454"/>
                <a:gd name="connsiteX23" fmla="*/ 125266 w 128873"/>
                <a:gd name="connsiteY23" fmla="*/ 192870 h 23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8873" h="232454">
                  <a:moveTo>
                    <a:pt x="125266" y="192870"/>
                  </a:moveTo>
                  <a:cubicBezTo>
                    <a:pt x="113366" y="199736"/>
                    <a:pt x="101647" y="206468"/>
                    <a:pt x="94662" y="210467"/>
                  </a:cubicBezTo>
                  <a:cubicBezTo>
                    <a:pt x="92245" y="211836"/>
                    <a:pt x="89514" y="212554"/>
                    <a:pt x="86736" y="212551"/>
                  </a:cubicBezTo>
                  <a:cubicBezTo>
                    <a:pt x="84236" y="212547"/>
                    <a:pt x="81767" y="211988"/>
                    <a:pt x="79510" y="210913"/>
                  </a:cubicBezTo>
                  <a:lnTo>
                    <a:pt x="79209" y="210985"/>
                  </a:lnTo>
                  <a:lnTo>
                    <a:pt x="28852" y="173961"/>
                  </a:lnTo>
                  <a:cubicBezTo>
                    <a:pt x="19746" y="167264"/>
                    <a:pt x="16964" y="154690"/>
                    <a:pt x="22528" y="145428"/>
                  </a:cubicBezTo>
                  <a:cubicBezTo>
                    <a:pt x="25615" y="140258"/>
                    <a:pt x="30734" y="136626"/>
                    <a:pt x="36632" y="135419"/>
                  </a:cubicBezTo>
                  <a:cubicBezTo>
                    <a:pt x="42525" y="134230"/>
                    <a:pt x="48645" y="135577"/>
                    <a:pt x="53494" y="139129"/>
                  </a:cubicBezTo>
                  <a:lnTo>
                    <a:pt x="88134" y="162965"/>
                  </a:lnTo>
                  <a:lnTo>
                    <a:pt x="104995" y="153895"/>
                  </a:lnTo>
                  <a:cubicBezTo>
                    <a:pt x="102936" y="150029"/>
                    <a:pt x="101045" y="146500"/>
                    <a:pt x="99202" y="143176"/>
                  </a:cubicBezTo>
                  <a:cubicBezTo>
                    <a:pt x="93120" y="132155"/>
                    <a:pt x="89266" y="122929"/>
                    <a:pt x="80208" y="119400"/>
                  </a:cubicBezTo>
                  <a:cubicBezTo>
                    <a:pt x="105403" y="111215"/>
                    <a:pt x="122464" y="87741"/>
                    <a:pt x="122472" y="61251"/>
                  </a:cubicBezTo>
                  <a:cubicBezTo>
                    <a:pt x="122472" y="27486"/>
                    <a:pt x="95100" y="114"/>
                    <a:pt x="61335" y="114"/>
                  </a:cubicBezTo>
                  <a:cubicBezTo>
                    <a:pt x="61307" y="114"/>
                    <a:pt x="61279" y="114"/>
                    <a:pt x="61251" y="114"/>
                  </a:cubicBezTo>
                  <a:cubicBezTo>
                    <a:pt x="27489" y="121"/>
                    <a:pt x="121" y="27489"/>
                    <a:pt x="114" y="61251"/>
                  </a:cubicBezTo>
                  <a:cubicBezTo>
                    <a:pt x="119" y="86739"/>
                    <a:pt x="15933" y="109551"/>
                    <a:pt x="39800" y="118497"/>
                  </a:cubicBezTo>
                  <a:lnTo>
                    <a:pt x="38114" y="118497"/>
                  </a:lnTo>
                  <a:cubicBezTo>
                    <a:pt x="20174" y="121895"/>
                    <a:pt x="7190" y="137576"/>
                    <a:pt x="7196" y="155834"/>
                  </a:cubicBezTo>
                  <a:cubicBezTo>
                    <a:pt x="7196" y="179381"/>
                    <a:pt x="7196" y="206589"/>
                    <a:pt x="7196" y="233207"/>
                  </a:cubicBezTo>
                  <a:lnTo>
                    <a:pt x="129494" y="233207"/>
                  </a:lnTo>
                  <a:lnTo>
                    <a:pt x="129349" y="210046"/>
                  </a:lnTo>
                  <a:cubicBezTo>
                    <a:pt x="128607" y="204191"/>
                    <a:pt x="127238" y="198433"/>
                    <a:pt x="125266" y="192870"/>
                  </a:cubicBezTo>
                  <a:close/>
                </a:path>
              </a:pathLst>
            </a:custGeom>
            <a:grpFill/>
            <a:ln w="1203" cap="flat">
              <a:noFill/>
              <a:prstDash val="solid"/>
              <a:miter/>
            </a:ln>
          </p:spPr>
          <p:txBody>
            <a:bodyPr rtlCol="0" anchor="ctr"/>
            <a:lstStyle/>
            <a:p>
              <a:endParaRPr lang="en-AU"/>
            </a:p>
          </p:txBody>
        </p:sp>
        <p:sp>
          <p:nvSpPr>
            <p:cNvPr id="68" name="Freeform: Shape 67">
              <a:extLst>
                <a:ext uri="{FF2B5EF4-FFF2-40B4-BE49-F238E27FC236}">
                  <a16:creationId xmlns:a16="http://schemas.microsoft.com/office/drawing/2014/main" id="{72C9CD70-7618-420D-B6D6-3EAE6EA8D039}"/>
                </a:ext>
              </a:extLst>
            </p:cNvPr>
            <p:cNvSpPr/>
            <p:nvPr/>
          </p:nvSpPr>
          <p:spPr>
            <a:xfrm>
              <a:off x="6197837" y="2980852"/>
              <a:ext cx="49381" cy="97558"/>
            </a:xfrm>
            <a:custGeom>
              <a:avLst/>
              <a:gdLst>
                <a:gd name="connsiteX0" fmla="*/ 40105 w 49381"/>
                <a:gd name="connsiteY0" fmla="*/ 126 h 97558"/>
                <a:gd name="connsiteX1" fmla="*/ 3743 w 49381"/>
                <a:gd name="connsiteY1" fmla="*/ 3354 h 97558"/>
                <a:gd name="connsiteX2" fmla="*/ 128 w 49381"/>
                <a:gd name="connsiteY2" fmla="*/ 7636 h 97558"/>
                <a:gd name="connsiteX3" fmla="*/ 130 w 49381"/>
                <a:gd name="connsiteY3" fmla="*/ 7654 h 97558"/>
                <a:gd name="connsiteX4" fmla="*/ 5694 w 49381"/>
                <a:gd name="connsiteY4" fmla="*/ 70368 h 97558"/>
                <a:gd name="connsiteX5" fmla="*/ 9953 w 49381"/>
                <a:gd name="connsiteY5" fmla="*/ 73984 h 97558"/>
                <a:gd name="connsiteX6" fmla="*/ 9982 w 49381"/>
                <a:gd name="connsiteY6" fmla="*/ 73981 h 97558"/>
                <a:gd name="connsiteX7" fmla="*/ 18762 w 49381"/>
                <a:gd name="connsiteY7" fmla="*/ 73198 h 97558"/>
                <a:gd name="connsiteX8" fmla="*/ 19678 w 49381"/>
                <a:gd name="connsiteY8" fmla="*/ 83641 h 97558"/>
                <a:gd name="connsiteX9" fmla="*/ 26254 w 49381"/>
                <a:gd name="connsiteY9" fmla="*/ 84327 h 97558"/>
                <a:gd name="connsiteX10" fmla="*/ 39226 w 49381"/>
                <a:gd name="connsiteY10" fmla="*/ 94240 h 97558"/>
                <a:gd name="connsiteX11" fmla="*/ 41008 w 49381"/>
                <a:gd name="connsiteY11" fmla="*/ 98214 h 97558"/>
                <a:gd name="connsiteX12" fmla="*/ 38599 w 49381"/>
                <a:gd name="connsiteY12" fmla="*/ 71440 h 97558"/>
                <a:gd name="connsiteX13" fmla="*/ 46308 w 49381"/>
                <a:gd name="connsiteY13" fmla="*/ 70753 h 97558"/>
                <a:gd name="connsiteX14" fmla="*/ 49923 w 49381"/>
                <a:gd name="connsiteY14" fmla="*/ 66494 h 97558"/>
                <a:gd name="connsiteX15" fmla="*/ 49921 w 49381"/>
                <a:gd name="connsiteY15" fmla="*/ 66466 h 97558"/>
                <a:gd name="connsiteX16" fmla="*/ 44368 w 49381"/>
                <a:gd name="connsiteY16" fmla="*/ 3751 h 97558"/>
                <a:gd name="connsiteX17" fmla="*/ 40105 w 49381"/>
                <a:gd name="connsiteY17" fmla="*/ 126 h 9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381" h="97558">
                  <a:moveTo>
                    <a:pt x="40105" y="126"/>
                  </a:moveTo>
                  <a:lnTo>
                    <a:pt x="3743" y="3354"/>
                  </a:lnTo>
                  <a:cubicBezTo>
                    <a:pt x="1563" y="3538"/>
                    <a:pt x="-56" y="5455"/>
                    <a:pt x="128" y="7636"/>
                  </a:cubicBezTo>
                  <a:cubicBezTo>
                    <a:pt x="129" y="7642"/>
                    <a:pt x="129" y="7648"/>
                    <a:pt x="130" y="7654"/>
                  </a:cubicBezTo>
                  <a:lnTo>
                    <a:pt x="5694" y="70368"/>
                  </a:lnTo>
                  <a:cubicBezTo>
                    <a:pt x="5872" y="72543"/>
                    <a:pt x="7779" y="74161"/>
                    <a:pt x="9953" y="73984"/>
                  </a:cubicBezTo>
                  <a:cubicBezTo>
                    <a:pt x="9963" y="73983"/>
                    <a:pt x="9973" y="73982"/>
                    <a:pt x="9982" y="73981"/>
                  </a:cubicBezTo>
                  <a:lnTo>
                    <a:pt x="18762" y="73198"/>
                  </a:lnTo>
                  <a:lnTo>
                    <a:pt x="19678" y="83641"/>
                  </a:lnTo>
                  <a:cubicBezTo>
                    <a:pt x="21892" y="83529"/>
                    <a:pt x="24110" y="83760"/>
                    <a:pt x="26254" y="84327"/>
                  </a:cubicBezTo>
                  <a:cubicBezTo>
                    <a:pt x="31725" y="85772"/>
                    <a:pt x="36394" y="89340"/>
                    <a:pt x="39226" y="94240"/>
                  </a:cubicBezTo>
                  <a:cubicBezTo>
                    <a:pt x="39952" y="95501"/>
                    <a:pt x="40549" y="96833"/>
                    <a:pt x="41008" y="98214"/>
                  </a:cubicBezTo>
                  <a:lnTo>
                    <a:pt x="38599" y="71440"/>
                  </a:lnTo>
                  <a:lnTo>
                    <a:pt x="46308" y="70753"/>
                  </a:lnTo>
                  <a:cubicBezTo>
                    <a:pt x="48482" y="70576"/>
                    <a:pt x="50101" y="68669"/>
                    <a:pt x="49923" y="66494"/>
                  </a:cubicBezTo>
                  <a:cubicBezTo>
                    <a:pt x="49923" y="66485"/>
                    <a:pt x="49922" y="66475"/>
                    <a:pt x="49921" y="66466"/>
                  </a:cubicBezTo>
                  <a:lnTo>
                    <a:pt x="44368" y="3751"/>
                  </a:lnTo>
                  <a:cubicBezTo>
                    <a:pt x="44183" y="1577"/>
                    <a:pt x="42280" y="-41"/>
                    <a:pt x="40105" y="126"/>
                  </a:cubicBezTo>
                  <a:close/>
                </a:path>
              </a:pathLst>
            </a:custGeom>
            <a:grpFill/>
            <a:ln w="1203" cap="flat">
              <a:noFill/>
              <a:prstDash val="solid"/>
              <a:miter/>
            </a:ln>
          </p:spPr>
          <p:txBody>
            <a:bodyPr rtlCol="0" anchor="ctr"/>
            <a:lstStyle/>
            <a:p>
              <a:endParaRPr lang="en-AU"/>
            </a:p>
          </p:txBody>
        </p:sp>
      </p:grpSp>
      <p:pic>
        <p:nvPicPr>
          <p:cNvPr id="69" name="Picture Placeholder 10" title="School students stand in a circle around a sign that says 'Future fund' in front of Parliament house, as an act of advocacy.">
            <a:extLst>
              <a:ext uri="{FF2B5EF4-FFF2-40B4-BE49-F238E27FC236}">
                <a16:creationId xmlns:a16="http://schemas.microsoft.com/office/drawing/2014/main" id="{D965F354-CD8E-4A83-AF47-E64E848D4DE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312792" y="1392776"/>
            <a:ext cx="4537075" cy="4282211"/>
          </a:xfrm>
          <a:prstGeom prst="rect">
            <a:avLst/>
          </a:prstGeom>
        </p:spPr>
      </p:pic>
    </p:spTree>
    <p:extLst>
      <p:ext uri="{BB962C8B-B14F-4D97-AF65-F5344CB8AC3E}">
        <p14:creationId xmlns:p14="http://schemas.microsoft.com/office/powerpoint/2010/main" val="11621593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pexels-pelipoer-lara-694458 (1).jpg" title="A man sitting, as if thinking, on a rock near wate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a:prstGeom prst="rect">
            <a:avLst/>
          </a:prstGeom>
        </p:spPr>
      </p:pic>
      <p:sp>
        <p:nvSpPr>
          <p:cNvPr id="3" name="Text Placeholder 2"/>
          <p:cNvSpPr>
            <a:spLocks noGrp="1"/>
          </p:cNvSpPr>
          <p:nvPr>
            <p:ph type="body" sz="quarter" idx="11"/>
          </p:nvPr>
        </p:nvSpPr>
        <p:spPr>
          <a:xfrm>
            <a:off x="6632445" y="5605675"/>
            <a:ext cx="4959785" cy="224078"/>
          </a:xfrm>
        </p:spPr>
        <p:txBody>
          <a:bodyPr/>
          <a:lstStyle/>
          <a:p>
            <a:r>
              <a:rPr lang="en-US" sz="1000" dirty="0">
                <a:solidFill>
                  <a:srgbClr val="414042"/>
                </a:solidFill>
              </a:rPr>
              <a:t>Photo: </a:t>
            </a:r>
            <a:r>
              <a:rPr lang="en-US" sz="1000" dirty="0">
                <a:hlinkClick r:id="rId3"/>
              </a:rPr>
              <a:t>Pelipoer Lara from </a:t>
            </a:r>
            <a:r>
              <a:rPr lang="en-US" sz="1000" dirty="0">
                <a:hlinkClick r:id="rId4"/>
              </a:rPr>
              <a:t>Pexels</a:t>
            </a:r>
          </a:p>
          <a:p>
            <a:endParaRPr lang="en-US" dirty="0"/>
          </a:p>
        </p:txBody>
      </p:sp>
      <p:sp>
        <p:nvSpPr>
          <p:cNvPr id="4" name="Text Placeholder 3"/>
          <p:cNvSpPr>
            <a:spLocks noGrp="1"/>
          </p:cNvSpPr>
          <p:nvPr>
            <p:ph type="body" sz="quarter" idx="13"/>
          </p:nvPr>
        </p:nvSpPr>
        <p:spPr>
          <a:xfrm>
            <a:off x="335360" y="1788780"/>
            <a:ext cx="5328593" cy="4122921"/>
          </a:xfrm>
        </p:spPr>
        <p:txBody>
          <a:bodyPr/>
          <a:lstStyle/>
          <a:p>
            <a:r>
              <a:rPr lang="en-AU" sz="1600" dirty="0">
                <a:solidFill>
                  <a:srgbClr val="414042"/>
                </a:solidFill>
              </a:rPr>
              <a:t>Creator God, </a:t>
            </a:r>
          </a:p>
          <a:p>
            <a:r>
              <a:rPr lang="en-AU" sz="1600" dirty="0">
                <a:solidFill>
                  <a:srgbClr val="414042"/>
                </a:solidFill>
              </a:rPr>
              <a:t>Praise be to you, who sustains and governs us. </a:t>
            </a:r>
          </a:p>
          <a:p>
            <a:r>
              <a:rPr lang="en-AU" sz="1600" dirty="0">
                <a:solidFill>
                  <a:srgbClr val="414042"/>
                </a:solidFill>
              </a:rPr>
              <a:t>We are in awe and wonder of your magnificent creation; our common home. Help us to accept the world as a sacrament of communion, and be in right relationship with you, each other and all of creation.</a:t>
            </a:r>
          </a:p>
          <a:p>
            <a:r>
              <a:rPr lang="en-AU" sz="1600" dirty="0">
                <a:solidFill>
                  <a:srgbClr val="414042"/>
                </a:solidFill>
              </a:rPr>
              <a:t>We are sorry for the way we have mistreated the earth and each other and the impact climate change is already having on communities in Australia and around the world. </a:t>
            </a:r>
          </a:p>
          <a:p>
            <a:r>
              <a:rPr lang="en-AU" sz="1600" dirty="0">
                <a:solidFill>
                  <a:srgbClr val="414042"/>
                </a:solidFill>
              </a:rPr>
              <a:t>You have gifted us with the power of sun, wind and water. We pray for a just transition away from fossil fuels to renewable energy to ensure a future can be shared by everyone. </a:t>
            </a:r>
          </a:p>
          <a:p>
            <a:r>
              <a:rPr lang="en-AU" sz="1600" dirty="0">
                <a:solidFill>
                  <a:srgbClr val="414042"/>
                </a:solidFill>
              </a:rPr>
              <a:t>Praise be to you! Amen</a:t>
            </a:r>
          </a:p>
          <a:p>
            <a:endParaRPr lang="en-US" dirty="0"/>
          </a:p>
          <a:p>
            <a:endParaRPr lang="en-US" b="1" dirty="0"/>
          </a:p>
          <a:p>
            <a:endParaRPr lang="en-US" dirty="0"/>
          </a:p>
        </p:txBody>
      </p:sp>
      <p:sp>
        <p:nvSpPr>
          <p:cNvPr id="2" name="Title 1"/>
          <p:cNvSpPr>
            <a:spLocks noGrp="1"/>
          </p:cNvSpPr>
          <p:nvPr>
            <p:ph type="title"/>
          </p:nvPr>
        </p:nvSpPr>
        <p:spPr/>
        <p:txBody>
          <a:bodyPr/>
          <a:lstStyle/>
          <a:p>
            <a:r>
              <a:rPr lang="en-US" dirty="0">
                <a:solidFill>
                  <a:schemeClr val="bg2">
                    <a:lumMod val="25000"/>
                  </a:schemeClr>
                </a:solidFill>
              </a:rPr>
              <a:t>	 </a:t>
            </a:r>
            <a:r>
              <a:rPr lang="en-US" dirty="0">
                <a:solidFill>
                  <a:srgbClr val="414042"/>
                </a:solidFill>
              </a:rPr>
              <a:t>prayer</a:t>
            </a:r>
          </a:p>
        </p:txBody>
      </p:sp>
      <p:grpSp>
        <p:nvGrpSpPr>
          <p:cNvPr id="5" name="Group 4"/>
          <p:cNvGrpSpPr/>
          <p:nvPr/>
        </p:nvGrpSpPr>
        <p:grpSpPr>
          <a:xfrm rot="17307530">
            <a:off x="301243" y="472673"/>
            <a:ext cx="862591" cy="691042"/>
            <a:chOff x="3726056" y="4117274"/>
            <a:chExt cx="547696" cy="438772"/>
          </a:xfrm>
          <a:solidFill>
            <a:srgbClr val="414042"/>
          </a:solidFill>
        </p:grpSpPr>
        <p:sp>
          <p:nvSpPr>
            <p:cNvPr id="6" name="Freeform: Shape 27">
              <a:extLst>
                <a:ext uri="{FF2B5EF4-FFF2-40B4-BE49-F238E27FC236}">
                  <a16:creationId xmlns:a16="http://schemas.microsoft.com/office/drawing/2014/main" id="{6F820040-3D40-4E76-AC73-BA6745BE7FFB}"/>
                </a:ext>
              </a:extLst>
            </p:cNvPr>
            <p:cNvSpPr/>
            <p:nvPr/>
          </p:nvSpPr>
          <p:spPr>
            <a:xfrm>
              <a:off x="4097758" y="4239081"/>
              <a:ext cx="21449" cy="21449"/>
            </a:xfrm>
            <a:custGeom>
              <a:avLst/>
              <a:gdLst>
                <a:gd name="connsiteX0" fmla="*/ 30578 w 34592"/>
                <a:gd name="connsiteY0" fmla="*/ 15972 h 34592"/>
                <a:gd name="connsiteX1" fmla="*/ 20185 w 34592"/>
                <a:gd name="connsiteY1" fmla="*/ 30265 h 34592"/>
                <a:gd name="connsiteX2" fmla="*/ 5749 w 34592"/>
                <a:gd name="connsiteY2" fmla="*/ 20071 h 34592"/>
                <a:gd name="connsiteX3" fmla="*/ 16142 w 34592"/>
                <a:gd name="connsiteY3" fmla="*/ 5778 h 34592"/>
                <a:gd name="connsiteX4" fmla="*/ 30578 w 34592"/>
                <a:gd name="connsiteY4" fmla="*/ 15972 h 34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92" h="34592">
                  <a:moveTo>
                    <a:pt x="30578" y="15972"/>
                  </a:moveTo>
                  <a:cubicBezTo>
                    <a:pt x="31695" y="22734"/>
                    <a:pt x="27042" y="29133"/>
                    <a:pt x="20185" y="30265"/>
                  </a:cubicBezTo>
                  <a:cubicBezTo>
                    <a:pt x="13329" y="31397"/>
                    <a:pt x="6866" y="26833"/>
                    <a:pt x="5749" y="20071"/>
                  </a:cubicBezTo>
                  <a:cubicBezTo>
                    <a:pt x="4633" y="13309"/>
                    <a:pt x="9286" y="6910"/>
                    <a:pt x="16142" y="5778"/>
                  </a:cubicBezTo>
                  <a:cubicBezTo>
                    <a:pt x="22999" y="4646"/>
                    <a:pt x="29462" y="9210"/>
                    <a:pt x="30578" y="15972"/>
                  </a:cubicBezTo>
                  <a:close/>
                </a:path>
              </a:pathLst>
            </a:custGeom>
            <a:grpFill/>
            <a:ln w="9525" cap="flat">
              <a:noFill/>
              <a:prstDash val="solid"/>
              <a:miter/>
            </a:ln>
          </p:spPr>
          <p:txBody>
            <a:bodyPr rtlCol="0" anchor="ctr"/>
            <a:lstStyle/>
            <a:p>
              <a:endParaRPr lang="en-AU" sz="1116" dirty="0">
                <a:latin typeface="Arial" panose="020B0604020202020204" pitchFamily="34" charset="0"/>
              </a:endParaRPr>
            </a:p>
          </p:txBody>
        </p:sp>
        <p:sp>
          <p:nvSpPr>
            <p:cNvPr id="7" name="Freeform: Shape 28">
              <a:extLst>
                <a:ext uri="{FF2B5EF4-FFF2-40B4-BE49-F238E27FC236}">
                  <a16:creationId xmlns:a16="http://schemas.microsoft.com/office/drawing/2014/main" id="{4105EF39-FFF0-4A41-B846-140871F4632A}"/>
                </a:ext>
              </a:extLst>
            </p:cNvPr>
            <p:cNvSpPr/>
            <p:nvPr/>
          </p:nvSpPr>
          <p:spPr>
            <a:xfrm>
              <a:off x="4124863" y="4225298"/>
              <a:ext cx="21449" cy="21449"/>
            </a:xfrm>
            <a:custGeom>
              <a:avLst/>
              <a:gdLst>
                <a:gd name="connsiteX0" fmla="*/ 30578 w 34592"/>
                <a:gd name="connsiteY0" fmla="*/ 15972 h 34592"/>
                <a:gd name="connsiteX1" fmla="*/ 20185 w 34592"/>
                <a:gd name="connsiteY1" fmla="*/ 30265 h 34592"/>
                <a:gd name="connsiteX2" fmla="*/ 5749 w 34592"/>
                <a:gd name="connsiteY2" fmla="*/ 20071 h 34592"/>
                <a:gd name="connsiteX3" fmla="*/ 16142 w 34592"/>
                <a:gd name="connsiteY3" fmla="*/ 5778 h 34592"/>
                <a:gd name="connsiteX4" fmla="*/ 30578 w 34592"/>
                <a:gd name="connsiteY4" fmla="*/ 15972 h 34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92" h="34592">
                  <a:moveTo>
                    <a:pt x="30578" y="15972"/>
                  </a:moveTo>
                  <a:cubicBezTo>
                    <a:pt x="31695" y="22734"/>
                    <a:pt x="27042" y="29133"/>
                    <a:pt x="20185" y="30265"/>
                  </a:cubicBezTo>
                  <a:cubicBezTo>
                    <a:pt x="13329" y="31398"/>
                    <a:pt x="6866" y="26833"/>
                    <a:pt x="5749" y="20071"/>
                  </a:cubicBezTo>
                  <a:cubicBezTo>
                    <a:pt x="4633" y="13309"/>
                    <a:pt x="9286" y="6910"/>
                    <a:pt x="16142" y="5778"/>
                  </a:cubicBezTo>
                  <a:cubicBezTo>
                    <a:pt x="22999" y="4646"/>
                    <a:pt x="29462" y="9210"/>
                    <a:pt x="30578" y="15972"/>
                  </a:cubicBezTo>
                  <a:close/>
                </a:path>
              </a:pathLst>
            </a:custGeom>
            <a:grpFill/>
            <a:ln w="9525" cap="flat">
              <a:noFill/>
              <a:prstDash val="solid"/>
              <a:miter/>
            </a:ln>
          </p:spPr>
          <p:txBody>
            <a:bodyPr rtlCol="0" anchor="ctr"/>
            <a:lstStyle/>
            <a:p>
              <a:endParaRPr lang="en-AU" sz="1116" dirty="0">
                <a:latin typeface="Arial" panose="020B0604020202020204" pitchFamily="34" charset="0"/>
              </a:endParaRPr>
            </a:p>
          </p:txBody>
        </p:sp>
        <p:sp>
          <p:nvSpPr>
            <p:cNvPr id="8" name="Freeform: Shape 29">
              <a:extLst>
                <a:ext uri="{FF2B5EF4-FFF2-40B4-BE49-F238E27FC236}">
                  <a16:creationId xmlns:a16="http://schemas.microsoft.com/office/drawing/2014/main" id="{FAB3F434-E284-4D27-9565-E8EA7E3B46EF}"/>
                </a:ext>
              </a:extLst>
            </p:cNvPr>
            <p:cNvSpPr/>
            <p:nvPr/>
          </p:nvSpPr>
          <p:spPr>
            <a:xfrm>
              <a:off x="3796506" y="4245032"/>
              <a:ext cx="477246" cy="311014"/>
            </a:xfrm>
            <a:custGeom>
              <a:avLst/>
              <a:gdLst>
                <a:gd name="connsiteX0" fmla="*/ 191786 w 769687"/>
                <a:gd name="connsiteY0" fmla="*/ 476759 h 501593"/>
                <a:gd name="connsiteX1" fmla="*/ 198661 w 769687"/>
                <a:gd name="connsiteY1" fmla="*/ 462403 h 501593"/>
                <a:gd name="connsiteX2" fmla="*/ 284451 w 769687"/>
                <a:gd name="connsiteY2" fmla="*/ 392310 h 501593"/>
                <a:gd name="connsiteX3" fmla="*/ 480116 w 769687"/>
                <a:gd name="connsiteY3" fmla="*/ 326886 h 501593"/>
                <a:gd name="connsiteX4" fmla="*/ 489110 w 769687"/>
                <a:gd name="connsiteY4" fmla="*/ 324638 h 501593"/>
                <a:gd name="connsiteX5" fmla="*/ 525865 w 769687"/>
                <a:gd name="connsiteY5" fmla="*/ 312098 h 501593"/>
                <a:gd name="connsiteX6" fmla="*/ 543551 w 769687"/>
                <a:gd name="connsiteY6" fmla="*/ 302023 h 501593"/>
                <a:gd name="connsiteX7" fmla="*/ 752879 w 769687"/>
                <a:gd name="connsiteY7" fmla="*/ 96499 h 501593"/>
                <a:gd name="connsiteX8" fmla="*/ 760403 w 769687"/>
                <a:gd name="connsiteY8" fmla="*/ 26362 h 501593"/>
                <a:gd name="connsiteX9" fmla="*/ 760403 w 769687"/>
                <a:gd name="connsiteY9" fmla="*/ 26362 h 501593"/>
                <a:gd name="connsiteX10" fmla="*/ 680451 w 769687"/>
                <a:gd name="connsiteY10" fmla="*/ 16849 h 501593"/>
                <a:gd name="connsiteX11" fmla="*/ 550728 w 769687"/>
                <a:gd name="connsiteY11" fmla="*/ 139091 h 501593"/>
                <a:gd name="connsiteX12" fmla="*/ 499099 w 769687"/>
                <a:gd name="connsiteY12" fmla="*/ 209444 h 501593"/>
                <a:gd name="connsiteX13" fmla="*/ 415385 w 769687"/>
                <a:gd name="connsiteY13" fmla="*/ 238026 h 501593"/>
                <a:gd name="connsiteX14" fmla="*/ 415168 w 769687"/>
                <a:gd name="connsiteY14" fmla="*/ 238502 h 501593"/>
                <a:gd name="connsiteX15" fmla="*/ 354804 w 769687"/>
                <a:gd name="connsiteY15" fmla="*/ 258695 h 501593"/>
                <a:gd name="connsiteX16" fmla="*/ 327735 w 769687"/>
                <a:gd name="connsiteY16" fmla="*/ 267949 h 501593"/>
                <a:gd name="connsiteX17" fmla="*/ 326698 w 769687"/>
                <a:gd name="connsiteY17" fmla="*/ 267430 h 501593"/>
                <a:gd name="connsiteX18" fmla="*/ 322330 w 769687"/>
                <a:gd name="connsiteY18" fmla="*/ 254631 h 501593"/>
                <a:gd name="connsiteX19" fmla="*/ 323109 w 769687"/>
                <a:gd name="connsiteY19" fmla="*/ 254415 h 501593"/>
                <a:gd name="connsiteX20" fmla="*/ 324838 w 769687"/>
                <a:gd name="connsiteY20" fmla="*/ 253809 h 501593"/>
                <a:gd name="connsiteX21" fmla="*/ 403104 w 769687"/>
                <a:gd name="connsiteY21" fmla="*/ 227086 h 501593"/>
                <a:gd name="connsiteX22" fmla="*/ 494429 w 769687"/>
                <a:gd name="connsiteY22" fmla="*/ 195910 h 501593"/>
                <a:gd name="connsiteX23" fmla="*/ 519638 w 769687"/>
                <a:gd name="connsiteY23" fmla="*/ 178959 h 501593"/>
                <a:gd name="connsiteX24" fmla="*/ 522406 w 769687"/>
                <a:gd name="connsiteY24" fmla="*/ 175500 h 501593"/>
                <a:gd name="connsiteX25" fmla="*/ 522536 w 769687"/>
                <a:gd name="connsiteY25" fmla="*/ 175327 h 501593"/>
                <a:gd name="connsiteX26" fmla="*/ 525087 w 769687"/>
                <a:gd name="connsiteY26" fmla="*/ 171565 h 501593"/>
                <a:gd name="connsiteX27" fmla="*/ 525087 w 769687"/>
                <a:gd name="connsiteY27" fmla="*/ 171565 h 501593"/>
                <a:gd name="connsiteX28" fmla="*/ 530838 w 769687"/>
                <a:gd name="connsiteY28" fmla="*/ 159803 h 501593"/>
                <a:gd name="connsiteX29" fmla="*/ 532394 w 769687"/>
                <a:gd name="connsiteY29" fmla="*/ 154485 h 501593"/>
                <a:gd name="connsiteX30" fmla="*/ 532956 w 769687"/>
                <a:gd name="connsiteY30" fmla="*/ 151934 h 501593"/>
                <a:gd name="connsiteX31" fmla="*/ 533216 w 769687"/>
                <a:gd name="connsiteY31" fmla="*/ 150593 h 501593"/>
                <a:gd name="connsiteX32" fmla="*/ 533692 w 769687"/>
                <a:gd name="connsiteY32" fmla="*/ 147480 h 501593"/>
                <a:gd name="connsiteX33" fmla="*/ 528243 w 769687"/>
                <a:gd name="connsiteY33" fmla="*/ 114574 h 501593"/>
                <a:gd name="connsiteX34" fmla="*/ 455123 w 769687"/>
                <a:gd name="connsiteY34" fmla="*/ 85256 h 501593"/>
                <a:gd name="connsiteX35" fmla="*/ 285186 w 769687"/>
                <a:gd name="connsiteY35" fmla="*/ 143242 h 501593"/>
                <a:gd name="connsiteX36" fmla="*/ 280862 w 769687"/>
                <a:gd name="connsiteY36" fmla="*/ 144972 h 501593"/>
                <a:gd name="connsiteX37" fmla="*/ 255350 w 769687"/>
                <a:gd name="connsiteY37" fmla="*/ 153490 h 501593"/>
                <a:gd name="connsiteX38" fmla="*/ 128611 w 769687"/>
                <a:gd name="connsiteY38" fmla="*/ 198980 h 501593"/>
                <a:gd name="connsiteX39" fmla="*/ 69544 w 769687"/>
                <a:gd name="connsiteY39" fmla="*/ 256014 h 501593"/>
                <a:gd name="connsiteX40" fmla="*/ 7191 w 769687"/>
                <a:gd name="connsiteY40" fmla="*/ 386602 h 501593"/>
                <a:gd name="connsiteX41" fmla="*/ 25741 w 769687"/>
                <a:gd name="connsiteY41" fmla="*/ 440177 h 501593"/>
                <a:gd name="connsiteX42" fmla="*/ 137519 w 769687"/>
                <a:gd name="connsiteY42" fmla="*/ 495396 h 501593"/>
                <a:gd name="connsiteX43" fmla="*/ 191786 w 769687"/>
                <a:gd name="connsiteY43" fmla="*/ 476759 h 501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69687" h="501593">
                  <a:moveTo>
                    <a:pt x="191786" y="476759"/>
                  </a:moveTo>
                  <a:lnTo>
                    <a:pt x="198661" y="462403"/>
                  </a:lnTo>
                  <a:cubicBezTo>
                    <a:pt x="215828" y="426686"/>
                    <a:pt x="244367" y="405714"/>
                    <a:pt x="284451" y="392310"/>
                  </a:cubicBezTo>
                  <a:lnTo>
                    <a:pt x="480116" y="326886"/>
                  </a:lnTo>
                  <a:cubicBezTo>
                    <a:pt x="483143" y="326367"/>
                    <a:pt x="486127" y="325676"/>
                    <a:pt x="489110" y="324638"/>
                  </a:cubicBezTo>
                  <a:lnTo>
                    <a:pt x="525865" y="312098"/>
                  </a:lnTo>
                  <a:cubicBezTo>
                    <a:pt x="532351" y="309893"/>
                    <a:pt x="538318" y="306477"/>
                    <a:pt x="543551" y="302023"/>
                  </a:cubicBezTo>
                  <a:lnTo>
                    <a:pt x="752879" y="96499"/>
                  </a:lnTo>
                  <a:cubicBezTo>
                    <a:pt x="772511" y="78251"/>
                    <a:pt x="775711" y="48372"/>
                    <a:pt x="760403" y="26362"/>
                  </a:cubicBezTo>
                  <a:lnTo>
                    <a:pt x="760403" y="26362"/>
                  </a:lnTo>
                  <a:cubicBezTo>
                    <a:pt x="741983" y="-144"/>
                    <a:pt x="704536" y="-4598"/>
                    <a:pt x="680451" y="16849"/>
                  </a:cubicBezTo>
                  <a:lnTo>
                    <a:pt x="550728" y="139091"/>
                  </a:lnTo>
                  <a:cubicBezTo>
                    <a:pt x="553971" y="171479"/>
                    <a:pt x="518471" y="202871"/>
                    <a:pt x="499099" y="209444"/>
                  </a:cubicBezTo>
                  <a:lnTo>
                    <a:pt x="415385" y="238026"/>
                  </a:lnTo>
                  <a:cubicBezTo>
                    <a:pt x="415341" y="238199"/>
                    <a:pt x="415255" y="238329"/>
                    <a:pt x="415168" y="238502"/>
                  </a:cubicBezTo>
                  <a:lnTo>
                    <a:pt x="354804" y="258695"/>
                  </a:lnTo>
                  <a:lnTo>
                    <a:pt x="327735" y="267949"/>
                  </a:lnTo>
                  <a:cubicBezTo>
                    <a:pt x="327346" y="267733"/>
                    <a:pt x="327087" y="267646"/>
                    <a:pt x="326698" y="267430"/>
                  </a:cubicBezTo>
                  <a:lnTo>
                    <a:pt x="322330" y="254631"/>
                  </a:lnTo>
                  <a:cubicBezTo>
                    <a:pt x="322590" y="254544"/>
                    <a:pt x="322849" y="254501"/>
                    <a:pt x="323109" y="254415"/>
                  </a:cubicBezTo>
                  <a:lnTo>
                    <a:pt x="324838" y="253809"/>
                  </a:lnTo>
                  <a:lnTo>
                    <a:pt x="403104" y="227086"/>
                  </a:lnTo>
                  <a:lnTo>
                    <a:pt x="494429" y="195910"/>
                  </a:lnTo>
                  <a:cubicBezTo>
                    <a:pt x="504547" y="192450"/>
                    <a:pt x="513066" y="186483"/>
                    <a:pt x="519638" y="178959"/>
                  </a:cubicBezTo>
                  <a:cubicBezTo>
                    <a:pt x="520589" y="177835"/>
                    <a:pt x="521541" y="176711"/>
                    <a:pt x="522406" y="175500"/>
                  </a:cubicBezTo>
                  <a:cubicBezTo>
                    <a:pt x="522449" y="175457"/>
                    <a:pt x="522492" y="175414"/>
                    <a:pt x="522536" y="175327"/>
                  </a:cubicBezTo>
                  <a:cubicBezTo>
                    <a:pt x="523443" y="174116"/>
                    <a:pt x="524308" y="172862"/>
                    <a:pt x="525087" y="171565"/>
                  </a:cubicBezTo>
                  <a:lnTo>
                    <a:pt x="525087" y="171565"/>
                  </a:lnTo>
                  <a:cubicBezTo>
                    <a:pt x="527638" y="167976"/>
                    <a:pt x="529583" y="163998"/>
                    <a:pt x="530838" y="159803"/>
                  </a:cubicBezTo>
                  <a:cubicBezTo>
                    <a:pt x="531356" y="158031"/>
                    <a:pt x="531919" y="156258"/>
                    <a:pt x="532394" y="154485"/>
                  </a:cubicBezTo>
                  <a:cubicBezTo>
                    <a:pt x="532611" y="153620"/>
                    <a:pt x="532784" y="152798"/>
                    <a:pt x="532956" y="151934"/>
                  </a:cubicBezTo>
                  <a:cubicBezTo>
                    <a:pt x="533043" y="151501"/>
                    <a:pt x="533129" y="151069"/>
                    <a:pt x="533216" y="150593"/>
                  </a:cubicBezTo>
                  <a:cubicBezTo>
                    <a:pt x="533389" y="149555"/>
                    <a:pt x="533562" y="148518"/>
                    <a:pt x="533692" y="147480"/>
                  </a:cubicBezTo>
                  <a:cubicBezTo>
                    <a:pt x="535032" y="136713"/>
                    <a:pt x="533475" y="125384"/>
                    <a:pt x="528243" y="114574"/>
                  </a:cubicBezTo>
                  <a:cubicBezTo>
                    <a:pt x="515184" y="87721"/>
                    <a:pt x="483402" y="75614"/>
                    <a:pt x="455123" y="85256"/>
                  </a:cubicBezTo>
                  <a:lnTo>
                    <a:pt x="285186" y="143242"/>
                  </a:lnTo>
                  <a:cubicBezTo>
                    <a:pt x="283716" y="143761"/>
                    <a:pt x="282289" y="144367"/>
                    <a:pt x="280862" y="144972"/>
                  </a:cubicBezTo>
                  <a:cubicBezTo>
                    <a:pt x="265382" y="150161"/>
                    <a:pt x="255350" y="153490"/>
                    <a:pt x="255350" y="153490"/>
                  </a:cubicBezTo>
                  <a:cubicBezTo>
                    <a:pt x="243459" y="157469"/>
                    <a:pt x="154988" y="185229"/>
                    <a:pt x="128611" y="198980"/>
                  </a:cubicBezTo>
                  <a:cubicBezTo>
                    <a:pt x="94581" y="216708"/>
                    <a:pt x="69760" y="255539"/>
                    <a:pt x="69544" y="256014"/>
                  </a:cubicBezTo>
                  <a:lnTo>
                    <a:pt x="7191" y="386602"/>
                  </a:lnTo>
                  <a:cubicBezTo>
                    <a:pt x="-2322" y="406536"/>
                    <a:pt x="5937" y="430405"/>
                    <a:pt x="25741" y="440177"/>
                  </a:cubicBezTo>
                  <a:lnTo>
                    <a:pt x="137519" y="495396"/>
                  </a:lnTo>
                  <a:cubicBezTo>
                    <a:pt x="157669" y="505428"/>
                    <a:pt x="182057" y="496996"/>
                    <a:pt x="191786" y="476759"/>
                  </a:cubicBezTo>
                  <a:close/>
                </a:path>
              </a:pathLst>
            </a:custGeom>
            <a:grpFill/>
            <a:ln w="9525" cap="flat">
              <a:noFill/>
              <a:prstDash val="solid"/>
              <a:miter/>
            </a:ln>
          </p:spPr>
          <p:txBody>
            <a:bodyPr rtlCol="0" anchor="ctr"/>
            <a:lstStyle/>
            <a:p>
              <a:endParaRPr lang="en-AU" sz="1116" dirty="0">
                <a:latin typeface="Arial" panose="020B0604020202020204" pitchFamily="34" charset="0"/>
              </a:endParaRPr>
            </a:p>
          </p:txBody>
        </p:sp>
        <p:sp>
          <p:nvSpPr>
            <p:cNvPr id="9" name="Freeform: Shape 30">
              <a:extLst>
                <a:ext uri="{FF2B5EF4-FFF2-40B4-BE49-F238E27FC236}">
                  <a16:creationId xmlns:a16="http://schemas.microsoft.com/office/drawing/2014/main" id="{07191689-A54C-42BE-ADB8-22BA74B56FDC}"/>
                </a:ext>
              </a:extLst>
            </p:cNvPr>
            <p:cNvSpPr/>
            <p:nvPr/>
          </p:nvSpPr>
          <p:spPr>
            <a:xfrm>
              <a:off x="4112316" y="4234332"/>
              <a:ext cx="21449" cy="21449"/>
            </a:xfrm>
            <a:custGeom>
              <a:avLst/>
              <a:gdLst>
                <a:gd name="connsiteX0" fmla="*/ 30579 w 34592"/>
                <a:gd name="connsiteY0" fmla="*/ 15972 h 34592"/>
                <a:gd name="connsiteX1" fmla="*/ 20186 w 34592"/>
                <a:gd name="connsiteY1" fmla="*/ 30265 h 34592"/>
                <a:gd name="connsiteX2" fmla="*/ 5749 w 34592"/>
                <a:gd name="connsiteY2" fmla="*/ 20071 h 34592"/>
                <a:gd name="connsiteX3" fmla="*/ 16142 w 34592"/>
                <a:gd name="connsiteY3" fmla="*/ 5778 h 34592"/>
                <a:gd name="connsiteX4" fmla="*/ 30579 w 34592"/>
                <a:gd name="connsiteY4" fmla="*/ 15972 h 34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92" h="34592">
                  <a:moveTo>
                    <a:pt x="30579" y="15972"/>
                  </a:moveTo>
                  <a:cubicBezTo>
                    <a:pt x="31695" y="22734"/>
                    <a:pt x="27042" y="29133"/>
                    <a:pt x="20186" y="30265"/>
                  </a:cubicBezTo>
                  <a:cubicBezTo>
                    <a:pt x="13329" y="31397"/>
                    <a:pt x="6866" y="26833"/>
                    <a:pt x="5749" y="20071"/>
                  </a:cubicBezTo>
                  <a:cubicBezTo>
                    <a:pt x="4633" y="13309"/>
                    <a:pt x="9286" y="6910"/>
                    <a:pt x="16142" y="5778"/>
                  </a:cubicBezTo>
                  <a:cubicBezTo>
                    <a:pt x="22999" y="4646"/>
                    <a:pt x="29462" y="9210"/>
                    <a:pt x="30579" y="15972"/>
                  </a:cubicBezTo>
                  <a:close/>
                </a:path>
              </a:pathLst>
            </a:custGeom>
            <a:grpFill/>
            <a:ln w="9525" cap="flat">
              <a:noFill/>
              <a:prstDash val="solid"/>
              <a:miter/>
            </a:ln>
          </p:spPr>
          <p:txBody>
            <a:bodyPr rtlCol="0" anchor="ctr"/>
            <a:lstStyle/>
            <a:p>
              <a:endParaRPr lang="en-AU" sz="1116" dirty="0">
                <a:latin typeface="Arial" panose="020B0604020202020204" pitchFamily="34" charset="0"/>
              </a:endParaRPr>
            </a:p>
          </p:txBody>
        </p:sp>
        <p:sp>
          <p:nvSpPr>
            <p:cNvPr id="10" name="Freeform: Shape 31">
              <a:extLst>
                <a:ext uri="{FF2B5EF4-FFF2-40B4-BE49-F238E27FC236}">
                  <a16:creationId xmlns:a16="http://schemas.microsoft.com/office/drawing/2014/main" id="{36BDB5C6-6A10-4366-BDE3-F40AF5235438}"/>
                </a:ext>
              </a:extLst>
            </p:cNvPr>
            <p:cNvSpPr/>
            <p:nvPr/>
          </p:nvSpPr>
          <p:spPr>
            <a:xfrm>
              <a:off x="3972429" y="4117274"/>
              <a:ext cx="176957" cy="112609"/>
            </a:xfrm>
            <a:custGeom>
              <a:avLst/>
              <a:gdLst>
                <a:gd name="connsiteX0" fmla="*/ 57722 w 285389"/>
                <a:gd name="connsiteY0" fmla="*/ 175850 h 181611"/>
                <a:gd name="connsiteX1" fmla="*/ 58154 w 285389"/>
                <a:gd name="connsiteY1" fmla="*/ 170228 h 181611"/>
                <a:gd name="connsiteX2" fmla="*/ 45787 w 285389"/>
                <a:gd name="connsiteY2" fmla="*/ 159894 h 181611"/>
                <a:gd name="connsiteX3" fmla="*/ 51149 w 285389"/>
                <a:gd name="connsiteY3" fmla="*/ 147484 h 181611"/>
                <a:gd name="connsiteX4" fmla="*/ 43193 w 285389"/>
                <a:gd name="connsiteY4" fmla="*/ 137841 h 181611"/>
                <a:gd name="connsiteX5" fmla="*/ 50890 w 285389"/>
                <a:gd name="connsiteY5" fmla="*/ 124134 h 181611"/>
                <a:gd name="connsiteX6" fmla="*/ 45355 w 285389"/>
                <a:gd name="connsiteY6" fmla="*/ 115702 h 181611"/>
                <a:gd name="connsiteX7" fmla="*/ 46220 w 285389"/>
                <a:gd name="connsiteY7" fmla="*/ 115529 h 181611"/>
                <a:gd name="connsiteX8" fmla="*/ 54263 w 285389"/>
                <a:gd name="connsiteY8" fmla="*/ 99659 h 181611"/>
                <a:gd name="connsiteX9" fmla="*/ 52057 w 285389"/>
                <a:gd name="connsiteY9" fmla="*/ 95681 h 181611"/>
                <a:gd name="connsiteX10" fmla="*/ 59322 w 285389"/>
                <a:gd name="connsiteY10" fmla="*/ 95508 h 181611"/>
                <a:gd name="connsiteX11" fmla="*/ 67364 w 285389"/>
                <a:gd name="connsiteY11" fmla="*/ 79639 h 181611"/>
                <a:gd name="connsiteX12" fmla="*/ 65202 w 285389"/>
                <a:gd name="connsiteY12" fmla="*/ 75747 h 181611"/>
                <a:gd name="connsiteX13" fmla="*/ 73072 w 285389"/>
                <a:gd name="connsiteY13" fmla="*/ 75790 h 181611"/>
                <a:gd name="connsiteX14" fmla="*/ 81115 w 285389"/>
                <a:gd name="connsiteY14" fmla="*/ 59921 h 181611"/>
                <a:gd name="connsiteX15" fmla="*/ 81072 w 285389"/>
                <a:gd name="connsiteY15" fmla="*/ 59878 h 181611"/>
                <a:gd name="connsiteX16" fmla="*/ 85872 w 285389"/>
                <a:gd name="connsiteY16" fmla="*/ 59316 h 181611"/>
                <a:gd name="connsiteX17" fmla="*/ 93914 w 285389"/>
                <a:gd name="connsiteY17" fmla="*/ 43446 h 181611"/>
                <a:gd name="connsiteX18" fmla="*/ 93396 w 285389"/>
                <a:gd name="connsiteY18" fmla="*/ 42279 h 181611"/>
                <a:gd name="connsiteX19" fmla="*/ 98671 w 285389"/>
                <a:gd name="connsiteY19" fmla="*/ 42841 h 181611"/>
                <a:gd name="connsiteX20" fmla="*/ 109784 w 285389"/>
                <a:gd name="connsiteY20" fmla="*/ 28960 h 181611"/>
                <a:gd name="connsiteX21" fmla="*/ 109351 w 285389"/>
                <a:gd name="connsiteY21" fmla="*/ 26885 h 181611"/>
                <a:gd name="connsiteX22" fmla="*/ 118692 w 285389"/>
                <a:gd name="connsiteY22" fmla="*/ 29652 h 181611"/>
                <a:gd name="connsiteX23" fmla="*/ 129502 w 285389"/>
                <a:gd name="connsiteY23" fmla="*/ 19966 h 181611"/>
                <a:gd name="connsiteX24" fmla="*/ 142733 w 285389"/>
                <a:gd name="connsiteY24" fmla="*/ 28312 h 181611"/>
                <a:gd name="connsiteX25" fmla="*/ 153543 w 285389"/>
                <a:gd name="connsiteY25" fmla="*/ 18756 h 181611"/>
                <a:gd name="connsiteX26" fmla="*/ 167338 w 285389"/>
                <a:gd name="connsiteY26" fmla="*/ 29350 h 181611"/>
                <a:gd name="connsiteX27" fmla="*/ 175510 w 285389"/>
                <a:gd name="connsiteY27" fmla="*/ 24982 h 181611"/>
                <a:gd name="connsiteX28" fmla="*/ 175510 w 285389"/>
                <a:gd name="connsiteY28" fmla="*/ 25977 h 181611"/>
                <a:gd name="connsiteX29" fmla="*/ 189390 w 285389"/>
                <a:gd name="connsiteY29" fmla="*/ 37090 h 181611"/>
                <a:gd name="connsiteX30" fmla="*/ 198428 w 285389"/>
                <a:gd name="connsiteY30" fmla="*/ 31512 h 181611"/>
                <a:gd name="connsiteX31" fmla="*/ 211400 w 285389"/>
                <a:gd name="connsiteY31" fmla="*/ 42927 h 181611"/>
                <a:gd name="connsiteX32" fmla="*/ 220005 w 285389"/>
                <a:gd name="connsiteY32" fmla="*/ 39036 h 181611"/>
                <a:gd name="connsiteX33" fmla="*/ 219875 w 285389"/>
                <a:gd name="connsiteY33" fmla="*/ 41154 h 181611"/>
                <a:gd name="connsiteX34" fmla="*/ 232934 w 285389"/>
                <a:gd name="connsiteY34" fmla="*/ 53219 h 181611"/>
                <a:gd name="connsiteX35" fmla="*/ 240760 w 285389"/>
                <a:gd name="connsiteY35" fmla="*/ 50019 h 181611"/>
                <a:gd name="connsiteX36" fmla="*/ 250403 w 285389"/>
                <a:gd name="connsiteY36" fmla="*/ 62213 h 181611"/>
                <a:gd name="connsiteX37" fmla="*/ 260651 w 285389"/>
                <a:gd name="connsiteY37" fmla="*/ 60137 h 181611"/>
                <a:gd name="connsiteX38" fmla="*/ 260392 w 285389"/>
                <a:gd name="connsiteY38" fmla="*/ 60915 h 181611"/>
                <a:gd name="connsiteX39" fmla="*/ 260392 w 285389"/>
                <a:gd name="connsiteY39" fmla="*/ 65067 h 181611"/>
                <a:gd name="connsiteX40" fmla="*/ 284304 w 285389"/>
                <a:gd name="connsiteY40" fmla="*/ 68310 h 181611"/>
                <a:gd name="connsiteX41" fmla="*/ 284866 w 285389"/>
                <a:gd name="connsiteY41" fmla="*/ 66710 h 181611"/>
                <a:gd name="connsiteX42" fmla="*/ 275526 w 285389"/>
                <a:gd name="connsiteY42" fmla="*/ 51575 h 181611"/>
                <a:gd name="connsiteX43" fmla="*/ 265278 w 285389"/>
                <a:gd name="connsiteY43" fmla="*/ 53651 h 181611"/>
                <a:gd name="connsiteX44" fmla="*/ 265537 w 285389"/>
                <a:gd name="connsiteY44" fmla="*/ 52873 h 181611"/>
                <a:gd name="connsiteX45" fmla="*/ 256197 w 285389"/>
                <a:gd name="connsiteY45" fmla="*/ 37738 h 181611"/>
                <a:gd name="connsiteX46" fmla="*/ 244998 w 285389"/>
                <a:gd name="connsiteY46" fmla="*/ 40549 h 181611"/>
                <a:gd name="connsiteX47" fmla="*/ 245041 w 285389"/>
                <a:gd name="connsiteY47" fmla="*/ 40160 h 181611"/>
                <a:gd name="connsiteX48" fmla="*/ 231982 w 285389"/>
                <a:gd name="connsiteY48" fmla="*/ 28096 h 181611"/>
                <a:gd name="connsiteX49" fmla="*/ 223378 w 285389"/>
                <a:gd name="connsiteY49" fmla="*/ 31987 h 181611"/>
                <a:gd name="connsiteX50" fmla="*/ 223507 w 285389"/>
                <a:gd name="connsiteY50" fmla="*/ 29869 h 181611"/>
                <a:gd name="connsiteX51" fmla="*/ 210449 w 285389"/>
                <a:gd name="connsiteY51" fmla="*/ 17804 h 181611"/>
                <a:gd name="connsiteX52" fmla="*/ 200546 w 285389"/>
                <a:gd name="connsiteY52" fmla="*/ 23382 h 181611"/>
                <a:gd name="connsiteX53" fmla="*/ 200546 w 285389"/>
                <a:gd name="connsiteY53" fmla="*/ 23209 h 181611"/>
                <a:gd name="connsiteX54" fmla="*/ 186666 w 285389"/>
                <a:gd name="connsiteY54" fmla="*/ 12096 h 181611"/>
                <a:gd name="connsiteX55" fmla="*/ 178494 w 285389"/>
                <a:gd name="connsiteY55" fmla="*/ 16464 h 181611"/>
                <a:gd name="connsiteX56" fmla="*/ 178494 w 285389"/>
                <a:gd name="connsiteY56" fmla="*/ 15469 h 181611"/>
                <a:gd name="connsiteX57" fmla="*/ 164613 w 285389"/>
                <a:gd name="connsiteY57" fmla="*/ 4356 h 181611"/>
                <a:gd name="connsiteX58" fmla="*/ 153803 w 285389"/>
                <a:gd name="connsiteY58" fmla="*/ 13913 h 181611"/>
                <a:gd name="connsiteX59" fmla="*/ 140009 w 285389"/>
                <a:gd name="connsiteY59" fmla="*/ 3319 h 181611"/>
                <a:gd name="connsiteX60" fmla="*/ 129199 w 285389"/>
                <a:gd name="connsiteY60" fmla="*/ 13005 h 181611"/>
                <a:gd name="connsiteX61" fmla="*/ 115967 w 285389"/>
                <a:gd name="connsiteY61" fmla="*/ 4659 h 181611"/>
                <a:gd name="connsiteX62" fmla="*/ 104854 w 285389"/>
                <a:gd name="connsiteY62" fmla="*/ 18539 h 181611"/>
                <a:gd name="connsiteX63" fmla="*/ 105287 w 285389"/>
                <a:gd name="connsiteY63" fmla="*/ 20615 h 181611"/>
                <a:gd name="connsiteX64" fmla="*/ 95947 w 285389"/>
                <a:gd name="connsiteY64" fmla="*/ 17848 h 181611"/>
                <a:gd name="connsiteX65" fmla="*/ 84834 w 285389"/>
                <a:gd name="connsiteY65" fmla="*/ 31728 h 181611"/>
                <a:gd name="connsiteX66" fmla="*/ 85872 w 285389"/>
                <a:gd name="connsiteY66" fmla="*/ 35403 h 181611"/>
                <a:gd name="connsiteX67" fmla="*/ 78088 w 285389"/>
                <a:gd name="connsiteY67" fmla="*/ 35360 h 181611"/>
                <a:gd name="connsiteX68" fmla="*/ 70046 w 285389"/>
                <a:gd name="connsiteY68" fmla="*/ 51230 h 181611"/>
                <a:gd name="connsiteX69" fmla="*/ 70089 w 285389"/>
                <a:gd name="connsiteY69" fmla="*/ 51273 h 181611"/>
                <a:gd name="connsiteX70" fmla="*/ 65289 w 285389"/>
                <a:gd name="connsiteY70" fmla="*/ 51835 h 181611"/>
                <a:gd name="connsiteX71" fmla="*/ 57246 w 285389"/>
                <a:gd name="connsiteY71" fmla="*/ 67704 h 181611"/>
                <a:gd name="connsiteX72" fmla="*/ 59408 w 285389"/>
                <a:gd name="connsiteY72" fmla="*/ 71596 h 181611"/>
                <a:gd name="connsiteX73" fmla="*/ 51538 w 285389"/>
                <a:gd name="connsiteY73" fmla="*/ 71553 h 181611"/>
                <a:gd name="connsiteX74" fmla="*/ 43496 w 285389"/>
                <a:gd name="connsiteY74" fmla="*/ 87422 h 181611"/>
                <a:gd name="connsiteX75" fmla="*/ 45701 w 285389"/>
                <a:gd name="connsiteY75" fmla="*/ 91400 h 181611"/>
                <a:gd name="connsiteX76" fmla="*/ 38436 w 285389"/>
                <a:gd name="connsiteY76" fmla="*/ 91573 h 181611"/>
                <a:gd name="connsiteX77" fmla="*/ 30394 w 285389"/>
                <a:gd name="connsiteY77" fmla="*/ 107443 h 181611"/>
                <a:gd name="connsiteX78" fmla="*/ 35496 w 285389"/>
                <a:gd name="connsiteY78" fmla="*/ 114015 h 181611"/>
                <a:gd name="connsiteX79" fmla="*/ 26113 w 285389"/>
                <a:gd name="connsiteY79" fmla="*/ 128198 h 181611"/>
                <a:gd name="connsiteX80" fmla="*/ 34069 w 285389"/>
                <a:gd name="connsiteY80" fmla="*/ 137841 h 181611"/>
                <a:gd name="connsiteX81" fmla="*/ 26545 w 285389"/>
                <a:gd name="connsiteY81" fmla="*/ 146749 h 181611"/>
                <a:gd name="connsiteX82" fmla="*/ 13789 w 285389"/>
                <a:gd name="connsiteY82" fmla="*/ 140868 h 181611"/>
                <a:gd name="connsiteX83" fmla="*/ 3411 w 285389"/>
                <a:gd name="connsiteY83" fmla="*/ 155310 h 181611"/>
                <a:gd name="connsiteX84" fmla="*/ 17854 w 285389"/>
                <a:gd name="connsiteY84" fmla="*/ 165688 h 181611"/>
                <a:gd name="connsiteX85" fmla="*/ 28059 w 285389"/>
                <a:gd name="connsiteY85" fmla="*/ 156045 h 181611"/>
                <a:gd name="connsiteX86" fmla="*/ 38696 w 285389"/>
                <a:gd name="connsiteY86" fmla="*/ 162056 h 181611"/>
                <a:gd name="connsiteX87" fmla="*/ 33377 w 285389"/>
                <a:gd name="connsiteY87" fmla="*/ 174293 h 181611"/>
                <a:gd name="connsiteX88" fmla="*/ 38480 w 285389"/>
                <a:gd name="connsiteY88" fmla="*/ 182379 h 181611"/>
                <a:gd name="connsiteX89" fmla="*/ 57722 w 285389"/>
                <a:gd name="connsiteY89" fmla="*/ 175850 h 18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85389" h="181611">
                  <a:moveTo>
                    <a:pt x="57722" y="175850"/>
                  </a:moveTo>
                  <a:cubicBezTo>
                    <a:pt x="58284" y="174077"/>
                    <a:pt x="58457" y="172174"/>
                    <a:pt x="58154" y="170228"/>
                  </a:cubicBezTo>
                  <a:cubicBezTo>
                    <a:pt x="57160" y="164131"/>
                    <a:pt x="51841" y="159894"/>
                    <a:pt x="45787" y="159894"/>
                  </a:cubicBezTo>
                  <a:cubicBezTo>
                    <a:pt x="49722" y="157213"/>
                    <a:pt x="51971" y="152456"/>
                    <a:pt x="51149" y="147484"/>
                  </a:cubicBezTo>
                  <a:cubicBezTo>
                    <a:pt x="50414" y="142900"/>
                    <a:pt x="47258" y="139354"/>
                    <a:pt x="43193" y="137841"/>
                  </a:cubicBezTo>
                  <a:cubicBezTo>
                    <a:pt x="48512" y="135679"/>
                    <a:pt x="51841" y="130058"/>
                    <a:pt x="50890" y="124134"/>
                  </a:cubicBezTo>
                  <a:cubicBezTo>
                    <a:pt x="50285" y="120501"/>
                    <a:pt x="48209" y="117561"/>
                    <a:pt x="45355" y="115702"/>
                  </a:cubicBezTo>
                  <a:cubicBezTo>
                    <a:pt x="45658" y="115615"/>
                    <a:pt x="45917" y="115615"/>
                    <a:pt x="46220" y="115529"/>
                  </a:cubicBezTo>
                  <a:cubicBezTo>
                    <a:pt x="52836" y="113367"/>
                    <a:pt x="56425" y="106275"/>
                    <a:pt x="54263" y="99659"/>
                  </a:cubicBezTo>
                  <a:cubicBezTo>
                    <a:pt x="53787" y="98146"/>
                    <a:pt x="53009" y="96849"/>
                    <a:pt x="52057" y="95681"/>
                  </a:cubicBezTo>
                  <a:cubicBezTo>
                    <a:pt x="54349" y="96330"/>
                    <a:pt x="56857" y="96330"/>
                    <a:pt x="59322" y="95508"/>
                  </a:cubicBezTo>
                  <a:cubicBezTo>
                    <a:pt x="65938" y="93346"/>
                    <a:pt x="69527" y="86255"/>
                    <a:pt x="67364" y="79639"/>
                  </a:cubicBezTo>
                  <a:cubicBezTo>
                    <a:pt x="66889" y="78168"/>
                    <a:pt x="66111" y="76871"/>
                    <a:pt x="65202" y="75747"/>
                  </a:cubicBezTo>
                  <a:cubicBezTo>
                    <a:pt x="67667" y="76569"/>
                    <a:pt x="70391" y="76655"/>
                    <a:pt x="73072" y="75790"/>
                  </a:cubicBezTo>
                  <a:cubicBezTo>
                    <a:pt x="79688" y="73628"/>
                    <a:pt x="83277" y="66537"/>
                    <a:pt x="81115" y="59921"/>
                  </a:cubicBezTo>
                  <a:cubicBezTo>
                    <a:pt x="81115" y="59921"/>
                    <a:pt x="81115" y="59878"/>
                    <a:pt x="81072" y="59878"/>
                  </a:cubicBezTo>
                  <a:cubicBezTo>
                    <a:pt x="82672" y="60007"/>
                    <a:pt x="84272" y="59834"/>
                    <a:pt x="85872" y="59316"/>
                  </a:cubicBezTo>
                  <a:cubicBezTo>
                    <a:pt x="92487" y="57153"/>
                    <a:pt x="96076" y="50062"/>
                    <a:pt x="93914" y="43446"/>
                  </a:cubicBezTo>
                  <a:cubicBezTo>
                    <a:pt x="93785" y="43057"/>
                    <a:pt x="93568" y="42668"/>
                    <a:pt x="93396" y="42279"/>
                  </a:cubicBezTo>
                  <a:cubicBezTo>
                    <a:pt x="95039" y="42841"/>
                    <a:pt x="96811" y="43057"/>
                    <a:pt x="98671" y="42841"/>
                  </a:cubicBezTo>
                  <a:cubicBezTo>
                    <a:pt x="105590" y="42062"/>
                    <a:pt x="110562" y="35836"/>
                    <a:pt x="109784" y="28960"/>
                  </a:cubicBezTo>
                  <a:cubicBezTo>
                    <a:pt x="109697" y="28225"/>
                    <a:pt x="109525" y="27533"/>
                    <a:pt x="109351" y="26885"/>
                  </a:cubicBezTo>
                  <a:cubicBezTo>
                    <a:pt x="111859" y="28960"/>
                    <a:pt x="115189" y="30042"/>
                    <a:pt x="118692" y="29652"/>
                  </a:cubicBezTo>
                  <a:cubicBezTo>
                    <a:pt x="124140" y="29047"/>
                    <a:pt x="128334" y="25026"/>
                    <a:pt x="129502" y="19966"/>
                  </a:cubicBezTo>
                  <a:cubicBezTo>
                    <a:pt x="131404" y="25371"/>
                    <a:pt x="136809" y="28960"/>
                    <a:pt x="142733" y="28312"/>
                  </a:cubicBezTo>
                  <a:cubicBezTo>
                    <a:pt x="148138" y="27706"/>
                    <a:pt x="152333" y="23772"/>
                    <a:pt x="153543" y="18756"/>
                  </a:cubicBezTo>
                  <a:cubicBezTo>
                    <a:pt x="154581" y="25371"/>
                    <a:pt x="160592" y="30085"/>
                    <a:pt x="167338" y="29350"/>
                  </a:cubicBezTo>
                  <a:cubicBezTo>
                    <a:pt x="170667" y="29004"/>
                    <a:pt x="173477" y="27360"/>
                    <a:pt x="175510" y="24982"/>
                  </a:cubicBezTo>
                  <a:cubicBezTo>
                    <a:pt x="175510" y="25328"/>
                    <a:pt x="175467" y="25631"/>
                    <a:pt x="175510" y="25977"/>
                  </a:cubicBezTo>
                  <a:cubicBezTo>
                    <a:pt x="176288" y="32895"/>
                    <a:pt x="182515" y="37868"/>
                    <a:pt x="189390" y="37090"/>
                  </a:cubicBezTo>
                  <a:cubicBezTo>
                    <a:pt x="193239" y="36657"/>
                    <a:pt x="196439" y="34495"/>
                    <a:pt x="198428" y="31512"/>
                  </a:cubicBezTo>
                  <a:cubicBezTo>
                    <a:pt x="199033" y="38128"/>
                    <a:pt x="204698" y="43187"/>
                    <a:pt x="211400" y="42927"/>
                  </a:cubicBezTo>
                  <a:cubicBezTo>
                    <a:pt x="214816" y="42797"/>
                    <a:pt x="217799" y="41327"/>
                    <a:pt x="220005" y="39036"/>
                  </a:cubicBezTo>
                  <a:cubicBezTo>
                    <a:pt x="219918" y="39727"/>
                    <a:pt x="219832" y="40419"/>
                    <a:pt x="219875" y="41154"/>
                  </a:cubicBezTo>
                  <a:cubicBezTo>
                    <a:pt x="220135" y="48116"/>
                    <a:pt x="226015" y="53521"/>
                    <a:pt x="232934" y="53219"/>
                  </a:cubicBezTo>
                  <a:cubicBezTo>
                    <a:pt x="235961" y="53089"/>
                    <a:pt x="238642" y="51878"/>
                    <a:pt x="240760" y="50019"/>
                  </a:cubicBezTo>
                  <a:cubicBezTo>
                    <a:pt x="240804" y="55683"/>
                    <a:pt x="244652" y="60829"/>
                    <a:pt x="250403" y="62213"/>
                  </a:cubicBezTo>
                  <a:cubicBezTo>
                    <a:pt x="254122" y="63077"/>
                    <a:pt x="257797" y="62169"/>
                    <a:pt x="260651" y="60137"/>
                  </a:cubicBezTo>
                  <a:cubicBezTo>
                    <a:pt x="260565" y="60397"/>
                    <a:pt x="260435" y="60656"/>
                    <a:pt x="260392" y="60915"/>
                  </a:cubicBezTo>
                  <a:cubicBezTo>
                    <a:pt x="260002" y="62559"/>
                    <a:pt x="260132" y="63467"/>
                    <a:pt x="260392" y="65067"/>
                  </a:cubicBezTo>
                  <a:lnTo>
                    <a:pt x="284304" y="68310"/>
                  </a:lnTo>
                  <a:cubicBezTo>
                    <a:pt x="284520" y="67791"/>
                    <a:pt x="284737" y="67272"/>
                    <a:pt x="284866" y="66710"/>
                  </a:cubicBezTo>
                  <a:cubicBezTo>
                    <a:pt x="286466" y="59964"/>
                    <a:pt x="282272" y="53175"/>
                    <a:pt x="275526" y="51575"/>
                  </a:cubicBezTo>
                  <a:cubicBezTo>
                    <a:pt x="271807" y="50711"/>
                    <a:pt x="268132" y="51619"/>
                    <a:pt x="265278" y="53651"/>
                  </a:cubicBezTo>
                  <a:cubicBezTo>
                    <a:pt x="265364" y="53392"/>
                    <a:pt x="265494" y="53132"/>
                    <a:pt x="265537" y="52873"/>
                  </a:cubicBezTo>
                  <a:cubicBezTo>
                    <a:pt x="267137" y="46127"/>
                    <a:pt x="262943" y="39338"/>
                    <a:pt x="256197" y="37738"/>
                  </a:cubicBezTo>
                  <a:cubicBezTo>
                    <a:pt x="252046" y="36744"/>
                    <a:pt x="247939" y="37955"/>
                    <a:pt x="244998" y="40549"/>
                  </a:cubicBezTo>
                  <a:cubicBezTo>
                    <a:pt x="244998" y="40419"/>
                    <a:pt x="245041" y="40290"/>
                    <a:pt x="245041" y="40160"/>
                  </a:cubicBezTo>
                  <a:cubicBezTo>
                    <a:pt x="244782" y="33198"/>
                    <a:pt x="238901" y="27793"/>
                    <a:pt x="231982" y="28096"/>
                  </a:cubicBezTo>
                  <a:cubicBezTo>
                    <a:pt x="228566" y="28225"/>
                    <a:pt x="225583" y="29696"/>
                    <a:pt x="223378" y="31987"/>
                  </a:cubicBezTo>
                  <a:cubicBezTo>
                    <a:pt x="223464" y="31295"/>
                    <a:pt x="223551" y="30604"/>
                    <a:pt x="223507" y="29869"/>
                  </a:cubicBezTo>
                  <a:cubicBezTo>
                    <a:pt x="223248" y="22907"/>
                    <a:pt x="217367" y="17502"/>
                    <a:pt x="210449" y="17804"/>
                  </a:cubicBezTo>
                  <a:cubicBezTo>
                    <a:pt x="206298" y="17977"/>
                    <a:pt x="202708" y="20183"/>
                    <a:pt x="200546" y="23382"/>
                  </a:cubicBezTo>
                  <a:cubicBezTo>
                    <a:pt x="200546" y="23339"/>
                    <a:pt x="200546" y="23296"/>
                    <a:pt x="200546" y="23209"/>
                  </a:cubicBezTo>
                  <a:cubicBezTo>
                    <a:pt x="199768" y="16291"/>
                    <a:pt x="193541" y="11318"/>
                    <a:pt x="186666" y="12096"/>
                  </a:cubicBezTo>
                  <a:cubicBezTo>
                    <a:pt x="183336" y="12442"/>
                    <a:pt x="180526" y="14086"/>
                    <a:pt x="178494" y="16464"/>
                  </a:cubicBezTo>
                  <a:cubicBezTo>
                    <a:pt x="178494" y="16118"/>
                    <a:pt x="178537" y="15815"/>
                    <a:pt x="178494" y="15469"/>
                  </a:cubicBezTo>
                  <a:cubicBezTo>
                    <a:pt x="177715" y="8551"/>
                    <a:pt x="171489" y="3578"/>
                    <a:pt x="164613" y="4356"/>
                  </a:cubicBezTo>
                  <a:cubicBezTo>
                    <a:pt x="159208" y="4962"/>
                    <a:pt x="155014" y="8897"/>
                    <a:pt x="153803" y="13913"/>
                  </a:cubicBezTo>
                  <a:cubicBezTo>
                    <a:pt x="152765" y="7297"/>
                    <a:pt x="146755" y="2584"/>
                    <a:pt x="140009" y="3319"/>
                  </a:cubicBezTo>
                  <a:cubicBezTo>
                    <a:pt x="134561" y="3924"/>
                    <a:pt x="130366" y="7945"/>
                    <a:pt x="129199" y="13005"/>
                  </a:cubicBezTo>
                  <a:cubicBezTo>
                    <a:pt x="127297" y="7599"/>
                    <a:pt x="121891" y="4010"/>
                    <a:pt x="115967" y="4659"/>
                  </a:cubicBezTo>
                  <a:cubicBezTo>
                    <a:pt x="109049" y="5437"/>
                    <a:pt x="104076" y="11664"/>
                    <a:pt x="104854" y="18539"/>
                  </a:cubicBezTo>
                  <a:cubicBezTo>
                    <a:pt x="104941" y="19274"/>
                    <a:pt x="105114" y="19966"/>
                    <a:pt x="105287" y="20615"/>
                  </a:cubicBezTo>
                  <a:cubicBezTo>
                    <a:pt x="102779" y="18539"/>
                    <a:pt x="99449" y="17458"/>
                    <a:pt x="95947" y="17848"/>
                  </a:cubicBezTo>
                  <a:cubicBezTo>
                    <a:pt x="89028" y="18626"/>
                    <a:pt x="84056" y="24853"/>
                    <a:pt x="84834" y="31728"/>
                  </a:cubicBezTo>
                  <a:cubicBezTo>
                    <a:pt x="84964" y="33025"/>
                    <a:pt x="85396" y="34279"/>
                    <a:pt x="85872" y="35403"/>
                  </a:cubicBezTo>
                  <a:cubicBezTo>
                    <a:pt x="83407" y="34582"/>
                    <a:pt x="80726" y="34495"/>
                    <a:pt x="78088" y="35360"/>
                  </a:cubicBezTo>
                  <a:cubicBezTo>
                    <a:pt x="71472" y="37522"/>
                    <a:pt x="67884" y="44614"/>
                    <a:pt x="70046" y="51230"/>
                  </a:cubicBezTo>
                  <a:cubicBezTo>
                    <a:pt x="70046" y="51230"/>
                    <a:pt x="70046" y="51273"/>
                    <a:pt x="70089" y="51273"/>
                  </a:cubicBezTo>
                  <a:cubicBezTo>
                    <a:pt x="68532" y="51143"/>
                    <a:pt x="66889" y="51316"/>
                    <a:pt x="65289" y="51835"/>
                  </a:cubicBezTo>
                  <a:cubicBezTo>
                    <a:pt x="58673" y="53997"/>
                    <a:pt x="55084" y="61088"/>
                    <a:pt x="57246" y="67704"/>
                  </a:cubicBezTo>
                  <a:cubicBezTo>
                    <a:pt x="57722" y="69174"/>
                    <a:pt x="58500" y="70472"/>
                    <a:pt x="59408" y="71596"/>
                  </a:cubicBezTo>
                  <a:cubicBezTo>
                    <a:pt x="56944" y="70774"/>
                    <a:pt x="54219" y="70688"/>
                    <a:pt x="51538" y="71553"/>
                  </a:cubicBezTo>
                  <a:cubicBezTo>
                    <a:pt x="44922" y="73715"/>
                    <a:pt x="41334" y="80806"/>
                    <a:pt x="43496" y="87422"/>
                  </a:cubicBezTo>
                  <a:cubicBezTo>
                    <a:pt x="43971" y="88936"/>
                    <a:pt x="44750" y="90233"/>
                    <a:pt x="45701" y="91400"/>
                  </a:cubicBezTo>
                  <a:cubicBezTo>
                    <a:pt x="43409" y="90752"/>
                    <a:pt x="40901" y="90752"/>
                    <a:pt x="38436" y="91573"/>
                  </a:cubicBezTo>
                  <a:cubicBezTo>
                    <a:pt x="31821" y="93735"/>
                    <a:pt x="28232" y="100827"/>
                    <a:pt x="30394" y="107443"/>
                  </a:cubicBezTo>
                  <a:cubicBezTo>
                    <a:pt x="31302" y="110253"/>
                    <a:pt x="33204" y="112502"/>
                    <a:pt x="35496" y="114015"/>
                  </a:cubicBezTo>
                  <a:cubicBezTo>
                    <a:pt x="29183" y="115572"/>
                    <a:pt x="25032" y="121712"/>
                    <a:pt x="26113" y="128198"/>
                  </a:cubicBezTo>
                  <a:cubicBezTo>
                    <a:pt x="26848" y="132782"/>
                    <a:pt x="30005" y="136327"/>
                    <a:pt x="34069" y="137841"/>
                  </a:cubicBezTo>
                  <a:cubicBezTo>
                    <a:pt x="30221" y="139398"/>
                    <a:pt x="27410" y="142770"/>
                    <a:pt x="26545" y="146749"/>
                  </a:cubicBezTo>
                  <a:cubicBezTo>
                    <a:pt x="23951" y="142511"/>
                    <a:pt x="18978" y="140046"/>
                    <a:pt x="13789" y="140868"/>
                  </a:cubicBezTo>
                  <a:cubicBezTo>
                    <a:pt x="6914" y="141992"/>
                    <a:pt x="2287" y="148478"/>
                    <a:pt x="3411" y="155310"/>
                  </a:cubicBezTo>
                  <a:cubicBezTo>
                    <a:pt x="4536" y="162186"/>
                    <a:pt x="11022" y="166812"/>
                    <a:pt x="17854" y="165688"/>
                  </a:cubicBezTo>
                  <a:cubicBezTo>
                    <a:pt x="23043" y="164823"/>
                    <a:pt x="26978" y="160888"/>
                    <a:pt x="28059" y="156045"/>
                  </a:cubicBezTo>
                  <a:cubicBezTo>
                    <a:pt x="30307" y="159721"/>
                    <a:pt x="34285" y="162056"/>
                    <a:pt x="38696" y="162056"/>
                  </a:cubicBezTo>
                  <a:cubicBezTo>
                    <a:pt x="34804" y="164693"/>
                    <a:pt x="32556" y="169407"/>
                    <a:pt x="33377" y="174293"/>
                  </a:cubicBezTo>
                  <a:cubicBezTo>
                    <a:pt x="33939" y="177709"/>
                    <a:pt x="35842" y="180520"/>
                    <a:pt x="38480" y="182379"/>
                  </a:cubicBezTo>
                  <a:lnTo>
                    <a:pt x="57722" y="175850"/>
                  </a:lnTo>
                  <a:close/>
                </a:path>
              </a:pathLst>
            </a:custGeom>
            <a:grpFill/>
            <a:ln w="9525" cap="flat">
              <a:noFill/>
              <a:prstDash val="solid"/>
              <a:miter/>
            </a:ln>
          </p:spPr>
          <p:txBody>
            <a:bodyPr rtlCol="0" anchor="ctr"/>
            <a:lstStyle/>
            <a:p>
              <a:endParaRPr lang="en-AU" sz="1116" dirty="0">
                <a:latin typeface="Arial" panose="020B0604020202020204" pitchFamily="34" charset="0"/>
              </a:endParaRPr>
            </a:p>
          </p:txBody>
        </p:sp>
        <p:sp>
          <p:nvSpPr>
            <p:cNvPr id="11" name="Freeform: Shape 32">
              <a:extLst>
                <a:ext uri="{FF2B5EF4-FFF2-40B4-BE49-F238E27FC236}">
                  <a16:creationId xmlns:a16="http://schemas.microsoft.com/office/drawing/2014/main" id="{8B4B72B8-645B-4D9A-88B3-614AC0306208}"/>
                </a:ext>
              </a:extLst>
            </p:cNvPr>
            <p:cNvSpPr/>
            <p:nvPr/>
          </p:nvSpPr>
          <p:spPr>
            <a:xfrm>
              <a:off x="4008863" y="4148074"/>
              <a:ext cx="238623" cy="91159"/>
            </a:xfrm>
            <a:custGeom>
              <a:avLst/>
              <a:gdLst>
                <a:gd name="connsiteX0" fmla="*/ 175558 w 384843"/>
                <a:gd name="connsiteY0" fmla="*/ 18031 h 147018"/>
                <a:gd name="connsiteX1" fmla="*/ 51154 w 384843"/>
                <a:gd name="connsiteY1" fmla="*/ 3243 h 147018"/>
                <a:gd name="connsiteX2" fmla="*/ 48257 w 384843"/>
                <a:gd name="connsiteY2" fmla="*/ 4886 h 147018"/>
                <a:gd name="connsiteX3" fmla="*/ 35674 w 384843"/>
                <a:gd name="connsiteY3" fmla="*/ 20583 h 147018"/>
                <a:gd name="connsiteX4" fmla="*/ 22529 w 384843"/>
                <a:gd name="connsiteY4" fmla="*/ 37274 h 147018"/>
                <a:gd name="connsiteX5" fmla="*/ 19934 w 384843"/>
                <a:gd name="connsiteY5" fmla="*/ 45706 h 147018"/>
                <a:gd name="connsiteX6" fmla="*/ 9513 w 384843"/>
                <a:gd name="connsiteY6" fmla="*/ 56602 h 147018"/>
                <a:gd name="connsiteX7" fmla="*/ 4757 w 384843"/>
                <a:gd name="connsiteY7" fmla="*/ 69099 h 147018"/>
                <a:gd name="connsiteX8" fmla="*/ 5492 w 384843"/>
                <a:gd name="connsiteY8" fmla="*/ 72256 h 147018"/>
                <a:gd name="connsiteX9" fmla="*/ 3243 w 384843"/>
                <a:gd name="connsiteY9" fmla="*/ 87952 h 147018"/>
                <a:gd name="connsiteX10" fmla="*/ 4713 w 384843"/>
                <a:gd name="connsiteY10" fmla="*/ 91411 h 147018"/>
                <a:gd name="connsiteX11" fmla="*/ 5751 w 384843"/>
                <a:gd name="connsiteY11" fmla="*/ 95562 h 147018"/>
                <a:gd name="connsiteX12" fmla="*/ 5665 w 384843"/>
                <a:gd name="connsiteY12" fmla="*/ 104427 h 147018"/>
                <a:gd name="connsiteX13" fmla="*/ 11718 w 384843"/>
                <a:gd name="connsiteY13" fmla="*/ 114199 h 147018"/>
                <a:gd name="connsiteX14" fmla="*/ 12756 w 384843"/>
                <a:gd name="connsiteY14" fmla="*/ 118350 h 147018"/>
                <a:gd name="connsiteX15" fmla="*/ 12886 w 384843"/>
                <a:gd name="connsiteY15" fmla="*/ 121420 h 147018"/>
                <a:gd name="connsiteX16" fmla="*/ 66980 w 384843"/>
                <a:gd name="connsiteY16" fmla="*/ 102956 h 147018"/>
                <a:gd name="connsiteX17" fmla="*/ 150868 w 384843"/>
                <a:gd name="connsiteY17" fmla="*/ 127085 h 147018"/>
                <a:gd name="connsiteX18" fmla="*/ 328241 w 384843"/>
                <a:gd name="connsiteY18" fmla="*/ 144511 h 147018"/>
                <a:gd name="connsiteX19" fmla="*/ 385709 w 384843"/>
                <a:gd name="connsiteY19" fmla="*/ 88082 h 147018"/>
                <a:gd name="connsiteX20" fmla="*/ 336846 w 384843"/>
                <a:gd name="connsiteY20" fmla="*/ 37187 h 147018"/>
                <a:gd name="connsiteX21" fmla="*/ 237435 w 384843"/>
                <a:gd name="connsiteY21" fmla="*/ 25382 h 147018"/>
                <a:gd name="connsiteX22" fmla="*/ 175558 w 384843"/>
                <a:gd name="connsiteY22" fmla="*/ 18031 h 147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4843" h="147018">
                  <a:moveTo>
                    <a:pt x="175558" y="18031"/>
                  </a:moveTo>
                  <a:lnTo>
                    <a:pt x="51154" y="3243"/>
                  </a:lnTo>
                  <a:cubicBezTo>
                    <a:pt x="50160" y="3805"/>
                    <a:pt x="49295" y="4454"/>
                    <a:pt x="48257" y="4886"/>
                  </a:cubicBezTo>
                  <a:cubicBezTo>
                    <a:pt x="46354" y="11459"/>
                    <a:pt x="41900" y="17210"/>
                    <a:pt x="35674" y="20583"/>
                  </a:cubicBezTo>
                  <a:cubicBezTo>
                    <a:pt x="33858" y="27588"/>
                    <a:pt x="29188" y="33771"/>
                    <a:pt x="22529" y="37274"/>
                  </a:cubicBezTo>
                  <a:cubicBezTo>
                    <a:pt x="22139" y="40171"/>
                    <a:pt x="21275" y="43025"/>
                    <a:pt x="19934" y="45706"/>
                  </a:cubicBezTo>
                  <a:cubicBezTo>
                    <a:pt x="17556" y="50376"/>
                    <a:pt x="13967" y="54138"/>
                    <a:pt x="9513" y="56602"/>
                  </a:cubicBezTo>
                  <a:cubicBezTo>
                    <a:pt x="9037" y="61143"/>
                    <a:pt x="7351" y="65423"/>
                    <a:pt x="4757" y="69099"/>
                  </a:cubicBezTo>
                  <a:cubicBezTo>
                    <a:pt x="5059" y="70137"/>
                    <a:pt x="5319" y="71218"/>
                    <a:pt x="5492" y="72256"/>
                  </a:cubicBezTo>
                  <a:cubicBezTo>
                    <a:pt x="6400" y="77790"/>
                    <a:pt x="5535" y="83239"/>
                    <a:pt x="3243" y="87952"/>
                  </a:cubicBezTo>
                  <a:cubicBezTo>
                    <a:pt x="3805" y="89076"/>
                    <a:pt x="4324" y="90244"/>
                    <a:pt x="4713" y="91411"/>
                  </a:cubicBezTo>
                  <a:cubicBezTo>
                    <a:pt x="5189" y="92752"/>
                    <a:pt x="5535" y="94179"/>
                    <a:pt x="5751" y="95562"/>
                  </a:cubicBezTo>
                  <a:cubicBezTo>
                    <a:pt x="6227" y="98546"/>
                    <a:pt x="6183" y="101530"/>
                    <a:pt x="5665" y="104427"/>
                  </a:cubicBezTo>
                  <a:cubicBezTo>
                    <a:pt x="8345" y="107151"/>
                    <a:pt x="10421" y="110437"/>
                    <a:pt x="11718" y="114199"/>
                  </a:cubicBezTo>
                  <a:cubicBezTo>
                    <a:pt x="12194" y="115540"/>
                    <a:pt x="12540" y="116923"/>
                    <a:pt x="12756" y="118350"/>
                  </a:cubicBezTo>
                  <a:cubicBezTo>
                    <a:pt x="12929" y="119388"/>
                    <a:pt x="12843" y="120383"/>
                    <a:pt x="12886" y="121420"/>
                  </a:cubicBezTo>
                  <a:lnTo>
                    <a:pt x="66980" y="102956"/>
                  </a:lnTo>
                  <a:cubicBezTo>
                    <a:pt x="86352" y="96341"/>
                    <a:pt x="133614" y="99454"/>
                    <a:pt x="150868" y="127085"/>
                  </a:cubicBezTo>
                  <a:lnTo>
                    <a:pt x="328241" y="144511"/>
                  </a:lnTo>
                  <a:cubicBezTo>
                    <a:pt x="360456" y="146716"/>
                    <a:pt x="387352" y="120339"/>
                    <a:pt x="385709" y="88082"/>
                  </a:cubicBezTo>
                  <a:cubicBezTo>
                    <a:pt x="384368" y="61316"/>
                    <a:pt x="363526" y="39652"/>
                    <a:pt x="336846" y="37187"/>
                  </a:cubicBezTo>
                  <a:lnTo>
                    <a:pt x="237435" y="25382"/>
                  </a:lnTo>
                  <a:cubicBezTo>
                    <a:pt x="237392" y="25382"/>
                    <a:pt x="183212" y="19329"/>
                    <a:pt x="175558" y="18031"/>
                  </a:cubicBezTo>
                  <a:close/>
                </a:path>
              </a:pathLst>
            </a:custGeom>
            <a:grpFill/>
            <a:ln w="9525" cap="flat">
              <a:noFill/>
              <a:prstDash val="solid"/>
              <a:miter/>
            </a:ln>
          </p:spPr>
          <p:txBody>
            <a:bodyPr rtlCol="0" anchor="ctr"/>
            <a:lstStyle/>
            <a:p>
              <a:endParaRPr lang="en-AU" sz="1116" dirty="0">
                <a:latin typeface="Arial" panose="020B0604020202020204" pitchFamily="34" charset="0"/>
              </a:endParaRPr>
            </a:p>
          </p:txBody>
        </p:sp>
        <p:sp>
          <p:nvSpPr>
            <p:cNvPr id="12" name="Freeform: Shape 33">
              <a:extLst>
                <a:ext uri="{FF2B5EF4-FFF2-40B4-BE49-F238E27FC236}">
                  <a16:creationId xmlns:a16="http://schemas.microsoft.com/office/drawing/2014/main" id="{EDA9FF5A-EB87-4C56-8F25-EBE7EBA17D37}"/>
                </a:ext>
              </a:extLst>
            </p:cNvPr>
            <p:cNvSpPr/>
            <p:nvPr/>
          </p:nvSpPr>
          <p:spPr>
            <a:xfrm>
              <a:off x="3816882" y="4165249"/>
              <a:ext cx="152826" cy="115290"/>
            </a:xfrm>
            <a:custGeom>
              <a:avLst/>
              <a:gdLst>
                <a:gd name="connsiteX0" fmla="*/ 143184 w 246472"/>
                <a:gd name="connsiteY0" fmla="*/ 3430 h 185935"/>
                <a:gd name="connsiteX1" fmla="*/ 159313 w 246472"/>
                <a:gd name="connsiteY1" fmla="*/ 14283 h 185935"/>
                <a:gd name="connsiteX2" fmla="*/ 173972 w 246472"/>
                <a:gd name="connsiteY2" fmla="*/ 26131 h 185935"/>
                <a:gd name="connsiteX3" fmla="*/ 162210 w 246472"/>
                <a:gd name="connsiteY3" fmla="*/ 42476 h 185935"/>
                <a:gd name="connsiteX4" fmla="*/ 160394 w 246472"/>
                <a:gd name="connsiteY4" fmla="*/ 42606 h 185935"/>
                <a:gd name="connsiteX5" fmla="*/ 166880 w 246472"/>
                <a:gd name="connsiteY5" fmla="*/ 81782 h 185935"/>
                <a:gd name="connsiteX6" fmla="*/ 201905 w 246472"/>
                <a:gd name="connsiteY6" fmla="*/ 75988 h 185935"/>
                <a:gd name="connsiteX7" fmla="*/ 201430 w 246472"/>
                <a:gd name="connsiteY7" fmla="*/ 74215 h 185935"/>
                <a:gd name="connsiteX8" fmla="*/ 213191 w 246472"/>
                <a:gd name="connsiteY8" fmla="*/ 57870 h 185935"/>
                <a:gd name="connsiteX9" fmla="*/ 229104 w 246472"/>
                <a:gd name="connsiteY9" fmla="*/ 67945 h 185935"/>
                <a:gd name="connsiteX10" fmla="*/ 244541 w 246472"/>
                <a:gd name="connsiteY10" fmla="*/ 79750 h 185935"/>
                <a:gd name="connsiteX11" fmla="*/ 233687 w 246472"/>
                <a:gd name="connsiteY11" fmla="*/ 95879 h 185935"/>
                <a:gd name="connsiteX12" fmla="*/ 221839 w 246472"/>
                <a:gd name="connsiteY12" fmla="*/ 110537 h 185935"/>
                <a:gd name="connsiteX13" fmla="*/ 205494 w 246472"/>
                <a:gd name="connsiteY13" fmla="*/ 98776 h 185935"/>
                <a:gd name="connsiteX14" fmla="*/ 205365 w 246472"/>
                <a:gd name="connsiteY14" fmla="*/ 97003 h 185935"/>
                <a:gd name="connsiteX15" fmla="*/ 170340 w 246472"/>
                <a:gd name="connsiteY15" fmla="*/ 102797 h 185935"/>
                <a:gd name="connsiteX16" fmla="*/ 176826 w 246472"/>
                <a:gd name="connsiteY16" fmla="*/ 142017 h 185935"/>
                <a:gd name="connsiteX17" fmla="*/ 178599 w 246472"/>
                <a:gd name="connsiteY17" fmla="*/ 141541 h 185935"/>
                <a:gd name="connsiteX18" fmla="*/ 194944 w 246472"/>
                <a:gd name="connsiteY18" fmla="*/ 153303 h 185935"/>
                <a:gd name="connsiteX19" fmla="*/ 184868 w 246472"/>
                <a:gd name="connsiteY19" fmla="*/ 169215 h 185935"/>
                <a:gd name="connsiteX20" fmla="*/ 173064 w 246472"/>
                <a:gd name="connsiteY20" fmla="*/ 184652 h 185935"/>
                <a:gd name="connsiteX21" fmla="*/ 156935 w 246472"/>
                <a:gd name="connsiteY21" fmla="*/ 173799 h 185935"/>
                <a:gd name="connsiteX22" fmla="*/ 142276 w 246472"/>
                <a:gd name="connsiteY22" fmla="*/ 161951 h 185935"/>
                <a:gd name="connsiteX23" fmla="*/ 154038 w 246472"/>
                <a:gd name="connsiteY23" fmla="*/ 145606 h 185935"/>
                <a:gd name="connsiteX24" fmla="*/ 155854 w 246472"/>
                <a:gd name="connsiteY24" fmla="*/ 145476 h 185935"/>
                <a:gd name="connsiteX25" fmla="*/ 149368 w 246472"/>
                <a:gd name="connsiteY25" fmla="*/ 106300 h 185935"/>
                <a:gd name="connsiteX26" fmla="*/ 46065 w 246472"/>
                <a:gd name="connsiteY26" fmla="*/ 123337 h 185935"/>
                <a:gd name="connsiteX27" fmla="*/ 46541 w 246472"/>
                <a:gd name="connsiteY27" fmla="*/ 125109 h 185935"/>
                <a:gd name="connsiteX28" fmla="*/ 34779 w 246472"/>
                <a:gd name="connsiteY28" fmla="*/ 141455 h 185935"/>
                <a:gd name="connsiteX29" fmla="*/ 18867 w 246472"/>
                <a:gd name="connsiteY29" fmla="*/ 131379 h 185935"/>
                <a:gd name="connsiteX30" fmla="*/ 3430 w 246472"/>
                <a:gd name="connsiteY30" fmla="*/ 119575 h 185935"/>
                <a:gd name="connsiteX31" fmla="*/ 14283 w 246472"/>
                <a:gd name="connsiteY31" fmla="*/ 103446 h 185935"/>
                <a:gd name="connsiteX32" fmla="*/ 26131 w 246472"/>
                <a:gd name="connsiteY32" fmla="*/ 88787 h 185935"/>
                <a:gd name="connsiteX33" fmla="*/ 42476 w 246472"/>
                <a:gd name="connsiteY33" fmla="*/ 100549 h 185935"/>
                <a:gd name="connsiteX34" fmla="*/ 42606 w 246472"/>
                <a:gd name="connsiteY34" fmla="*/ 102322 h 185935"/>
                <a:gd name="connsiteX35" fmla="*/ 145865 w 246472"/>
                <a:gd name="connsiteY35" fmla="*/ 85285 h 185935"/>
                <a:gd name="connsiteX36" fmla="*/ 139379 w 246472"/>
                <a:gd name="connsiteY36" fmla="*/ 46065 h 185935"/>
                <a:gd name="connsiteX37" fmla="*/ 137606 w 246472"/>
                <a:gd name="connsiteY37" fmla="*/ 46541 h 185935"/>
                <a:gd name="connsiteX38" fmla="*/ 121261 w 246472"/>
                <a:gd name="connsiteY38" fmla="*/ 34779 h 185935"/>
                <a:gd name="connsiteX39" fmla="*/ 131336 w 246472"/>
                <a:gd name="connsiteY39" fmla="*/ 18867 h 185935"/>
                <a:gd name="connsiteX40" fmla="*/ 143184 w 246472"/>
                <a:gd name="connsiteY40" fmla="*/ 3430 h 18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46472" h="185935">
                  <a:moveTo>
                    <a:pt x="143184" y="3430"/>
                  </a:moveTo>
                  <a:cubicBezTo>
                    <a:pt x="150622" y="2219"/>
                    <a:pt x="157627" y="7019"/>
                    <a:pt x="159313" y="14283"/>
                  </a:cubicBezTo>
                  <a:cubicBezTo>
                    <a:pt x="166405" y="13981"/>
                    <a:pt x="172804" y="18953"/>
                    <a:pt x="173972" y="26131"/>
                  </a:cubicBezTo>
                  <a:cubicBezTo>
                    <a:pt x="175226" y="33915"/>
                    <a:pt x="169994" y="41222"/>
                    <a:pt x="162210" y="42476"/>
                  </a:cubicBezTo>
                  <a:cubicBezTo>
                    <a:pt x="161605" y="42563"/>
                    <a:pt x="160999" y="42563"/>
                    <a:pt x="160394" y="42606"/>
                  </a:cubicBezTo>
                  <a:lnTo>
                    <a:pt x="166880" y="81782"/>
                  </a:lnTo>
                  <a:lnTo>
                    <a:pt x="201905" y="75988"/>
                  </a:lnTo>
                  <a:cubicBezTo>
                    <a:pt x="201732" y="75382"/>
                    <a:pt x="201516" y="74820"/>
                    <a:pt x="201430" y="74215"/>
                  </a:cubicBezTo>
                  <a:cubicBezTo>
                    <a:pt x="200176" y="66432"/>
                    <a:pt x="205408" y="59124"/>
                    <a:pt x="213191" y="57870"/>
                  </a:cubicBezTo>
                  <a:cubicBezTo>
                    <a:pt x="220369" y="56703"/>
                    <a:pt x="227115" y="61156"/>
                    <a:pt x="229104" y="67945"/>
                  </a:cubicBezTo>
                  <a:cubicBezTo>
                    <a:pt x="236498" y="67210"/>
                    <a:pt x="243330" y="72312"/>
                    <a:pt x="244541" y="79750"/>
                  </a:cubicBezTo>
                  <a:cubicBezTo>
                    <a:pt x="245752" y="87187"/>
                    <a:pt x="240952" y="94192"/>
                    <a:pt x="233687" y="95879"/>
                  </a:cubicBezTo>
                  <a:cubicBezTo>
                    <a:pt x="233990" y="102970"/>
                    <a:pt x="229017" y="109370"/>
                    <a:pt x="221839" y="110537"/>
                  </a:cubicBezTo>
                  <a:cubicBezTo>
                    <a:pt x="214056" y="111791"/>
                    <a:pt x="206748" y="106559"/>
                    <a:pt x="205494" y="98776"/>
                  </a:cubicBezTo>
                  <a:cubicBezTo>
                    <a:pt x="205408" y="98171"/>
                    <a:pt x="205408" y="97565"/>
                    <a:pt x="205365" y="97003"/>
                  </a:cubicBezTo>
                  <a:lnTo>
                    <a:pt x="170340" y="102797"/>
                  </a:lnTo>
                  <a:lnTo>
                    <a:pt x="176826" y="142017"/>
                  </a:lnTo>
                  <a:cubicBezTo>
                    <a:pt x="177388" y="141844"/>
                    <a:pt x="177993" y="141628"/>
                    <a:pt x="178599" y="141541"/>
                  </a:cubicBezTo>
                  <a:cubicBezTo>
                    <a:pt x="186382" y="140287"/>
                    <a:pt x="193690" y="145519"/>
                    <a:pt x="194944" y="153303"/>
                  </a:cubicBezTo>
                  <a:cubicBezTo>
                    <a:pt x="196111" y="160481"/>
                    <a:pt x="191657" y="167226"/>
                    <a:pt x="184868" y="169215"/>
                  </a:cubicBezTo>
                  <a:cubicBezTo>
                    <a:pt x="185604" y="176609"/>
                    <a:pt x="180501" y="183441"/>
                    <a:pt x="173064" y="184652"/>
                  </a:cubicBezTo>
                  <a:cubicBezTo>
                    <a:pt x="165626" y="185863"/>
                    <a:pt x="158621" y="181063"/>
                    <a:pt x="156935" y="173799"/>
                  </a:cubicBezTo>
                  <a:cubicBezTo>
                    <a:pt x="149843" y="174101"/>
                    <a:pt x="143444" y="169129"/>
                    <a:pt x="142276" y="161951"/>
                  </a:cubicBezTo>
                  <a:cubicBezTo>
                    <a:pt x="141022" y="154167"/>
                    <a:pt x="146254" y="146860"/>
                    <a:pt x="154038" y="145606"/>
                  </a:cubicBezTo>
                  <a:cubicBezTo>
                    <a:pt x="154643" y="145519"/>
                    <a:pt x="155248" y="145519"/>
                    <a:pt x="155854" y="145476"/>
                  </a:cubicBezTo>
                  <a:lnTo>
                    <a:pt x="149368" y="106300"/>
                  </a:lnTo>
                  <a:lnTo>
                    <a:pt x="46065" y="123337"/>
                  </a:lnTo>
                  <a:cubicBezTo>
                    <a:pt x="46238" y="123942"/>
                    <a:pt x="46454" y="124504"/>
                    <a:pt x="46541" y="125109"/>
                  </a:cubicBezTo>
                  <a:cubicBezTo>
                    <a:pt x="47795" y="132893"/>
                    <a:pt x="42563" y="140201"/>
                    <a:pt x="34779" y="141455"/>
                  </a:cubicBezTo>
                  <a:cubicBezTo>
                    <a:pt x="27601" y="142622"/>
                    <a:pt x="20856" y="138168"/>
                    <a:pt x="18867" y="131379"/>
                  </a:cubicBezTo>
                  <a:cubicBezTo>
                    <a:pt x="11472" y="132115"/>
                    <a:pt x="4641" y="127012"/>
                    <a:pt x="3430" y="119575"/>
                  </a:cubicBezTo>
                  <a:cubicBezTo>
                    <a:pt x="2219" y="112137"/>
                    <a:pt x="7019" y="105132"/>
                    <a:pt x="14283" y="103446"/>
                  </a:cubicBezTo>
                  <a:cubicBezTo>
                    <a:pt x="13981" y="96354"/>
                    <a:pt x="18953" y="89955"/>
                    <a:pt x="26131" y="88787"/>
                  </a:cubicBezTo>
                  <a:cubicBezTo>
                    <a:pt x="33914" y="87533"/>
                    <a:pt x="41222" y="92765"/>
                    <a:pt x="42476" y="100549"/>
                  </a:cubicBezTo>
                  <a:cubicBezTo>
                    <a:pt x="42563" y="101154"/>
                    <a:pt x="42563" y="101759"/>
                    <a:pt x="42606" y="102322"/>
                  </a:cubicBezTo>
                  <a:lnTo>
                    <a:pt x="145865" y="85285"/>
                  </a:lnTo>
                  <a:lnTo>
                    <a:pt x="139379" y="46065"/>
                  </a:lnTo>
                  <a:cubicBezTo>
                    <a:pt x="138817" y="46238"/>
                    <a:pt x="138212" y="46454"/>
                    <a:pt x="137606" y="46541"/>
                  </a:cubicBezTo>
                  <a:cubicBezTo>
                    <a:pt x="129823" y="47795"/>
                    <a:pt x="122515" y="42563"/>
                    <a:pt x="121261" y="34779"/>
                  </a:cubicBezTo>
                  <a:cubicBezTo>
                    <a:pt x="120094" y="27601"/>
                    <a:pt x="124547" y="20856"/>
                    <a:pt x="131336" y="18867"/>
                  </a:cubicBezTo>
                  <a:cubicBezTo>
                    <a:pt x="130688" y="11473"/>
                    <a:pt x="135747" y="4641"/>
                    <a:pt x="143184" y="3430"/>
                  </a:cubicBezTo>
                  <a:close/>
                </a:path>
              </a:pathLst>
            </a:custGeom>
            <a:grpFill/>
            <a:ln w="9525" cap="flat">
              <a:noFill/>
              <a:prstDash val="solid"/>
              <a:miter/>
            </a:ln>
          </p:spPr>
          <p:txBody>
            <a:bodyPr rtlCol="0" anchor="ctr"/>
            <a:lstStyle/>
            <a:p>
              <a:endParaRPr lang="en-AU" sz="1116" dirty="0">
                <a:latin typeface="Arial" panose="020B0604020202020204" pitchFamily="34" charset="0"/>
              </a:endParaRPr>
            </a:p>
          </p:txBody>
        </p:sp>
        <p:sp>
          <p:nvSpPr>
            <p:cNvPr id="13" name="Freeform: Shape 34">
              <a:extLst>
                <a:ext uri="{FF2B5EF4-FFF2-40B4-BE49-F238E27FC236}">
                  <a16:creationId xmlns:a16="http://schemas.microsoft.com/office/drawing/2014/main" id="{E9DD2652-7966-4621-9979-B2D4419D2BCC}"/>
                </a:ext>
              </a:extLst>
            </p:cNvPr>
            <p:cNvSpPr/>
            <p:nvPr/>
          </p:nvSpPr>
          <p:spPr>
            <a:xfrm>
              <a:off x="3923734" y="4161212"/>
              <a:ext cx="69710" cy="45579"/>
            </a:xfrm>
            <a:custGeom>
              <a:avLst/>
              <a:gdLst>
                <a:gd name="connsiteX0" fmla="*/ 3243 w 112426"/>
                <a:gd name="connsiteY0" fmla="*/ 57899 h 73509"/>
                <a:gd name="connsiteX1" fmla="*/ 5708 w 112426"/>
                <a:gd name="connsiteY1" fmla="*/ 72818 h 73509"/>
                <a:gd name="connsiteX2" fmla="*/ 16475 w 112426"/>
                <a:gd name="connsiteY2" fmla="*/ 71045 h 73509"/>
                <a:gd name="connsiteX3" fmla="*/ 38701 w 112426"/>
                <a:gd name="connsiteY3" fmla="*/ 51111 h 73509"/>
                <a:gd name="connsiteX4" fmla="*/ 65337 w 112426"/>
                <a:gd name="connsiteY4" fmla="*/ 61878 h 73509"/>
                <a:gd name="connsiteX5" fmla="*/ 74028 w 112426"/>
                <a:gd name="connsiteY5" fmla="*/ 66158 h 73509"/>
                <a:gd name="connsiteX6" fmla="*/ 89941 w 112426"/>
                <a:gd name="connsiteY6" fmla="*/ 56775 h 73509"/>
                <a:gd name="connsiteX7" fmla="*/ 90892 w 112426"/>
                <a:gd name="connsiteY7" fmla="*/ 56645 h 73509"/>
                <a:gd name="connsiteX8" fmla="*/ 95779 w 112426"/>
                <a:gd name="connsiteY8" fmla="*/ 40257 h 73509"/>
                <a:gd name="connsiteX9" fmla="*/ 97508 w 112426"/>
                <a:gd name="connsiteY9" fmla="*/ 20972 h 73509"/>
                <a:gd name="connsiteX10" fmla="*/ 107929 w 112426"/>
                <a:gd name="connsiteY10" fmla="*/ 10075 h 73509"/>
                <a:gd name="connsiteX11" fmla="*/ 109702 w 112426"/>
                <a:gd name="connsiteY11" fmla="*/ 3243 h 73509"/>
                <a:gd name="connsiteX12" fmla="*/ 15221 w 112426"/>
                <a:gd name="connsiteY12" fmla="*/ 36149 h 73509"/>
                <a:gd name="connsiteX13" fmla="*/ 3243 w 112426"/>
                <a:gd name="connsiteY13" fmla="*/ 57899 h 73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426" h="73509">
                  <a:moveTo>
                    <a:pt x="3243" y="57899"/>
                  </a:moveTo>
                  <a:lnTo>
                    <a:pt x="5708" y="72818"/>
                  </a:lnTo>
                  <a:lnTo>
                    <a:pt x="16475" y="71045"/>
                  </a:lnTo>
                  <a:cubicBezTo>
                    <a:pt x="19286" y="60970"/>
                    <a:pt x="27718" y="52883"/>
                    <a:pt x="38701" y="51111"/>
                  </a:cubicBezTo>
                  <a:cubicBezTo>
                    <a:pt x="49165" y="49381"/>
                    <a:pt x="59327" y="53748"/>
                    <a:pt x="65337" y="61878"/>
                  </a:cubicBezTo>
                  <a:cubicBezTo>
                    <a:pt x="68537" y="62699"/>
                    <a:pt x="71391" y="64256"/>
                    <a:pt x="74028" y="66158"/>
                  </a:cubicBezTo>
                  <a:cubicBezTo>
                    <a:pt x="77920" y="61359"/>
                    <a:pt x="83412" y="57856"/>
                    <a:pt x="89941" y="56775"/>
                  </a:cubicBezTo>
                  <a:cubicBezTo>
                    <a:pt x="90244" y="56732"/>
                    <a:pt x="90546" y="56689"/>
                    <a:pt x="90892" y="56645"/>
                  </a:cubicBezTo>
                  <a:cubicBezTo>
                    <a:pt x="90633" y="50678"/>
                    <a:pt x="92449" y="44927"/>
                    <a:pt x="95779" y="40257"/>
                  </a:cubicBezTo>
                  <a:cubicBezTo>
                    <a:pt x="93833" y="33814"/>
                    <a:pt x="94438" y="26982"/>
                    <a:pt x="97508" y="20972"/>
                  </a:cubicBezTo>
                  <a:cubicBezTo>
                    <a:pt x="99887" y="16302"/>
                    <a:pt x="103475" y="12540"/>
                    <a:pt x="107929" y="10075"/>
                  </a:cubicBezTo>
                  <a:cubicBezTo>
                    <a:pt x="108189" y="7697"/>
                    <a:pt x="108837" y="5448"/>
                    <a:pt x="109702" y="3243"/>
                  </a:cubicBezTo>
                  <a:lnTo>
                    <a:pt x="15221" y="36149"/>
                  </a:lnTo>
                  <a:cubicBezTo>
                    <a:pt x="14918" y="44927"/>
                    <a:pt x="10378" y="53013"/>
                    <a:pt x="3243" y="57899"/>
                  </a:cubicBezTo>
                  <a:close/>
                </a:path>
              </a:pathLst>
            </a:custGeom>
            <a:grpFill/>
            <a:ln w="9525" cap="flat">
              <a:noFill/>
              <a:prstDash val="solid"/>
              <a:miter/>
            </a:ln>
          </p:spPr>
          <p:txBody>
            <a:bodyPr rtlCol="0" anchor="ctr"/>
            <a:lstStyle/>
            <a:p>
              <a:endParaRPr lang="en-AU" sz="1116" dirty="0">
                <a:latin typeface="Arial" panose="020B0604020202020204" pitchFamily="34" charset="0"/>
              </a:endParaRPr>
            </a:p>
          </p:txBody>
        </p:sp>
        <p:sp>
          <p:nvSpPr>
            <p:cNvPr id="14" name="Freeform: Shape 35">
              <a:extLst>
                <a:ext uri="{FF2B5EF4-FFF2-40B4-BE49-F238E27FC236}">
                  <a16:creationId xmlns:a16="http://schemas.microsoft.com/office/drawing/2014/main" id="{9083E56D-FBB6-482B-A041-EE713CB35EB0}"/>
                </a:ext>
              </a:extLst>
            </p:cNvPr>
            <p:cNvSpPr/>
            <p:nvPr/>
          </p:nvSpPr>
          <p:spPr>
            <a:xfrm>
              <a:off x="3726056" y="4192543"/>
              <a:ext cx="375362" cy="166232"/>
            </a:xfrm>
            <a:custGeom>
              <a:avLst/>
              <a:gdLst>
                <a:gd name="connsiteX0" fmla="*/ 364385 w 605372"/>
                <a:gd name="connsiteY0" fmla="*/ 224521 h 268093"/>
                <a:gd name="connsiteX1" fmla="*/ 389810 w 605372"/>
                <a:gd name="connsiteY1" fmla="*/ 215657 h 268093"/>
                <a:gd name="connsiteX2" fmla="*/ 394264 w 605372"/>
                <a:gd name="connsiteY2" fmla="*/ 214360 h 268093"/>
                <a:gd name="connsiteX3" fmla="*/ 564201 w 605372"/>
                <a:gd name="connsiteY3" fmla="*/ 156374 h 268093"/>
                <a:gd name="connsiteX4" fmla="*/ 604155 w 605372"/>
                <a:gd name="connsiteY4" fmla="*/ 88486 h 268093"/>
                <a:gd name="connsiteX5" fmla="*/ 588372 w 605372"/>
                <a:gd name="connsiteY5" fmla="*/ 59125 h 268093"/>
                <a:gd name="connsiteX6" fmla="*/ 586080 w 605372"/>
                <a:gd name="connsiteY6" fmla="*/ 56963 h 268093"/>
                <a:gd name="connsiteX7" fmla="*/ 585086 w 605372"/>
                <a:gd name="connsiteY7" fmla="*/ 56055 h 268093"/>
                <a:gd name="connsiteX8" fmla="*/ 583054 w 605372"/>
                <a:gd name="connsiteY8" fmla="*/ 54369 h 268093"/>
                <a:gd name="connsiteX9" fmla="*/ 578686 w 605372"/>
                <a:gd name="connsiteY9" fmla="*/ 51169 h 268093"/>
                <a:gd name="connsiteX10" fmla="*/ 566838 w 605372"/>
                <a:gd name="connsiteY10" fmla="*/ 45288 h 268093"/>
                <a:gd name="connsiteX11" fmla="*/ 562514 w 605372"/>
                <a:gd name="connsiteY11" fmla="*/ 43861 h 268093"/>
                <a:gd name="connsiteX12" fmla="*/ 562341 w 605372"/>
                <a:gd name="connsiteY12" fmla="*/ 43818 h 268093"/>
                <a:gd name="connsiteX13" fmla="*/ 558060 w 605372"/>
                <a:gd name="connsiteY13" fmla="*/ 42780 h 268093"/>
                <a:gd name="connsiteX14" fmla="*/ 527749 w 605372"/>
                <a:gd name="connsiteY14" fmla="*/ 44769 h 268093"/>
                <a:gd name="connsiteX15" fmla="*/ 436424 w 605372"/>
                <a:gd name="connsiteY15" fmla="*/ 75946 h 268093"/>
                <a:gd name="connsiteX16" fmla="*/ 361487 w 605372"/>
                <a:gd name="connsiteY16" fmla="*/ 101501 h 268093"/>
                <a:gd name="connsiteX17" fmla="*/ 354439 w 605372"/>
                <a:gd name="connsiteY17" fmla="*/ 98085 h 268093"/>
                <a:gd name="connsiteX18" fmla="*/ 353661 w 605372"/>
                <a:gd name="connsiteY18" fmla="*/ 95880 h 268093"/>
                <a:gd name="connsiteX19" fmla="*/ 357682 w 605372"/>
                <a:gd name="connsiteY19" fmla="*/ 87707 h 268093"/>
                <a:gd name="connsiteX20" fmla="*/ 378870 w 605372"/>
                <a:gd name="connsiteY20" fmla="*/ 80486 h 268093"/>
                <a:gd name="connsiteX21" fmla="*/ 421679 w 605372"/>
                <a:gd name="connsiteY21" fmla="*/ 65568 h 268093"/>
                <a:gd name="connsiteX22" fmla="*/ 418436 w 605372"/>
                <a:gd name="connsiteY22" fmla="*/ 59255 h 268093"/>
                <a:gd name="connsiteX23" fmla="*/ 417917 w 605372"/>
                <a:gd name="connsiteY23" fmla="*/ 57525 h 268093"/>
                <a:gd name="connsiteX24" fmla="*/ 417398 w 605372"/>
                <a:gd name="connsiteY24" fmla="*/ 57612 h 268093"/>
                <a:gd name="connsiteX25" fmla="*/ 399540 w 605372"/>
                <a:gd name="connsiteY25" fmla="*/ 54153 h 268093"/>
                <a:gd name="connsiteX26" fmla="*/ 392448 w 605372"/>
                <a:gd name="connsiteY26" fmla="*/ 61071 h 268093"/>
                <a:gd name="connsiteX27" fmla="*/ 370611 w 605372"/>
                <a:gd name="connsiteY27" fmla="*/ 79838 h 268093"/>
                <a:gd name="connsiteX28" fmla="*/ 343197 w 605372"/>
                <a:gd name="connsiteY28" fmla="*/ 68076 h 268093"/>
                <a:gd name="connsiteX29" fmla="*/ 332473 w 605372"/>
                <a:gd name="connsiteY29" fmla="*/ 69849 h 268093"/>
                <a:gd name="connsiteX30" fmla="*/ 334938 w 605372"/>
                <a:gd name="connsiteY30" fmla="*/ 84767 h 268093"/>
                <a:gd name="connsiteX31" fmla="*/ 353747 w 605372"/>
                <a:gd name="connsiteY31" fmla="*/ 102539 h 268093"/>
                <a:gd name="connsiteX32" fmla="*/ 354872 w 605372"/>
                <a:gd name="connsiteY32" fmla="*/ 107036 h 268093"/>
                <a:gd name="connsiteX33" fmla="*/ 344061 w 605372"/>
                <a:gd name="connsiteY33" fmla="*/ 133716 h 268093"/>
                <a:gd name="connsiteX34" fmla="*/ 321792 w 605372"/>
                <a:gd name="connsiteY34" fmla="*/ 153909 h 268093"/>
                <a:gd name="connsiteX35" fmla="*/ 294205 w 605372"/>
                <a:gd name="connsiteY35" fmla="*/ 141845 h 268093"/>
                <a:gd name="connsiteX36" fmla="*/ 276606 w 605372"/>
                <a:gd name="connsiteY36" fmla="*/ 124505 h 268093"/>
                <a:gd name="connsiteX37" fmla="*/ 275481 w 605372"/>
                <a:gd name="connsiteY37" fmla="*/ 120008 h 268093"/>
                <a:gd name="connsiteX38" fmla="*/ 280324 w 605372"/>
                <a:gd name="connsiteY38" fmla="*/ 99339 h 268093"/>
                <a:gd name="connsiteX39" fmla="*/ 287200 w 605372"/>
                <a:gd name="connsiteY39" fmla="*/ 92594 h 268093"/>
                <a:gd name="connsiteX40" fmla="*/ 284735 w 605372"/>
                <a:gd name="connsiteY40" fmla="*/ 77719 h 268093"/>
                <a:gd name="connsiteX41" fmla="*/ 205734 w 605372"/>
                <a:gd name="connsiteY41" fmla="*/ 90778 h 268093"/>
                <a:gd name="connsiteX42" fmla="*/ 183465 w 605372"/>
                <a:gd name="connsiteY42" fmla="*/ 110755 h 268093"/>
                <a:gd name="connsiteX43" fmla="*/ 156829 w 605372"/>
                <a:gd name="connsiteY43" fmla="*/ 99988 h 268093"/>
                <a:gd name="connsiteX44" fmla="*/ 137759 w 605372"/>
                <a:gd name="connsiteY44" fmla="*/ 82172 h 268093"/>
                <a:gd name="connsiteX45" fmla="*/ 136635 w 605372"/>
                <a:gd name="connsiteY45" fmla="*/ 77676 h 268093"/>
                <a:gd name="connsiteX46" fmla="*/ 148656 w 605372"/>
                <a:gd name="connsiteY46" fmla="*/ 50131 h 268093"/>
                <a:gd name="connsiteX47" fmla="*/ 170493 w 605372"/>
                <a:gd name="connsiteY47" fmla="*/ 31364 h 268093"/>
                <a:gd name="connsiteX48" fmla="*/ 197907 w 605372"/>
                <a:gd name="connsiteY48" fmla="*/ 43083 h 268093"/>
                <a:gd name="connsiteX49" fmla="*/ 276865 w 605372"/>
                <a:gd name="connsiteY49" fmla="*/ 30024 h 268093"/>
                <a:gd name="connsiteX50" fmla="*/ 274400 w 605372"/>
                <a:gd name="connsiteY50" fmla="*/ 15106 h 268093"/>
                <a:gd name="connsiteX51" fmla="*/ 264325 w 605372"/>
                <a:gd name="connsiteY51" fmla="*/ 9701 h 268093"/>
                <a:gd name="connsiteX52" fmla="*/ 241364 w 605372"/>
                <a:gd name="connsiteY52" fmla="*/ 17700 h 268093"/>
                <a:gd name="connsiteX53" fmla="*/ 130625 w 605372"/>
                <a:gd name="connsiteY53" fmla="*/ 14674 h 268093"/>
                <a:gd name="connsiteX54" fmla="*/ 116398 w 605372"/>
                <a:gd name="connsiteY54" fmla="*/ 7539 h 268093"/>
                <a:gd name="connsiteX55" fmla="*/ 62044 w 605372"/>
                <a:gd name="connsiteY55" fmla="*/ 25916 h 268093"/>
                <a:gd name="connsiteX56" fmla="*/ 7345 w 605372"/>
                <a:gd name="connsiteY56" fmla="*/ 137953 h 268093"/>
                <a:gd name="connsiteX57" fmla="*/ 25420 w 605372"/>
                <a:gd name="connsiteY57" fmla="*/ 191658 h 268093"/>
                <a:gd name="connsiteX58" fmla="*/ 154623 w 605372"/>
                <a:gd name="connsiteY58" fmla="*/ 256866 h 268093"/>
                <a:gd name="connsiteX59" fmla="*/ 236262 w 605372"/>
                <a:gd name="connsiteY59" fmla="*/ 265860 h 268093"/>
                <a:gd name="connsiteX60" fmla="*/ 364385 w 605372"/>
                <a:gd name="connsiteY60" fmla="*/ 224521 h 26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05372" h="268093">
                  <a:moveTo>
                    <a:pt x="364385" y="224521"/>
                  </a:moveTo>
                  <a:cubicBezTo>
                    <a:pt x="364385" y="224521"/>
                    <a:pt x="374373" y="221062"/>
                    <a:pt x="389810" y="215657"/>
                  </a:cubicBezTo>
                  <a:cubicBezTo>
                    <a:pt x="391280" y="215268"/>
                    <a:pt x="392794" y="214879"/>
                    <a:pt x="394264" y="214360"/>
                  </a:cubicBezTo>
                  <a:lnTo>
                    <a:pt x="564201" y="156374"/>
                  </a:lnTo>
                  <a:cubicBezTo>
                    <a:pt x="592480" y="146731"/>
                    <a:pt x="610209" y="117716"/>
                    <a:pt x="604155" y="88486"/>
                  </a:cubicBezTo>
                  <a:cubicBezTo>
                    <a:pt x="601690" y="76724"/>
                    <a:pt x="596026" y="66822"/>
                    <a:pt x="588372" y="59125"/>
                  </a:cubicBezTo>
                  <a:cubicBezTo>
                    <a:pt x="587637" y="58390"/>
                    <a:pt x="586859" y="57655"/>
                    <a:pt x="586080" y="56963"/>
                  </a:cubicBezTo>
                  <a:cubicBezTo>
                    <a:pt x="585735" y="56660"/>
                    <a:pt x="585432" y="56358"/>
                    <a:pt x="585086" y="56055"/>
                  </a:cubicBezTo>
                  <a:cubicBezTo>
                    <a:pt x="584437" y="55493"/>
                    <a:pt x="583745" y="54931"/>
                    <a:pt x="583054" y="54369"/>
                  </a:cubicBezTo>
                  <a:cubicBezTo>
                    <a:pt x="581626" y="53244"/>
                    <a:pt x="580156" y="52207"/>
                    <a:pt x="578686" y="51169"/>
                  </a:cubicBezTo>
                  <a:cubicBezTo>
                    <a:pt x="575054" y="48574"/>
                    <a:pt x="571076" y="46585"/>
                    <a:pt x="566838" y="45288"/>
                  </a:cubicBezTo>
                  <a:cubicBezTo>
                    <a:pt x="565411" y="44769"/>
                    <a:pt x="563941" y="44294"/>
                    <a:pt x="562514" y="43861"/>
                  </a:cubicBezTo>
                  <a:cubicBezTo>
                    <a:pt x="562471" y="43861"/>
                    <a:pt x="562384" y="43818"/>
                    <a:pt x="562341" y="43818"/>
                  </a:cubicBezTo>
                  <a:cubicBezTo>
                    <a:pt x="560914" y="43429"/>
                    <a:pt x="559487" y="43083"/>
                    <a:pt x="558060" y="42780"/>
                  </a:cubicBezTo>
                  <a:cubicBezTo>
                    <a:pt x="548288" y="40834"/>
                    <a:pt x="537867" y="41310"/>
                    <a:pt x="527749" y="44769"/>
                  </a:cubicBezTo>
                  <a:lnTo>
                    <a:pt x="436424" y="75946"/>
                  </a:lnTo>
                  <a:lnTo>
                    <a:pt x="361487" y="101501"/>
                  </a:lnTo>
                  <a:cubicBezTo>
                    <a:pt x="358590" y="102496"/>
                    <a:pt x="355434" y="100939"/>
                    <a:pt x="354439" y="98085"/>
                  </a:cubicBezTo>
                  <a:cubicBezTo>
                    <a:pt x="354180" y="97393"/>
                    <a:pt x="353920" y="96658"/>
                    <a:pt x="353661" y="95880"/>
                  </a:cubicBezTo>
                  <a:cubicBezTo>
                    <a:pt x="352536" y="92507"/>
                    <a:pt x="354353" y="88832"/>
                    <a:pt x="357682" y="87707"/>
                  </a:cubicBezTo>
                  <a:lnTo>
                    <a:pt x="378870" y="80486"/>
                  </a:lnTo>
                  <a:lnTo>
                    <a:pt x="421679" y="65568"/>
                  </a:lnTo>
                  <a:cubicBezTo>
                    <a:pt x="420338" y="63622"/>
                    <a:pt x="419214" y="61547"/>
                    <a:pt x="418436" y="59255"/>
                  </a:cubicBezTo>
                  <a:cubicBezTo>
                    <a:pt x="418263" y="58693"/>
                    <a:pt x="418090" y="58131"/>
                    <a:pt x="417917" y="57525"/>
                  </a:cubicBezTo>
                  <a:cubicBezTo>
                    <a:pt x="417744" y="57569"/>
                    <a:pt x="417571" y="57569"/>
                    <a:pt x="417398" y="57612"/>
                  </a:cubicBezTo>
                  <a:cubicBezTo>
                    <a:pt x="410998" y="58650"/>
                    <a:pt x="404728" y="57309"/>
                    <a:pt x="399540" y="54153"/>
                  </a:cubicBezTo>
                  <a:cubicBezTo>
                    <a:pt x="397594" y="56833"/>
                    <a:pt x="395258" y="59212"/>
                    <a:pt x="392448" y="61071"/>
                  </a:cubicBezTo>
                  <a:cubicBezTo>
                    <a:pt x="389334" y="70671"/>
                    <a:pt x="381076" y="78151"/>
                    <a:pt x="370611" y="79838"/>
                  </a:cubicBezTo>
                  <a:cubicBezTo>
                    <a:pt x="359715" y="81610"/>
                    <a:pt x="349121" y="76854"/>
                    <a:pt x="343197" y="68076"/>
                  </a:cubicBezTo>
                  <a:lnTo>
                    <a:pt x="332473" y="69849"/>
                  </a:lnTo>
                  <a:lnTo>
                    <a:pt x="334938" y="84767"/>
                  </a:lnTo>
                  <a:cubicBezTo>
                    <a:pt x="343543" y="87145"/>
                    <a:pt x="350720" y="93588"/>
                    <a:pt x="353747" y="102539"/>
                  </a:cubicBezTo>
                  <a:cubicBezTo>
                    <a:pt x="354266" y="104009"/>
                    <a:pt x="354612" y="105523"/>
                    <a:pt x="354872" y="107036"/>
                  </a:cubicBezTo>
                  <a:cubicBezTo>
                    <a:pt x="356601" y="117457"/>
                    <a:pt x="352147" y="127662"/>
                    <a:pt x="344061" y="133716"/>
                  </a:cubicBezTo>
                  <a:cubicBezTo>
                    <a:pt x="341294" y="143964"/>
                    <a:pt x="332776" y="152136"/>
                    <a:pt x="321792" y="153909"/>
                  </a:cubicBezTo>
                  <a:cubicBezTo>
                    <a:pt x="310809" y="155725"/>
                    <a:pt x="300129" y="150796"/>
                    <a:pt x="294205" y="141845"/>
                  </a:cubicBezTo>
                  <a:cubicBezTo>
                    <a:pt x="286119" y="139164"/>
                    <a:pt x="279460" y="132851"/>
                    <a:pt x="276606" y="124505"/>
                  </a:cubicBezTo>
                  <a:cubicBezTo>
                    <a:pt x="276130" y="123035"/>
                    <a:pt x="275741" y="121565"/>
                    <a:pt x="275481" y="120008"/>
                  </a:cubicBezTo>
                  <a:cubicBezTo>
                    <a:pt x="274271" y="112701"/>
                    <a:pt x="276000" y="105350"/>
                    <a:pt x="280324" y="99339"/>
                  </a:cubicBezTo>
                  <a:cubicBezTo>
                    <a:pt x="282227" y="96658"/>
                    <a:pt x="284562" y="94410"/>
                    <a:pt x="287200" y="92594"/>
                  </a:cubicBezTo>
                  <a:lnTo>
                    <a:pt x="284735" y="77719"/>
                  </a:lnTo>
                  <a:lnTo>
                    <a:pt x="205734" y="90778"/>
                  </a:lnTo>
                  <a:cubicBezTo>
                    <a:pt x="202923" y="100853"/>
                    <a:pt x="194491" y="108939"/>
                    <a:pt x="183465" y="110755"/>
                  </a:cubicBezTo>
                  <a:cubicBezTo>
                    <a:pt x="173001" y="112484"/>
                    <a:pt x="162839" y="108117"/>
                    <a:pt x="156829" y="99988"/>
                  </a:cubicBezTo>
                  <a:cubicBezTo>
                    <a:pt x="148051" y="97696"/>
                    <a:pt x="140829" y="91167"/>
                    <a:pt x="137759" y="82172"/>
                  </a:cubicBezTo>
                  <a:cubicBezTo>
                    <a:pt x="137284" y="80702"/>
                    <a:pt x="136894" y="79232"/>
                    <a:pt x="136635" y="77676"/>
                  </a:cubicBezTo>
                  <a:cubicBezTo>
                    <a:pt x="134819" y="66692"/>
                    <a:pt x="139835" y="56012"/>
                    <a:pt x="148656" y="50131"/>
                  </a:cubicBezTo>
                  <a:cubicBezTo>
                    <a:pt x="151769" y="40532"/>
                    <a:pt x="160028" y="33051"/>
                    <a:pt x="170493" y="31364"/>
                  </a:cubicBezTo>
                  <a:cubicBezTo>
                    <a:pt x="181389" y="29592"/>
                    <a:pt x="191983" y="34348"/>
                    <a:pt x="197907" y="43083"/>
                  </a:cubicBezTo>
                  <a:lnTo>
                    <a:pt x="276865" y="30024"/>
                  </a:lnTo>
                  <a:lnTo>
                    <a:pt x="274400" y="15106"/>
                  </a:lnTo>
                  <a:cubicBezTo>
                    <a:pt x="270682" y="14068"/>
                    <a:pt x="267309" y="12166"/>
                    <a:pt x="264325" y="9701"/>
                  </a:cubicBezTo>
                  <a:lnTo>
                    <a:pt x="241364" y="17700"/>
                  </a:lnTo>
                  <a:cubicBezTo>
                    <a:pt x="201453" y="31624"/>
                    <a:pt x="166039" y="32446"/>
                    <a:pt x="130625" y="14674"/>
                  </a:cubicBezTo>
                  <a:lnTo>
                    <a:pt x="116398" y="7539"/>
                  </a:lnTo>
                  <a:cubicBezTo>
                    <a:pt x="96334" y="-2536"/>
                    <a:pt x="71860" y="5723"/>
                    <a:pt x="62044" y="25916"/>
                  </a:cubicBezTo>
                  <a:lnTo>
                    <a:pt x="7345" y="137953"/>
                  </a:lnTo>
                  <a:cubicBezTo>
                    <a:pt x="-2341" y="157801"/>
                    <a:pt x="5702" y="181713"/>
                    <a:pt x="25420" y="191658"/>
                  </a:cubicBezTo>
                  <a:lnTo>
                    <a:pt x="154623" y="256866"/>
                  </a:lnTo>
                  <a:cubicBezTo>
                    <a:pt x="155099" y="257082"/>
                    <a:pt x="198470" y="272692"/>
                    <a:pt x="236262" y="265860"/>
                  </a:cubicBezTo>
                  <a:cubicBezTo>
                    <a:pt x="265536" y="260801"/>
                    <a:pt x="352536" y="228629"/>
                    <a:pt x="364385" y="224521"/>
                  </a:cubicBezTo>
                  <a:close/>
                </a:path>
              </a:pathLst>
            </a:custGeom>
            <a:grpFill/>
            <a:ln w="9525" cap="flat">
              <a:noFill/>
              <a:prstDash val="solid"/>
              <a:miter/>
            </a:ln>
          </p:spPr>
          <p:txBody>
            <a:bodyPr rtlCol="0" anchor="ctr"/>
            <a:lstStyle/>
            <a:p>
              <a:endParaRPr lang="en-AU" sz="1116" dirty="0">
                <a:latin typeface="Arial" panose="020B0604020202020204" pitchFamily="34" charset="0"/>
              </a:endParaRPr>
            </a:p>
          </p:txBody>
        </p:sp>
      </p:grpSp>
      <p:cxnSp>
        <p:nvCxnSpPr>
          <p:cNvPr id="19" name="Straight Connector 18">
            <a:extLst>
              <a:ext uri="{FF2B5EF4-FFF2-40B4-BE49-F238E27FC236}">
                <a16:creationId xmlns:a16="http://schemas.microsoft.com/office/drawing/2014/main" id="{C8AE1625-AC35-5444-9D91-EDAF49446C5D}"/>
              </a:ext>
            </a:extLst>
          </p:cNvPr>
          <p:cNvCxnSpPr/>
          <p:nvPr/>
        </p:nvCxnSpPr>
        <p:spPr>
          <a:xfrm>
            <a:off x="335360" y="1430752"/>
            <a:ext cx="5328592" cy="0"/>
          </a:xfrm>
          <a:prstGeom prst="line">
            <a:avLst/>
          </a:prstGeom>
          <a:ln w="50800">
            <a:solidFill>
              <a:srgbClr val="762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05570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01A87-A2D8-4239-9670-FA89C0D7CBA4}"/>
              </a:ext>
            </a:extLst>
          </p:cNvPr>
          <p:cNvSpPr>
            <a:spLocks noGrp="1"/>
          </p:cNvSpPr>
          <p:nvPr>
            <p:ph type="title"/>
          </p:nvPr>
        </p:nvSpPr>
        <p:spPr/>
        <p:txBody>
          <a:bodyPr/>
          <a:lstStyle/>
          <a:p>
            <a:r>
              <a:rPr lang="en-US" dirty="0">
                <a:solidFill>
                  <a:srgbClr val="762000"/>
                </a:solidFill>
              </a:rPr>
              <a:t>FURTHER RESOURCES</a:t>
            </a:r>
            <a:endParaRPr lang="en-AU" dirty="0">
              <a:solidFill>
                <a:srgbClr val="762000"/>
              </a:solidFill>
            </a:endParaRPr>
          </a:p>
        </p:txBody>
      </p:sp>
      <p:sp>
        <p:nvSpPr>
          <p:cNvPr id="5" name="Text Placeholder 3">
            <a:extLst>
              <a:ext uri="{FF2B5EF4-FFF2-40B4-BE49-F238E27FC236}">
                <a16:creationId xmlns:a16="http://schemas.microsoft.com/office/drawing/2014/main" id="{3586E477-1977-4D24-80D3-B7D2A487BCC5}"/>
              </a:ext>
            </a:extLst>
          </p:cNvPr>
          <p:cNvSpPr>
            <a:spLocks noGrp="1"/>
          </p:cNvSpPr>
          <p:nvPr>
            <p:ph type="body" sz="quarter" idx="10"/>
          </p:nvPr>
        </p:nvSpPr>
        <p:spPr>
          <a:xfrm>
            <a:off x="479376" y="1573619"/>
            <a:ext cx="11407824" cy="4375661"/>
          </a:xfrm>
        </p:spPr>
        <p:txBody>
          <a:bodyPr lIns="91440" tIns="45720" rIns="91440" bIns="45720" numCol="2" spcCol="360000" anchor="t"/>
          <a:lstStyle/>
          <a:p>
            <a:pPr>
              <a:defRPr/>
            </a:pPr>
            <a:r>
              <a:rPr lang="en-AU" sz="1600" b="1" kern="0" dirty="0">
                <a:solidFill>
                  <a:srgbClr val="414042"/>
                </a:solidFill>
                <a:latin typeface="Arial" panose="020B0604020202020204" pitchFamily="34" charset="0"/>
                <a:ea typeface="Roboto"/>
                <a:cs typeface="Arial" panose="020B0604020202020204" pitchFamily="34" charset="0"/>
              </a:rPr>
              <a:t>For more Caritas Australia resources visit </a:t>
            </a:r>
            <a:r>
              <a:rPr lang="en-AU" sz="1600" kern="0" dirty="0">
                <a:solidFill>
                  <a:schemeClr val="bg2">
                    <a:lumMod val="25000"/>
                  </a:schemeClr>
                </a:solidFill>
                <a:latin typeface="Arial" panose="020B0604020202020204" pitchFamily="34" charset="0"/>
                <a:ea typeface="Roboto"/>
                <a:cs typeface="Arial" panose="020B0604020202020204" pitchFamily="34" charset="0"/>
                <a:hlinkClick r:id="rId3"/>
              </a:rPr>
              <a:t>www.caritas.org.au/resources/parish-materials/</a:t>
            </a:r>
            <a:r>
              <a:rPr lang="en-AU" sz="1600" kern="0" dirty="0">
                <a:solidFill>
                  <a:schemeClr val="bg2">
                    <a:lumMod val="25000"/>
                  </a:schemeClr>
                </a:solidFill>
                <a:latin typeface="Arial" panose="020B0604020202020204" pitchFamily="34" charset="0"/>
                <a:ea typeface="Roboto"/>
                <a:cs typeface="Arial" panose="020B0604020202020204" pitchFamily="34" charset="0"/>
              </a:rPr>
              <a:t>   </a:t>
            </a:r>
          </a:p>
          <a:p>
            <a:pPr>
              <a:defRPr/>
            </a:pPr>
            <a:r>
              <a:rPr lang="en-AU" sz="1600" kern="0" dirty="0">
                <a:solidFill>
                  <a:srgbClr val="414042"/>
                </a:solidFill>
                <a:latin typeface="Arial" panose="020B0604020202020204" pitchFamily="34" charset="0"/>
                <a:ea typeface="Roboto"/>
                <a:cs typeface="Arial" panose="020B0604020202020204" pitchFamily="34" charset="0"/>
              </a:rPr>
              <a:t>Use the filter with the key words: </a:t>
            </a:r>
            <a:r>
              <a:rPr lang="en-AU" sz="1600" i="1" kern="0" dirty="0">
                <a:solidFill>
                  <a:srgbClr val="414042"/>
                </a:solidFill>
                <a:latin typeface="Arial" panose="020B0604020202020204" pitchFamily="34" charset="0"/>
                <a:ea typeface="Roboto"/>
                <a:cs typeface="Arial" panose="020B0604020202020204" pitchFamily="34" charset="0"/>
              </a:rPr>
              <a:t>Laudato Si’</a:t>
            </a:r>
            <a:r>
              <a:rPr lang="en-AU" sz="1600" kern="0" dirty="0">
                <a:solidFill>
                  <a:srgbClr val="414042"/>
                </a:solidFill>
                <a:latin typeface="Arial" panose="020B0604020202020204" pitchFamily="34" charset="0"/>
                <a:ea typeface="Roboto"/>
                <a:cs typeface="Arial" panose="020B0604020202020204" pitchFamily="34" charset="0"/>
              </a:rPr>
              <a:t>, Climate Change, Water, Food etc. and you will find plenty of resources! For example:</a:t>
            </a:r>
          </a:p>
          <a:p>
            <a:pPr marL="285750" indent="-285750">
              <a:buClr>
                <a:srgbClr val="414042"/>
              </a:buClr>
              <a:buFont typeface="Arial"/>
              <a:buChar char="•"/>
              <a:defRPr/>
            </a:pPr>
            <a:r>
              <a:rPr lang="en-US" sz="1600" kern="0" dirty="0">
                <a:solidFill>
                  <a:schemeClr val="bg2">
                    <a:lumMod val="25000"/>
                  </a:schemeClr>
                </a:solidFill>
                <a:latin typeface="Arial" panose="020B0604020202020204" pitchFamily="34" charset="0"/>
                <a:ea typeface="Roboto" pitchFamily="2" charset="0"/>
                <a:cs typeface="Arial" panose="020B0604020202020204" pitchFamily="34" charset="0"/>
                <a:hlinkClick r:id="rId4"/>
              </a:rPr>
              <a:t>W</a:t>
            </a:r>
            <a:r>
              <a:rPr lang="en-AU" sz="1600" kern="0" dirty="0">
                <a:solidFill>
                  <a:schemeClr val="bg2">
                    <a:lumMod val="25000"/>
                  </a:schemeClr>
                </a:solidFill>
                <a:latin typeface="Arial" panose="020B0604020202020204" pitchFamily="34" charset="0"/>
                <a:ea typeface="Roboto" pitchFamily="2" charset="0"/>
                <a:cs typeface="Arial" panose="020B0604020202020204" pitchFamily="34" charset="0"/>
                <a:hlinkClick r:id="rId4"/>
              </a:rPr>
              <a:t>ater in Zimbabwe</a:t>
            </a:r>
            <a:r>
              <a:rPr lang="en-AU" sz="1600" kern="0" dirty="0">
                <a:solidFill>
                  <a:schemeClr val="bg2">
                    <a:lumMod val="25000"/>
                  </a:schemeClr>
                </a:solidFill>
                <a:latin typeface="Arial" panose="020B0604020202020204" pitchFamily="34" charset="0"/>
                <a:ea typeface="Roboto" pitchFamily="2" charset="0"/>
                <a:cs typeface="Arial" panose="020B0604020202020204" pitchFamily="34" charset="0"/>
                <a:hlinkClick r:id="rId5">
                  <a:extLst>
                    <a:ext uri="{A12FA001-AC4F-418D-AE19-62706E023703}">
                      <ahyp:hlinkClr xmlns:ahyp="http://schemas.microsoft.com/office/drawing/2018/hyperlinkcolor" val="tx"/>
                    </a:ext>
                  </a:extLst>
                </a:hlinkClick>
              </a:rPr>
              <a:t> </a:t>
            </a:r>
            <a:endParaRPr lang="en-AU" sz="1600" kern="0" dirty="0">
              <a:solidFill>
                <a:schemeClr val="bg2">
                  <a:lumMod val="25000"/>
                </a:schemeClr>
              </a:solidFill>
              <a:latin typeface="Arial" panose="020B0604020202020204" pitchFamily="34" charset="0"/>
              <a:ea typeface="Roboto" pitchFamily="2" charset="0"/>
              <a:cs typeface="Arial" panose="020B0604020202020204" pitchFamily="34" charset="0"/>
            </a:endParaRPr>
          </a:p>
          <a:p>
            <a:pPr marL="285750" indent="-285750">
              <a:buClr>
                <a:srgbClr val="414042"/>
              </a:buClr>
              <a:buFont typeface="Arial"/>
              <a:buChar char="•"/>
              <a:defRPr/>
            </a:pPr>
            <a:r>
              <a:rPr lang="en-AU" sz="1600" kern="0" dirty="0">
                <a:solidFill>
                  <a:schemeClr val="bg2">
                    <a:lumMod val="25000"/>
                  </a:schemeClr>
                </a:solidFill>
                <a:latin typeface="Arial" panose="020B0604020202020204" pitchFamily="34" charset="0"/>
                <a:ea typeface="Roboto"/>
                <a:cs typeface="Arial" panose="020B0604020202020204" pitchFamily="34" charset="0"/>
                <a:hlinkClick r:id="rId6"/>
              </a:rPr>
              <a:t>Prayer Service for the Season of Creation</a:t>
            </a:r>
            <a:r>
              <a:rPr lang="en-AU" sz="1600" kern="0" dirty="0">
                <a:solidFill>
                  <a:schemeClr val="bg2">
                    <a:lumMod val="25000"/>
                  </a:schemeClr>
                </a:solidFill>
                <a:latin typeface="Arial" panose="020B0604020202020204" pitchFamily="34" charset="0"/>
                <a:ea typeface="Roboto"/>
                <a:cs typeface="Arial" panose="020B0604020202020204" pitchFamily="34" charset="0"/>
                <a:hlinkClick r:id="rId7">
                  <a:extLst>
                    <a:ext uri="{A12FA001-AC4F-418D-AE19-62706E023703}">
                      <ahyp:hlinkClr xmlns:ahyp="http://schemas.microsoft.com/office/drawing/2018/hyperlinkcolor" val="tx"/>
                    </a:ext>
                  </a:extLst>
                </a:hlinkClick>
              </a:rPr>
              <a:t> </a:t>
            </a:r>
            <a:endParaRPr lang="en-AU" sz="1600" kern="0" dirty="0">
              <a:solidFill>
                <a:schemeClr val="bg2">
                  <a:lumMod val="25000"/>
                </a:schemeClr>
              </a:solidFill>
              <a:latin typeface="Arial" panose="020B0604020202020204" pitchFamily="34" charset="0"/>
              <a:ea typeface="Roboto"/>
              <a:cs typeface="Arial" panose="020B0604020202020204" pitchFamily="34" charset="0"/>
            </a:endParaRPr>
          </a:p>
          <a:p>
            <a:pPr marL="285750" indent="-285750">
              <a:buClr>
                <a:srgbClr val="414042"/>
              </a:buClr>
              <a:buFont typeface="Arial"/>
              <a:buChar char="•"/>
              <a:defRPr/>
            </a:pPr>
            <a:r>
              <a:rPr lang="en-AU" sz="1600" kern="0" dirty="0">
                <a:solidFill>
                  <a:schemeClr val="bg2">
                    <a:lumMod val="25000"/>
                  </a:schemeClr>
                </a:solidFill>
                <a:latin typeface="Arial" panose="020B0604020202020204" pitchFamily="34" charset="0"/>
                <a:ea typeface="Roboto"/>
                <a:cs typeface="Arial" panose="020B0604020202020204" pitchFamily="34" charset="0"/>
                <a:hlinkClick r:id="rId8"/>
              </a:rPr>
              <a:t>About Advocacy</a:t>
            </a:r>
            <a:r>
              <a:rPr lang="en-AU" sz="1600" kern="0" dirty="0">
                <a:solidFill>
                  <a:schemeClr val="bg2">
                    <a:lumMod val="25000"/>
                  </a:schemeClr>
                </a:solidFill>
                <a:latin typeface="Arial" panose="020B0604020202020204" pitchFamily="34" charset="0"/>
                <a:ea typeface="Roboto"/>
                <a:cs typeface="Arial" panose="020B0604020202020204" pitchFamily="34" charset="0"/>
              </a:rPr>
              <a:t> </a:t>
            </a:r>
          </a:p>
          <a:p>
            <a:pPr marL="285750" indent="-285750">
              <a:buClr>
                <a:srgbClr val="414042"/>
              </a:buClr>
              <a:buFont typeface="Arial"/>
              <a:buChar char="•"/>
              <a:defRPr/>
            </a:pPr>
            <a:r>
              <a:rPr lang="en-AU" sz="1600" kern="0" dirty="0">
                <a:solidFill>
                  <a:schemeClr val="bg2">
                    <a:lumMod val="25000"/>
                  </a:schemeClr>
                </a:solidFill>
                <a:latin typeface="Arial" panose="020B0604020202020204" pitchFamily="34" charset="0"/>
                <a:ea typeface="Roboto"/>
                <a:cs typeface="Arial" panose="020B0604020202020204" pitchFamily="34" charset="0"/>
                <a:hlinkClick r:id="rId9"/>
              </a:rPr>
              <a:t>Advocacy toolkit</a:t>
            </a:r>
            <a:endParaRPr lang="en-AU" sz="1600" kern="0" dirty="0">
              <a:solidFill>
                <a:schemeClr val="bg2">
                  <a:lumMod val="25000"/>
                </a:schemeClr>
              </a:solidFill>
              <a:latin typeface="Arial" panose="020B0604020202020204" pitchFamily="34" charset="0"/>
              <a:ea typeface="Roboto"/>
              <a:cs typeface="Arial" panose="020B0604020202020204" pitchFamily="34" charset="0"/>
            </a:endParaRPr>
          </a:p>
          <a:p>
            <a:pPr marL="285750" indent="-285750">
              <a:buClr>
                <a:srgbClr val="414042"/>
              </a:buClr>
              <a:buFont typeface="Arial"/>
              <a:buChar char="•"/>
              <a:defRPr/>
            </a:pPr>
            <a:r>
              <a:rPr lang="en-AU" sz="1600" kern="0" dirty="0">
                <a:solidFill>
                  <a:schemeClr val="bg2">
                    <a:lumMod val="25000"/>
                  </a:schemeClr>
                </a:solidFill>
                <a:latin typeface="Arial" panose="020B0604020202020204" pitchFamily="34" charset="0"/>
                <a:ea typeface="Roboto"/>
                <a:cs typeface="Arial" panose="020B0604020202020204" pitchFamily="34" charset="0"/>
                <a:hlinkClick r:id="rId10"/>
              </a:rPr>
              <a:t>Catholic Social Teaching Principles toolkit</a:t>
            </a:r>
            <a:endParaRPr lang="en-AU" sz="1600" kern="0" dirty="0">
              <a:solidFill>
                <a:schemeClr val="bg2">
                  <a:lumMod val="25000"/>
                </a:schemeClr>
              </a:solidFill>
              <a:latin typeface="Arial" panose="020B0604020202020204" pitchFamily="34" charset="0"/>
              <a:ea typeface="Roboto"/>
              <a:cs typeface="Arial" panose="020B0604020202020204" pitchFamily="34" charset="0"/>
            </a:endParaRPr>
          </a:p>
          <a:p>
            <a:pPr>
              <a:defRPr/>
            </a:pPr>
            <a:endParaRPr lang="en-US" sz="1600" kern="0" dirty="0">
              <a:solidFill>
                <a:schemeClr val="bg2">
                  <a:lumMod val="25000"/>
                </a:schemeClr>
              </a:solidFill>
              <a:latin typeface="Arial" panose="020B0604020202020204" pitchFamily="34" charset="0"/>
              <a:ea typeface="Roboto"/>
              <a:cs typeface="Arial" panose="020B0604020202020204" pitchFamily="34" charset="0"/>
            </a:endParaRPr>
          </a:p>
          <a:p>
            <a:pPr>
              <a:defRPr/>
            </a:pPr>
            <a:r>
              <a:rPr lang="en-US" sz="1600" kern="0" dirty="0">
                <a:solidFill>
                  <a:schemeClr val="bg2">
                    <a:lumMod val="25000"/>
                  </a:schemeClr>
                </a:solidFill>
                <a:latin typeface="Arial" panose="020B0604020202020204" pitchFamily="34" charset="0"/>
                <a:ea typeface="Roboto"/>
                <a:cs typeface="Arial" panose="020B0604020202020204" pitchFamily="34" charset="0"/>
                <a:hlinkClick r:id="rId11"/>
              </a:rPr>
              <a:t>7 Questions to Guide Reflection on Integral Ecology</a:t>
            </a:r>
            <a:endParaRPr lang="en-AU" sz="1600" kern="0" dirty="0">
              <a:solidFill>
                <a:schemeClr val="bg2">
                  <a:lumMod val="25000"/>
                </a:schemeClr>
              </a:solidFill>
              <a:latin typeface="Arial" panose="020B0604020202020204" pitchFamily="34" charset="0"/>
              <a:ea typeface="Roboto"/>
              <a:cs typeface="Arial" panose="020B0604020202020204" pitchFamily="34" charset="0"/>
            </a:endParaRPr>
          </a:p>
          <a:p>
            <a:pPr>
              <a:defRPr/>
            </a:pPr>
            <a:br>
              <a:rPr lang="en-US" sz="1600" dirty="0">
                <a:solidFill>
                  <a:schemeClr val="bg2">
                    <a:lumMod val="25000"/>
                  </a:schemeClr>
                </a:solidFill>
                <a:latin typeface="Arial" panose="020B0604020202020204" pitchFamily="34" charset="0"/>
                <a:cs typeface="Arial" panose="020B0604020202020204" pitchFamily="34" charset="0"/>
              </a:rPr>
            </a:br>
            <a:r>
              <a:rPr lang="en-US" sz="1600" dirty="0">
                <a:solidFill>
                  <a:srgbClr val="414042"/>
                </a:solidFill>
                <a:latin typeface="Arial" panose="020B0604020202020204" pitchFamily="34" charset="0"/>
                <a:cs typeface="Arial" panose="020B0604020202020204" pitchFamily="34" charset="0"/>
              </a:rPr>
              <a:t>For further commentary on </a:t>
            </a:r>
            <a:r>
              <a:rPr lang="en-US" sz="1600" i="1" dirty="0" err="1">
                <a:solidFill>
                  <a:srgbClr val="414042"/>
                </a:solidFill>
                <a:latin typeface="Arial" panose="020B0604020202020204" pitchFamily="34" charset="0"/>
                <a:cs typeface="Arial" panose="020B0604020202020204" pitchFamily="34" charset="0"/>
              </a:rPr>
              <a:t>Laudato</a:t>
            </a:r>
            <a:r>
              <a:rPr lang="en-US" sz="1600" i="1" dirty="0">
                <a:solidFill>
                  <a:srgbClr val="414042"/>
                </a:solidFill>
                <a:latin typeface="Arial" panose="020B0604020202020204" pitchFamily="34" charset="0"/>
                <a:cs typeface="Arial" panose="020B0604020202020204" pitchFamily="34" charset="0"/>
              </a:rPr>
              <a:t> Si’</a:t>
            </a:r>
            <a:r>
              <a:rPr lang="en-US" sz="1600" dirty="0">
                <a:solidFill>
                  <a:srgbClr val="414042"/>
                </a:solidFill>
                <a:latin typeface="Arial" panose="020B0604020202020204" pitchFamily="34" charset="0"/>
                <a:cs typeface="Arial" panose="020B0604020202020204" pitchFamily="34" charset="0"/>
              </a:rPr>
              <a:t>, read Dr Sandie Cornish’s paper</a:t>
            </a:r>
            <a:r>
              <a:rPr lang="en-US" sz="1600" dirty="0">
                <a:solidFill>
                  <a:schemeClr val="bg2">
                    <a:lumMod val="25000"/>
                  </a:schemeClr>
                </a:solidFill>
                <a:latin typeface="Arial" panose="020B0604020202020204" pitchFamily="34" charset="0"/>
                <a:cs typeface="Arial" panose="020B0604020202020204" pitchFamily="34" charset="0"/>
              </a:rPr>
              <a:t> </a:t>
            </a:r>
            <a:r>
              <a:rPr lang="en-US" sz="1600" dirty="0">
                <a:solidFill>
                  <a:schemeClr val="bg2">
                    <a:lumMod val="25000"/>
                  </a:schemeClr>
                </a:solidFill>
                <a:latin typeface="Arial" panose="020B0604020202020204" pitchFamily="34" charset="0"/>
                <a:cs typeface="Arial" panose="020B0604020202020204" pitchFamily="34" charset="0"/>
                <a:hlinkClick r:id="rId12"/>
              </a:rPr>
              <a:t>‘Who are we before God and in Creation?’</a:t>
            </a:r>
            <a:r>
              <a:rPr lang="en-US" sz="1600" dirty="0">
                <a:solidFill>
                  <a:schemeClr val="bg2">
                    <a:lumMod val="25000"/>
                  </a:schemeClr>
                </a:solidFill>
                <a:latin typeface="Arial" panose="020B0604020202020204" pitchFamily="34" charset="0"/>
                <a:cs typeface="Arial" panose="020B0604020202020204" pitchFamily="34" charset="0"/>
              </a:rPr>
              <a:t>.</a:t>
            </a:r>
          </a:p>
          <a:p>
            <a:pPr>
              <a:defRPr/>
            </a:pPr>
            <a:r>
              <a:rPr lang="en-AU" sz="1600" b="1" kern="0" dirty="0">
                <a:solidFill>
                  <a:srgbClr val="414042"/>
                </a:solidFill>
                <a:latin typeface="Arial" panose="020B0604020202020204" pitchFamily="34" charset="0"/>
                <a:ea typeface="Roboto"/>
                <a:cs typeface="Arial" panose="020B0604020202020204" pitchFamily="34" charset="0"/>
              </a:rPr>
              <a:t>Other sources:</a:t>
            </a:r>
          </a:p>
          <a:p>
            <a:pPr marL="285750" indent="-285750">
              <a:buClr>
                <a:srgbClr val="414042"/>
              </a:buClr>
              <a:buFont typeface="Arial"/>
              <a:buChar char="•"/>
              <a:defRPr/>
            </a:pPr>
            <a:r>
              <a:rPr lang="en-AU" sz="1600" kern="0" dirty="0">
                <a:solidFill>
                  <a:schemeClr val="bg2">
                    <a:lumMod val="25000"/>
                  </a:schemeClr>
                </a:solidFill>
                <a:latin typeface="Arial" panose="020B0604020202020204" pitchFamily="34" charset="0"/>
                <a:ea typeface="Roboto"/>
                <a:cs typeface="Arial" panose="020B0604020202020204" pitchFamily="34" charset="0"/>
                <a:hlinkClick r:id="rId13" action="ppaction://hlinkfile"/>
              </a:rPr>
              <a:t>A #NatureNow message from Greta</a:t>
            </a:r>
            <a:r>
              <a:rPr lang="en-AU" sz="1600" kern="0" dirty="0">
                <a:solidFill>
                  <a:schemeClr val="bg2">
                    <a:lumMod val="25000"/>
                  </a:schemeClr>
                </a:solidFill>
                <a:latin typeface="Arial" panose="020B0604020202020204" pitchFamily="34" charset="0"/>
                <a:ea typeface="Roboto"/>
                <a:cs typeface="Arial" panose="020B0604020202020204" pitchFamily="34" charset="0"/>
              </a:rPr>
              <a:t>  </a:t>
            </a:r>
            <a:r>
              <a:rPr lang="en-AU" sz="1600" kern="0" dirty="0">
                <a:solidFill>
                  <a:srgbClr val="414042"/>
                </a:solidFill>
                <a:latin typeface="Arial" panose="020B0604020202020204" pitchFamily="34" charset="0"/>
                <a:ea typeface="Roboto"/>
                <a:cs typeface="Arial" panose="020B0604020202020204" pitchFamily="34" charset="0"/>
              </a:rPr>
              <a:t>(film clip, 3:39)</a:t>
            </a:r>
          </a:p>
          <a:p>
            <a:pPr marL="285750" indent="-285750">
              <a:buClr>
                <a:srgbClr val="414042"/>
              </a:buClr>
              <a:buFont typeface="Arial"/>
              <a:buChar char="•"/>
              <a:defRPr/>
            </a:pPr>
            <a:r>
              <a:rPr lang="en-AU" sz="1600" kern="0" dirty="0">
                <a:solidFill>
                  <a:srgbClr val="414042"/>
                </a:solidFill>
                <a:latin typeface="Arial" panose="020B0604020202020204" pitchFamily="34" charset="0"/>
                <a:ea typeface="Roboto"/>
                <a:cs typeface="Arial" panose="020B0604020202020204" pitchFamily="34" charset="0"/>
              </a:rPr>
              <a:t>Information on </a:t>
            </a:r>
            <a:r>
              <a:rPr lang="en-AU" sz="1600" kern="0" dirty="0">
                <a:solidFill>
                  <a:schemeClr val="bg2">
                    <a:lumMod val="25000"/>
                  </a:schemeClr>
                </a:solidFill>
                <a:latin typeface="Arial" panose="020B0604020202020204" pitchFamily="34" charset="0"/>
                <a:ea typeface="Roboto"/>
                <a:cs typeface="Arial" panose="020B0604020202020204" pitchFamily="34" charset="0"/>
                <a:hlinkClick r:id="rId14"/>
              </a:rPr>
              <a:t>Biodiversity from Australian Museum</a:t>
            </a:r>
            <a:endParaRPr lang="en-AU" sz="1600" kern="0" dirty="0">
              <a:solidFill>
                <a:schemeClr val="bg2">
                  <a:lumMod val="25000"/>
                </a:schemeClr>
              </a:solidFill>
              <a:latin typeface="Arial" panose="020B0604020202020204" pitchFamily="34" charset="0"/>
              <a:ea typeface="Roboto"/>
              <a:cs typeface="Arial" panose="020B0604020202020204" pitchFamily="34" charset="0"/>
            </a:endParaRPr>
          </a:p>
          <a:p>
            <a:pPr marL="285750" indent="-285750">
              <a:buClr>
                <a:srgbClr val="414042"/>
              </a:buClr>
              <a:buFont typeface="Arial"/>
              <a:buChar char="•"/>
              <a:defRPr/>
            </a:pPr>
            <a:r>
              <a:rPr lang="en-AU" sz="1600" kern="0" dirty="0">
                <a:solidFill>
                  <a:srgbClr val="414042"/>
                </a:solidFill>
                <a:latin typeface="Arial" panose="020B0604020202020204" pitchFamily="34" charset="0"/>
                <a:ea typeface="Roboto"/>
                <a:cs typeface="Arial" panose="020B0604020202020204" pitchFamily="34" charset="0"/>
              </a:rPr>
              <a:t>Articles on Consumerism from </a:t>
            </a:r>
            <a:r>
              <a:rPr lang="en-AU" sz="1600" kern="0" dirty="0">
                <a:solidFill>
                  <a:schemeClr val="bg2">
                    <a:lumMod val="25000"/>
                  </a:schemeClr>
                </a:solidFill>
                <a:latin typeface="Arial" panose="020B0604020202020204" pitchFamily="34" charset="0"/>
                <a:ea typeface="Roboto"/>
                <a:cs typeface="Arial" panose="020B0604020202020204" pitchFamily="34" charset="0"/>
                <a:hlinkClick r:id="rId15"/>
              </a:rPr>
              <a:t>Consumers Federation of Australia</a:t>
            </a:r>
            <a:r>
              <a:rPr lang="en-AU" sz="1600" kern="0" dirty="0">
                <a:solidFill>
                  <a:schemeClr val="bg2">
                    <a:lumMod val="25000"/>
                  </a:schemeClr>
                </a:solidFill>
                <a:latin typeface="Arial" panose="020B0604020202020204" pitchFamily="34" charset="0"/>
                <a:ea typeface="Roboto"/>
                <a:cs typeface="Arial" panose="020B0604020202020204" pitchFamily="34" charset="0"/>
                <a:hlinkClick r:id="rId15">
                  <a:extLst>
                    <a:ext uri="{A12FA001-AC4F-418D-AE19-62706E023703}">
                      <ahyp:hlinkClr xmlns:ahyp="http://schemas.microsoft.com/office/drawing/2018/hyperlinkcolor" val="tx"/>
                    </a:ext>
                  </a:extLst>
                </a:hlinkClick>
              </a:rPr>
              <a:t> </a:t>
            </a:r>
            <a:endParaRPr lang="en-AU" sz="1600" kern="0" dirty="0">
              <a:solidFill>
                <a:schemeClr val="bg2">
                  <a:lumMod val="25000"/>
                </a:schemeClr>
              </a:solidFill>
              <a:latin typeface="Arial" panose="020B0604020202020204" pitchFamily="34" charset="0"/>
              <a:ea typeface="Roboto"/>
              <a:cs typeface="Arial" panose="020B0604020202020204" pitchFamily="34" charset="0"/>
            </a:endParaRPr>
          </a:p>
          <a:p>
            <a:pPr marL="285750" indent="-285750">
              <a:buClr>
                <a:srgbClr val="414042"/>
              </a:buClr>
              <a:buFont typeface="Arial"/>
              <a:buChar char="•"/>
              <a:defRPr/>
            </a:pPr>
            <a:r>
              <a:rPr lang="en-AU" sz="1600" kern="0" dirty="0">
                <a:solidFill>
                  <a:schemeClr val="bg2">
                    <a:lumMod val="25000"/>
                  </a:schemeClr>
                </a:solidFill>
                <a:latin typeface="Arial" panose="020B0604020202020204" pitchFamily="34" charset="0"/>
                <a:ea typeface="Roboto"/>
                <a:cs typeface="Arial" panose="020B0604020202020204" pitchFamily="34" charset="0"/>
                <a:hlinkClick r:id="rId16"/>
              </a:rPr>
              <a:t>Projections on the effects of climate change in Australia from the CSIRO</a:t>
            </a:r>
            <a:r>
              <a:rPr lang="en-AU" sz="1600" kern="0" dirty="0">
                <a:solidFill>
                  <a:schemeClr val="bg2">
                    <a:lumMod val="25000"/>
                  </a:schemeClr>
                </a:solidFill>
                <a:latin typeface="Arial" panose="020B0604020202020204" pitchFamily="34" charset="0"/>
                <a:ea typeface="Roboto"/>
                <a:cs typeface="Arial" panose="020B0604020202020204" pitchFamily="34" charset="0"/>
                <a:hlinkClick r:id="rId16">
                  <a:extLst>
                    <a:ext uri="{A12FA001-AC4F-418D-AE19-62706E023703}">
                      <ahyp:hlinkClr xmlns:ahyp="http://schemas.microsoft.com/office/drawing/2018/hyperlinkcolor" val="tx"/>
                    </a:ext>
                  </a:extLst>
                </a:hlinkClick>
              </a:rPr>
              <a:t> </a:t>
            </a:r>
            <a:endParaRPr lang="en-AU" sz="1600" kern="0" dirty="0">
              <a:solidFill>
                <a:schemeClr val="bg2">
                  <a:lumMod val="25000"/>
                </a:schemeClr>
              </a:solidFill>
              <a:latin typeface="Arial" panose="020B0604020202020204" pitchFamily="34" charset="0"/>
              <a:ea typeface="Roboto"/>
              <a:cs typeface="Arial" panose="020B0604020202020204" pitchFamily="34" charset="0"/>
            </a:endParaRPr>
          </a:p>
          <a:p>
            <a:pPr marL="285750" indent="-285750">
              <a:buClr>
                <a:srgbClr val="414042"/>
              </a:buClr>
              <a:buFont typeface="Arial"/>
              <a:buChar char="•"/>
              <a:defRPr/>
            </a:pPr>
            <a:r>
              <a:rPr lang="en-AU" sz="1600" kern="0" dirty="0">
                <a:solidFill>
                  <a:schemeClr val="bg2">
                    <a:lumMod val="25000"/>
                  </a:schemeClr>
                </a:solidFill>
                <a:latin typeface="Arial" panose="020B0604020202020204" pitchFamily="34" charset="0"/>
                <a:ea typeface="Roboto"/>
                <a:cs typeface="Arial" panose="020B0604020202020204" pitchFamily="34" charset="0"/>
                <a:hlinkClick r:id="rId17" action="ppaction://hlinkfile"/>
              </a:rPr>
              <a:t>Health impacts of climate change on various countries from the World Health</a:t>
            </a:r>
            <a:endParaRPr lang="en-AU" sz="1600" kern="0" dirty="0">
              <a:solidFill>
                <a:schemeClr val="bg2">
                  <a:lumMod val="25000"/>
                </a:schemeClr>
              </a:solidFill>
              <a:latin typeface="Arial" panose="020B0604020202020204" pitchFamily="34" charset="0"/>
              <a:ea typeface="Roboto"/>
              <a:cs typeface="Arial" panose="020B0604020202020204" pitchFamily="34" charset="0"/>
            </a:endParaRPr>
          </a:p>
        </p:txBody>
      </p:sp>
    </p:spTree>
    <p:extLst>
      <p:ext uri="{BB962C8B-B14F-4D97-AF65-F5344CB8AC3E}">
        <p14:creationId xmlns:p14="http://schemas.microsoft.com/office/powerpoint/2010/main" val="17324765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2533A97-96FA-DB42-B88B-2247555B7E98}"/>
              </a:ext>
            </a:extLst>
          </p:cNvPr>
          <p:cNvSpPr>
            <a:spLocks noGrp="1"/>
          </p:cNvSpPr>
          <p:nvPr>
            <p:ph type="body" sz="quarter" idx="11"/>
          </p:nvPr>
        </p:nvSpPr>
        <p:spPr/>
        <p:txBody>
          <a:bodyPr/>
          <a:lstStyle/>
          <a:p>
            <a:r>
              <a:rPr lang="en-US" dirty="0"/>
              <a:t>Thank you</a:t>
            </a:r>
          </a:p>
        </p:txBody>
      </p:sp>
    </p:spTree>
    <p:extLst>
      <p:ext uri="{BB962C8B-B14F-4D97-AF65-F5344CB8AC3E}">
        <p14:creationId xmlns:p14="http://schemas.microsoft.com/office/powerpoint/2010/main" val="3485532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B9F8B36-AB9E-0644-8E9B-E4C7664933FA}"/>
              </a:ext>
            </a:extLst>
          </p:cNvPr>
          <p:cNvSpPr>
            <a:spLocks noGrp="1"/>
          </p:cNvSpPr>
          <p:nvPr>
            <p:ph type="body" sz="quarter" idx="10"/>
          </p:nvPr>
        </p:nvSpPr>
        <p:spPr>
          <a:xfrm>
            <a:off x="342131" y="1234352"/>
            <a:ext cx="7082347" cy="4854214"/>
          </a:xfrm>
        </p:spPr>
        <p:txBody>
          <a:bodyPr/>
          <a:lstStyle/>
          <a:p>
            <a:pPr>
              <a:lnSpc>
                <a:spcPct val="100000"/>
              </a:lnSpc>
            </a:pPr>
            <a:r>
              <a:rPr lang="en-US" sz="1200" dirty="0">
                <a:solidFill>
                  <a:srgbClr val="414042"/>
                </a:solidFill>
              </a:rPr>
              <a:t>This resource has been created using the </a:t>
            </a:r>
            <a:r>
              <a:rPr lang="en-US" sz="1200" b="1" dirty="0">
                <a:solidFill>
                  <a:srgbClr val="414042"/>
                </a:solidFill>
              </a:rPr>
              <a:t>‘See, Judge, Act’ </a:t>
            </a:r>
            <a:r>
              <a:rPr lang="en-US" sz="1200" dirty="0">
                <a:solidFill>
                  <a:srgbClr val="414042"/>
                </a:solidFill>
              </a:rPr>
              <a:t>model.</a:t>
            </a:r>
          </a:p>
          <a:p>
            <a:pPr>
              <a:lnSpc>
                <a:spcPct val="100000"/>
              </a:lnSpc>
            </a:pPr>
            <a:r>
              <a:rPr lang="en-AU" sz="1200" dirty="0">
                <a:solidFill>
                  <a:srgbClr val="414042"/>
                </a:solidFill>
                <a:cs typeface="Roboto Light" panose="02000000000000000000" pitchFamily="2" charset="0"/>
              </a:rPr>
              <a:t>This is a reflection–action process and was first used by a Belgian Catholic priest, Joseph Cardijn (who later became a Cardinal) with young Christian workers prior to the first World War. </a:t>
            </a:r>
            <a:r>
              <a:rPr lang="en-US" sz="1200" dirty="0">
                <a:solidFill>
                  <a:srgbClr val="414042"/>
                </a:solidFill>
              </a:rPr>
              <a:t>This approach was also recommended in the 1961 encyclical letter written by Pope John XXIII called Mater et Magistra (Mother and Teacher).</a:t>
            </a:r>
          </a:p>
          <a:p>
            <a:pPr>
              <a:lnSpc>
                <a:spcPct val="100000"/>
              </a:lnSpc>
            </a:pPr>
            <a:r>
              <a:rPr lang="en-US" sz="1200" dirty="0">
                <a:solidFill>
                  <a:srgbClr val="414042"/>
                </a:solidFill>
              </a:rPr>
              <a:t>This resource provides </a:t>
            </a:r>
            <a:r>
              <a:rPr lang="en-US" sz="1200" b="1" dirty="0">
                <a:solidFill>
                  <a:srgbClr val="414042"/>
                </a:solidFill>
              </a:rPr>
              <a:t>information, reflections and action ideas </a:t>
            </a:r>
            <a:r>
              <a:rPr lang="en-US" sz="1200" dirty="0">
                <a:solidFill>
                  <a:srgbClr val="414042"/>
                </a:solidFill>
              </a:rPr>
              <a:t>to help address environmental issues through a Catholic worldview. It will explore the theological imperative we have to take care of creation and offers ideas on how individuals and the parish community can take action.</a:t>
            </a:r>
            <a:endParaRPr lang="en-US" sz="1200" b="1" dirty="0">
              <a:solidFill>
                <a:srgbClr val="414042"/>
              </a:solidFill>
            </a:endParaRPr>
          </a:p>
          <a:p>
            <a:pPr>
              <a:lnSpc>
                <a:spcPct val="100000"/>
              </a:lnSpc>
            </a:pPr>
            <a:endParaRPr lang="en-US" sz="1200" b="1" dirty="0">
              <a:solidFill>
                <a:schemeClr val="accent1"/>
              </a:solidFill>
            </a:endParaRPr>
          </a:p>
          <a:p>
            <a:pPr>
              <a:lnSpc>
                <a:spcPct val="100000"/>
              </a:lnSpc>
            </a:pPr>
            <a:r>
              <a:rPr lang="en-US" sz="1200" b="1" dirty="0">
                <a:solidFill>
                  <a:schemeClr val="accent1"/>
                </a:solidFill>
              </a:rPr>
              <a:t>Objectives</a:t>
            </a:r>
          </a:p>
          <a:p>
            <a:pPr>
              <a:lnSpc>
                <a:spcPct val="100000"/>
              </a:lnSpc>
            </a:pPr>
            <a:endParaRPr lang="en-US" sz="1100" dirty="0">
              <a:solidFill>
                <a:srgbClr val="000000"/>
              </a:solidFill>
            </a:endParaRPr>
          </a:p>
          <a:p>
            <a:pPr>
              <a:lnSpc>
                <a:spcPct val="100000"/>
              </a:lnSpc>
            </a:pPr>
            <a:endParaRPr lang="en-AU" sz="1100" dirty="0"/>
          </a:p>
          <a:p>
            <a:pPr>
              <a:lnSpc>
                <a:spcPct val="100000"/>
              </a:lnSpc>
            </a:pPr>
            <a:endParaRPr lang="en-US" sz="1100" dirty="0"/>
          </a:p>
          <a:p>
            <a:pPr>
              <a:lnSpc>
                <a:spcPct val="100000"/>
              </a:lnSpc>
            </a:pPr>
            <a:endParaRPr lang="en-US" sz="1100" dirty="0"/>
          </a:p>
        </p:txBody>
      </p:sp>
      <p:sp>
        <p:nvSpPr>
          <p:cNvPr id="7" name="Title 6">
            <a:extLst>
              <a:ext uri="{FF2B5EF4-FFF2-40B4-BE49-F238E27FC236}">
                <a16:creationId xmlns:a16="http://schemas.microsoft.com/office/drawing/2014/main" id="{0A7C5750-31F8-2740-97DD-94B0293B8D56}"/>
              </a:ext>
            </a:extLst>
          </p:cNvPr>
          <p:cNvSpPr>
            <a:spLocks noGrp="1"/>
          </p:cNvSpPr>
          <p:nvPr>
            <p:ph type="title"/>
          </p:nvPr>
        </p:nvSpPr>
        <p:spPr>
          <a:xfrm>
            <a:off x="342132" y="113245"/>
            <a:ext cx="9354268" cy="792088"/>
          </a:xfrm>
        </p:spPr>
        <p:txBody>
          <a:bodyPr anchor="ctr"/>
          <a:lstStyle/>
          <a:p>
            <a:r>
              <a:rPr lang="en-US" sz="3200" dirty="0"/>
              <a:t>THE LEARNING PROCESS – SEE, JUDGE, ACT</a:t>
            </a:r>
          </a:p>
        </p:txBody>
      </p:sp>
      <p:graphicFrame>
        <p:nvGraphicFramePr>
          <p:cNvPr id="11" name="Table 5">
            <a:extLst>
              <a:ext uri="{FF2B5EF4-FFF2-40B4-BE49-F238E27FC236}">
                <a16:creationId xmlns:a16="http://schemas.microsoft.com/office/drawing/2014/main" id="{7101376A-F6B6-4455-91E0-48D87F15062C}"/>
              </a:ext>
            </a:extLst>
          </p:cNvPr>
          <p:cNvGraphicFramePr>
            <a:graphicFrameLocks noGrp="1"/>
          </p:cNvGraphicFramePr>
          <p:nvPr>
            <p:extLst>
              <p:ext uri="{D42A27DB-BD31-4B8C-83A1-F6EECF244321}">
                <p14:modId xmlns:p14="http://schemas.microsoft.com/office/powerpoint/2010/main" val="2915888767"/>
              </p:ext>
            </p:extLst>
          </p:nvPr>
        </p:nvGraphicFramePr>
        <p:xfrm>
          <a:off x="455499" y="3678331"/>
          <a:ext cx="6732110" cy="2297507"/>
        </p:xfrm>
        <a:graphic>
          <a:graphicData uri="http://schemas.openxmlformats.org/drawingml/2006/table">
            <a:tbl>
              <a:tblPr firstRow="1" bandRow="1">
                <a:tableStyleId>{5940675A-B579-460E-94D1-54222C63F5DA}</a:tableStyleId>
              </a:tblPr>
              <a:tblGrid>
                <a:gridCol w="944792">
                  <a:extLst>
                    <a:ext uri="{9D8B030D-6E8A-4147-A177-3AD203B41FA5}">
                      <a16:colId xmlns:a16="http://schemas.microsoft.com/office/drawing/2014/main" val="3804347993"/>
                    </a:ext>
                  </a:extLst>
                </a:gridCol>
                <a:gridCol w="5787318">
                  <a:extLst>
                    <a:ext uri="{9D8B030D-6E8A-4147-A177-3AD203B41FA5}">
                      <a16:colId xmlns:a16="http://schemas.microsoft.com/office/drawing/2014/main" val="2632478483"/>
                    </a:ext>
                  </a:extLst>
                </a:gridCol>
              </a:tblGrid>
              <a:tr h="911767">
                <a:tc>
                  <a:txBody>
                    <a:bodyPr/>
                    <a:lstStyle/>
                    <a:p>
                      <a:pPr>
                        <a:lnSpc>
                          <a:spcPts val="1600"/>
                        </a:lnSpc>
                        <a:buNone/>
                      </a:pPr>
                      <a:r>
                        <a:rPr lang="en-US" sz="1100" b="1" dirty="0">
                          <a:ln>
                            <a:noFill/>
                          </a:ln>
                          <a:solidFill>
                            <a:schemeClr val="bg2">
                              <a:lumMod val="25000"/>
                            </a:schemeClr>
                          </a:solidFill>
                          <a:latin typeface="+mn-lt"/>
                          <a:cs typeface="Roboto Light" panose="02000000000000000000" pitchFamily="2" charset="0"/>
                        </a:rPr>
                        <a:t>See </a:t>
                      </a:r>
                    </a:p>
                  </a:txBody>
                  <a:tcPr marL="91441" marR="91441">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E5DBCB">
                        <a:alpha val="40000"/>
                      </a:srgbClr>
                    </a:solidFill>
                  </a:tcPr>
                </a:tc>
                <a:tc>
                  <a:txBody>
                    <a:bodyPr/>
                    <a:lstStyle/>
                    <a:p>
                      <a:pPr>
                        <a:lnSpc>
                          <a:spcPct val="120000"/>
                        </a:lnSpc>
                        <a:buNone/>
                      </a:pPr>
                      <a:r>
                        <a:rPr lang="en-US" sz="1100" baseline="0" dirty="0">
                          <a:ln>
                            <a:noFill/>
                          </a:ln>
                          <a:solidFill>
                            <a:srgbClr val="414042"/>
                          </a:solidFill>
                          <a:latin typeface="+mn-lt"/>
                          <a:cs typeface="Roboto Light" panose="02000000000000000000" pitchFamily="2" charset="0"/>
                        </a:rPr>
                        <a:t>Individuals and parish groups will be able to explain what climate change is, its causes and the impact it is having on our environment and our global family. </a:t>
                      </a:r>
                      <a:endParaRPr lang="en-US" sz="1100" dirty="0">
                        <a:ln>
                          <a:noFill/>
                        </a:ln>
                        <a:solidFill>
                          <a:srgbClr val="414042"/>
                        </a:solidFill>
                        <a:latin typeface="+mn-lt"/>
                        <a:cs typeface="Roboto Light" panose="02000000000000000000" pitchFamily="2" charset="0"/>
                      </a:endParaRPr>
                    </a:p>
                    <a:p>
                      <a:pPr lvl="0">
                        <a:lnSpc>
                          <a:spcPct val="120000"/>
                        </a:lnSpc>
                        <a:buNone/>
                      </a:pPr>
                      <a:r>
                        <a:rPr lang="en-US" sz="1100" i="1" dirty="0">
                          <a:ln>
                            <a:noFill/>
                          </a:ln>
                          <a:solidFill>
                            <a:srgbClr val="414042"/>
                          </a:solidFill>
                          <a:latin typeface="+mn-lt"/>
                          <a:cs typeface="Roboto Light" panose="02000000000000000000" pitchFamily="2" charset="0"/>
                        </a:rPr>
                        <a:t>Extension:</a:t>
                      </a:r>
                      <a:r>
                        <a:rPr lang="en-US" sz="1100" i="1" baseline="0" dirty="0">
                          <a:ln>
                            <a:noFill/>
                          </a:ln>
                          <a:solidFill>
                            <a:srgbClr val="414042"/>
                          </a:solidFill>
                          <a:latin typeface="+mn-lt"/>
                          <a:cs typeface="Roboto Light" panose="02000000000000000000" pitchFamily="2" charset="0"/>
                        </a:rPr>
                        <a:t> </a:t>
                      </a:r>
                      <a:r>
                        <a:rPr lang="en-US" sz="1100" i="1" dirty="0">
                          <a:ln>
                            <a:noFill/>
                          </a:ln>
                          <a:solidFill>
                            <a:srgbClr val="414042"/>
                          </a:solidFill>
                          <a:latin typeface="+mn-lt"/>
                          <a:cs typeface="Roboto Light" panose="02000000000000000000" pitchFamily="2" charset="0"/>
                        </a:rPr>
                        <a:t>What are the economic, political, social, historic and cultural factors of climate change?</a:t>
                      </a:r>
                    </a:p>
                  </a:txBody>
                  <a:tcPr marL="91441" marR="91441">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518334262"/>
                  </a:ext>
                </a:extLst>
              </a:tr>
              <a:tr h="678461">
                <a:tc>
                  <a:txBody>
                    <a:bodyPr/>
                    <a:lstStyle/>
                    <a:p>
                      <a:pPr>
                        <a:lnSpc>
                          <a:spcPts val="1600"/>
                        </a:lnSpc>
                        <a:buNone/>
                      </a:pPr>
                      <a:r>
                        <a:rPr lang="en-US" sz="1100" b="1" dirty="0">
                          <a:ln>
                            <a:noFill/>
                          </a:ln>
                          <a:solidFill>
                            <a:schemeClr val="bg2">
                              <a:lumMod val="25000"/>
                            </a:schemeClr>
                          </a:solidFill>
                          <a:latin typeface="+mn-lt"/>
                          <a:cs typeface="Roboto Light" panose="02000000000000000000" pitchFamily="2" charset="0"/>
                        </a:rPr>
                        <a:t>Judge </a:t>
                      </a:r>
                    </a:p>
                  </a:txBody>
                  <a:tcPr marL="91441" marR="91441">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E5DBCB">
                        <a:alpha val="40000"/>
                      </a:srgbClr>
                    </a:solidFill>
                  </a:tcPr>
                </a:tc>
                <a:tc>
                  <a:txBody>
                    <a:bodyPr/>
                    <a:lstStyle/>
                    <a:p>
                      <a:pPr>
                        <a:lnSpc>
                          <a:spcPct val="120000"/>
                        </a:lnSpc>
                        <a:buNone/>
                      </a:pPr>
                      <a:r>
                        <a:rPr lang="en-US" sz="1100" dirty="0">
                          <a:ln>
                            <a:noFill/>
                          </a:ln>
                          <a:solidFill>
                            <a:srgbClr val="414042"/>
                          </a:solidFill>
                          <a:latin typeface="+mn-lt"/>
                          <a:cs typeface="Roboto Light" panose="02000000000000000000" pitchFamily="2" charset="0"/>
                        </a:rPr>
                        <a:t>Individuals and parish groups will reflect on what they know about climate</a:t>
                      </a:r>
                      <a:r>
                        <a:rPr lang="en-US" sz="1100" baseline="0" dirty="0">
                          <a:ln>
                            <a:noFill/>
                          </a:ln>
                          <a:solidFill>
                            <a:srgbClr val="414042"/>
                          </a:solidFill>
                          <a:latin typeface="+mn-lt"/>
                          <a:cs typeface="Roboto Light" panose="02000000000000000000" pitchFamily="2" charset="0"/>
                        </a:rPr>
                        <a:t> change and its effects on humanity in light of Catholic teaching. They will be able to cite evidence from certain encyclicals as well as the Holy Scriptures to support their actions in caring for our common home. </a:t>
                      </a:r>
                      <a:endParaRPr lang="en-US" sz="1100" dirty="0">
                        <a:ln>
                          <a:noFill/>
                        </a:ln>
                        <a:solidFill>
                          <a:srgbClr val="414042"/>
                        </a:solidFill>
                        <a:latin typeface="+mn-lt"/>
                        <a:cs typeface="Roboto Light" panose="02000000000000000000" pitchFamily="2" charset="0"/>
                      </a:endParaRPr>
                    </a:p>
                  </a:txBody>
                  <a:tcPr marL="91441" marR="91441">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184389162"/>
                  </a:ext>
                </a:extLst>
              </a:tr>
              <a:tr h="508106">
                <a:tc>
                  <a:txBody>
                    <a:bodyPr/>
                    <a:lstStyle/>
                    <a:p>
                      <a:pPr>
                        <a:lnSpc>
                          <a:spcPts val="1600"/>
                        </a:lnSpc>
                        <a:buNone/>
                      </a:pPr>
                      <a:r>
                        <a:rPr lang="en-US" sz="1100" b="1" dirty="0">
                          <a:ln>
                            <a:noFill/>
                          </a:ln>
                          <a:solidFill>
                            <a:schemeClr val="bg2">
                              <a:lumMod val="25000"/>
                            </a:schemeClr>
                          </a:solidFill>
                          <a:latin typeface="+mn-lt"/>
                          <a:cs typeface="Roboto Light" panose="02000000000000000000" pitchFamily="2" charset="0"/>
                        </a:rPr>
                        <a:t>Act</a:t>
                      </a:r>
                    </a:p>
                  </a:txBody>
                  <a:tcPr marL="91441" marR="91441">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E5DBCB">
                        <a:alpha val="40000"/>
                      </a:srgbClr>
                    </a:solidFill>
                  </a:tcPr>
                </a:tc>
                <a:tc>
                  <a:txBody>
                    <a:bodyPr/>
                    <a:lstStyle/>
                    <a:p>
                      <a:pPr>
                        <a:lnSpc>
                          <a:spcPct val="120000"/>
                        </a:lnSpc>
                        <a:buNone/>
                      </a:pPr>
                      <a:r>
                        <a:rPr lang="en-US" sz="1100" dirty="0">
                          <a:ln>
                            <a:noFill/>
                          </a:ln>
                          <a:solidFill>
                            <a:srgbClr val="414042"/>
                          </a:solidFill>
                          <a:latin typeface="+mn-lt"/>
                          <a:cs typeface="Roboto Light" panose="02000000000000000000" pitchFamily="2" charset="0"/>
                        </a:rPr>
                        <a:t>Individuals and parish groups with an understanding</a:t>
                      </a:r>
                      <a:r>
                        <a:rPr lang="en-US" sz="1100" baseline="0" dirty="0">
                          <a:ln>
                            <a:noFill/>
                          </a:ln>
                          <a:solidFill>
                            <a:srgbClr val="414042"/>
                          </a:solidFill>
                          <a:latin typeface="+mn-lt"/>
                          <a:cs typeface="Roboto Light" panose="02000000000000000000" pitchFamily="2" charset="0"/>
                        </a:rPr>
                        <a:t> of climate change and in light of a Catholic faith will determine what action they can take. </a:t>
                      </a:r>
                    </a:p>
                  </a:txBody>
                  <a:tcPr marL="91441" marR="91441">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752652878"/>
                  </a:ext>
                </a:extLst>
              </a:tr>
            </a:tbl>
          </a:graphicData>
        </a:graphic>
      </p:graphicFrame>
      <p:grpSp>
        <p:nvGrpSpPr>
          <p:cNvPr id="19" name="Group 18">
            <a:extLst>
              <a:ext uri="{FF2B5EF4-FFF2-40B4-BE49-F238E27FC236}">
                <a16:creationId xmlns:a16="http://schemas.microsoft.com/office/drawing/2014/main" id="{E6B00533-40E8-47AC-975C-AA2258471DDB}"/>
              </a:ext>
            </a:extLst>
          </p:cNvPr>
          <p:cNvGrpSpPr/>
          <p:nvPr/>
        </p:nvGrpSpPr>
        <p:grpSpPr>
          <a:xfrm>
            <a:off x="7761642" y="1655714"/>
            <a:ext cx="4124782" cy="4013302"/>
            <a:chOff x="7761642" y="1655714"/>
            <a:chExt cx="4124782" cy="4013302"/>
          </a:xfrm>
        </p:grpSpPr>
        <p:sp>
          <p:nvSpPr>
            <p:cNvPr id="15" name="Round Diagonal Corner Rectangle 1">
              <a:extLst>
                <a:ext uri="{FF2B5EF4-FFF2-40B4-BE49-F238E27FC236}">
                  <a16:creationId xmlns:a16="http://schemas.microsoft.com/office/drawing/2014/main" id="{B5D5AE3F-4A07-4274-BE85-8E811C47599F}"/>
                </a:ext>
              </a:extLst>
            </p:cNvPr>
            <p:cNvSpPr>
              <a:spLocks noChangeAspect="1"/>
            </p:cNvSpPr>
            <p:nvPr/>
          </p:nvSpPr>
          <p:spPr>
            <a:xfrm rot="16200000">
              <a:off x="7817382" y="1599974"/>
              <a:ext cx="4013302" cy="4124782"/>
            </a:xfrm>
            <a:prstGeom prst="round2Diag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Freeform: Shape 5">
              <a:extLst>
                <a:ext uri="{FF2B5EF4-FFF2-40B4-BE49-F238E27FC236}">
                  <a16:creationId xmlns:a16="http://schemas.microsoft.com/office/drawing/2014/main" id="{7F3FF9EA-FEED-454A-8F14-E6789EF489F5}"/>
                </a:ext>
              </a:extLst>
            </p:cNvPr>
            <p:cNvSpPr>
              <a:spLocks noChangeAspect="1"/>
            </p:cNvSpPr>
            <p:nvPr/>
          </p:nvSpPr>
          <p:spPr>
            <a:xfrm>
              <a:off x="11297261" y="4964809"/>
              <a:ext cx="252000" cy="252000"/>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chemeClr val="accent4"/>
            </a:solidFill>
            <a:ln w="9525" cap="flat">
              <a:noFill/>
              <a:prstDash val="solid"/>
              <a:miter/>
            </a:ln>
          </p:spPr>
          <p:txBody>
            <a:bodyPr rtlCol="0" anchor="ctr"/>
            <a:lstStyle/>
            <a:p>
              <a:endParaRPr lang="en-AU"/>
            </a:p>
          </p:txBody>
        </p:sp>
        <p:sp>
          <p:nvSpPr>
            <p:cNvPr id="18" name="Freeform: Shape 3">
              <a:extLst>
                <a:ext uri="{FF2B5EF4-FFF2-40B4-BE49-F238E27FC236}">
                  <a16:creationId xmlns:a16="http://schemas.microsoft.com/office/drawing/2014/main" id="{E255D7A7-0171-4458-AC98-C7A83EEE05FD}"/>
                </a:ext>
              </a:extLst>
            </p:cNvPr>
            <p:cNvSpPr>
              <a:spLocks noChangeAspect="1"/>
            </p:cNvSpPr>
            <p:nvPr/>
          </p:nvSpPr>
          <p:spPr>
            <a:xfrm>
              <a:off x="8056918" y="1952813"/>
              <a:ext cx="324000" cy="32400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5DBCB"/>
            </a:solidFill>
            <a:ln w="9525" cap="flat">
              <a:noFill/>
              <a:prstDash val="solid"/>
              <a:miter/>
            </a:ln>
          </p:spPr>
          <p:txBody>
            <a:bodyPr rtlCol="0" anchor="ctr"/>
            <a:lstStyle/>
            <a:p>
              <a:endParaRPr lang="en-AU"/>
            </a:p>
          </p:txBody>
        </p:sp>
      </p:grpSp>
      <p:pic>
        <p:nvPicPr>
          <p:cNvPr id="3" name="Picture 2">
            <a:extLst>
              <a:ext uri="{FF2B5EF4-FFF2-40B4-BE49-F238E27FC236}">
                <a16:creationId xmlns:a16="http://schemas.microsoft.com/office/drawing/2014/main" id="{5367DF6D-66D4-4AB3-BD3A-2EA48C003D5B}"/>
              </a:ext>
            </a:extLst>
          </p:cNvPr>
          <p:cNvPicPr>
            <a:picLocks noChangeAspect="1"/>
          </p:cNvPicPr>
          <p:nvPr/>
        </p:nvPicPr>
        <p:blipFill>
          <a:blip r:embed="rId3"/>
          <a:stretch>
            <a:fillRect/>
          </a:stretch>
        </p:blipFill>
        <p:spPr>
          <a:xfrm>
            <a:off x="8324287" y="2430794"/>
            <a:ext cx="2999492" cy="2615411"/>
          </a:xfrm>
          <a:prstGeom prst="rect">
            <a:avLst/>
          </a:prstGeom>
        </p:spPr>
      </p:pic>
    </p:spTree>
    <p:extLst>
      <p:ext uri="{BB962C8B-B14F-4D97-AF65-F5344CB8AC3E}">
        <p14:creationId xmlns:p14="http://schemas.microsoft.com/office/powerpoint/2010/main" val="355853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B9F8B36-AB9E-0644-8E9B-E4C7664933FA}"/>
              </a:ext>
            </a:extLst>
          </p:cNvPr>
          <p:cNvSpPr>
            <a:spLocks noGrp="1"/>
          </p:cNvSpPr>
          <p:nvPr>
            <p:ph type="body" sz="quarter" idx="10"/>
          </p:nvPr>
        </p:nvSpPr>
        <p:spPr>
          <a:xfrm>
            <a:off x="342131" y="1234352"/>
            <a:ext cx="6970661" cy="4714928"/>
          </a:xfrm>
        </p:spPr>
        <p:txBody>
          <a:bodyPr/>
          <a:lstStyle/>
          <a:p>
            <a:pPr>
              <a:lnSpc>
                <a:spcPct val="110000"/>
              </a:lnSpc>
            </a:pPr>
            <a:r>
              <a:rPr lang="en-US" sz="1200" dirty="0">
                <a:solidFill>
                  <a:srgbClr val="414042"/>
                </a:solidFill>
              </a:rPr>
              <a:t>Aboriginal perspectives are fundamental to learning more about caring for our common home. </a:t>
            </a:r>
          </a:p>
          <a:p>
            <a:pPr>
              <a:lnSpc>
                <a:spcPct val="110000"/>
              </a:lnSpc>
            </a:pPr>
            <a:r>
              <a:rPr lang="en-US" sz="1200" dirty="0">
                <a:solidFill>
                  <a:srgbClr val="414042"/>
                </a:solidFill>
              </a:rPr>
              <a:t>Below is information about ‘Eight Aboriginal Ways of Learning’ from </a:t>
            </a:r>
            <a:r>
              <a:rPr lang="en-US" sz="1200" dirty="0">
                <a:hlinkClick r:id="rId3"/>
              </a:rPr>
              <a:t>8 Ways</a:t>
            </a:r>
            <a:r>
              <a:rPr lang="en-US" sz="1200" dirty="0">
                <a:solidFill>
                  <a:srgbClr val="414042"/>
                </a:solidFill>
              </a:rPr>
              <a:t>. It is about “relational responsiveness, a protocol of attending to relational obligations to the field you're working in, relating and responding holistically to people, land, culture, language, spirit and the relationships between these with integrity and intellectual </a:t>
            </a:r>
            <a:r>
              <a:rPr lang="en-US" sz="1200" dirty="0" err="1">
                <a:solidFill>
                  <a:srgbClr val="414042"/>
                </a:solidFill>
              </a:rPr>
              <a:t>rigour</a:t>
            </a:r>
            <a:r>
              <a:rPr lang="en-US" sz="1200" dirty="0">
                <a:solidFill>
                  <a:srgbClr val="414042"/>
                </a:solidFill>
              </a:rPr>
              <a:t>.” </a:t>
            </a:r>
            <a:r>
              <a:rPr lang="en-US" sz="1000" dirty="0">
                <a:hlinkClick r:id="rId4"/>
              </a:rPr>
              <a:t>Source</a:t>
            </a:r>
            <a:r>
              <a:rPr lang="en-US" sz="1000" dirty="0"/>
              <a:t> </a:t>
            </a:r>
          </a:p>
          <a:p>
            <a:pPr>
              <a:lnSpc>
                <a:spcPct val="110000"/>
              </a:lnSpc>
            </a:pPr>
            <a:r>
              <a:rPr lang="en-US" sz="1200" dirty="0">
                <a:solidFill>
                  <a:srgbClr val="414042"/>
                </a:solidFill>
              </a:rPr>
              <a:t>We have intended to integrate some of these ways of learning into this resource.</a:t>
            </a:r>
          </a:p>
          <a:p>
            <a:pPr>
              <a:lnSpc>
                <a:spcPct val="110000"/>
              </a:lnSpc>
            </a:pPr>
            <a:endParaRPr lang="en-US" sz="1200" dirty="0"/>
          </a:p>
          <a:p>
            <a:pPr>
              <a:lnSpc>
                <a:spcPct val="110000"/>
              </a:lnSpc>
              <a:spcAft>
                <a:spcPts val="600"/>
              </a:spcAft>
            </a:pPr>
            <a:r>
              <a:rPr lang="en-US" sz="1200" b="1" dirty="0">
                <a:solidFill>
                  <a:schemeClr val="accent1"/>
                </a:solidFill>
              </a:rPr>
              <a:t>8 Ways</a:t>
            </a:r>
          </a:p>
          <a:p>
            <a:pPr>
              <a:lnSpc>
                <a:spcPct val="110000"/>
              </a:lnSpc>
              <a:spcBef>
                <a:spcPts val="0"/>
              </a:spcBef>
              <a:spcAft>
                <a:spcPts val="600"/>
              </a:spcAft>
            </a:pPr>
            <a:r>
              <a:rPr lang="en-US" sz="1200" b="1" dirty="0">
                <a:solidFill>
                  <a:srgbClr val="414042"/>
                </a:solidFill>
              </a:rPr>
              <a:t>Story Sharing:</a:t>
            </a:r>
            <a:r>
              <a:rPr lang="en-US" sz="1200" dirty="0">
                <a:solidFill>
                  <a:srgbClr val="414042"/>
                </a:solidFill>
              </a:rPr>
              <a:t> Approaching learning through narrative.</a:t>
            </a:r>
          </a:p>
          <a:p>
            <a:pPr>
              <a:lnSpc>
                <a:spcPct val="110000"/>
              </a:lnSpc>
              <a:spcBef>
                <a:spcPts val="0"/>
              </a:spcBef>
              <a:spcAft>
                <a:spcPts val="600"/>
              </a:spcAft>
            </a:pPr>
            <a:r>
              <a:rPr lang="en-US" sz="1200" b="1" dirty="0">
                <a:solidFill>
                  <a:srgbClr val="414042"/>
                </a:solidFill>
              </a:rPr>
              <a:t>Learning Maps:</a:t>
            </a:r>
            <a:r>
              <a:rPr lang="en-US" sz="1200" dirty="0">
                <a:solidFill>
                  <a:srgbClr val="414042"/>
                </a:solidFill>
              </a:rPr>
              <a:t> Explicitly mapping/visualising processes. Picturing pathways of knowledge. </a:t>
            </a:r>
          </a:p>
          <a:p>
            <a:pPr>
              <a:lnSpc>
                <a:spcPct val="110000"/>
              </a:lnSpc>
              <a:spcBef>
                <a:spcPts val="0"/>
              </a:spcBef>
              <a:spcAft>
                <a:spcPts val="600"/>
              </a:spcAft>
            </a:pPr>
            <a:r>
              <a:rPr lang="en-US" sz="1200" b="1" dirty="0">
                <a:solidFill>
                  <a:srgbClr val="414042"/>
                </a:solidFill>
              </a:rPr>
              <a:t>Non-verbal:</a:t>
            </a:r>
            <a:r>
              <a:rPr lang="en-US" sz="1200" dirty="0">
                <a:solidFill>
                  <a:srgbClr val="414042"/>
                </a:solidFill>
              </a:rPr>
              <a:t> Applying intra-personal and kinaesthetic skills to thinking and learning. See, think, act, make and share </a:t>
            </a:r>
            <a:r>
              <a:rPr lang="en-US" sz="1200" b="1" dirty="0">
                <a:solidFill>
                  <a:srgbClr val="414042"/>
                </a:solidFill>
              </a:rPr>
              <a:t>without words</a:t>
            </a:r>
            <a:r>
              <a:rPr lang="en-US" sz="1200" dirty="0">
                <a:solidFill>
                  <a:srgbClr val="414042"/>
                </a:solidFill>
              </a:rPr>
              <a:t>.</a:t>
            </a:r>
          </a:p>
          <a:p>
            <a:pPr>
              <a:lnSpc>
                <a:spcPct val="110000"/>
              </a:lnSpc>
              <a:spcBef>
                <a:spcPts val="0"/>
              </a:spcBef>
              <a:spcAft>
                <a:spcPts val="600"/>
              </a:spcAft>
            </a:pPr>
            <a:r>
              <a:rPr lang="en-US" sz="1200" b="1" dirty="0">
                <a:solidFill>
                  <a:srgbClr val="414042"/>
                </a:solidFill>
              </a:rPr>
              <a:t>Symbols and Images: </a:t>
            </a:r>
            <a:r>
              <a:rPr lang="en-US" sz="1200" dirty="0">
                <a:solidFill>
                  <a:srgbClr val="414042"/>
                </a:solidFill>
              </a:rPr>
              <a:t>Using images and metaphors to understand concepts and content.</a:t>
            </a:r>
          </a:p>
          <a:p>
            <a:pPr>
              <a:lnSpc>
                <a:spcPct val="110000"/>
              </a:lnSpc>
              <a:spcBef>
                <a:spcPts val="0"/>
              </a:spcBef>
              <a:spcAft>
                <a:spcPts val="600"/>
              </a:spcAft>
            </a:pPr>
            <a:r>
              <a:rPr lang="en-US" sz="1200" b="1" dirty="0">
                <a:solidFill>
                  <a:srgbClr val="414042"/>
                </a:solidFill>
              </a:rPr>
              <a:t>Land Links: </a:t>
            </a:r>
            <a:r>
              <a:rPr lang="en-US" sz="1200" dirty="0">
                <a:solidFill>
                  <a:srgbClr val="414042"/>
                </a:solidFill>
              </a:rPr>
              <a:t>Place-based learning, linking content to local land and place.</a:t>
            </a:r>
          </a:p>
          <a:p>
            <a:pPr>
              <a:lnSpc>
                <a:spcPct val="110000"/>
              </a:lnSpc>
              <a:spcBef>
                <a:spcPts val="0"/>
              </a:spcBef>
              <a:spcAft>
                <a:spcPts val="600"/>
              </a:spcAft>
            </a:pPr>
            <a:r>
              <a:rPr lang="en-US" sz="1200" b="1" dirty="0">
                <a:solidFill>
                  <a:srgbClr val="414042"/>
                </a:solidFill>
              </a:rPr>
              <a:t>Non-linear:</a:t>
            </a:r>
            <a:r>
              <a:rPr lang="en-US" sz="1200" dirty="0">
                <a:solidFill>
                  <a:srgbClr val="414042"/>
                </a:solidFill>
              </a:rPr>
              <a:t> Producing innovations and understanding by thinking laterally or combining systems.</a:t>
            </a:r>
          </a:p>
          <a:p>
            <a:pPr>
              <a:lnSpc>
                <a:spcPct val="110000"/>
              </a:lnSpc>
              <a:spcBef>
                <a:spcPts val="0"/>
              </a:spcBef>
              <a:spcAft>
                <a:spcPts val="600"/>
              </a:spcAft>
            </a:pPr>
            <a:r>
              <a:rPr lang="en-US" sz="1200" b="1" dirty="0">
                <a:solidFill>
                  <a:srgbClr val="414042"/>
                </a:solidFill>
              </a:rPr>
              <a:t>Deconstruct/Reconstruct: </a:t>
            </a:r>
            <a:r>
              <a:rPr lang="en-US" sz="1200" dirty="0">
                <a:solidFill>
                  <a:srgbClr val="414042"/>
                </a:solidFill>
              </a:rPr>
              <a:t>Modelling and scaffolding, working from wholes to parts (watch then do).</a:t>
            </a:r>
          </a:p>
          <a:p>
            <a:pPr>
              <a:lnSpc>
                <a:spcPct val="110000"/>
              </a:lnSpc>
              <a:spcBef>
                <a:spcPts val="0"/>
              </a:spcBef>
              <a:spcAft>
                <a:spcPts val="600"/>
              </a:spcAft>
            </a:pPr>
            <a:r>
              <a:rPr lang="en-US" sz="1200" b="1" dirty="0">
                <a:solidFill>
                  <a:srgbClr val="414042"/>
                </a:solidFill>
              </a:rPr>
              <a:t>Community Links:</a:t>
            </a:r>
            <a:r>
              <a:rPr lang="en-US" sz="1200" dirty="0">
                <a:solidFill>
                  <a:srgbClr val="414042"/>
                </a:solidFill>
              </a:rPr>
              <a:t> Centering local viewpoints, applying learning for community benefit.</a:t>
            </a:r>
            <a:endParaRPr lang="en-US" sz="1200" b="1" dirty="0">
              <a:solidFill>
                <a:srgbClr val="414042"/>
              </a:solidFill>
            </a:endParaRPr>
          </a:p>
          <a:p>
            <a:pPr>
              <a:lnSpc>
                <a:spcPct val="110000"/>
              </a:lnSpc>
            </a:pPr>
            <a:endParaRPr lang="en-US" sz="1100" dirty="0"/>
          </a:p>
        </p:txBody>
      </p:sp>
      <p:sp>
        <p:nvSpPr>
          <p:cNvPr id="7" name="Title 6">
            <a:extLst>
              <a:ext uri="{FF2B5EF4-FFF2-40B4-BE49-F238E27FC236}">
                <a16:creationId xmlns:a16="http://schemas.microsoft.com/office/drawing/2014/main" id="{0A7C5750-31F8-2740-97DD-94B0293B8D56}"/>
              </a:ext>
            </a:extLst>
          </p:cNvPr>
          <p:cNvSpPr>
            <a:spLocks noGrp="1"/>
          </p:cNvSpPr>
          <p:nvPr>
            <p:ph type="title"/>
          </p:nvPr>
        </p:nvSpPr>
        <p:spPr/>
        <p:txBody>
          <a:bodyPr anchor="ctr"/>
          <a:lstStyle/>
          <a:p>
            <a:r>
              <a:rPr lang="en-US" dirty="0">
                <a:solidFill>
                  <a:srgbClr val="800000"/>
                </a:solidFill>
              </a:rPr>
              <a:t>ABORIGINAL PERSPECTIVES</a:t>
            </a:r>
            <a:endParaRPr lang="en-US" sz="3200" dirty="0">
              <a:solidFill>
                <a:srgbClr val="800000"/>
              </a:solidFill>
            </a:endParaRPr>
          </a:p>
        </p:txBody>
      </p:sp>
      <p:pic>
        <p:nvPicPr>
          <p:cNvPr id="4" name="Picture Placeholder 3" descr="Story sharing, community links, deconstruct reconstruct, non-linea, land links, symbols and images, non-verbal, learning maps." title="Graphic representation of the Aboriginal 8 ways of learning with graphic symbols representing:"/>
          <p:cNvPicPr>
            <a:picLocks noGrp="1" noChangeAspect="1"/>
          </p:cNvPicPr>
          <p:nvPr>
            <p:ph type="pic" sz="quarter" idx="11"/>
          </p:nvPr>
        </p:nvPicPr>
        <p:blipFill rotWithShape="1">
          <a:blip r:embed="rId5" cstate="print">
            <a:extLst>
              <a:ext uri="{28A0092B-C50C-407E-A947-70E740481C1C}">
                <a14:useLocalDpi xmlns:a14="http://schemas.microsoft.com/office/drawing/2010/main"/>
              </a:ext>
            </a:extLst>
          </a:blip>
          <a:srcRect l="-970" t="-23445" r="-340" b="-15967"/>
          <a:stretch/>
        </p:blipFill>
        <p:spPr>
          <a:xfrm>
            <a:off x="7312793" y="1102419"/>
            <a:ext cx="4537075" cy="4282211"/>
          </a:xfrm>
        </p:spPr>
      </p:pic>
      <p:sp>
        <p:nvSpPr>
          <p:cNvPr id="3" name="Text Placeholder 2"/>
          <p:cNvSpPr>
            <a:spLocks noGrp="1"/>
          </p:cNvSpPr>
          <p:nvPr>
            <p:ph type="body" sz="quarter" idx="12"/>
          </p:nvPr>
        </p:nvSpPr>
        <p:spPr>
          <a:xfrm>
            <a:off x="7312793" y="5540254"/>
            <a:ext cx="4537075" cy="245744"/>
          </a:xfrm>
        </p:spPr>
        <p:txBody>
          <a:bodyPr/>
          <a:lstStyle/>
          <a:p>
            <a:pPr algn="ctr"/>
            <a:r>
              <a:rPr lang="en-US" b="1" dirty="0">
                <a:solidFill>
                  <a:srgbClr val="414042"/>
                </a:solidFill>
              </a:rPr>
              <a:t>8 Aboriginal Ways of Learning</a:t>
            </a:r>
          </a:p>
          <a:p>
            <a:pPr algn="ctr"/>
            <a:r>
              <a:rPr lang="en-US" dirty="0">
                <a:solidFill>
                  <a:srgbClr val="414042"/>
                </a:solidFill>
              </a:rPr>
              <a:t>Image: </a:t>
            </a:r>
            <a:r>
              <a:rPr lang="en-US" dirty="0">
                <a:hlinkClick r:id="rId3"/>
              </a:rPr>
              <a:t>8 ways</a:t>
            </a:r>
            <a:endParaRPr lang="en-US" dirty="0"/>
          </a:p>
        </p:txBody>
      </p:sp>
    </p:spTree>
    <p:extLst>
      <p:ext uri="{BB962C8B-B14F-4D97-AF65-F5344CB8AC3E}">
        <p14:creationId xmlns:p14="http://schemas.microsoft.com/office/powerpoint/2010/main" val="1758152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608B96-411E-DE49-BAB8-E3349084EC1E}"/>
              </a:ext>
            </a:extLst>
          </p:cNvPr>
          <p:cNvSpPr>
            <a:spLocks noGrp="1"/>
          </p:cNvSpPr>
          <p:nvPr>
            <p:ph type="body" sz="quarter" idx="10"/>
          </p:nvPr>
        </p:nvSpPr>
        <p:spPr>
          <a:xfrm>
            <a:off x="335359" y="1194108"/>
            <a:ext cx="11530575" cy="4910236"/>
          </a:xfrm>
        </p:spPr>
        <p:txBody>
          <a:bodyPr numCol="2" spcCol="360000"/>
          <a:lstStyle/>
          <a:p>
            <a:pPr>
              <a:lnSpc>
                <a:spcPct val="100000"/>
              </a:lnSpc>
            </a:pPr>
            <a:r>
              <a:rPr lang="en-US" sz="1200" dirty="0">
                <a:solidFill>
                  <a:srgbClr val="414042"/>
                </a:solidFill>
              </a:rPr>
              <a:t>There has always been a strong Catholic tradition of caring for our common home. In the 13</a:t>
            </a:r>
            <a:r>
              <a:rPr lang="en-US" sz="1200" baseline="30000" dirty="0">
                <a:solidFill>
                  <a:srgbClr val="414042"/>
                </a:solidFill>
              </a:rPr>
              <a:t>th</a:t>
            </a:r>
            <a:r>
              <a:rPr lang="en-US" sz="1200" dirty="0">
                <a:solidFill>
                  <a:srgbClr val="414042"/>
                </a:solidFill>
              </a:rPr>
              <a:t> century, St Francis of Assisi’s </a:t>
            </a:r>
            <a:r>
              <a:rPr lang="en-US" sz="1200" i="1" dirty="0">
                <a:solidFill>
                  <a:srgbClr val="414042"/>
                </a:solidFill>
              </a:rPr>
              <a:t>Canticle of Creation </a:t>
            </a:r>
            <a:r>
              <a:rPr lang="en-US" sz="1200" dirty="0">
                <a:solidFill>
                  <a:srgbClr val="414042"/>
                </a:solidFill>
              </a:rPr>
              <a:t>and many popes since have discussed the natural environment in their encyclicals. </a:t>
            </a:r>
          </a:p>
          <a:p>
            <a:pPr>
              <a:lnSpc>
                <a:spcPct val="100000"/>
              </a:lnSpc>
            </a:pPr>
            <a:r>
              <a:rPr lang="en-US" sz="1200" dirty="0">
                <a:solidFill>
                  <a:srgbClr val="414042"/>
                </a:solidFill>
              </a:rPr>
              <a:t>In a General Audience in Rome in 2001, Pope John Paul II called for the world’s people to undergo a ‘conversion’ to protect the environment and make the earth a place where all life is valued and can grow in harmony. Pope Benedict XVI spoke of an economy that didn’t respect the environment.</a:t>
            </a:r>
          </a:p>
          <a:p>
            <a:pPr>
              <a:lnSpc>
                <a:spcPct val="100000"/>
              </a:lnSpc>
            </a:pPr>
            <a:r>
              <a:rPr lang="en-US" sz="1200" dirty="0">
                <a:solidFill>
                  <a:srgbClr val="414042"/>
                </a:solidFill>
              </a:rPr>
              <a:t>Pope Francis released </a:t>
            </a:r>
            <a:r>
              <a:rPr lang="en-US" sz="1200" i="1" dirty="0">
                <a:solidFill>
                  <a:srgbClr val="414042"/>
                </a:solidFill>
              </a:rPr>
              <a:t>Laudato Si’, </a:t>
            </a:r>
            <a:r>
              <a:rPr lang="en-US" sz="1200" dirty="0">
                <a:solidFill>
                  <a:srgbClr val="414042"/>
                </a:solidFill>
              </a:rPr>
              <a:t>meaning</a:t>
            </a:r>
            <a:r>
              <a:rPr lang="en-US" sz="1200" i="1" dirty="0">
                <a:solidFill>
                  <a:srgbClr val="414042"/>
                </a:solidFill>
              </a:rPr>
              <a:t> </a:t>
            </a:r>
            <a:r>
              <a:rPr lang="en-US" sz="1200" dirty="0">
                <a:solidFill>
                  <a:srgbClr val="414042"/>
                </a:solidFill>
              </a:rPr>
              <a:t>"Praise be to you”, in June 2015. It is clear from Pope Francis' encyclical – </a:t>
            </a:r>
            <a:r>
              <a:rPr lang="en-US" sz="1200" i="1" dirty="0" err="1">
                <a:solidFill>
                  <a:schemeClr val="bg2">
                    <a:lumMod val="25000"/>
                  </a:schemeClr>
                </a:solidFill>
                <a:hlinkClick r:id="rId3"/>
              </a:rPr>
              <a:t>Laudato</a:t>
            </a:r>
            <a:r>
              <a:rPr lang="en-US" sz="1200" i="1" dirty="0">
                <a:solidFill>
                  <a:schemeClr val="bg2">
                    <a:lumMod val="25000"/>
                  </a:schemeClr>
                </a:solidFill>
                <a:hlinkClick r:id="rId3"/>
              </a:rPr>
              <a:t> Si’: On Care for Our Common Home</a:t>
            </a:r>
            <a:r>
              <a:rPr lang="en-US" sz="1200" i="1" dirty="0">
                <a:solidFill>
                  <a:schemeClr val="bg2">
                    <a:lumMod val="25000"/>
                  </a:schemeClr>
                </a:solidFill>
              </a:rPr>
              <a:t> </a:t>
            </a:r>
            <a:r>
              <a:rPr lang="en-US" sz="1200" i="1" dirty="0">
                <a:solidFill>
                  <a:srgbClr val="414042"/>
                </a:solidFill>
              </a:rPr>
              <a:t>– </a:t>
            </a:r>
            <a:r>
              <a:rPr lang="en-US" sz="1200" dirty="0">
                <a:solidFill>
                  <a:srgbClr val="414042"/>
                </a:solidFill>
              </a:rPr>
              <a:t>that, as Catholics, we are called to take action for climate justice.</a:t>
            </a:r>
          </a:p>
          <a:p>
            <a:pPr>
              <a:lnSpc>
                <a:spcPct val="100000"/>
              </a:lnSpc>
            </a:pPr>
            <a:endParaRPr lang="en-US" sz="1200" dirty="0">
              <a:solidFill>
                <a:srgbClr val="414042"/>
              </a:solidFill>
            </a:endParaRPr>
          </a:p>
          <a:p>
            <a:pPr>
              <a:lnSpc>
                <a:spcPct val="100000"/>
              </a:lnSpc>
            </a:pPr>
            <a:endParaRPr lang="en-US" sz="1200" dirty="0">
              <a:solidFill>
                <a:srgbClr val="000000"/>
              </a:solidFill>
            </a:endParaRPr>
          </a:p>
          <a:p>
            <a:pPr>
              <a:lnSpc>
                <a:spcPct val="100000"/>
              </a:lnSpc>
            </a:pPr>
            <a:endParaRPr lang="en-US" sz="1200" dirty="0">
              <a:solidFill>
                <a:srgbClr val="000000"/>
              </a:solidFill>
            </a:endParaRPr>
          </a:p>
          <a:p>
            <a:pPr>
              <a:lnSpc>
                <a:spcPct val="100000"/>
              </a:lnSpc>
            </a:pPr>
            <a:endParaRPr lang="en-US" sz="1200" dirty="0">
              <a:solidFill>
                <a:srgbClr val="000000"/>
              </a:solidFill>
            </a:endParaRPr>
          </a:p>
          <a:p>
            <a:pPr>
              <a:lnSpc>
                <a:spcPct val="100000"/>
              </a:lnSpc>
            </a:pPr>
            <a:endParaRPr lang="en-US" sz="1200" dirty="0">
              <a:solidFill>
                <a:srgbClr val="000000"/>
              </a:solidFill>
            </a:endParaRPr>
          </a:p>
          <a:p>
            <a:pPr>
              <a:lnSpc>
                <a:spcPct val="100000"/>
              </a:lnSpc>
            </a:pPr>
            <a:endParaRPr lang="en-US" sz="1200" dirty="0">
              <a:solidFill>
                <a:srgbClr val="000000"/>
              </a:solidFill>
            </a:endParaRPr>
          </a:p>
          <a:p>
            <a:pPr>
              <a:lnSpc>
                <a:spcPct val="100000"/>
              </a:lnSpc>
            </a:pPr>
            <a:endParaRPr lang="en-US" sz="1200" dirty="0">
              <a:solidFill>
                <a:srgbClr val="000000"/>
              </a:solidFill>
            </a:endParaRPr>
          </a:p>
          <a:p>
            <a:pPr>
              <a:lnSpc>
                <a:spcPct val="100000"/>
              </a:lnSpc>
            </a:pPr>
            <a:endParaRPr lang="en-US" sz="1200" dirty="0">
              <a:solidFill>
                <a:srgbClr val="000000"/>
              </a:solidFill>
            </a:endParaRPr>
          </a:p>
          <a:p>
            <a:pPr>
              <a:lnSpc>
                <a:spcPct val="100000"/>
              </a:lnSpc>
            </a:pPr>
            <a:endParaRPr lang="en-US" sz="1200" dirty="0">
              <a:solidFill>
                <a:srgbClr val="000000"/>
              </a:solidFill>
            </a:endParaRPr>
          </a:p>
          <a:p>
            <a:pPr>
              <a:lnSpc>
                <a:spcPct val="100000"/>
              </a:lnSpc>
            </a:pPr>
            <a:endParaRPr lang="en-US" sz="1200" dirty="0">
              <a:solidFill>
                <a:srgbClr val="000000"/>
              </a:solidFill>
            </a:endParaRPr>
          </a:p>
          <a:p>
            <a:pPr>
              <a:lnSpc>
                <a:spcPct val="100000"/>
              </a:lnSpc>
            </a:pPr>
            <a:endParaRPr lang="en-US" sz="1200" dirty="0">
              <a:solidFill>
                <a:srgbClr val="000000"/>
              </a:solidFill>
            </a:endParaRPr>
          </a:p>
          <a:p>
            <a:pPr>
              <a:lnSpc>
                <a:spcPct val="100000"/>
              </a:lnSpc>
            </a:pPr>
            <a:endParaRPr lang="en-US" sz="1200" dirty="0">
              <a:solidFill>
                <a:srgbClr val="000000"/>
              </a:solidFill>
            </a:endParaRPr>
          </a:p>
          <a:p>
            <a:pPr>
              <a:lnSpc>
                <a:spcPct val="100000"/>
              </a:lnSpc>
            </a:pPr>
            <a:r>
              <a:rPr lang="en-US" sz="1200" dirty="0">
                <a:solidFill>
                  <a:srgbClr val="414042"/>
                </a:solidFill>
                <a:latin typeface="Arial" panose="020B0604020202020204" pitchFamily="34" charset="0"/>
                <a:cs typeface="Arial" panose="020B0604020202020204" pitchFamily="34" charset="0"/>
              </a:rPr>
              <a:t>It is the Church’s most profound clarion call yet: for us all to be protectors of creation and the poor. The Holy Father has called for a new global solidarity, where all individuals, communities and governments play an essential part in taking care of our earth and global family.</a:t>
            </a:r>
            <a:endParaRPr lang="en-US" sz="1400" b="1" i="1" dirty="0">
              <a:solidFill>
                <a:srgbClr val="414042"/>
              </a:solidFill>
              <a:highlight>
                <a:srgbClr val="FFFF00"/>
              </a:highlight>
              <a:latin typeface="Arial" panose="020B0604020202020204" pitchFamily="34" charset="0"/>
              <a:cs typeface="Arial" panose="020B0604020202020204" pitchFamily="34" charset="0"/>
            </a:endParaRPr>
          </a:p>
          <a:p>
            <a:pPr>
              <a:lnSpc>
                <a:spcPct val="100000"/>
              </a:lnSpc>
            </a:pPr>
            <a:r>
              <a:rPr lang="en-US" sz="1200" dirty="0">
                <a:solidFill>
                  <a:srgbClr val="414042"/>
                </a:solidFill>
                <a:latin typeface="Arial" panose="020B0604020202020204" pitchFamily="34" charset="0"/>
                <a:cs typeface="Arial" panose="020B0604020202020204" pitchFamily="34" charset="0"/>
              </a:rPr>
              <a:t>In our region, the Federation of Oceania Catholic Bishops (including the Australian Catholic Bishops Conference) have spoken robustly about climate change and the need to be more active in reducing emissions.</a:t>
            </a:r>
          </a:p>
          <a:p>
            <a:pPr>
              <a:lnSpc>
                <a:spcPct val="100000"/>
              </a:lnSpc>
            </a:pPr>
            <a:r>
              <a:rPr lang="en-US" sz="1200" dirty="0">
                <a:solidFill>
                  <a:srgbClr val="414042"/>
                </a:solidFill>
                <a:latin typeface="Arial" panose="020B0604020202020204" pitchFamily="34" charset="0"/>
                <a:cs typeface="Arial" panose="020B0604020202020204" pitchFamily="34" charset="0"/>
              </a:rPr>
              <a:t>Within the global Caritas confederation, cardinals, bishops and lay Caritas leaders at the 2018 Caritas Oceania forum also reinforced this theme, and have made caring for creation one of their top priorities. Caritas Internationalis has made climate change an overarching theme in its strategic plan.</a:t>
            </a:r>
          </a:p>
          <a:p>
            <a:pPr>
              <a:lnSpc>
                <a:spcPct val="100000"/>
              </a:lnSpc>
            </a:pPr>
            <a:r>
              <a:rPr lang="en-US" sz="1200" dirty="0">
                <a:solidFill>
                  <a:srgbClr val="414042"/>
                </a:solidFill>
                <a:latin typeface="Arial" panose="020B0604020202020204" pitchFamily="34" charset="0"/>
                <a:cs typeface="Arial" panose="020B0604020202020204" pitchFamily="34" charset="0"/>
              </a:rPr>
              <a:t>As a program of Caritas, Catholic Earthcare Australia is an ecological advisory agency to the Church and has been mandated through the activities of education, research and advocacy to give leadership in responding to </a:t>
            </a:r>
            <a:r>
              <a:rPr lang="en-US" sz="1200" i="1" dirty="0">
                <a:solidFill>
                  <a:srgbClr val="414042"/>
                </a:solidFill>
                <a:latin typeface="Arial" panose="020B0604020202020204" pitchFamily="34" charset="0"/>
                <a:cs typeface="Arial" panose="020B0604020202020204" pitchFamily="34" charset="0"/>
              </a:rPr>
              <a:t>Laudato Si’ </a:t>
            </a:r>
            <a:r>
              <a:rPr lang="en-US" sz="1200" dirty="0">
                <a:solidFill>
                  <a:srgbClr val="414042"/>
                </a:solidFill>
                <a:latin typeface="Arial" panose="020B0604020202020204" pitchFamily="34" charset="0"/>
                <a:cs typeface="Arial" panose="020B0604020202020204" pitchFamily="34" charset="0"/>
              </a:rPr>
              <a:t>to “stimulate and sustain the ecological conversion and implement integral ecology in Catholic institutions in Australia.”</a:t>
            </a:r>
          </a:p>
          <a:p>
            <a:pPr>
              <a:lnSpc>
                <a:spcPct val="100000"/>
              </a:lnSpc>
            </a:pPr>
            <a:r>
              <a:rPr lang="en-US" sz="1200" dirty="0">
                <a:solidFill>
                  <a:srgbClr val="414042"/>
                </a:solidFill>
                <a:latin typeface="Arial" panose="020B0604020202020204" pitchFamily="34" charset="0"/>
                <a:cs typeface="Arial" panose="020B0604020202020204" pitchFamily="34" charset="0"/>
              </a:rPr>
              <a:t>The Australian Catholic Bishops Social Justice Statement for 2021-22,</a:t>
            </a:r>
            <a:r>
              <a:rPr lang="en-US" sz="1200" dirty="0">
                <a:solidFill>
                  <a:schemeClr val="bg2">
                    <a:lumMod val="25000"/>
                  </a:schemeClr>
                </a:solidFill>
                <a:latin typeface="Arial" panose="020B0604020202020204" pitchFamily="34" charset="0"/>
                <a:cs typeface="Arial" panose="020B0604020202020204" pitchFamily="34" charset="0"/>
              </a:rPr>
              <a:t> </a:t>
            </a:r>
            <a:r>
              <a:rPr lang="en-US" sz="1200" dirty="0">
                <a:solidFill>
                  <a:schemeClr val="bg2">
                    <a:lumMod val="25000"/>
                  </a:schemeClr>
                </a:solidFill>
                <a:latin typeface="Arial" panose="020B0604020202020204" pitchFamily="34" charset="0"/>
                <a:cs typeface="Arial" panose="020B0604020202020204" pitchFamily="34" charset="0"/>
                <a:hlinkClick r:id="rId4"/>
              </a:rPr>
              <a:t>‘Cry of the earth cry of the poor’</a:t>
            </a:r>
            <a:r>
              <a:rPr lang="en-US" sz="1200" dirty="0">
                <a:solidFill>
                  <a:schemeClr val="bg2">
                    <a:lumMod val="25000"/>
                  </a:schemeClr>
                </a:solidFill>
                <a:latin typeface="Arial" panose="020B0604020202020204" pitchFamily="34" charset="0"/>
                <a:cs typeface="Arial" panose="020B0604020202020204" pitchFamily="34" charset="0"/>
              </a:rPr>
              <a:t>, </a:t>
            </a:r>
            <a:r>
              <a:rPr lang="en-US" sz="1200" dirty="0">
                <a:solidFill>
                  <a:srgbClr val="414042"/>
                </a:solidFill>
                <a:latin typeface="Arial" panose="020B0604020202020204" pitchFamily="34" charset="0"/>
                <a:cs typeface="Arial" panose="020B0604020202020204" pitchFamily="34" charset="0"/>
              </a:rPr>
              <a:t>further supports our call to care for all creation and invites us to take action. </a:t>
            </a:r>
          </a:p>
          <a:p>
            <a:pPr>
              <a:lnSpc>
                <a:spcPct val="100000"/>
              </a:lnSpc>
            </a:pPr>
            <a:r>
              <a:rPr lang="en-US" sz="1200" dirty="0">
                <a:solidFill>
                  <a:srgbClr val="414042"/>
                </a:solidFill>
                <a:latin typeface="Arial" panose="020B0604020202020204" pitchFamily="34" charset="0"/>
                <a:cs typeface="Arial" panose="020B0604020202020204" pitchFamily="34" charset="0"/>
              </a:rPr>
              <a:t>To support this statement and the seven year </a:t>
            </a:r>
            <a:r>
              <a:rPr lang="en-US" sz="1200" i="1" dirty="0">
                <a:solidFill>
                  <a:schemeClr val="bg2">
                    <a:lumMod val="25000"/>
                  </a:schemeClr>
                </a:solidFill>
                <a:latin typeface="Arial" panose="020B0604020202020204" pitchFamily="34" charset="0"/>
                <a:cs typeface="Arial" panose="020B0604020202020204" pitchFamily="34" charset="0"/>
                <a:hlinkClick r:id="rId5"/>
              </a:rPr>
              <a:t>Laudato Si’ </a:t>
            </a:r>
            <a:r>
              <a:rPr lang="en-US" sz="1200" dirty="0">
                <a:solidFill>
                  <a:schemeClr val="bg2">
                    <a:lumMod val="25000"/>
                  </a:schemeClr>
                </a:solidFill>
                <a:latin typeface="Arial" panose="020B0604020202020204" pitchFamily="34" charset="0"/>
                <a:cs typeface="Arial" panose="020B0604020202020204" pitchFamily="34" charset="0"/>
                <a:hlinkClick r:id="rId5"/>
              </a:rPr>
              <a:t>Action Platform</a:t>
            </a:r>
            <a:r>
              <a:rPr lang="en-US" sz="1200" dirty="0">
                <a:solidFill>
                  <a:schemeClr val="bg2">
                    <a:lumMod val="25000"/>
                  </a:schemeClr>
                </a:solidFill>
                <a:latin typeface="Arial" panose="020B0604020202020204" pitchFamily="34" charset="0"/>
                <a:cs typeface="Arial" panose="020B0604020202020204" pitchFamily="34" charset="0"/>
              </a:rPr>
              <a:t>, </a:t>
            </a:r>
            <a:r>
              <a:rPr lang="en-US" sz="1200" dirty="0">
                <a:solidFill>
                  <a:srgbClr val="414042"/>
                </a:solidFill>
                <a:latin typeface="Arial" panose="020B0604020202020204" pitchFamily="34" charset="0"/>
                <a:cs typeface="Arial" panose="020B0604020202020204" pitchFamily="34" charset="0"/>
              </a:rPr>
              <a:t>Catholic </a:t>
            </a:r>
            <a:r>
              <a:rPr lang="en-US" sz="1200" dirty="0" err="1">
                <a:solidFill>
                  <a:srgbClr val="414042"/>
                </a:solidFill>
                <a:latin typeface="Arial" panose="020B0604020202020204" pitchFamily="34" charset="0"/>
                <a:cs typeface="Arial" panose="020B0604020202020204" pitchFamily="34" charset="0"/>
              </a:rPr>
              <a:t>Earthcare</a:t>
            </a:r>
            <a:r>
              <a:rPr lang="en-US" sz="1200" dirty="0">
                <a:solidFill>
                  <a:srgbClr val="414042"/>
                </a:solidFill>
                <a:latin typeface="Arial" panose="020B0604020202020204" pitchFamily="34" charset="0"/>
                <a:cs typeface="Arial" panose="020B0604020202020204" pitchFamily="34" charset="0"/>
              </a:rPr>
              <a:t> Australia has developed </a:t>
            </a:r>
            <a:r>
              <a:rPr lang="en-US" sz="1200" dirty="0">
                <a:solidFill>
                  <a:schemeClr val="bg2">
                    <a:lumMod val="25000"/>
                  </a:schemeClr>
                </a:solidFill>
                <a:latin typeface="Arial" panose="020B0604020202020204" pitchFamily="34" charset="0"/>
                <a:cs typeface="Arial" panose="020B0604020202020204" pitchFamily="34" charset="0"/>
                <a:hlinkClick r:id="rId6"/>
              </a:rPr>
              <a:t>a certification process for Catholic Earthcare schools, parishes and families</a:t>
            </a:r>
            <a:r>
              <a:rPr lang="en-US" sz="1200" dirty="0">
                <a:solidFill>
                  <a:schemeClr val="bg2">
                    <a:lumMod val="25000"/>
                  </a:schemeClr>
                </a:solidFill>
                <a:latin typeface="Arial" panose="020B0604020202020204" pitchFamily="34" charset="0"/>
                <a:cs typeface="Arial" panose="020B0604020202020204" pitchFamily="34" charset="0"/>
              </a:rPr>
              <a:t>. </a:t>
            </a:r>
          </a:p>
          <a:p>
            <a:pPr>
              <a:lnSpc>
                <a:spcPct val="100000"/>
              </a:lnSpc>
            </a:pPr>
            <a:endParaRPr lang="en-US" sz="1200" b="1" i="1" dirty="0">
              <a:latin typeface="Arial" panose="020B0604020202020204" pitchFamily="34" charset="0"/>
              <a:cs typeface="Arial" panose="020B0604020202020204" pitchFamily="34" charset="0"/>
            </a:endParaRPr>
          </a:p>
          <a:p>
            <a:pPr>
              <a:lnSpc>
                <a:spcPct val="100000"/>
              </a:lnSpc>
            </a:pPr>
            <a:endParaRPr lang="en-US" sz="1200" b="1" i="1" dirty="0">
              <a:latin typeface="Arial" panose="020B0604020202020204" pitchFamily="34" charset="0"/>
              <a:cs typeface="Arial" panose="020B0604020202020204" pitchFamily="34" charset="0"/>
            </a:endParaRPr>
          </a:p>
          <a:p>
            <a:pPr>
              <a:lnSpc>
                <a:spcPct val="100000"/>
              </a:lnSpc>
            </a:pPr>
            <a:endParaRPr lang="en-US" sz="1200" dirty="0"/>
          </a:p>
        </p:txBody>
      </p:sp>
      <p:sp>
        <p:nvSpPr>
          <p:cNvPr id="5" name="Title 4">
            <a:extLst>
              <a:ext uri="{FF2B5EF4-FFF2-40B4-BE49-F238E27FC236}">
                <a16:creationId xmlns:a16="http://schemas.microsoft.com/office/drawing/2014/main" id="{F043357F-573E-B348-8254-B08CBD3744B6}"/>
              </a:ext>
            </a:extLst>
          </p:cNvPr>
          <p:cNvSpPr>
            <a:spLocks noGrp="1"/>
          </p:cNvSpPr>
          <p:nvPr>
            <p:ph type="title"/>
          </p:nvPr>
        </p:nvSpPr>
        <p:spPr/>
        <p:txBody>
          <a:bodyPr/>
          <a:lstStyle/>
          <a:p>
            <a:r>
              <a:rPr lang="en-US" dirty="0"/>
              <a:t>CATHOLIC TRADITION OF CARING FOR CREATION</a:t>
            </a:r>
          </a:p>
        </p:txBody>
      </p:sp>
      <p:grpSp>
        <p:nvGrpSpPr>
          <p:cNvPr id="13" name="Group 12">
            <a:extLst>
              <a:ext uri="{FF2B5EF4-FFF2-40B4-BE49-F238E27FC236}">
                <a16:creationId xmlns:a16="http://schemas.microsoft.com/office/drawing/2014/main" id="{D67B3E2B-46D7-426E-A14C-3B84929E9813}"/>
              </a:ext>
            </a:extLst>
          </p:cNvPr>
          <p:cNvGrpSpPr/>
          <p:nvPr/>
        </p:nvGrpSpPr>
        <p:grpSpPr>
          <a:xfrm>
            <a:off x="431162" y="3429000"/>
            <a:ext cx="5263957" cy="2607325"/>
            <a:chOff x="518585" y="3525324"/>
            <a:chExt cx="5263957" cy="2607325"/>
          </a:xfrm>
        </p:grpSpPr>
        <p:sp>
          <p:nvSpPr>
            <p:cNvPr id="10" name="Freeform: Shape 3">
              <a:extLst>
                <a:ext uri="{FF2B5EF4-FFF2-40B4-BE49-F238E27FC236}">
                  <a16:creationId xmlns:a16="http://schemas.microsoft.com/office/drawing/2014/main" id="{4DF23872-E089-48A3-8632-D3AC3C785909}"/>
                </a:ext>
              </a:extLst>
            </p:cNvPr>
            <p:cNvSpPr>
              <a:spLocks noChangeAspect="1"/>
            </p:cNvSpPr>
            <p:nvPr/>
          </p:nvSpPr>
          <p:spPr>
            <a:xfrm>
              <a:off x="518585" y="3525324"/>
              <a:ext cx="324000" cy="32400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5DBCB"/>
            </a:solidFill>
            <a:ln w="9525" cap="flat">
              <a:noFill/>
              <a:prstDash val="solid"/>
              <a:miter/>
            </a:ln>
          </p:spPr>
          <p:txBody>
            <a:bodyPr rtlCol="0" anchor="ctr"/>
            <a:lstStyle/>
            <a:p>
              <a:endParaRPr lang="en-AU"/>
            </a:p>
          </p:txBody>
        </p:sp>
        <p:sp>
          <p:nvSpPr>
            <p:cNvPr id="11" name="Freeform: Shape 5">
              <a:extLst>
                <a:ext uri="{FF2B5EF4-FFF2-40B4-BE49-F238E27FC236}">
                  <a16:creationId xmlns:a16="http://schemas.microsoft.com/office/drawing/2014/main" id="{C7B0838F-63FD-4DDF-900A-C5626C6F404E}"/>
                </a:ext>
              </a:extLst>
            </p:cNvPr>
            <p:cNvSpPr>
              <a:spLocks noChangeAspect="1"/>
            </p:cNvSpPr>
            <p:nvPr/>
          </p:nvSpPr>
          <p:spPr>
            <a:xfrm>
              <a:off x="5530542" y="5880649"/>
              <a:ext cx="252000" cy="252000"/>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rgbClr val="E5DBCB"/>
            </a:solidFill>
            <a:ln w="9525" cap="flat">
              <a:noFill/>
              <a:prstDash val="solid"/>
              <a:miter/>
            </a:ln>
          </p:spPr>
          <p:txBody>
            <a:bodyPr rtlCol="0" anchor="ctr"/>
            <a:lstStyle/>
            <a:p>
              <a:endParaRPr lang="en-AU"/>
            </a:p>
          </p:txBody>
        </p:sp>
      </p:grpSp>
      <p:pic>
        <p:nvPicPr>
          <p:cNvPr id="2" name="Picture 1">
            <a:extLst>
              <a:ext uri="{FF2B5EF4-FFF2-40B4-BE49-F238E27FC236}">
                <a16:creationId xmlns:a16="http://schemas.microsoft.com/office/drawing/2014/main" id="{15E487EE-3D56-4B61-B7F0-B65E58D93E52}"/>
              </a:ext>
            </a:extLst>
          </p:cNvPr>
          <p:cNvPicPr>
            <a:picLocks noChangeAspect="1"/>
          </p:cNvPicPr>
          <p:nvPr/>
        </p:nvPicPr>
        <p:blipFill>
          <a:blip r:embed="rId7"/>
          <a:stretch>
            <a:fillRect/>
          </a:stretch>
        </p:blipFill>
        <p:spPr>
          <a:xfrm>
            <a:off x="739387" y="3807023"/>
            <a:ext cx="4767485" cy="2103302"/>
          </a:xfrm>
          <a:prstGeom prst="rect">
            <a:avLst/>
          </a:prstGeom>
        </p:spPr>
      </p:pic>
    </p:spTree>
    <p:extLst>
      <p:ext uri="{BB962C8B-B14F-4D97-AF65-F5344CB8AC3E}">
        <p14:creationId xmlns:p14="http://schemas.microsoft.com/office/powerpoint/2010/main" val="3291284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C824B-029A-4163-BAC6-8AFDB7CAE16F}"/>
              </a:ext>
            </a:extLst>
          </p:cNvPr>
          <p:cNvSpPr>
            <a:spLocks noGrp="1"/>
          </p:cNvSpPr>
          <p:nvPr>
            <p:ph type="ctrTitle"/>
          </p:nvPr>
        </p:nvSpPr>
        <p:spPr>
          <a:xfrm>
            <a:off x="287723" y="0"/>
            <a:ext cx="9144000" cy="1440160"/>
          </a:xfrm>
        </p:spPr>
        <p:txBody>
          <a:bodyPr/>
          <a:lstStyle/>
          <a:p>
            <a:r>
              <a:rPr lang="en-US" sz="4800" dirty="0"/>
              <a:t>PArt 1: SEE</a:t>
            </a:r>
            <a:endParaRPr lang="en-AU" sz="4800" dirty="0"/>
          </a:p>
        </p:txBody>
      </p:sp>
      <p:pic>
        <p:nvPicPr>
          <p:cNvPr id="9" name="Picture Placeholder 8" descr="50476293756_cfb9379075_k.jpg" title="A man overlooking view of hills and clouds in Timor Leste."/>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prstGeom prst="rect">
            <a:avLst/>
          </a:prstGeom>
        </p:spPr>
      </p:pic>
      <p:sp>
        <p:nvSpPr>
          <p:cNvPr id="4" name="Rectangle 3"/>
          <p:cNvSpPr/>
          <p:nvPr/>
        </p:nvSpPr>
        <p:spPr>
          <a:xfrm>
            <a:off x="3970301" y="3244334"/>
            <a:ext cx="184666" cy="369332"/>
          </a:xfrm>
          <a:prstGeom prst="rect">
            <a:avLst/>
          </a:prstGeom>
        </p:spPr>
        <p:txBody>
          <a:bodyPr wrap="none">
            <a:spAutoFit/>
          </a:bodyPr>
          <a:lstStyle/>
          <a:p>
            <a:endParaRPr lang="en-US" dirty="0"/>
          </a:p>
        </p:txBody>
      </p:sp>
      <p:sp>
        <p:nvSpPr>
          <p:cNvPr id="3" name="Rectangle 2"/>
          <p:cNvSpPr/>
          <p:nvPr/>
        </p:nvSpPr>
        <p:spPr>
          <a:xfrm>
            <a:off x="9422579" y="5988226"/>
            <a:ext cx="2760277" cy="246221"/>
          </a:xfrm>
          <a:prstGeom prst="rect">
            <a:avLst/>
          </a:prstGeom>
        </p:spPr>
        <p:txBody>
          <a:bodyPr wrap="square">
            <a:spAutoFit/>
          </a:bodyPr>
          <a:lstStyle/>
          <a:p>
            <a:pPr algn="r"/>
            <a:r>
              <a:rPr lang="en-US" sz="1000" dirty="0">
                <a:solidFill>
                  <a:schemeClr val="bg1"/>
                </a:solidFill>
              </a:rPr>
              <a:t>Photo: Richard Wainwright/Caritas Australia</a:t>
            </a:r>
          </a:p>
        </p:txBody>
      </p:sp>
    </p:spTree>
    <p:extLst>
      <p:ext uri="{BB962C8B-B14F-4D97-AF65-F5344CB8AC3E}">
        <p14:creationId xmlns:p14="http://schemas.microsoft.com/office/powerpoint/2010/main" val="2097227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C824B-029A-4163-BAC6-8AFDB7CAE16F}"/>
              </a:ext>
            </a:extLst>
          </p:cNvPr>
          <p:cNvSpPr>
            <a:spLocks noGrp="1"/>
          </p:cNvSpPr>
          <p:nvPr>
            <p:ph type="title"/>
          </p:nvPr>
        </p:nvSpPr>
        <p:spPr/>
        <p:txBody>
          <a:bodyPr/>
          <a:lstStyle/>
          <a:p>
            <a:r>
              <a:rPr lang="en-US" dirty="0"/>
              <a:t>MY PLACE</a:t>
            </a:r>
            <a:endParaRPr lang="en-AU" dirty="0"/>
          </a:p>
        </p:txBody>
      </p:sp>
      <p:sp>
        <p:nvSpPr>
          <p:cNvPr id="4" name="Rectangle 3"/>
          <p:cNvSpPr/>
          <p:nvPr/>
        </p:nvSpPr>
        <p:spPr>
          <a:xfrm>
            <a:off x="3970301" y="3244334"/>
            <a:ext cx="184666" cy="369332"/>
          </a:xfrm>
          <a:prstGeom prst="rect">
            <a:avLst/>
          </a:prstGeom>
        </p:spPr>
        <p:txBody>
          <a:bodyPr wrap="none">
            <a:spAutoFit/>
          </a:bodyPr>
          <a:lstStyle/>
          <a:p>
            <a:endParaRPr lang="en-US" dirty="0"/>
          </a:p>
        </p:txBody>
      </p:sp>
      <p:sp>
        <p:nvSpPr>
          <p:cNvPr id="5" name="Round Diagonal Corner Rectangle 5">
            <a:extLst>
              <a:ext uri="{FF2B5EF4-FFF2-40B4-BE49-F238E27FC236}">
                <a16:creationId xmlns:a16="http://schemas.microsoft.com/office/drawing/2014/main" id="{8D691CFE-912B-4E85-A6BA-B028C9E59FCC}"/>
              </a:ext>
            </a:extLst>
          </p:cNvPr>
          <p:cNvSpPr/>
          <p:nvPr/>
        </p:nvSpPr>
        <p:spPr>
          <a:xfrm>
            <a:off x="7325360" y="1331833"/>
            <a:ext cx="4572000" cy="4701321"/>
          </a:xfrm>
          <a:prstGeom prst="round2DiagRect">
            <a:avLst/>
          </a:prstGeom>
          <a:noFill/>
          <a:ln w="5715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dirty="0">
              <a:solidFill>
                <a:srgbClr val="C3DDD7"/>
              </a:solidFill>
              <a:latin typeface="Arial" panose="020B0604020202020204" pitchFamily="34" charset="0"/>
            </a:endParaRPr>
          </a:p>
        </p:txBody>
      </p:sp>
      <p:sp>
        <p:nvSpPr>
          <p:cNvPr id="3" name="TextBox 2">
            <a:extLst>
              <a:ext uri="{FF2B5EF4-FFF2-40B4-BE49-F238E27FC236}">
                <a16:creationId xmlns:a16="http://schemas.microsoft.com/office/drawing/2014/main" id="{F79EEA9D-7B93-4F95-BE13-A5E778951CBC}"/>
              </a:ext>
            </a:extLst>
          </p:cNvPr>
          <p:cNvSpPr txBox="1"/>
          <p:nvPr/>
        </p:nvSpPr>
        <p:spPr>
          <a:xfrm>
            <a:off x="7699894" y="2229605"/>
            <a:ext cx="3903797" cy="3600986"/>
          </a:xfrm>
          <a:prstGeom prst="rect">
            <a:avLst/>
          </a:prstGeom>
          <a:noFill/>
        </p:spPr>
        <p:txBody>
          <a:bodyPr wrap="square" rtlCol="0">
            <a:spAutoFit/>
          </a:bodyPr>
          <a:lstStyle/>
          <a:p>
            <a:pPr>
              <a:lnSpc>
                <a:spcPct val="100000"/>
              </a:lnSpc>
              <a:spcAft>
                <a:spcPts val="600"/>
              </a:spcAft>
            </a:pPr>
            <a:r>
              <a:rPr lang="en-US" sz="1600" b="1" dirty="0">
                <a:solidFill>
                  <a:srgbClr val="414042"/>
                </a:solidFill>
              </a:rPr>
              <a:t>Acknowledge Country </a:t>
            </a:r>
            <a:r>
              <a:rPr lang="en-US" sz="1600" dirty="0">
                <a:solidFill>
                  <a:srgbClr val="414042"/>
                </a:solidFill>
              </a:rPr>
              <a:t>before you start your formal meeting or group event today. You can use the following template:</a:t>
            </a:r>
          </a:p>
          <a:p>
            <a:pPr>
              <a:lnSpc>
                <a:spcPct val="100000"/>
              </a:lnSpc>
              <a:spcAft>
                <a:spcPts val="600"/>
              </a:spcAft>
            </a:pPr>
            <a:endParaRPr lang="en-US" sz="500" dirty="0">
              <a:solidFill>
                <a:srgbClr val="414042"/>
              </a:solidFill>
            </a:endParaRPr>
          </a:p>
          <a:p>
            <a:pPr>
              <a:lnSpc>
                <a:spcPct val="100000"/>
              </a:lnSpc>
              <a:spcAft>
                <a:spcPts val="600"/>
              </a:spcAft>
            </a:pPr>
            <a:r>
              <a:rPr lang="en-US" sz="1600" i="1" dirty="0">
                <a:solidFill>
                  <a:srgbClr val="414042"/>
                </a:solidFill>
              </a:rPr>
              <a:t>I begin today by acknowledging the Traditional Custodians of Country throughout Australia and their connections to land, sea and community. We pay our respect to their Elders past, present and emerging and extend that respect to all Aboriginal and Torres Strait Islander peoples today.</a:t>
            </a:r>
          </a:p>
          <a:p>
            <a:r>
              <a:rPr lang="en-US" sz="1600" dirty="0"/>
              <a:t> </a:t>
            </a:r>
            <a:endParaRPr lang="en-AU" sz="1600" dirty="0"/>
          </a:p>
        </p:txBody>
      </p:sp>
      <p:sp>
        <p:nvSpPr>
          <p:cNvPr id="7" name="Rectangle 6">
            <a:extLst>
              <a:ext uri="{FF2B5EF4-FFF2-40B4-BE49-F238E27FC236}">
                <a16:creationId xmlns:a16="http://schemas.microsoft.com/office/drawing/2014/main" id="{16CE8F20-150E-422B-BB44-3AA6EB60F7F8}"/>
              </a:ext>
            </a:extLst>
          </p:cNvPr>
          <p:cNvSpPr/>
          <p:nvPr/>
        </p:nvSpPr>
        <p:spPr>
          <a:xfrm>
            <a:off x="3704504" y="1301393"/>
            <a:ext cx="3294639" cy="2657138"/>
          </a:xfrm>
          <a:prstGeom prst="rect">
            <a:avLst/>
          </a:prstGeom>
        </p:spPr>
        <p:txBody>
          <a:bodyPr wrap="square">
            <a:spAutoFit/>
          </a:bodyPr>
          <a:lstStyle/>
          <a:p>
            <a:pPr>
              <a:lnSpc>
                <a:spcPct val="100000"/>
              </a:lnSpc>
              <a:spcAft>
                <a:spcPts val="750"/>
              </a:spcAft>
            </a:pPr>
            <a:r>
              <a:rPr lang="en-US" sz="1600" b="1" dirty="0">
                <a:solidFill>
                  <a:schemeClr val="bg2">
                    <a:lumMod val="25000"/>
                  </a:schemeClr>
                </a:solidFill>
              </a:rPr>
              <a:t>Pause</a:t>
            </a:r>
            <a:r>
              <a:rPr lang="en-US" sz="1600" dirty="0">
                <a:solidFill>
                  <a:schemeClr val="bg2">
                    <a:lumMod val="25000"/>
                  </a:schemeClr>
                </a:solidFill>
              </a:rPr>
              <a:t> for a moment and consider your surroundings. What kind of environment do you live, learn and grow in? Is it alpine, coastal, desert, savannah or riverine plains country?</a:t>
            </a:r>
          </a:p>
          <a:p>
            <a:pPr>
              <a:spcAft>
                <a:spcPts val="750"/>
              </a:spcAft>
            </a:pPr>
            <a:r>
              <a:rPr lang="en-US" sz="1600" dirty="0">
                <a:solidFill>
                  <a:schemeClr val="bg2">
                    <a:lumMod val="25000"/>
                  </a:schemeClr>
                </a:solidFill>
              </a:rPr>
              <a:t>‘Country’ is the term often used by Aboriginal people to describe the lands, waterways and seas to which they are connected. </a:t>
            </a:r>
            <a:r>
              <a:rPr lang="en-US" sz="1050" dirty="0">
                <a:solidFill>
                  <a:schemeClr val="bg2">
                    <a:lumMod val="25000"/>
                  </a:schemeClr>
                </a:solidFill>
                <a:hlinkClick r:id="rId3"/>
              </a:rPr>
              <a:t>Source</a:t>
            </a:r>
            <a:r>
              <a:rPr lang="en-US" sz="1600" dirty="0">
                <a:solidFill>
                  <a:schemeClr val="bg2">
                    <a:lumMod val="25000"/>
                  </a:schemeClr>
                </a:solidFill>
                <a:highlight>
                  <a:srgbClr val="FFFF00"/>
                </a:highlight>
              </a:rPr>
              <a:t>  </a:t>
            </a:r>
            <a:endParaRPr lang="en-US" sz="1600" dirty="0">
              <a:solidFill>
                <a:schemeClr val="bg2">
                  <a:lumMod val="25000"/>
                </a:schemeClr>
              </a:solidFill>
            </a:endParaRPr>
          </a:p>
        </p:txBody>
      </p:sp>
      <p:grpSp>
        <p:nvGrpSpPr>
          <p:cNvPr id="17" name="Group 16">
            <a:extLst>
              <a:ext uri="{FF2B5EF4-FFF2-40B4-BE49-F238E27FC236}">
                <a16:creationId xmlns:a16="http://schemas.microsoft.com/office/drawing/2014/main" id="{A30F91D0-7C4B-447E-818A-E027C1CBC982}"/>
              </a:ext>
            </a:extLst>
          </p:cNvPr>
          <p:cNvGrpSpPr>
            <a:grpSpLocks noChangeAspect="1"/>
          </p:cNvGrpSpPr>
          <p:nvPr/>
        </p:nvGrpSpPr>
        <p:grpSpPr>
          <a:xfrm>
            <a:off x="9352539" y="1593571"/>
            <a:ext cx="598136" cy="540000"/>
            <a:chOff x="5540646" y="5430123"/>
            <a:chExt cx="326399" cy="294675"/>
          </a:xfrm>
          <a:solidFill>
            <a:srgbClr val="414042">
              <a:alpha val="89804"/>
            </a:srgbClr>
          </a:solidFill>
        </p:grpSpPr>
        <p:sp>
          <p:nvSpPr>
            <p:cNvPr id="18" name="Freeform: Shape 17">
              <a:extLst>
                <a:ext uri="{FF2B5EF4-FFF2-40B4-BE49-F238E27FC236}">
                  <a16:creationId xmlns:a16="http://schemas.microsoft.com/office/drawing/2014/main" id="{3C6AAD83-72FF-4462-9AD1-AA4A995402EA}"/>
                </a:ext>
              </a:extLst>
            </p:cNvPr>
            <p:cNvSpPr/>
            <p:nvPr/>
          </p:nvSpPr>
          <p:spPr>
            <a:xfrm>
              <a:off x="5783755" y="5687461"/>
              <a:ext cx="40950" cy="37337"/>
            </a:xfrm>
            <a:custGeom>
              <a:avLst/>
              <a:gdLst>
                <a:gd name="connsiteX0" fmla="*/ 40297 w 40950"/>
                <a:gd name="connsiteY0" fmla="*/ 9159 h 37337"/>
                <a:gd name="connsiteX1" fmla="*/ 36130 w 40950"/>
                <a:gd name="connsiteY1" fmla="*/ 2379 h 37337"/>
                <a:gd name="connsiteX2" fmla="*/ 30734 w 40950"/>
                <a:gd name="connsiteY2" fmla="*/ 728 h 37337"/>
                <a:gd name="connsiteX3" fmla="*/ 28325 w 40950"/>
                <a:gd name="connsiteY3" fmla="*/ 1042 h 37337"/>
                <a:gd name="connsiteX4" fmla="*/ 18040 w 40950"/>
                <a:gd name="connsiteY4" fmla="*/ 3752 h 37337"/>
                <a:gd name="connsiteX5" fmla="*/ 15354 w 40950"/>
                <a:gd name="connsiteY5" fmla="*/ 1860 h 37337"/>
                <a:gd name="connsiteX6" fmla="*/ 9813 w 40950"/>
                <a:gd name="connsiteY6" fmla="*/ 114 h 37337"/>
                <a:gd name="connsiteX7" fmla="*/ 4140 w 40950"/>
                <a:gd name="connsiteY7" fmla="*/ 1945 h 37337"/>
                <a:gd name="connsiteX8" fmla="*/ 527 w 40950"/>
                <a:gd name="connsiteY8" fmla="*/ 12568 h 37337"/>
                <a:gd name="connsiteX9" fmla="*/ 5694 w 40950"/>
                <a:gd name="connsiteY9" fmla="*/ 29526 h 37337"/>
                <a:gd name="connsiteX10" fmla="*/ 13029 w 40950"/>
                <a:gd name="connsiteY10" fmla="*/ 36175 h 37337"/>
                <a:gd name="connsiteX11" fmla="*/ 21665 w 40950"/>
                <a:gd name="connsiteY11" fmla="*/ 37897 h 37337"/>
                <a:gd name="connsiteX12" fmla="*/ 23556 w 40950"/>
                <a:gd name="connsiteY12" fmla="*/ 38089 h 37337"/>
                <a:gd name="connsiteX13" fmla="*/ 30915 w 40950"/>
                <a:gd name="connsiteY13" fmla="*/ 34681 h 37337"/>
                <a:gd name="connsiteX14" fmla="*/ 39153 w 40950"/>
                <a:gd name="connsiteY14" fmla="*/ 25046 h 37337"/>
                <a:gd name="connsiteX15" fmla="*/ 41369 w 40950"/>
                <a:gd name="connsiteY15" fmla="*/ 17590 h 37337"/>
                <a:gd name="connsiteX16" fmla="*/ 23556 w 40950"/>
                <a:gd name="connsiteY16" fmla="*/ 28430 h 37337"/>
                <a:gd name="connsiteX17" fmla="*/ 14920 w 40950"/>
                <a:gd name="connsiteY17" fmla="*/ 26696 h 37337"/>
                <a:gd name="connsiteX18" fmla="*/ 9765 w 40950"/>
                <a:gd name="connsiteY18" fmla="*/ 9750 h 37337"/>
                <a:gd name="connsiteX19" fmla="*/ 16125 w 40950"/>
                <a:gd name="connsiteY19" fmla="*/ 14206 h 37337"/>
                <a:gd name="connsiteX20" fmla="*/ 30734 w 40950"/>
                <a:gd name="connsiteY20" fmla="*/ 10364 h 37337"/>
                <a:gd name="connsiteX21" fmla="*/ 31794 w 40950"/>
                <a:gd name="connsiteY21" fmla="*/ 18722 h 37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950" h="37337">
                  <a:moveTo>
                    <a:pt x="40297" y="9159"/>
                  </a:moveTo>
                  <a:cubicBezTo>
                    <a:pt x="39950" y="6404"/>
                    <a:pt x="38431" y="3933"/>
                    <a:pt x="36130" y="2379"/>
                  </a:cubicBezTo>
                  <a:cubicBezTo>
                    <a:pt x="34536" y="1302"/>
                    <a:pt x="32657" y="728"/>
                    <a:pt x="30734" y="728"/>
                  </a:cubicBezTo>
                  <a:cubicBezTo>
                    <a:pt x="29921" y="729"/>
                    <a:pt x="29112" y="834"/>
                    <a:pt x="28325" y="1042"/>
                  </a:cubicBezTo>
                  <a:lnTo>
                    <a:pt x="18040" y="3752"/>
                  </a:lnTo>
                  <a:lnTo>
                    <a:pt x="15354" y="1860"/>
                  </a:lnTo>
                  <a:cubicBezTo>
                    <a:pt x="13731" y="722"/>
                    <a:pt x="11796" y="112"/>
                    <a:pt x="9813" y="114"/>
                  </a:cubicBezTo>
                  <a:cubicBezTo>
                    <a:pt x="7777" y="114"/>
                    <a:pt x="5793" y="755"/>
                    <a:pt x="4140" y="1945"/>
                  </a:cubicBezTo>
                  <a:cubicBezTo>
                    <a:pt x="786" y="4347"/>
                    <a:pt x="-667" y="8619"/>
                    <a:pt x="527" y="12568"/>
                  </a:cubicBezTo>
                  <a:lnTo>
                    <a:pt x="5694" y="29526"/>
                  </a:lnTo>
                  <a:cubicBezTo>
                    <a:pt x="6727" y="32925"/>
                    <a:pt x="9546" y="35480"/>
                    <a:pt x="13029" y="36175"/>
                  </a:cubicBezTo>
                  <a:lnTo>
                    <a:pt x="21665" y="37897"/>
                  </a:lnTo>
                  <a:cubicBezTo>
                    <a:pt x="22288" y="38021"/>
                    <a:pt x="22921" y="38085"/>
                    <a:pt x="23556" y="38089"/>
                  </a:cubicBezTo>
                  <a:cubicBezTo>
                    <a:pt x="26391" y="38091"/>
                    <a:pt x="29083" y="36844"/>
                    <a:pt x="30915" y="34681"/>
                  </a:cubicBezTo>
                  <a:lnTo>
                    <a:pt x="39153" y="25046"/>
                  </a:lnTo>
                  <a:cubicBezTo>
                    <a:pt x="40907" y="22982"/>
                    <a:pt x="41711" y="20276"/>
                    <a:pt x="41369" y="17590"/>
                  </a:cubicBezTo>
                  <a:close/>
                  <a:moveTo>
                    <a:pt x="23556" y="28430"/>
                  </a:moveTo>
                  <a:lnTo>
                    <a:pt x="14920" y="26696"/>
                  </a:lnTo>
                  <a:lnTo>
                    <a:pt x="9765" y="9750"/>
                  </a:lnTo>
                  <a:lnTo>
                    <a:pt x="16125" y="14206"/>
                  </a:lnTo>
                  <a:lnTo>
                    <a:pt x="30734" y="10364"/>
                  </a:lnTo>
                  <a:lnTo>
                    <a:pt x="31794" y="18722"/>
                  </a:lnTo>
                  <a:close/>
                </a:path>
              </a:pathLst>
            </a:custGeom>
            <a:grpFill/>
            <a:ln w="1203" cap="flat">
              <a:noFill/>
              <a:prstDash val="solid"/>
              <a:miter/>
            </a:ln>
          </p:spPr>
          <p:txBody>
            <a:bodyPr rtlCol="0" anchor="ctr"/>
            <a:lstStyle/>
            <a:p>
              <a:endParaRPr lang="en-AU">
                <a:solidFill>
                  <a:schemeClr val="bg2">
                    <a:lumMod val="25000"/>
                  </a:schemeClr>
                </a:solidFill>
              </a:endParaRPr>
            </a:p>
          </p:txBody>
        </p:sp>
        <p:sp>
          <p:nvSpPr>
            <p:cNvPr id="19" name="Freeform: Shape 18">
              <a:extLst>
                <a:ext uri="{FF2B5EF4-FFF2-40B4-BE49-F238E27FC236}">
                  <a16:creationId xmlns:a16="http://schemas.microsoft.com/office/drawing/2014/main" id="{91D67CB0-0AD8-4A4A-9271-F91BD871AA1C}"/>
                </a:ext>
              </a:extLst>
            </p:cNvPr>
            <p:cNvSpPr/>
            <p:nvPr/>
          </p:nvSpPr>
          <p:spPr>
            <a:xfrm>
              <a:off x="5623992" y="5556456"/>
              <a:ext cx="65039" cy="96354"/>
            </a:xfrm>
            <a:custGeom>
              <a:avLst/>
              <a:gdLst>
                <a:gd name="connsiteX0" fmla="*/ 235 w 65038"/>
                <a:gd name="connsiteY0" fmla="*/ 90482 h 96354"/>
                <a:gd name="connsiteX1" fmla="*/ 235 w 65038"/>
                <a:gd name="connsiteY1" fmla="*/ 91193 h 96354"/>
                <a:gd name="connsiteX2" fmla="*/ 861 w 65038"/>
                <a:gd name="connsiteY2" fmla="*/ 93927 h 96354"/>
                <a:gd name="connsiteX3" fmla="*/ 6221 w 65038"/>
                <a:gd name="connsiteY3" fmla="*/ 97142 h 96354"/>
                <a:gd name="connsiteX4" fmla="*/ 7859 w 65038"/>
                <a:gd name="connsiteY4" fmla="*/ 97143 h 96354"/>
                <a:gd name="connsiteX5" fmla="*/ 58011 w 65038"/>
                <a:gd name="connsiteY5" fmla="*/ 96974 h 96354"/>
                <a:gd name="connsiteX6" fmla="*/ 59637 w 65038"/>
                <a:gd name="connsiteY6" fmla="*/ 96974 h 96354"/>
                <a:gd name="connsiteX7" fmla="*/ 65592 w 65038"/>
                <a:gd name="connsiteY7" fmla="*/ 91830 h 96354"/>
                <a:gd name="connsiteX8" fmla="*/ 65587 w 65038"/>
                <a:gd name="connsiteY8" fmla="*/ 90952 h 96354"/>
                <a:gd name="connsiteX9" fmla="*/ 65587 w 65038"/>
                <a:gd name="connsiteY9" fmla="*/ 90952 h 96354"/>
                <a:gd name="connsiteX10" fmla="*/ 65514 w 65038"/>
                <a:gd name="connsiteY10" fmla="*/ 68586 h 96354"/>
                <a:gd name="connsiteX11" fmla="*/ 63708 w 65038"/>
                <a:gd name="connsiteY11" fmla="*/ 61817 h 96354"/>
                <a:gd name="connsiteX12" fmla="*/ 63527 w 65038"/>
                <a:gd name="connsiteY12" fmla="*/ 61492 h 96354"/>
                <a:gd name="connsiteX13" fmla="*/ 61973 w 65038"/>
                <a:gd name="connsiteY13" fmla="*/ 59348 h 96354"/>
                <a:gd name="connsiteX14" fmla="*/ 61973 w 65038"/>
                <a:gd name="connsiteY14" fmla="*/ 59348 h 96354"/>
                <a:gd name="connsiteX15" fmla="*/ 61696 w 65038"/>
                <a:gd name="connsiteY15" fmla="*/ 59035 h 96354"/>
                <a:gd name="connsiteX16" fmla="*/ 61492 w 65038"/>
                <a:gd name="connsiteY16" fmla="*/ 58842 h 96354"/>
                <a:gd name="connsiteX17" fmla="*/ 60914 w 65038"/>
                <a:gd name="connsiteY17" fmla="*/ 58264 h 96354"/>
                <a:gd name="connsiteX18" fmla="*/ 60576 w 65038"/>
                <a:gd name="connsiteY18" fmla="*/ 57951 h 96354"/>
                <a:gd name="connsiteX19" fmla="*/ 60131 w 65038"/>
                <a:gd name="connsiteY19" fmla="*/ 57589 h 96354"/>
                <a:gd name="connsiteX20" fmla="*/ 59312 w 65038"/>
                <a:gd name="connsiteY20" fmla="*/ 56915 h 96354"/>
                <a:gd name="connsiteX21" fmla="*/ 58444 w 65038"/>
                <a:gd name="connsiteY21" fmla="*/ 56325 h 96354"/>
                <a:gd name="connsiteX22" fmla="*/ 58035 w 65038"/>
                <a:gd name="connsiteY22" fmla="*/ 56048 h 96354"/>
                <a:gd name="connsiteX23" fmla="*/ 57637 w 65038"/>
                <a:gd name="connsiteY23" fmla="*/ 55807 h 96354"/>
                <a:gd name="connsiteX24" fmla="*/ 57469 w 65038"/>
                <a:gd name="connsiteY24" fmla="*/ 55710 h 96354"/>
                <a:gd name="connsiteX25" fmla="*/ 56578 w 65038"/>
                <a:gd name="connsiteY25" fmla="*/ 55217 h 96354"/>
                <a:gd name="connsiteX26" fmla="*/ 56168 w 65038"/>
                <a:gd name="connsiteY26" fmla="*/ 54988 h 96354"/>
                <a:gd name="connsiteX27" fmla="*/ 56168 w 65038"/>
                <a:gd name="connsiteY27" fmla="*/ 54988 h 96354"/>
                <a:gd name="connsiteX28" fmla="*/ 53314 w 65038"/>
                <a:gd name="connsiteY28" fmla="*/ 53699 h 96354"/>
                <a:gd name="connsiteX29" fmla="*/ 52940 w 65038"/>
                <a:gd name="connsiteY29" fmla="*/ 53542 h 96354"/>
                <a:gd name="connsiteX30" fmla="*/ 52073 w 65038"/>
                <a:gd name="connsiteY30" fmla="*/ 53229 h 96354"/>
                <a:gd name="connsiteX31" fmla="*/ 50869 w 65038"/>
                <a:gd name="connsiteY31" fmla="*/ 52808 h 96354"/>
                <a:gd name="connsiteX32" fmla="*/ 46569 w 65038"/>
                <a:gd name="connsiteY32" fmla="*/ 51724 h 96354"/>
                <a:gd name="connsiteX33" fmla="*/ 48050 w 65038"/>
                <a:gd name="connsiteY33" fmla="*/ 50821 h 96354"/>
                <a:gd name="connsiteX34" fmla="*/ 48520 w 65038"/>
                <a:gd name="connsiteY34" fmla="*/ 50483 h 96354"/>
                <a:gd name="connsiteX35" fmla="*/ 48604 w 65038"/>
                <a:gd name="connsiteY35" fmla="*/ 50483 h 96354"/>
                <a:gd name="connsiteX36" fmla="*/ 49291 w 65038"/>
                <a:gd name="connsiteY36" fmla="*/ 49989 h 96354"/>
                <a:gd name="connsiteX37" fmla="*/ 49459 w 65038"/>
                <a:gd name="connsiteY37" fmla="*/ 49869 h 96354"/>
                <a:gd name="connsiteX38" fmla="*/ 50001 w 65038"/>
                <a:gd name="connsiteY38" fmla="*/ 49447 h 96354"/>
                <a:gd name="connsiteX39" fmla="*/ 50808 w 65038"/>
                <a:gd name="connsiteY39" fmla="*/ 48797 h 96354"/>
                <a:gd name="connsiteX40" fmla="*/ 51362 w 65038"/>
                <a:gd name="connsiteY40" fmla="*/ 48315 h 96354"/>
                <a:gd name="connsiteX41" fmla="*/ 51652 w 65038"/>
                <a:gd name="connsiteY41" fmla="*/ 48050 h 96354"/>
                <a:gd name="connsiteX42" fmla="*/ 52085 w 65038"/>
                <a:gd name="connsiteY42" fmla="*/ 47641 h 96354"/>
                <a:gd name="connsiteX43" fmla="*/ 52627 w 65038"/>
                <a:gd name="connsiteY43" fmla="*/ 47111 h 96354"/>
                <a:gd name="connsiteX44" fmla="*/ 52952 w 65038"/>
                <a:gd name="connsiteY44" fmla="*/ 46774 h 96354"/>
                <a:gd name="connsiteX45" fmla="*/ 53290 w 65038"/>
                <a:gd name="connsiteY45" fmla="*/ 46412 h 96354"/>
                <a:gd name="connsiteX46" fmla="*/ 53807 w 65038"/>
                <a:gd name="connsiteY46" fmla="*/ 45846 h 96354"/>
                <a:gd name="connsiteX47" fmla="*/ 54434 w 65038"/>
                <a:gd name="connsiteY47" fmla="*/ 45087 h 96354"/>
                <a:gd name="connsiteX48" fmla="*/ 54915 w 65038"/>
                <a:gd name="connsiteY48" fmla="*/ 44497 h 96354"/>
                <a:gd name="connsiteX49" fmla="*/ 55831 w 65038"/>
                <a:gd name="connsiteY49" fmla="*/ 43221 h 96354"/>
                <a:gd name="connsiteX50" fmla="*/ 56361 w 65038"/>
                <a:gd name="connsiteY50" fmla="*/ 42390 h 96354"/>
                <a:gd name="connsiteX51" fmla="*/ 56445 w 65038"/>
                <a:gd name="connsiteY51" fmla="*/ 42257 h 96354"/>
                <a:gd name="connsiteX52" fmla="*/ 56770 w 65038"/>
                <a:gd name="connsiteY52" fmla="*/ 41751 h 96354"/>
                <a:gd name="connsiteX53" fmla="*/ 57240 w 65038"/>
                <a:gd name="connsiteY53" fmla="*/ 40896 h 96354"/>
                <a:gd name="connsiteX54" fmla="*/ 57481 w 65038"/>
                <a:gd name="connsiteY54" fmla="*/ 40462 h 96354"/>
                <a:gd name="connsiteX55" fmla="*/ 57589 w 65038"/>
                <a:gd name="connsiteY55" fmla="*/ 40258 h 96354"/>
                <a:gd name="connsiteX56" fmla="*/ 58035 w 65038"/>
                <a:gd name="connsiteY56" fmla="*/ 39342 h 96354"/>
                <a:gd name="connsiteX57" fmla="*/ 58035 w 65038"/>
                <a:gd name="connsiteY57" fmla="*/ 39342 h 96354"/>
                <a:gd name="connsiteX58" fmla="*/ 58300 w 65038"/>
                <a:gd name="connsiteY58" fmla="*/ 38752 h 96354"/>
                <a:gd name="connsiteX59" fmla="*/ 58709 w 65038"/>
                <a:gd name="connsiteY59" fmla="*/ 37789 h 96354"/>
                <a:gd name="connsiteX60" fmla="*/ 58709 w 65038"/>
                <a:gd name="connsiteY60" fmla="*/ 37644 h 96354"/>
                <a:gd name="connsiteX61" fmla="*/ 58842 w 65038"/>
                <a:gd name="connsiteY61" fmla="*/ 37295 h 96354"/>
                <a:gd name="connsiteX62" fmla="*/ 58842 w 65038"/>
                <a:gd name="connsiteY62" fmla="*/ 37210 h 96354"/>
                <a:gd name="connsiteX63" fmla="*/ 58842 w 65038"/>
                <a:gd name="connsiteY63" fmla="*/ 37210 h 96354"/>
                <a:gd name="connsiteX64" fmla="*/ 59203 w 65038"/>
                <a:gd name="connsiteY64" fmla="*/ 36162 h 96354"/>
                <a:gd name="connsiteX65" fmla="*/ 59203 w 65038"/>
                <a:gd name="connsiteY65" fmla="*/ 36162 h 96354"/>
                <a:gd name="connsiteX66" fmla="*/ 59336 w 65038"/>
                <a:gd name="connsiteY66" fmla="*/ 35717 h 96354"/>
                <a:gd name="connsiteX67" fmla="*/ 59336 w 65038"/>
                <a:gd name="connsiteY67" fmla="*/ 35717 h 96354"/>
                <a:gd name="connsiteX68" fmla="*/ 59673 w 65038"/>
                <a:gd name="connsiteY68" fmla="*/ 34513 h 96354"/>
                <a:gd name="connsiteX69" fmla="*/ 59673 w 65038"/>
                <a:gd name="connsiteY69" fmla="*/ 34416 h 96354"/>
                <a:gd name="connsiteX70" fmla="*/ 59673 w 65038"/>
                <a:gd name="connsiteY70" fmla="*/ 34416 h 96354"/>
                <a:gd name="connsiteX71" fmla="*/ 60239 w 65038"/>
                <a:gd name="connsiteY71" fmla="*/ 31333 h 96354"/>
                <a:gd name="connsiteX72" fmla="*/ 60239 w 65038"/>
                <a:gd name="connsiteY72" fmla="*/ 31333 h 96354"/>
                <a:gd name="connsiteX73" fmla="*/ 60239 w 65038"/>
                <a:gd name="connsiteY73" fmla="*/ 30995 h 96354"/>
                <a:gd name="connsiteX74" fmla="*/ 60239 w 65038"/>
                <a:gd name="connsiteY74" fmla="*/ 30995 h 96354"/>
                <a:gd name="connsiteX75" fmla="*/ 60239 w 65038"/>
                <a:gd name="connsiteY75" fmla="*/ 30995 h 96354"/>
                <a:gd name="connsiteX76" fmla="*/ 60384 w 65038"/>
                <a:gd name="connsiteY76" fmla="*/ 29141 h 96354"/>
                <a:gd name="connsiteX77" fmla="*/ 60384 w 65038"/>
                <a:gd name="connsiteY77" fmla="*/ 27792 h 96354"/>
                <a:gd name="connsiteX78" fmla="*/ 60384 w 65038"/>
                <a:gd name="connsiteY78" fmla="*/ 27226 h 96354"/>
                <a:gd name="connsiteX79" fmla="*/ 60191 w 65038"/>
                <a:gd name="connsiteY79" fmla="*/ 24612 h 96354"/>
                <a:gd name="connsiteX80" fmla="*/ 60191 w 65038"/>
                <a:gd name="connsiteY80" fmla="*/ 24612 h 96354"/>
                <a:gd name="connsiteX81" fmla="*/ 60058 w 65038"/>
                <a:gd name="connsiteY81" fmla="*/ 23769 h 96354"/>
                <a:gd name="connsiteX82" fmla="*/ 59757 w 65038"/>
                <a:gd name="connsiteY82" fmla="*/ 22071 h 96354"/>
                <a:gd name="connsiteX83" fmla="*/ 59504 w 65038"/>
                <a:gd name="connsiteY83" fmla="*/ 21095 h 96354"/>
                <a:gd name="connsiteX84" fmla="*/ 59275 w 65038"/>
                <a:gd name="connsiteY84" fmla="*/ 20252 h 96354"/>
                <a:gd name="connsiteX85" fmla="*/ 59095 w 65038"/>
                <a:gd name="connsiteY85" fmla="*/ 19614 h 96354"/>
                <a:gd name="connsiteX86" fmla="*/ 58733 w 65038"/>
                <a:gd name="connsiteY86" fmla="*/ 18590 h 96354"/>
                <a:gd name="connsiteX87" fmla="*/ 58216 w 65038"/>
                <a:gd name="connsiteY87" fmla="*/ 17229 h 96354"/>
                <a:gd name="connsiteX88" fmla="*/ 57746 w 65038"/>
                <a:gd name="connsiteY88" fmla="*/ 16229 h 96354"/>
                <a:gd name="connsiteX89" fmla="*/ 57120 w 65038"/>
                <a:gd name="connsiteY89" fmla="*/ 14965 h 96354"/>
                <a:gd name="connsiteX90" fmla="*/ 56566 w 65038"/>
                <a:gd name="connsiteY90" fmla="*/ 13989 h 96354"/>
                <a:gd name="connsiteX91" fmla="*/ 55831 w 65038"/>
                <a:gd name="connsiteY91" fmla="*/ 12785 h 96354"/>
                <a:gd name="connsiteX92" fmla="*/ 55192 w 65038"/>
                <a:gd name="connsiteY92" fmla="*/ 11857 h 96354"/>
                <a:gd name="connsiteX93" fmla="*/ 54711 w 65038"/>
                <a:gd name="connsiteY93" fmla="*/ 11219 h 96354"/>
                <a:gd name="connsiteX94" fmla="*/ 54361 w 65038"/>
                <a:gd name="connsiteY94" fmla="*/ 10749 h 96354"/>
                <a:gd name="connsiteX95" fmla="*/ 53639 w 65038"/>
                <a:gd name="connsiteY95" fmla="*/ 9882 h 96354"/>
                <a:gd name="connsiteX96" fmla="*/ 52711 w 65038"/>
                <a:gd name="connsiteY96" fmla="*/ 8858 h 96354"/>
                <a:gd name="connsiteX97" fmla="*/ 51929 w 65038"/>
                <a:gd name="connsiteY97" fmla="*/ 8051 h 96354"/>
                <a:gd name="connsiteX98" fmla="*/ 51230 w 65038"/>
                <a:gd name="connsiteY98" fmla="*/ 7401 h 96354"/>
                <a:gd name="connsiteX99" fmla="*/ 50917 w 65038"/>
                <a:gd name="connsiteY99" fmla="*/ 7112 h 96354"/>
                <a:gd name="connsiteX100" fmla="*/ 50062 w 65038"/>
                <a:gd name="connsiteY100" fmla="*/ 6377 h 96354"/>
                <a:gd name="connsiteX101" fmla="*/ 49965 w 65038"/>
                <a:gd name="connsiteY101" fmla="*/ 6305 h 96354"/>
                <a:gd name="connsiteX102" fmla="*/ 48966 w 65038"/>
                <a:gd name="connsiteY102" fmla="*/ 5534 h 96354"/>
                <a:gd name="connsiteX103" fmla="*/ 48966 w 65038"/>
                <a:gd name="connsiteY103" fmla="*/ 5534 h 96354"/>
                <a:gd name="connsiteX104" fmla="*/ 48062 w 65038"/>
                <a:gd name="connsiteY104" fmla="*/ 4872 h 96354"/>
                <a:gd name="connsiteX105" fmla="*/ 47677 w 65038"/>
                <a:gd name="connsiteY105" fmla="*/ 4631 h 96354"/>
                <a:gd name="connsiteX106" fmla="*/ 46870 w 65038"/>
                <a:gd name="connsiteY106" fmla="*/ 4125 h 96354"/>
                <a:gd name="connsiteX107" fmla="*/ 45931 w 65038"/>
                <a:gd name="connsiteY107" fmla="*/ 3559 h 96354"/>
                <a:gd name="connsiteX108" fmla="*/ 44630 w 65038"/>
                <a:gd name="connsiteY108" fmla="*/ 2896 h 96354"/>
                <a:gd name="connsiteX109" fmla="*/ 43666 w 65038"/>
                <a:gd name="connsiteY109" fmla="*/ 2427 h 96354"/>
                <a:gd name="connsiteX110" fmla="*/ 43461 w 65038"/>
                <a:gd name="connsiteY110" fmla="*/ 2342 h 96354"/>
                <a:gd name="connsiteX111" fmla="*/ 42257 w 65038"/>
                <a:gd name="connsiteY111" fmla="*/ 1860 h 96354"/>
                <a:gd name="connsiteX112" fmla="*/ 41318 w 65038"/>
                <a:gd name="connsiteY112" fmla="*/ 1511 h 96354"/>
                <a:gd name="connsiteX113" fmla="*/ 41318 w 65038"/>
                <a:gd name="connsiteY113" fmla="*/ 1511 h 96354"/>
                <a:gd name="connsiteX114" fmla="*/ 39740 w 65038"/>
                <a:gd name="connsiteY114" fmla="*/ 1054 h 96354"/>
                <a:gd name="connsiteX115" fmla="*/ 38921 w 65038"/>
                <a:gd name="connsiteY115" fmla="*/ 813 h 96354"/>
                <a:gd name="connsiteX116" fmla="*/ 36861 w 65038"/>
                <a:gd name="connsiteY116" fmla="*/ 439 h 96354"/>
                <a:gd name="connsiteX117" fmla="*/ 36391 w 65038"/>
                <a:gd name="connsiteY117" fmla="*/ 343 h 96354"/>
                <a:gd name="connsiteX118" fmla="*/ 36391 w 65038"/>
                <a:gd name="connsiteY118" fmla="*/ 343 h 96354"/>
                <a:gd name="connsiteX119" fmla="*/ 33706 w 65038"/>
                <a:gd name="connsiteY119" fmla="*/ 114 h 96354"/>
                <a:gd name="connsiteX120" fmla="*/ 32501 w 65038"/>
                <a:gd name="connsiteY120" fmla="*/ 114 h 96354"/>
                <a:gd name="connsiteX121" fmla="*/ 31297 w 65038"/>
                <a:gd name="connsiteY121" fmla="*/ 114 h 96354"/>
                <a:gd name="connsiteX122" fmla="*/ 31297 w 65038"/>
                <a:gd name="connsiteY122" fmla="*/ 114 h 96354"/>
                <a:gd name="connsiteX123" fmla="*/ 28888 w 65038"/>
                <a:gd name="connsiteY123" fmla="*/ 331 h 96354"/>
                <a:gd name="connsiteX124" fmla="*/ 28394 w 65038"/>
                <a:gd name="connsiteY124" fmla="*/ 403 h 96354"/>
                <a:gd name="connsiteX125" fmla="*/ 27828 w 65038"/>
                <a:gd name="connsiteY125" fmla="*/ 512 h 96354"/>
                <a:gd name="connsiteX126" fmla="*/ 26178 w 65038"/>
                <a:gd name="connsiteY126" fmla="*/ 825 h 96354"/>
                <a:gd name="connsiteX127" fmla="*/ 25672 w 65038"/>
                <a:gd name="connsiteY127" fmla="*/ 957 h 96354"/>
                <a:gd name="connsiteX128" fmla="*/ 23757 w 65038"/>
                <a:gd name="connsiteY128" fmla="*/ 1523 h 96354"/>
                <a:gd name="connsiteX129" fmla="*/ 23360 w 65038"/>
                <a:gd name="connsiteY129" fmla="*/ 1656 h 96354"/>
                <a:gd name="connsiteX130" fmla="*/ 21661 w 65038"/>
                <a:gd name="connsiteY130" fmla="*/ 2342 h 96354"/>
                <a:gd name="connsiteX131" fmla="*/ 21396 w 65038"/>
                <a:gd name="connsiteY131" fmla="*/ 2451 h 96354"/>
                <a:gd name="connsiteX132" fmla="*/ 20758 w 65038"/>
                <a:gd name="connsiteY132" fmla="*/ 2740 h 96354"/>
                <a:gd name="connsiteX133" fmla="*/ 18903 w 65038"/>
                <a:gd name="connsiteY133" fmla="*/ 3703 h 96354"/>
                <a:gd name="connsiteX134" fmla="*/ 18566 w 65038"/>
                <a:gd name="connsiteY134" fmla="*/ 3896 h 96354"/>
                <a:gd name="connsiteX135" fmla="*/ 17048 w 65038"/>
                <a:gd name="connsiteY135" fmla="*/ 4884 h 96354"/>
                <a:gd name="connsiteX136" fmla="*/ 16916 w 65038"/>
                <a:gd name="connsiteY136" fmla="*/ 4956 h 96354"/>
                <a:gd name="connsiteX137" fmla="*/ 16133 w 65038"/>
                <a:gd name="connsiteY137" fmla="*/ 5522 h 96354"/>
                <a:gd name="connsiteX138" fmla="*/ 15037 w 65038"/>
                <a:gd name="connsiteY138" fmla="*/ 6377 h 96354"/>
                <a:gd name="connsiteX139" fmla="*/ 14061 w 65038"/>
                <a:gd name="connsiteY139" fmla="*/ 7220 h 96354"/>
                <a:gd name="connsiteX140" fmla="*/ 13122 w 65038"/>
                <a:gd name="connsiteY140" fmla="*/ 8099 h 96354"/>
                <a:gd name="connsiteX141" fmla="*/ 12219 w 65038"/>
                <a:gd name="connsiteY141" fmla="*/ 9027 h 96354"/>
                <a:gd name="connsiteX142" fmla="*/ 11363 w 65038"/>
                <a:gd name="connsiteY142" fmla="*/ 9990 h 96354"/>
                <a:gd name="connsiteX143" fmla="*/ 10544 w 65038"/>
                <a:gd name="connsiteY143" fmla="*/ 10990 h 96354"/>
                <a:gd name="connsiteX144" fmla="*/ 9834 w 65038"/>
                <a:gd name="connsiteY144" fmla="*/ 11954 h 96354"/>
                <a:gd name="connsiteX145" fmla="*/ 9400 w 65038"/>
                <a:gd name="connsiteY145" fmla="*/ 12544 h 96354"/>
                <a:gd name="connsiteX146" fmla="*/ 9400 w 65038"/>
                <a:gd name="connsiteY146" fmla="*/ 12544 h 96354"/>
                <a:gd name="connsiteX147" fmla="*/ 6919 w 65038"/>
                <a:gd name="connsiteY147" fmla="*/ 17097 h 96354"/>
                <a:gd name="connsiteX148" fmla="*/ 6919 w 65038"/>
                <a:gd name="connsiteY148" fmla="*/ 17097 h 96354"/>
                <a:gd name="connsiteX149" fmla="*/ 6196 w 65038"/>
                <a:gd name="connsiteY149" fmla="*/ 19011 h 96354"/>
                <a:gd name="connsiteX150" fmla="*/ 5895 w 65038"/>
                <a:gd name="connsiteY150" fmla="*/ 19951 h 96354"/>
                <a:gd name="connsiteX151" fmla="*/ 5498 w 65038"/>
                <a:gd name="connsiteY151" fmla="*/ 21432 h 96354"/>
                <a:gd name="connsiteX152" fmla="*/ 5269 w 65038"/>
                <a:gd name="connsiteY152" fmla="*/ 22372 h 96354"/>
                <a:gd name="connsiteX153" fmla="*/ 4992 w 65038"/>
                <a:gd name="connsiteY153" fmla="*/ 24034 h 96354"/>
                <a:gd name="connsiteX154" fmla="*/ 4872 w 65038"/>
                <a:gd name="connsiteY154" fmla="*/ 24853 h 96354"/>
                <a:gd name="connsiteX155" fmla="*/ 4715 w 65038"/>
                <a:gd name="connsiteY155" fmla="*/ 27346 h 96354"/>
                <a:gd name="connsiteX156" fmla="*/ 4715 w 65038"/>
                <a:gd name="connsiteY156" fmla="*/ 27346 h 96354"/>
                <a:gd name="connsiteX157" fmla="*/ 4715 w 65038"/>
                <a:gd name="connsiteY157" fmla="*/ 27346 h 96354"/>
                <a:gd name="connsiteX158" fmla="*/ 4715 w 65038"/>
                <a:gd name="connsiteY158" fmla="*/ 28888 h 96354"/>
                <a:gd name="connsiteX159" fmla="*/ 4715 w 65038"/>
                <a:gd name="connsiteY159" fmla="*/ 29105 h 96354"/>
                <a:gd name="connsiteX160" fmla="*/ 4715 w 65038"/>
                <a:gd name="connsiteY160" fmla="*/ 29623 h 96354"/>
                <a:gd name="connsiteX161" fmla="*/ 4715 w 65038"/>
                <a:gd name="connsiteY161" fmla="*/ 29623 h 96354"/>
                <a:gd name="connsiteX162" fmla="*/ 4823 w 65038"/>
                <a:gd name="connsiteY162" fmla="*/ 30827 h 96354"/>
                <a:gd name="connsiteX163" fmla="*/ 4884 w 65038"/>
                <a:gd name="connsiteY163" fmla="*/ 31345 h 96354"/>
                <a:gd name="connsiteX164" fmla="*/ 4884 w 65038"/>
                <a:gd name="connsiteY164" fmla="*/ 31345 h 96354"/>
                <a:gd name="connsiteX165" fmla="*/ 5522 w 65038"/>
                <a:gd name="connsiteY165" fmla="*/ 34645 h 96354"/>
                <a:gd name="connsiteX166" fmla="*/ 5522 w 65038"/>
                <a:gd name="connsiteY166" fmla="*/ 34645 h 96354"/>
                <a:gd name="connsiteX167" fmla="*/ 5666 w 65038"/>
                <a:gd name="connsiteY167" fmla="*/ 35163 h 96354"/>
                <a:gd name="connsiteX168" fmla="*/ 5666 w 65038"/>
                <a:gd name="connsiteY168" fmla="*/ 35380 h 96354"/>
                <a:gd name="connsiteX169" fmla="*/ 5666 w 65038"/>
                <a:gd name="connsiteY169" fmla="*/ 35380 h 96354"/>
                <a:gd name="connsiteX170" fmla="*/ 5944 w 65038"/>
                <a:gd name="connsiteY170" fmla="*/ 36307 h 96354"/>
                <a:gd name="connsiteX171" fmla="*/ 6148 w 65038"/>
                <a:gd name="connsiteY171" fmla="*/ 36885 h 96354"/>
                <a:gd name="connsiteX172" fmla="*/ 6558 w 65038"/>
                <a:gd name="connsiteY172" fmla="*/ 37969 h 96354"/>
                <a:gd name="connsiteX173" fmla="*/ 6558 w 65038"/>
                <a:gd name="connsiteY173" fmla="*/ 37969 h 96354"/>
                <a:gd name="connsiteX174" fmla="*/ 6775 w 65038"/>
                <a:gd name="connsiteY174" fmla="*/ 38499 h 96354"/>
                <a:gd name="connsiteX175" fmla="*/ 7365 w 65038"/>
                <a:gd name="connsiteY175" fmla="*/ 39703 h 96354"/>
                <a:gd name="connsiteX176" fmla="*/ 7497 w 65038"/>
                <a:gd name="connsiteY176" fmla="*/ 39992 h 96354"/>
                <a:gd name="connsiteX177" fmla="*/ 8003 w 65038"/>
                <a:gd name="connsiteY177" fmla="*/ 40908 h 96354"/>
                <a:gd name="connsiteX178" fmla="*/ 8316 w 65038"/>
                <a:gd name="connsiteY178" fmla="*/ 41474 h 96354"/>
                <a:gd name="connsiteX179" fmla="*/ 8557 w 65038"/>
                <a:gd name="connsiteY179" fmla="*/ 41871 h 96354"/>
                <a:gd name="connsiteX180" fmla="*/ 8774 w 65038"/>
                <a:gd name="connsiteY180" fmla="*/ 42209 h 96354"/>
                <a:gd name="connsiteX181" fmla="*/ 9220 w 65038"/>
                <a:gd name="connsiteY181" fmla="*/ 42919 h 96354"/>
                <a:gd name="connsiteX182" fmla="*/ 9557 w 65038"/>
                <a:gd name="connsiteY182" fmla="*/ 43401 h 96354"/>
                <a:gd name="connsiteX183" fmla="*/ 9822 w 65038"/>
                <a:gd name="connsiteY183" fmla="*/ 43762 h 96354"/>
                <a:gd name="connsiteX184" fmla="*/ 10231 w 65038"/>
                <a:gd name="connsiteY184" fmla="*/ 44316 h 96354"/>
                <a:gd name="connsiteX185" fmla="*/ 10593 w 65038"/>
                <a:gd name="connsiteY185" fmla="*/ 44786 h 96354"/>
                <a:gd name="connsiteX186" fmla="*/ 10834 w 65038"/>
                <a:gd name="connsiteY186" fmla="*/ 45087 h 96354"/>
                <a:gd name="connsiteX187" fmla="*/ 11231 w 65038"/>
                <a:gd name="connsiteY187" fmla="*/ 45557 h 96354"/>
                <a:gd name="connsiteX188" fmla="*/ 11363 w 65038"/>
                <a:gd name="connsiteY188" fmla="*/ 45702 h 96354"/>
                <a:gd name="connsiteX189" fmla="*/ 11363 w 65038"/>
                <a:gd name="connsiteY189" fmla="*/ 45702 h 96354"/>
                <a:gd name="connsiteX190" fmla="*/ 11665 w 65038"/>
                <a:gd name="connsiteY190" fmla="*/ 46051 h 96354"/>
                <a:gd name="connsiteX191" fmla="*/ 12869 w 65038"/>
                <a:gd name="connsiteY191" fmla="*/ 47255 h 96354"/>
                <a:gd name="connsiteX192" fmla="*/ 13110 w 65038"/>
                <a:gd name="connsiteY192" fmla="*/ 47484 h 96354"/>
                <a:gd name="connsiteX193" fmla="*/ 13784 w 65038"/>
                <a:gd name="connsiteY193" fmla="*/ 48099 h 96354"/>
                <a:gd name="connsiteX194" fmla="*/ 14110 w 65038"/>
                <a:gd name="connsiteY194" fmla="*/ 48400 h 96354"/>
                <a:gd name="connsiteX195" fmla="*/ 14555 w 65038"/>
                <a:gd name="connsiteY195" fmla="*/ 48773 h 96354"/>
                <a:gd name="connsiteX196" fmla="*/ 15446 w 65038"/>
                <a:gd name="connsiteY196" fmla="*/ 49484 h 96354"/>
                <a:gd name="connsiteX197" fmla="*/ 15928 w 65038"/>
                <a:gd name="connsiteY197" fmla="*/ 49845 h 96354"/>
                <a:gd name="connsiteX198" fmla="*/ 16892 w 65038"/>
                <a:gd name="connsiteY198" fmla="*/ 50519 h 96354"/>
                <a:gd name="connsiteX199" fmla="*/ 17325 w 65038"/>
                <a:gd name="connsiteY199" fmla="*/ 50821 h 96354"/>
                <a:gd name="connsiteX200" fmla="*/ 18783 w 65038"/>
                <a:gd name="connsiteY200" fmla="*/ 51688 h 96354"/>
                <a:gd name="connsiteX201" fmla="*/ 17374 w 65038"/>
                <a:gd name="connsiteY201" fmla="*/ 51977 h 96354"/>
                <a:gd name="connsiteX202" fmla="*/ 17374 w 65038"/>
                <a:gd name="connsiteY202" fmla="*/ 51977 h 96354"/>
                <a:gd name="connsiteX203" fmla="*/ 15904 w 65038"/>
                <a:gd name="connsiteY203" fmla="*/ 52362 h 96354"/>
                <a:gd name="connsiteX204" fmla="*/ 15398 w 65038"/>
                <a:gd name="connsiteY204" fmla="*/ 52519 h 96354"/>
                <a:gd name="connsiteX205" fmla="*/ 14664 w 65038"/>
                <a:gd name="connsiteY205" fmla="*/ 52747 h 96354"/>
                <a:gd name="connsiteX206" fmla="*/ 14338 w 65038"/>
                <a:gd name="connsiteY206" fmla="*/ 52856 h 96354"/>
                <a:gd name="connsiteX207" fmla="*/ 13724 w 65038"/>
                <a:gd name="connsiteY207" fmla="*/ 53073 h 96354"/>
                <a:gd name="connsiteX208" fmla="*/ 13435 w 65038"/>
                <a:gd name="connsiteY208" fmla="*/ 53181 h 96354"/>
                <a:gd name="connsiteX209" fmla="*/ 13110 w 65038"/>
                <a:gd name="connsiteY209" fmla="*/ 53301 h 96354"/>
                <a:gd name="connsiteX210" fmla="*/ 12712 w 65038"/>
                <a:gd name="connsiteY210" fmla="*/ 53446 h 96354"/>
                <a:gd name="connsiteX211" fmla="*/ 12062 w 65038"/>
                <a:gd name="connsiteY211" fmla="*/ 53711 h 96354"/>
                <a:gd name="connsiteX212" fmla="*/ 11797 w 65038"/>
                <a:gd name="connsiteY212" fmla="*/ 53820 h 96354"/>
                <a:gd name="connsiteX213" fmla="*/ 11556 w 65038"/>
                <a:gd name="connsiteY213" fmla="*/ 53928 h 96354"/>
                <a:gd name="connsiteX214" fmla="*/ 11074 w 65038"/>
                <a:gd name="connsiteY214" fmla="*/ 54133 h 96354"/>
                <a:gd name="connsiteX215" fmla="*/ 10436 w 65038"/>
                <a:gd name="connsiteY215" fmla="*/ 54422 h 96354"/>
                <a:gd name="connsiteX216" fmla="*/ 9882 w 65038"/>
                <a:gd name="connsiteY216" fmla="*/ 54699 h 96354"/>
                <a:gd name="connsiteX217" fmla="*/ 9460 w 65038"/>
                <a:gd name="connsiteY217" fmla="*/ 54903 h 96354"/>
                <a:gd name="connsiteX218" fmla="*/ 8870 w 65038"/>
                <a:gd name="connsiteY218" fmla="*/ 55205 h 96354"/>
                <a:gd name="connsiteX219" fmla="*/ 8099 w 65038"/>
                <a:gd name="connsiteY219" fmla="*/ 55650 h 96354"/>
                <a:gd name="connsiteX220" fmla="*/ 7883 w 65038"/>
                <a:gd name="connsiteY220" fmla="*/ 55783 h 96354"/>
                <a:gd name="connsiteX221" fmla="*/ 7401 w 65038"/>
                <a:gd name="connsiteY221" fmla="*/ 56060 h 96354"/>
                <a:gd name="connsiteX222" fmla="*/ 6196 w 65038"/>
                <a:gd name="connsiteY222" fmla="*/ 56879 h 96354"/>
                <a:gd name="connsiteX223" fmla="*/ 6088 w 65038"/>
                <a:gd name="connsiteY223" fmla="*/ 56951 h 96354"/>
                <a:gd name="connsiteX224" fmla="*/ 6088 w 65038"/>
                <a:gd name="connsiteY224" fmla="*/ 56951 h 96354"/>
                <a:gd name="connsiteX225" fmla="*/ 6088 w 65038"/>
                <a:gd name="connsiteY225" fmla="*/ 56951 h 96354"/>
                <a:gd name="connsiteX226" fmla="*/ 4968 w 65038"/>
                <a:gd name="connsiteY226" fmla="*/ 57890 h 96354"/>
                <a:gd name="connsiteX227" fmla="*/ 4968 w 65038"/>
                <a:gd name="connsiteY227" fmla="*/ 57890 h 96354"/>
                <a:gd name="connsiteX228" fmla="*/ 4510 w 65038"/>
                <a:gd name="connsiteY228" fmla="*/ 58312 h 96354"/>
                <a:gd name="connsiteX229" fmla="*/ 4510 w 65038"/>
                <a:gd name="connsiteY229" fmla="*/ 58384 h 96354"/>
                <a:gd name="connsiteX230" fmla="*/ 4354 w 65038"/>
                <a:gd name="connsiteY230" fmla="*/ 58541 h 96354"/>
                <a:gd name="connsiteX231" fmla="*/ 4149 w 65038"/>
                <a:gd name="connsiteY231" fmla="*/ 58745 h 96354"/>
                <a:gd name="connsiteX232" fmla="*/ 3089 w 65038"/>
                <a:gd name="connsiteY232" fmla="*/ 59950 h 96354"/>
                <a:gd name="connsiteX233" fmla="*/ 3089 w 65038"/>
                <a:gd name="connsiteY233" fmla="*/ 59950 h 96354"/>
                <a:gd name="connsiteX234" fmla="*/ 1584 w 65038"/>
                <a:gd name="connsiteY234" fmla="*/ 62359 h 96354"/>
                <a:gd name="connsiteX235" fmla="*/ 1584 w 65038"/>
                <a:gd name="connsiteY235" fmla="*/ 62359 h 96354"/>
                <a:gd name="connsiteX236" fmla="*/ 1584 w 65038"/>
                <a:gd name="connsiteY236" fmla="*/ 62431 h 96354"/>
                <a:gd name="connsiteX237" fmla="*/ 114 w 65038"/>
                <a:gd name="connsiteY237" fmla="*/ 68622 h 96354"/>
                <a:gd name="connsiteX238" fmla="*/ 114 w 65038"/>
                <a:gd name="connsiteY238" fmla="*/ 75716 h 96354"/>
                <a:gd name="connsiteX239" fmla="*/ 114 w 65038"/>
                <a:gd name="connsiteY239" fmla="*/ 78631 h 96354"/>
                <a:gd name="connsiteX240" fmla="*/ 114 w 65038"/>
                <a:gd name="connsiteY240" fmla="*/ 90277 h 9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65038" h="96354">
                  <a:moveTo>
                    <a:pt x="235" y="90482"/>
                  </a:moveTo>
                  <a:lnTo>
                    <a:pt x="235" y="91193"/>
                  </a:lnTo>
                  <a:cubicBezTo>
                    <a:pt x="214" y="92142"/>
                    <a:pt x="429" y="93081"/>
                    <a:pt x="861" y="93927"/>
                  </a:cubicBezTo>
                  <a:cubicBezTo>
                    <a:pt x="1869" y="95951"/>
                    <a:pt x="3960" y="97206"/>
                    <a:pt x="6221" y="97142"/>
                  </a:cubicBezTo>
                  <a:lnTo>
                    <a:pt x="7859" y="97143"/>
                  </a:lnTo>
                  <a:lnTo>
                    <a:pt x="58011" y="96974"/>
                  </a:lnTo>
                  <a:lnTo>
                    <a:pt x="59637" y="96974"/>
                  </a:lnTo>
                  <a:cubicBezTo>
                    <a:pt x="62702" y="97198"/>
                    <a:pt x="65368" y="94895"/>
                    <a:pt x="65592" y="91830"/>
                  </a:cubicBezTo>
                  <a:cubicBezTo>
                    <a:pt x="65613" y="91538"/>
                    <a:pt x="65612" y="91244"/>
                    <a:pt x="65587" y="90952"/>
                  </a:cubicBezTo>
                  <a:lnTo>
                    <a:pt x="65587" y="90952"/>
                  </a:lnTo>
                  <a:lnTo>
                    <a:pt x="65514" y="68586"/>
                  </a:lnTo>
                  <a:cubicBezTo>
                    <a:pt x="65538" y="66207"/>
                    <a:pt x="64914" y="63867"/>
                    <a:pt x="63708" y="61817"/>
                  </a:cubicBezTo>
                  <a:lnTo>
                    <a:pt x="63527" y="61492"/>
                  </a:lnTo>
                  <a:cubicBezTo>
                    <a:pt x="63084" y="60726"/>
                    <a:pt x="62563" y="60008"/>
                    <a:pt x="61973" y="59348"/>
                  </a:cubicBezTo>
                  <a:lnTo>
                    <a:pt x="61973" y="59348"/>
                  </a:lnTo>
                  <a:cubicBezTo>
                    <a:pt x="61889" y="59239"/>
                    <a:pt x="61793" y="59143"/>
                    <a:pt x="61696" y="59035"/>
                  </a:cubicBezTo>
                  <a:lnTo>
                    <a:pt x="61492" y="58842"/>
                  </a:lnTo>
                  <a:cubicBezTo>
                    <a:pt x="61307" y="58649"/>
                    <a:pt x="61114" y="58456"/>
                    <a:pt x="60914" y="58264"/>
                  </a:cubicBezTo>
                  <a:lnTo>
                    <a:pt x="60576" y="57951"/>
                  </a:lnTo>
                  <a:cubicBezTo>
                    <a:pt x="60444" y="57830"/>
                    <a:pt x="60275" y="57710"/>
                    <a:pt x="60131" y="57589"/>
                  </a:cubicBezTo>
                  <a:cubicBezTo>
                    <a:pt x="59986" y="57469"/>
                    <a:pt x="59613" y="57144"/>
                    <a:pt x="59312" y="56915"/>
                  </a:cubicBezTo>
                  <a:cubicBezTo>
                    <a:pt x="59011" y="56686"/>
                    <a:pt x="58746" y="56517"/>
                    <a:pt x="58444" y="56325"/>
                  </a:cubicBezTo>
                  <a:lnTo>
                    <a:pt x="58035" y="56048"/>
                  </a:lnTo>
                  <a:lnTo>
                    <a:pt x="57637" y="55807"/>
                  </a:lnTo>
                  <a:lnTo>
                    <a:pt x="57469" y="55710"/>
                  </a:lnTo>
                  <a:cubicBezTo>
                    <a:pt x="57180" y="55542"/>
                    <a:pt x="56891" y="55373"/>
                    <a:pt x="56578" y="55217"/>
                  </a:cubicBezTo>
                  <a:lnTo>
                    <a:pt x="56168" y="54988"/>
                  </a:lnTo>
                  <a:lnTo>
                    <a:pt x="56168" y="54988"/>
                  </a:lnTo>
                  <a:cubicBezTo>
                    <a:pt x="55241" y="54518"/>
                    <a:pt x="54289" y="54085"/>
                    <a:pt x="53314" y="53699"/>
                  </a:cubicBezTo>
                  <a:lnTo>
                    <a:pt x="52940" y="53542"/>
                  </a:lnTo>
                  <a:lnTo>
                    <a:pt x="52073" y="53229"/>
                  </a:lnTo>
                  <a:lnTo>
                    <a:pt x="50869" y="52808"/>
                  </a:lnTo>
                  <a:cubicBezTo>
                    <a:pt x="49466" y="52335"/>
                    <a:pt x="48028" y="51972"/>
                    <a:pt x="46569" y="51724"/>
                  </a:cubicBezTo>
                  <a:cubicBezTo>
                    <a:pt x="47075" y="51435"/>
                    <a:pt x="47569" y="51133"/>
                    <a:pt x="48050" y="50821"/>
                  </a:cubicBezTo>
                  <a:lnTo>
                    <a:pt x="48520" y="50483"/>
                  </a:lnTo>
                  <a:lnTo>
                    <a:pt x="48604" y="50483"/>
                  </a:lnTo>
                  <a:lnTo>
                    <a:pt x="49291" y="49989"/>
                  </a:lnTo>
                  <a:lnTo>
                    <a:pt x="49459" y="49869"/>
                  </a:lnTo>
                  <a:lnTo>
                    <a:pt x="50001" y="49447"/>
                  </a:lnTo>
                  <a:cubicBezTo>
                    <a:pt x="50278" y="49231"/>
                    <a:pt x="50543" y="49026"/>
                    <a:pt x="50808" y="48797"/>
                  </a:cubicBezTo>
                  <a:lnTo>
                    <a:pt x="51362" y="48315"/>
                  </a:lnTo>
                  <a:lnTo>
                    <a:pt x="51652" y="48050"/>
                  </a:lnTo>
                  <a:lnTo>
                    <a:pt x="52085" y="47641"/>
                  </a:lnTo>
                  <a:lnTo>
                    <a:pt x="52627" y="47111"/>
                  </a:lnTo>
                  <a:lnTo>
                    <a:pt x="52952" y="46774"/>
                  </a:lnTo>
                  <a:lnTo>
                    <a:pt x="53290" y="46412"/>
                  </a:lnTo>
                  <a:lnTo>
                    <a:pt x="53807" y="45846"/>
                  </a:lnTo>
                  <a:lnTo>
                    <a:pt x="54434" y="45087"/>
                  </a:lnTo>
                  <a:cubicBezTo>
                    <a:pt x="54590" y="44895"/>
                    <a:pt x="54759" y="44702"/>
                    <a:pt x="54915" y="44497"/>
                  </a:cubicBezTo>
                  <a:cubicBezTo>
                    <a:pt x="55229" y="44088"/>
                    <a:pt x="55542" y="43654"/>
                    <a:pt x="55831" y="43221"/>
                  </a:cubicBezTo>
                  <a:cubicBezTo>
                    <a:pt x="56120" y="42787"/>
                    <a:pt x="56192" y="42667"/>
                    <a:pt x="56361" y="42390"/>
                  </a:cubicBezTo>
                  <a:lnTo>
                    <a:pt x="56445" y="42257"/>
                  </a:lnTo>
                  <a:lnTo>
                    <a:pt x="56770" y="41751"/>
                  </a:lnTo>
                  <a:cubicBezTo>
                    <a:pt x="56939" y="41474"/>
                    <a:pt x="57083" y="41185"/>
                    <a:pt x="57240" y="40896"/>
                  </a:cubicBezTo>
                  <a:lnTo>
                    <a:pt x="57481" y="40462"/>
                  </a:lnTo>
                  <a:lnTo>
                    <a:pt x="57589" y="40258"/>
                  </a:lnTo>
                  <a:cubicBezTo>
                    <a:pt x="57746" y="39957"/>
                    <a:pt x="57890" y="39643"/>
                    <a:pt x="58035" y="39342"/>
                  </a:cubicBezTo>
                  <a:lnTo>
                    <a:pt x="58035" y="39342"/>
                  </a:lnTo>
                  <a:cubicBezTo>
                    <a:pt x="58131" y="39149"/>
                    <a:pt x="58216" y="38957"/>
                    <a:pt x="58300" y="38752"/>
                  </a:cubicBezTo>
                  <a:cubicBezTo>
                    <a:pt x="58384" y="38547"/>
                    <a:pt x="58577" y="38114"/>
                    <a:pt x="58709" y="37789"/>
                  </a:cubicBezTo>
                  <a:cubicBezTo>
                    <a:pt x="58704" y="37741"/>
                    <a:pt x="58704" y="37692"/>
                    <a:pt x="58709" y="37644"/>
                  </a:cubicBezTo>
                  <a:lnTo>
                    <a:pt x="58842" y="37295"/>
                  </a:lnTo>
                  <a:lnTo>
                    <a:pt x="58842" y="37210"/>
                  </a:lnTo>
                  <a:lnTo>
                    <a:pt x="58842" y="37210"/>
                  </a:lnTo>
                  <a:cubicBezTo>
                    <a:pt x="58970" y="36865"/>
                    <a:pt x="59091" y="36516"/>
                    <a:pt x="59203" y="36162"/>
                  </a:cubicBezTo>
                  <a:lnTo>
                    <a:pt x="59203" y="36162"/>
                  </a:lnTo>
                  <a:cubicBezTo>
                    <a:pt x="59203" y="36018"/>
                    <a:pt x="59288" y="35861"/>
                    <a:pt x="59336" y="35717"/>
                  </a:cubicBezTo>
                  <a:lnTo>
                    <a:pt x="59336" y="35717"/>
                  </a:lnTo>
                  <a:cubicBezTo>
                    <a:pt x="59456" y="35332"/>
                    <a:pt x="59577" y="34958"/>
                    <a:pt x="59673" y="34513"/>
                  </a:cubicBezTo>
                  <a:cubicBezTo>
                    <a:pt x="59668" y="34481"/>
                    <a:pt x="59668" y="34448"/>
                    <a:pt x="59673" y="34416"/>
                  </a:cubicBezTo>
                  <a:lnTo>
                    <a:pt x="59673" y="34416"/>
                  </a:lnTo>
                  <a:cubicBezTo>
                    <a:pt x="59917" y="33399"/>
                    <a:pt x="60106" y="32370"/>
                    <a:pt x="60239" y="31333"/>
                  </a:cubicBezTo>
                  <a:lnTo>
                    <a:pt x="60239" y="31333"/>
                  </a:lnTo>
                  <a:lnTo>
                    <a:pt x="60239" y="30995"/>
                  </a:lnTo>
                  <a:lnTo>
                    <a:pt x="60239" y="30995"/>
                  </a:lnTo>
                  <a:lnTo>
                    <a:pt x="60239" y="30995"/>
                  </a:lnTo>
                  <a:cubicBezTo>
                    <a:pt x="60239" y="30381"/>
                    <a:pt x="60360" y="29791"/>
                    <a:pt x="60384" y="29141"/>
                  </a:cubicBezTo>
                  <a:cubicBezTo>
                    <a:pt x="60384" y="28695"/>
                    <a:pt x="60384" y="28249"/>
                    <a:pt x="60384" y="27792"/>
                  </a:cubicBezTo>
                  <a:cubicBezTo>
                    <a:pt x="60384" y="27599"/>
                    <a:pt x="60384" y="27418"/>
                    <a:pt x="60384" y="27226"/>
                  </a:cubicBezTo>
                  <a:cubicBezTo>
                    <a:pt x="60384" y="26347"/>
                    <a:pt x="60299" y="25479"/>
                    <a:pt x="60191" y="24612"/>
                  </a:cubicBezTo>
                  <a:lnTo>
                    <a:pt x="60191" y="24612"/>
                  </a:lnTo>
                  <a:cubicBezTo>
                    <a:pt x="60191" y="24323"/>
                    <a:pt x="60095" y="24046"/>
                    <a:pt x="60058" y="23769"/>
                  </a:cubicBezTo>
                  <a:cubicBezTo>
                    <a:pt x="59974" y="23203"/>
                    <a:pt x="59878" y="22625"/>
                    <a:pt x="59757" y="22071"/>
                  </a:cubicBezTo>
                  <a:cubicBezTo>
                    <a:pt x="59685" y="21746"/>
                    <a:pt x="59589" y="21420"/>
                    <a:pt x="59504" y="21095"/>
                  </a:cubicBezTo>
                  <a:cubicBezTo>
                    <a:pt x="59420" y="20770"/>
                    <a:pt x="59360" y="20529"/>
                    <a:pt x="59275" y="20252"/>
                  </a:cubicBezTo>
                  <a:cubicBezTo>
                    <a:pt x="59191" y="19975"/>
                    <a:pt x="59167" y="19818"/>
                    <a:pt x="59095" y="19614"/>
                  </a:cubicBezTo>
                  <a:cubicBezTo>
                    <a:pt x="59023" y="19409"/>
                    <a:pt x="58854" y="18927"/>
                    <a:pt x="58733" y="18590"/>
                  </a:cubicBezTo>
                  <a:cubicBezTo>
                    <a:pt x="58613" y="18253"/>
                    <a:pt x="58408" y="17675"/>
                    <a:pt x="58216" y="17229"/>
                  </a:cubicBezTo>
                  <a:cubicBezTo>
                    <a:pt x="58023" y="16783"/>
                    <a:pt x="57902" y="16566"/>
                    <a:pt x="57746" y="16229"/>
                  </a:cubicBezTo>
                  <a:cubicBezTo>
                    <a:pt x="57589" y="15892"/>
                    <a:pt x="57348" y="15374"/>
                    <a:pt x="57120" y="14965"/>
                  </a:cubicBezTo>
                  <a:cubicBezTo>
                    <a:pt x="56891" y="14555"/>
                    <a:pt x="56758" y="14314"/>
                    <a:pt x="56566" y="13989"/>
                  </a:cubicBezTo>
                  <a:cubicBezTo>
                    <a:pt x="56373" y="13664"/>
                    <a:pt x="56096" y="13182"/>
                    <a:pt x="55831" y="12785"/>
                  </a:cubicBezTo>
                  <a:cubicBezTo>
                    <a:pt x="55566" y="12387"/>
                    <a:pt x="55409" y="12170"/>
                    <a:pt x="55192" y="11857"/>
                  </a:cubicBezTo>
                  <a:lnTo>
                    <a:pt x="54711" y="11219"/>
                  </a:lnTo>
                  <a:lnTo>
                    <a:pt x="54361" y="10749"/>
                  </a:lnTo>
                  <a:cubicBezTo>
                    <a:pt x="54129" y="10460"/>
                    <a:pt x="53888" y="10171"/>
                    <a:pt x="53639" y="9882"/>
                  </a:cubicBezTo>
                  <a:cubicBezTo>
                    <a:pt x="53338" y="9533"/>
                    <a:pt x="53037" y="9196"/>
                    <a:pt x="52711" y="8858"/>
                  </a:cubicBezTo>
                  <a:cubicBezTo>
                    <a:pt x="52386" y="8521"/>
                    <a:pt x="52193" y="8316"/>
                    <a:pt x="51929" y="8051"/>
                  </a:cubicBezTo>
                  <a:lnTo>
                    <a:pt x="51230" y="7401"/>
                  </a:lnTo>
                  <a:lnTo>
                    <a:pt x="50917" y="7112"/>
                  </a:lnTo>
                  <a:lnTo>
                    <a:pt x="50062" y="6377"/>
                  </a:lnTo>
                  <a:lnTo>
                    <a:pt x="49965" y="6305"/>
                  </a:lnTo>
                  <a:cubicBezTo>
                    <a:pt x="49640" y="6040"/>
                    <a:pt x="49303" y="5787"/>
                    <a:pt x="48966" y="5534"/>
                  </a:cubicBezTo>
                  <a:lnTo>
                    <a:pt x="48966" y="5534"/>
                  </a:lnTo>
                  <a:cubicBezTo>
                    <a:pt x="48665" y="5305"/>
                    <a:pt x="48375" y="5088"/>
                    <a:pt x="48062" y="4872"/>
                  </a:cubicBezTo>
                  <a:lnTo>
                    <a:pt x="47677" y="4631"/>
                  </a:lnTo>
                  <a:cubicBezTo>
                    <a:pt x="47412" y="4462"/>
                    <a:pt x="47147" y="4281"/>
                    <a:pt x="46870" y="4125"/>
                  </a:cubicBezTo>
                  <a:lnTo>
                    <a:pt x="45931" y="3559"/>
                  </a:lnTo>
                  <a:cubicBezTo>
                    <a:pt x="45497" y="3318"/>
                    <a:pt x="45063" y="3113"/>
                    <a:pt x="44630" y="2896"/>
                  </a:cubicBezTo>
                  <a:cubicBezTo>
                    <a:pt x="44196" y="2679"/>
                    <a:pt x="43991" y="2571"/>
                    <a:pt x="43666" y="2427"/>
                  </a:cubicBezTo>
                  <a:lnTo>
                    <a:pt x="43461" y="2342"/>
                  </a:lnTo>
                  <a:lnTo>
                    <a:pt x="42257" y="1860"/>
                  </a:lnTo>
                  <a:cubicBezTo>
                    <a:pt x="41944" y="1740"/>
                    <a:pt x="41643" y="1620"/>
                    <a:pt x="41318" y="1511"/>
                  </a:cubicBezTo>
                  <a:lnTo>
                    <a:pt x="41318" y="1511"/>
                  </a:lnTo>
                  <a:cubicBezTo>
                    <a:pt x="40800" y="1331"/>
                    <a:pt x="40270" y="1186"/>
                    <a:pt x="39740" y="1054"/>
                  </a:cubicBezTo>
                  <a:lnTo>
                    <a:pt x="38921" y="813"/>
                  </a:lnTo>
                  <a:cubicBezTo>
                    <a:pt x="38246" y="656"/>
                    <a:pt x="37548" y="548"/>
                    <a:pt x="36861" y="439"/>
                  </a:cubicBezTo>
                  <a:lnTo>
                    <a:pt x="36391" y="343"/>
                  </a:lnTo>
                  <a:lnTo>
                    <a:pt x="36391" y="343"/>
                  </a:lnTo>
                  <a:cubicBezTo>
                    <a:pt x="35512" y="223"/>
                    <a:pt x="34621" y="150"/>
                    <a:pt x="33706" y="114"/>
                  </a:cubicBezTo>
                  <a:cubicBezTo>
                    <a:pt x="33296" y="114"/>
                    <a:pt x="32887" y="114"/>
                    <a:pt x="32501" y="114"/>
                  </a:cubicBezTo>
                  <a:cubicBezTo>
                    <a:pt x="32116" y="114"/>
                    <a:pt x="31682" y="114"/>
                    <a:pt x="31297" y="114"/>
                  </a:cubicBezTo>
                  <a:lnTo>
                    <a:pt x="31297" y="114"/>
                  </a:lnTo>
                  <a:cubicBezTo>
                    <a:pt x="30490" y="114"/>
                    <a:pt x="29683" y="235"/>
                    <a:pt x="28888" y="331"/>
                  </a:cubicBezTo>
                  <a:lnTo>
                    <a:pt x="28394" y="403"/>
                  </a:lnTo>
                  <a:cubicBezTo>
                    <a:pt x="28201" y="403"/>
                    <a:pt x="28021" y="476"/>
                    <a:pt x="27828" y="512"/>
                  </a:cubicBezTo>
                  <a:cubicBezTo>
                    <a:pt x="27274" y="608"/>
                    <a:pt x="26720" y="704"/>
                    <a:pt x="26178" y="825"/>
                  </a:cubicBezTo>
                  <a:lnTo>
                    <a:pt x="25672" y="957"/>
                  </a:lnTo>
                  <a:cubicBezTo>
                    <a:pt x="25022" y="1126"/>
                    <a:pt x="24383" y="1319"/>
                    <a:pt x="23757" y="1523"/>
                  </a:cubicBezTo>
                  <a:lnTo>
                    <a:pt x="23360" y="1656"/>
                  </a:lnTo>
                  <a:cubicBezTo>
                    <a:pt x="22781" y="1860"/>
                    <a:pt x="22227" y="2101"/>
                    <a:pt x="21661" y="2342"/>
                  </a:cubicBezTo>
                  <a:lnTo>
                    <a:pt x="21396" y="2451"/>
                  </a:lnTo>
                  <a:lnTo>
                    <a:pt x="20758" y="2740"/>
                  </a:lnTo>
                  <a:cubicBezTo>
                    <a:pt x="20132" y="3041"/>
                    <a:pt x="19554" y="3354"/>
                    <a:pt x="18903" y="3703"/>
                  </a:cubicBezTo>
                  <a:lnTo>
                    <a:pt x="18566" y="3896"/>
                  </a:lnTo>
                  <a:cubicBezTo>
                    <a:pt x="18048" y="4209"/>
                    <a:pt x="17542" y="4546"/>
                    <a:pt x="17048" y="4884"/>
                  </a:cubicBezTo>
                  <a:lnTo>
                    <a:pt x="16916" y="4956"/>
                  </a:lnTo>
                  <a:lnTo>
                    <a:pt x="16133" y="5522"/>
                  </a:lnTo>
                  <a:cubicBezTo>
                    <a:pt x="15760" y="5799"/>
                    <a:pt x="15398" y="6088"/>
                    <a:pt x="15037" y="6377"/>
                  </a:cubicBezTo>
                  <a:lnTo>
                    <a:pt x="14061" y="7220"/>
                  </a:lnTo>
                  <a:cubicBezTo>
                    <a:pt x="13736" y="7509"/>
                    <a:pt x="13423" y="7798"/>
                    <a:pt x="13122" y="8099"/>
                  </a:cubicBezTo>
                  <a:cubicBezTo>
                    <a:pt x="12821" y="8400"/>
                    <a:pt x="12508" y="8714"/>
                    <a:pt x="12219" y="9027"/>
                  </a:cubicBezTo>
                  <a:cubicBezTo>
                    <a:pt x="11930" y="9340"/>
                    <a:pt x="11640" y="9665"/>
                    <a:pt x="11363" y="9990"/>
                  </a:cubicBezTo>
                  <a:cubicBezTo>
                    <a:pt x="11086" y="10316"/>
                    <a:pt x="10809" y="10653"/>
                    <a:pt x="10544" y="10990"/>
                  </a:cubicBezTo>
                  <a:cubicBezTo>
                    <a:pt x="10279" y="11327"/>
                    <a:pt x="10075" y="11628"/>
                    <a:pt x="9834" y="11954"/>
                  </a:cubicBezTo>
                  <a:cubicBezTo>
                    <a:pt x="9593" y="12279"/>
                    <a:pt x="9533" y="12339"/>
                    <a:pt x="9400" y="12544"/>
                  </a:cubicBezTo>
                  <a:lnTo>
                    <a:pt x="9400" y="12544"/>
                  </a:lnTo>
                  <a:cubicBezTo>
                    <a:pt x="8433" y="13981"/>
                    <a:pt x="7602" y="15505"/>
                    <a:pt x="6919" y="17097"/>
                  </a:cubicBezTo>
                  <a:lnTo>
                    <a:pt x="6919" y="17097"/>
                  </a:lnTo>
                  <a:cubicBezTo>
                    <a:pt x="6654" y="17723"/>
                    <a:pt x="6425" y="18361"/>
                    <a:pt x="6196" y="19011"/>
                  </a:cubicBezTo>
                  <a:cubicBezTo>
                    <a:pt x="6088" y="19325"/>
                    <a:pt x="5992" y="19638"/>
                    <a:pt x="5895" y="19951"/>
                  </a:cubicBezTo>
                  <a:cubicBezTo>
                    <a:pt x="5799" y="20264"/>
                    <a:pt x="5618" y="20939"/>
                    <a:pt x="5498" y="21432"/>
                  </a:cubicBezTo>
                  <a:cubicBezTo>
                    <a:pt x="5414" y="21746"/>
                    <a:pt x="5341" y="22059"/>
                    <a:pt x="5269" y="22372"/>
                  </a:cubicBezTo>
                  <a:cubicBezTo>
                    <a:pt x="5161" y="22914"/>
                    <a:pt x="5076" y="23468"/>
                    <a:pt x="4992" y="24034"/>
                  </a:cubicBezTo>
                  <a:cubicBezTo>
                    <a:pt x="4992" y="24299"/>
                    <a:pt x="4908" y="24576"/>
                    <a:pt x="4872" y="24853"/>
                  </a:cubicBezTo>
                  <a:cubicBezTo>
                    <a:pt x="4787" y="25672"/>
                    <a:pt x="4727" y="26503"/>
                    <a:pt x="4715" y="27346"/>
                  </a:cubicBezTo>
                  <a:lnTo>
                    <a:pt x="4715" y="27346"/>
                  </a:lnTo>
                  <a:lnTo>
                    <a:pt x="4715" y="27346"/>
                  </a:lnTo>
                  <a:cubicBezTo>
                    <a:pt x="4715" y="27864"/>
                    <a:pt x="4715" y="28370"/>
                    <a:pt x="4715" y="28888"/>
                  </a:cubicBezTo>
                  <a:lnTo>
                    <a:pt x="4715" y="29105"/>
                  </a:lnTo>
                  <a:lnTo>
                    <a:pt x="4715" y="29623"/>
                  </a:lnTo>
                  <a:lnTo>
                    <a:pt x="4715" y="29623"/>
                  </a:lnTo>
                  <a:cubicBezTo>
                    <a:pt x="4715" y="30044"/>
                    <a:pt x="4787" y="30466"/>
                    <a:pt x="4823" y="30827"/>
                  </a:cubicBezTo>
                  <a:cubicBezTo>
                    <a:pt x="4823" y="30995"/>
                    <a:pt x="4823" y="31176"/>
                    <a:pt x="4884" y="31345"/>
                  </a:cubicBezTo>
                  <a:lnTo>
                    <a:pt x="4884" y="31345"/>
                  </a:lnTo>
                  <a:cubicBezTo>
                    <a:pt x="5028" y="32457"/>
                    <a:pt x="5241" y="33559"/>
                    <a:pt x="5522" y="34645"/>
                  </a:cubicBezTo>
                  <a:lnTo>
                    <a:pt x="5522" y="34645"/>
                  </a:lnTo>
                  <a:cubicBezTo>
                    <a:pt x="5522" y="34826"/>
                    <a:pt x="5618" y="34994"/>
                    <a:pt x="5666" y="35163"/>
                  </a:cubicBezTo>
                  <a:cubicBezTo>
                    <a:pt x="5715" y="35332"/>
                    <a:pt x="5666" y="35307"/>
                    <a:pt x="5666" y="35380"/>
                  </a:cubicBezTo>
                  <a:lnTo>
                    <a:pt x="5666" y="35380"/>
                  </a:lnTo>
                  <a:cubicBezTo>
                    <a:pt x="5751" y="35693"/>
                    <a:pt x="5847" y="36006"/>
                    <a:pt x="5944" y="36307"/>
                  </a:cubicBezTo>
                  <a:lnTo>
                    <a:pt x="6148" y="36885"/>
                  </a:lnTo>
                  <a:cubicBezTo>
                    <a:pt x="6281" y="37247"/>
                    <a:pt x="6413" y="37608"/>
                    <a:pt x="6558" y="37969"/>
                  </a:cubicBezTo>
                  <a:lnTo>
                    <a:pt x="6558" y="37969"/>
                  </a:lnTo>
                  <a:lnTo>
                    <a:pt x="6775" y="38499"/>
                  </a:lnTo>
                  <a:cubicBezTo>
                    <a:pt x="6967" y="38921"/>
                    <a:pt x="7160" y="39342"/>
                    <a:pt x="7365" y="39703"/>
                  </a:cubicBezTo>
                  <a:lnTo>
                    <a:pt x="7497" y="39992"/>
                  </a:lnTo>
                  <a:cubicBezTo>
                    <a:pt x="7654" y="40306"/>
                    <a:pt x="7835" y="40607"/>
                    <a:pt x="8003" y="40908"/>
                  </a:cubicBezTo>
                  <a:cubicBezTo>
                    <a:pt x="8172" y="41209"/>
                    <a:pt x="8208" y="41293"/>
                    <a:pt x="8316" y="41474"/>
                  </a:cubicBezTo>
                  <a:cubicBezTo>
                    <a:pt x="8425" y="41655"/>
                    <a:pt x="8473" y="41739"/>
                    <a:pt x="8557" y="41871"/>
                  </a:cubicBezTo>
                  <a:cubicBezTo>
                    <a:pt x="8641" y="42004"/>
                    <a:pt x="8702" y="42100"/>
                    <a:pt x="8774" y="42209"/>
                  </a:cubicBezTo>
                  <a:cubicBezTo>
                    <a:pt x="8846" y="42317"/>
                    <a:pt x="9063" y="42691"/>
                    <a:pt x="9220" y="42919"/>
                  </a:cubicBezTo>
                  <a:cubicBezTo>
                    <a:pt x="9376" y="43148"/>
                    <a:pt x="9436" y="43245"/>
                    <a:pt x="9557" y="43401"/>
                  </a:cubicBezTo>
                  <a:lnTo>
                    <a:pt x="9822" y="43762"/>
                  </a:lnTo>
                  <a:cubicBezTo>
                    <a:pt x="9954" y="43943"/>
                    <a:pt x="10087" y="44136"/>
                    <a:pt x="10231" y="44316"/>
                  </a:cubicBezTo>
                  <a:cubicBezTo>
                    <a:pt x="10376" y="44497"/>
                    <a:pt x="10460" y="44630"/>
                    <a:pt x="10593" y="44786"/>
                  </a:cubicBezTo>
                  <a:cubicBezTo>
                    <a:pt x="10725" y="44943"/>
                    <a:pt x="10761" y="44991"/>
                    <a:pt x="10834" y="45087"/>
                  </a:cubicBezTo>
                  <a:lnTo>
                    <a:pt x="11231" y="45557"/>
                  </a:lnTo>
                  <a:lnTo>
                    <a:pt x="11363" y="45702"/>
                  </a:lnTo>
                  <a:lnTo>
                    <a:pt x="11363" y="45702"/>
                  </a:lnTo>
                  <a:lnTo>
                    <a:pt x="11665" y="46051"/>
                  </a:lnTo>
                  <a:cubicBezTo>
                    <a:pt x="12038" y="46460"/>
                    <a:pt x="12423" y="46870"/>
                    <a:pt x="12869" y="47255"/>
                  </a:cubicBezTo>
                  <a:lnTo>
                    <a:pt x="13110" y="47484"/>
                  </a:lnTo>
                  <a:lnTo>
                    <a:pt x="13784" y="48099"/>
                  </a:lnTo>
                  <a:lnTo>
                    <a:pt x="14110" y="48400"/>
                  </a:lnTo>
                  <a:lnTo>
                    <a:pt x="14555" y="48773"/>
                  </a:lnTo>
                  <a:lnTo>
                    <a:pt x="15446" y="49484"/>
                  </a:lnTo>
                  <a:lnTo>
                    <a:pt x="15928" y="49845"/>
                  </a:lnTo>
                  <a:lnTo>
                    <a:pt x="16892" y="50519"/>
                  </a:lnTo>
                  <a:lnTo>
                    <a:pt x="17325" y="50821"/>
                  </a:lnTo>
                  <a:cubicBezTo>
                    <a:pt x="17807" y="51122"/>
                    <a:pt x="18289" y="51411"/>
                    <a:pt x="18783" y="51688"/>
                  </a:cubicBezTo>
                  <a:cubicBezTo>
                    <a:pt x="18341" y="51760"/>
                    <a:pt x="17871" y="51856"/>
                    <a:pt x="17374" y="51977"/>
                  </a:cubicBezTo>
                  <a:lnTo>
                    <a:pt x="17374" y="51977"/>
                  </a:lnTo>
                  <a:cubicBezTo>
                    <a:pt x="16904" y="52085"/>
                    <a:pt x="16410" y="52218"/>
                    <a:pt x="15904" y="52362"/>
                  </a:cubicBezTo>
                  <a:lnTo>
                    <a:pt x="15398" y="52519"/>
                  </a:lnTo>
                  <a:lnTo>
                    <a:pt x="14664" y="52747"/>
                  </a:lnTo>
                  <a:lnTo>
                    <a:pt x="14338" y="52856"/>
                  </a:lnTo>
                  <a:lnTo>
                    <a:pt x="13724" y="53073"/>
                  </a:lnTo>
                  <a:lnTo>
                    <a:pt x="13435" y="53181"/>
                  </a:lnTo>
                  <a:lnTo>
                    <a:pt x="13110" y="53301"/>
                  </a:lnTo>
                  <a:lnTo>
                    <a:pt x="12712" y="53446"/>
                  </a:lnTo>
                  <a:lnTo>
                    <a:pt x="12062" y="53711"/>
                  </a:lnTo>
                  <a:lnTo>
                    <a:pt x="11797" y="53820"/>
                  </a:lnTo>
                  <a:lnTo>
                    <a:pt x="11556" y="53928"/>
                  </a:lnTo>
                  <a:lnTo>
                    <a:pt x="11074" y="54133"/>
                  </a:lnTo>
                  <a:lnTo>
                    <a:pt x="10436" y="54422"/>
                  </a:lnTo>
                  <a:lnTo>
                    <a:pt x="9882" y="54699"/>
                  </a:lnTo>
                  <a:lnTo>
                    <a:pt x="9460" y="54903"/>
                  </a:lnTo>
                  <a:lnTo>
                    <a:pt x="8870" y="55205"/>
                  </a:lnTo>
                  <a:lnTo>
                    <a:pt x="8099" y="55650"/>
                  </a:lnTo>
                  <a:lnTo>
                    <a:pt x="7883" y="55783"/>
                  </a:lnTo>
                  <a:lnTo>
                    <a:pt x="7401" y="56060"/>
                  </a:lnTo>
                  <a:cubicBezTo>
                    <a:pt x="6979" y="56325"/>
                    <a:pt x="6582" y="56602"/>
                    <a:pt x="6196" y="56879"/>
                  </a:cubicBezTo>
                  <a:lnTo>
                    <a:pt x="6088" y="56951"/>
                  </a:lnTo>
                  <a:lnTo>
                    <a:pt x="6088" y="56951"/>
                  </a:lnTo>
                  <a:lnTo>
                    <a:pt x="6088" y="56951"/>
                  </a:lnTo>
                  <a:cubicBezTo>
                    <a:pt x="5691" y="57264"/>
                    <a:pt x="5329" y="57577"/>
                    <a:pt x="4968" y="57890"/>
                  </a:cubicBezTo>
                  <a:lnTo>
                    <a:pt x="4968" y="57890"/>
                  </a:lnTo>
                  <a:lnTo>
                    <a:pt x="4510" y="58312"/>
                  </a:lnTo>
                  <a:lnTo>
                    <a:pt x="4510" y="58384"/>
                  </a:lnTo>
                  <a:cubicBezTo>
                    <a:pt x="4452" y="58430"/>
                    <a:pt x="4400" y="58483"/>
                    <a:pt x="4354" y="58541"/>
                  </a:cubicBezTo>
                  <a:cubicBezTo>
                    <a:pt x="4280" y="58603"/>
                    <a:pt x="4211" y="58671"/>
                    <a:pt x="4149" y="58745"/>
                  </a:cubicBezTo>
                  <a:cubicBezTo>
                    <a:pt x="3773" y="59126"/>
                    <a:pt x="3419" y="59528"/>
                    <a:pt x="3089" y="59950"/>
                  </a:cubicBezTo>
                  <a:lnTo>
                    <a:pt x="3089" y="59950"/>
                  </a:lnTo>
                  <a:cubicBezTo>
                    <a:pt x="2498" y="60694"/>
                    <a:pt x="1993" y="61502"/>
                    <a:pt x="1584" y="62359"/>
                  </a:cubicBezTo>
                  <a:lnTo>
                    <a:pt x="1584" y="62359"/>
                  </a:lnTo>
                  <a:lnTo>
                    <a:pt x="1584" y="62431"/>
                  </a:lnTo>
                  <a:cubicBezTo>
                    <a:pt x="640" y="64360"/>
                    <a:pt x="138" y="66475"/>
                    <a:pt x="114" y="68622"/>
                  </a:cubicBezTo>
                  <a:lnTo>
                    <a:pt x="114" y="75716"/>
                  </a:lnTo>
                  <a:lnTo>
                    <a:pt x="114" y="78631"/>
                  </a:lnTo>
                  <a:lnTo>
                    <a:pt x="114" y="90277"/>
                  </a:lnTo>
                </a:path>
              </a:pathLst>
            </a:custGeom>
            <a:grpFill/>
            <a:ln w="1203" cap="flat">
              <a:noFill/>
              <a:prstDash val="solid"/>
              <a:miter/>
            </a:ln>
          </p:spPr>
          <p:txBody>
            <a:bodyPr rtlCol="0" anchor="ctr"/>
            <a:lstStyle/>
            <a:p>
              <a:endParaRPr lang="en-AU">
                <a:solidFill>
                  <a:schemeClr val="bg2">
                    <a:lumMod val="25000"/>
                  </a:schemeClr>
                </a:solidFill>
              </a:endParaRPr>
            </a:p>
          </p:txBody>
        </p:sp>
        <p:sp>
          <p:nvSpPr>
            <p:cNvPr id="20" name="Freeform: Shape 19">
              <a:extLst>
                <a:ext uri="{FF2B5EF4-FFF2-40B4-BE49-F238E27FC236}">
                  <a16:creationId xmlns:a16="http://schemas.microsoft.com/office/drawing/2014/main" id="{9DFC69DE-9DBB-4711-B0CA-15034854CF80}"/>
                </a:ext>
              </a:extLst>
            </p:cNvPr>
            <p:cNvSpPr/>
            <p:nvPr/>
          </p:nvSpPr>
          <p:spPr>
            <a:xfrm>
              <a:off x="5540646" y="5430123"/>
              <a:ext cx="326399" cy="255338"/>
            </a:xfrm>
            <a:custGeom>
              <a:avLst/>
              <a:gdLst>
                <a:gd name="connsiteX0" fmla="*/ 326766 w 326399"/>
                <a:gd name="connsiteY0" fmla="*/ 157196 h 255338"/>
                <a:gd name="connsiteX1" fmla="*/ 319540 w 326399"/>
                <a:gd name="connsiteY1" fmla="*/ 134492 h 255338"/>
                <a:gd name="connsiteX2" fmla="*/ 317697 w 326399"/>
                <a:gd name="connsiteY2" fmla="*/ 131180 h 255338"/>
                <a:gd name="connsiteX3" fmla="*/ 295054 w 326399"/>
                <a:gd name="connsiteY3" fmla="*/ 104682 h 255338"/>
                <a:gd name="connsiteX4" fmla="*/ 287514 w 326399"/>
                <a:gd name="connsiteY4" fmla="*/ 88073 h 255338"/>
                <a:gd name="connsiteX5" fmla="*/ 283563 w 326399"/>
                <a:gd name="connsiteY5" fmla="*/ 83713 h 255338"/>
                <a:gd name="connsiteX6" fmla="*/ 267099 w 326399"/>
                <a:gd name="connsiteY6" fmla="*/ 74162 h 255338"/>
                <a:gd name="connsiteX7" fmla="*/ 261438 w 326399"/>
                <a:gd name="connsiteY7" fmla="*/ 44823 h 255338"/>
                <a:gd name="connsiteX8" fmla="*/ 255235 w 326399"/>
                <a:gd name="connsiteY8" fmla="*/ 37596 h 255338"/>
                <a:gd name="connsiteX9" fmla="*/ 249514 w 326399"/>
                <a:gd name="connsiteY9" fmla="*/ 35536 h 255338"/>
                <a:gd name="connsiteX10" fmla="*/ 240035 w 326399"/>
                <a:gd name="connsiteY10" fmla="*/ 6751 h 255338"/>
                <a:gd name="connsiteX11" fmla="*/ 230882 w 326399"/>
                <a:gd name="connsiteY11" fmla="*/ 114 h 255338"/>
                <a:gd name="connsiteX12" fmla="*/ 230135 w 326399"/>
                <a:gd name="connsiteY12" fmla="*/ 114 h 255338"/>
                <a:gd name="connsiteX13" fmla="*/ 221367 w 326399"/>
                <a:gd name="connsiteY13" fmla="*/ 8148 h 255338"/>
                <a:gd name="connsiteX14" fmla="*/ 217754 w 326399"/>
                <a:gd name="connsiteY14" fmla="*/ 30044 h 255338"/>
                <a:gd name="connsiteX15" fmla="*/ 217621 w 326399"/>
                <a:gd name="connsiteY15" fmla="*/ 31634 h 255338"/>
                <a:gd name="connsiteX16" fmla="*/ 217621 w 326399"/>
                <a:gd name="connsiteY16" fmla="*/ 52362 h 255338"/>
                <a:gd name="connsiteX17" fmla="*/ 213743 w 326399"/>
                <a:gd name="connsiteY17" fmla="*/ 61395 h 255338"/>
                <a:gd name="connsiteX18" fmla="*/ 212611 w 326399"/>
                <a:gd name="connsiteY18" fmla="*/ 61937 h 255338"/>
                <a:gd name="connsiteX19" fmla="*/ 186932 w 326399"/>
                <a:gd name="connsiteY19" fmla="*/ 45003 h 255338"/>
                <a:gd name="connsiteX20" fmla="*/ 193653 w 326399"/>
                <a:gd name="connsiteY20" fmla="*/ 34344 h 255338"/>
                <a:gd name="connsiteX21" fmla="*/ 194412 w 326399"/>
                <a:gd name="connsiteY21" fmla="*/ 25528 h 255338"/>
                <a:gd name="connsiteX22" fmla="*/ 191581 w 326399"/>
                <a:gd name="connsiteY22" fmla="*/ 18626 h 255338"/>
                <a:gd name="connsiteX23" fmla="*/ 184921 w 326399"/>
                <a:gd name="connsiteY23" fmla="*/ 12929 h 255338"/>
                <a:gd name="connsiteX24" fmla="*/ 159785 w 326399"/>
                <a:gd name="connsiteY24" fmla="*/ 6847 h 255338"/>
                <a:gd name="connsiteX25" fmla="*/ 157508 w 326399"/>
                <a:gd name="connsiteY25" fmla="*/ 6570 h 255338"/>
                <a:gd name="connsiteX26" fmla="*/ 148162 w 326399"/>
                <a:gd name="connsiteY26" fmla="*/ 13881 h 255338"/>
                <a:gd name="connsiteX27" fmla="*/ 147957 w 326399"/>
                <a:gd name="connsiteY27" fmla="*/ 14688 h 255338"/>
                <a:gd name="connsiteX28" fmla="*/ 144139 w 326399"/>
                <a:gd name="connsiteY28" fmla="*/ 14688 h 255338"/>
                <a:gd name="connsiteX29" fmla="*/ 135551 w 326399"/>
                <a:gd name="connsiteY29" fmla="*/ 19927 h 255338"/>
                <a:gd name="connsiteX30" fmla="*/ 127446 w 326399"/>
                <a:gd name="connsiteY30" fmla="*/ 35741 h 255338"/>
                <a:gd name="connsiteX31" fmla="*/ 126410 w 326399"/>
                <a:gd name="connsiteY31" fmla="*/ 39354 h 255338"/>
                <a:gd name="connsiteX32" fmla="*/ 126277 w 326399"/>
                <a:gd name="connsiteY32" fmla="*/ 39354 h 255338"/>
                <a:gd name="connsiteX33" fmla="*/ 118870 w 326399"/>
                <a:gd name="connsiteY33" fmla="*/ 32839 h 255338"/>
                <a:gd name="connsiteX34" fmla="*/ 112499 w 326399"/>
                <a:gd name="connsiteY34" fmla="*/ 30430 h 255338"/>
                <a:gd name="connsiteX35" fmla="*/ 108103 w 326399"/>
                <a:gd name="connsiteY35" fmla="*/ 31489 h 255338"/>
                <a:gd name="connsiteX36" fmla="*/ 91482 w 326399"/>
                <a:gd name="connsiteY36" fmla="*/ 40005 h 255338"/>
                <a:gd name="connsiteX37" fmla="*/ 87001 w 326399"/>
                <a:gd name="connsiteY37" fmla="*/ 44823 h 255338"/>
                <a:gd name="connsiteX38" fmla="*/ 82750 w 326399"/>
                <a:gd name="connsiteY38" fmla="*/ 54795 h 255338"/>
                <a:gd name="connsiteX39" fmla="*/ 82087 w 326399"/>
                <a:gd name="connsiteY39" fmla="*/ 54795 h 255338"/>
                <a:gd name="connsiteX40" fmla="*/ 75595 w 326399"/>
                <a:gd name="connsiteY40" fmla="*/ 57301 h 255338"/>
                <a:gd name="connsiteX41" fmla="*/ 71139 w 326399"/>
                <a:gd name="connsiteY41" fmla="*/ 61359 h 255338"/>
                <a:gd name="connsiteX42" fmla="*/ 67983 w 326399"/>
                <a:gd name="connsiteY42" fmla="*/ 68489 h 255338"/>
                <a:gd name="connsiteX43" fmla="*/ 67983 w 326399"/>
                <a:gd name="connsiteY43" fmla="*/ 72031 h 255338"/>
                <a:gd name="connsiteX44" fmla="*/ 61250 w 326399"/>
                <a:gd name="connsiteY44" fmla="*/ 80522 h 255338"/>
                <a:gd name="connsiteX45" fmla="*/ 48688 w 326399"/>
                <a:gd name="connsiteY45" fmla="*/ 84978 h 255338"/>
                <a:gd name="connsiteX46" fmla="*/ 31549 w 326399"/>
                <a:gd name="connsiteY46" fmla="*/ 86893 h 255338"/>
                <a:gd name="connsiteX47" fmla="*/ 25720 w 326399"/>
                <a:gd name="connsiteY47" fmla="*/ 89724 h 255338"/>
                <a:gd name="connsiteX48" fmla="*/ 8015 w 326399"/>
                <a:gd name="connsiteY48" fmla="*/ 107790 h 255338"/>
                <a:gd name="connsiteX49" fmla="*/ 5763 w 326399"/>
                <a:gd name="connsiteY49" fmla="*/ 111464 h 255338"/>
                <a:gd name="connsiteX50" fmla="*/ 620 w 326399"/>
                <a:gd name="connsiteY50" fmla="*/ 126736 h 255338"/>
                <a:gd name="connsiteX51" fmla="*/ 2920 w 326399"/>
                <a:gd name="connsiteY51" fmla="*/ 136612 h 255338"/>
                <a:gd name="connsiteX52" fmla="*/ 5991 w 326399"/>
                <a:gd name="connsiteY52" fmla="*/ 139707 h 255338"/>
                <a:gd name="connsiteX53" fmla="*/ 5281 w 326399"/>
                <a:gd name="connsiteY53" fmla="*/ 148427 h 255338"/>
                <a:gd name="connsiteX54" fmla="*/ 5823 w 326399"/>
                <a:gd name="connsiteY54" fmla="*/ 152510 h 255338"/>
                <a:gd name="connsiteX55" fmla="*/ 17723 w 326399"/>
                <a:gd name="connsiteY55" fmla="*/ 185247 h 255338"/>
                <a:gd name="connsiteX56" fmla="*/ 17409 w 326399"/>
                <a:gd name="connsiteY56" fmla="*/ 197447 h 255338"/>
                <a:gd name="connsiteX57" fmla="*/ 16879 w 326399"/>
                <a:gd name="connsiteY57" fmla="*/ 197917 h 255338"/>
                <a:gd name="connsiteX58" fmla="*/ 13664 w 326399"/>
                <a:gd name="connsiteY58" fmla="*/ 204602 h 255338"/>
                <a:gd name="connsiteX59" fmla="*/ 16073 w 326399"/>
                <a:gd name="connsiteY59" fmla="*/ 211600 h 255338"/>
                <a:gd name="connsiteX60" fmla="*/ 19324 w 326399"/>
                <a:gd name="connsiteY60" fmla="*/ 215213 h 255338"/>
                <a:gd name="connsiteX61" fmla="*/ 24431 w 326399"/>
                <a:gd name="connsiteY61" fmla="*/ 218163 h 255338"/>
                <a:gd name="connsiteX62" fmla="*/ 43497 w 326399"/>
                <a:gd name="connsiteY62" fmla="*/ 222283 h 255338"/>
                <a:gd name="connsiteX63" fmla="*/ 45533 w 326399"/>
                <a:gd name="connsiteY63" fmla="*/ 222499 h 255338"/>
                <a:gd name="connsiteX64" fmla="*/ 51555 w 326399"/>
                <a:gd name="connsiteY64" fmla="*/ 220416 h 255338"/>
                <a:gd name="connsiteX65" fmla="*/ 62130 w 326399"/>
                <a:gd name="connsiteY65" fmla="*/ 211985 h 255338"/>
                <a:gd name="connsiteX66" fmla="*/ 77787 w 326399"/>
                <a:gd name="connsiteY66" fmla="*/ 212322 h 255338"/>
                <a:gd name="connsiteX67" fmla="*/ 77787 w 326399"/>
                <a:gd name="connsiteY67" fmla="*/ 202590 h 255338"/>
                <a:gd name="connsiteX68" fmla="*/ 59299 w 326399"/>
                <a:gd name="connsiteY68" fmla="*/ 201880 h 255338"/>
                <a:gd name="connsiteX69" fmla="*/ 45509 w 326399"/>
                <a:gd name="connsiteY69" fmla="*/ 212828 h 255338"/>
                <a:gd name="connsiteX70" fmla="*/ 26455 w 326399"/>
                <a:gd name="connsiteY70" fmla="*/ 208709 h 255338"/>
                <a:gd name="connsiteX71" fmla="*/ 23203 w 326399"/>
                <a:gd name="connsiteY71" fmla="*/ 205096 h 255338"/>
                <a:gd name="connsiteX72" fmla="*/ 26816 w 326399"/>
                <a:gd name="connsiteY72" fmla="*/ 201844 h 255338"/>
                <a:gd name="connsiteX73" fmla="*/ 27298 w 326399"/>
                <a:gd name="connsiteY73" fmla="*/ 183633 h 255338"/>
                <a:gd name="connsiteX74" fmla="*/ 14820 w 326399"/>
                <a:gd name="connsiteY74" fmla="*/ 149306 h 255338"/>
                <a:gd name="connsiteX75" fmla="*/ 15892 w 326399"/>
                <a:gd name="connsiteY75" fmla="*/ 136142 h 255338"/>
                <a:gd name="connsiteX76" fmla="*/ 9689 w 326399"/>
                <a:gd name="connsiteY76" fmla="*/ 129891 h 255338"/>
                <a:gd name="connsiteX77" fmla="*/ 14832 w 326399"/>
                <a:gd name="connsiteY77" fmla="*/ 114619 h 255338"/>
                <a:gd name="connsiteX78" fmla="*/ 32549 w 326399"/>
                <a:gd name="connsiteY78" fmla="*/ 96553 h 255338"/>
                <a:gd name="connsiteX79" fmla="*/ 50796 w 326399"/>
                <a:gd name="connsiteY79" fmla="*/ 94517 h 255338"/>
                <a:gd name="connsiteX80" fmla="*/ 67008 w 326399"/>
                <a:gd name="connsiteY80" fmla="*/ 88748 h 255338"/>
                <a:gd name="connsiteX81" fmla="*/ 77558 w 326399"/>
                <a:gd name="connsiteY81" fmla="*/ 75499 h 255338"/>
                <a:gd name="connsiteX82" fmla="*/ 77558 w 326399"/>
                <a:gd name="connsiteY82" fmla="*/ 68598 h 255338"/>
                <a:gd name="connsiteX83" fmla="*/ 82015 w 326399"/>
                <a:gd name="connsiteY83" fmla="*/ 64551 h 255338"/>
                <a:gd name="connsiteX84" fmla="*/ 86483 w 326399"/>
                <a:gd name="connsiteY84" fmla="*/ 70573 h 255338"/>
                <a:gd name="connsiteX85" fmla="*/ 95805 w 326399"/>
                <a:gd name="connsiteY85" fmla="*/ 48677 h 255338"/>
                <a:gd name="connsiteX86" fmla="*/ 112426 w 326399"/>
                <a:gd name="connsiteY86" fmla="*/ 40161 h 255338"/>
                <a:gd name="connsiteX87" fmla="*/ 122568 w 326399"/>
                <a:gd name="connsiteY87" fmla="*/ 49074 h 255338"/>
                <a:gd name="connsiteX88" fmla="*/ 135949 w 326399"/>
                <a:gd name="connsiteY88" fmla="*/ 49074 h 255338"/>
                <a:gd name="connsiteX89" fmla="*/ 135949 w 326399"/>
                <a:gd name="connsiteY89" fmla="*/ 40161 h 255338"/>
                <a:gd name="connsiteX90" fmla="*/ 144067 w 326399"/>
                <a:gd name="connsiteY90" fmla="*/ 24335 h 255338"/>
                <a:gd name="connsiteX91" fmla="*/ 155412 w 326399"/>
                <a:gd name="connsiteY91" fmla="*/ 24335 h 255338"/>
                <a:gd name="connsiteX92" fmla="*/ 157448 w 326399"/>
                <a:gd name="connsiteY92" fmla="*/ 16229 h 255338"/>
                <a:gd name="connsiteX93" fmla="*/ 182584 w 326399"/>
                <a:gd name="connsiteY93" fmla="*/ 22312 h 255338"/>
                <a:gd name="connsiteX94" fmla="*/ 185427 w 326399"/>
                <a:gd name="connsiteY94" fmla="*/ 29213 h 255338"/>
                <a:gd name="connsiteX95" fmla="*/ 173660 w 326399"/>
                <a:gd name="connsiteY95" fmla="*/ 47858 h 255338"/>
                <a:gd name="connsiteX96" fmla="*/ 211780 w 326399"/>
                <a:gd name="connsiteY96" fmla="*/ 73006 h 255338"/>
                <a:gd name="connsiteX97" fmla="*/ 221114 w 326399"/>
                <a:gd name="connsiteY97" fmla="*/ 68538 h 255338"/>
                <a:gd name="connsiteX98" fmla="*/ 227196 w 326399"/>
                <a:gd name="connsiteY98" fmla="*/ 54349 h 255338"/>
                <a:gd name="connsiteX99" fmla="*/ 227196 w 326399"/>
                <a:gd name="connsiteY99" fmla="*/ 31646 h 255338"/>
                <a:gd name="connsiteX100" fmla="*/ 230810 w 326399"/>
                <a:gd name="connsiteY100" fmla="*/ 9738 h 255338"/>
                <a:gd name="connsiteX101" fmla="*/ 241758 w 326399"/>
                <a:gd name="connsiteY101" fmla="*/ 42992 h 255338"/>
                <a:gd name="connsiteX102" fmla="*/ 251887 w 326399"/>
                <a:gd name="connsiteY102" fmla="*/ 46605 h 255338"/>
                <a:gd name="connsiteX103" fmla="*/ 258379 w 326399"/>
                <a:gd name="connsiteY103" fmla="*/ 80269 h 255338"/>
                <a:gd name="connsiteX104" fmla="*/ 278661 w 326399"/>
                <a:gd name="connsiteY104" fmla="*/ 92024 h 255338"/>
                <a:gd name="connsiteX105" fmla="*/ 286767 w 326399"/>
                <a:gd name="connsiteY105" fmla="*/ 109874 h 255338"/>
                <a:gd name="connsiteX106" fmla="*/ 310290 w 326399"/>
                <a:gd name="connsiteY106" fmla="*/ 137443 h 255338"/>
                <a:gd name="connsiteX107" fmla="*/ 317588 w 326399"/>
                <a:gd name="connsiteY107" fmla="*/ 160158 h 255338"/>
                <a:gd name="connsiteX108" fmla="*/ 307038 w 326399"/>
                <a:gd name="connsiteY108" fmla="*/ 194208 h 255338"/>
                <a:gd name="connsiteX109" fmla="*/ 294475 w 326399"/>
                <a:gd name="connsiteY109" fmla="*/ 213683 h 255338"/>
                <a:gd name="connsiteX110" fmla="*/ 285141 w 326399"/>
                <a:gd name="connsiteY110" fmla="*/ 235579 h 255338"/>
                <a:gd name="connsiteX111" fmla="*/ 275819 w 326399"/>
                <a:gd name="connsiteY111" fmla="*/ 235579 h 255338"/>
                <a:gd name="connsiteX112" fmla="*/ 259126 w 326399"/>
                <a:gd name="connsiteY112" fmla="*/ 245661 h 255338"/>
                <a:gd name="connsiteX113" fmla="*/ 246768 w 326399"/>
                <a:gd name="connsiteY113" fmla="*/ 242866 h 255338"/>
                <a:gd name="connsiteX114" fmla="*/ 232423 w 326399"/>
                <a:gd name="connsiteY114" fmla="*/ 243685 h 255338"/>
                <a:gd name="connsiteX115" fmla="*/ 218645 w 326399"/>
                <a:gd name="connsiteY115" fmla="*/ 236796 h 255338"/>
                <a:gd name="connsiteX116" fmla="*/ 203915 w 326399"/>
                <a:gd name="connsiteY116" fmla="*/ 217224 h 255338"/>
                <a:gd name="connsiteX117" fmla="*/ 197579 w 326399"/>
                <a:gd name="connsiteY117" fmla="*/ 215550 h 255338"/>
                <a:gd name="connsiteX118" fmla="*/ 200855 w 326399"/>
                <a:gd name="connsiteY118" fmla="*/ 201518 h 255338"/>
                <a:gd name="connsiteX119" fmla="*/ 196399 w 326399"/>
                <a:gd name="connsiteY119" fmla="*/ 188535 h 255338"/>
                <a:gd name="connsiteX120" fmla="*/ 186667 w 326399"/>
                <a:gd name="connsiteY120" fmla="*/ 208745 h 255338"/>
                <a:gd name="connsiteX121" fmla="*/ 182199 w 326399"/>
                <a:gd name="connsiteY121" fmla="*/ 212057 h 255338"/>
                <a:gd name="connsiteX122" fmla="*/ 181103 w 326399"/>
                <a:gd name="connsiteY122" fmla="*/ 209383 h 255338"/>
                <a:gd name="connsiteX123" fmla="*/ 170673 w 326399"/>
                <a:gd name="connsiteY123" fmla="*/ 209383 h 255338"/>
                <a:gd name="connsiteX124" fmla="*/ 173286 w 326399"/>
                <a:gd name="connsiteY124" fmla="*/ 215718 h 255338"/>
                <a:gd name="connsiteX125" fmla="*/ 179621 w 326399"/>
                <a:gd name="connsiteY125" fmla="*/ 221355 h 255338"/>
                <a:gd name="connsiteX126" fmla="*/ 182199 w 326399"/>
                <a:gd name="connsiteY126" fmla="*/ 221704 h 255338"/>
                <a:gd name="connsiteX127" fmla="*/ 187956 w 326399"/>
                <a:gd name="connsiteY127" fmla="*/ 219801 h 255338"/>
                <a:gd name="connsiteX128" fmla="*/ 188679 w 326399"/>
                <a:gd name="connsiteY128" fmla="*/ 219260 h 255338"/>
                <a:gd name="connsiteX129" fmla="*/ 195110 w 326399"/>
                <a:gd name="connsiteY129" fmla="*/ 224872 h 255338"/>
                <a:gd name="connsiteX130" fmla="*/ 198230 w 326399"/>
                <a:gd name="connsiteY130" fmla="*/ 225703 h 255338"/>
                <a:gd name="connsiteX131" fmla="*/ 211009 w 326399"/>
                <a:gd name="connsiteY131" fmla="*/ 242565 h 255338"/>
                <a:gd name="connsiteX132" fmla="*/ 214381 w 326399"/>
                <a:gd name="connsiteY132" fmla="*/ 245371 h 255338"/>
                <a:gd name="connsiteX133" fmla="*/ 228172 w 326399"/>
                <a:gd name="connsiteY133" fmla="*/ 252273 h 255338"/>
                <a:gd name="connsiteX134" fmla="*/ 232484 w 326399"/>
                <a:gd name="connsiteY134" fmla="*/ 253285 h 255338"/>
                <a:gd name="connsiteX135" fmla="*/ 233038 w 326399"/>
                <a:gd name="connsiteY135" fmla="*/ 253285 h 255338"/>
                <a:gd name="connsiteX136" fmla="*/ 246021 w 326399"/>
                <a:gd name="connsiteY136" fmla="*/ 252538 h 255338"/>
                <a:gd name="connsiteX137" fmla="*/ 257054 w 326399"/>
                <a:gd name="connsiteY137" fmla="*/ 255031 h 255338"/>
                <a:gd name="connsiteX138" fmla="*/ 259186 w 326399"/>
                <a:gd name="connsiteY138" fmla="*/ 255272 h 255338"/>
                <a:gd name="connsiteX139" fmla="*/ 264160 w 326399"/>
                <a:gd name="connsiteY139" fmla="*/ 253875 h 255338"/>
                <a:gd name="connsiteX140" fmla="*/ 278613 w 326399"/>
                <a:gd name="connsiteY140" fmla="*/ 245191 h 255338"/>
                <a:gd name="connsiteX141" fmla="*/ 285250 w 326399"/>
                <a:gd name="connsiteY141" fmla="*/ 245191 h 255338"/>
                <a:gd name="connsiteX142" fmla="*/ 294126 w 326399"/>
                <a:gd name="connsiteY142" fmla="*/ 239325 h 255338"/>
                <a:gd name="connsiteX143" fmla="*/ 303135 w 326399"/>
                <a:gd name="connsiteY143" fmla="*/ 218188 h 255338"/>
                <a:gd name="connsiteX144" fmla="*/ 315252 w 326399"/>
                <a:gd name="connsiteY144" fmla="*/ 199399 h 255338"/>
                <a:gd name="connsiteX145" fmla="*/ 316360 w 326399"/>
                <a:gd name="connsiteY145" fmla="*/ 196990 h 255338"/>
                <a:gd name="connsiteX146" fmla="*/ 326911 w 326399"/>
                <a:gd name="connsiteY146" fmla="*/ 162929 h 255338"/>
                <a:gd name="connsiteX147" fmla="*/ 326766 w 326399"/>
                <a:gd name="connsiteY147" fmla="*/ 157196 h 2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26399" h="255338">
                  <a:moveTo>
                    <a:pt x="326766" y="157196"/>
                  </a:moveTo>
                  <a:lnTo>
                    <a:pt x="319540" y="134492"/>
                  </a:lnTo>
                  <a:cubicBezTo>
                    <a:pt x="319153" y="133276"/>
                    <a:pt x="318526" y="132150"/>
                    <a:pt x="317697" y="131180"/>
                  </a:cubicBezTo>
                  <a:lnTo>
                    <a:pt x="295054" y="104682"/>
                  </a:lnTo>
                  <a:lnTo>
                    <a:pt x="287514" y="88073"/>
                  </a:lnTo>
                  <a:cubicBezTo>
                    <a:pt x="286684" y="86244"/>
                    <a:pt x="285303" y="84719"/>
                    <a:pt x="283563" y="83713"/>
                  </a:cubicBezTo>
                  <a:lnTo>
                    <a:pt x="267099" y="74162"/>
                  </a:lnTo>
                  <a:lnTo>
                    <a:pt x="261438" y="44823"/>
                  </a:lnTo>
                  <a:cubicBezTo>
                    <a:pt x="260789" y="41489"/>
                    <a:pt x="258432" y="38743"/>
                    <a:pt x="255235" y="37596"/>
                  </a:cubicBezTo>
                  <a:lnTo>
                    <a:pt x="249514" y="35536"/>
                  </a:lnTo>
                  <a:lnTo>
                    <a:pt x="240035" y="6751"/>
                  </a:lnTo>
                  <a:cubicBezTo>
                    <a:pt x="238739" y="2793"/>
                    <a:pt x="235047" y="116"/>
                    <a:pt x="230882" y="114"/>
                  </a:cubicBezTo>
                  <a:lnTo>
                    <a:pt x="230135" y="114"/>
                  </a:lnTo>
                  <a:cubicBezTo>
                    <a:pt x="225711" y="454"/>
                    <a:pt x="222091" y="3770"/>
                    <a:pt x="221367" y="8148"/>
                  </a:cubicBezTo>
                  <a:lnTo>
                    <a:pt x="217754" y="30044"/>
                  </a:lnTo>
                  <a:cubicBezTo>
                    <a:pt x="217661" y="30569"/>
                    <a:pt x="217616" y="31101"/>
                    <a:pt x="217621" y="31634"/>
                  </a:cubicBezTo>
                  <a:lnTo>
                    <a:pt x="217621" y="52362"/>
                  </a:lnTo>
                  <a:lnTo>
                    <a:pt x="213743" y="61395"/>
                  </a:lnTo>
                  <a:lnTo>
                    <a:pt x="212611" y="61937"/>
                  </a:lnTo>
                  <a:lnTo>
                    <a:pt x="186932" y="45003"/>
                  </a:lnTo>
                  <a:lnTo>
                    <a:pt x="193653" y="34344"/>
                  </a:lnTo>
                  <a:cubicBezTo>
                    <a:pt x="195320" y="31702"/>
                    <a:pt x="195603" y="28416"/>
                    <a:pt x="194412" y="25528"/>
                  </a:cubicBezTo>
                  <a:lnTo>
                    <a:pt x="191581" y="18626"/>
                  </a:lnTo>
                  <a:cubicBezTo>
                    <a:pt x="190403" y="15769"/>
                    <a:pt x="187926" y="13650"/>
                    <a:pt x="184921" y="12929"/>
                  </a:cubicBezTo>
                  <a:lnTo>
                    <a:pt x="159785" y="6847"/>
                  </a:lnTo>
                  <a:cubicBezTo>
                    <a:pt x="159040" y="6661"/>
                    <a:pt x="158275" y="6568"/>
                    <a:pt x="157508" y="6570"/>
                  </a:cubicBezTo>
                  <a:cubicBezTo>
                    <a:pt x="153084" y="6572"/>
                    <a:pt x="149229" y="9587"/>
                    <a:pt x="148162" y="13881"/>
                  </a:cubicBezTo>
                  <a:lnTo>
                    <a:pt x="147957" y="14688"/>
                  </a:lnTo>
                  <a:lnTo>
                    <a:pt x="144139" y="14688"/>
                  </a:lnTo>
                  <a:cubicBezTo>
                    <a:pt x="140520" y="14683"/>
                    <a:pt x="137203" y="16706"/>
                    <a:pt x="135551" y="19927"/>
                  </a:cubicBezTo>
                  <a:lnTo>
                    <a:pt x="127446" y="35741"/>
                  </a:lnTo>
                  <a:cubicBezTo>
                    <a:pt x="126867" y="36866"/>
                    <a:pt x="126515" y="38094"/>
                    <a:pt x="126410" y="39354"/>
                  </a:cubicBezTo>
                  <a:lnTo>
                    <a:pt x="126277" y="39354"/>
                  </a:lnTo>
                  <a:lnTo>
                    <a:pt x="118870" y="32839"/>
                  </a:lnTo>
                  <a:cubicBezTo>
                    <a:pt x="117111" y="31287"/>
                    <a:pt x="114845" y="30430"/>
                    <a:pt x="112499" y="30430"/>
                  </a:cubicBezTo>
                  <a:cubicBezTo>
                    <a:pt x="110970" y="30429"/>
                    <a:pt x="109463" y="30793"/>
                    <a:pt x="108103" y="31489"/>
                  </a:cubicBezTo>
                  <a:lnTo>
                    <a:pt x="91482" y="40005"/>
                  </a:lnTo>
                  <a:cubicBezTo>
                    <a:pt x="89469" y="41035"/>
                    <a:pt x="87883" y="42741"/>
                    <a:pt x="87001" y="44823"/>
                  </a:cubicBezTo>
                  <a:lnTo>
                    <a:pt x="82750" y="54795"/>
                  </a:lnTo>
                  <a:cubicBezTo>
                    <a:pt x="82529" y="54783"/>
                    <a:pt x="82308" y="54783"/>
                    <a:pt x="82087" y="54795"/>
                  </a:cubicBezTo>
                  <a:cubicBezTo>
                    <a:pt x="79687" y="54793"/>
                    <a:pt x="77372" y="55686"/>
                    <a:pt x="75595" y="57301"/>
                  </a:cubicBezTo>
                  <a:lnTo>
                    <a:pt x="71139" y="61359"/>
                  </a:lnTo>
                  <a:cubicBezTo>
                    <a:pt x="69129" y="63185"/>
                    <a:pt x="67984" y="65774"/>
                    <a:pt x="67983" y="68489"/>
                  </a:cubicBezTo>
                  <a:lnTo>
                    <a:pt x="67983" y="72031"/>
                  </a:lnTo>
                  <a:lnTo>
                    <a:pt x="61250" y="80522"/>
                  </a:lnTo>
                  <a:lnTo>
                    <a:pt x="48688" y="84978"/>
                  </a:lnTo>
                  <a:lnTo>
                    <a:pt x="31549" y="86893"/>
                  </a:lnTo>
                  <a:cubicBezTo>
                    <a:pt x="29338" y="87135"/>
                    <a:pt x="27278" y="88135"/>
                    <a:pt x="25720" y="89724"/>
                  </a:cubicBezTo>
                  <a:lnTo>
                    <a:pt x="8015" y="107790"/>
                  </a:lnTo>
                  <a:cubicBezTo>
                    <a:pt x="6991" y="108824"/>
                    <a:pt x="6220" y="110081"/>
                    <a:pt x="5763" y="111464"/>
                  </a:cubicBezTo>
                  <a:lnTo>
                    <a:pt x="620" y="126736"/>
                  </a:lnTo>
                  <a:cubicBezTo>
                    <a:pt x="-548" y="130198"/>
                    <a:pt x="343" y="134022"/>
                    <a:pt x="2920" y="136612"/>
                  </a:cubicBezTo>
                  <a:lnTo>
                    <a:pt x="5991" y="139707"/>
                  </a:lnTo>
                  <a:lnTo>
                    <a:pt x="5281" y="148427"/>
                  </a:lnTo>
                  <a:cubicBezTo>
                    <a:pt x="5165" y="149811"/>
                    <a:pt x="5350" y="151204"/>
                    <a:pt x="5823" y="152510"/>
                  </a:cubicBezTo>
                  <a:lnTo>
                    <a:pt x="17723" y="185247"/>
                  </a:lnTo>
                  <a:lnTo>
                    <a:pt x="17409" y="197447"/>
                  </a:lnTo>
                  <a:lnTo>
                    <a:pt x="16879" y="197917"/>
                  </a:lnTo>
                  <a:cubicBezTo>
                    <a:pt x="14958" y="199627"/>
                    <a:pt x="13801" y="202034"/>
                    <a:pt x="13664" y="204602"/>
                  </a:cubicBezTo>
                  <a:cubicBezTo>
                    <a:pt x="13503" y="207162"/>
                    <a:pt x="14370" y="209681"/>
                    <a:pt x="16073" y="211600"/>
                  </a:cubicBezTo>
                  <a:lnTo>
                    <a:pt x="19324" y="215213"/>
                  </a:lnTo>
                  <a:cubicBezTo>
                    <a:pt x="20676" y="216706"/>
                    <a:pt x="22462" y="217738"/>
                    <a:pt x="24431" y="218163"/>
                  </a:cubicBezTo>
                  <a:lnTo>
                    <a:pt x="43497" y="222283"/>
                  </a:lnTo>
                  <a:cubicBezTo>
                    <a:pt x="44166" y="222426"/>
                    <a:pt x="44848" y="222499"/>
                    <a:pt x="45533" y="222499"/>
                  </a:cubicBezTo>
                  <a:cubicBezTo>
                    <a:pt x="47718" y="222508"/>
                    <a:pt x="49842" y="221773"/>
                    <a:pt x="51555" y="220416"/>
                  </a:cubicBezTo>
                  <a:lnTo>
                    <a:pt x="62130" y="211985"/>
                  </a:lnTo>
                  <a:lnTo>
                    <a:pt x="77787" y="212322"/>
                  </a:lnTo>
                  <a:lnTo>
                    <a:pt x="77787" y="202590"/>
                  </a:lnTo>
                  <a:lnTo>
                    <a:pt x="59299" y="201880"/>
                  </a:lnTo>
                  <a:lnTo>
                    <a:pt x="45509" y="212828"/>
                  </a:lnTo>
                  <a:lnTo>
                    <a:pt x="26455" y="208709"/>
                  </a:lnTo>
                  <a:lnTo>
                    <a:pt x="23203" y="205096"/>
                  </a:lnTo>
                  <a:lnTo>
                    <a:pt x="26816" y="201844"/>
                  </a:lnTo>
                  <a:lnTo>
                    <a:pt x="27298" y="183633"/>
                  </a:lnTo>
                  <a:lnTo>
                    <a:pt x="14820" y="149306"/>
                  </a:lnTo>
                  <a:lnTo>
                    <a:pt x="15892" y="136142"/>
                  </a:lnTo>
                  <a:lnTo>
                    <a:pt x="9689" y="129891"/>
                  </a:lnTo>
                  <a:lnTo>
                    <a:pt x="14832" y="114619"/>
                  </a:lnTo>
                  <a:lnTo>
                    <a:pt x="32549" y="96553"/>
                  </a:lnTo>
                  <a:lnTo>
                    <a:pt x="50796" y="94517"/>
                  </a:lnTo>
                  <a:lnTo>
                    <a:pt x="67008" y="88748"/>
                  </a:lnTo>
                  <a:lnTo>
                    <a:pt x="77558" y="75499"/>
                  </a:lnTo>
                  <a:lnTo>
                    <a:pt x="77558" y="68598"/>
                  </a:lnTo>
                  <a:lnTo>
                    <a:pt x="82015" y="64551"/>
                  </a:lnTo>
                  <a:lnTo>
                    <a:pt x="86483" y="70573"/>
                  </a:lnTo>
                  <a:lnTo>
                    <a:pt x="95805" y="48677"/>
                  </a:lnTo>
                  <a:lnTo>
                    <a:pt x="112426" y="40161"/>
                  </a:lnTo>
                  <a:lnTo>
                    <a:pt x="122568" y="49074"/>
                  </a:lnTo>
                  <a:lnTo>
                    <a:pt x="135949" y="49074"/>
                  </a:lnTo>
                  <a:lnTo>
                    <a:pt x="135949" y="40161"/>
                  </a:lnTo>
                  <a:lnTo>
                    <a:pt x="144067" y="24335"/>
                  </a:lnTo>
                  <a:lnTo>
                    <a:pt x="155412" y="24335"/>
                  </a:lnTo>
                  <a:lnTo>
                    <a:pt x="157448" y="16229"/>
                  </a:lnTo>
                  <a:lnTo>
                    <a:pt x="182584" y="22312"/>
                  </a:lnTo>
                  <a:lnTo>
                    <a:pt x="185427" y="29213"/>
                  </a:lnTo>
                  <a:lnTo>
                    <a:pt x="173660" y="47858"/>
                  </a:lnTo>
                  <a:lnTo>
                    <a:pt x="211780" y="73006"/>
                  </a:lnTo>
                  <a:lnTo>
                    <a:pt x="221114" y="68538"/>
                  </a:lnTo>
                  <a:lnTo>
                    <a:pt x="227196" y="54349"/>
                  </a:lnTo>
                  <a:lnTo>
                    <a:pt x="227196" y="31646"/>
                  </a:lnTo>
                  <a:lnTo>
                    <a:pt x="230810" y="9738"/>
                  </a:lnTo>
                  <a:lnTo>
                    <a:pt x="241758" y="42992"/>
                  </a:lnTo>
                  <a:lnTo>
                    <a:pt x="251887" y="46605"/>
                  </a:lnTo>
                  <a:lnTo>
                    <a:pt x="258379" y="80269"/>
                  </a:lnTo>
                  <a:lnTo>
                    <a:pt x="278661" y="92024"/>
                  </a:lnTo>
                  <a:lnTo>
                    <a:pt x="286767" y="109874"/>
                  </a:lnTo>
                  <a:lnTo>
                    <a:pt x="310290" y="137443"/>
                  </a:lnTo>
                  <a:lnTo>
                    <a:pt x="317588" y="160158"/>
                  </a:lnTo>
                  <a:lnTo>
                    <a:pt x="307038" y="194208"/>
                  </a:lnTo>
                  <a:lnTo>
                    <a:pt x="294475" y="213683"/>
                  </a:lnTo>
                  <a:lnTo>
                    <a:pt x="285141" y="235579"/>
                  </a:lnTo>
                  <a:lnTo>
                    <a:pt x="275819" y="235579"/>
                  </a:lnTo>
                  <a:lnTo>
                    <a:pt x="259126" y="245661"/>
                  </a:lnTo>
                  <a:lnTo>
                    <a:pt x="246768" y="242866"/>
                  </a:lnTo>
                  <a:lnTo>
                    <a:pt x="232423" y="243685"/>
                  </a:lnTo>
                  <a:lnTo>
                    <a:pt x="218645" y="236796"/>
                  </a:lnTo>
                  <a:lnTo>
                    <a:pt x="203915" y="217224"/>
                  </a:lnTo>
                  <a:lnTo>
                    <a:pt x="197579" y="215550"/>
                  </a:lnTo>
                  <a:lnTo>
                    <a:pt x="200855" y="201518"/>
                  </a:lnTo>
                  <a:lnTo>
                    <a:pt x="196399" y="188535"/>
                  </a:lnTo>
                  <a:lnTo>
                    <a:pt x="186667" y="208745"/>
                  </a:lnTo>
                  <a:lnTo>
                    <a:pt x="182199" y="212057"/>
                  </a:lnTo>
                  <a:lnTo>
                    <a:pt x="181103" y="209383"/>
                  </a:lnTo>
                  <a:lnTo>
                    <a:pt x="170673" y="209383"/>
                  </a:lnTo>
                  <a:lnTo>
                    <a:pt x="173286" y="215718"/>
                  </a:lnTo>
                  <a:cubicBezTo>
                    <a:pt x="174413" y="218475"/>
                    <a:pt x="176752" y="220556"/>
                    <a:pt x="179621" y="221355"/>
                  </a:cubicBezTo>
                  <a:cubicBezTo>
                    <a:pt x="180462" y="221584"/>
                    <a:pt x="181328" y="221702"/>
                    <a:pt x="182199" y="221704"/>
                  </a:cubicBezTo>
                  <a:cubicBezTo>
                    <a:pt x="184273" y="221706"/>
                    <a:pt x="186292" y="221039"/>
                    <a:pt x="187956" y="219801"/>
                  </a:cubicBezTo>
                  <a:lnTo>
                    <a:pt x="188679" y="219260"/>
                  </a:lnTo>
                  <a:cubicBezTo>
                    <a:pt x="189832" y="222030"/>
                    <a:pt x="192209" y="224105"/>
                    <a:pt x="195110" y="224872"/>
                  </a:cubicBezTo>
                  <a:lnTo>
                    <a:pt x="198230" y="225703"/>
                  </a:lnTo>
                  <a:lnTo>
                    <a:pt x="211009" y="242565"/>
                  </a:lnTo>
                  <a:cubicBezTo>
                    <a:pt x="211902" y="243747"/>
                    <a:pt x="213056" y="244708"/>
                    <a:pt x="214381" y="245371"/>
                  </a:cubicBezTo>
                  <a:lnTo>
                    <a:pt x="228172" y="252273"/>
                  </a:lnTo>
                  <a:cubicBezTo>
                    <a:pt x="229513" y="252936"/>
                    <a:pt x="230988" y="253282"/>
                    <a:pt x="232484" y="253285"/>
                  </a:cubicBezTo>
                  <a:lnTo>
                    <a:pt x="233038" y="253285"/>
                  </a:lnTo>
                  <a:lnTo>
                    <a:pt x="246021" y="252538"/>
                  </a:lnTo>
                  <a:lnTo>
                    <a:pt x="257054" y="255031"/>
                  </a:lnTo>
                  <a:cubicBezTo>
                    <a:pt x="257754" y="255188"/>
                    <a:pt x="258469" y="255269"/>
                    <a:pt x="259186" y="255272"/>
                  </a:cubicBezTo>
                  <a:cubicBezTo>
                    <a:pt x="260940" y="255268"/>
                    <a:pt x="262660" y="254785"/>
                    <a:pt x="264160" y="253875"/>
                  </a:cubicBezTo>
                  <a:lnTo>
                    <a:pt x="278613" y="245191"/>
                  </a:lnTo>
                  <a:lnTo>
                    <a:pt x="285250" y="245191"/>
                  </a:lnTo>
                  <a:cubicBezTo>
                    <a:pt x="289118" y="245195"/>
                    <a:pt x="292613" y="242885"/>
                    <a:pt x="294126" y="239325"/>
                  </a:cubicBezTo>
                  <a:lnTo>
                    <a:pt x="303135" y="218188"/>
                  </a:lnTo>
                  <a:lnTo>
                    <a:pt x="315252" y="199399"/>
                  </a:lnTo>
                  <a:cubicBezTo>
                    <a:pt x="315735" y="198653"/>
                    <a:pt x="316108" y="197842"/>
                    <a:pt x="316360" y="196990"/>
                  </a:cubicBezTo>
                  <a:lnTo>
                    <a:pt x="326911" y="162929"/>
                  </a:lnTo>
                  <a:cubicBezTo>
                    <a:pt x="327451" y="161048"/>
                    <a:pt x="327400" y="159047"/>
                    <a:pt x="326766" y="157196"/>
                  </a:cubicBezTo>
                  <a:close/>
                </a:path>
              </a:pathLst>
            </a:custGeom>
            <a:grpFill/>
            <a:ln w="1203" cap="flat">
              <a:noFill/>
              <a:prstDash val="solid"/>
              <a:miter/>
            </a:ln>
          </p:spPr>
          <p:txBody>
            <a:bodyPr rtlCol="0" anchor="ctr"/>
            <a:lstStyle/>
            <a:p>
              <a:endParaRPr lang="en-AU">
                <a:solidFill>
                  <a:schemeClr val="bg2">
                    <a:lumMod val="25000"/>
                  </a:schemeClr>
                </a:solidFill>
              </a:endParaRPr>
            </a:p>
          </p:txBody>
        </p:sp>
        <p:sp>
          <p:nvSpPr>
            <p:cNvPr id="21" name="Freeform: Shape 20">
              <a:extLst>
                <a:ext uri="{FF2B5EF4-FFF2-40B4-BE49-F238E27FC236}">
                  <a16:creationId xmlns:a16="http://schemas.microsoft.com/office/drawing/2014/main" id="{57A5D242-3C10-48F3-8F2C-5FC7F05B7004}"/>
                </a:ext>
              </a:extLst>
            </p:cNvPr>
            <p:cNvSpPr/>
            <p:nvPr/>
          </p:nvSpPr>
          <p:spPr>
            <a:xfrm>
              <a:off x="5662835" y="5523382"/>
              <a:ext cx="60221" cy="108398"/>
            </a:xfrm>
            <a:custGeom>
              <a:avLst/>
              <a:gdLst>
                <a:gd name="connsiteX0" fmla="*/ 54651 w 60221"/>
                <a:gd name="connsiteY0" fmla="*/ 108573 h 108398"/>
                <a:gd name="connsiteX1" fmla="*/ 56975 w 60221"/>
                <a:gd name="connsiteY1" fmla="*/ 108103 h 108398"/>
                <a:gd name="connsiteX2" fmla="*/ 58878 w 60221"/>
                <a:gd name="connsiteY2" fmla="*/ 106826 h 108398"/>
                <a:gd name="connsiteX3" fmla="*/ 59601 w 60221"/>
                <a:gd name="connsiteY3" fmla="*/ 105935 h 108398"/>
                <a:gd name="connsiteX4" fmla="*/ 60624 w 60221"/>
                <a:gd name="connsiteY4" fmla="*/ 102599 h 108398"/>
                <a:gd name="connsiteX5" fmla="*/ 60624 w 60221"/>
                <a:gd name="connsiteY5" fmla="*/ 69067 h 108398"/>
                <a:gd name="connsiteX6" fmla="*/ 60540 w 60221"/>
                <a:gd name="connsiteY6" fmla="*/ 68104 h 108398"/>
                <a:gd name="connsiteX7" fmla="*/ 60335 w 60221"/>
                <a:gd name="connsiteY7" fmla="*/ 67201 h 108398"/>
                <a:gd name="connsiteX8" fmla="*/ 60119 w 60221"/>
                <a:gd name="connsiteY8" fmla="*/ 65876 h 108398"/>
                <a:gd name="connsiteX9" fmla="*/ 57975 w 60221"/>
                <a:gd name="connsiteY9" fmla="*/ 60865 h 108398"/>
                <a:gd name="connsiteX10" fmla="*/ 55843 w 60221"/>
                <a:gd name="connsiteY10" fmla="*/ 58517 h 108398"/>
                <a:gd name="connsiteX11" fmla="*/ 54446 w 60221"/>
                <a:gd name="connsiteY11" fmla="*/ 57312 h 108398"/>
                <a:gd name="connsiteX12" fmla="*/ 53049 w 60221"/>
                <a:gd name="connsiteY12" fmla="*/ 56349 h 108398"/>
                <a:gd name="connsiteX13" fmla="*/ 49809 w 60221"/>
                <a:gd name="connsiteY13" fmla="*/ 54651 h 108398"/>
                <a:gd name="connsiteX14" fmla="*/ 46364 w 60221"/>
                <a:gd name="connsiteY14" fmla="*/ 53290 h 108398"/>
                <a:gd name="connsiteX15" fmla="*/ 41715 w 60221"/>
                <a:gd name="connsiteY15" fmla="*/ 52085 h 108398"/>
                <a:gd name="connsiteX16" fmla="*/ 55855 w 60221"/>
                <a:gd name="connsiteY16" fmla="*/ 27370 h 108398"/>
                <a:gd name="connsiteX17" fmla="*/ 47846 w 60221"/>
                <a:gd name="connsiteY17" fmla="*/ 8545 h 108398"/>
                <a:gd name="connsiteX18" fmla="*/ 29189 w 60221"/>
                <a:gd name="connsiteY18" fmla="*/ 114 h 108398"/>
                <a:gd name="connsiteX19" fmla="*/ 27985 w 60221"/>
                <a:gd name="connsiteY19" fmla="*/ 114 h 108398"/>
                <a:gd name="connsiteX20" fmla="*/ 26780 w 60221"/>
                <a:gd name="connsiteY20" fmla="*/ 114 h 108398"/>
                <a:gd name="connsiteX21" fmla="*/ 8124 w 60221"/>
                <a:gd name="connsiteY21" fmla="*/ 8545 h 108398"/>
                <a:gd name="connsiteX22" fmla="*/ 114 w 60221"/>
                <a:gd name="connsiteY22" fmla="*/ 27370 h 108398"/>
                <a:gd name="connsiteX23" fmla="*/ 114 w 60221"/>
                <a:gd name="connsiteY23" fmla="*/ 27370 h 108398"/>
                <a:gd name="connsiteX24" fmla="*/ 27816 w 60221"/>
                <a:gd name="connsiteY24" fmla="*/ 59829 h 108398"/>
                <a:gd name="connsiteX25" fmla="*/ 19819 w 60221"/>
                <a:gd name="connsiteY25" fmla="*/ 82412 h 108398"/>
                <a:gd name="connsiteX26" fmla="*/ 22842 w 60221"/>
                <a:gd name="connsiteY26" fmla="*/ 84219 h 108398"/>
                <a:gd name="connsiteX27" fmla="*/ 24046 w 60221"/>
                <a:gd name="connsiteY27" fmla="*/ 85098 h 108398"/>
                <a:gd name="connsiteX28" fmla="*/ 30682 w 60221"/>
                <a:gd name="connsiteY28" fmla="*/ 93036 h 108398"/>
                <a:gd name="connsiteX29" fmla="*/ 32682 w 60221"/>
                <a:gd name="connsiteY29" fmla="*/ 101575 h 108398"/>
                <a:gd name="connsiteX30" fmla="*/ 32682 w 60221"/>
                <a:gd name="connsiteY30" fmla="*/ 108488 h 108398"/>
                <a:gd name="connsiteX31" fmla="*/ 54614 w 60221"/>
                <a:gd name="connsiteY31" fmla="*/ 108488 h 10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0221" h="108398">
                  <a:moveTo>
                    <a:pt x="54651" y="108573"/>
                  </a:moveTo>
                  <a:cubicBezTo>
                    <a:pt x="55449" y="108574"/>
                    <a:pt x="56240" y="108414"/>
                    <a:pt x="56975" y="108103"/>
                  </a:cubicBezTo>
                  <a:cubicBezTo>
                    <a:pt x="57685" y="107803"/>
                    <a:pt x="58331" y="107370"/>
                    <a:pt x="58878" y="106826"/>
                  </a:cubicBezTo>
                  <a:cubicBezTo>
                    <a:pt x="59148" y="106554"/>
                    <a:pt x="59390" y="106256"/>
                    <a:pt x="59601" y="105935"/>
                  </a:cubicBezTo>
                  <a:cubicBezTo>
                    <a:pt x="60272" y="104952"/>
                    <a:pt x="60629" y="103789"/>
                    <a:pt x="60624" y="102599"/>
                  </a:cubicBezTo>
                  <a:lnTo>
                    <a:pt x="60624" y="69067"/>
                  </a:lnTo>
                  <a:cubicBezTo>
                    <a:pt x="60627" y="68744"/>
                    <a:pt x="60599" y="68422"/>
                    <a:pt x="60540" y="68104"/>
                  </a:cubicBezTo>
                  <a:cubicBezTo>
                    <a:pt x="60490" y="67799"/>
                    <a:pt x="60422" y="67497"/>
                    <a:pt x="60335" y="67201"/>
                  </a:cubicBezTo>
                  <a:cubicBezTo>
                    <a:pt x="60335" y="66743"/>
                    <a:pt x="60203" y="66309"/>
                    <a:pt x="60119" y="65876"/>
                  </a:cubicBezTo>
                  <a:cubicBezTo>
                    <a:pt x="59769" y="64072"/>
                    <a:pt x="59038" y="62363"/>
                    <a:pt x="57975" y="60865"/>
                  </a:cubicBezTo>
                  <a:cubicBezTo>
                    <a:pt x="57348" y="60010"/>
                    <a:pt x="56634" y="59223"/>
                    <a:pt x="55843" y="58517"/>
                  </a:cubicBezTo>
                  <a:cubicBezTo>
                    <a:pt x="55421" y="58131"/>
                    <a:pt x="54952" y="57746"/>
                    <a:pt x="54446" y="57312"/>
                  </a:cubicBezTo>
                  <a:cubicBezTo>
                    <a:pt x="53940" y="56879"/>
                    <a:pt x="53542" y="56662"/>
                    <a:pt x="53049" y="56349"/>
                  </a:cubicBezTo>
                  <a:cubicBezTo>
                    <a:pt x="52005" y="55716"/>
                    <a:pt x="50923" y="55148"/>
                    <a:pt x="49809" y="54651"/>
                  </a:cubicBezTo>
                  <a:cubicBezTo>
                    <a:pt x="48685" y="54138"/>
                    <a:pt x="47535" y="53683"/>
                    <a:pt x="46364" y="53290"/>
                  </a:cubicBezTo>
                  <a:cubicBezTo>
                    <a:pt x="44849" y="52765"/>
                    <a:pt x="43294" y="52362"/>
                    <a:pt x="41715" y="52085"/>
                  </a:cubicBezTo>
                  <a:cubicBezTo>
                    <a:pt x="50626" y="47085"/>
                    <a:pt x="56060" y="37586"/>
                    <a:pt x="55855" y="27370"/>
                  </a:cubicBezTo>
                  <a:cubicBezTo>
                    <a:pt x="55685" y="20303"/>
                    <a:pt x="52820" y="13568"/>
                    <a:pt x="47846" y="8545"/>
                  </a:cubicBezTo>
                  <a:cubicBezTo>
                    <a:pt x="42931" y="3456"/>
                    <a:pt x="36256" y="439"/>
                    <a:pt x="29189" y="114"/>
                  </a:cubicBezTo>
                  <a:cubicBezTo>
                    <a:pt x="28767" y="114"/>
                    <a:pt x="28358" y="114"/>
                    <a:pt x="27985" y="114"/>
                  </a:cubicBezTo>
                  <a:cubicBezTo>
                    <a:pt x="27611" y="114"/>
                    <a:pt x="27166" y="114"/>
                    <a:pt x="26780" y="114"/>
                  </a:cubicBezTo>
                  <a:cubicBezTo>
                    <a:pt x="19713" y="439"/>
                    <a:pt x="13038" y="3455"/>
                    <a:pt x="8124" y="8545"/>
                  </a:cubicBezTo>
                  <a:cubicBezTo>
                    <a:pt x="3150" y="13568"/>
                    <a:pt x="284" y="20303"/>
                    <a:pt x="114" y="27370"/>
                  </a:cubicBezTo>
                  <a:lnTo>
                    <a:pt x="114" y="27370"/>
                  </a:lnTo>
                  <a:cubicBezTo>
                    <a:pt x="15776" y="30426"/>
                    <a:pt x="27259" y="43882"/>
                    <a:pt x="27816" y="59829"/>
                  </a:cubicBezTo>
                  <a:cubicBezTo>
                    <a:pt x="28004" y="68082"/>
                    <a:pt x="25158" y="76117"/>
                    <a:pt x="19819" y="82412"/>
                  </a:cubicBezTo>
                  <a:cubicBezTo>
                    <a:pt x="20860" y="82955"/>
                    <a:pt x="21870" y="83559"/>
                    <a:pt x="22842" y="84219"/>
                  </a:cubicBezTo>
                  <a:cubicBezTo>
                    <a:pt x="23275" y="84508"/>
                    <a:pt x="23697" y="84797"/>
                    <a:pt x="24046" y="85098"/>
                  </a:cubicBezTo>
                  <a:cubicBezTo>
                    <a:pt x="26905" y="87129"/>
                    <a:pt x="29191" y="89862"/>
                    <a:pt x="30682" y="93036"/>
                  </a:cubicBezTo>
                  <a:cubicBezTo>
                    <a:pt x="31972" y="95700"/>
                    <a:pt x="32655" y="98616"/>
                    <a:pt x="32682" y="101575"/>
                  </a:cubicBezTo>
                  <a:lnTo>
                    <a:pt x="32682" y="108488"/>
                  </a:lnTo>
                  <a:lnTo>
                    <a:pt x="54614" y="108488"/>
                  </a:lnTo>
                  <a:close/>
                </a:path>
              </a:pathLst>
            </a:custGeom>
            <a:grpFill/>
            <a:ln w="1203" cap="flat">
              <a:noFill/>
              <a:prstDash val="solid"/>
              <a:miter/>
            </a:ln>
          </p:spPr>
          <p:txBody>
            <a:bodyPr rtlCol="0" anchor="ctr"/>
            <a:lstStyle/>
            <a:p>
              <a:endParaRPr lang="en-AU">
                <a:solidFill>
                  <a:schemeClr val="bg2">
                    <a:lumMod val="25000"/>
                  </a:schemeClr>
                </a:solidFill>
              </a:endParaRPr>
            </a:p>
          </p:txBody>
        </p:sp>
        <p:sp>
          <p:nvSpPr>
            <p:cNvPr id="22" name="Freeform: Shape 21">
              <a:extLst>
                <a:ext uri="{FF2B5EF4-FFF2-40B4-BE49-F238E27FC236}">
                  <a16:creationId xmlns:a16="http://schemas.microsoft.com/office/drawing/2014/main" id="{A60CA537-63D8-45A0-9B2B-413F6D88822A}"/>
                </a:ext>
              </a:extLst>
            </p:cNvPr>
            <p:cNvSpPr/>
            <p:nvPr/>
          </p:nvSpPr>
          <p:spPr>
            <a:xfrm>
              <a:off x="5583933" y="5523418"/>
              <a:ext cx="60221" cy="102376"/>
            </a:xfrm>
            <a:custGeom>
              <a:avLst/>
              <a:gdLst>
                <a:gd name="connsiteX0" fmla="*/ 42715 w 60221"/>
                <a:gd name="connsiteY0" fmla="*/ 85339 h 102376"/>
                <a:gd name="connsiteX1" fmla="*/ 47027 w 60221"/>
                <a:gd name="connsiteY1" fmla="*/ 82690 h 102376"/>
                <a:gd name="connsiteX2" fmla="*/ 38824 w 60221"/>
                <a:gd name="connsiteY2" fmla="*/ 60095 h 102376"/>
                <a:gd name="connsiteX3" fmla="*/ 60624 w 60221"/>
                <a:gd name="connsiteY3" fmla="*/ 29129 h 102376"/>
                <a:gd name="connsiteX4" fmla="*/ 60624 w 60221"/>
                <a:gd name="connsiteY4" fmla="*/ 28924 h 102376"/>
                <a:gd name="connsiteX5" fmla="*/ 60624 w 60221"/>
                <a:gd name="connsiteY5" fmla="*/ 27370 h 102376"/>
                <a:gd name="connsiteX6" fmla="*/ 52627 w 60221"/>
                <a:gd name="connsiteY6" fmla="*/ 8545 h 102376"/>
                <a:gd name="connsiteX7" fmla="*/ 33958 w 60221"/>
                <a:gd name="connsiteY7" fmla="*/ 114 h 102376"/>
                <a:gd name="connsiteX8" fmla="*/ 32754 w 60221"/>
                <a:gd name="connsiteY8" fmla="*/ 114 h 102376"/>
                <a:gd name="connsiteX9" fmla="*/ 31550 w 60221"/>
                <a:gd name="connsiteY9" fmla="*/ 114 h 102376"/>
                <a:gd name="connsiteX10" fmla="*/ 12893 w 60221"/>
                <a:gd name="connsiteY10" fmla="*/ 8545 h 102376"/>
                <a:gd name="connsiteX11" fmla="*/ 4884 w 60221"/>
                <a:gd name="connsiteY11" fmla="*/ 27370 h 102376"/>
                <a:gd name="connsiteX12" fmla="*/ 19024 w 60221"/>
                <a:gd name="connsiteY12" fmla="*/ 52085 h 102376"/>
                <a:gd name="connsiteX13" fmla="*/ 14375 w 60221"/>
                <a:gd name="connsiteY13" fmla="*/ 53289 h 102376"/>
                <a:gd name="connsiteX14" fmla="*/ 10930 w 60221"/>
                <a:gd name="connsiteY14" fmla="*/ 54650 h 102376"/>
                <a:gd name="connsiteX15" fmla="*/ 7702 w 60221"/>
                <a:gd name="connsiteY15" fmla="*/ 56348 h 102376"/>
                <a:gd name="connsiteX16" fmla="*/ 6293 w 60221"/>
                <a:gd name="connsiteY16" fmla="*/ 57312 h 102376"/>
                <a:gd name="connsiteX17" fmla="*/ 4896 w 60221"/>
                <a:gd name="connsiteY17" fmla="*/ 58517 h 102376"/>
                <a:gd name="connsiteX18" fmla="*/ 2764 w 60221"/>
                <a:gd name="connsiteY18" fmla="*/ 60865 h 102376"/>
                <a:gd name="connsiteX19" fmla="*/ 632 w 60221"/>
                <a:gd name="connsiteY19" fmla="*/ 65876 h 102376"/>
                <a:gd name="connsiteX20" fmla="*/ 403 w 60221"/>
                <a:gd name="connsiteY20" fmla="*/ 67201 h 102376"/>
                <a:gd name="connsiteX21" fmla="*/ 198 w 60221"/>
                <a:gd name="connsiteY21" fmla="*/ 68104 h 102376"/>
                <a:gd name="connsiteX22" fmla="*/ 114 w 60221"/>
                <a:gd name="connsiteY22" fmla="*/ 69067 h 102376"/>
                <a:gd name="connsiteX23" fmla="*/ 114 w 60221"/>
                <a:gd name="connsiteY23" fmla="*/ 101250 h 102376"/>
                <a:gd name="connsiteX24" fmla="*/ 34236 w 60221"/>
                <a:gd name="connsiteY24" fmla="*/ 102538 h 102376"/>
                <a:gd name="connsiteX25" fmla="*/ 34236 w 60221"/>
                <a:gd name="connsiteY25" fmla="*/ 101924 h 102376"/>
                <a:gd name="connsiteX26" fmla="*/ 34621 w 60221"/>
                <a:gd name="connsiteY26" fmla="*/ 98853 h 102376"/>
                <a:gd name="connsiteX27" fmla="*/ 42715 w 60221"/>
                <a:gd name="connsiteY27" fmla="*/ 85339 h 102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221" h="102376">
                  <a:moveTo>
                    <a:pt x="42715" y="85339"/>
                  </a:moveTo>
                  <a:cubicBezTo>
                    <a:pt x="44070" y="84330"/>
                    <a:pt x="45513" y="83443"/>
                    <a:pt x="47027" y="82690"/>
                  </a:cubicBezTo>
                  <a:cubicBezTo>
                    <a:pt x="41610" y="76421"/>
                    <a:pt x="38690" y="68378"/>
                    <a:pt x="38824" y="60095"/>
                  </a:cubicBezTo>
                  <a:cubicBezTo>
                    <a:pt x="39222" y="46334"/>
                    <a:pt x="47804" y="34143"/>
                    <a:pt x="60624" y="29129"/>
                  </a:cubicBezTo>
                  <a:cubicBezTo>
                    <a:pt x="60630" y="29061"/>
                    <a:pt x="60630" y="28992"/>
                    <a:pt x="60624" y="28924"/>
                  </a:cubicBezTo>
                  <a:cubicBezTo>
                    <a:pt x="60624" y="28406"/>
                    <a:pt x="60624" y="27888"/>
                    <a:pt x="60624" y="27370"/>
                  </a:cubicBezTo>
                  <a:cubicBezTo>
                    <a:pt x="60458" y="20305"/>
                    <a:pt x="57597" y="13570"/>
                    <a:pt x="52627" y="8545"/>
                  </a:cubicBezTo>
                  <a:cubicBezTo>
                    <a:pt x="47710" y="3453"/>
                    <a:pt x="41030" y="436"/>
                    <a:pt x="33958" y="114"/>
                  </a:cubicBezTo>
                  <a:cubicBezTo>
                    <a:pt x="33537" y="114"/>
                    <a:pt x="33140" y="114"/>
                    <a:pt x="32754" y="114"/>
                  </a:cubicBezTo>
                  <a:cubicBezTo>
                    <a:pt x="32369" y="114"/>
                    <a:pt x="31935" y="114"/>
                    <a:pt x="31550" y="114"/>
                  </a:cubicBezTo>
                  <a:cubicBezTo>
                    <a:pt x="24482" y="439"/>
                    <a:pt x="17807" y="3455"/>
                    <a:pt x="12893" y="8545"/>
                  </a:cubicBezTo>
                  <a:cubicBezTo>
                    <a:pt x="7919" y="13568"/>
                    <a:pt x="5054" y="20303"/>
                    <a:pt x="4884" y="27370"/>
                  </a:cubicBezTo>
                  <a:cubicBezTo>
                    <a:pt x="4678" y="37586"/>
                    <a:pt x="10113" y="47085"/>
                    <a:pt x="19024" y="52085"/>
                  </a:cubicBezTo>
                  <a:cubicBezTo>
                    <a:pt x="17445" y="52363"/>
                    <a:pt x="15890" y="52766"/>
                    <a:pt x="14375" y="53289"/>
                  </a:cubicBezTo>
                  <a:cubicBezTo>
                    <a:pt x="13204" y="53683"/>
                    <a:pt x="12054" y="54138"/>
                    <a:pt x="10930" y="54650"/>
                  </a:cubicBezTo>
                  <a:cubicBezTo>
                    <a:pt x="9820" y="55148"/>
                    <a:pt x="8741" y="55715"/>
                    <a:pt x="7702" y="56348"/>
                  </a:cubicBezTo>
                  <a:cubicBezTo>
                    <a:pt x="7196" y="56662"/>
                    <a:pt x="6726" y="56987"/>
                    <a:pt x="6293" y="57312"/>
                  </a:cubicBezTo>
                  <a:cubicBezTo>
                    <a:pt x="5859" y="57638"/>
                    <a:pt x="5317" y="58083"/>
                    <a:pt x="4896" y="58517"/>
                  </a:cubicBezTo>
                  <a:cubicBezTo>
                    <a:pt x="4105" y="59223"/>
                    <a:pt x="3390" y="60010"/>
                    <a:pt x="2764" y="60865"/>
                  </a:cubicBezTo>
                  <a:cubicBezTo>
                    <a:pt x="1699" y="62361"/>
                    <a:pt x="971" y="64071"/>
                    <a:pt x="632" y="65876"/>
                  </a:cubicBezTo>
                  <a:cubicBezTo>
                    <a:pt x="536" y="66309"/>
                    <a:pt x="463" y="66743"/>
                    <a:pt x="403" y="67201"/>
                  </a:cubicBezTo>
                  <a:cubicBezTo>
                    <a:pt x="316" y="67497"/>
                    <a:pt x="248" y="67799"/>
                    <a:pt x="198" y="68104"/>
                  </a:cubicBezTo>
                  <a:cubicBezTo>
                    <a:pt x="146" y="68422"/>
                    <a:pt x="118" y="68745"/>
                    <a:pt x="114" y="69067"/>
                  </a:cubicBezTo>
                  <a:lnTo>
                    <a:pt x="114" y="101250"/>
                  </a:lnTo>
                  <a:lnTo>
                    <a:pt x="34236" y="102538"/>
                  </a:lnTo>
                  <a:lnTo>
                    <a:pt x="34236" y="101924"/>
                  </a:lnTo>
                  <a:cubicBezTo>
                    <a:pt x="34231" y="100888"/>
                    <a:pt x="34361" y="99856"/>
                    <a:pt x="34621" y="98853"/>
                  </a:cubicBezTo>
                  <a:cubicBezTo>
                    <a:pt x="35314" y="93416"/>
                    <a:pt x="38249" y="88516"/>
                    <a:pt x="42715" y="85339"/>
                  </a:cubicBezTo>
                  <a:close/>
                </a:path>
              </a:pathLst>
            </a:custGeom>
            <a:grpFill/>
            <a:ln w="1203" cap="flat">
              <a:noFill/>
              <a:prstDash val="solid"/>
              <a:miter/>
            </a:ln>
          </p:spPr>
          <p:txBody>
            <a:bodyPr rtlCol="0" anchor="ctr"/>
            <a:lstStyle/>
            <a:p>
              <a:endParaRPr lang="en-AU">
                <a:solidFill>
                  <a:schemeClr val="bg2">
                    <a:lumMod val="25000"/>
                  </a:schemeClr>
                </a:solidFill>
              </a:endParaRPr>
            </a:p>
          </p:txBody>
        </p:sp>
      </p:grpSp>
      <p:pic>
        <p:nvPicPr>
          <p:cNvPr id="29" name="Picture 28">
            <a:extLst>
              <a:ext uri="{FF2B5EF4-FFF2-40B4-BE49-F238E27FC236}">
                <a16:creationId xmlns:a16="http://schemas.microsoft.com/office/drawing/2014/main" id="{8823092A-0765-4426-8A1A-2C5A23FEFE6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400" b="-181"/>
          <a:stretch/>
        </p:blipFill>
        <p:spPr>
          <a:xfrm>
            <a:off x="437054" y="1352473"/>
            <a:ext cx="3097398" cy="2076527"/>
          </a:xfrm>
          <a:prstGeom prst="rect">
            <a:avLst/>
          </a:prstGeom>
        </p:spPr>
      </p:pic>
      <p:sp>
        <p:nvSpPr>
          <p:cNvPr id="30" name="Rectangle 29">
            <a:extLst>
              <a:ext uri="{FF2B5EF4-FFF2-40B4-BE49-F238E27FC236}">
                <a16:creationId xmlns:a16="http://schemas.microsoft.com/office/drawing/2014/main" id="{15D15A11-9D68-4D07-BE22-C33C285201C7}"/>
              </a:ext>
            </a:extLst>
          </p:cNvPr>
          <p:cNvSpPr/>
          <p:nvPr/>
        </p:nvSpPr>
        <p:spPr>
          <a:xfrm>
            <a:off x="349754" y="4334436"/>
            <a:ext cx="6562089" cy="1774845"/>
          </a:xfrm>
          <a:prstGeom prst="rect">
            <a:avLst/>
          </a:prstGeom>
        </p:spPr>
        <p:txBody>
          <a:bodyPr wrap="square">
            <a:spAutoFit/>
          </a:bodyPr>
          <a:lstStyle/>
          <a:p>
            <a:pPr>
              <a:lnSpc>
                <a:spcPct val="100000"/>
              </a:lnSpc>
              <a:spcAft>
                <a:spcPts val="750"/>
              </a:spcAft>
            </a:pPr>
            <a:r>
              <a:rPr lang="en-US" sz="1600" dirty="0">
                <a:solidFill>
                  <a:srgbClr val="414042"/>
                </a:solidFill>
              </a:rPr>
              <a:t>Do you know whose Country you are on? If not, use the </a:t>
            </a:r>
            <a:r>
              <a:rPr lang="en-US" sz="1600" dirty="0">
                <a:solidFill>
                  <a:schemeClr val="bg2">
                    <a:lumMod val="25000"/>
                  </a:schemeClr>
                </a:solidFill>
                <a:hlinkClick r:id="rId5"/>
              </a:rPr>
              <a:t>Map of Indigenous Australia</a:t>
            </a:r>
            <a:r>
              <a:rPr lang="en-US" sz="1600" dirty="0">
                <a:solidFill>
                  <a:schemeClr val="bg2">
                    <a:lumMod val="25000"/>
                  </a:schemeClr>
                </a:solidFill>
              </a:rPr>
              <a:t> </a:t>
            </a:r>
            <a:r>
              <a:rPr lang="en-US" sz="1600" dirty="0">
                <a:solidFill>
                  <a:srgbClr val="414042"/>
                </a:solidFill>
              </a:rPr>
              <a:t>to find out.  </a:t>
            </a:r>
          </a:p>
          <a:p>
            <a:pPr>
              <a:lnSpc>
                <a:spcPct val="100000"/>
              </a:lnSpc>
              <a:spcAft>
                <a:spcPts val="750"/>
              </a:spcAft>
            </a:pPr>
            <a:r>
              <a:rPr lang="en-US" sz="1600" dirty="0">
                <a:solidFill>
                  <a:srgbClr val="414042"/>
                </a:solidFill>
              </a:rPr>
              <a:t>For a moment, </a:t>
            </a:r>
            <a:r>
              <a:rPr lang="en-US" sz="1600" b="1" dirty="0">
                <a:solidFill>
                  <a:srgbClr val="414042"/>
                </a:solidFill>
              </a:rPr>
              <a:t>reflect </a:t>
            </a:r>
            <a:r>
              <a:rPr lang="en-US" sz="1600" dirty="0">
                <a:solidFill>
                  <a:srgbClr val="414042"/>
                </a:solidFill>
              </a:rPr>
              <a:t>on how people in the past lived, learned and grew in your local area. </a:t>
            </a:r>
          </a:p>
          <a:p>
            <a:pPr>
              <a:lnSpc>
                <a:spcPct val="100000"/>
              </a:lnSpc>
              <a:spcAft>
                <a:spcPts val="750"/>
              </a:spcAft>
            </a:pPr>
            <a:r>
              <a:rPr lang="en-US" sz="1600" dirty="0">
                <a:solidFill>
                  <a:srgbClr val="414042"/>
                </a:solidFill>
              </a:rPr>
              <a:t>What is </a:t>
            </a:r>
            <a:r>
              <a:rPr lang="en-US" sz="1600" i="1" dirty="0">
                <a:solidFill>
                  <a:srgbClr val="414042"/>
                </a:solidFill>
              </a:rPr>
              <a:t>your</a:t>
            </a:r>
            <a:r>
              <a:rPr lang="en-US" sz="1600" dirty="0">
                <a:solidFill>
                  <a:srgbClr val="414042"/>
                </a:solidFill>
              </a:rPr>
              <a:t> special connection to your local environment? If you can, </a:t>
            </a:r>
            <a:r>
              <a:rPr lang="en-US" sz="1600" b="1" dirty="0">
                <a:solidFill>
                  <a:srgbClr val="414042"/>
                </a:solidFill>
              </a:rPr>
              <a:t>share a story </a:t>
            </a:r>
            <a:r>
              <a:rPr lang="en-US" sz="1600" dirty="0">
                <a:solidFill>
                  <a:srgbClr val="414042"/>
                </a:solidFill>
              </a:rPr>
              <a:t>of how you are connected to your local environment.</a:t>
            </a:r>
          </a:p>
        </p:txBody>
      </p:sp>
      <p:sp>
        <p:nvSpPr>
          <p:cNvPr id="31" name="Text Placeholder 8">
            <a:extLst>
              <a:ext uri="{FF2B5EF4-FFF2-40B4-BE49-F238E27FC236}">
                <a16:creationId xmlns:a16="http://schemas.microsoft.com/office/drawing/2014/main" id="{38610866-3698-4054-91F8-BFD26E3DF101}"/>
              </a:ext>
            </a:extLst>
          </p:cNvPr>
          <p:cNvSpPr txBox="1">
            <a:spLocks/>
          </p:cNvSpPr>
          <p:nvPr/>
        </p:nvSpPr>
        <p:spPr>
          <a:xfrm>
            <a:off x="349754" y="3439852"/>
            <a:ext cx="3184698" cy="894584"/>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000" dirty="0">
                <a:solidFill>
                  <a:srgbClr val="414042"/>
                </a:solidFill>
              </a:rPr>
              <a:t>Tom holds red dust near his home town of Narromine, Australia. Tom is the founder of Red Dust Healing, a specific cultural healing program written from an Indigenous perspective. </a:t>
            </a:r>
            <a:r>
              <a:rPr lang="en-US" sz="1000" dirty="0">
                <a:solidFill>
                  <a:srgbClr val="414042"/>
                </a:solidFill>
              </a:rPr>
              <a:t>Photo: Richard Wainwright</a:t>
            </a:r>
            <a:endParaRPr lang="en-US" sz="1000" u="sng" dirty="0">
              <a:solidFill>
                <a:srgbClr val="414042"/>
              </a:solidFill>
              <a:highlight>
                <a:srgbClr val="FFFF00"/>
              </a:highlight>
              <a:hlinkClick r:id="rId6">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344154912"/>
      </p:ext>
    </p:extLst>
  </p:cSld>
  <p:clrMapOvr>
    <a:masterClrMapping/>
  </p:clrMapOvr>
</p:sld>
</file>

<file path=ppt/theme/theme1.xml><?xml version="1.0" encoding="utf-8"?>
<a:theme xmlns:a="http://schemas.openxmlformats.org/drawingml/2006/main" name="Education PPT Template">
  <a:themeElements>
    <a:clrScheme name="Education Colours">
      <a:dk1>
        <a:srgbClr val="63B1A4"/>
      </a:dk1>
      <a:lt1>
        <a:sysClr val="window" lastClr="FFFFFF"/>
      </a:lt1>
      <a:dk2>
        <a:srgbClr val="C3DDD7"/>
      </a:dk2>
      <a:lt2>
        <a:srgbClr val="E7E6E6"/>
      </a:lt2>
      <a:accent1>
        <a:srgbClr val="762000"/>
      </a:accent1>
      <a:accent2>
        <a:srgbClr val="05243F"/>
      </a:accent2>
      <a:accent3>
        <a:srgbClr val="004851"/>
      </a:accent3>
      <a:accent4>
        <a:srgbClr val="E5DBCB"/>
      </a:accent4>
      <a:accent5>
        <a:srgbClr val="DF918A"/>
      </a:accent5>
      <a:accent6>
        <a:srgbClr val="D86075"/>
      </a:accent6>
      <a:hlink>
        <a:srgbClr val="48A1FA"/>
      </a:hlink>
      <a:folHlink>
        <a:srgbClr val="034A9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 PPT Template" id="{2F90A112-E7F6-BC42-8CD5-5C3B570A3003}" vid="{3B365C36-3C37-6946-9ED8-AF5DEA2842EB}"/>
    </a:ext>
  </a:extLst>
</a:theme>
</file>

<file path=ppt/theme/theme2.xml><?xml version="1.0" encoding="utf-8"?>
<a:theme xmlns:a="http://schemas.openxmlformats.org/drawingml/2006/main" name="1_Education PPT Template">
  <a:themeElements>
    <a:clrScheme name="Custom 6">
      <a:dk1>
        <a:srgbClr val="05243F"/>
      </a:dk1>
      <a:lt1>
        <a:srgbClr val="FFFFFF"/>
      </a:lt1>
      <a:dk2>
        <a:srgbClr val="63B1A4"/>
      </a:dk2>
      <a:lt2>
        <a:srgbClr val="C3DDD7"/>
      </a:lt2>
      <a:accent1>
        <a:srgbClr val="762000"/>
      </a:accent1>
      <a:accent2>
        <a:srgbClr val="05243F"/>
      </a:accent2>
      <a:accent3>
        <a:srgbClr val="004851"/>
      </a:accent3>
      <a:accent4>
        <a:srgbClr val="E5DBCB"/>
      </a:accent4>
      <a:accent5>
        <a:srgbClr val="DF918A"/>
      </a:accent5>
      <a:accent6>
        <a:srgbClr val="D86075"/>
      </a:accent6>
      <a:hlink>
        <a:srgbClr val="48A1FA"/>
      </a:hlink>
      <a:folHlink>
        <a:srgbClr val="034A9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 PPT Template" id="{2F90A112-E7F6-BC42-8CD5-5C3B570A3003}" vid="{3B365C36-3C37-6946-9ED8-AF5DEA2842EB}"/>
    </a:ext>
  </a:extLst>
</a:theme>
</file>

<file path=ppt/theme/theme3.xml><?xml version="1.0" encoding="utf-8"?>
<a:theme xmlns:a="http://schemas.openxmlformats.org/drawingml/2006/main" name="Maro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aroon" id="{F0295F11-2DA2-B64A-9C4D-F2C70264CD3F}" vid="{6E10210B-2B63-BE43-B208-473950DA47FB}"/>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0D18022CAF0CF4E8F2A2F1633DCF88F" ma:contentTypeVersion="16" ma:contentTypeDescription="Create a new document." ma:contentTypeScope="" ma:versionID="9143bfe0f8b2f30595dcd0d50264b73d">
  <xsd:schema xmlns:xsd="http://www.w3.org/2001/XMLSchema" xmlns:xs="http://www.w3.org/2001/XMLSchema" xmlns:p="http://schemas.microsoft.com/office/2006/metadata/properties" xmlns:ns3="827c324d-dd95-45ea-85ed-7126813b518f" xmlns:ns4="9e00334d-dd00-4f78-9815-2808d8351382" targetNamespace="http://schemas.microsoft.com/office/2006/metadata/properties" ma:root="true" ma:fieldsID="d8a08a905825d5ec22cd5e383d20675b" ns3:_="" ns4:_="">
    <xsd:import namespace="827c324d-dd95-45ea-85ed-7126813b518f"/>
    <xsd:import namespace="9e00334d-dd00-4f78-9815-2808d8351382"/>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EventHashCode" minOccurs="0"/>
                <xsd:element ref="ns4:MediaServiceGenerationTime"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7c324d-dd95-45ea-85ed-7126813b518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9e00334d-dd00-4f78-9815-2808d8351382"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010F89C-9F27-40E2-B07B-DA746ED61B30}">
  <ds:schemaRefs>
    <ds:schemaRef ds:uri="http://schemas.microsoft.com/sharepoint/v3/contenttype/forms"/>
  </ds:schemaRefs>
</ds:datastoreItem>
</file>

<file path=customXml/itemProps2.xml><?xml version="1.0" encoding="utf-8"?>
<ds:datastoreItem xmlns:ds="http://schemas.openxmlformats.org/officeDocument/2006/customXml" ds:itemID="{DE93389D-F8F8-4B47-8FF4-83BB6A5926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7c324d-dd95-45ea-85ed-7126813b518f"/>
    <ds:schemaRef ds:uri="9e00334d-dd00-4f78-9815-2808d83513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9CE9FC7-F488-4CBC-BC57-3C13B4B4EA8E}">
  <ds:schemaRefs>
    <ds:schemaRef ds:uri="http://schemas.microsoft.com/office/2006/metadata/properties"/>
    <ds:schemaRef ds:uri="http://www.w3.org/XML/1998/namespace"/>
    <ds:schemaRef ds:uri="9e00334d-dd00-4f78-9815-2808d8351382"/>
    <ds:schemaRef ds:uri="http://schemas.microsoft.com/office/2006/documentManagement/types"/>
    <ds:schemaRef ds:uri="http://purl.org/dc/dcmitype/"/>
    <ds:schemaRef ds:uri="http://purl.org/dc/elements/1.1/"/>
    <ds:schemaRef ds:uri="http://schemas.microsoft.com/office/infopath/2007/PartnerControls"/>
    <ds:schemaRef ds:uri="http://schemas.openxmlformats.org/package/2006/metadata/core-properties"/>
    <ds:schemaRef ds:uri="827c324d-dd95-45ea-85ed-7126813b518f"/>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14939</TotalTime>
  <Words>6470</Words>
  <Application>Microsoft Office PowerPoint</Application>
  <PresentationFormat>Widescreen</PresentationFormat>
  <Paragraphs>594</Paragraphs>
  <Slides>49</Slides>
  <Notes>44</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49</vt:i4>
      </vt:variant>
    </vt:vector>
  </HeadingPairs>
  <TitlesOfParts>
    <vt:vector size="63" baseType="lpstr">
      <vt:lpstr>Arial</vt:lpstr>
      <vt:lpstr>Arial,Sans-Serif</vt:lpstr>
      <vt:lpstr>Calibri</vt:lpstr>
      <vt:lpstr>Garamond</vt:lpstr>
      <vt:lpstr>Roboto</vt:lpstr>
      <vt:lpstr>Roboto Light</vt:lpstr>
      <vt:lpstr>Roboto Light</vt:lpstr>
      <vt:lpstr>Roboto Medium</vt:lpstr>
      <vt:lpstr>Segoe UI</vt:lpstr>
      <vt:lpstr>Times New Roman</vt:lpstr>
      <vt:lpstr>Education PPT Template</vt:lpstr>
      <vt:lpstr>1_Education PPT Template</vt:lpstr>
      <vt:lpstr>Maroon</vt:lpstr>
      <vt:lpstr>Custom Design</vt:lpstr>
      <vt:lpstr>Caring for Creation One family, one common home  Parish</vt:lpstr>
      <vt:lpstr>About This Resource</vt:lpstr>
      <vt:lpstr>Copyright </vt:lpstr>
      <vt:lpstr>Contents</vt:lpstr>
      <vt:lpstr>THE LEARNING PROCESS – SEE, JUDGE, ACT</vt:lpstr>
      <vt:lpstr>ABORIGINAL PERSPECTIVES</vt:lpstr>
      <vt:lpstr>CATHOLIC TRADITION OF CARING FOR CREATION</vt:lpstr>
      <vt:lpstr>PArt 1: SEE</vt:lpstr>
      <vt:lpstr>MY PLACE</vt:lpstr>
      <vt:lpstr>Cry of the earth – Climate change</vt:lpstr>
      <vt:lpstr>Cry of the earth – biodiversity </vt:lpstr>
      <vt:lpstr>CRY OF THE EARTH – disease </vt:lpstr>
      <vt:lpstr>Cry of the earth – consumerism </vt:lpstr>
      <vt:lpstr>Cry of the earth – consumerism </vt:lpstr>
      <vt:lpstr>FOSSIL FUEL / ENERGY</vt:lpstr>
      <vt:lpstr>Fossil Fuel / Energy</vt:lpstr>
      <vt:lpstr>Rising temperatures</vt:lpstr>
      <vt:lpstr>transport</vt:lpstr>
      <vt:lpstr>SUSTAINABLE DEVELOPMENT GOALS</vt:lpstr>
      <vt:lpstr>Caritas Australia’s RESPONSE </vt:lpstr>
      <vt:lpstr>Caritas australia's response</vt:lpstr>
      <vt:lpstr>Caritas australia’s WORK IN COMMUNITIES</vt:lpstr>
      <vt:lpstr>CASE STUDY </vt:lpstr>
      <vt:lpstr>PowerPoint Presentation</vt:lpstr>
      <vt:lpstr>PowerPoint Presentation</vt:lpstr>
      <vt:lpstr>CASE STUDY </vt:lpstr>
      <vt:lpstr>PowerPoint Presentation</vt:lpstr>
      <vt:lpstr>PowerPoint Presentation</vt:lpstr>
      <vt:lpstr>Part 2: JUDGE</vt:lpstr>
      <vt:lpstr>Indigenous spirituality</vt:lpstr>
      <vt:lpstr>Scripture analysis</vt:lpstr>
      <vt:lpstr>Scripture analysis</vt:lpstr>
      <vt:lpstr>Laudato si’</vt:lpstr>
      <vt:lpstr>LAUDATO SI’ &amp; INTEGRAL ECOLOGY</vt:lpstr>
      <vt:lpstr>PowerPoint Presentation</vt:lpstr>
      <vt:lpstr>LAUDATO SI' action platform </vt:lpstr>
      <vt:lpstr>Fratelli tutti</vt:lpstr>
      <vt:lpstr>Catholic social teaching</vt:lpstr>
      <vt:lpstr>Part 3: ACT</vt:lpstr>
      <vt:lpstr>PowerPoint Presentation</vt:lpstr>
      <vt:lpstr>Indigenous CONNECTION TO LAND </vt:lpstr>
      <vt:lpstr>“LITTLE DAILY ACTIONS” </vt:lpstr>
      <vt:lpstr>Locus of control</vt:lpstr>
      <vt:lpstr>PowerPoint Presentation</vt:lpstr>
      <vt:lpstr>PLAY YOUR PART</vt:lpstr>
      <vt:lpstr>Play your part</vt:lpstr>
      <vt:lpstr>  prayer</vt:lpstr>
      <vt:lpstr>FURTHER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Caritas Caring for Creation Secondary</dc:title>
  <dc:creator>Marlin Communications</dc:creator>
  <cp:lastModifiedBy>Nicole Dobrohotoff</cp:lastModifiedBy>
  <cp:revision>834</cp:revision>
  <dcterms:created xsi:type="dcterms:W3CDTF">2014-11-30T23:21:17Z</dcterms:created>
  <dcterms:modified xsi:type="dcterms:W3CDTF">2021-09-17T04:25:43Z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0x01010000D18022CAF0CF4E8F2A2F1633DCF88F</vt:lpwstr>
  </property>
  <property fmtid="{D5CDD505-2E9C-101B-9397-08002B2CF9AE}" pid="3" name="_dlc_DocIdItemGuid">
    <vt:lpwstr>d7ee03d9-074b-4786-bb99-1c6adf13a550</vt:lpwstr>
  </property>
</Properties>
</file>