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handoutMasterIdLst>
    <p:handoutMasterId r:id="rId31"/>
  </p:handoutMasterIdLst>
  <p:sldIdLst>
    <p:sldId id="448" r:id="rId5"/>
    <p:sldId id="263" r:id="rId6"/>
    <p:sldId id="264" r:id="rId7"/>
    <p:sldId id="265" r:id="rId8"/>
    <p:sldId id="266" r:id="rId9"/>
    <p:sldId id="267" r:id="rId10"/>
    <p:sldId id="438" r:id="rId11"/>
    <p:sldId id="449" r:id="rId12"/>
    <p:sldId id="450" r:id="rId13"/>
    <p:sldId id="459" r:id="rId14"/>
    <p:sldId id="297" r:id="rId15"/>
    <p:sldId id="257" r:id="rId16"/>
    <p:sldId id="258" r:id="rId17"/>
    <p:sldId id="460" r:id="rId18"/>
    <p:sldId id="461" r:id="rId19"/>
    <p:sldId id="455" r:id="rId20"/>
    <p:sldId id="456" r:id="rId21"/>
    <p:sldId id="452" r:id="rId22"/>
    <p:sldId id="453" r:id="rId23"/>
    <p:sldId id="457" r:id="rId24"/>
    <p:sldId id="458" r:id="rId25"/>
    <p:sldId id="462" r:id="rId26"/>
    <p:sldId id="463" r:id="rId27"/>
    <p:sldId id="426" r:id="rId28"/>
    <p:sldId id="454" r:id="rId29"/>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EE45E7-FB0C-6AF0-5C63-5E587550387F}" name="Chris Nolan" initials="CN" userId="S::Chris.Nolan@caritas.org.au::9b8e80db-7cbf-4bfd-ad07-b1393c06ac5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cole Dobrohotoff" initials="ND" lastIdx="21" clrIdx="0">
    <p:extLst>
      <p:ext uri="{19B8F6BF-5375-455C-9EA6-DF929625EA0E}">
        <p15:presenceInfo xmlns:p15="http://schemas.microsoft.com/office/powerpoint/2012/main" userId="S-1-5-21-568877940-3399399001-4121681156-2163" providerId="AD"/>
      </p:ext>
    </p:extLst>
  </p:cmAuthor>
  <p:cmAuthor id="2" name="Dr Rebekah Pryor" initials="DP" lastIdx="24" clrIdx="1">
    <p:extLst>
      <p:ext uri="{19B8F6BF-5375-455C-9EA6-DF929625EA0E}">
        <p15:presenceInfo xmlns:p15="http://schemas.microsoft.com/office/powerpoint/2012/main" userId="S::rebekah.pryor@caritas.org.au::8d859597-0c52-4ddc-b3e3-bd9b1ef69f34" providerId="AD"/>
      </p:ext>
    </p:extLst>
  </p:cmAuthor>
  <p:cmAuthor id="3" name="Nicole Dobrohotoff" initials="ND [2]" lastIdx="3" clrIdx="2">
    <p:extLst>
      <p:ext uri="{19B8F6BF-5375-455C-9EA6-DF929625EA0E}">
        <p15:presenceInfo xmlns:p15="http://schemas.microsoft.com/office/powerpoint/2012/main" userId="S::nicoled@caritas.org.au::2dc4cf58-dc7e-422a-950b-38460c74cb76" providerId="AD"/>
      </p:ext>
    </p:extLst>
  </p:cmAuthor>
  <p:cmAuthor id="4" name="Dr Rebekah Pryor" initials="DRP" lastIdx="8" clrIdx="3">
    <p:extLst>
      <p:ext uri="{19B8F6BF-5375-455C-9EA6-DF929625EA0E}">
        <p15:presenceInfo xmlns:p15="http://schemas.microsoft.com/office/powerpoint/2012/main" userId="S-1-5-21-568877940-3399399001-4121681156-74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AA988"/>
    <a:srgbClr val="C1DB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5" d="100"/>
          <a:sy n="115" d="100"/>
        </p:scale>
        <p:origin x="1459" y="8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Dobrohotoff" userId="2dc4cf58-dc7e-422a-950b-38460c74cb76" providerId="ADAL" clId="{BD312E23-D1F1-4C32-8585-BC08C8D21CD8}"/>
    <pc:docChg chg="custSel addSld delSld modSld modMainMaster">
      <pc:chgData name="Nicole Dobrohotoff" userId="2dc4cf58-dc7e-422a-950b-38460c74cb76" providerId="ADAL" clId="{BD312E23-D1F1-4C32-8585-BC08C8D21CD8}" dt="2024-02-02T02:57:22.602" v="197" actId="20577"/>
      <pc:docMkLst>
        <pc:docMk/>
      </pc:docMkLst>
      <pc:sldChg chg="modSp">
        <pc:chgData name="Nicole Dobrohotoff" userId="2dc4cf58-dc7e-422a-950b-38460c74cb76" providerId="ADAL" clId="{BD312E23-D1F1-4C32-8585-BC08C8D21CD8}" dt="2024-02-02T02:56:51.498" v="194" actId="20577"/>
        <pc:sldMkLst>
          <pc:docMk/>
          <pc:sldMk cId="4155742807" sldId="263"/>
        </pc:sldMkLst>
        <pc:graphicFrameChg chg="mod modGraphic">
          <ac:chgData name="Nicole Dobrohotoff" userId="2dc4cf58-dc7e-422a-950b-38460c74cb76" providerId="ADAL" clId="{BD312E23-D1F1-4C32-8585-BC08C8D21CD8}" dt="2024-02-02T02:56:51.498" v="194" actId="20577"/>
          <ac:graphicFrameMkLst>
            <pc:docMk/>
            <pc:sldMk cId="4155742807" sldId="263"/>
            <ac:graphicFrameMk id="7" creationId="{8ACF2535-884F-8229-25CE-C2A157B7BE2D}"/>
          </ac:graphicFrameMkLst>
        </pc:graphicFrameChg>
      </pc:sldChg>
      <pc:sldChg chg="modSp">
        <pc:chgData name="Nicole Dobrohotoff" userId="2dc4cf58-dc7e-422a-950b-38460c74cb76" providerId="ADAL" clId="{BD312E23-D1F1-4C32-8585-BC08C8D21CD8}" dt="2024-02-02T02:57:22.602" v="197" actId="20577"/>
        <pc:sldMkLst>
          <pc:docMk/>
          <pc:sldMk cId="1473695319" sldId="267"/>
        </pc:sldMkLst>
        <pc:spChg chg="mod">
          <ac:chgData name="Nicole Dobrohotoff" userId="2dc4cf58-dc7e-422a-950b-38460c74cb76" providerId="ADAL" clId="{BD312E23-D1F1-4C32-8585-BC08C8D21CD8}" dt="2024-02-02T02:57:22.602" v="197" actId="20577"/>
          <ac:spMkLst>
            <pc:docMk/>
            <pc:sldMk cId="1473695319" sldId="267"/>
            <ac:spMk id="5" creationId="{DF0B133D-93F4-4506-B576-15684D9C8E55}"/>
          </ac:spMkLst>
        </pc:spChg>
      </pc:sldChg>
      <pc:sldChg chg="modSp">
        <pc:chgData name="Nicole Dobrohotoff" userId="2dc4cf58-dc7e-422a-950b-38460c74cb76" providerId="ADAL" clId="{BD312E23-D1F1-4C32-8585-BC08C8D21CD8}" dt="2024-02-02T02:40:25.052" v="12" actId="20577"/>
        <pc:sldMkLst>
          <pc:docMk/>
          <pc:sldMk cId="1999515853" sldId="426"/>
        </pc:sldMkLst>
        <pc:spChg chg="mod">
          <ac:chgData name="Nicole Dobrohotoff" userId="2dc4cf58-dc7e-422a-950b-38460c74cb76" providerId="ADAL" clId="{BD312E23-D1F1-4C32-8585-BC08C8D21CD8}" dt="2024-02-02T02:40:25.052" v="12" actId="20577"/>
          <ac:spMkLst>
            <pc:docMk/>
            <pc:sldMk cId="1999515853" sldId="426"/>
            <ac:spMk id="5" creationId="{D0B5ED92-3953-41BB-96E8-2269D1212A5A}"/>
          </ac:spMkLst>
        </pc:spChg>
      </pc:sldChg>
      <pc:sldChg chg="addSp delSp modSp add">
        <pc:chgData name="Nicole Dobrohotoff" userId="2dc4cf58-dc7e-422a-950b-38460c74cb76" providerId="ADAL" clId="{BD312E23-D1F1-4C32-8585-BC08C8D21CD8}" dt="2024-02-02T02:47:06.647" v="30"/>
        <pc:sldMkLst>
          <pc:docMk/>
          <pc:sldMk cId="1812302749" sldId="449"/>
        </pc:sldMkLst>
        <pc:picChg chg="add mod modCrop">
          <ac:chgData name="Nicole Dobrohotoff" userId="2dc4cf58-dc7e-422a-950b-38460c74cb76" providerId="ADAL" clId="{BD312E23-D1F1-4C32-8585-BC08C8D21CD8}" dt="2024-02-02T02:47:06.647" v="30"/>
          <ac:picMkLst>
            <pc:docMk/>
            <pc:sldMk cId="1812302749" sldId="449"/>
            <ac:picMk id="2" creationId="{0AE75EA3-06F9-431E-84DB-03CBF41EBB0E}"/>
          </ac:picMkLst>
        </pc:picChg>
        <pc:picChg chg="del">
          <ac:chgData name="Nicole Dobrohotoff" userId="2dc4cf58-dc7e-422a-950b-38460c74cb76" providerId="ADAL" clId="{BD312E23-D1F1-4C32-8585-BC08C8D21CD8}" dt="2024-02-02T02:46:35.259" v="24" actId="478"/>
          <ac:picMkLst>
            <pc:docMk/>
            <pc:sldMk cId="1812302749" sldId="449"/>
            <ac:picMk id="5" creationId="{83A13049-E143-4A00-9783-2D1AEDD1FDEF}"/>
          </ac:picMkLst>
        </pc:picChg>
      </pc:sldChg>
      <pc:sldChg chg="add">
        <pc:chgData name="Nicole Dobrohotoff" userId="2dc4cf58-dc7e-422a-950b-38460c74cb76" providerId="ADAL" clId="{BD312E23-D1F1-4C32-8585-BC08C8D21CD8}" dt="2024-02-02T02:45:57.181" v="23"/>
        <pc:sldMkLst>
          <pc:docMk/>
          <pc:sldMk cId="197175467" sldId="450"/>
        </pc:sldMkLst>
      </pc:sldChg>
      <pc:sldChg chg="del">
        <pc:chgData name="Nicole Dobrohotoff" userId="2dc4cf58-dc7e-422a-950b-38460c74cb76" providerId="ADAL" clId="{BD312E23-D1F1-4C32-8585-BC08C8D21CD8}" dt="2024-02-02T02:40:12.919" v="0" actId="2696"/>
        <pc:sldMkLst>
          <pc:docMk/>
          <pc:sldMk cId="769449645" sldId="450"/>
        </pc:sldMkLst>
      </pc:sldChg>
      <pc:sldChg chg="add del">
        <pc:chgData name="Nicole Dobrohotoff" userId="2dc4cf58-dc7e-422a-950b-38460c74cb76" providerId="ADAL" clId="{BD312E23-D1F1-4C32-8585-BC08C8D21CD8}" dt="2024-02-02T02:41:34.933" v="15" actId="2696"/>
        <pc:sldMkLst>
          <pc:docMk/>
          <pc:sldMk cId="1268914427" sldId="452"/>
        </pc:sldMkLst>
      </pc:sldChg>
      <pc:sldChg chg="modSp add">
        <pc:chgData name="Nicole Dobrohotoff" userId="2dc4cf58-dc7e-422a-950b-38460c74cb76" providerId="ADAL" clId="{BD312E23-D1F1-4C32-8585-BC08C8D21CD8}" dt="2024-02-02T02:48:11.636" v="36" actId="948"/>
        <pc:sldMkLst>
          <pc:docMk/>
          <pc:sldMk cId="1619876791" sldId="452"/>
        </pc:sldMkLst>
        <pc:spChg chg="mod">
          <ac:chgData name="Nicole Dobrohotoff" userId="2dc4cf58-dc7e-422a-950b-38460c74cb76" providerId="ADAL" clId="{BD312E23-D1F1-4C32-8585-BC08C8D21CD8}" dt="2024-02-02T02:48:11.636" v="36" actId="948"/>
          <ac:spMkLst>
            <pc:docMk/>
            <pc:sldMk cId="1619876791" sldId="452"/>
            <ac:spMk id="2" creationId="{45FFFB91-FA03-A190-CBEB-9485D8D0FA9F}"/>
          </ac:spMkLst>
        </pc:spChg>
        <pc:spChg chg="mod">
          <ac:chgData name="Nicole Dobrohotoff" userId="2dc4cf58-dc7e-422a-950b-38460c74cb76" providerId="ADAL" clId="{BD312E23-D1F1-4C32-8585-BC08C8D21CD8}" dt="2024-02-02T02:47:51.133" v="35" actId="6549"/>
          <ac:spMkLst>
            <pc:docMk/>
            <pc:sldMk cId="1619876791" sldId="452"/>
            <ac:spMk id="4" creationId="{2B656102-627E-D81B-4513-262F6AA8D66A}"/>
          </ac:spMkLst>
        </pc:spChg>
      </pc:sldChg>
      <pc:sldChg chg="del">
        <pc:chgData name="Nicole Dobrohotoff" userId="2dc4cf58-dc7e-422a-950b-38460c74cb76" providerId="ADAL" clId="{BD312E23-D1F1-4C32-8585-BC08C8D21CD8}" dt="2024-02-02T02:40:15.842" v="1" actId="2696"/>
        <pc:sldMkLst>
          <pc:docMk/>
          <pc:sldMk cId="2145699256" sldId="452"/>
        </pc:sldMkLst>
      </pc:sldChg>
      <pc:sldChg chg="add del">
        <pc:chgData name="Nicole Dobrohotoff" userId="2dc4cf58-dc7e-422a-950b-38460c74cb76" providerId="ADAL" clId="{BD312E23-D1F1-4C32-8585-BC08C8D21CD8}" dt="2024-02-02T02:41:34.942" v="16" actId="2696"/>
        <pc:sldMkLst>
          <pc:docMk/>
          <pc:sldMk cId="1120464444" sldId="453"/>
        </pc:sldMkLst>
      </pc:sldChg>
      <pc:sldChg chg="modSp add">
        <pc:chgData name="Nicole Dobrohotoff" userId="2dc4cf58-dc7e-422a-950b-38460c74cb76" providerId="ADAL" clId="{BD312E23-D1F1-4C32-8585-BC08C8D21CD8}" dt="2024-02-02T02:49:06.204" v="41" actId="948"/>
        <pc:sldMkLst>
          <pc:docMk/>
          <pc:sldMk cId="1391479333" sldId="453"/>
        </pc:sldMkLst>
        <pc:spChg chg="mod">
          <ac:chgData name="Nicole Dobrohotoff" userId="2dc4cf58-dc7e-422a-950b-38460c74cb76" providerId="ADAL" clId="{BD312E23-D1F1-4C32-8585-BC08C8D21CD8}" dt="2024-02-02T02:49:06.204" v="41" actId="948"/>
          <ac:spMkLst>
            <pc:docMk/>
            <pc:sldMk cId="1391479333" sldId="453"/>
            <ac:spMk id="3" creationId="{EF54B879-FC00-A122-6137-5AA0F6E3BCD5}"/>
          </ac:spMkLst>
        </pc:spChg>
        <pc:spChg chg="mod">
          <ac:chgData name="Nicole Dobrohotoff" userId="2dc4cf58-dc7e-422a-950b-38460c74cb76" providerId="ADAL" clId="{BD312E23-D1F1-4C32-8585-BC08C8D21CD8}" dt="2024-02-02T02:48:55.276" v="39" actId="20577"/>
          <ac:spMkLst>
            <pc:docMk/>
            <pc:sldMk cId="1391479333" sldId="453"/>
            <ac:spMk id="4" creationId="{59BF89BC-39D4-0864-EB7C-C89D68D3151A}"/>
          </ac:spMkLst>
        </pc:spChg>
      </pc:sldChg>
      <pc:sldChg chg="del">
        <pc:chgData name="Nicole Dobrohotoff" userId="2dc4cf58-dc7e-422a-950b-38460c74cb76" providerId="ADAL" clId="{BD312E23-D1F1-4C32-8585-BC08C8D21CD8}" dt="2024-02-02T02:40:17.959" v="2" actId="2696"/>
        <pc:sldMkLst>
          <pc:docMk/>
          <pc:sldMk cId="1399672381" sldId="453"/>
        </pc:sldMkLst>
      </pc:sldChg>
      <pc:sldChg chg="add">
        <pc:chgData name="Nicole Dobrohotoff" userId="2dc4cf58-dc7e-422a-950b-38460c74cb76" providerId="ADAL" clId="{BD312E23-D1F1-4C32-8585-BC08C8D21CD8}" dt="2024-02-02T02:40:48.968" v="13"/>
        <pc:sldMkLst>
          <pc:docMk/>
          <pc:sldMk cId="3995268397" sldId="459"/>
        </pc:sldMkLst>
      </pc:sldChg>
      <pc:sldChg chg="add">
        <pc:chgData name="Nicole Dobrohotoff" userId="2dc4cf58-dc7e-422a-950b-38460c74cb76" providerId="ADAL" clId="{BD312E23-D1F1-4C32-8585-BC08C8D21CD8}" dt="2024-02-02T02:41:27.949" v="14"/>
        <pc:sldMkLst>
          <pc:docMk/>
          <pc:sldMk cId="874669587" sldId="460"/>
        </pc:sldMkLst>
      </pc:sldChg>
      <pc:sldChg chg="add">
        <pc:chgData name="Nicole Dobrohotoff" userId="2dc4cf58-dc7e-422a-950b-38460c74cb76" providerId="ADAL" clId="{BD312E23-D1F1-4C32-8585-BC08C8D21CD8}" dt="2024-02-02T02:41:27.949" v="14"/>
        <pc:sldMkLst>
          <pc:docMk/>
          <pc:sldMk cId="4133449737" sldId="461"/>
        </pc:sldMkLst>
      </pc:sldChg>
      <pc:sldChg chg="modSp add">
        <pc:chgData name="Nicole Dobrohotoff" userId="2dc4cf58-dc7e-422a-950b-38460c74cb76" providerId="ADAL" clId="{BD312E23-D1F1-4C32-8585-BC08C8D21CD8}" dt="2024-02-02T02:49:54.332" v="48" actId="20577"/>
        <pc:sldMkLst>
          <pc:docMk/>
          <pc:sldMk cId="347338027" sldId="462"/>
        </pc:sldMkLst>
        <pc:spChg chg="mod">
          <ac:chgData name="Nicole Dobrohotoff" userId="2dc4cf58-dc7e-422a-950b-38460c74cb76" providerId="ADAL" clId="{BD312E23-D1F1-4C32-8585-BC08C8D21CD8}" dt="2024-02-02T02:49:35.979" v="44" actId="948"/>
          <ac:spMkLst>
            <pc:docMk/>
            <pc:sldMk cId="347338027" sldId="462"/>
            <ac:spMk id="2" creationId="{45FFFB91-FA03-A190-CBEB-9485D8D0FA9F}"/>
          </ac:spMkLst>
        </pc:spChg>
        <pc:spChg chg="mod">
          <ac:chgData name="Nicole Dobrohotoff" userId="2dc4cf58-dc7e-422a-950b-38460c74cb76" providerId="ADAL" clId="{BD312E23-D1F1-4C32-8585-BC08C8D21CD8}" dt="2024-02-02T02:49:54.332" v="48" actId="20577"/>
          <ac:spMkLst>
            <pc:docMk/>
            <pc:sldMk cId="347338027" sldId="462"/>
            <ac:spMk id="4" creationId="{2B656102-627E-D81B-4513-262F6AA8D66A}"/>
          </ac:spMkLst>
        </pc:spChg>
      </pc:sldChg>
      <pc:sldChg chg="add del">
        <pc:chgData name="Nicole Dobrohotoff" userId="2dc4cf58-dc7e-422a-950b-38460c74cb76" providerId="ADAL" clId="{BD312E23-D1F1-4C32-8585-BC08C8D21CD8}" dt="2024-02-02T02:41:41.326" v="20" actId="2696"/>
        <pc:sldMkLst>
          <pc:docMk/>
          <pc:sldMk cId="675987541" sldId="462"/>
        </pc:sldMkLst>
      </pc:sldChg>
      <pc:sldChg chg="add del">
        <pc:chgData name="Nicole Dobrohotoff" userId="2dc4cf58-dc7e-422a-950b-38460c74cb76" providerId="ADAL" clId="{BD312E23-D1F1-4C32-8585-BC08C8D21CD8}" dt="2024-02-02T02:41:34.949" v="17" actId="2696"/>
        <pc:sldMkLst>
          <pc:docMk/>
          <pc:sldMk cId="2706476870" sldId="462"/>
        </pc:sldMkLst>
      </pc:sldChg>
      <pc:sldChg chg="add del">
        <pc:chgData name="Nicole Dobrohotoff" userId="2dc4cf58-dc7e-422a-950b-38460c74cb76" providerId="ADAL" clId="{BD312E23-D1F1-4C32-8585-BC08C8D21CD8}" dt="2024-02-02T02:41:34.959" v="18" actId="2696"/>
        <pc:sldMkLst>
          <pc:docMk/>
          <pc:sldMk cId="654499730" sldId="463"/>
        </pc:sldMkLst>
      </pc:sldChg>
      <pc:sldChg chg="add del">
        <pc:chgData name="Nicole Dobrohotoff" userId="2dc4cf58-dc7e-422a-950b-38460c74cb76" providerId="ADAL" clId="{BD312E23-D1F1-4C32-8585-BC08C8D21CD8}" dt="2024-02-02T02:41:41.333" v="21" actId="2696"/>
        <pc:sldMkLst>
          <pc:docMk/>
          <pc:sldMk cId="1282806395" sldId="463"/>
        </pc:sldMkLst>
      </pc:sldChg>
      <pc:sldChg chg="modSp add">
        <pc:chgData name="Nicole Dobrohotoff" userId="2dc4cf58-dc7e-422a-950b-38460c74cb76" providerId="ADAL" clId="{BD312E23-D1F1-4C32-8585-BC08C8D21CD8}" dt="2024-02-02T02:50:16.916" v="50" actId="948"/>
        <pc:sldMkLst>
          <pc:docMk/>
          <pc:sldMk cId="3512985283" sldId="463"/>
        </pc:sldMkLst>
        <pc:spChg chg="mod">
          <ac:chgData name="Nicole Dobrohotoff" userId="2dc4cf58-dc7e-422a-950b-38460c74cb76" providerId="ADAL" clId="{BD312E23-D1F1-4C32-8585-BC08C8D21CD8}" dt="2024-02-02T02:50:09.620" v="49" actId="948"/>
          <ac:spMkLst>
            <pc:docMk/>
            <pc:sldMk cId="3512985283" sldId="463"/>
            <ac:spMk id="3" creationId="{EF54B879-FC00-A122-6137-5AA0F6E3BCD5}"/>
          </ac:spMkLst>
        </pc:spChg>
        <pc:spChg chg="mod">
          <ac:chgData name="Nicole Dobrohotoff" userId="2dc4cf58-dc7e-422a-950b-38460c74cb76" providerId="ADAL" clId="{BD312E23-D1F1-4C32-8585-BC08C8D21CD8}" dt="2024-02-02T02:50:16.916" v="50" actId="948"/>
          <ac:spMkLst>
            <pc:docMk/>
            <pc:sldMk cId="3512985283" sldId="463"/>
            <ac:spMk id="4" creationId="{59BF89BC-39D4-0864-EB7C-C89D68D3151A}"/>
          </ac:spMkLst>
        </pc:spChg>
      </pc:sldChg>
      <pc:sldMasterChg chg="modSldLayout">
        <pc:chgData name="Nicole Dobrohotoff" userId="2dc4cf58-dc7e-422a-950b-38460c74cb76" providerId="ADAL" clId="{BD312E23-D1F1-4C32-8585-BC08C8D21CD8}" dt="2024-02-02T02:50:48.901" v="52" actId="20577"/>
        <pc:sldMasterMkLst>
          <pc:docMk/>
          <pc:sldMasterMk cId="1973002228" sldId="2147483660"/>
        </pc:sldMasterMkLst>
        <pc:sldLayoutChg chg="modSp">
          <pc:chgData name="Nicole Dobrohotoff" userId="2dc4cf58-dc7e-422a-950b-38460c74cb76" providerId="ADAL" clId="{BD312E23-D1F1-4C32-8585-BC08C8D21CD8}" dt="2024-02-02T02:50:43.682" v="51" actId="20577"/>
          <pc:sldLayoutMkLst>
            <pc:docMk/>
            <pc:sldMasterMk cId="1973002228" sldId="2147483660"/>
            <pc:sldLayoutMk cId="3820157402" sldId="2147483702"/>
          </pc:sldLayoutMkLst>
          <pc:spChg chg="mod">
            <ac:chgData name="Nicole Dobrohotoff" userId="2dc4cf58-dc7e-422a-950b-38460c74cb76" providerId="ADAL" clId="{BD312E23-D1F1-4C32-8585-BC08C8D21CD8}" dt="2024-02-02T02:50:43.682" v="51" actId="20577"/>
            <ac:spMkLst>
              <pc:docMk/>
              <pc:sldMasterMk cId="1973002228" sldId="2147483660"/>
              <pc:sldLayoutMk cId="3820157402" sldId="2147483702"/>
              <ac:spMk id="24" creationId="{76E5D4C3-B76A-49D6-960E-6D7A3AEC7802}"/>
            </ac:spMkLst>
          </pc:spChg>
        </pc:sldLayoutChg>
        <pc:sldLayoutChg chg="modSp">
          <pc:chgData name="Nicole Dobrohotoff" userId="2dc4cf58-dc7e-422a-950b-38460c74cb76" providerId="ADAL" clId="{BD312E23-D1F1-4C32-8585-BC08C8D21CD8}" dt="2024-02-02T02:50:48.901" v="52" actId="20577"/>
          <pc:sldLayoutMkLst>
            <pc:docMk/>
            <pc:sldMasterMk cId="1973002228" sldId="2147483660"/>
            <pc:sldLayoutMk cId="957740868" sldId="2147483703"/>
          </pc:sldLayoutMkLst>
          <pc:spChg chg="mod">
            <ac:chgData name="Nicole Dobrohotoff" userId="2dc4cf58-dc7e-422a-950b-38460c74cb76" providerId="ADAL" clId="{BD312E23-D1F1-4C32-8585-BC08C8D21CD8}" dt="2024-02-02T02:50:48.901" v="52" actId="20577"/>
            <ac:spMkLst>
              <pc:docMk/>
              <pc:sldMasterMk cId="1973002228" sldId="2147483660"/>
              <pc:sldLayoutMk cId="957740868" sldId="2147483703"/>
              <ac:spMk id="5" creationId="{02479F9C-46BB-97B0-5E3A-2DFED5A408CE}"/>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0DDF44-ED14-4551-8A8D-8138294EE8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10DD0B5C-CE50-41CF-854D-3349E099963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4C813E-ED59-4B4C-A3F9-4C752D92A43D}" type="datetimeFigureOut">
              <a:rPr lang="en-AU" smtClean="0"/>
              <a:t>2/02/2024</a:t>
            </a:fld>
            <a:endParaRPr lang="en-AU"/>
          </a:p>
        </p:txBody>
      </p:sp>
      <p:sp>
        <p:nvSpPr>
          <p:cNvPr id="4" name="Footer Placeholder 3">
            <a:extLst>
              <a:ext uri="{FF2B5EF4-FFF2-40B4-BE49-F238E27FC236}">
                <a16:creationId xmlns:a16="http://schemas.microsoft.com/office/drawing/2014/main" id="{4DBFBBC6-ABB0-4132-9BE2-6493145CD5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ED5BB690-62E1-4ED0-B196-478DE399C00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06ECE0-5848-43FC-A152-F5C9F37059B7}" type="slidenum">
              <a:rPr lang="en-AU" smtClean="0"/>
              <a:t>‹#›</a:t>
            </a:fld>
            <a:endParaRPr lang="en-AU"/>
          </a:p>
        </p:txBody>
      </p:sp>
    </p:spTree>
    <p:extLst>
      <p:ext uri="{BB962C8B-B14F-4D97-AF65-F5344CB8AC3E}">
        <p14:creationId xmlns:p14="http://schemas.microsoft.com/office/powerpoint/2010/main" val="1083701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9B96DA-9245-4DF8-83C9-3AE0B0104F00}" type="datetimeFigureOut">
              <a:rPr lang="en-AU" smtClean="0"/>
              <a:t>2/02/2024</a:t>
            </a:fld>
            <a:endParaRPr lang="en-AU"/>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6D893-5D56-4403-8682-1191A7BE756C}" type="slidenum">
              <a:rPr lang="en-AU" smtClean="0"/>
              <a:t>‹#›</a:t>
            </a:fld>
            <a:endParaRPr lang="en-AU"/>
          </a:p>
        </p:txBody>
      </p:sp>
    </p:spTree>
    <p:extLst>
      <p:ext uri="{BB962C8B-B14F-4D97-AF65-F5344CB8AC3E}">
        <p14:creationId xmlns:p14="http://schemas.microsoft.com/office/powerpoint/2010/main" val="419501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r>
              <a:rPr lang="en-US"/>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a:defRPr/>
            </a:pPr>
            <a:fld id="{DD30FD2A-8D7A-4AB0-AAB4-2CB197C6A4AF}" type="datetime8">
              <a:rPr lang="en-AU" smtClean="0"/>
              <a:pPr>
                <a:defRPr/>
              </a:pPr>
              <a:t>2/02/2024 2:56 PM</a:t>
            </a:fld>
            <a:endParaRPr lang="en-US"/>
          </a:p>
        </p:txBody>
      </p:sp>
      <p:sp>
        <p:nvSpPr>
          <p:cNvPr id="7" name="Slide Number Placeholder 6"/>
          <p:cNvSpPr>
            <a:spLocks noGrp="1"/>
          </p:cNvSpPr>
          <p:nvPr>
            <p:ph type="sldNum" sz="quarter" idx="5"/>
          </p:nvPr>
        </p:nvSpPr>
        <p:spPr/>
        <p:txBody>
          <a:bodyPr/>
          <a:lstStyle/>
          <a:p>
            <a:fld id="{A5522D12-018C-4FB5-BE42-55DC8CDAB14B}" type="slidenum">
              <a:rPr lang="en-US" altLang="en-US" smtClean="0"/>
              <a:pPr/>
              <a:t>3</a:t>
            </a:fld>
            <a:endParaRPr lang="en-US" altLang="en-US"/>
          </a:p>
        </p:txBody>
      </p:sp>
    </p:spTree>
    <p:extLst>
      <p:ext uri="{BB962C8B-B14F-4D97-AF65-F5344CB8AC3E}">
        <p14:creationId xmlns:p14="http://schemas.microsoft.com/office/powerpoint/2010/main" val="1227423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r>
              <a:rPr lang="en-US"/>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a:defRPr/>
            </a:pPr>
            <a:fld id="{DD30FD2A-8D7A-4AB0-AAB4-2CB197C6A4AF}" type="datetime8">
              <a:rPr lang="en-AU" smtClean="0"/>
              <a:pPr>
                <a:defRPr/>
              </a:pPr>
              <a:t>2/02/2024 2:56 PM</a:t>
            </a:fld>
            <a:endParaRPr lang="en-US"/>
          </a:p>
        </p:txBody>
      </p:sp>
      <p:sp>
        <p:nvSpPr>
          <p:cNvPr id="7" name="Slide Number Placeholder 6"/>
          <p:cNvSpPr>
            <a:spLocks noGrp="1"/>
          </p:cNvSpPr>
          <p:nvPr>
            <p:ph type="sldNum" sz="quarter" idx="5"/>
          </p:nvPr>
        </p:nvSpPr>
        <p:spPr/>
        <p:txBody>
          <a:bodyPr/>
          <a:lstStyle/>
          <a:p>
            <a:fld id="{A5522D12-018C-4FB5-BE42-55DC8CDAB14B}" type="slidenum">
              <a:rPr lang="en-US" altLang="en-US" smtClean="0"/>
              <a:pPr/>
              <a:t>5</a:t>
            </a:fld>
            <a:endParaRPr lang="en-US" altLang="en-US"/>
          </a:p>
        </p:txBody>
      </p:sp>
    </p:spTree>
    <p:extLst>
      <p:ext uri="{BB962C8B-B14F-4D97-AF65-F5344CB8AC3E}">
        <p14:creationId xmlns:p14="http://schemas.microsoft.com/office/powerpoint/2010/main" val="292028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275525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9E87ED-1AC5-4F1B-9CEC-A56E83E3ECC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51051" y="6407858"/>
            <a:ext cx="1086999" cy="324000"/>
          </a:xfrm>
          <a:prstGeom prst="rect">
            <a:avLst/>
          </a:prstGeom>
        </p:spPr>
      </p:pic>
    </p:spTree>
    <p:extLst>
      <p:ext uri="{BB962C8B-B14F-4D97-AF65-F5344CB8AC3E}">
        <p14:creationId xmlns:p14="http://schemas.microsoft.com/office/powerpoint/2010/main" val="387194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userDrawn="1">
  <p:cSld name="1_Title and Vertical Text">
    <p:spTree>
      <p:nvGrpSpPr>
        <p:cNvPr id="1" name="Shape 63"/>
        <p:cNvGrpSpPr/>
        <p:nvPr/>
      </p:nvGrpSpPr>
      <p:grpSpPr>
        <a:xfrm>
          <a:off x="0" y="0"/>
          <a:ext cx="0" cy="0"/>
          <a:chOff x="0" y="0"/>
          <a:chExt cx="0" cy="0"/>
        </a:xfrm>
      </p:grpSpPr>
      <p:sp>
        <p:nvSpPr>
          <p:cNvPr id="2" name="Google Shape;106;p4">
            <a:extLst>
              <a:ext uri="{FF2B5EF4-FFF2-40B4-BE49-F238E27FC236}">
                <a16:creationId xmlns:a16="http://schemas.microsoft.com/office/drawing/2014/main" id="{535F4ADA-8B55-EA40-BC54-AA3A9135EEC5}"/>
              </a:ext>
            </a:extLst>
          </p:cNvPr>
          <p:cNvSpPr/>
          <p:nvPr userDrawn="1"/>
        </p:nvSpPr>
        <p:spPr>
          <a:xfrm>
            <a:off x="0" y="0"/>
            <a:ext cx="9906000"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a:solidFill>
                <a:schemeClr val="lt1"/>
              </a:solidFill>
              <a:latin typeface="Calibri"/>
              <a:ea typeface="Calibri"/>
              <a:cs typeface="Calibri"/>
              <a:sym typeface="Calibri"/>
            </a:endParaRPr>
          </a:p>
        </p:txBody>
      </p:sp>
      <p:sp>
        <p:nvSpPr>
          <p:cNvPr id="12" name="Text Placeholder 4">
            <a:extLst>
              <a:ext uri="{FF2B5EF4-FFF2-40B4-BE49-F238E27FC236}">
                <a16:creationId xmlns:a16="http://schemas.microsoft.com/office/drawing/2014/main" id="{2AD6FC17-F116-4820-951E-DC1DCC92173E}"/>
              </a:ext>
            </a:extLst>
          </p:cNvPr>
          <p:cNvSpPr>
            <a:spLocks noGrp="1"/>
          </p:cNvSpPr>
          <p:nvPr>
            <p:ph type="body" sz="quarter" idx="12"/>
          </p:nvPr>
        </p:nvSpPr>
        <p:spPr>
          <a:xfrm>
            <a:off x="164840" y="1007706"/>
            <a:ext cx="4711960" cy="5724152"/>
          </a:xfrm>
          <a:prstGeom prst="rect">
            <a:avLst/>
          </a:prstGeom>
        </p:spPr>
        <p:txBody>
          <a:bodyPr/>
          <a:lstStyle>
            <a:lvl1pPr marL="0" indent="0">
              <a:lnSpc>
                <a:spcPct val="100000"/>
              </a:lnSpc>
              <a:spcBef>
                <a:spcPts val="0"/>
              </a:spcBef>
              <a:spcAft>
                <a:spcPts val="600"/>
              </a:spcAft>
              <a:buNone/>
              <a:defRPr sz="1100">
                <a:latin typeface="Roboto" pitchFamily="2" charset="0"/>
                <a:ea typeface="Roboto" pitchFamily="2" charset="0"/>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Edit Master text styles</a:t>
            </a:r>
          </a:p>
        </p:txBody>
      </p:sp>
      <p:sp>
        <p:nvSpPr>
          <p:cNvPr id="13" name="Text Placeholder 4">
            <a:extLst>
              <a:ext uri="{FF2B5EF4-FFF2-40B4-BE49-F238E27FC236}">
                <a16:creationId xmlns:a16="http://schemas.microsoft.com/office/drawing/2014/main" id="{20E7D5FF-FF0A-4295-B3D9-9469F0CC87E4}"/>
              </a:ext>
            </a:extLst>
          </p:cNvPr>
          <p:cNvSpPr>
            <a:spLocks noGrp="1"/>
          </p:cNvSpPr>
          <p:nvPr>
            <p:ph type="body" sz="quarter" idx="13"/>
          </p:nvPr>
        </p:nvSpPr>
        <p:spPr>
          <a:xfrm>
            <a:off x="5026090" y="1006953"/>
            <a:ext cx="4711960" cy="5724905"/>
          </a:xfrm>
          <a:prstGeom prst="rect">
            <a:avLst/>
          </a:prstGeom>
        </p:spPr>
        <p:txBody>
          <a:bodyPr/>
          <a:lstStyle>
            <a:lvl1pPr marL="0" indent="0">
              <a:lnSpc>
                <a:spcPct val="100000"/>
              </a:lnSpc>
              <a:spcBef>
                <a:spcPts val="0"/>
              </a:spcBef>
              <a:spcAft>
                <a:spcPts val="600"/>
              </a:spcAft>
              <a:buNone/>
              <a:defRPr sz="1100">
                <a:latin typeface="Roboto" pitchFamily="2" charset="0"/>
                <a:ea typeface="Roboto" pitchFamily="2" charset="0"/>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Edit Master text styles</a:t>
            </a:r>
          </a:p>
        </p:txBody>
      </p:sp>
      <p:sp>
        <p:nvSpPr>
          <p:cNvPr id="8" name="Rectangle 7">
            <a:extLst>
              <a:ext uri="{FF2B5EF4-FFF2-40B4-BE49-F238E27FC236}">
                <a16:creationId xmlns:a16="http://schemas.microsoft.com/office/drawing/2014/main" id="{50FD1388-6A76-49E2-9236-7DF14F36C8B1}"/>
              </a:ext>
            </a:extLst>
          </p:cNvPr>
          <p:cNvSpPr/>
          <p:nvPr userDrawn="1"/>
        </p:nvSpPr>
        <p:spPr>
          <a:xfrm>
            <a:off x="0" y="0"/>
            <a:ext cx="9906000" cy="8312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a:extLst>
              <a:ext uri="{FF2B5EF4-FFF2-40B4-BE49-F238E27FC236}">
                <a16:creationId xmlns:a16="http://schemas.microsoft.com/office/drawing/2014/main" id="{F62ABE41-9875-4EB2-B166-DAC97FF07C0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32497" y="175680"/>
            <a:ext cx="1405553" cy="479912"/>
          </a:xfrm>
          <a:prstGeom prst="rect">
            <a:avLst/>
          </a:prstGeom>
        </p:spPr>
      </p:pic>
      <p:pic>
        <p:nvPicPr>
          <p:cNvPr id="15" name="Picture 14">
            <a:extLst>
              <a:ext uri="{FF2B5EF4-FFF2-40B4-BE49-F238E27FC236}">
                <a16:creationId xmlns:a16="http://schemas.microsoft.com/office/drawing/2014/main" id="{50177B70-EDE9-4276-90E8-CEF6228E3FB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51051" y="6407858"/>
            <a:ext cx="1086999" cy="324000"/>
          </a:xfrm>
          <a:prstGeom prst="rect">
            <a:avLst/>
          </a:prstGeom>
        </p:spPr>
      </p:pic>
      <p:sp>
        <p:nvSpPr>
          <p:cNvPr id="9" name="Text Placeholder 2">
            <a:extLst>
              <a:ext uri="{FF2B5EF4-FFF2-40B4-BE49-F238E27FC236}">
                <a16:creationId xmlns:a16="http://schemas.microsoft.com/office/drawing/2014/main" id="{DC51AF3C-5292-47A1-88B4-130118F8B1E4}"/>
              </a:ext>
            </a:extLst>
          </p:cNvPr>
          <p:cNvSpPr>
            <a:spLocks noGrp="1"/>
          </p:cNvSpPr>
          <p:nvPr>
            <p:ph type="body" sz="quarter" idx="10" hasCustomPrompt="1"/>
          </p:nvPr>
        </p:nvSpPr>
        <p:spPr>
          <a:xfrm>
            <a:off x="164840" y="229053"/>
            <a:ext cx="9577675" cy="373166"/>
          </a:xfrm>
          <a:prstGeom prst="rect">
            <a:avLst/>
          </a:prstGeom>
        </p:spPr>
        <p:txBody>
          <a:bodyPr lIns="0" anchor="ctr"/>
          <a:lstStyle>
            <a:lvl1pPr marL="0" indent="0">
              <a:lnSpc>
                <a:spcPct val="100000"/>
              </a:lnSpc>
              <a:spcBef>
                <a:spcPts val="0"/>
              </a:spcBef>
              <a:buNone/>
              <a:defRPr sz="2400" b="1" i="0">
                <a:solidFill>
                  <a:schemeClr val="bg2"/>
                </a:solidFill>
                <a:latin typeface="Roboto" pitchFamily="2" charset="0"/>
                <a:ea typeface="Roboto" pitchFamily="2" charset="0"/>
                <a:cs typeface="Roboto" pitchFamily="2" charset="0"/>
              </a:defRPr>
            </a:lvl1pPr>
            <a:lvl2pPr>
              <a:defRPr sz="4000" b="1" i="0">
                <a:solidFill>
                  <a:schemeClr val="accent2"/>
                </a:solidFill>
                <a:latin typeface="Arial Black" panose="020B0604020202020204" pitchFamily="34" charset="0"/>
                <a:cs typeface="Arial Black" panose="020B0604020202020204" pitchFamily="34" charset="0"/>
              </a:defRPr>
            </a:lvl2pPr>
            <a:lvl3pPr>
              <a:defRPr sz="4000" b="1" i="0">
                <a:solidFill>
                  <a:schemeClr val="accent2"/>
                </a:solidFill>
                <a:latin typeface="Arial Black" panose="020B0604020202020204" pitchFamily="34" charset="0"/>
                <a:cs typeface="Arial Black" panose="020B0604020202020204" pitchFamily="34" charset="0"/>
              </a:defRPr>
            </a:lvl3pPr>
            <a:lvl4pPr>
              <a:defRPr sz="4000" b="1" i="0">
                <a:solidFill>
                  <a:schemeClr val="accent2"/>
                </a:solidFill>
                <a:latin typeface="Arial Black" panose="020B0604020202020204" pitchFamily="34" charset="0"/>
                <a:cs typeface="Arial Black" panose="020B0604020202020204" pitchFamily="34" charset="0"/>
              </a:defRPr>
            </a:lvl4pPr>
            <a:lvl5pPr>
              <a:defRPr sz="4000" b="1" i="0">
                <a:solidFill>
                  <a:schemeClr val="accent2"/>
                </a:solidFill>
                <a:latin typeface="Arial Black" panose="020B0604020202020204" pitchFamily="34" charset="0"/>
                <a:cs typeface="Arial Black" panose="020B0604020202020204" pitchFamily="34" charset="0"/>
              </a:defRPr>
            </a:lvl5pPr>
          </a:lstStyle>
          <a:p>
            <a:pPr lvl="0"/>
            <a:r>
              <a:rPr lang="en-GB"/>
              <a:t>CLICK TO EDIT MASTER</a:t>
            </a:r>
            <a:endParaRPr lang="en-US"/>
          </a:p>
        </p:txBody>
      </p:sp>
    </p:spTree>
    <p:extLst>
      <p:ext uri="{BB962C8B-B14F-4D97-AF65-F5344CB8AC3E}">
        <p14:creationId xmlns:p14="http://schemas.microsoft.com/office/powerpoint/2010/main" val="1743418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arge Column_Teal">
    <p:bg>
      <p:bgPr>
        <a:solidFill>
          <a:schemeClr val="accent3"/>
        </a:solidFill>
        <a:effectLst/>
      </p:bgPr>
    </p:bg>
    <p:spTree>
      <p:nvGrpSpPr>
        <p:cNvPr id="1" name=""/>
        <p:cNvGrpSpPr/>
        <p:nvPr/>
      </p:nvGrpSpPr>
      <p:grpSpPr>
        <a:xfrm>
          <a:off x="0" y="0"/>
          <a:ext cx="0" cy="0"/>
          <a:chOff x="0" y="0"/>
          <a:chExt cx="0" cy="0"/>
        </a:xfrm>
      </p:grpSpPr>
      <p:pic>
        <p:nvPicPr>
          <p:cNvPr id="5" name="Picture 3" descr="Shape, circle&#10;&#10;Description automatically generated">
            <a:extLst>
              <a:ext uri="{FF2B5EF4-FFF2-40B4-BE49-F238E27FC236}">
                <a16:creationId xmlns:a16="http://schemas.microsoft.com/office/drawing/2014/main" id="{5989B4DA-A700-4964-AE68-69F7C5A7C962}"/>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1858963"/>
            <a:ext cx="9906000" cy="317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Slide Number Placeholder 2">
            <a:extLst>
              <a:ext uri="{FF2B5EF4-FFF2-40B4-BE49-F238E27FC236}">
                <a16:creationId xmlns:a16="http://schemas.microsoft.com/office/drawing/2014/main" id="{27CDBE06-E64F-4EE8-AEFF-AFE32FA369DC}"/>
              </a:ext>
            </a:extLst>
          </p:cNvPr>
          <p:cNvSpPr>
            <a:spLocks noGrp="1"/>
          </p:cNvSpPr>
          <p:nvPr>
            <p:ph type="sldNum" sz="quarter" idx="14"/>
          </p:nvPr>
        </p:nvSpPr>
        <p:spPr/>
        <p:txBody>
          <a:bodyPr/>
          <a:lstStyle>
            <a:lvl1pPr>
              <a:defRPr/>
            </a:lvl1pPr>
          </a:lstStyle>
          <a:p>
            <a:fld id="{90F2D235-9E38-49AE-B3FB-E9D8B5A62096}" type="slidenum">
              <a:rPr lang="en-AU" altLang="en-US"/>
              <a:pPr/>
              <a:t>‹#›</a:t>
            </a:fld>
            <a:endParaRPr lang="en-AU" altLang="en-US"/>
          </a:p>
        </p:txBody>
      </p:sp>
    </p:spTree>
    <p:extLst>
      <p:ext uri="{BB962C8B-B14F-4D97-AF65-F5344CB8AC3E}">
        <p14:creationId xmlns:p14="http://schemas.microsoft.com/office/powerpoint/2010/main" val="2695401346"/>
      </p:ext>
    </p:extLst>
  </p:cSld>
  <p:clrMapOvr>
    <a:masterClrMapping/>
  </p:clrMapOvr>
  <p:transition spd="med">
    <p:fade/>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inal Slide">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B29681-B1DD-41F0-B9B4-3D365F52AD62}"/>
              </a:ext>
            </a:extLst>
          </p:cNvPr>
          <p:cNvSpPr/>
          <p:nvPr userDrawn="1"/>
        </p:nvSpPr>
        <p:spPr bwMode="auto">
          <a:xfrm>
            <a:off x="0" y="5465763"/>
            <a:ext cx="9906000" cy="1392237"/>
          </a:xfrm>
          <a:prstGeom prst="rect">
            <a:avLst/>
          </a:prstGeom>
          <a:solidFill>
            <a:schemeClr val="accent4"/>
          </a:solidFill>
          <a:ln w="381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82880" tIns="146304" rIns="182880" bIns="146304"/>
          <a:lstStyle>
            <a:lvl1pPr defTabSz="931863">
              <a:defRPr sz="1700">
                <a:solidFill>
                  <a:schemeClr val="tx1"/>
                </a:solidFill>
                <a:latin typeface="Arial" panose="020B0604020202020204" pitchFamily="34" charset="0"/>
              </a:defRPr>
            </a:lvl1pPr>
            <a:lvl2pPr marL="742950" indent="-285750" defTabSz="931863">
              <a:defRPr sz="1700">
                <a:solidFill>
                  <a:schemeClr val="tx1"/>
                </a:solidFill>
                <a:latin typeface="Arial" panose="020B0604020202020204" pitchFamily="34" charset="0"/>
              </a:defRPr>
            </a:lvl2pPr>
            <a:lvl3pPr marL="1143000" indent="-228600" defTabSz="931863">
              <a:defRPr sz="1700">
                <a:solidFill>
                  <a:schemeClr val="tx1"/>
                </a:solidFill>
                <a:latin typeface="Arial" panose="020B0604020202020204" pitchFamily="34" charset="0"/>
              </a:defRPr>
            </a:lvl3pPr>
            <a:lvl4pPr marL="1600200" indent="-228600" defTabSz="931863">
              <a:defRPr sz="1700">
                <a:solidFill>
                  <a:schemeClr val="tx1"/>
                </a:solidFill>
                <a:latin typeface="Arial" panose="020B0604020202020204" pitchFamily="34" charset="0"/>
              </a:defRPr>
            </a:lvl4pPr>
            <a:lvl5pPr marL="2057400" indent="-228600" defTabSz="931863">
              <a:defRPr sz="1700">
                <a:solidFill>
                  <a:schemeClr val="tx1"/>
                </a:solidFill>
                <a:latin typeface="Arial" panose="020B0604020202020204" pitchFamily="34" charset="0"/>
              </a:defRPr>
            </a:lvl5pPr>
            <a:lvl6pPr marL="2514600" indent="-228600" defTabSz="931863" fontAlgn="base">
              <a:spcBef>
                <a:spcPct val="0"/>
              </a:spcBef>
              <a:spcAft>
                <a:spcPct val="0"/>
              </a:spcAft>
              <a:defRPr sz="1700">
                <a:solidFill>
                  <a:schemeClr val="tx1"/>
                </a:solidFill>
                <a:latin typeface="Arial" panose="020B0604020202020204" pitchFamily="34" charset="0"/>
              </a:defRPr>
            </a:lvl6pPr>
            <a:lvl7pPr marL="2971800" indent="-228600" defTabSz="931863" fontAlgn="base">
              <a:spcBef>
                <a:spcPct val="0"/>
              </a:spcBef>
              <a:spcAft>
                <a:spcPct val="0"/>
              </a:spcAft>
              <a:defRPr sz="1700">
                <a:solidFill>
                  <a:schemeClr val="tx1"/>
                </a:solidFill>
                <a:latin typeface="Arial" panose="020B0604020202020204" pitchFamily="34" charset="0"/>
              </a:defRPr>
            </a:lvl7pPr>
            <a:lvl8pPr marL="3429000" indent="-228600" defTabSz="931863" fontAlgn="base">
              <a:spcBef>
                <a:spcPct val="0"/>
              </a:spcBef>
              <a:spcAft>
                <a:spcPct val="0"/>
              </a:spcAft>
              <a:defRPr sz="1700">
                <a:solidFill>
                  <a:schemeClr val="tx1"/>
                </a:solidFill>
                <a:latin typeface="Arial" panose="020B0604020202020204" pitchFamily="34" charset="0"/>
              </a:defRPr>
            </a:lvl8pPr>
            <a:lvl9pPr marL="3886200" indent="-228600" defTabSz="931863" fontAlgn="base">
              <a:spcBef>
                <a:spcPct val="0"/>
              </a:spcBef>
              <a:spcAft>
                <a:spcPct val="0"/>
              </a:spcAft>
              <a:defRPr sz="1700">
                <a:solidFill>
                  <a:schemeClr val="tx1"/>
                </a:solidFill>
                <a:latin typeface="Arial" panose="020B0604020202020204" pitchFamily="34" charset="0"/>
              </a:defRPr>
            </a:lvl9pPr>
          </a:lstStyle>
          <a:p>
            <a:pPr eaLnBrk="1" hangingPunct="1">
              <a:defRPr/>
            </a:pPr>
            <a:endParaRPr lang="en-AU" altLang="en-US" sz="2000">
              <a:solidFill>
                <a:srgbClr val="FFFFFF"/>
              </a:solidFill>
              <a:cs typeface="Segoe UI" panose="020B0502040204020203" pitchFamily="34" charset="0"/>
            </a:endParaRPr>
          </a:p>
        </p:txBody>
      </p:sp>
      <p:sp>
        <p:nvSpPr>
          <p:cNvPr id="12" name="object 6">
            <a:extLst>
              <a:ext uri="{FF2B5EF4-FFF2-40B4-BE49-F238E27FC236}">
                <a16:creationId xmlns:a16="http://schemas.microsoft.com/office/drawing/2014/main" id="{AFA6E87E-01CB-4F40-9D3F-59B8A5F61546}"/>
              </a:ext>
            </a:extLst>
          </p:cNvPr>
          <p:cNvSpPr txBox="1">
            <a:spLocks/>
          </p:cNvSpPr>
          <p:nvPr userDrawn="1"/>
        </p:nvSpPr>
        <p:spPr bwMode="auto">
          <a:xfrm>
            <a:off x="1031952" y="5738737"/>
            <a:ext cx="6178355" cy="199738"/>
          </a:xfrm>
          <a:prstGeom prst="rect">
            <a:avLst/>
          </a:prstGeom>
        </p:spPr>
        <p:txBody>
          <a:bodyPr lIns="0" tIns="0" rIns="0" bIns="0" anchor="b"/>
          <a:lstStyle>
            <a:lvl1pPr algn="l" defTabSz="1019007" rtl="0" eaLnBrk="1" latinLnBrk="0" hangingPunct="1">
              <a:lnSpc>
                <a:spcPct val="80000"/>
              </a:lnSpc>
              <a:spcBef>
                <a:spcPct val="0"/>
              </a:spcBef>
              <a:buNone/>
              <a:defRPr sz="2800" kern="800" spc="50" baseline="0">
                <a:solidFill>
                  <a:schemeClr val="tx1"/>
                </a:solidFill>
                <a:latin typeface="+mj-lt"/>
                <a:ea typeface="+mj-ea"/>
                <a:cs typeface="+mj-cs"/>
              </a:defRPr>
            </a:lvl1pPr>
          </a:lstStyle>
          <a:p>
            <a:pPr fontAlgn="auto">
              <a:lnSpc>
                <a:spcPts val="2935"/>
              </a:lnSpc>
              <a:spcAft>
                <a:spcPts val="0"/>
              </a:spcAft>
              <a:defRPr/>
            </a:pPr>
            <a:r>
              <a:rPr lang="en-AU" sz="1400" b="0">
                <a:solidFill>
                  <a:schemeClr val="accent1"/>
                </a:solidFill>
                <a:latin typeface="Roboto Medium" pitchFamily="2" charset="0"/>
                <a:ea typeface="Roboto Medium" pitchFamily="2" charset="0"/>
                <a:cs typeface="Arial"/>
              </a:rPr>
              <a:t>caritas.org.au/project-compassion</a:t>
            </a:r>
          </a:p>
        </p:txBody>
      </p:sp>
      <p:sp>
        <p:nvSpPr>
          <p:cNvPr id="13" name="object 6">
            <a:extLst>
              <a:ext uri="{FF2B5EF4-FFF2-40B4-BE49-F238E27FC236}">
                <a16:creationId xmlns:a16="http://schemas.microsoft.com/office/drawing/2014/main" id="{C7E5BAF6-DA75-40C2-97BA-9F9010154CFD}"/>
              </a:ext>
            </a:extLst>
          </p:cNvPr>
          <p:cNvSpPr txBox="1">
            <a:spLocks/>
          </p:cNvSpPr>
          <p:nvPr userDrawn="1"/>
        </p:nvSpPr>
        <p:spPr bwMode="auto">
          <a:xfrm>
            <a:off x="1039279" y="6056576"/>
            <a:ext cx="4843541" cy="179517"/>
          </a:xfrm>
          <a:prstGeom prst="rect">
            <a:avLst/>
          </a:prstGeom>
        </p:spPr>
        <p:txBody>
          <a:bodyPr lIns="0" tIns="0" rIns="0" bIns="0" anchor="b"/>
          <a:lstStyle>
            <a:lvl1pPr algn="l" defTabSz="1019007" rtl="0" eaLnBrk="1" latinLnBrk="0" hangingPunct="1">
              <a:lnSpc>
                <a:spcPct val="80000"/>
              </a:lnSpc>
              <a:spcBef>
                <a:spcPct val="0"/>
              </a:spcBef>
              <a:buNone/>
              <a:defRPr sz="2800" kern="800" spc="50" baseline="0">
                <a:solidFill>
                  <a:schemeClr val="tx1"/>
                </a:solidFill>
                <a:latin typeface="+mj-lt"/>
                <a:ea typeface="+mj-ea"/>
                <a:cs typeface="+mj-cs"/>
              </a:defRPr>
            </a:lvl1pPr>
          </a:lstStyle>
          <a:p>
            <a:pPr fontAlgn="auto">
              <a:lnSpc>
                <a:spcPts val="2935"/>
              </a:lnSpc>
              <a:spcAft>
                <a:spcPts val="0"/>
              </a:spcAft>
              <a:defRPr/>
            </a:pPr>
            <a:r>
              <a:rPr lang="en-AU" sz="1400" b="0">
                <a:solidFill>
                  <a:schemeClr val="accent1"/>
                </a:solidFill>
                <a:latin typeface="Roboto Medium" pitchFamily="2" charset="0"/>
                <a:ea typeface="Roboto Medium" pitchFamily="2" charset="0"/>
                <a:cs typeface="Arial"/>
              </a:rPr>
              <a:t>1800 024 413</a:t>
            </a:r>
          </a:p>
        </p:txBody>
      </p:sp>
      <p:sp>
        <p:nvSpPr>
          <p:cNvPr id="14" name="object 6">
            <a:extLst>
              <a:ext uri="{FF2B5EF4-FFF2-40B4-BE49-F238E27FC236}">
                <a16:creationId xmlns:a16="http://schemas.microsoft.com/office/drawing/2014/main" id="{A9F2EC36-7E18-4969-B890-37290BBF49E7}"/>
              </a:ext>
            </a:extLst>
          </p:cNvPr>
          <p:cNvSpPr txBox="1">
            <a:spLocks/>
          </p:cNvSpPr>
          <p:nvPr userDrawn="1"/>
        </p:nvSpPr>
        <p:spPr bwMode="auto">
          <a:xfrm>
            <a:off x="1039279" y="6321691"/>
            <a:ext cx="3939651" cy="214955"/>
          </a:xfrm>
          <a:prstGeom prst="rect">
            <a:avLst/>
          </a:prstGeom>
        </p:spPr>
        <p:txBody>
          <a:bodyPr lIns="0" tIns="0" rIns="0" bIns="0" anchor="b"/>
          <a:lstStyle>
            <a:lvl1pPr algn="l" defTabSz="1019007" rtl="0" eaLnBrk="1" latinLnBrk="0" hangingPunct="1">
              <a:lnSpc>
                <a:spcPct val="80000"/>
              </a:lnSpc>
              <a:spcBef>
                <a:spcPct val="0"/>
              </a:spcBef>
              <a:buNone/>
              <a:defRPr sz="2800" kern="800" spc="50" baseline="0">
                <a:solidFill>
                  <a:schemeClr val="tx1"/>
                </a:solidFill>
                <a:latin typeface="+mj-lt"/>
                <a:ea typeface="+mj-ea"/>
                <a:cs typeface="+mj-cs"/>
              </a:defRPr>
            </a:lvl1pPr>
          </a:lstStyle>
          <a:p>
            <a:pPr fontAlgn="auto">
              <a:lnSpc>
                <a:spcPts val="2935"/>
              </a:lnSpc>
              <a:spcAft>
                <a:spcPts val="0"/>
              </a:spcAft>
              <a:defRPr/>
            </a:pPr>
            <a:r>
              <a:rPr lang="en-AU" sz="1400" b="0">
                <a:solidFill>
                  <a:schemeClr val="accent1"/>
                </a:solidFill>
                <a:latin typeface="Roboto Medium" pitchFamily="2" charset="0"/>
                <a:ea typeface="Roboto Medium" pitchFamily="2" charset="0"/>
                <a:cs typeface="Arial"/>
              </a:rPr>
              <a:t>#</a:t>
            </a:r>
            <a:r>
              <a:rPr lang="en-AU" sz="1400" b="0" err="1">
                <a:solidFill>
                  <a:schemeClr val="accent1"/>
                </a:solidFill>
                <a:latin typeface="Roboto Medium" pitchFamily="2" charset="0"/>
                <a:ea typeface="Roboto Medium" pitchFamily="2" charset="0"/>
                <a:cs typeface="Arial"/>
              </a:rPr>
              <a:t>projectcompassion</a:t>
            </a:r>
            <a:endParaRPr lang="en-AU" sz="1400" b="0">
              <a:solidFill>
                <a:schemeClr val="accent1"/>
              </a:solidFill>
              <a:latin typeface="Roboto Medium" pitchFamily="2" charset="0"/>
              <a:ea typeface="Roboto Medium" pitchFamily="2" charset="0"/>
              <a:cs typeface="Arial"/>
            </a:endParaRPr>
          </a:p>
        </p:txBody>
      </p:sp>
      <p:pic>
        <p:nvPicPr>
          <p:cNvPr id="15" name="Picture 14">
            <a:extLst>
              <a:ext uri="{FF2B5EF4-FFF2-40B4-BE49-F238E27FC236}">
                <a16:creationId xmlns:a16="http://schemas.microsoft.com/office/drawing/2014/main" id="{DD2040DB-7C6E-4E11-9633-39A28B7E47E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3342" y="5641051"/>
            <a:ext cx="395109" cy="395109"/>
          </a:xfrm>
          <a:prstGeom prst="rect">
            <a:avLst/>
          </a:prstGeom>
        </p:spPr>
      </p:pic>
      <p:pic>
        <p:nvPicPr>
          <p:cNvPr id="16" name="Picture 15">
            <a:extLst>
              <a:ext uri="{FF2B5EF4-FFF2-40B4-BE49-F238E27FC236}">
                <a16:creationId xmlns:a16="http://schemas.microsoft.com/office/drawing/2014/main" id="{0FC6F6F7-974E-4ECC-B4BB-8FE8F21221B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8707" y="5939845"/>
            <a:ext cx="381846" cy="381846"/>
          </a:xfrm>
          <a:prstGeom prst="rect">
            <a:avLst/>
          </a:prstGeom>
        </p:spPr>
      </p:pic>
      <p:pic>
        <p:nvPicPr>
          <p:cNvPr id="17" name="Picture 16">
            <a:extLst>
              <a:ext uri="{FF2B5EF4-FFF2-40B4-BE49-F238E27FC236}">
                <a16:creationId xmlns:a16="http://schemas.microsoft.com/office/drawing/2014/main" id="{A42C8253-5107-4F0A-BEEB-76CB232E235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0699" y="6236093"/>
            <a:ext cx="381846" cy="381846"/>
          </a:xfrm>
          <a:prstGeom prst="rect">
            <a:avLst/>
          </a:prstGeom>
        </p:spPr>
      </p:pic>
      <p:pic>
        <p:nvPicPr>
          <p:cNvPr id="18" name="Picture 17">
            <a:extLst>
              <a:ext uri="{FF2B5EF4-FFF2-40B4-BE49-F238E27FC236}">
                <a16:creationId xmlns:a16="http://schemas.microsoft.com/office/drawing/2014/main" id="{07E3BA8C-62FD-472B-9315-4CFDDF34F80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141729" y="5750352"/>
            <a:ext cx="4398441" cy="787998"/>
          </a:xfrm>
          <a:prstGeom prst="rect">
            <a:avLst/>
          </a:prstGeom>
        </p:spPr>
      </p:pic>
      <p:pic>
        <p:nvPicPr>
          <p:cNvPr id="19" name="Picture 18">
            <a:extLst>
              <a:ext uri="{FF2B5EF4-FFF2-40B4-BE49-F238E27FC236}">
                <a16:creationId xmlns:a16="http://schemas.microsoft.com/office/drawing/2014/main" id="{A0A10814-941C-432F-A9ED-43DF487DB5EB}"/>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735401" y="1307942"/>
            <a:ext cx="6435198" cy="3055853"/>
          </a:xfrm>
          <a:prstGeom prst="rect">
            <a:avLst/>
          </a:prstGeom>
        </p:spPr>
      </p:pic>
    </p:spTree>
    <p:extLst>
      <p:ext uri="{BB962C8B-B14F-4D97-AF65-F5344CB8AC3E}">
        <p14:creationId xmlns:p14="http://schemas.microsoft.com/office/powerpoint/2010/main" val="2442437048"/>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p:bg>
      <p:bgPr>
        <a:solidFill>
          <a:schemeClr val="accent3"/>
        </a:solidFill>
        <a:effectLst/>
      </p:bgPr>
    </p:bg>
    <p:spTree>
      <p:nvGrpSpPr>
        <p:cNvPr id="1" name=""/>
        <p:cNvGrpSpPr/>
        <p:nvPr/>
      </p:nvGrpSpPr>
      <p:grpSpPr>
        <a:xfrm>
          <a:off x="0" y="0"/>
          <a:ext cx="0" cy="0"/>
          <a:chOff x="0" y="0"/>
          <a:chExt cx="0" cy="0"/>
        </a:xfrm>
      </p:grpSpPr>
      <p:sp>
        <p:nvSpPr>
          <p:cNvPr id="2" name="Picture Placeholder 4"/>
          <p:cNvSpPr>
            <a:spLocks noGrp="1"/>
          </p:cNvSpPr>
          <p:nvPr>
            <p:ph type="pic" sz="quarter" idx="16"/>
          </p:nvPr>
        </p:nvSpPr>
        <p:spPr>
          <a:xfrm>
            <a:off x="6051356" y="457200"/>
            <a:ext cx="3447775" cy="1807652"/>
          </a:xfrm>
          <a:prstGeom prst="roundRect">
            <a:avLst>
              <a:gd name="adj" fmla="val 11257"/>
            </a:avLst>
          </a:prstGeom>
          <a:solidFill>
            <a:schemeClr val="bg1">
              <a:lumMod val="95000"/>
            </a:schemeClr>
          </a:solidFill>
          <a:ln w="38100">
            <a:solidFill>
              <a:schemeClr val="accent4"/>
            </a:solidFill>
          </a:ln>
        </p:spPr>
        <p:txBody>
          <a:bodyPr rtlCol="0">
            <a:noAutofit/>
          </a:bodyPr>
          <a:lstStyle>
            <a:lvl1pPr algn="ctr">
              <a:defRPr sz="1300"/>
            </a:lvl1pPr>
          </a:lstStyle>
          <a:p>
            <a:pPr lvl="0"/>
            <a:r>
              <a:rPr lang="en-US" noProof="0"/>
              <a:t>Click icon to add picture</a:t>
            </a:r>
            <a:endParaRPr lang="en-AU" noProof="0"/>
          </a:p>
        </p:txBody>
      </p:sp>
      <p:sp>
        <p:nvSpPr>
          <p:cNvPr id="29" name="Text Placeholder 2"/>
          <p:cNvSpPr>
            <a:spLocks noGrp="1"/>
          </p:cNvSpPr>
          <p:nvPr>
            <p:ph type="body" sz="quarter" idx="11"/>
          </p:nvPr>
        </p:nvSpPr>
        <p:spPr>
          <a:xfrm>
            <a:off x="406870" y="4844529"/>
            <a:ext cx="4274491" cy="658776"/>
          </a:xfrm>
        </p:spPr>
        <p:txBody>
          <a:bodyPr/>
          <a:lstStyle>
            <a:lvl1pPr marL="0" indent="0" algn="ctr">
              <a:buNone/>
              <a:defRPr sz="1650" b="1" cap="all" baseline="0">
                <a:solidFill>
                  <a:schemeClr val="accent4"/>
                </a:solidFill>
              </a:defRPr>
            </a:lvl1pPr>
            <a:lvl2pPr>
              <a:defRPr sz="1650" b="1" cap="all" baseline="0">
                <a:solidFill>
                  <a:schemeClr val="bg1"/>
                </a:solidFill>
              </a:defRPr>
            </a:lvl2pPr>
            <a:lvl3pPr>
              <a:defRPr sz="1650" b="1" cap="all" baseline="0">
                <a:solidFill>
                  <a:schemeClr val="bg1"/>
                </a:solidFill>
              </a:defRPr>
            </a:lvl3pPr>
            <a:lvl4pPr>
              <a:defRPr sz="1650" b="1" cap="all" baseline="0">
                <a:solidFill>
                  <a:schemeClr val="bg1"/>
                </a:solidFill>
              </a:defRPr>
            </a:lvl4pPr>
            <a:lvl5pPr>
              <a:defRPr sz="1650" b="1" cap="all" baseline="0">
                <a:solidFill>
                  <a:schemeClr val="bg1"/>
                </a:solidFill>
              </a:defRPr>
            </a:lvl5pPr>
          </a:lstStyle>
          <a:p>
            <a:pPr lvl="0"/>
            <a:r>
              <a:rPr lang="en-US"/>
              <a:t>Edit Master text styles</a:t>
            </a:r>
          </a:p>
        </p:txBody>
      </p:sp>
      <p:sp>
        <p:nvSpPr>
          <p:cNvPr id="17" name="Picture Placeholder 4">
            <a:extLst>
              <a:ext uri="{FF2B5EF4-FFF2-40B4-BE49-F238E27FC236}">
                <a16:creationId xmlns:a16="http://schemas.microsoft.com/office/drawing/2014/main" id="{22D7ED5B-4D48-4C4E-B709-B897FEE43899}"/>
              </a:ext>
            </a:extLst>
          </p:cNvPr>
          <p:cNvSpPr>
            <a:spLocks noGrp="1"/>
          </p:cNvSpPr>
          <p:nvPr>
            <p:ph type="pic" sz="quarter" idx="17"/>
          </p:nvPr>
        </p:nvSpPr>
        <p:spPr>
          <a:xfrm>
            <a:off x="6051355" y="4684035"/>
            <a:ext cx="3447775" cy="1807652"/>
          </a:xfrm>
          <a:prstGeom prst="roundRect">
            <a:avLst>
              <a:gd name="adj" fmla="val 11257"/>
            </a:avLst>
          </a:prstGeom>
          <a:solidFill>
            <a:schemeClr val="bg1">
              <a:lumMod val="95000"/>
            </a:schemeClr>
          </a:solidFill>
          <a:ln w="38100">
            <a:solidFill>
              <a:schemeClr val="accent4"/>
            </a:solidFill>
          </a:ln>
        </p:spPr>
        <p:txBody>
          <a:bodyPr rtlCol="0">
            <a:noAutofit/>
          </a:bodyPr>
          <a:lstStyle>
            <a:lvl1pPr algn="ctr">
              <a:defRPr sz="1300"/>
            </a:lvl1pPr>
          </a:lstStyle>
          <a:p>
            <a:pPr lvl="0"/>
            <a:r>
              <a:rPr lang="en-US" noProof="0"/>
              <a:t>Click icon to add picture</a:t>
            </a:r>
            <a:endParaRPr lang="en-AU" noProof="0"/>
          </a:p>
        </p:txBody>
      </p:sp>
      <p:sp>
        <p:nvSpPr>
          <p:cNvPr id="18" name="Picture Placeholder 4">
            <a:extLst>
              <a:ext uri="{FF2B5EF4-FFF2-40B4-BE49-F238E27FC236}">
                <a16:creationId xmlns:a16="http://schemas.microsoft.com/office/drawing/2014/main" id="{FA75809B-7A67-4AA4-96F8-C6A00105F8A5}"/>
              </a:ext>
            </a:extLst>
          </p:cNvPr>
          <p:cNvSpPr>
            <a:spLocks noGrp="1"/>
          </p:cNvSpPr>
          <p:nvPr>
            <p:ph type="pic" sz="quarter" idx="18"/>
          </p:nvPr>
        </p:nvSpPr>
        <p:spPr>
          <a:xfrm>
            <a:off x="6051355" y="2570617"/>
            <a:ext cx="3447775" cy="1807652"/>
          </a:xfrm>
          <a:prstGeom prst="roundRect">
            <a:avLst>
              <a:gd name="adj" fmla="val 11257"/>
            </a:avLst>
          </a:prstGeom>
          <a:solidFill>
            <a:schemeClr val="bg1">
              <a:lumMod val="95000"/>
            </a:schemeClr>
          </a:solidFill>
          <a:ln w="38100">
            <a:solidFill>
              <a:schemeClr val="accent4"/>
            </a:solidFill>
          </a:ln>
        </p:spPr>
        <p:txBody>
          <a:bodyPr rtlCol="0">
            <a:noAutofit/>
          </a:bodyPr>
          <a:lstStyle>
            <a:lvl1pPr algn="ctr">
              <a:defRPr sz="1300"/>
            </a:lvl1pPr>
          </a:lstStyle>
          <a:p>
            <a:pPr lvl="0"/>
            <a:r>
              <a:rPr lang="en-US" noProof="0"/>
              <a:t>Click icon to add picture</a:t>
            </a:r>
            <a:endParaRPr lang="en-AU" noProof="0"/>
          </a:p>
        </p:txBody>
      </p:sp>
      <p:pic>
        <p:nvPicPr>
          <p:cNvPr id="20" name="Picture 19">
            <a:extLst>
              <a:ext uri="{FF2B5EF4-FFF2-40B4-BE49-F238E27FC236}">
                <a16:creationId xmlns:a16="http://schemas.microsoft.com/office/drawing/2014/main" id="{9F593AE5-430A-4608-AC6E-8007BCAA3D2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1621" b="-11621"/>
          <a:stretch/>
        </p:blipFill>
        <p:spPr>
          <a:xfrm>
            <a:off x="406869" y="457201"/>
            <a:ext cx="2125914" cy="779899"/>
          </a:xfrm>
          <a:prstGeom prst="rect">
            <a:avLst/>
          </a:prstGeom>
        </p:spPr>
      </p:pic>
      <p:pic>
        <p:nvPicPr>
          <p:cNvPr id="4" name="Picture 3">
            <a:extLst>
              <a:ext uri="{FF2B5EF4-FFF2-40B4-BE49-F238E27FC236}">
                <a16:creationId xmlns:a16="http://schemas.microsoft.com/office/drawing/2014/main" id="{46F0A3FE-1BD7-4032-8D98-326145866B2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11506" b="-11506"/>
          <a:stretch/>
        </p:blipFill>
        <p:spPr>
          <a:xfrm>
            <a:off x="293246" y="1679014"/>
            <a:ext cx="4388114" cy="2564632"/>
          </a:xfrm>
          <a:prstGeom prst="rect">
            <a:avLst/>
          </a:prstGeom>
        </p:spPr>
      </p:pic>
      <p:sp>
        <p:nvSpPr>
          <p:cNvPr id="5" name="Rectangle: Rounded Corners 4">
            <a:extLst>
              <a:ext uri="{FF2B5EF4-FFF2-40B4-BE49-F238E27FC236}">
                <a16:creationId xmlns:a16="http://schemas.microsoft.com/office/drawing/2014/main" id="{94C6A1DF-EBEE-4AB7-884F-A434EB9D865E}"/>
              </a:ext>
            </a:extLst>
          </p:cNvPr>
          <p:cNvSpPr/>
          <p:nvPr userDrawn="1"/>
        </p:nvSpPr>
        <p:spPr bwMode="auto">
          <a:xfrm>
            <a:off x="406870" y="4630793"/>
            <a:ext cx="4274491" cy="1083239"/>
          </a:xfrm>
          <a:prstGeom prst="roundRect">
            <a:avLst/>
          </a:prstGeom>
          <a:solidFill>
            <a:schemeClr val="accent2"/>
          </a:solidFill>
          <a:ln w="3810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8590" tIns="118872" rIns="148590" bIns="118872" numCol="1" spcCol="0" rtlCol="0" fromWordArt="0" anchor="t" anchorCtr="0" forceAA="0" compatLnSpc="1">
            <a:prstTxWarp prst="textNoShape">
              <a:avLst/>
            </a:prstTxWarp>
            <a:noAutofit/>
          </a:bodyPr>
          <a:lstStyle/>
          <a:p>
            <a:pPr marL="0" marR="0" lvl="0" indent="0" algn="l" defTabSz="757634" rtl="0" eaLnBrk="0" fontAlgn="base" latinLnBrk="0" hangingPunct="0">
              <a:lnSpc>
                <a:spcPct val="100000"/>
              </a:lnSpc>
              <a:spcBef>
                <a:spcPct val="0"/>
              </a:spcBef>
              <a:spcAft>
                <a:spcPct val="0"/>
              </a:spcAft>
              <a:buClrTx/>
              <a:buSzTx/>
              <a:buFontTx/>
              <a:buNone/>
              <a:tabLst/>
              <a:defRPr/>
            </a:pPr>
            <a:endParaRPr kumimoji="0" lang="en-AU" sz="1625" b="0" i="0" u="none" strike="noStrike" kern="1200" cap="none" spc="0" normalizeH="0" baseline="0" noProof="0">
              <a:ln>
                <a:noFill/>
              </a:ln>
              <a:solidFill>
                <a:srgbClr val="FFFFFF"/>
              </a:solidFill>
              <a:effectLst/>
              <a:uLnTx/>
              <a:uFillTx/>
              <a:latin typeface="Roboto" pitchFamily="2" charset="0"/>
              <a:ea typeface="Segoe UI" pitchFamily="34" charset="0"/>
              <a:cs typeface="Segoe UI" pitchFamily="34" charset="0"/>
            </a:endParaRPr>
          </a:p>
        </p:txBody>
      </p:sp>
      <p:grpSp>
        <p:nvGrpSpPr>
          <p:cNvPr id="13" name="Group 12">
            <a:extLst>
              <a:ext uri="{FF2B5EF4-FFF2-40B4-BE49-F238E27FC236}">
                <a16:creationId xmlns:a16="http://schemas.microsoft.com/office/drawing/2014/main" id="{9689AA5C-0F7A-45A9-A855-0809AE1C6346}"/>
              </a:ext>
            </a:extLst>
          </p:cNvPr>
          <p:cNvGrpSpPr/>
          <p:nvPr userDrawn="1"/>
        </p:nvGrpSpPr>
        <p:grpSpPr>
          <a:xfrm>
            <a:off x="1017669" y="6066034"/>
            <a:ext cx="3050478" cy="386464"/>
            <a:chOff x="1243395" y="5950184"/>
            <a:chExt cx="3715241" cy="386464"/>
          </a:xfrm>
        </p:grpSpPr>
        <p:sp>
          <p:nvSpPr>
            <p:cNvPr id="19" name="object 6">
              <a:extLst>
                <a:ext uri="{FF2B5EF4-FFF2-40B4-BE49-F238E27FC236}">
                  <a16:creationId xmlns:a16="http://schemas.microsoft.com/office/drawing/2014/main" id="{019DDB9F-B342-4B38-A251-B2DA2842363A}"/>
                </a:ext>
              </a:extLst>
            </p:cNvPr>
            <p:cNvSpPr txBox="1">
              <a:spLocks/>
            </p:cNvSpPr>
            <p:nvPr userDrawn="1"/>
          </p:nvSpPr>
          <p:spPr bwMode="auto">
            <a:xfrm>
              <a:off x="1684654" y="6105667"/>
              <a:ext cx="3273982" cy="146624"/>
            </a:xfrm>
            <a:prstGeom prst="rect">
              <a:avLst/>
            </a:prstGeom>
          </p:spPr>
          <p:txBody>
            <a:bodyPr lIns="0" tIns="0" rIns="0" bIns="0" anchor="b"/>
            <a:lstStyle>
              <a:lvl1pPr algn="l" defTabSz="1019007" rtl="0" eaLnBrk="1" latinLnBrk="0" hangingPunct="1">
                <a:lnSpc>
                  <a:spcPct val="80000"/>
                </a:lnSpc>
                <a:spcBef>
                  <a:spcPct val="0"/>
                </a:spcBef>
                <a:buNone/>
                <a:defRPr sz="2800" kern="800" spc="50" baseline="0">
                  <a:solidFill>
                    <a:schemeClr val="tx1"/>
                  </a:solidFill>
                  <a:latin typeface="+mj-lt"/>
                  <a:ea typeface="+mj-ea"/>
                  <a:cs typeface="+mj-cs"/>
                </a:defRPr>
              </a:lvl1pPr>
            </a:lstStyle>
            <a:p>
              <a:pPr marL="0" marR="0" lvl="0" indent="0" algn="l" defTabSz="827943" rtl="0" eaLnBrk="1" fontAlgn="auto" latinLnBrk="0" hangingPunct="1">
                <a:lnSpc>
                  <a:spcPts val="2385"/>
                </a:lnSpc>
                <a:spcBef>
                  <a:spcPct val="0"/>
                </a:spcBef>
                <a:spcAft>
                  <a:spcPts val="0"/>
                </a:spcAft>
                <a:buClrTx/>
                <a:buSzTx/>
                <a:buFontTx/>
                <a:buNone/>
                <a:tabLst/>
                <a:defRPr/>
              </a:pPr>
              <a:r>
                <a:rPr kumimoji="0" lang="en-AU" sz="1300" b="0" i="0" u="none" strike="noStrike" kern="800" cap="none" spc="41" normalizeH="0" baseline="0" noProof="0">
                  <a:ln>
                    <a:noFill/>
                  </a:ln>
                  <a:solidFill>
                    <a:prstClr val="white"/>
                  </a:solidFill>
                  <a:effectLst/>
                  <a:uLnTx/>
                  <a:uFillTx/>
                  <a:latin typeface="Roboto" pitchFamily="2" charset="0"/>
                  <a:ea typeface="+mj-ea"/>
                  <a:cs typeface="Arial"/>
                </a:rPr>
                <a:t>caritas.org.au/project-compassion</a:t>
              </a:r>
            </a:p>
          </p:txBody>
        </p:sp>
        <p:pic>
          <p:nvPicPr>
            <p:cNvPr id="21" name="Picture 15" descr="Icon&#10;&#10;Description automatically generated">
              <a:extLst>
                <a:ext uri="{FF2B5EF4-FFF2-40B4-BE49-F238E27FC236}">
                  <a16:creationId xmlns:a16="http://schemas.microsoft.com/office/drawing/2014/main" id="{F1112B9C-82F0-4816-B5D8-DBC3E6E77765}"/>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t="-11117" b="-11117"/>
            <a:stretch/>
          </p:blipFill>
          <p:spPr bwMode="auto">
            <a:xfrm>
              <a:off x="1243395" y="5950184"/>
              <a:ext cx="343524" cy="38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87551834"/>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0" name="Text Placeholder 15">
            <a:extLst>
              <a:ext uri="{FF2B5EF4-FFF2-40B4-BE49-F238E27FC236}">
                <a16:creationId xmlns:a16="http://schemas.microsoft.com/office/drawing/2014/main" id="{B25365A8-7F84-46F2-9DAD-99A647E430E8}"/>
              </a:ext>
            </a:extLst>
          </p:cNvPr>
          <p:cNvSpPr>
            <a:spLocks noGrp="1"/>
          </p:cNvSpPr>
          <p:nvPr>
            <p:ph type="body" sz="quarter" idx="15" hasCustomPrompt="1"/>
          </p:nvPr>
        </p:nvSpPr>
        <p:spPr>
          <a:xfrm>
            <a:off x="5217421" y="6023452"/>
            <a:ext cx="3049501" cy="549131"/>
          </a:xfrm>
          <a:prstGeom prst="rect">
            <a:avLst/>
          </a:prstGeom>
        </p:spPr>
        <p:txBody>
          <a:bodyPr/>
          <a:lstStyle>
            <a:lvl1pPr>
              <a:spcAft>
                <a:spcPts val="600"/>
              </a:spcAft>
              <a:defRPr lang="en-GB" sz="900" b="0" i="0" u="none" strike="noStrike" cap="none" dirty="0" smtClean="0">
                <a:solidFill>
                  <a:schemeClr val="dk1"/>
                </a:solidFill>
                <a:latin typeface="Roboto" pitchFamily="2" charset="0"/>
                <a:ea typeface="Roboto" pitchFamily="2" charset="0"/>
                <a:cs typeface="Arial"/>
                <a:sym typeface="Arial"/>
              </a:defRPr>
            </a:lvl1pPr>
            <a:lvl2pPr>
              <a:defRPr/>
            </a:lvl2pPr>
            <a:lvl3pPr>
              <a:defRPr/>
            </a:lvl3pPr>
            <a:lvl4pPr>
              <a:defRPr/>
            </a:lvl4pPr>
            <a:lvl5pPr>
              <a:defRPr/>
            </a:lvl5pPr>
          </a:lstStyle>
          <a:p>
            <a:pPr marL="0" marR="0" lvl="0" indent="0" algn="l" rtl="0">
              <a:lnSpc>
                <a:spcPct val="100000"/>
              </a:lnSpc>
              <a:spcBef>
                <a:spcPts val="0"/>
              </a:spcBef>
              <a:spcAft>
                <a:spcPts val="0"/>
              </a:spcAft>
              <a:buClr>
                <a:srgbClr val="000000"/>
              </a:buClr>
              <a:buFont typeface="Arial"/>
              <a:buNone/>
            </a:pPr>
            <a:r>
              <a:rPr lang="en-GB"/>
              <a:t>Click to edit master text styles</a:t>
            </a:r>
          </a:p>
        </p:txBody>
      </p:sp>
      <p:sp>
        <p:nvSpPr>
          <p:cNvPr id="21" name="Picture Placeholder 7">
            <a:extLst>
              <a:ext uri="{FF2B5EF4-FFF2-40B4-BE49-F238E27FC236}">
                <a16:creationId xmlns:a16="http://schemas.microsoft.com/office/drawing/2014/main" id="{A0D4D3DA-EB09-4051-96C7-0991A75D1A80}"/>
              </a:ext>
            </a:extLst>
          </p:cNvPr>
          <p:cNvSpPr>
            <a:spLocks noGrp="1"/>
          </p:cNvSpPr>
          <p:nvPr>
            <p:ph type="pic" sz="quarter" idx="16"/>
          </p:nvPr>
        </p:nvSpPr>
        <p:spPr>
          <a:xfrm>
            <a:off x="264425" y="1060325"/>
            <a:ext cx="4787894" cy="5568621"/>
          </a:xfrm>
          <a:prstGeom prst="roundRect">
            <a:avLst>
              <a:gd name="adj" fmla="val 5220"/>
            </a:avLst>
          </a:prstGeom>
          <a:ln w="38100">
            <a:solidFill>
              <a:schemeClr val="accent3"/>
            </a:solidFill>
          </a:ln>
        </p:spPr>
        <p:txBody>
          <a:bodyPr/>
          <a:lstStyle>
            <a:lvl1pPr marL="0" indent="0">
              <a:buNone/>
              <a:defRPr/>
            </a:lvl1pPr>
          </a:lstStyle>
          <a:p>
            <a:endParaRPr lang="en-AU"/>
          </a:p>
        </p:txBody>
      </p:sp>
      <p:sp>
        <p:nvSpPr>
          <p:cNvPr id="22" name="Text Placeholder 4">
            <a:extLst>
              <a:ext uri="{FF2B5EF4-FFF2-40B4-BE49-F238E27FC236}">
                <a16:creationId xmlns:a16="http://schemas.microsoft.com/office/drawing/2014/main" id="{1087C55C-5804-46A0-9F53-3F9B98143CE6}"/>
              </a:ext>
            </a:extLst>
          </p:cNvPr>
          <p:cNvSpPr>
            <a:spLocks noGrp="1"/>
          </p:cNvSpPr>
          <p:nvPr>
            <p:ph type="body" sz="quarter" idx="17"/>
          </p:nvPr>
        </p:nvSpPr>
        <p:spPr>
          <a:xfrm>
            <a:off x="5217421" y="1458010"/>
            <a:ext cx="4482717" cy="4484915"/>
          </a:xfrm>
          <a:prstGeom prst="rect">
            <a:avLst/>
          </a:prstGeom>
        </p:spPr>
        <p:txBody>
          <a:bodyPr/>
          <a:lstStyle>
            <a:lvl1pPr marL="0" indent="0">
              <a:lnSpc>
                <a:spcPct val="100000"/>
              </a:lnSpc>
              <a:spcBef>
                <a:spcPts val="0"/>
              </a:spcBef>
              <a:spcAft>
                <a:spcPts val="600"/>
              </a:spcAft>
              <a:buNone/>
              <a:defRPr sz="1100">
                <a:latin typeface="Roboto" pitchFamily="2" charset="0"/>
                <a:ea typeface="Roboto" pitchFamily="2" charset="0"/>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Edit Master text styles</a:t>
            </a:r>
          </a:p>
        </p:txBody>
      </p:sp>
      <p:sp>
        <p:nvSpPr>
          <p:cNvPr id="3" name="Text Placeholder 2">
            <a:extLst>
              <a:ext uri="{FF2B5EF4-FFF2-40B4-BE49-F238E27FC236}">
                <a16:creationId xmlns:a16="http://schemas.microsoft.com/office/drawing/2014/main" id="{DD01C469-2247-4B1A-A1C7-386A1E30DC33}"/>
              </a:ext>
            </a:extLst>
          </p:cNvPr>
          <p:cNvSpPr>
            <a:spLocks noGrp="1"/>
          </p:cNvSpPr>
          <p:nvPr>
            <p:ph type="body" sz="quarter" idx="18" hasCustomPrompt="1"/>
          </p:nvPr>
        </p:nvSpPr>
        <p:spPr>
          <a:xfrm>
            <a:off x="5720872" y="1077898"/>
            <a:ext cx="4020028" cy="292100"/>
          </a:xfrm>
          <a:prstGeom prst="rect">
            <a:avLst/>
          </a:prstGeom>
        </p:spPr>
        <p:txBody>
          <a:bodyPr/>
          <a:lstStyle>
            <a:lvl1pPr marL="0" indent="0">
              <a:buNone/>
              <a:defRPr sz="1400" b="0">
                <a:latin typeface="Roboto Medium" pitchFamily="2" charset="0"/>
                <a:ea typeface="Roboto Medium" pitchFamily="2" charset="0"/>
              </a:defRPr>
            </a:lvl1pPr>
          </a:lstStyle>
          <a:p>
            <a:pPr lvl="0"/>
            <a:r>
              <a:rPr lang="en-AU"/>
              <a:t>Edit watch video</a:t>
            </a:r>
          </a:p>
        </p:txBody>
      </p:sp>
      <p:sp>
        <p:nvSpPr>
          <p:cNvPr id="16" name="Rectangle 15">
            <a:extLst>
              <a:ext uri="{FF2B5EF4-FFF2-40B4-BE49-F238E27FC236}">
                <a16:creationId xmlns:a16="http://schemas.microsoft.com/office/drawing/2014/main" id="{1CED8E23-EA9A-4766-BA9E-B08894F13E4F}"/>
              </a:ext>
            </a:extLst>
          </p:cNvPr>
          <p:cNvSpPr/>
          <p:nvPr userDrawn="1"/>
        </p:nvSpPr>
        <p:spPr>
          <a:xfrm>
            <a:off x="0" y="-1"/>
            <a:ext cx="9906000" cy="83127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 Placeholder 2">
            <a:extLst>
              <a:ext uri="{FF2B5EF4-FFF2-40B4-BE49-F238E27FC236}">
                <a16:creationId xmlns:a16="http://schemas.microsoft.com/office/drawing/2014/main" id="{FD599E73-E506-4A81-9EFD-78F7E1BDE4F6}"/>
              </a:ext>
            </a:extLst>
          </p:cNvPr>
          <p:cNvSpPr>
            <a:spLocks noGrp="1"/>
          </p:cNvSpPr>
          <p:nvPr>
            <p:ph type="body" sz="quarter" idx="10" hasCustomPrompt="1"/>
          </p:nvPr>
        </p:nvSpPr>
        <p:spPr>
          <a:xfrm>
            <a:off x="167950" y="229053"/>
            <a:ext cx="7769291" cy="373166"/>
          </a:xfrm>
          <a:prstGeom prst="rect">
            <a:avLst/>
          </a:prstGeom>
        </p:spPr>
        <p:txBody>
          <a:bodyPr lIns="0" anchor="ctr"/>
          <a:lstStyle>
            <a:lvl1pPr marL="0" indent="0">
              <a:lnSpc>
                <a:spcPct val="100000"/>
              </a:lnSpc>
              <a:spcBef>
                <a:spcPts val="0"/>
              </a:spcBef>
              <a:buNone/>
              <a:defRPr sz="2400" b="1" i="0">
                <a:solidFill>
                  <a:schemeClr val="accent3"/>
                </a:solidFill>
                <a:latin typeface="Roboto" pitchFamily="2" charset="0"/>
                <a:ea typeface="Roboto" pitchFamily="2" charset="0"/>
                <a:cs typeface="Roboto" pitchFamily="2" charset="0"/>
              </a:defRPr>
            </a:lvl1pPr>
            <a:lvl2pPr>
              <a:defRPr sz="4000" b="1" i="0">
                <a:solidFill>
                  <a:schemeClr val="accent2"/>
                </a:solidFill>
                <a:latin typeface="Arial Black" panose="020B0604020202020204" pitchFamily="34" charset="0"/>
                <a:cs typeface="Arial Black" panose="020B0604020202020204" pitchFamily="34" charset="0"/>
              </a:defRPr>
            </a:lvl2pPr>
            <a:lvl3pPr>
              <a:defRPr sz="4000" b="1" i="0">
                <a:solidFill>
                  <a:schemeClr val="accent2"/>
                </a:solidFill>
                <a:latin typeface="Arial Black" panose="020B0604020202020204" pitchFamily="34" charset="0"/>
                <a:cs typeface="Arial Black" panose="020B0604020202020204" pitchFamily="34" charset="0"/>
              </a:defRPr>
            </a:lvl3pPr>
            <a:lvl4pPr>
              <a:defRPr sz="4000" b="1" i="0">
                <a:solidFill>
                  <a:schemeClr val="accent2"/>
                </a:solidFill>
                <a:latin typeface="Arial Black" panose="020B0604020202020204" pitchFamily="34" charset="0"/>
                <a:cs typeface="Arial Black" panose="020B0604020202020204" pitchFamily="34" charset="0"/>
              </a:defRPr>
            </a:lvl4pPr>
            <a:lvl5pPr>
              <a:defRPr sz="4000" b="1" i="0">
                <a:solidFill>
                  <a:schemeClr val="accent2"/>
                </a:solidFill>
                <a:latin typeface="Arial Black" panose="020B0604020202020204" pitchFamily="34" charset="0"/>
                <a:cs typeface="Arial Black" panose="020B0604020202020204" pitchFamily="34" charset="0"/>
              </a:defRPr>
            </a:lvl5pPr>
          </a:lstStyle>
          <a:p>
            <a:pPr lvl="0"/>
            <a:r>
              <a:rPr lang="en-GB"/>
              <a:t>CLICK TO EDIT MASTER</a:t>
            </a:r>
            <a:endParaRPr lang="en-US"/>
          </a:p>
        </p:txBody>
      </p:sp>
      <p:pic>
        <p:nvPicPr>
          <p:cNvPr id="12" name="Picture 11">
            <a:extLst>
              <a:ext uri="{FF2B5EF4-FFF2-40B4-BE49-F238E27FC236}">
                <a16:creationId xmlns:a16="http://schemas.microsoft.com/office/drawing/2014/main" id="{43CAF24E-5B36-4E6E-BF2D-32477F8DBFA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32497" y="175678"/>
            <a:ext cx="1405553" cy="479913"/>
          </a:xfrm>
          <a:prstGeom prst="rect">
            <a:avLst/>
          </a:prstGeom>
        </p:spPr>
      </p:pic>
      <p:sp>
        <p:nvSpPr>
          <p:cNvPr id="10" name="Rectangle 9">
            <a:extLst>
              <a:ext uri="{FF2B5EF4-FFF2-40B4-BE49-F238E27FC236}">
                <a16:creationId xmlns:a16="http://schemas.microsoft.com/office/drawing/2014/main" id="{B657523C-EFDB-4015-B749-68708430A157}"/>
              </a:ext>
            </a:extLst>
          </p:cNvPr>
          <p:cNvSpPr/>
          <p:nvPr userDrawn="1"/>
        </p:nvSpPr>
        <p:spPr>
          <a:xfrm>
            <a:off x="0" y="-1"/>
            <a:ext cx="9906000" cy="83127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 Placeholder 2">
            <a:extLst>
              <a:ext uri="{FF2B5EF4-FFF2-40B4-BE49-F238E27FC236}">
                <a16:creationId xmlns:a16="http://schemas.microsoft.com/office/drawing/2014/main" id="{8F15ECC4-36DF-41A7-B2D6-B0E964DFE44B}"/>
              </a:ext>
            </a:extLst>
          </p:cNvPr>
          <p:cNvSpPr>
            <a:spLocks noGrp="1"/>
          </p:cNvSpPr>
          <p:nvPr>
            <p:ph type="body" sz="quarter" idx="19" hasCustomPrompt="1"/>
          </p:nvPr>
        </p:nvSpPr>
        <p:spPr>
          <a:xfrm>
            <a:off x="205862" y="229053"/>
            <a:ext cx="7526105" cy="373166"/>
          </a:xfrm>
          <a:prstGeom prst="rect">
            <a:avLst/>
          </a:prstGeom>
        </p:spPr>
        <p:txBody>
          <a:bodyPr lIns="0" anchor="ctr"/>
          <a:lstStyle>
            <a:lvl1pPr marL="0" indent="0">
              <a:lnSpc>
                <a:spcPct val="100000"/>
              </a:lnSpc>
              <a:spcBef>
                <a:spcPts val="0"/>
              </a:spcBef>
              <a:buNone/>
              <a:defRPr sz="2400" b="1" i="0">
                <a:solidFill>
                  <a:schemeClr val="accent3"/>
                </a:solidFill>
                <a:latin typeface="Roboto" pitchFamily="2" charset="0"/>
                <a:ea typeface="Roboto" pitchFamily="2" charset="0"/>
                <a:cs typeface="Roboto" pitchFamily="2" charset="0"/>
              </a:defRPr>
            </a:lvl1pPr>
            <a:lvl2pPr>
              <a:defRPr sz="4000" b="1" i="0">
                <a:solidFill>
                  <a:schemeClr val="accent2"/>
                </a:solidFill>
                <a:latin typeface="Arial Black" panose="020B0604020202020204" pitchFamily="34" charset="0"/>
                <a:cs typeface="Arial Black" panose="020B0604020202020204" pitchFamily="34" charset="0"/>
              </a:defRPr>
            </a:lvl2pPr>
            <a:lvl3pPr>
              <a:defRPr sz="4000" b="1" i="0">
                <a:solidFill>
                  <a:schemeClr val="accent2"/>
                </a:solidFill>
                <a:latin typeface="Arial Black" panose="020B0604020202020204" pitchFamily="34" charset="0"/>
                <a:cs typeface="Arial Black" panose="020B0604020202020204" pitchFamily="34" charset="0"/>
              </a:defRPr>
            </a:lvl3pPr>
            <a:lvl4pPr>
              <a:defRPr sz="4000" b="1" i="0">
                <a:solidFill>
                  <a:schemeClr val="accent2"/>
                </a:solidFill>
                <a:latin typeface="Arial Black" panose="020B0604020202020204" pitchFamily="34" charset="0"/>
                <a:cs typeface="Arial Black" panose="020B0604020202020204" pitchFamily="34" charset="0"/>
              </a:defRPr>
            </a:lvl4pPr>
            <a:lvl5pPr>
              <a:defRPr sz="4000" b="1" i="0">
                <a:solidFill>
                  <a:schemeClr val="accent2"/>
                </a:solidFill>
                <a:latin typeface="Arial Black" panose="020B0604020202020204" pitchFamily="34" charset="0"/>
                <a:cs typeface="Arial Black" panose="020B0604020202020204" pitchFamily="34" charset="0"/>
              </a:defRPr>
            </a:lvl5pPr>
          </a:lstStyle>
          <a:p>
            <a:pPr lvl="0"/>
            <a:r>
              <a:rPr lang="en-GB"/>
              <a:t>CLICK TO EDIT MASTER</a:t>
            </a:r>
            <a:endParaRPr lang="en-US"/>
          </a:p>
        </p:txBody>
      </p:sp>
      <p:pic>
        <p:nvPicPr>
          <p:cNvPr id="15" name="Picture 14">
            <a:extLst>
              <a:ext uri="{FF2B5EF4-FFF2-40B4-BE49-F238E27FC236}">
                <a16:creationId xmlns:a16="http://schemas.microsoft.com/office/drawing/2014/main" id="{D75BF7AF-5557-441F-AE3A-920B4F8F63F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13139" y="6407858"/>
            <a:ext cx="1086999" cy="324000"/>
          </a:xfrm>
          <a:prstGeom prst="rect">
            <a:avLst/>
          </a:prstGeom>
        </p:spPr>
      </p:pic>
      <p:pic>
        <p:nvPicPr>
          <p:cNvPr id="18" name="Picture 17">
            <a:extLst>
              <a:ext uri="{FF2B5EF4-FFF2-40B4-BE49-F238E27FC236}">
                <a16:creationId xmlns:a16="http://schemas.microsoft.com/office/drawing/2014/main" id="{542C545F-CC01-498A-8C1D-E0690C1C97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94585" y="168188"/>
            <a:ext cx="1405553" cy="479913"/>
          </a:xfrm>
          <a:prstGeom prst="rect">
            <a:avLst/>
          </a:prstGeom>
        </p:spPr>
      </p:pic>
    </p:spTree>
    <p:extLst>
      <p:ext uri="{BB962C8B-B14F-4D97-AF65-F5344CB8AC3E}">
        <p14:creationId xmlns:p14="http://schemas.microsoft.com/office/powerpoint/2010/main" val="1606120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userDrawn="1">
  <p:cSld name="1_Title and Vertical Text">
    <p:spTree>
      <p:nvGrpSpPr>
        <p:cNvPr id="1" name="Shape 63"/>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0D4344BA-1E00-4F9E-B27C-81BB838D1960}"/>
              </a:ext>
            </a:extLst>
          </p:cNvPr>
          <p:cNvSpPr/>
          <p:nvPr userDrawn="1"/>
        </p:nvSpPr>
        <p:spPr>
          <a:xfrm>
            <a:off x="398078" y="1110840"/>
            <a:ext cx="9100000" cy="432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Google Shape;93;p3">
            <a:extLst>
              <a:ext uri="{FF2B5EF4-FFF2-40B4-BE49-F238E27FC236}">
                <a16:creationId xmlns:a16="http://schemas.microsoft.com/office/drawing/2014/main" id="{6D901D24-4228-9A44-8094-1E6E68DF7715}"/>
              </a:ext>
            </a:extLst>
          </p:cNvPr>
          <p:cNvSpPr/>
          <p:nvPr userDrawn="1"/>
        </p:nvSpPr>
        <p:spPr>
          <a:xfrm>
            <a:off x="0" y="0"/>
            <a:ext cx="9906000"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dirty="0">
              <a:solidFill>
                <a:schemeClr val="lt1"/>
              </a:solidFill>
              <a:latin typeface="Roboto" pitchFamily="2" charset="0"/>
              <a:ea typeface="Roboto" pitchFamily="2" charset="0"/>
              <a:cs typeface="Calibri"/>
              <a:sym typeface="Calibri"/>
            </a:endParaRPr>
          </a:p>
        </p:txBody>
      </p:sp>
      <p:grpSp>
        <p:nvGrpSpPr>
          <p:cNvPr id="3" name="Group 2">
            <a:extLst>
              <a:ext uri="{FF2B5EF4-FFF2-40B4-BE49-F238E27FC236}">
                <a16:creationId xmlns:a16="http://schemas.microsoft.com/office/drawing/2014/main" id="{5F3AB1BE-19E0-4369-97FF-04469ED61E12}"/>
              </a:ext>
            </a:extLst>
          </p:cNvPr>
          <p:cNvGrpSpPr/>
          <p:nvPr userDrawn="1"/>
        </p:nvGrpSpPr>
        <p:grpSpPr>
          <a:xfrm>
            <a:off x="263337" y="1632122"/>
            <a:ext cx="9379326" cy="5032204"/>
            <a:chOff x="265067" y="1632122"/>
            <a:chExt cx="9379326" cy="5032204"/>
          </a:xfrm>
        </p:grpSpPr>
        <p:sp>
          <p:nvSpPr>
            <p:cNvPr id="20" name="Rectangle: Rounded Corners 19">
              <a:extLst>
                <a:ext uri="{FF2B5EF4-FFF2-40B4-BE49-F238E27FC236}">
                  <a16:creationId xmlns:a16="http://schemas.microsoft.com/office/drawing/2014/main" id="{1C6D23A6-DCBD-4BC9-AE40-6FD097870B28}"/>
                </a:ext>
              </a:extLst>
            </p:cNvPr>
            <p:cNvSpPr/>
            <p:nvPr userDrawn="1"/>
          </p:nvSpPr>
          <p:spPr>
            <a:xfrm>
              <a:off x="5088991" y="1646266"/>
              <a:ext cx="4555402" cy="5018060"/>
            </a:xfrm>
            <a:prstGeom prst="roundRect">
              <a:avLst>
                <a:gd name="adj" fmla="val 10522"/>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Rounded Corners 14">
              <a:extLst>
                <a:ext uri="{FF2B5EF4-FFF2-40B4-BE49-F238E27FC236}">
                  <a16:creationId xmlns:a16="http://schemas.microsoft.com/office/drawing/2014/main" id="{760FE81D-6EB8-4B1E-B34A-23F183EA7742}"/>
                </a:ext>
              </a:extLst>
            </p:cNvPr>
            <p:cNvSpPr/>
            <p:nvPr userDrawn="1"/>
          </p:nvSpPr>
          <p:spPr>
            <a:xfrm>
              <a:off x="265067" y="1632122"/>
              <a:ext cx="4555402" cy="5018060"/>
            </a:xfrm>
            <a:prstGeom prst="roundRect">
              <a:avLst>
                <a:gd name="adj" fmla="val 11615"/>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grpSp>
      <p:sp>
        <p:nvSpPr>
          <p:cNvPr id="24" name="TextBox 23">
            <a:extLst>
              <a:ext uri="{FF2B5EF4-FFF2-40B4-BE49-F238E27FC236}">
                <a16:creationId xmlns:a16="http://schemas.microsoft.com/office/drawing/2014/main" id="{76E5D4C3-B76A-49D6-960E-6D7A3AEC7802}"/>
              </a:ext>
            </a:extLst>
          </p:cNvPr>
          <p:cNvSpPr txBox="1"/>
          <p:nvPr userDrawn="1"/>
        </p:nvSpPr>
        <p:spPr>
          <a:xfrm>
            <a:off x="2946395" y="1159101"/>
            <a:ext cx="4013211" cy="369332"/>
          </a:xfrm>
          <a:prstGeom prst="rect">
            <a:avLst/>
          </a:prstGeom>
          <a:noFill/>
        </p:spPr>
        <p:txBody>
          <a:bodyPr wrap="square" rtlCol="0">
            <a:spAutoFit/>
          </a:bodyPr>
          <a:lstStyle/>
          <a:p>
            <a:pPr algn="ctr"/>
            <a:r>
              <a:rPr lang="en-US" b="1" dirty="0">
                <a:solidFill>
                  <a:schemeClr val="accent3"/>
                </a:solidFill>
                <a:latin typeface="Roboto" pitchFamily="2" charset="0"/>
                <a:ea typeface="Roboto" pitchFamily="2" charset="0"/>
              </a:rPr>
              <a:t>A CATHOLIC WORLDVIEW</a:t>
            </a:r>
            <a:endParaRPr lang="en-AU" b="1" dirty="0">
              <a:solidFill>
                <a:schemeClr val="accent3"/>
              </a:solidFill>
              <a:latin typeface="Roboto" pitchFamily="2" charset="0"/>
              <a:ea typeface="Roboto" pitchFamily="2" charset="0"/>
            </a:endParaRPr>
          </a:p>
        </p:txBody>
      </p:sp>
      <p:sp>
        <p:nvSpPr>
          <p:cNvPr id="4" name="Text Placeholder 3">
            <a:extLst>
              <a:ext uri="{FF2B5EF4-FFF2-40B4-BE49-F238E27FC236}">
                <a16:creationId xmlns:a16="http://schemas.microsoft.com/office/drawing/2014/main" id="{49918296-79B4-40F5-A448-B35FA47B7436}"/>
              </a:ext>
            </a:extLst>
          </p:cNvPr>
          <p:cNvSpPr>
            <a:spLocks noGrp="1"/>
          </p:cNvSpPr>
          <p:nvPr>
            <p:ph type="body" sz="quarter" idx="12"/>
          </p:nvPr>
        </p:nvSpPr>
        <p:spPr>
          <a:xfrm>
            <a:off x="458035" y="1754188"/>
            <a:ext cx="4219575" cy="4795837"/>
          </a:xfrm>
          <a:prstGeom prst="rect">
            <a:avLst/>
          </a:prstGeom>
        </p:spPr>
        <p:txBody>
          <a:bodyPr/>
          <a:lstStyle>
            <a:lvl1pPr marL="0" indent="0">
              <a:spcAft>
                <a:spcPts val="600"/>
              </a:spcAft>
              <a:buNone/>
              <a:defRPr sz="1100">
                <a:latin typeface="Roboto" pitchFamily="2" charset="0"/>
                <a:ea typeface="Roboto" pitchFamily="2" charset="0"/>
              </a:defRPr>
            </a:lvl1pPr>
            <a:lvl2pPr>
              <a:spcAft>
                <a:spcPts val="600"/>
              </a:spcAft>
              <a:defRPr sz="1100">
                <a:latin typeface="Roboto Light" panose="02000000000000000000" pitchFamily="2" charset="0"/>
                <a:ea typeface="Roboto Light" panose="02000000000000000000" pitchFamily="2" charset="0"/>
              </a:defRPr>
            </a:lvl2pPr>
            <a:lvl3pPr>
              <a:spcAft>
                <a:spcPts val="600"/>
              </a:spcAft>
              <a:defRPr sz="1100">
                <a:latin typeface="Roboto Light" panose="02000000000000000000" pitchFamily="2" charset="0"/>
                <a:ea typeface="Roboto Light" panose="02000000000000000000" pitchFamily="2" charset="0"/>
              </a:defRPr>
            </a:lvl3pPr>
            <a:lvl4pPr>
              <a:spcAft>
                <a:spcPts val="600"/>
              </a:spcAft>
              <a:defRPr sz="1100">
                <a:latin typeface="Roboto Light" panose="02000000000000000000" pitchFamily="2" charset="0"/>
                <a:ea typeface="Roboto Light" panose="02000000000000000000" pitchFamily="2" charset="0"/>
              </a:defRPr>
            </a:lvl4pPr>
            <a:lvl5pPr>
              <a:spcAft>
                <a:spcPts val="600"/>
              </a:spcAft>
              <a:defRPr sz="1100">
                <a:latin typeface="Roboto Light" panose="02000000000000000000" pitchFamily="2" charset="0"/>
                <a:ea typeface="Roboto Light" panose="02000000000000000000" pitchFamily="2" charset="0"/>
              </a:defRPr>
            </a:lvl5pPr>
          </a:lstStyle>
          <a:p>
            <a:pPr lvl="0"/>
            <a:r>
              <a:rPr lang="en-US" dirty="0"/>
              <a:t>Edit Master text styles</a:t>
            </a:r>
          </a:p>
        </p:txBody>
      </p:sp>
      <p:sp>
        <p:nvSpPr>
          <p:cNvPr id="25" name="Text Placeholder 3">
            <a:extLst>
              <a:ext uri="{FF2B5EF4-FFF2-40B4-BE49-F238E27FC236}">
                <a16:creationId xmlns:a16="http://schemas.microsoft.com/office/drawing/2014/main" id="{886ECF0D-1505-46E7-B183-7B95F2C988C1}"/>
              </a:ext>
            </a:extLst>
          </p:cNvPr>
          <p:cNvSpPr>
            <a:spLocks noGrp="1"/>
          </p:cNvSpPr>
          <p:nvPr>
            <p:ph type="body" sz="quarter" idx="13"/>
          </p:nvPr>
        </p:nvSpPr>
        <p:spPr>
          <a:xfrm>
            <a:off x="5278503" y="1754189"/>
            <a:ext cx="4219575" cy="4874010"/>
          </a:xfrm>
          <a:prstGeom prst="rect">
            <a:avLst/>
          </a:prstGeom>
        </p:spPr>
        <p:txBody>
          <a:bodyPr/>
          <a:lstStyle>
            <a:lvl1pPr marL="0" indent="0">
              <a:spcAft>
                <a:spcPts val="600"/>
              </a:spcAft>
              <a:buNone/>
              <a:defRPr sz="1100">
                <a:latin typeface="Roboto" pitchFamily="2" charset="0"/>
                <a:ea typeface="Roboto" pitchFamily="2" charset="0"/>
              </a:defRPr>
            </a:lvl1pPr>
            <a:lvl2pPr>
              <a:spcAft>
                <a:spcPts val="600"/>
              </a:spcAft>
              <a:defRPr sz="1100">
                <a:latin typeface="Roboto Light" panose="02000000000000000000" pitchFamily="2" charset="0"/>
                <a:ea typeface="Roboto Light" panose="02000000000000000000" pitchFamily="2" charset="0"/>
              </a:defRPr>
            </a:lvl2pPr>
            <a:lvl3pPr>
              <a:spcAft>
                <a:spcPts val="600"/>
              </a:spcAft>
              <a:defRPr sz="1100">
                <a:latin typeface="Roboto Light" panose="02000000000000000000" pitchFamily="2" charset="0"/>
                <a:ea typeface="Roboto Light" panose="02000000000000000000" pitchFamily="2" charset="0"/>
              </a:defRPr>
            </a:lvl3pPr>
            <a:lvl4pPr>
              <a:spcAft>
                <a:spcPts val="600"/>
              </a:spcAft>
              <a:defRPr sz="1100">
                <a:latin typeface="Roboto Light" panose="02000000000000000000" pitchFamily="2" charset="0"/>
                <a:ea typeface="Roboto Light" panose="02000000000000000000" pitchFamily="2" charset="0"/>
              </a:defRPr>
            </a:lvl4pPr>
            <a:lvl5pPr>
              <a:spcAft>
                <a:spcPts val="600"/>
              </a:spcAft>
              <a:defRPr sz="1100">
                <a:latin typeface="Roboto Light" panose="02000000000000000000" pitchFamily="2" charset="0"/>
                <a:ea typeface="Roboto Light" panose="02000000000000000000" pitchFamily="2" charset="0"/>
              </a:defRPr>
            </a:lvl5pPr>
          </a:lstStyle>
          <a:p>
            <a:pPr lvl="0"/>
            <a:r>
              <a:rPr lang="en-US"/>
              <a:t>Edit Master text styles</a:t>
            </a:r>
          </a:p>
        </p:txBody>
      </p:sp>
      <p:sp>
        <p:nvSpPr>
          <p:cNvPr id="5" name="Rectangle 4">
            <a:extLst>
              <a:ext uri="{FF2B5EF4-FFF2-40B4-BE49-F238E27FC236}">
                <a16:creationId xmlns:a16="http://schemas.microsoft.com/office/drawing/2014/main" id="{73E21FC0-98BD-4E8E-B444-CE8FBF0416F8}"/>
              </a:ext>
            </a:extLst>
          </p:cNvPr>
          <p:cNvSpPr/>
          <p:nvPr userDrawn="1"/>
        </p:nvSpPr>
        <p:spPr>
          <a:xfrm>
            <a:off x="8515745" y="6369698"/>
            <a:ext cx="1290735" cy="4807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6" name="Picture 25">
            <a:extLst>
              <a:ext uri="{FF2B5EF4-FFF2-40B4-BE49-F238E27FC236}">
                <a16:creationId xmlns:a16="http://schemas.microsoft.com/office/drawing/2014/main" id="{FF8E33F0-0FC0-4DB2-AD4A-A6A4A755FE4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13139" y="6407858"/>
            <a:ext cx="1086999" cy="324000"/>
          </a:xfrm>
          <a:prstGeom prst="rect">
            <a:avLst/>
          </a:prstGeom>
        </p:spPr>
      </p:pic>
      <p:sp>
        <p:nvSpPr>
          <p:cNvPr id="40" name="Rectangle 39">
            <a:extLst>
              <a:ext uri="{FF2B5EF4-FFF2-40B4-BE49-F238E27FC236}">
                <a16:creationId xmlns:a16="http://schemas.microsoft.com/office/drawing/2014/main" id="{EBC9D2DF-A80B-49C5-8190-68511CC4AA17}"/>
              </a:ext>
            </a:extLst>
          </p:cNvPr>
          <p:cNvSpPr/>
          <p:nvPr userDrawn="1"/>
        </p:nvSpPr>
        <p:spPr>
          <a:xfrm>
            <a:off x="0" y="-1"/>
            <a:ext cx="9906000" cy="83127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Text Placeholder 2">
            <a:extLst>
              <a:ext uri="{FF2B5EF4-FFF2-40B4-BE49-F238E27FC236}">
                <a16:creationId xmlns:a16="http://schemas.microsoft.com/office/drawing/2014/main" id="{265AA000-0611-4EEA-92F6-3B3C452BA91A}"/>
              </a:ext>
            </a:extLst>
          </p:cNvPr>
          <p:cNvSpPr>
            <a:spLocks noGrp="1"/>
          </p:cNvSpPr>
          <p:nvPr>
            <p:ph type="body" sz="quarter" idx="10" hasCustomPrompt="1"/>
          </p:nvPr>
        </p:nvSpPr>
        <p:spPr>
          <a:xfrm>
            <a:off x="164840" y="229053"/>
            <a:ext cx="9577676" cy="373166"/>
          </a:xfrm>
          <a:prstGeom prst="rect">
            <a:avLst/>
          </a:prstGeom>
        </p:spPr>
        <p:txBody>
          <a:bodyPr lIns="0" rIns="108000" anchor="ctr"/>
          <a:lstStyle>
            <a:lvl1pPr marL="0" indent="0">
              <a:lnSpc>
                <a:spcPct val="100000"/>
              </a:lnSpc>
              <a:spcBef>
                <a:spcPts val="0"/>
              </a:spcBef>
              <a:buNone/>
              <a:defRPr sz="2400" b="1" i="0">
                <a:solidFill>
                  <a:schemeClr val="accent3"/>
                </a:solidFill>
                <a:latin typeface="Roboto" pitchFamily="2" charset="0"/>
                <a:ea typeface="Roboto" pitchFamily="2" charset="0"/>
                <a:cs typeface="Roboto" pitchFamily="2" charset="0"/>
              </a:defRPr>
            </a:lvl1pPr>
            <a:lvl2pPr>
              <a:defRPr sz="4000" b="1" i="0">
                <a:solidFill>
                  <a:schemeClr val="accent2"/>
                </a:solidFill>
                <a:latin typeface="Arial Black" panose="020B0604020202020204" pitchFamily="34" charset="0"/>
                <a:cs typeface="Arial Black" panose="020B0604020202020204" pitchFamily="34" charset="0"/>
              </a:defRPr>
            </a:lvl2pPr>
            <a:lvl3pPr>
              <a:defRPr sz="4000" b="1" i="0">
                <a:solidFill>
                  <a:schemeClr val="accent2"/>
                </a:solidFill>
                <a:latin typeface="Arial Black" panose="020B0604020202020204" pitchFamily="34" charset="0"/>
                <a:cs typeface="Arial Black" panose="020B0604020202020204" pitchFamily="34" charset="0"/>
              </a:defRPr>
            </a:lvl3pPr>
            <a:lvl4pPr>
              <a:defRPr sz="4000" b="1" i="0">
                <a:solidFill>
                  <a:schemeClr val="accent2"/>
                </a:solidFill>
                <a:latin typeface="Arial Black" panose="020B0604020202020204" pitchFamily="34" charset="0"/>
                <a:cs typeface="Arial Black" panose="020B0604020202020204" pitchFamily="34" charset="0"/>
              </a:defRPr>
            </a:lvl4pPr>
            <a:lvl5pPr>
              <a:defRPr sz="4000" b="1" i="0">
                <a:solidFill>
                  <a:schemeClr val="accent2"/>
                </a:solidFill>
                <a:latin typeface="Arial Black" panose="020B0604020202020204" pitchFamily="34" charset="0"/>
                <a:cs typeface="Arial Black" panose="020B0604020202020204" pitchFamily="34" charset="0"/>
              </a:defRPr>
            </a:lvl5pPr>
          </a:lstStyle>
          <a:p>
            <a:pPr lvl="0"/>
            <a:r>
              <a:rPr lang="en-GB" dirty="0"/>
              <a:t>CLICK TO EDIT MASTER</a:t>
            </a:r>
            <a:endParaRPr lang="en-US" dirty="0"/>
          </a:p>
        </p:txBody>
      </p:sp>
      <p:pic>
        <p:nvPicPr>
          <p:cNvPr id="42" name="Picture 41">
            <a:extLst>
              <a:ext uri="{FF2B5EF4-FFF2-40B4-BE49-F238E27FC236}">
                <a16:creationId xmlns:a16="http://schemas.microsoft.com/office/drawing/2014/main" id="{CCD3FDFA-CD6C-4C29-AD02-CC9E80077CC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332497" y="175678"/>
            <a:ext cx="1405553" cy="479913"/>
          </a:xfrm>
          <a:prstGeom prst="rect">
            <a:avLst/>
          </a:prstGeom>
        </p:spPr>
      </p:pic>
      <p:sp>
        <p:nvSpPr>
          <p:cNvPr id="43" name="Rectangle 42">
            <a:extLst>
              <a:ext uri="{FF2B5EF4-FFF2-40B4-BE49-F238E27FC236}">
                <a16:creationId xmlns:a16="http://schemas.microsoft.com/office/drawing/2014/main" id="{61E5D7AA-98FC-4B83-A344-C2DDB329BB14}"/>
              </a:ext>
            </a:extLst>
          </p:cNvPr>
          <p:cNvSpPr/>
          <p:nvPr userDrawn="1"/>
        </p:nvSpPr>
        <p:spPr>
          <a:xfrm>
            <a:off x="-4922" y="-7579"/>
            <a:ext cx="9906000" cy="100741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Text Placeholder 2">
            <a:extLst>
              <a:ext uri="{FF2B5EF4-FFF2-40B4-BE49-F238E27FC236}">
                <a16:creationId xmlns:a16="http://schemas.microsoft.com/office/drawing/2014/main" id="{E367A627-C522-4591-A8DE-50038274BC67}"/>
              </a:ext>
            </a:extLst>
          </p:cNvPr>
          <p:cNvSpPr>
            <a:spLocks noGrp="1"/>
          </p:cNvSpPr>
          <p:nvPr>
            <p:ph type="body" sz="quarter" idx="15" hasCustomPrompt="1"/>
          </p:nvPr>
        </p:nvSpPr>
        <p:spPr>
          <a:xfrm>
            <a:off x="167950" y="189364"/>
            <a:ext cx="9574566" cy="373166"/>
          </a:xfrm>
          <a:prstGeom prst="rect">
            <a:avLst/>
          </a:prstGeom>
        </p:spPr>
        <p:txBody>
          <a:bodyPr lIns="0" rIns="108000" anchor="ctr"/>
          <a:lstStyle>
            <a:lvl1pPr marL="0" indent="0">
              <a:lnSpc>
                <a:spcPct val="100000"/>
              </a:lnSpc>
              <a:spcBef>
                <a:spcPts val="0"/>
              </a:spcBef>
              <a:buNone/>
              <a:defRPr sz="2400" b="1" i="0">
                <a:solidFill>
                  <a:schemeClr val="accent3"/>
                </a:solidFill>
                <a:latin typeface="Roboto" pitchFamily="2" charset="0"/>
                <a:ea typeface="Roboto" pitchFamily="2" charset="0"/>
                <a:cs typeface="Roboto" pitchFamily="2" charset="0"/>
              </a:defRPr>
            </a:lvl1pPr>
            <a:lvl2pPr>
              <a:defRPr sz="4000" b="1" i="0">
                <a:solidFill>
                  <a:schemeClr val="accent2"/>
                </a:solidFill>
                <a:latin typeface="Arial Black" panose="020B0604020202020204" pitchFamily="34" charset="0"/>
                <a:cs typeface="Arial Black" panose="020B0604020202020204" pitchFamily="34" charset="0"/>
              </a:defRPr>
            </a:lvl2pPr>
            <a:lvl3pPr>
              <a:defRPr sz="4000" b="1" i="0">
                <a:solidFill>
                  <a:schemeClr val="accent2"/>
                </a:solidFill>
                <a:latin typeface="Arial Black" panose="020B0604020202020204" pitchFamily="34" charset="0"/>
                <a:cs typeface="Arial Black" panose="020B0604020202020204" pitchFamily="34" charset="0"/>
              </a:defRPr>
            </a:lvl3pPr>
            <a:lvl4pPr>
              <a:defRPr sz="4000" b="1" i="0">
                <a:solidFill>
                  <a:schemeClr val="accent2"/>
                </a:solidFill>
                <a:latin typeface="Arial Black" panose="020B0604020202020204" pitchFamily="34" charset="0"/>
                <a:cs typeface="Arial Black" panose="020B0604020202020204" pitchFamily="34" charset="0"/>
              </a:defRPr>
            </a:lvl4pPr>
            <a:lvl5pPr>
              <a:defRPr sz="4000" b="1" i="0">
                <a:solidFill>
                  <a:schemeClr val="accent2"/>
                </a:solidFill>
                <a:latin typeface="Arial Black" panose="020B0604020202020204" pitchFamily="34" charset="0"/>
                <a:cs typeface="Arial Black" panose="020B0604020202020204" pitchFamily="34" charset="0"/>
              </a:defRPr>
            </a:lvl5pPr>
          </a:lstStyle>
          <a:p>
            <a:pPr lvl="0"/>
            <a:r>
              <a:rPr lang="en-GB" dirty="0"/>
              <a:t>CLICK TO EDIT MASTER</a:t>
            </a:r>
            <a:endParaRPr lang="en-US" dirty="0"/>
          </a:p>
        </p:txBody>
      </p:sp>
      <p:sp>
        <p:nvSpPr>
          <p:cNvPr id="45" name="Text Placeholder 2">
            <a:extLst>
              <a:ext uri="{FF2B5EF4-FFF2-40B4-BE49-F238E27FC236}">
                <a16:creationId xmlns:a16="http://schemas.microsoft.com/office/drawing/2014/main" id="{7A69576E-4E4C-4823-A082-09A827F0411E}"/>
              </a:ext>
            </a:extLst>
          </p:cNvPr>
          <p:cNvSpPr>
            <a:spLocks noGrp="1"/>
          </p:cNvSpPr>
          <p:nvPr>
            <p:ph type="body" sz="quarter" idx="16" hasCustomPrompt="1"/>
          </p:nvPr>
        </p:nvSpPr>
        <p:spPr>
          <a:xfrm>
            <a:off x="159918" y="528764"/>
            <a:ext cx="9582598" cy="373166"/>
          </a:xfrm>
          <a:prstGeom prst="rect">
            <a:avLst/>
          </a:prstGeom>
        </p:spPr>
        <p:txBody>
          <a:bodyPr lIns="0" rIns="108000" anchor="ctr"/>
          <a:lstStyle>
            <a:lvl1pPr marL="0" indent="0">
              <a:lnSpc>
                <a:spcPct val="100000"/>
              </a:lnSpc>
              <a:spcBef>
                <a:spcPts val="0"/>
              </a:spcBef>
              <a:buNone/>
              <a:defRPr sz="2000" b="0" i="0">
                <a:solidFill>
                  <a:schemeClr val="accent1"/>
                </a:solidFill>
                <a:latin typeface="Roboto" pitchFamily="2" charset="0"/>
                <a:ea typeface="Roboto" pitchFamily="2" charset="0"/>
                <a:cs typeface="Roboto" pitchFamily="2" charset="0"/>
              </a:defRPr>
            </a:lvl1pPr>
            <a:lvl2pPr>
              <a:defRPr sz="4000" b="1" i="0">
                <a:solidFill>
                  <a:schemeClr val="accent2"/>
                </a:solidFill>
                <a:latin typeface="Arial Black" panose="020B0604020202020204" pitchFamily="34" charset="0"/>
                <a:cs typeface="Arial Black" panose="020B0604020202020204" pitchFamily="34" charset="0"/>
              </a:defRPr>
            </a:lvl2pPr>
            <a:lvl3pPr>
              <a:defRPr sz="4000" b="1" i="0">
                <a:solidFill>
                  <a:schemeClr val="accent2"/>
                </a:solidFill>
                <a:latin typeface="Arial Black" panose="020B0604020202020204" pitchFamily="34" charset="0"/>
                <a:cs typeface="Arial Black" panose="020B0604020202020204" pitchFamily="34" charset="0"/>
              </a:defRPr>
            </a:lvl3pPr>
            <a:lvl4pPr>
              <a:defRPr sz="4000" b="1" i="0">
                <a:solidFill>
                  <a:schemeClr val="accent2"/>
                </a:solidFill>
                <a:latin typeface="Arial Black" panose="020B0604020202020204" pitchFamily="34" charset="0"/>
                <a:cs typeface="Arial Black" panose="020B0604020202020204" pitchFamily="34" charset="0"/>
              </a:defRPr>
            </a:lvl4pPr>
            <a:lvl5pPr>
              <a:defRPr sz="4000" b="1" i="0">
                <a:solidFill>
                  <a:schemeClr val="accent2"/>
                </a:solidFill>
                <a:latin typeface="Arial Black" panose="020B0604020202020204" pitchFamily="34" charset="0"/>
                <a:cs typeface="Arial Black" panose="020B0604020202020204" pitchFamily="34" charset="0"/>
              </a:defRPr>
            </a:lvl5pPr>
          </a:lstStyle>
          <a:p>
            <a:pPr lvl="0"/>
            <a:r>
              <a:rPr lang="en-GB" dirty="0"/>
              <a:t>CLICK TO EDIT MASTER</a:t>
            </a:r>
            <a:endParaRPr lang="en-US" dirty="0"/>
          </a:p>
        </p:txBody>
      </p:sp>
      <p:pic>
        <p:nvPicPr>
          <p:cNvPr id="46" name="Picture 45">
            <a:extLst>
              <a:ext uri="{FF2B5EF4-FFF2-40B4-BE49-F238E27FC236}">
                <a16:creationId xmlns:a16="http://schemas.microsoft.com/office/drawing/2014/main" id="{71A800E5-F86A-4BF1-B37A-1CF94B2FAEE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94585" y="168188"/>
            <a:ext cx="1405553" cy="479913"/>
          </a:xfrm>
          <a:prstGeom prst="rect">
            <a:avLst/>
          </a:prstGeom>
        </p:spPr>
      </p:pic>
    </p:spTree>
    <p:extLst>
      <p:ext uri="{BB962C8B-B14F-4D97-AF65-F5344CB8AC3E}">
        <p14:creationId xmlns:p14="http://schemas.microsoft.com/office/powerpoint/2010/main" val="3820157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userDrawn="1">
  <p:cSld name="1_Title and Vertical Text">
    <p:spTree>
      <p:nvGrpSpPr>
        <p:cNvPr id="1" name="Shape 63"/>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3454DC46-FBDE-4510-BC7A-57C47AB497D5}"/>
              </a:ext>
            </a:extLst>
          </p:cNvPr>
          <p:cNvSpPr/>
          <p:nvPr userDrawn="1"/>
        </p:nvSpPr>
        <p:spPr>
          <a:xfrm>
            <a:off x="6648054" y="2220137"/>
            <a:ext cx="2987999" cy="4263790"/>
          </a:xfrm>
          <a:prstGeom prst="roundRect">
            <a:avLst>
              <a:gd name="adj" fmla="val 6466"/>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a:extLst>
              <a:ext uri="{FF2B5EF4-FFF2-40B4-BE49-F238E27FC236}">
                <a16:creationId xmlns:a16="http://schemas.microsoft.com/office/drawing/2014/main" id="{997AEAE4-CEEB-4524-884D-16991AFAC726}"/>
              </a:ext>
            </a:extLst>
          </p:cNvPr>
          <p:cNvSpPr/>
          <p:nvPr userDrawn="1"/>
        </p:nvSpPr>
        <p:spPr>
          <a:xfrm>
            <a:off x="8515745" y="6369698"/>
            <a:ext cx="1290735" cy="4807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Rectangle 59">
            <a:extLst>
              <a:ext uri="{FF2B5EF4-FFF2-40B4-BE49-F238E27FC236}">
                <a16:creationId xmlns:a16="http://schemas.microsoft.com/office/drawing/2014/main" id="{15BE0D78-186A-41E8-9CAC-4288F3176269}"/>
              </a:ext>
            </a:extLst>
          </p:cNvPr>
          <p:cNvSpPr/>
          <p:nvPr userDrawn="1"/>
        </p:nvSpPr>
        <p:spPr>
          <a:xfrm>
            <a:off x="-4922" y="-7579"/>
            <a:ext cx="9906000" cy="100741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Rectangle: Rounded Corners 36">
            <a:extLst>
              <a:ext uri="{FF2B5EF4-FFF2-40B4-BE49-F238E27FC236}">
                <a16:creationId xmlns:a16="http://schemas.microsoft.com/office/drawing/2014/main" id="{22C3B67A-3C69-47AB-B00E-9529426AB62E}"/>
              </a:ext>
            </a:extLst>
          </p:cNvPr>
          <p:cNvSpPr/>
          <p:nvPr userDrawn="1"/>
        </p:nvSpPr>
        <p:spPr>
          <a:xfrm>
            <a:off x="6716001" y="1630063"/>
            <a:ext cx="2795858" cy="432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Rectangle: Rounded Corners 35">
            <a:extLst>
              <a:ext uri="{FF2B5EF4-FFF2-40B4-BE49-F238E27FC236}">
                <a16:creationId xmlns:a16="http://schemas.microsoft.com/office/drawing/2014/main" id="{A3FDCB83-3831-49BB-B194-A4207E825455}"/>
              </a:ext>
            </a:extLst>
          </p:cNvPr>
          <p:cNvSpPr/>
          <p:nvPr userDrawn="1"/>
        </p:nvSpPr>
        <p:spPr>
          <a:xfrm>
            <a:off x="3555071" y="1630630"/>
            <a:ext cx="2795858" cy="432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Rounded Corners 34">
            <a:extLst>
              <a:ext uri="{FF2B5EF4-FFF2-40B4-BE49-F238E27FC236}">
                <a16:creationId xmlns:a16="http://schemas.microsoft.com/office/drawing/2014/main" id="{DB11E397-FACE-4BA6-AE4A-1AA199FB5329}"/>
              </a:ext>
            </a:extLst>
          </p:cNvPr>
          <p:cNvSpPr/>
          <p:nvPr userDrawn="1"/>
        </p:nvSpPr>
        <p:spPr>
          <a:xfrm>
            <a:off x="365072" y="1618050"/>
            <a:ext cx="2795858" cy="432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Google Shape;93;p3">
            <a:extLst>
              <a:ext uri="{FF2B5EF4-FFF2-40B4-BE49-F238E27FC236}">
                <a16:creationId xmlns:a16="http://schemas.microsoft.com/office/drawing/2014/main" id="{6D901D24-4228-9A44-8094-1E6E68DF7715}"/>
              </a:ext>
            </a:extLst>
          </p:cNvPr>
          <p:cNvSpPr/>
          <p:nvPr userDrawn="1"/>
        </p:nvSpPr>
        <p:spPr>
          <a:xfrm>
            <a:off x="0" y="0"/>
            <a:ext cx="9906000"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dirty="0">
              <a:solidFill>
                <a:schemeClr val="lt1"/>
              </a:solidFill>
              <a:latin typeface="Roboto" pitchFamily="2" charset="0"/>
              <a:ea typeface="Roboto" pitchFamily="2" charset="0"/>
              <a:cs typeface="Calibri"/>
              <a:sym typeface="Calibri"/>
            </a:endParaRPr>
          </a:p>
        </p:txBody>
      </p:sp>
      <p:sp>
        <p:nvSpPr>
          <p:cNvPr id="3" name="TextBox 2">
            <a:extLst>
              <a:ext uri="{FF2B5EF4-FFF2-40B4-BE49-F238E27FC236}">
                <a16:creationId xmlns:a16="http://schemas.microsoft.com/office/drawing/2014/main" id="{04E866CE-1FEB-4A1B-9335-74E03E2D22CF}"/>
              </a:ext>
            </a:extLst>
          </p:cNvPr>
          <p:cNvSpPr txBox="1"/>
          <p:nvPr userDrawn="1"/>
        </p:nvSpPr>
        <p:spPr>
          <a:xfrm>
            <a:off x="394141" y="1669092"/>
            <a:ext cx="2756281" cy="353943"/>
          </a:xfrm>
          <a:prstGeom prst="rect">
            <a:avLst/>
          </a:prstGeom>
          <a:solidFill>
            <a:schemeClr val="accent3"/>
          </a:solidFill>
        </p:spPr>
        <p:txBody>
          <a:bodyPr wrap="square" rtlCol="0" anchor="ctr">
            <a:spAutoFit/>
          </a:bodyPr>
          <a:lstStyle/>
          <a:p>
            <a:pPr algn="ctr"/>
            <a:r>
              <a:rPr lang="en-US" b="0" dirty="0">
                <a:solidFill>
                  <a:schemeClr val="bg1"/>
                </a:solidFill>
                <a:latin typeface="Roboto Medium" pitchFamily="2" charset="0"/>
                <a:ea typeface="Roboto Medium" pitchFamily="2" charset="0"/>
              </a:rPr>
              <a:t>PRAYER</a:t>
            </a:r>
            <a:endParaRPr lang="en-AU" b="0" dirty="0">
              <a:solidFill>
                <a:schemeClr val="bg1"/>
              </a:solidFill>
              <a:latin typeface="Roboto Medium" pitchFamily="2" charset="0"/>
              <a:ea typeface="Roboto Medium" pitchFamily="2" charset="0"/>
            </a:endParaRPr>
          </a:p>
        </p:txBody>
      </p:sp>
      <p:sp>
        <p:nvSpPr>
          <p:cNvPr id="24" name="TextBox 23">
            <a:extLst>
              <a:ext uri="{FF2B5EF4-FFF2-40B4-BE49-F238E27FC236}">
                <a16:creationId xmlns:a16="http://schemas.microsoft.com/office/drawing/2014/main" id="{6B57C215-6461-4B04-88C6-B1980C133096}"/>
              </a:ext>
            </a:extLst>
          </p:cNvPr>
          <p:cNvSpPr txBox="1"/>
          <p:nvPr userDrawn="1"/>
        </p:nvSpPr>
        <p:spPr>
          <a:xfrm>
            <a:off x="3563712" y="1674471"/>
            <a:ext cx="2787217" cy="353943"/>
          </a:xfrm>
          <a:prstGeom prst="rect">
            <a:avLst/>
          </a:prstGeom>
          <a:solidFill>
            <a:schemeClr val="accent3"/>
          </a:solidFill>
        </p:spPr>
        <p:txBody>
          <a:bodyPr wrap="square" rtlCol="0" anchor="ctr">
            <a:spAutoFit/>
          </a:bodyPr>
          <a:lstStyle/>
          <a:p>
            <a:pPr algn="ctr"/>
            <a:r>
              <a:rPr lang="en-US" b="0">
                <a:solidFill>
                  <a:schemeClr val="bg1"/>
                </a:solidFill>
                <a:latin typeface="Roboto Medium" pitchFamily="2" charset="0"/>
                <a:ea typeface="Roboto Medium" pitchFamily="2" charset="0"/>
              </a:rPr>
              <a:t>FASTING</a:t>
            </a:r>
            <a:endParaRPr lang="en-AU" b="0">
              <a:solidFill>
                <a:schemeClr val="bg1"/>
              </a:solidFill>
              <a:latin typeface="Roboto Medium" pitchFamily="2" charset="0"/>
              <a:ea typeface="Roboto Medium" pitchFamily="2" charset="0"/>
            </a:endParaRPr>
          </a:p>
        </p:txBody>
      </p:sp>
      <p:sp>
        <p:nvSpPr>
          <p:cNvPr id="26" name="TextBox 25">
            <a:extLst>
              <a:ext uri="{FF2B5EF4-FFF2-40B4-BE49-F238E27FC236}">
                <a16:creationId xmlns:a16="http://schemas.microsoft.com/office/drawing/2014/main" id="{4F10615C-81F0-462D-ABCC-C71E9BA37DBF}"/>
              </a:ext>
            </a:extLst>
          </p:cNvPr>
          <p:cNvSpPr txBox="1"/>
          <p:nvPr userDrawn="1"/>
        </p:nvSpPr>
        <p:spPr>
          <a:xfrm>
            <a:off x="6731675" y="1669658"/>
            <a:ext cx="2762598" cy="353943"/>
          </a:xfrm>
          <a:prstGeom prst="rect">
            <a:avLst/>
          </a:prstGeom>
          <a:solidFill>
            <a:schemeClr val="accent3"/>
          </a:solidFill>
        </p:spPr>
        <p:txBody>
          <a:bodyPr wrap="square" rtlCol="0" anchor="ctr">
            <a:spAutoFit/>
          </a:bodyPr>
          <a:lstStyle/>
          <a:p>
            <a:pPr algn="ctr"/>
            <a:r>
              <a:rPr lang="en-US" b="0" dirty="0">
                <a:solidFill>
                  <a:schemeClr val="bg1"/>
                </a:solidFill>
                <a:latin typeface="Roboto Medium" pitchFamily="2" charset="0"/>
                <a:ea typeface="Roboto Medium" pitchFamily="2" charset="0"/>
              </a:rPr>
              <a:t>ALMSGIVING</a:t>
            </a:r>
            <a:endParaRPr lang="en-AU" b="0" dirty="0">
              <a:solidFill>
                <a:schemeClr val="bg1"/>
              </a:solidFill>
              <a:latin typeface="Roboto Medium" pitchFamily="2" charset="0"/>
              <a:ea typeface="Roboto Medium" pitchFamily="2" charset="0"/>
            </a:endParaRPr>
          </a:p>
        </p:txBody>
      </p:sp>
      <p:sp>
        <p:nvSpPr>
          <p:cNvPr id="11" name="Rectangle: Rounded Corners 10">
            <a:extLst>
              <a:ext uri="{FF2B5EF4-FFF2-40B4-BE49-F238E27FC236}">
                <a16:creationId xmlns:a16="http://schemas.microsoft.com/office/drawing/2014/main" id="{213E0B95-430B-4168-97C9-CCFDCA8F5B0A}"/>
              </a:ext>
            </a:extLst>
          </p:cNvPr>
          <p:cNvSpPr/>
          <p:nvPr userDrawn="1"/>
        </p:nvSpPr>
        <p:spPr>
          <a:xfrm>
            <a:off x="265066" y="2220137"/>
            <a:ext cx="2987999" cy="4263790"/>
          </a:xfrm>
          <a:prstGeom prst="roundRect">
            <a:avLst>
              <a:gd name="adj" fmla="val 6466"/>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 Placeholder 3">
            <a:extLst>
              <a:ext uri="{FF2B5EF4-FFF2-40B4-BE49-F238E27FC236}">
                <a16:creationId xmlns:a16="http://schemas.microsoft.com/office/drawing/2014/main" id="{FF302039-629E-4AD4-ADFA-4BF27728C63B}"/>
              </a:ext>
            </a:extLst>
          </p:cNvPr>
          <p:cNvSpPr>
            <a:spLocks noGrp="1"/>
          </p:cNvSpPr>
          <p:nvPr>
            <p:ph type="body" sz="quarter" idx="12"/>
          </p:nvPr>
        </p:nvSpPr>
        <p:spPr>
          <a:xfrm>
            <a:off x="352500" y="2259871"/>
            <a:ext cx="2839561" cy="4093637"/>
          </a:xfrm>
          <a:prstGeom prst="rect">
            <a:avLst/>
          </a:prstGeom>
        </p:spPr>
        <p:txBody>
          <a:bodyPr/>
          <a:lstStyle>
            <a:lvl1pPr marL="0" indent="0">
              <a:spcAft>
                <a:spcPts val="600"/>
              </a:spcAft>
              <a:buNone/>
              <a:defRPr sz="1100">
                <a:latin typeface="Roboto" pitchFamily="2" charset="0"/>
                <a:ea typeface="Roboto" pitchFamily="2" charset="0"/>
              </a:defRPr>
            </a:lvl1pPr>
            <a:lvl2pPr>
              <a:spcAft>
                <a:spcPts val="600"/>
              </a:spcAft>
              <a:defRPr sz="1100">
                <a:latin typeface="Roboto Light" panose="02000000000000000000" pitchFamily="2" charset="0"/>
                <a:ea typeface="Roboto Light" panose="02000000000000000000" pitchFamily="2" charset="0"/>
              </a:defRPr>
            </a:lvl2pPr>
            <a:lvl3pPr>
              <a:spcAft>
                <a:spcPts val="600"/>
              </a:spcAft>
              <a:defRPr sz="1100">
                <a:latin typeface="Roboto Light" panose="02000000000000000000" pitchFamily="2" charset="0"/>
                <a:ea typeface="Roboto Light" panose="02000000000000000000" pitchFamily="2" charset="0"/>
              </a:defRPr>
            </a:lvl3pPr>
            <a:lvl4pPr>
              <a:spcAft>
                <a:spcPts val="600"/>
              </a:spcAft>
              <a:defRPr sz="1100">
                <a:latin typeface="Roboto Light" panose="02000000000000000000" pitchFamily="2" charset="0"/>
                <a:ea typeface="Roboto Light" panose="02000000000000000000" pitchFamily="2" charset="0"/>
              </a:defRPr>
            </a:lvl4pPr>
            <a:lvl5pPr>
              <a:spcAft>
                <a:spcPts val="600"/>
              </a:spcAft>
              <a:defRPr sz="1100">
                <a:latin typeface="Roboto Light" panose="02000000000000000000" pitchFamily="2" charset="0"/>
                <a:ea typeface="Roboto Light" panose="02000000000000000000" pitchFamily="2" charset="0"/>
              </a:defRPr>
            </a:lvl5pPr>
          </a:lstStyle>
          <a:p>
            <a:pPr lvl="0"/>
            <a:r>
              <a:rPr lang="en-US" dirty="0"/>
              <a:t>Edit Master text styles</a:t>
            </a:r>
          </a:p>
        </p:txBody>
      </p:sp>
      <p:sp>
        <p:nvSpPr>
          <p:cNvPr id="4" name="Rectangle: Rounded Corners 3">
            <a:extLst>
              <a:ext uri="{FF2B5EF4-FFF2-40B4-BE49-F238E27FC236}">
                <a16:creationId xmlns:a16="http://schemas.microsoft.com/office/drawing/2014/main" id="{911E5FFD-818A-179C-3F50-CF3DAC1F25B8}"/>
              </a:ext>
            </a:extLst>
          </p:cNvPr>
          <p:cNvSpPr/>
          <p:nvPr userDrawn="1"/>
        </p:nvSpPr>
        <p:spPr>
          <a:xfrm>
            <a:off x="335903" y="1110840"/>
            <a:ext cx="9205025" cy="432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02479F9C-46BB-97B0-5E3A-2DFED5A408CE}"/>
              </a:ext>
            </a:extLst>
          </p:cNvPr>
          <p:cNvSpPr txBox="1"/>
          <p:nvPr userDrawn="1"/>
        </p:nvSpPr>
        <p:spPr>
          <a:xfrm>
            <a:off x="2946395" y="1159101"/>
            <a:ext cx="4013211" cy="369332"/>
          </a:xfrm>
          <a:prstGeom prst="rect">
            <a:avLst/>
          </a:prstGeom>
          <a:noFill/>
        </p:spPr>
        <p:txBody>
          <a:bodyPr wrap="square" rtlCol="0">
            <a:spAutoFit/>
          </a:bodyPr>
          <a:lstStyle/>
          <a:p>
            <a:pPr algn="ctr"/>
            <a:r>
              <a:rPr lang="en-US" b="0" dirty="0">
                <a:solidFill>
                  <a:schemeClr val="accent3"/>
                </a:solidFill>
                <a:latin typeface="Roboto Medium" pitchFamily="2" charset="0"/>
                <a:ea typeface="Roboto Medium" pitchFamily="2" charset="0"/>
              </a:rPr>
              <a:t>FAITH IN ACTION</a:t>
            </a:r>
            <a:endParaRPr lang="en-AU" b="0" dirty="0">
              <a:solidFill>
                <a:schemeClr val="accent3"/>
              </a:solidFill>
              <a:latin typeface="Roboto Medium" pitchFamily="2" charset="0"/>
              <a:ea typeface="Roboto Medium" pitchFamily="2" charset="0"/>
            </a:endParaRPr>
          </a:p>
        </p:txBody>
      </p:sp>
      <p:sp>
        <p:nvSpPr>
          <p:cNvPr id="38" name="Rectangle 37">
            <a:extLst>
              <a:ext uri="{FF2B5EF4-FFF2-40B4-BE49-F238E27FC236}">
                <a16:creationId xmlns:a16="http://schemas.microsoft.com/office/drawing/2014/main" id="{73F5A545-AA44-4F44-A4BC-67715A7F7758}"/>
              </a:ext>
            </a:extLst>
          </p:cNvPr>
          <p:cNvSpPr/>
          <p:nvPr userDrawn="1"/>
        </p:nvSpPr>
        <p:spPr>
          <a:xfrm>
            <a:off x="8615265" y="6369698"/>
            <a:ext cx="1290735" cy="4807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9" name="Picture 38">
            <a:extLst>
              <a:ext uri="{FF2B5EF4-FFF2-40B4-BE49-F238E27FC236}">
                <a16:creationId xmlns:a16="http://schemas.microsoft.com/office/drawing/2014/main" id="{AD9F71EF-6F66-40CC-9F02-D7C1CD63386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13139" y="6407858"/>
            <a:ext cx="1086999" cy="324000"/>
          </a:xfrm>
          <a:prstGeom prst="rect">
            <a:avLst/>
          </a:prstGeom>
        </p:spPr>
      </p:pic>
      <p:sp>
        <p:nvSpPr>
          <p:cNvPr id="58" name="Text Placeholder 2">
            <a:extLst>
              <a:ext uri="{FF2B5EF4-FFF2-40B4-BE49-F238E27FC236}">
                <a16:creationId xmlns:a16="http://schemas.microsoft.com/office/drawing/2014/main" id="{EF21B44E-5B67-4EE8-B2EF-77AA197B570C}"/>
              </a:ext>
            </a:extLst>
          </p:cNvPr>
          <p:cNvSpPr>
            <a:spLocks noGrp="1"/>
          </p:cNvSpPr>
          <p:nvPr>
            <p:ph type="body" sz="quarter" idx="16" hasCustomPrompt="1"/>
          </p:nvPr>
        </p:nvSpPr>
        <p:spPr>
          <a:xfrm>
            <a:off x="159918" y="528764"/>
            <a:ext cx="9582598" cy="373166"/>
          </a:xfrm>
          <a:prstGeom prst="rect">
            <a:avLst/>
          </a:prstGeom>
        </p:spPr>
        <p:txBody>
          <a:bodyPr lIns="0" rIns="108000" anchor="ctr"/>
          <a:lstStyle>
            <a:lvl1pPr marL="0" indent="0">
              <a:lnSpc>
                <a:spcPct val="100000"/>
              </a:lnSpc>
              <a:spcBef>
                <a:spcPts val="0"/>
              </a:spcBef>
              <a:buNone/>
              <a:defRPr sz="2000" b="0" i="0">
                <a:solidFill>
                  <a:schemeClr val="accent1"/>
                </a:solidFill>
                <a:latin typeface="Roboto Medium" pitchFamily="2" charset="0"/>
                <a:ea typeface="Roboto Medium" pitchFamily="2" charset="0"/>
                <a:cs typeface="Roboto Medium" pitchFamily="2" charset="0"/>
              </a:defRPr>
            </a:lvl1pPr>
            <a:lvl2pPr>
              <a:defRPr sz="4000" b="1" i="0">
                <a:solidFill>
                  <a:schemeClr val="accent2"/>
                </a:solidFill>
                <a:latin typeface="Arial Black" panose="020B0604020202020204" pitchFamily="34" charset="0"/>
                <a:cs typeface="Arial Black" panose="020B0604020202020204" pitchFamily="34" charset="0"/>
              </a:defRPr>
            </a:lvl2pPr>
            <a:lvl3pPr>
              <a:defRPr sz="4000" b="1" i="0">
                <a:solidFill>
                  <a:schemeClr val="accent2"/>
                </a:solidFill>
                <a:latin typeface="Arial Black" panose="020B0604020202020204" pitchFamily="34" charset="0"/>
                <a:cs typeface="Arial Black" panose="020B0604020202020204" pitchFamily="34" charset="0"/>
              </a:defRPr>
            </a:lvl3pPr>
            <a:lvl4pPr>
              <a:defRPr sz="4000" b="1" i="0">
                <a:solidFill>
                  <a:schemeClr val="accent2"/>
                </a:solidFill>
                <a:latin typeface="Arial Black" panose="020B0604020202020204" pitchFamily="34" charset="0"/>
                <a:cs typeface="Arial Black" panose="020B0604020202020204" pitchFamily="34" charset="0"/>
              </a:defRPr>
            </a:lvl4pPr>
            <a:lvl5pPr>
              <a:defRPr sz="4000" b="1" i="0">
                <a:solidFill>
                  <a:schemeClr val="accent2"/>
                </a:solidFill>
                <a:latin typeface="Arial Black" panose="020B0604020202020204" pitchFamily="34" charset="0"/>
                <a:cs typeface="Arial Black" panose="020B0604020202020204" pitchFamily="34" charset="0"/>
              </a:defRPr>
            </a:lvl5pPr>
          </a:lstStyle>
          <a:p>
            <a:pPr lvl="0"/>
            <a:r>
              <a:rPr lang="en-GB" dirty="0"/>
              <a:t>CLICK TO EDIT MASTER</a:t>
            </a:r>
            <a:endParaRPr lang="en-US" dirty="0"/>
          </a:p>
        </p:txBody>
      </p:sp>
      <p:sp>
        <p:nvSpPr>
          <p:cNvPr id="59" name="Text Placeholder 2">
            <a:extLst>
              <a:ext uri="{FF2B5EF4-FFF2-40B4-BE49-F238E27FC236}">
                <a16:creationId xmlns:a16="http://schemas.microsoft.com/office/drawing/2014/main" id="{98F73E23-B02A-4DD8-9243-F77ECA28D263}"/>
              </a:ext>
            </a:extLst>
          </p:cNvPr>
          <p:cNvSpPr>
            <a:spLocks noGrp="1"/>
          </p:cNvSpPr>
          <p:nvPr>
            <p:ph type="body" sz="quarter" idx="15" hasCustomPrompt="1"/>
          </p:nvPr>
        </p:nvSpPr>
        <p:spPr>
          <a:xfrm>
            <a:off x="167950" y="189364"/>
            <a:ext cx="9574566" cy="373166"/>
          </a:xfrm>
          <a:prstGeom prst="rect">
            <a:avLst/>
          </a:prstGeom>
        </p:spPr>
        <p:txBody>
          <a:bodyPr lIns="0" rIns="108000" anchor="ctr"/>
          <a:lstStyle>
            <a:lvl1pPr marL="0" indent="0">
              <a:lnSpc>
                <a:spcPct val="100000"/>
              </a:lnSpc>
              <a:spcBef>
                <a:spcPts val="0"/>
              </a:spcBef>
              <a:buNone/>
              <a:defRPr sz="2400" b="1" i="0">
                <a:solidFill>
                  <a:schemeClr val="accent3"/>
                </a:solidFill>
                <a:latin typeface="Roboto" pitchFamily="2" charset="0"/>
                <a:ea typeface="Roboto" pitchFamily="2" charset="0"/>
                <a:cs typeface="Roboto" pitchFamily="2" charset="0"/>
              </a:defRPr>
            </a:lvl1pPr>
            <a:lvl2pPr>
              <a:defRPr sz="4000" b="1" i="0">
                <a:solidFill>
                  <a:schemeClr val="accent2"/>
                </a:solidFill>
                <a:latin typeface="Arial Black" panose="020B0604020202020204" pitchFamily="34" charset="0"/>
                <a:cs typeface="Arial Black" panose="020B0604020202020204" pitchFamily="34" charset="0"/>
              </a:defRPr>
            </a:lvl2pPr>
            <a:lvl3pPr>
              <a:defRPr sz="4000" b="1" i="0">
                <a:solidFill>
                  <a:schemeClr val="accent2"/>
                </a:solidFill>
                <a:latin typeface="Arial Black" panose="020B0604020202020204" pitchFamily="34" charset="0"/>
                <a:cs typeface="Arial Black" panose="020B0604020202020204" pitchFamily="34" charset="0"/>
              </a:defRPr>
            </a:lvl3pPr>
            <a:lvl4pPr>
              <a:defRPr sz="4000" b="1" i="0">
                <a:solidFill>
                  <a:schemeClr val="accent2"/>
                </a:solidFill>
                <a:latin typeface="Arial Black" panose="020B0604020202020204" pitchFamily="34" charset="0"/>
                <a:cs typeface="Arial Black" panose="020B0604020202020204" pitchFamily="34" charset="0"/>
              </a:defRPr>
            </a:lvl4pPr>
            <a:lvl5pPr>
              <a:defRPr sz="4000" b="1" i="0">
                <a:solidFill>
                  <a:schemeClr val="accent2"/>
                </a:solidFill>
                <a:latin typeface="Arial Black" panose="020B0604020202020204" pitchFamily="34" charset="0"/>
                <a:cs typeface="Arial Black" panose="020B0604020202020204" pitchFamily="34" charset="0"/>
              </a:defRPr>
            </a:lvl5pPr>
          </a:lstStyle>
          <a:p>
            <a:pPr lvl="0"/>
            <a:r>
              <a:rPr lang="en-GB" dirty="0"/>
              <a:t>CLICK TO EDIT MASTER</a:t>
            </a:r>
            <a:endParaRPr lang="en-US" dirty="0"/>
          </a:p>
        </p:txBody>
      </p:sp>
      <p:pic>
        <p:nvPicPr>
          <p:cNvPr id="61" name="Picture 60">
            <a:extLst>
              <a:ext uri="{FF2B5EF4-FFF2-40B4-BE49-F238E27FC236}">
                <a16:creationId xmlns:a16="http://schemas.microsoft.com/office/drawing/2014/main" id="{6E2A71CE-6C50-4296-862F-137FCEB9349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94585" y="168188"/>
            <a:ext cx="1405553" cy="479913"/>
          </a:xfrm>
          <a:prstGeom prst="rect">
            <a:avLst/>
          </a:prstGeom>
        </p:spPr>
      </p:pic>
      <p:sp>
        <p:nvSpPr>
          <p:cNvPr id="23" name="Rectangle: Rounded Corners 22">
            <a:extLst>
              <a:ext uri="{FF2B5EF4-FFF2-40B4-BE49-F238E27FC236}">
                <a16:creationId xmlns:a16="http://schemas.microsoft.com/office/drawing/2014/main" id="{45B88720-0CB6-49FD-8852-6596C673B6F2}"/>
              </a:ext>
            </a:extLst>
          </p:cNvPr>
          <p:cNvSpPr/>
          <p:nvPr userDrawn="1"/>
        </p:nvSpPr>
        <p:spPr>
          <a:xfrm>
            <a:off x="3459000" y="2220137"/>
            <a:ext cx="2987999" cy="4263790"/>
          </a:xfrm>
          <a:prstGeom prst="roundRect">
            <a:avLst>
              <a:gd name="adj" fmla="val 6466"/>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Text Placeholder 3">
            <a:extLst>
              <a:ext uri="{FF2B5EF4-FFF2-40B4-BE49-F238E27FC236}">
                <a16:creationId xmlns:a16="http://schemas.microsoft.com/office/drawing/2014/main" id="{1A6A3366-E2C7-4C0D-8347-A82F5D6DC077}"/>
              </a:ext>
            </a:extLst>
          </p:cNvPr>
          <p:cNvSpPr>
            <a:spLocks noGrp="1"/>
          </p:cNvSpPr>
          <p:nvPr>
            <p:ph type="body" sz="quarter" idx="17"/>
          </p:nvPr>
        </p:nvSpPr>
        <p:spPr>
          <a:xfrm>
            <a:off x="3546434" y="2259871"/>
            <a:ext cx="2839561" cy="4093637"/>
          </a:xfrm>
          <a:prstGeom prst="rect">
            <a:avLst/>
          </a:prstGeom>
        </p:spPr>
        <p:txBody>
          <a:bodyPr/>
          <a:lstStyle>
            <a:lvl1pPr marL="0" indent="0">
              <a:spcAft>
                <a:spcPts val="600"/>
              </a:spcAft>
              <a:buNone/>
              <a:defRPr sz="1100">
                <a:latin typeface="Roboto" pitchFamily="2" charset="0"/>
                <a:ea typeface="Roboto" pitchFamily="2" charset="0"/>
              </a:defRPr>
            </a:lvl1pPr>
            <a:lvl2pPr>
              <a:spcAft>
                <a:spcPts val="600"/>
              </a:spcAft>
              <a:defRPr sz="1100">
                <a:latin typeface="Roboto Light" panose="02000000000000000000" pitchFamily="2" charset="0"/>
                <a:ea typeface="Roboto Light" panose="02000000000000000000" pitchFamily="2" charset="0"/>
              </a:defRPr>
            </a:lvl2pPr>
            <a:lvl3pPr>
              <a:spcAft>
                <a:spcPts val="600"/>
              </a:spcAft>
              <a:defRPr sz="1100">
                <a:latin typeface="Roboto Light" panose="02000000000000000000" pitchFamily="2" charset="0"/>
                <a:ea typeface="Roboto Light" panose="02000000000000000000" pitchFamily="2" charset="0"/>
              </a:defRPr>
            </a:lvl3pPr>
            <a:lvl4pPr>
              <a:spcAft>
                <a:spcPts val="600"/>
              </a:spcAft>
              <a:defRPr sz="1100">
                <a:latin typeface="Roboto Light" panose="02000000000000000000" pitchFamily="2" charset="0"/>
                <a:ea typeface="Roboto Light" panose="02000000000000000000" pitchFamily="2" charset="0"/>
              </a:defRPr>
            </a:lvl4pPr>
            <a:lvl5pPr>
              <a:spcAft>
                <a:spcPts val="600"/>
              </a:spcAft>
              <a:defRPr sz="1100">
                <a:latin typeface="Roboto Light" panose="02000000000000000000" pitchFamily="2" charset="0"/>
                <a:ea typeface="Roboto Light" panose="02000000000000000000" pitchFamily="2" charset="0"/>
              </a:defRPr>
            </a:lvl5pPr>
          </a:lstStyle>
          <a:p>
            <a:pPr lvl="0"/>
            <a:r>
              <a:rPr lang="en-US" dirty="0"/>
              <a:t>Edit Master text styles</a:t>
            </a:r>
          </a:p>
        </p:txBody>
      </p:sp>
      <p:sp>
        <p:nvSpPr>
          <p:cNvPr id="32" name="Text Placeholder 3">
            <a:extLst>
              <a:ext uri="{FF2B5EF4-FFF2-40B4-BE49-F238E27FC236}">
                <a16:creationId xmlns:a16="http://schemas.microsoft.com/office/drawing/2014/main" id="{AD7F9184-D1BC-4268-8115-93EC59C6432F}"/>
              </a:ext>
            </a:extLst>
          </p:cNvPr>
          <p:cNvSpPr>
            <a:spLocks noGrp="1"/>
          </p:cNvSpPr>
          <p:nvPr>
            <p:ph type="body" sz="quarter" idx="18"/>
          </p:nvPr>
        </p:nvSpPr>
        <p:spPr>
          <a:xfrm>
            <a:off x="6735488" y="2259871"/>
            <a:ext cx="2839561" cy="4093637"/>
          </a:xfrm>
          <a:prstGeom prst="rect">
            <a:avLst/>
          </a:prstGeom>
        </p:spPr>
        <p:txBody>
          <a:bodyPr/>
          <a:lstStyle>
            <a:lvl1pPr marL="0" indent="0">
              <a:spcAft>
                <a:spcPts val="600"/>
              </a:spcAft>
              <a:buNone/>
              <a:defRPr sz="1100">
                <a:latin typeface="Roboto" pitchFamily="2" charset="0"/>
                <a:ea typeface="Roboto" pitchFamily="2" charset="0"/>
              </a:defRPr>
            </a:lvl1pPr>
            <a:lvl2pPr>
              <a:spcAft>
                <a:spcPts val="600"/>
              </a:spcAft>
              <a:defRPr sz="1100">
                <a:latin typeface="Roboto Light" panose="02000000000000000000" pitchFamily="2" charset="0"/>
                <a:ea typeface="Roboto Light" panose="02000000000000000000" pitchFamily="2" charset="0"/>
              </a:defRPr>
            </a:lvl2pPr>
            <a:lvl3pPr>
              <a:spcAft>
                <a:spcPts val="600"/>
              </a:spcAft>
              <a:defRPr sz="1100">
                <a:latin typeface="Roboto Light" panose="02000000000000000000" pitchFamily="2" charset="0"/>
                <a:ea typeface="Roboto Light" panose="02000000000000000000" pitchFamily="2" charset="0"/>
              </a:defRPr>
            </a:lvl3pPr>
            <a:lvl4pPr>
              <a:spcAft>
                <a:spcPts val="600"/>
              </a:spcAft>
              <a:defRPr sz="1100">
                <a:latin typeface="Roboto Light" panose="02000000000000000000" pitchFamily="2" charset="0"/>
                <a:ea typeface="Roboto Light" panose="02000000000000000000" pitchFamily="2" charset="0"/>
              </a:defRPr>
            </a:lvl4pPr>
            <a:lvl5pPr>
              <a:spcAft>
                <a:spcPts val="600"/>
              </a:spcAft>
              <a:defRPr sz="1100">
                <a:latin typeface="Roboto Light" panose="02000000000000000000" pitchFamily="2" charset="0"/>
                <a:ea typeface="Roboto Light" panose="02000000000000000000" pitchFamily="2" charset="0"/>
              </a:defRPr>
            </a:lvl5pPr>
          </a:lstStyle>
          <a:p>
            <a:pPr lvl="0"/>
            <a:r>
              <a:rPr lang="en-US" dirty="0"/>
              <a:t>Edit Master text styles</a:t>
            </a:r>
          </a:p>
        </p:txBody>
      </p:sp>
    </p:spTree>
    <p:extLst>
      <p:ext uri="{BB962C8B-B14F-4D97-AF65-F5344CB8AC3E}">
        <p14:creationId xmlns:p14="http://schemas.microsoft.com/office/powerpoint/2010/main" val="957740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0" name="Text Placeholder 15">
            <a:extLst>
              <a:ext uri="{FF2B5EF4-FFF2-40B4-BE49-F238E27FC236}">
                <a16:creationId xmlns:a16="http://schemas.microsoft.com/office/drawing/2014/main" id="{B25365A8-7F84-46F2-9DAD-99A647E430E8}"/>
              </a:ext>
            </a:extLst>
          </p:cNvPr>
          <p:cNvSpPr>
            <a:spLocks noGrp="1"/>
          </p:cNvSpPr>
          <p:nvPr>
            <p:ph type="body" sz="quarter" idx="15" hasCustomPrompt="1"/>
          </p:nvPr>
        </p:nvSpPr>
        <p:spPr>
          <a:xfrm>
            <a:off x="5217421" y="6023452"/>
            <a:ext cx="3049501" cy="549131"/>
          </a:xfrm>
          <a:prstGeom prst="rect">
            <a:avLst/>
          </a:prstGeom>
        </p:spPr>
        <p:txBody>
          <a:bodyPr/>
          <a:lstStyle>
            <a:lvl1pPr>
              <a:spcAft>
                <a:spcPts val="600"/>
              </a:spcAft>
              <a:defRPr lang="en-GB" sz="900" b="0" i="0" u="none" strike="noStrike" cap="none" dirty="0" smtClean="0">
                <a:solidFill>
                  <a:schemeClr val="dk1"/>
                </a:solidFill>
                <a:latin typeface="Roboto" pitchFamily="2" charset="0"/>
                <a:ea typeface="Roboto" pitchFamily="2" charset="0"/>
                <a:cs typeface="Arial"/>
                <a:sym typeface="Arial"/>
              </a:defRPr>
            </a:lvl1pPr>
            <a:lvl2pPr>
              <a:defRPr/>
            </a:lvl2pPr>
            <a:lvl3pPr>
              <a:defRPr/>
            </a:lvl3pPr>
            <a:lvl4pPr>
              <a:defRPr/>
            </a:lvl4pPr>
            <a:lvl5pPr>
              <a:defRPr/>
            </a:lvl5pPr>
          </a:lstStyle>
          <a:p>
            <a:pPr marL="0" marR="0" lvl="0" indent="0" algn="l" rtl="0">
              <a:lnSpc>
                <a:spcPct val="100000"/>
              </a:lnSpc>
              <a:spcBef>
                <a:spcPts val="0"/>
              </a:spcBef>
              <a:spcAft>
                <a:spcPts val="0"/>
              </a:spcAft>
              <a:buClr>
                <a:srgbClr val="000000"/>
              </a:buClr>
              <a:buFont typeface="Arial"/>
              <a:buNone/>
            </a:pPr>
            <a:r>
              <a:rPr lang="en-GB"/>
              <a:t>Click to edit master text styles</a:t>
            </a:r>
          </a:p>
        </p:txBody>
      </p:sp>
      <p:sp>
        <p:nvSpPr>
          <p:cNvPr id="21" name="Picture Placeholder 7">
            <a:extLst>
              <a:ext uri="{FF2B5EF4-FFF2-40B4-BE49-F238E27FC236}">
                <a16:creationId xmlns:a16="http://schemas.microsoft.com/office/drawing/2014/main" id="{A0D4D3DA-EB09-4051-96C7-0991A75D1A80}"/>
              </a:ext>
            </a:extLst>
          </p:cNvPr>
          <p:cNvSpPr>
            <a:spLocks noGrp="1"/>
          </p:cNvSpPr>
          <p:nvPr>
            <p:ph type="pic" sz="quarter" idx="16"/>
          </p:nvPr>
        </p:nvSpPr>
        <p:spPr>
          <a:xfrm>
            <a:off x="264425" y="1060325"/>
            <a:ext cx="4787894" cy="5568621"/>
          </a:xfrm>
          <a:prstGeom prst="roundRect">
            <a:avLst>
              <a:gd name="adj" fmla="val 5220"/>
            </a:avLst>
          </a:prstGeom>
          <a:ln w="38100">
            <a:solidFill>
              <a:schemeClr val="accent3"/>
            </a:solidFill>
          </a:ln>
        </p:spPr>
        <p:txBody>
          <a:bodyPr/>
          <a:lstStyle>
            <a:lvl1pPr marL="0" indent="0">
              <a:buNone/>
              <a:defRPr/>
            </a:lvl1pPr>
          </a:lstStyle>
          <a:p>
            <a:endParaRPr lang="en-AU"/>
          </a:p>
        </p:txBody>
      </p:sp>
      <p:sp>
        <p:nvSpPr>
          <p:cNvPr id="22" name="Text Placeholder 4">
            <a:extLst>
              <a:ext uri="{FF2B5EF4-FFF2-40B4-BE49-F238E27FC236}">
                <a16:creationId xmlns:a16="http://schemas.microsoft.com/office/drawing/2014/main" id="{1087C55C-5804-46A0-9F53-3F9B98143CE6}"/>
              </a:ext>
            </a:extLst>
          </p:cNvPr>
          <p:cNvSpPr>
            <a:spLocks noGrp="1"/>
          </p:cNvSpPr>
          <p:nvPr>
            <p:ph type="body" sz="quarter" idx="17"/>
          </p:nvPr>
        </p:nvSpPr>
        <p:spPr>
          <a:xfrm>
            <a:off x="5217421" y="1458010"/>
            <a:ext cx="4523479" cy="4484915"/>
          </a:xfrm>
          <a:prstGeom prst="rect">
            <a:avLst/>
          </a:prstGeom>
        </p:spPr>
        <p:txBody>
          <a:bodyPr/>
          <a:lstStyle>
            <a:lvl1pPr marL="0" indent="0">
              <a:lnSpc>
                <a:spcPct val="100000"/>
              </a:lnSpc>
              <a:spcBef>
                <a:spcPts val="0"/>
              </a:spcBef>
              <a:spcAft>
                <a:spcPts val="600"/>
              </a:spcAft>
              <a:buNone/>
              <a:defRPr sz="1100">
                <a:latin typeface="Roboto" pitchFamily="2" charset="0"/>
                <a:ea typeface="Roboto" pitchFamily="2" charset="0"/>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Edit Master text styles</a:t>
            </a:r>
          </a:p>
        </p:txBody>
      </p:sp>
      <p:sp>
        <p:nvSpPr>
          <p:cNvPr id="3" name="Text Placeholder 2">
            <a:extLst>
              <a:ext uri="{FF2B5EF4-FFF2-40B4-BE49-F238E27FC236}">
                <a16:creationId xmlns:a16="http://schemas.microsoft.com/office/drawing/2014/main" id="{DD01C469-2247-4B1A-A1C7-386A1E30DC33}"/>
              </a:ext>
            </a:extLst>
          </p:cNvPr>
          <p:cNvSpPr>
            <a:spLocks noGrp="1"/>
          </p:cNvSpPr>
          <p:nvPr>
            <p:ph type="body" sz="quarter" idx="18" hasCustomPrompt="1"/>
          </p:nvPr>
        </p:nvSpPr>
        <p:spPr>
          <a:xfrm>
            <a:off x="5720872" y="1077898"/>
            <a:ext cx="4020028" cy="292100"/>
          </a:xfrm>
          <a:prstGeom prst="rect">
            <a:avLst/>
          </a:prstGeom>
        </p:spPr>
        <p:txBody>
          <a:bodyPr/>
          <a:lstStyle>
            <a:lvl1pPr marL="0" indent="0">
              <a:buNone/>
              <a:defRPr sz="1400" b="0">
                <a:latin typeface="Roboto Medium" pitchFamily="2" charset="0"/>
                <a:ea typeface="Roboto Medium" pitchFamily="2" charset="0"/>
              </a:defRPr>
            </a:lvl1pPr>
          </a:lstStyle>
          <a:p>
            <a:pPr lvl="0"/>
            <a:r>
              <a:rPr lang="en-AU"/>
              <a:t>Edit watch video</a:t>
            </a:r>
          </a:p>
        </p:txBody>
      </p:sp>
      <p:sp>
        <p:nvSpPr>
          <p:cNvPr id="16" name="Rectangle 15">
            <a:extLst>
              <a:ext uri="{FF2B5EF4-FFF2-40B4-BE49-F238E27FC236}">
                <a16:creationId xmlns:a16="http://schemas.microsoft.com/office/drawing/2014/main" id="{1CED8E23-EA9A-4766-BA9E-B08894F13E4F}"/>
              </a:ext>
            </a:extLst>
          </p:cNvPr>
          <p:cNvSpPr/>
          <p:nvPr userDrawn="1"/>
        </p:nvSpPr>
        <p:spPr>
          <a:xfrm>
            <a:off x="0" y="-1"/>
            <a:ext cx="9906000" cy="83127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 Placeholder 2">
            <a:extLst>
              <a:ext uri="{FF2B5EF4-FFF2-40B4-BE49-F238E27FC236}">
                <a16:creationId xmlns:a16="http://schemas.microsoft.com/office/drawing/2014/main" id="{FD599E73-E506-4A81-9EFD-78F7E1BDE4F6}"/>
              </a:ext>
            </a:extLst>
          </p:cNvPr>
          <p:cNvSpPr>
            <a:spLocks noGrp="1"/>
          </p:cNvSpPr>
          <p:nvPr>
            <p:ph type="body" sz="quarter" idx="10" hasCustomPrompt="1"/>
          </p:nvPr>
        </p:nvSpPr>
        <p:spPr>
          <a:xfrm>
            <a:off x="167950" y="229053"/>
            <a:ext cx="7769291" cy="373166"/>
          </a:xfrm>
          <a:prstGeom prst="rect">
            <a:avLst/>
          </a:prstGeom>
        </p:spPr>
        <p:txBody>
          <a:bodyPr lIns="0" anchor="ctr"/>
          <a:lstStyle>
            <a:lvl1pPr marL="0" indent="0">
              <a:lnSpc>
                <a:spcPct val="100000"/>
              </a:lnSpc>
              <a:spcBef>
                <a:spcPts val="0"/>
              </a:spcBef>
              <a:buNone/>
              <a:defRPr sz="2400" b="1" i="0">
                <a:solidFill>
                  <a:schemeClr val="accent3"/>
                </a:solidFill>
                <a:latin typeface="Roboto" pitchFamily="2" charset="0"/>
                <a:ea typeface="Roboto" pitchFamily="2" charset="0"/>
                <a:cs typeface="Roboto" pitchFamily="2" charset="0"/>
              </a:defRPr>
            </a:lvl1pPr>
            <a:lvl2pPr>
              <a:defRPr sz="4000" b="1" i="0">
                <a:solidFill>
                  <a:schemeClr val="accent2"/>
                </a:solidFill>
                <a:latin typeface="Arial Black" panose="020B0604020202020204" pitchFamily="34" charset="0"/>
                <a:cs typeface="Arial Black" panose="020B0604020202020204" pitchFamily="34" charset="0"/>
              </a:defRPr>
            </a:lvl2pPr>
            <a:lvl3pPr>
              <a:defRPr sz="4000" b="1" i="0">
                <a:solidFill>
                  <a:schemeClr val="accent2"/>
                </a:solidFill>
                <a:latin typeface="Arial Black" panose="020B0604020202020204" pitchFamily="34" charset="0"/>
                <a:cs typeface="Arial Black" panose="020B0604020202020204" pitchFamily="34" charset="0"/>
              </a:defRPr>
            </a:lvl3pPr>
            <a:lvl4pPr>
              <a:defRPr sz="4000" b="1" i="0">
                <a:solidFill>
                  <a:schemeClr val="accent2"/>
                </a:solidFill>
                <a:latin typeface="Arial Black" panose="020B0604020202020204" pitchFamily="34" charset="0"/>
                <a:cs typeface="Arial Black" panose="020B0604020202020204" pitchFamily="34" charset="0"/>
              </a:defRPr>
            </a:lvl4pPr>
            <a:lvl5pPr>
              <a:defRPr sz="4000" b="1" i="0">
                <a:solidFill>
                  <a:schemeClr val="accent2"/>
                </a:solidFill>
                <a:latin typeface="Arial Black" panose="020B0604020202020204" pitchFamily="34" charset="0"/>
                <a:cs typeface="Arial Black" panose="020B0604020202020204" pitchFamily="34" charset="0"/>
              </a:defRPr>
            </a:lvl5pPr>
          </a:lstStyle>
          <a:p>
            <a:pPr lvl="0"/>
            <a:r>
              <a:rPr lang="en-GB"/>
              <a:t>CLICK TO EDIT MASTER</a:t>
            </a:r>
            <a:endParaRPr lang="en-US"/>
          </a:p>
        </p:txBody>
      </p:sp>
      <p:pic>
        <p:nvPicPr>
          <p:cNvPr id="12" name="Picture 11">
            <a:extLst>
              <a:ext uri="{FF2B5EF4-FFF2-40B4-BE49-F238E27FC236}">
                <a16:creationId xmlns:a16="http://schemas.microsoft.com/office/drawing/2014/main" id="{43CAF24E-5B36-4E6E-BF2D-32477F8DBFA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32497" y="175678"/>
            <a:ext cx="1405553" cy="479913"/>
          </a:xfrm>
          <a:prstGeom prst="rect">
            <a:avLst/>
          </a:prstGeom>
        </p:spPr>
      </p:pic>
      <p:pic>
        <p:nvPicPr>
          <p:cNvPr id="14" name="Picture 13">
            <a:extLst>
              <a:ext uri="{FF2B5EF4-FFF2-40B4-BE49-F238E27FC236}">
                <a16:creationId xmlns:a16="http://schemas.microsoft.com/office/drawing/2014/main" id="{13FF05A6-74DC-4549-8567-D7CB4F9254B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51051" y="6407858"/>
            <a:ext cx="1086999" cy="324000"/>
          </a:xfrm>
          <a:prstGeom prst="rect">
            <a:avLst/>
          </a:prstGeom>
        </p:spPr>
      </p:pic>
    </p:spTree>
    <p:extLst>
      <p:ext uri="{BB962C8B-B14F-4D97-AF65-F5344CB8AC3E}">
        <p14:creationId xmlns:p14="http://schemas.microsoft.com/office/powerpoint/2010/main" val="2451489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9" name="Picture Placeholder 3">
            <a:extLst>
              <a:ext uri="{FF2B5EF4-FFF2-40B4-BE49-F238E27FC236}">
                <a16:creationId xmlns:a16="http://schemas.microsoft.com/office/drawing/2014/main" id="{A0B97CAA-8B2D-4753-8315-9ECE146E6746}"/>
              </a:ext>
            </a:extLst>
          </p:cNvPr>
          <p:cNvSpPr>
            <a:spLocks noGrp="1"/>
          </p:cNvSpPr>
          <p:nvPr>
            <p:ph type="pic" sz="quarter" idx="17"/>
          </p:nvPr>
        </p:nvSpPr>
        <p:spPr>
          <a:xfrm>
            <a:off x="7271656" y="1036180"/>
            <a:ext cx="2388378" cy="1507967"/>
          </a:xfrm>
          <a:prstGeom prst="roundRect">
            <a:avLst>
              <a:gd name="adj" fmla="val 11946"/>
            </a:avLst>
          </a:prstGeom>
          <a:ln w="28575">
            <a:solidFill>
              <a:schemeClr val="accent3"/>
            </a:solidFill>
          </a:ln>
        </p:spPr>
        <p:txBody>
          <a:bodyPr/>
          <a:lstStyle/>
          <a:p>
            <a:endParaRPr lang="en-AU"/>
          </a:p>
        </p:txBody>
      </p:sp>
      <p:sp>
        <p:nvSpPr>
          <p:cNvPr id="20" name="Picture Placeholder 3">
            <a:extLst>
              <a:ext uri="{FF2B5EF4-FFF2-40B4-BE49-F238E27FC236}">
                <a16:creationId xmlns:a16="http://schemas.microsoft.com/office/drawing/2014/main" id="{22BCDB81-39EB-47C0-A1E6-CBB17A586410}"/>
              </a:ext>
            </a:extLst>
          </p:cNvPr>
          <p:cNvSpPr>
            <a:spLocks noGrp="1"/>
          </p:cNvSpPr>
          <p:nvPr>
            <p:ph type="pic" sz="quarter" idx="18"/>
          </p:nvPr>
        </p:nvSpPr>
        <p:spPr>
          <a:xfrm>
            <a:off x="7271656" y="2823638"/>
            <a:ext cx="2388378" cy="1507967"/>
          </a:xfrm>
          <a:prstGeom prst="roundRect">
            <a:avLst>
              <a:gd name="adj" fmla="val 11946"/>
            </a:avLst>
          </a:prstGeom>
          <a:ln w="28575">
            <a:solidFill>
              <a:schemeClr val="accent3"/>
            </a:solidFill>
          </a:ln>
        </p:spPr>
        <p:txBody>
          <a:bodyPr/>
          <a:lstStyle/>
          <a:p>
            <a:endParaRPr lang="en-AU"/>
          </a:p>
        </p:txBody>
      </p:sp>
      <p:sp>
        <p:nvSpPr>
          <p:cNvPr id="21" name="Picture Placeholder 3">
            <a:extLst>
              <a:ext uri="{FF2B5EF4-FFF2-40B4-BE49-F238E27FC236}">
                <a16:creationId xmlns:a16="http://schemas.microsoft.com/office/drawing/2014/main" id="{57B097F7-EB28-4D9E-BDF5-CF49BB31200E}"/>
              </a:ext>
            </a:extLst>
          </p:cNvPr>
          <p:cNvSpPr>
            <a:spLocks noGrp="1"/>
          </p:cNvSpPr>
          <p:nvPr>
            <p:ph type="pic" sz="quarter" idx="19"/>
          </p:nvPr>
        </p:nvSpPr>
        <p:spPr>
          <a:xfrm>
            <a:off x="7271655" y="4611096"/>
            <a:ext cx="2388378" cy="1507967"/>
          </a:xfrm>
          <a:prstGeom prst="roundRect">
            <a:avLst>
              <a:gd name="adj" fmla="val 11946"/>
            </a:avLst>
          </a:prstGeom>
          <a:ln w="28575">
            <a:solidFill>
              <a:schemeClr val="accent3"/>
            </a:solidFill>
          </a:ln>
        </p:spPr>
        <p:txBody>
          <a:bodyPr/>
          <a:lstStyle/>
          <a:p>
            <a:endParaRPr lang="en-AU"/>
          </a:p>
        </p:txBody>
      </p:sp>
      <p:sp>
        <p:nvSpPr>
          <p:cNvPr id="22" name="Text Placeholder 4">
            <a:extLst>
              <a:ext uri="{FF2B5EF4-FFF2-40B4-BE49-F238E27FC236}">
                <a16:creationId xmlns:a16="http://schemas.microsoft.com/office/drawing/2014/main" id="{798591F4-DA1F-42AD-8381-4D7AC473106C}"/>
              </a:ext>
            </a:extLst>
          </p:cNvPr>
          <p:cNvSpPr>
            <a:spLocks noGrp="1"/>
          </p:cNvSpPr>
          <p:nvPr>
            <p:ph type="body" sz="quarter" idx="20"/>
          </p:nvPr>
        </p:nvSpPr>
        <p:spPr>
          <a:xfrm>
            <a:off x="164840" y="1060326"/>
            <a:ext cx="6941715" cy="5671532"/>
          </a:xfrm>
          <a:prstGeom prst="rect">
            <a:avLst/>
          </a:prstGeom>
        </p:spPr>
        <p:txBody>
          <a:bodyPr/>
          <a:lstStyle>
            <a:lvl1pPr marL="0" indent="0">
              <a:lnSpc>
                <a:spcPct val="100000"/>
              </a:lnSpc>
              <a:spcBef>
                <a:spcPts val="0"/>
              </a:spcBef>
              <a:spcAft>
                <a:spcPts val="600"/>
              </a:spcAft>
              <a:buNone/>
              <a:defRPr sz="1100">
                <a:latin typeface="Roboto" pitchFamily="2" charset="0"/>
                <a:ea typeface="Roboto" pitchFamily="2" charset="0"/>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Edit Master text styles</a:t>
            </a:r>
          </a:p>
        </p:txBody>
      </p:sp>
      <p:sp>
        <p:nvSpPr>
          <p:cNvPr id="16" name="Rectangle 15">
            <a:extLst>
              <a:ext uri="{FF2B5EF4-FFF2-40B4-BE49-F238E27FC236}">
                <a16:creationId xmlns:a16="http://schemas.microsoft.com/office/drawing/2014/main" id="{28DA7B7D-CE7D-4B93-BCB2-4EC0273D0E0A}"/>
              </a:ext>
            </a:extLst>
          </p:cNvPr>
          <p:cNvSpPr/>
          <p:nvPr userDrawn="1"/>
        </p:nvSpPr>
        <p:spPr>
          <a:xfrm>
            <a:off x="0" y="-1"/>
            <a:ext cx="9906000" cy="83127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 Placeholder 2">
            <a:extLst>
              <a:ext uri="{FF2B5EF4-FFF2-40B4-BE49-F238E27FC236}">
                <a16:creationId xmlns:a16="http://schemas.microsoft.com/office/drawing/2014/main" id="{16AD389E-6CB7-4484-99AA-7C0904440446}"/>
              </a:ext>
            </a:extLst>
          </p:cNvPr>
          <p:cNvSpPr>
            <a:spLocks noGrp="1"/>
          </p:cNvSpPr>
          <p:nvPr>
            <p:ph type="body" sz="quarter" idx="10" hasCustomPrompt="1"/>
          </p:nvPr>
        </p:nvSpPr>
        <p:spPr>
          <a:xfrm>
            <a:off x="164840" y="229053"/>
            <a:ext cx="7567127" cy="373166"/>
          </a:xfrm>
          <a:prstGeom prst="rect">
            <a:avLst/>
          </a:prstGeom>
        </p:spPr>
        <p:txBody>
          <a:bodyPr lIns="0" anchor="ctr"/>
          <a:lstStyle>
            <a:lvl1pPr marL="0" indent="0">
              <a:lnSpc>
                <a:spcPct val="100000"/>
              </a:lnSpc>
              <a:spcBef>
                <a:spcPts val="0"/>
              </a:spcBef>
              <a:buNone/>
              <a:defRPr sz="2400" b="1" i="0">
                <a:solidFill>
                  <a:schemeClr val="accent3"/>
                </a:solidFill>
                <a:latin typeface="Roboto" pitchFamily="2" charset="0"/>
                <a:ea typeface="Roboto" pitchFamily="2" charset="0"/>
                <a:cs typeface="Roboto" pitchFamily="2" charset="0"/>
              </a:defRPr>
            </a:lvl1pPr>
            <a:lvl2pPr>
              <a:defRPr sz="4000" b="1" i="0">
                <a:solidFill>
                  <a:schemeClr val="accent2"/>
                </a:solidFill>
                <a:latin typeface="Arial Black" panose="020B0604020202020204" pitchFamily="34" charset="0"/>
                <a:cs typeface="Arial Black" panose="020B0604020202020204" pitchFamily="34" charset="0"/>
              </a:defRPr>
            </a:lvl2pPr>
            <a:lvl3pPr>
              <a:defRPr sz="4000" b="1" i="0">
                <a:solidFill>
                  <a:schemeClr val="accent2"/>
                </a:solidFill>
                <a:latin typeface="Arial Black" panose="020B0604020202020204" pitchFamily="34" charset="0"/>
                <a:cs typeface="Arial Black" panose="020B0604020202020204" pitchFamily="34" charset="0"/>
              </a:defRPr>
            </a:lvl3pPr>
            <a:lvl4pPr>
              <a:defRPr sz="4000" b="1" i="0">
                <a:solidFill>
                  <a:schemeClr val="accent2"/>
                </a:solidFill>
                <a:latin typeface="Arial Black" panose="020B0604020202020204" pitchFamily="34" charset="0"/>
                <a:cs typeface="Arial Black" panose="020B0604020202020204" pitchFamily="34" charset="0"/>
              </a:defRPr>
            </a:lvl4pPr>
            <a:lvl5pPr>
              <a:defRPr sz="4000" b="1" i="0">
                <a:solidFill>
                  <a:schemeClr val="accent2"/>
                </a:solidFill>
                <a:latin typeface="Arial Black" panose="020B0604020202020204" pitchFamily="34" charset="0"/>
                <a:cs typeface="Arial Black" panose="020B0604020202020204" pitchFamily="34" charset="0"/>
              </a:defRPr>
            </a:lvl5pPr>
          </a:lstStyle>
          <a:p>
            <a:pPr lvl="0"/>
            <a:r>
              <a:rPr lang="en-GB"/>
              <a:t>CLICK TO EDIT MASTER</a:t>
            </a:r>
            <a:endParaRPr lang="en-US"/>
          </a:p>
        </p:txBody>
      </p:sp>
      <p:pic>
        <p:nvPicPr>
          <p:cNvPr id="9" name="Picture 8">
            <a:extLst>
              <a:ext uri="{FF2B5EF4-FFF2-40B4-BE49-F238E27FC236}">
                <a16:creationId xmlns:a16="http://schemas.microsoft.com/office/drawing/2014/main" id="{FC96C590-EBE4-4F52-A810-2806F43B94A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32497" y="171913"/>
            <a:ext cx="1405553" cy="479913"/>
          </a:xfrm>
          <a:prstGeom prst="rect">
            <a:avLst/>
          </a:prstGeom>
        </p:spPr>
      </p:pic>
      <p:pic>
        <p:nvPicPr>
          <p:cNvPr id="10" name="Picture 9">
            <a:extLst>
              <a:ext uri="{FF2B5EF4-FFF2-40B4-BE49-F238E27FC236}">
                <a16:creationId xmlns:a16="http://schemas.microsoft.com/office/drawing/2014/main" id="{B65AC1F5-C49F-4094-A42B-C15E9219E9A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51051" y="6407858"/>
            <a:ext cx="1086999" cy="324000"/>
          </a:xfrm>
          <a:prstGeom prst="rect">
            <a:avLst/>
          </a:prstGeom>
        </p:spPr>
      </p:pic>
    </p:spTree>
    <p:extLst>
      <p:ext uri="{BB962C8B-B14F-4D97-AF65-F5344CB8AC3E}">
        <p14:creationId xmlns:p14="http://schemas.microsoft.com/office/powerpoint/2010/main" val="3407769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798591F4-DA1F-42AD-8381-4D7AC473106C}"/>
              </a:ext>
            </a:extLst>
          </p:cNvPr>
          <p:cNvSpPr>
            <a:spLocks noGrp="1"/>
          </p:cNvSpPr>
          <p:nvPr>
            <p:ph type="body" sz="quarter" idx="20"/>
          </p:nvPr>
        </p:nvSpPr>
        <p:spPr>
          <a:xfrm>
            <a:off x="164840" y="1006951"/>
            <a:ext cx="9588760" cy="5724907"/>
          </a:xfrm>
          <a:prstGeom prst="rect">
            <a:avLst/>
          </a:prstGeom>
        </p:spPr>
        <p:txBody>
          <a:bodyPr/>
          <a:lstStyle>
            <a:lvl1pPr marL="0" indent="0">
              <a:lnSpc>
                <a:spcPct val="100000"/>
              </a:lnSpc>
              <a:spcBef>
                <a:spcPts val="0"/>
              </a:spcBef>
              <a:spcAft>
                <a:spcPts val="600"/>
              </a:spcAft>
              <a:buNone/>
              <a:defRPr sz="1100">
                <a:latin typeface="Roboto" pitchFamily="2" charset="0"/>
                <a:ea typeface="Roboto" pitchFamily="2" charset="0"/>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Edit Master text styles</a:t>
            </a:r>
          </a:p>
        </p:txBody>
      </p:sp>
      <p:sp>
        <p:nvSpPr>
          <p:cNvPr id="6" name="Rectangle 5">
            <a:extLst>
              <a:ext uri="{FF2B5EF4-FFF2-40B4-BE49-F238E27FC236}">
                <a16:creationId xmlns:a16="http://schemas.microsoft.com/office/drawing/2014/main" id="{4389D3EE-2208-45E7-A210-B463FFEBFF66}"/>
              </a:ext>
            </a:extLst>
          </p:cNvPr>
          <p:cNvSpPr/>
          <p:nvPr userDrawn="1"/>
        </p:nvSpPr>
        <p:spPr>
          <a:xfrm>
            <a:off x="0" y="-1"/>
            <a:ext cx="9906000" cy="83127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 Placeholder 2">
            <a:extLst>
              <a:ext uri="{FF2B5EF4-FFF2-40B4-BE49-F238E27FC236}">
                <a16:creationId xmlns:a16="http://schemas.microsoft.com/office/drawing/2014/main" id="{3AB75E0C-721A-4CF5-9635-0689DC47D477}"/>
              </a:ext>
            </a:extLst>
          </p:cNvPr>
          <p:cNvSpPr>
            <a:spLocks noGrp="1"/>
          </p:cNvSpPr>
          <p:nvPr>
            <p:ph type="body" sz="quarter" idx="10" hasCustomPrompt="1"/>
          </p:nvPr>
        </p:nvSpPr>
        <p:spPr>
          <a:xfrm>
            <a:off x="164840" y="229053"/>
            <a:ext cx="9577676" cy="373166"/>
          </a:xfrm>
          <a:prstGeom prst="rect">
            <a:avLst/>
          </a:prstGeom>
        </p:spPr>
        <p:txBody>
          <a:bodyPr lIns="0" anchor="ctr"/>
          <a:lstStyle>
            <a:lvl1pPr marL="0" indent="0">
              <a:lnSpc>
                <a:spcPct val="100000"/>
              </a:lnSpc>
              <a:spcBef>
                <a:spcPts val="0"/>
              </a:spcBef>
              <a:buNone/>
              <a:defRPr sz="2400" b="1" i="0">
                <a:solidFill>
                  <a:schemeClr val="accent3"/>
                </a:solidFill>
                <a:latin typeface="Roboto" pitchFamily="2" charset="0"/>
                <a:ea typeface="Roboto" pitchFamily="2" charset="0"/>
                <a:cs typeface="Roboto" pitchFamily="2" charset="0"/>
              </a:defRPr>
            </a:lvl1pPr>
            <a:lvl2pPr>
              <a:defRPr sz="4000" b="1" i="0">
                <a:solidFill>
                  <a:schemeClr val="accent2"/>
                </a:solidFill>
                <a:latin typeface="Arial Black" panose="020B0604020202020204" pitchFamily="34" charset="0"/>
                <a:cs typeface="Arial Black" panose="020B0604020202020204" pitchFamily="34" charset="0"/>
              </a:defRPr>
            </a:lvl2pPr>
            <a:lvl3pPr>
              <a:defRPr sz="4000" b="1" i="0">
                <a:solidFill>
                  <a:schemeClr val="accent2"/>
                </a:solidFill>
                <a:latin typeface="Arial Black" panose="020B0604020202020204" pitchFamily="34" charset="0"/>
                <a:cs typeface="Arial Black" panose="020B0604020202020204" pitchFamily="34" charset="0"/>
              </a:defRPr>
            </a:lvl3pPr>
            <a:lvl4pPr>
              <a:defRPr sz="4000" b="1" i="0">
                <a:solidFill>
                  <a:schemeClr val="accent2"/>
                </a:solidFill>
                <a:latin typeface="Arial Black" panose="020B0604020202020204" pitchFamily="34" charset="0"/>
                <a:cs typeface="Arial Black" panose="020B0604020202020204" pitchFamily="34" charset="0"/>
              </a:defRPr>
            </a:lvl4pPr>
            <a:lvl5pPr>
              <a:defRPr sz="4000" b="1" i="0">
                <a:solidFill>
                  <a:schemeClr val="accent2"/>
                </a:solidFill>
                <a:latin typeface="Arial Black" panose="020B0604020202020204" pitchFamily="34" charset="0"/>
                <a:cs typeface="Arial Black" panose="020B0604020202020204" pitchFamily="34" charset="0"/>
              </a:defRPr>
            </a:lvl5pPr>
          </a:lstStyle>
          <a:p>
            <a:pPr lvl="0"/>
            <a:r>
              <a:rPr lang="en-GB"/>
              <a:t>CLICK TO EDIT MASTER</a:t>
            </a:r>
            <a:endParaRPr lang="en-US"/>
          </a:p>
        </p:txBody>
      </p:sp>
      <p:pic>
        <p:nvPicPr>
          <p:cNvPr id="7" name="Picture 6">
            <a:extLst>
              <a:ext uri="{FF2B5EF4-FFF2-40B4-BE49-F238E27FC236}">
                <a16:creationId xmlns:a16="http://schemas.microsoft.com/office/drawing/2014/main" id="{0C52D4BF-1D57-411E-B1EF-E4059E1797E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48047" y="175678"/>
            <a:ext cx="1405553" cy="479913"/>
          </a:xfrm>
          <a:prstGeom prst="rect">
            <a:avLst/>
          </a:prstGeom>
        </p:spPr>
      </p:pic>
      <p:pic>
        <p:nvPicPr>
          <p:cNvPr id="9" name="Picture 8">
            <a:extLst>
              <a:ext uri="{FF2B5EF4-FFF2-40B4-BE49-F238E27FC236}">
                <a16:creationId xmlns:a16="http://schemas.microsoft.com/office/drawing/2014/main" id="{403ABE84-0509-46DF-B40A-6AEBAB8F9B2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51051" y="6407858"/>
            <a:ext cx="1086999" cy="324000"/>
          </a:xfrm>
          <a:prstGeom prst="rect">
            <a:avLst/>
          </a:prstGeom>
        </p:spPr>
      </p:pic>
    </p:spTree>
    <p:extLst>
      <p:ext uri="{BB962C8B-B14F-4D97-AF65-F5344CB8AC3E}">
        <p14:creationId xmlns:p14="http://schemas.microsoft.com/office/powerpoint/2010/main" val="2567554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837C42AE-E84F-46FF-BB2F-F5639BEF6AA0}"/>
              </a:ext>
            </a:extLst>
          </p:cNvPr>
          <p:cNvSpPr>
            <a:spLocks noGrp="1"/>
          </p:cNvSpPr>
          <p:nvPr>
            <p:ph type="body" sz="quarter" idx="14"/>
          </p:nvPr>
        </p:nvSpPr>
        <p:spPr>
          <a:xfrm>
            <a:off x="5026090" y="995265"/>
            <a:ext cx="4711960" cy="5736593"/>
          </a:xfrm>
          <a:prstGeom prst="rect">
            <a:avLst/>
          </a:prstGeom>
        </p:spPr>
        <p:txBody>
          <a:bodyPr/>
          <a:lstStyle>
            <a:lvl1pPr marL="0" indent="0">
              <a:lnSpc>
                <a:spcPct val="100000"/>
              </a:lnSpc>
              <a:spcBef>
                <a:spcPts val="0"/>
              </a:spcBef>
              <a:spcAft>
                <a:spcPts val="600"/>
              </a:spcAft>
              <a:buNone/>
              <a:defRPr sz="1100">
                <a:latin typeface="Roboto" pitchFamily="2" charset="0"/>
                <a:ea typeface="Roboto" pitchFamily="2" charset="0"/>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Edit Master text styles</a:t>
            </a:r>
          </a:p>
        </p:txBody>
      </p:sp>
      <p:sp>
        <p:nvSpPr>
          <p:cNvPr id="11" name="Text Placeholder 4">
            <a:extLst>
              <a:ext uri="{FF2B5EF4-FFF2-40B4-BE49-F238E27FC236}">
                <a16:creationId xmlns:a16="http://schemas.microsoft.com/office/drawing/2014/main" id="{F9BADAF6-221B-4E33-BF7E-B9C8D63EB21E}"/>
              </a:ext>
            </a:extLst>
          </p:cNvPr>
          <p:cNvSpPr>
            <a:spLocks noGrp="1"/>
          </p:cNvSpPr>
          <p:nvPr>
            <p:ph type="body" sz="quarter" idx="13"/>
          </p:nvPr>
        </p:nvSpPr>
        <p:spPr>
          <a:xfrm>
            <a:off x="164840" y="995265"/>
            <a:ext cx="4711960" cy="5736593"/>
          </a:xfrm>
          <a:prstGeom prst="rect">
            <a:avLst/>
          </a:prstGeom>
        </p:spPr>
        <p:txBody>
          <a:bodyPr/>
          <a:lstStyle>
            <a:lvl1pPr marL="0" indent="0">
              <a:lnSpc>
                <a:spcPct val="100000"/>
              </a:lnSpc>
              <a:spcBef>
                <a:spcPts val="0"/>
              </a:spcBef>
              <a:spcAft>
                <a:spcPts val="600"/>
              </a:spcAft>
              <a:buNone/>
              <a:defRPr sz="1100">
                <a:latin typeface="Roboto" pitchFamily="2" charset="0"/>
                <a:ea typeface="Roboto" pitchFamily="2" charset="0"/>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Edit Master text styles</a:t>
            </a:r>
          </a:p>
        </p:txBody>
      </p:sp>
      <p:sp>
        <p:nvSpPr>
          <p:cNvPr id="8" name="Rectangle 7">
            <a:extLst>
              <a:ext uri="{FF2B5EF4-FFF2-40B4-BE49-F238E27FC236}">
                <a16:creationId xmlns:a16="http://schemas.microsoft.com/office/drawing/2014/main" id="{B188EFA6-94B5-453A-9CA9-8B8FCA851CE8}"/>
              </a:ext>
            </a:extLst>
          </p:cNvPr>
          <p:cNvSpPr/>
          <p:nvPr userDrawn="1"/>
        </p:nvSpPr>
        <p:spPr>
          <a:xfrm>
            <a:off x="0" y="-1"/>
            <a:ext cx="9906000" cy="83127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 Placeholder 2">
            <a:extLst>
              <a:ext uri="{FF2B5EF4-FFF2-40B4-BE49-F238E27FC236}">
                <a16:creationId xmlns:a16="http://schemas.microsoft.com/office/drawing/2014/main" id="{67C5BA37-9720-43CE-8CE9-9E8DC04E70F1}"/>
              </a:ext>
            </a:extLst>
          </p:cNvPr>
          <p:cNvSpPr>
            <a:spLocks noGrp="1"/>
          </p:cNvSpPr>
          <p:nvPr>
            <p:ph type="body" sz="quarter" idx="10" hasCustomPrompt="1"/>
          </p:nvPr>
        </p:nvSpPr>
        <p:spPr>
          <a:xfrm>
            <a:off x="164840" y="229053"/>
            <a:ext cx="9577676" cy="373166"/>
          </a:xfrm>
          <a:prstGeom prst="rect">
            <a:avLst/>
          </a:prstGeom>
        </p:spPr>
        <p:txBody>
          <a:bodyPr lIns="0" rIns="108000" anchor="ctr"/>
          <a:lstStyle>
            <a:lvl1pPr marL="0" indent="0">
              <a:lnSpc>
                <a:spcPct val="100000"/>
              </a:lnSpc>
              <a:spcBef>
                <a:spcPts val="0"/>
              </a:spcBef>
              <a:buNone/>
              <a:defRPr sz="2400" b="1" i="0">
                <a:solidFill>
                  <a:schemeClr val="accent3"/>
                </a:solidFill>
                <a:latin typeface="Roboto" pitchFamily="2" charset="0"/>
                <a:ea typeface="Roboto" pitchFamily="2" charset="0"/>
                <a:cs typeface="Roboto" pitchFamily="2" charset="0"/>
              </a:defRPr>
            </a:lvl1pPr>
            <a:lvl2pPr>
              <a:defRPr sz="4000" b="1" i="0">
                <a:solidFill>
                  <a:schemeClr val="accent2"/>
                </a:solidFill>
                <a:latin typeface="Arial Black" panose="020B0604020202020204" pitchFamily="34" charset="0"/>
                <a:cs typeface="Arial Black" panose="020B0604020202020204" pitchFamily="34" charset="0"/>
              </a:defRPr>
            </a:lvl2pPr>
            <a:lvl3pPr>
              <a:defRPr sz="4000" b="1" i="0">
                <a:solidFill>
                  <a:schemeClr val="accent2"/>
                </a:solidFill>
                <a:latin typeface="Arial Black" panose="020B0604020202020204" pitchFamily="34" charset="0"/>
                <a:cs typeface="Arial Black" panose="020B0604020202020204" pitchFamily="34" charset="0"/>
              </a:defRPr>
            </a:lvl3pPr>
            <a:lvl4pPr>
              <a:defRPr sz="4000" b="1" i="0">
                <a:solidFill>
                  <a:schemeClr val="accent2"/>
                </a:solidFill>
                <a:latin typeface="Arial Black" panose="020B0604020202020204" pitchFamily="34" charset="0"/>
                <a:cs typeface="Arial Black" panose="020B0604020202020204" pitchFamily="34" charset="0"/>
              </a:defRPr>
            </a:lvl4pPr>
            <a:lvl5pPr>
              <a:defRPr sz="4000" b="1" i="0">
                <a:solidFill>
                  <a:schemeClr val="accent2"/>
                </a:solidFill>
                <a:latin typeface="Arial Black" panose="020B0604020202020204" pitchFamily="34" charset="0"/>
                <a:cs typeface="Arial Black" panose="020B0604020202020204" pitchFamily="34" charset="0"/>
              </a:defRPr>
            </a:lvl5pPr>
          </a:lstStyle>
          <a:p>
            <a:pPr lvl="0"/>
            <a:r>
              <a:rPr lang="en-GB"/>
              <a:t>CLICK TO EDIT MASTER</a:t>
            </a:r>
            <a:endParaRPr lang="en-US"/>
          </a:p>
        </p:txBody>
      </p:sp>
      <p:pic>
        <p:nvPicPr>
          <p:cNvPr id="7" name="Picture 6">
            <a:extLst>
              <a:ext uri="{FF2B5EF4-FFF2-40B4-BE49-F238E27FC236}">
                <a16:creationId xmlns:a16="http://schemas.microsoft.com/office/drawing/2014/main" id="{BA12FACC-3EE1-4E6F-A09D-A6FBB6F11DF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32497" y="175678"/>
            <a:ext cx="1405553" cy="479913"/>
          </a:xfrm>
          <a:prstGeom prst="rect">
            <a:avLst/>
          </a:prstGeom>
        </p:spPr>
      </p:pic>
      <p:pic>
        <p:nvPicPr>
          <p:cNvPr id="10" name="Picture 9">
            <a:extLst>
              <a:ext uri="{FF2B5EF4-FFF2-40B4-BE49-F238E27FC236}">
                <a16:creationId xmlns:a16="http://schemas.microsoft.com/office/drawing/2014/main" id="{4487CC7D-CFE2-4655-BC79-8AC22F18CD8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51051" y="6407858"/>
            <a:ext cx="1086999" cy="324000"/>
          </a:xfrm>
          <a:prstGeom prst="rect">
            <a:avLst/>
          </a:prstGeom>
        </p:spPr>
      </p:pic>
    </p:spTree>
    <p:extLst>
      <p:ext uri="{BB962C8B-B14F-4D97-AF65-F5344CB8AC3E}">
        <p14:creationId xmlns:p14="http://schemas.microsoft.com/office/powerpoint/2010/main" val="232196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930A13C-4947-4D54-B17C-84F58148D03F}"/>
              </a:ext>
            </a:extLst>
          </p:cNvPr>
          <p:cNvSpPr>
            <a:spLocks noGrp="1"/>
          </p:cNvSpPr>
          <p:nvPr>
            <p:ph type="pic" sz="quarter" idx="12"/>
          </p:nvPr>
        </p:nvSpPr>
        <p:spPr>
          <a:xfrm>
            <a:off x="284163" y="1460945"/>
            <a:ext cx="2493962" cy="1316573"/>
          </a:xfrm>
          <a:prstGeom prst="roundRect">
            <a:avLst/>
          </a:prstGeom>
          <a:ln w="28575">
            <a:solidFill>
              <a:schemeClr val="accent3"/>
            </a:solidFill>
          </a:ln>
        </p:spPr>
        <p:txBody>
          <a:bodyPr/>
          <a:lstStyle/>
          <a:p>
            <a:endParaRPr lang="en-AU"/>
          </a:p>
        </p:txBody>
      </p:sp>
      <p:sp>
        <p:nvSpPr>
          <p:cNvPr id="11" name="Text Placeholder 10">
            <a:extLst>
              <a:ext uri="{FF2B5EF4-FFF2-40B4-BE49-F238E27FC236}">
                <a16:creationId xmlns:a16="http://schemas.microsoft.com/office/drawing/2014/main" id="{DDEE3AD5-76B8-4DBB-8313-0E6B1F25FB12}"/>
              </a:ext>
            </a:extLst>
          </p:cNvPr>
          <p:cNvSpPr>
            <a:spLocks noGrp="1"/>
          </p:cNvSpPr>
          <p:nvPr>
            <p:ph type="body" sz="quarter" idx="13" hasCustomPrompt="1"/>
          </p:nvPr>
        </p:nvSpPr>
        <p:spPr>
          <a:xfrm>
            <a:off x="284163" y="1107712"/>
            <a:ext cx="2493962" cy="279400"/>
          </a:xfrm>
          <a:prstGeom prst="rect">
            <a:avLst/>
          </a:prstGeom>
        </p:spPr>
        <p:txBody>
          <a:bodyPr/>
          <a:lstStyle>
            <a:lvl1pPr marL="0" indent="0" algn="ctr">
              <a:buNone/>
              <a:defRPr sz="1800">
                <a:latin typeface="Roboto Medium" pitchFamily="2" charset="0"/>
                <a:ea typeface="Roboto Medium" pitchFamily="2" charset="0"/>
              </a:defRPr>
            </a:lvl1pPr>
            <a:lvl5pPr>
              <a:defRPr/>
            </a:lvl5pPr>
          </a:lstStyle>
          <a:p>
            <a:pPr lvl="0"/>
            <a:r>
              <a:rPr lang="en-AU"/>
              <a:t>story</a:t>
            </a:r>
          </a:p>
        </p:txBody>
      </p:sp>
      <p:sp>
        <p:nvSpPr>
          <p:cNvPr id="17" name="Picture Placeholder 8">
            <a:extLst>
              <a:ext uri="{FF2B5EF4-FFF2-40B4-BE49-F238E27FC236}">
                <a16:creationId xmlns:a16="http://schemas.microsoft.com/office/drawing/2014/main" id="{F600A2E5-8C5F-484C-9FBB-8D88CECE1437}"/>
              </a:ext>
            </a:extLst>
          </p:cNvPr>
          <p:cNvSpPr>
            <a:spLocks noGrp="1"/>
          </p:cNvSpPr>
          <p:nvPr>
            <p:ph type="pic" sz="quarter" idx="14"/>
          </p:nvPr>
        </p:nvSpPr>
        <p:spPr>
          <a:xfrm>
            <a:off x="284163" y="3361615"/>
            <a:ext cx="2493962" cy="1316573"/>
          </a:xfrm>
          <a:prstGeom prst="roundRect">
            <a:avLst/>
          </a:prstGeom>
          <a:ln w="28575">
            <a:solidFill>
              <a:schemeClr val="accent3"/>
            </a:solidFill>
          </a:ln>
        </p:spPr>
        <p:txBody>
          <a:bodyPr/>
          <a:lstStyle/>
          <a:p>
            <a:endParaRPr lang="en-AU"/>
          </a:p>
        </p:txBody>
      </p:sp>
      <p:sp>
        <p:nvSpPr>
          <p:cNvPr id="18" name="Text Placeholder 10">
            <a:extLst>
              <a:ext uri="{FF2B5EF4-FFF2-40B4-BE49-F238E27FC236}">
                <a16:creationId xmlns:a16="http://schemas.microsoft.com/office/drawing/2014/main" id="{C1C316F9-618E-4FC1-B522-749075E07F62}"/>
              </a:ext>
            </a:extLst>
          </p:cNvPr>
          <p:cNvSpPr>
            <a:spLocks noGrp="1"/>
          </p:cNvSpPr>
          <p:nvPr>
            <p:ph type="body" sz="quarter" idx="15" hasCustomPrompt="1"/>
          </p:nvPr>
        </p:nvSpPr>
        <p:spPr>
          <a:xfrm>
            <a:off x="284163" y="3008382"/>
            <a:ext cx="2493962" cy="279400"/>
          </a:xfrm>
          <a:prstGeom prst="rect">
            <a:avLst/>
          </a:prstGeom>
        </p:spPr>
        <p:txBody>
          <a:bodyPr/>
          <a:lstStyle>
            <a:lvl1pPr marL="0" indent="0" algn="ctr">
              <a:buNone/>
              <a:defRPr sz="1800">
                <a:latin typeface="Roboto Medium" pitchFamily="2" charset="0"/>
                <a:ea typeface="Roboto Medium" pitchFamily="2" charset="0"/>
              </a:defRPr>
            </a:lvl1pPr>
            <a:lvl5pPr>
              <a:defRPr/>
            </a:lvl5pPr>
          </a:lstStyle>
          <a:p>
            <a:pPr lvl="0"/>
            <a:r>
              <a:rPr lang="en-AU"/>
              <a:t>story</a:t>
            </a:r>
          </a:p>
        </p:txBody>
      </p:sp>
      <p:sp>
        <p:nvSpPr>
          <p:cNvPr id="19" name="Picture Placeholder 8">
            <a:extLst>
              <a:ext uri="{FF2B5EF4-FFF2-40B4-BE49-F238E27FC236}">
                <a16:creationId xmlns:a16="http://schemas.microsoft.com/office/drawing/2014/main" id="{16D50E83-D9E2-4250-A157-054ED3CFBB04}"/>
              </a:ext>
            </a:extLst>
          </p:cNvPr>
          <p:cNvSpPr>
            <a:spLocks noGrp="1"/>
          </p:cNvSpPr>
          <p:nvPr>
            <p:ph type="pic" sz="quarter" idx="16"/>
          </p:nvPr>
        </p:nvSpPr>
        <p:spPr>
          <a:xfrm>
            <a:off x="284163" y="5262285"/>
            <a:ext cx="2493962" cy="1316573"/>
          </a:xfrm>
          <a:prstGeom prst="roundRect">
            <a:avLst/>
          </a:prstGeom>
          <a:ln w="28575">
            <a:solidFill>
              <a:schemeClr val="accent3"/>
            </a:solidFill>
          </a:ln>
        </p:spPr>
        <p:txBody>
          <a:bodyPr/>
          <a:lstStyle/>
          <a:p>
            <a:endParaRPr lang="en-AU"/>
          </a:p>
        </p:txBody>
      </p:sp>
      <p:sp>
        <p:nvSpPr>
          <p:cNvPr id="20" name="Text Placeholder 10">
            <a:extLst>
              <a:ext uri="{FF2B5EF4-FFF2-40B4-BE49-F238E27FC236}">
                <a16:creationId xmlns:a16="http://schemas.microsoft.com/office/drawing/2014/main" id="{CF65A65D-994E-48C7-B151-D9A07EC8E865}"/>
              </a:ext>
            </a:extLst>
          </p:cNvPr>
          <p:cNvSpPr>
            <a:spLocks noGrp="1"/>
          </p:cNvSpPr>
          <p:nvPr>
            <p:ph type="body" sz="quarter" idx="17" hasCustomPrompt="1"/>
          </p:nvPr>
        </p:nvSpPr>
        <p:spPr>
          <a:xfrm>
            <a:off x="284163" y="4909052"/>
            <a:ext cx="2493962" cy="279400"/>
          </a:xfrm>
          <a:prstGeom prst="rect">
            <a:avLst/>
          </a:prstGeom>
        </p:spPr>
        <p:txBody>
          <a:bodyPr/>
          <a:lstStyle>
            <a:lvl1pPr marL="0" indent="0" algn="ctr">
              <a:buNone/>
              <a:defRPr sz="1800">
                <a:latin typeface="Roboto Medium" pitchFamily="2" charset="0"/>
                <a:ea typeface="Roboto Medium" pitchFamily="2" charset="0"/>
              </a:defRPr>
            </a:lvl1pPr>
            <a:lvl5pPr>
              <a:defRPr/>
            </a:lvl5pPr>
          </a:lstStyle>
          <a:p>
            <a:pPr lvl="0"/>
            <a:r>
              <a:rPr lang="en-AU"/>
              <a:t>story</a:t>
            </a:r>
          </a:p>
        </p:txBody>
      </p:sp>
      <p:sp>
        <p:nvSpPr>
          <p:cNvPr id="15" name="Rectangle 14">
            <a:extLst>
              <a:ext uri="{FF2B5EF4-FFF2-40B4-BE49-F238E27FC236}">
                <a16:creationId xmlns:a16="http://schemas.microsoft.com/office/drawing/2014/main" id="{2C5F398E-9251-4110-9E21-56B6E2787516}"/>
              </a:ext>
            </a:extLst>
          </p:cNvPr>
          <p:cNvSpPr/>
          <p:nvPr userDrawn="1"/>
        </p:nvSpPr>
        <p:spPr>
          <a:xfrm>
            <a:off x="0" y="0"/>
            <a:ext cx="9906000" cy="8312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 Placeholder 2">
            <a:extLst>
              <a:ext uri="{FF2B5EF4-FFF2-40B4-BE49-F238E27FC236}">
                <a16:creationId xmlns:a16="http://schemas.microsoft.com/office/drawing/2014/main" id="{5C087BE6-CCD2-4F0C-8988-2B5BABBC3C79}"/>
              </a:ext>
            </a:extLst>
          </p:cNvPr>
          <p:cNvSpPr>
            <a:spLocks noGrp="1"/>
          </p:cNvSpPr>
          <p:nvPr>
            <p:ph type="body" sz="quarter" idx="10" hasCustomPrompt="1"/>
          </p:nvPr>
        </p:nvSpPr>
        <p:spPr>
          <a:xfrm>
            <a:off x="164840" y="229053"/>
            <a:ext cx="9577676" cy="373166"/>
          </a:xfrm>
          <a:prstGeom prst="rect">
            <a:avLst/>
          </a:prstGeom>
        </p:spPr>
        <p:txBody>
          <a:bodyPr lIns="0" anchor="ctr"/>
          <a:lstStyle>
            <a:lvl1pPr marL="0" indent="0">
              <a:lnSpc>
                <a:spcPct val="100000"/>
              </a:lnSpc>
              <a:spcBef>
                <a:spcPts val="0"/>
              </a:spcBef>
              <a:buNone/>
              <a:defRPr sz="2400" b="1" i="0">
                <a:solidFill>
                  <a:schemeClr val="bg2"/>
                </a:solidFill>
                <a:latin typeface="Roboto" pitchFamily="2" charset="0"/>
                <a:ea typeface="Roboto" pitchFamily="2" charset="0"/>
                <a:cs typeface="Roboto" pitchFamily="2" charset="0"/>
              </a:defRPr>
            </a:lvl1pPr>
            <a:lvl2pPr>
              <a:defRPr sz="4000" b="1" i="0">
                <a:solidFill>
                  <a:schemeClr val="accent2"/>
                </a:solidFill>
                <a:latin typeface="Arial Black" panose="020B0604020202020204" pitchFamily="34" charset="0"/>
                <a:cs typeface="Arial Black" panose="020B0604020202020204" pitchFamily="34" charset="0"/>
              </a:defRPr>
            </a:lvl2pPr>
            <a:lvl3pPr>
              <a:defRPr sz="4000" b="1" i="0">
                <a:solidFill>
                  <a:schemeClr val="accent2"/>
                </a:solidFill>
                <a:latin typeface="Arial Black" panose="020B0604020202020204" pitchFamily="34" charset="0"/>
                <a:cs typeface="Arial Black" panose="020B0604020202020204" pitchFamily="34" charset="0"/>
              </a:defRPr>
            </a:lvl3pPr>
            <a:lvl4pPr>
              <a:defRPr sz="4000" b="1" i="0">
                <a:solidFill>
                  <a:schemeClr val="accent2"/>
                </a:solidFill>
                <a:latin typeface="Arial Black" panose="020B0604020202020204" pitchFamily="34" charset="0"/>
                <a:cs typeface="Arial Black" panose="020B0604020202020204" pitchFamily="34" charset="0"/>
              </a:defRPr>
            </a:lvl4pPr>
            <a:lvl5pPr>
              <a:defRPr sz="4000" b="1" i="0">
                <a:solidFill>
                  <a:schemeClr val="accent2"/>
                </a:solidFill>
                <a:latin typeface="Arial Black" panose="020B0604020202020204" pitchFamily="34" charset="0"/>
                <a:cs typeface="Arial Black" panose="020B0604020202020204" pitchFamily="34" charset="0"/>
              </a:defRPr>
            </a:lvl5pPr>
          </a:lstStyle>
          <a:p>
            <a:pPr lvl="0"/>
            <a:r>
              <a:rPr lang="en-GB"/>
              <a:t>CLICK TO EDIT MASTER</a:t>
            </a:r>
            <a:endParaRPr lang="en-US"/>
          </a:p>
        </p:txBody>
      </p:sp>
      <p:pic>
        <p:nvPicPr>
          <p:cNvPr id="13" name="Picture 12">
            <a:extLst>
              <a:ext uri="{FF2B5EF4-FFF2-40B4-BE49-F238E27FC236}">
                <a16:creationId xmlns:a16="http://schemas.microsoft.com/office/drawing/2014/main" id="{462403DA-8501-4E35-BFDA-142C35FAA7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54480" y="175679"/>
            <a:ext cx="1405553" cy="479912"/>
          </a:xfrm>
          <a:prstGeom prst="rect">
            <a:avLst/>
          </a:prstGeom>
        </p:spPr>
      </p:pic>
      <p:pic>
        <p:nvPicPr>
          <p:cNvPr id="12" name="Picture 11">
            <a:extLst>
              <a:ext uri="{FF2B5EF4-FFF2-40B4-BE49-F238E27FC236}">
                <a16:creationId xmlns:a16="http://schemas.microsoft.com/office/drawing/2014/main" id="{C6E64CBA-851B-4266-8D5D-4078039BE0A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51051" y="6407858"/>
            <a:ext cx="1086999" cy="324000"/>
          </a:xfrm>
          <a:prstGeom prst="rect">
            <a:avLst/>
          </a:prstGeom>
        </p:spPr>
      </p:pic>
    </p:spTree>
    <p:extLst>
      <p:ext uri="{BB962C8B-B14F-4D97-AF65-F5344CB8AC3E}">
        <p14:creationId xmlns:p14="http://schemas.microsoft.com/office/powerpoint/2010/main" val="2114840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8B2D383B-AE48-4BB0-A893-973ED21B5F56}"/>
              </a:ext>
            </a:extLst>
          </p:cNvPr>
          <p:cNvSpPr>
            <a:spLocks noGrp="1"/>
          </p:cNvSpPr>
          <p:nvPr>
            <p:ph type="body" sz="quarter" idx="10" hasCustomPrompt="1"/>
          </p:nvPr>
        </p:nvSpPr>
        <p:spPr>
          <a:xfrm>
            <a:off x="164839" y="229053"/>
            <a:ext cx="7455161" cy="373166"/>
          </a:xfrm>
          <a:prstGeom prst="rect">
            <a:avLst/>
          </a:prstGeom>
        </p:spPr>
        <p:txBody>
          <a:bodyPr lIns="0" anchor="ctr"/>
          <a:lstStyle>
            <a:lvl1pPr marL="0" indent="0">
              <a:lnSpc>
                <a:spcPct val="100000"/>
              </a:lnSpc>
              <a:spcBef>
                <a:spcPts val="0"/>
              </a:spcBef>
              <a:buNone/>
              <a:defRPr sz="2400" b="1" i="0">
                <a:solidFill>
                  <a:schemeClr val="accent3"/>
                </a:solidFill>
                <a:latin typeface="Roboto" pitchFamily="2" charset="0"/>
                <a:ea typeface="Roboto" pitchFamily="2" charset="0"/>
                <a:cs typeface="Roboto" pitchFamily="2" charset="0"/>
              </a:defRPr>
            </a:lvl1pPr>
            <a:lvl2pPr>
              <a:defRPr sz="4000" b="1" i="0">
                <a:solidFill>
                  <a:schemeClr val="accent2"/>
                </a:solidFill>
                <a:latin typeface="Arial Black" panose="020B0604020202020204" pitchFamily="34" charset="0"/>
                <a:cs typeface="Arial Black" panose="020B0604020202020204" pitchFamily="34" charset="0"/>
              </a:defRPr>
            </a:lvl2pPr>
            <a:lvl3pPr>
              <a:defRPr sz="4000" b="1" i="0">
                <a:solidFill>
                  <a:schemeClr val="accent2"/>
                </a:solidFill>
                <a:latin typeface="Arial Black" panose="020B0604020202020204" pitchFamily="34" charset="0"/>
                <a:cs typeface="Arial Black" panose="020B0604020202020204" pitchFamily="34" charset="0"/>
              </a:defRPr>
            </a:lvl3pPr>
            <a:lvl4pPr>
              <a:defRPr sz="4000" b="1" i="0">
                <a:solidFill>
                  <a:schemeClr val="accent2"/>
                </a:solidFill>
                <a:latin typeface="Arial Black" panose="020B0604020202020204" pitchFamily="34" charset="0"/>
                <a:cs typeface="Arial Black" panose="020B0604020202020204" pitchFamily="34" charset="0"/>
              </a:defRPr>
            </a:lvl4pPr>
            <a:lvl5pPr>
              <a:defRPr sz="4000" b="1" i="0">
                <a:solidFill>
                  <a:schemeClr val="accent2"/>
                </a:solidFill>
                <a:latin typeface="Arial Black" panose="020B0604020202020204" pitchFamily="34" charset="0"/>
                <a:cs typeface="Arial Black" panose="020B0604020202020204" pitchFamily="34" charset="0"/>
              </a:defRPr>
            </a:lvl5pPr>
          </a:lstStyle>
          <a:p>
            <a:pPr lvl="0"/>
            <a:r>
              <a:rPr lang="en-GB"/>
              <a:t>CLICK TO EDIT MASTER</a:t>
            </a:r>
            <a:endParaRPr lang="en-US"/>
          </a:p>
        </p:txBody>
      </p:sp>
    </p:spTree>
    <p:extLst>
      <p:ext uri="{BB962C8B-B14F-4D97-AF65-F5344CB8AC3E}">
        <p14:creationId xmlns:p14="http://schemas.microsoft.com/office/powerpoint/2010/main" val="1922823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403CC1-5941-42F0-AA5B-1CB272541D5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32497" y="194339"/>
            <a:ext cx="1405553" cy="479913"/>
          </a:xfrm>
          <a:prstGeom prst="rect">
            <a:avLst/>
          </a:prstGeom>
        </p:spPr>
      </p:pic>
      <p:pic>
        <p:nvPicPr>
          <p:cNvPr id="4" name="Picture 3">
            <a:extLst>
              <a:ext uri="{FF2B5EF4-FFF2-40B4-BE49-F238E27FC236}">
                <a16:creationId xmlns:a16="http://schemas.microsoft.com/office/drawing/2014/main" id="{1D7C589F-D47E-4B0F-A5AB-6F30B74EED3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51051" y="6407858"/>
            <a:ext cx="1086999" cy="324000"/>
          </a:xfrm>
          <a:prstGeom prst="rect">
            <a:avLst/>
          </a:prstGeom>
        </p:spPr>
      </p:pic>
    </p:spTree>
    <p:extLst>
      <p:ext uri="{BB962C8B-B14F-4D97-AF65-F5344CB8AC3E}">
        <p14:creationId xmlns:p14="http://schemas.microsoft.com/office/powerpoint/2010/main" val="1563091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userDrawn="1">
  <p:cSld name="Title and Vertical Text">
    <p:spTree>
      <p:nvGrpSpPr>
        <p:cNvPr id="1" name="Shape 63"/>
        <p:cNvGrpSpPr/>
        <p:nvPr/>
      </p:nvGrpSpPr>
      <p:grpSpPr>
        <a:xfrm>
          <a:off x="0" y="0"/>
          <a:ext cx="0" cy="0"/>
          <a:chOff x="0" y="0"/>
          <a:chExt cx="0" cy="0"/>
        </a:xfrm>
      </p:grpSpPr>
      <p:sp>
        <p:nvSpPr>
          <p:cNvPr id="6" name="Rectangle 5">
            <a:extLst>
              <a:ext uri="{FF2B5EF4-FFF2-40B4-BE49-F238E27FC236}">
                <a16:creationId xmlns:a16="http://schemas.microsoft.com/office/drawing/2014/main" id="{47C3D946-97BA-4F29-8287-CC3AD94685CA}"/>
              </a:ext>
            </a:extLst>
          </p:cNvPr>
          <p:cNvSpPr/>
          <p:nvPr userDrawn="1"/>
        </p:nvSpPr>
        <p:spPr>
          <a:xfrm>
            <a:off x="0" y="0"/>
            <a:ext cx="9906000" cy="8312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Google Shape;106;p4">
            <a:extLst>
              <a:ext uri="{FF2B5EF4-FFF2-40B4-BE49-F238E27FC236}">
                <a16:creationId xmlns:a16="http://schemas.microsoft.com/office/drawing/2014/main" id="{535F4ADA-8B55-EA40-BC54-AA3A9135EEC5}"/>
              </a:ext>
            </a:extLst>
          </p:cNvPr>
          <p:cNvSpPr/>
          <p:nvPr userDrawn="1"/>
        </p:nvSpPr>
        <p:spPr>
          <a:xfrm>
            <a:off x="0" y="0"/>
            <a:ext cx="9906000"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a:solidFill>
                <a:schemeClr val="lt1"/>
              </a:solidFill>
              <a:latin typeface="Calibri"/>
              <a:ea typeface="Calibri"/>
              <a:cs typeface="Calibri"/>
              <a:sym typeface="Calibri"/>
            </a:endParaRPr>
          </a:p>
        </p:txBody>
      </p:sp>
      <p:pic>
        <p:nvPicPr>
          <p:cNvPr id="9" name="Picture 8">
            <a:extLst>
              <a:ext uri="{FF2B5EF4-FFF2-40B4-BE49-F238E27FC236}">
                <a16:creationId xmlns:a16="http://schemas.microsoft.com/office/drawing/2014/main" id="{286C5673-EBB2-4301-A475-C13608AD7B9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32497" y="175680"/>
            <a:ext cx="1405553" cy="479912"/>
          </a:xfrm>
          <a:prstGeom prst="rect">
            <a:avLst/>
          </a:prstGeom>
        </p:spPr>
      </p:pic>
      <p:sp>
        <p:nvSpPr>
          <p:cNvPr id="12" name="Text Placeholder 2">
            <a:extLst>
              <a:ext uri="{FF2B5EF4-FFF2-40B4-BE49-F238E27FC236}">
                <a16:creationId xmlns:a16="http://schemas.microsoft.com/office/drawing/2014/main" id="{12CC262F-C58E-4D8C-AC1B-5DC204C6558F}"/>
              </a:ext>
            </a:extLst>
          </p:cNvPr>
          <p:cNvSpPr>
            <a:spLocks noGrp="1"/>
          </p:cNvSpPr>
          <p:nvPr>
            <p:ph type="body" sz="quarter" idx="10" hasCustomPrompt="1"/>
          </p:nvPr>
        </p:nvSpPr>
        <p:spPr>
          <a:xfrm>
            <a:off x="164840" y="229053"/>
            <a:ext cx="9577675" cy="373166"/>
          </a:xfrm>
          <a:prstGeom prst="rect">
            <a:avLst/>
          </a:prstGeom>
        </p:spPr>
        <p:txBody>
          <a:bodyPr lIns="0" anchor="ctr"/>
          <a:lstStyle>
            <a:lvl1pPr marL="0" indent="0">
              <a:lnSpc>
                <a:spcPct val="100000"/>
              </a:lnSpc>
              <a:spcBef>
                <a:spcPts val="0"/>
              </a:spcBef>
              <a:buNone/>
              <a:defRPr sz="2400" b="1" i="0">
                <a:solidFill>
                  <a:schemeClr val="bg1"/>
                </a:solidFill>
                <a:latin typeface="Roboto" pitchFamily="2" charset="0"/>
                <a:ea typeface="Roboto" pitchFamily="2" charset="0"/>
                <a:cs typeface="Roboto" pitchFamily="2" charset="0"/>
              </a:defRPr>
            </a:lvl1pPr>
            <a:lvl2pPr>
              <a:defRPr sz="4000" b="1" i="0">
                <a:solidFill>
                  <a:schemeClr val="accent2"/>
                </a:solidFill>
                <a:latin typeface="Arial Black" panose="020B0604020202020204" pitchFamily="34" charset="0"/>
                <a:cs typeface="Arial Black" panose="020B0604020202020204" pitchFamily="34" charset="0"/>
              </a:defRPr>
            </a:lvl2pPr>
            <a:lvl3pPr>
              <a:defRPr sz="4000" b="1" i="0">
                <a:solidFill>
                  <a:schemeClr val="accent2"/>
                </a:solidFill>
                <a:latin typeface="Arial Black" panose="020B0604020202020204" pitchFamily="34" charset="0"/>
                <a:cs typeface="Arial Black" panose="020B0604020202020204" pitchFamily="34" charset="0"/>
              </a:defRPr>
            </a:lvl3pPr>
            <a:lvl4pPr>
              <a:defRPr sz="4000" b="1" i="0">
                <a:solidFill>
                  <a:schemeClr val="accent2"/>
                </a:solidFill>
                <a:latin typeface="Arial Black" panose="020B0604020202020204" pitchFamily="34" charset="0"/>
                <a:cs typeface="Arial Black" panose="020B0604020202020204" pitchFamily="34" charset="0"/>
              </a:defRPr>
            </a:lvl4pPr>
            <a:lvl5pPr>
              <a:defRPr sz="4000" b="1" i="0">
                <a:solidFill>
                  <a:schemeClr val="accent2"/>
                </a:solidFill>
                <a:latin typeface="Arial Black" panose="020B0604020202020204" pitchFamily="34" charset="0"/>
                <a:cs typeface="Arial Black" panose="020B0604020202020204" pitchFamily="34" charset="0"/>
              </a:defRPr>
            </a:lvl5pPr>
          </a:lstStyle>
          <a:p>
            <a:pPr lvl="0"/>
            <a:r>
              <a:rPr lang="en-GB"/>
              <a:t>CLICK TO EDIT MASTER</a:t>
            </a:r>
            <a:endParaRPr lang="en-US"/>
          </a:p>
        </p:txBody>
      </p:sp>
      <p:pic>
        <p:nvPicPr>
          <p:cNvPr id="13" name="Picture 12">
            <a:extLst>
              <a:ext uri="{FF2B5EF4-FFF2-40B4-BE49-F238E27FC236}">
                <a16:creationId xmlns:a16="http://schemas.microsoft.com/office/drawing/2014/main" id="{1F9006EA-CF44-4DBD-8B69-C7E776832D0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51051" y="6407858"/>
            <a:ext cx="1086999" cy="324000"/>
          </a:xfrm>
          <a:prstGeom prst="rect">
            <a:avLst/>
          </a:prstGeom>
        </p:spPr>
      </p:pic>
    </p:spTree>
    <p:extLst>
      <p:ext uri="{BB962C8B-B14F-4D97-AF65-F5344CB8AC3E}">
        <p14:creationId xmlns:p14="http://schemas.microsoft.com/office/powerpoint/2010/main" val="1387595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002228"/>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88" r:id="rId3"/>
    <p:sldLayoutId id="2147483689" r:id="rId4"/>
    <p:sldLayoutId id="2147483690" r:id="rId5"/>
    <p:sldLayoutId id="2147483664" r:id="rId6"/>
    <p:sldLayoutId id="2147483666" r:id="rId7"/>
    <p:sldLayoutId id="2147483699" r:id="rId8"/>
    <p:sldLayoutId id="2147483691" r:id="rId9"/>
    <p:sldLayoutId id="2147483692" r:id="rId10"/>
    <p:sldLayoutId id="2147483695" r:id="rId11"/>
    <p:sldLayoutId id="2147483700" r:id="rId12"/>
    <p:sldLayoutId id="2147483698" r:id="rId13"/>
    <p:sldLayoutId id="2147483701" r:id="rId14"/>
    <p:sldLayoutId id="2147483702" r:id="rId15"/>
    <p:sldLayoutId id="2147483703"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2" Type="http://schemas.openxmlformats.org/officeDocument/2006/relationships/hyperlink" Target="https://www.vatican.va/content/francesco/en/messages/lent/documents/20230125-messaggio-quaresima.html" TargetMode="Externa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hyperlink" Target="https://caritas.org.au/project-compassion/memory-story-video" TargetMode="External"/><Relationship Id="rId3" Type="http://schemas.openxmlformats.org/officeDocument/2006/relationships/image" Target="../media/image25.jpeg"/><Relationship Id="rId7" Type="http://schemas.openxmlformats.org/officeDocument/2006/relationships/hyperlink" Target="https://caritas.org.au/project-compassion/leaia-story-video" TargetMode="External"/><Relationship Id="rId2"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hyperlink" Target="https://www.caritas.org.au/project-compassion/ronita-story-video"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aritas.org.au/project-compassion/ronita-story-video" TargetMode="External"/><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6.xml"/><Relationship Id="rId4" Type="http://schemas.openxmlformats.org/officeDocument/2006/relationships/image" Target="../media/image36.sv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www.caritas.org.au/project-compassion/leaia-story-video"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3.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hyperlink" Target="https://vimeo.com/850411096/7e6dada1f8" TargetMode="External"/><Relationship Id="rId2" Type="http://schemas.openxmlformats.org/officeDocument/2006/relationships/hyperlink" Target="https://www.caritas.org.au/copyright-policy/" TargetMode="Externa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s://www.caritas.org.au/project-compassion/memory-story-video" TargetMode="External"/><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3.xml"/><Relationship Id="rId5" Type="http://schemas.openxmlformats.org/officeDocument/2006/relationships/hyperlink" Target="https://data.worldbank.org/indicator/SI.POV.DDAY?locations=MW" TargetMode="External"/><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8" Type="http://schemas.openxmlformats.org/officeDocument/2006/relationships/hyperlink" Target="mailto:education@caritas.org.au" TargetMode="External"/><Relationship Id="rId3" Type="http://schemas.openxmlformats.org/officeDocument/2006/relationships/hyperlink" Target="mailto:Andrew.Knife@caritas.org.au" TargetMode="External"/><Relationship Id="rId7" Type="http://schemas.openxmlformats.org/officeDocument/2006/relationships/hyperlink" Target="mailto:Nicole.Dobrohotoff@caritas.org.au"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hyperlink" Target="mailto:Paul.Reid@caritas.org.au" TargetMode="External"/><Relationship Id="rId11" Type="http://schemas.openxmlformats.org/officeDocument/2006/relationships/image" Target="../media/image46.png"/><Relationship Id="rId5" Type="http://schemas.openxmlformats.org/officeDocument/2006/relationships/hyperlink" Target="mailto:Gwen.Michener@caritas.org.au" TargetMode="External"/><Relationship Id="rId10" Type="http://schemas.openxmlformats.org/officeDocument/2006/relationships/hyperlink" Target="http://www.caritas.org.au/sign-up/education/" TargetMode="External"/><Relationship Id="rId4" Type="http://schemas.openxmlformats.org/officeDocument/2006/relationships/hyperlink" Target="mailto:ProjectCompassion@caritas.org.au" TargetMode="External"/><Relationship Id="rId9" Type="http://schemas.openxmlformats.org/officeDocument/2006/relationships/hyperlink" Target="https://caritas.org.au/resources/school-resource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hyperlink" Target="https://www.caritas.org.au/resources/school-resources/secondary-teacher-handbook/" TargetMode="External"/><Relationship Id="rId13" Type="http://schemas.openxmlformats.org/officeDocument/2006/relationships/hyperlink" Target="https://www.caritas.org.au/project-compassion/thank-you-film" TargetMode="External"/><Relationship Id="rId18" Type="http://schemas.openxmlformats.org/officeDocument/2006/relationships/hyperlink" Target="https://www.caritas.org.au/resources/project-compassion/weekly-reflections-schools" TargetMode="External"/><Relationship Id="rId3" Type="http://schemas.openxmlformats.org/officeDocument/2006/relationships/hyperlink" Target="https://www.caritas.org.au/project-compassion/" TargetMode="External"/><Relationship Id="rId21" Type="http://schemas.openxmlformats.org/officeDocument/2006/relationships/hyperlink" Target="https://www.caritas.org.au/resources/project-compassion/project-compassion-social-media-toolkit" TargetMode="External"/><Relationship Id="rId7" Type="http://schemas.openxmlformats.org/officeDocument/2006/relationships/hyperlink" Target="https://www.caritas.org.au/resources/school-resources/school-s-guide-project-compassion" TargetMode="External"/><Relationship Id="rId12" Type="http://schemas.openxmlformats.org/officeDocument/2006/relationships/hyperlink" Target="https://www.caritas.org.au/project-compassion/memory-story-video" TargetMode="External"/><Relationship Id="rId17" Type="http://schemas.openxmlformats.org/officeDocument/2006/relationships/hyperlink" Target="https://www.caritas.org.au/resources/project-compassion/prayer-ppt" TargetMode="External"/><Relationship Id="rId2" Type="http://schemas.openxmlformats.org/officeDocument/2006/relationships/notesSlide" Target="../notesSlides/notesSlide1.xml"/><Relationship Id="rId16" Type="http://schemas.openxmlformats.org/officeDocument/2006/relationships/hyperlink" Target="https://www.caritas.org.au/resources/project-compassion/ash-wednesday-liturgy-secondary" TargetMode="External"/><Relationship Id="rId20" Type="http://schemas.openxmlformats.org/officeDocument/2006/relationships/hyperlink" Target="https://www.caritas.org.au/resources/school-resources/school-newsletter-notices" TargetMode="External"/><Relationship Id="rId1" Type="http://schemas.openxmlformats.org/officeDocument/2006/relationships/slideLayout" Target="../slideLayouts/slideLayout9.xml"/><Relationship Id="rId6" Type="http://schemas.openxmlformats.org/officeDocument/2006/relationships/hyperlink" Target="https://www.caritas.org.au/resources/project-compassion/?Keyword=Audio" TargetMode="External"/><Relationship Id="rId11" Type="http://schemas.openxmlformats.org/officeDocument/2006/relationships/hyperlink" Target="https://www.caritas.org.au/project-compassion/leaia-story-video" TargetMode="External"/><Relationship Id="rId5" Type="http://schemas.openxmlformats.org/officeDocument/2006/relationships/hyperlink" Target="https://www.caritas.org.au/project-compassion/secondary-deep-dive" TargetMode="External"/><Relationship Id="rId15" Type="http://schemas.openxmlformats.org/officeDocument/2006/relationships/hyperlink" Target="https://www.caritas.org.au/resources/project-compassion/fundraising-booklet/" TargetMode="External"/><Relationship Id="rId10" Type="http://schemas.openxmlformats.org/officeDocument/2006/relationships/hyperlink" Target="https://www.caritas.org.au/project-compassion/ronita-story-video" TargetMode="External"/><Relationship Id="rId19" Type="http://schemas.openxmlformats.org/officeDocument/2006/relationships/hyperlink" Target="https://www.caritas.org.au/resources/school-resources/way-of-the-cross-secondary/" TargetMode="External"/><Relationship Id="rId4" Type="http://schemas.openxmlformats.org/officeDocument/2006/relationships/hyperlink" Target="https://www.caritas.org.au/resources/project-compassion/secondary-student-workbook" TargetMode="External"/><Relationship Id="rId9" Type="http://schemas.openxmlformats.org/officeDocument/2006/relationships/hyperlink" Target="https://www.caritas.org.au/project-compassion/pc24-introduction-film" TargetMode="External"/><Relationship Id="rId14" Type="http://schemas.openxmlformats.org/officeDocument/2006/relationships/hyperlink" Target="https://www.caritas.org.au/resources/project-compassion/introducing-project-compassion-ppt-secondar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10.xml"/><Relationship Id="rId6" Type="http://schemas.openxmlformats.org/officeDocument/2006/relationships/image" Target="../media/image19.jpeg"/><Relationship Id="rId5" Type="http://schemas.openxmlformats.org/officeDocument/2006/relationships/hyperlink" Target="https://www.caritas.org.au/learn/cst-toolkit/" TargetMode="Externa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vimeo.com/885560092?share=copy"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87F2D4-7ACC-4F65-93EC-FA9630EE7F58}"/>
              </a:ext>
            </a:extLst>
          </p:cNvPr>
          <p:cNvSpPr>
            <a:spLocks noGrp="1"/>
          </p:cNvSpPr>
          <p:nvPr>
            <p:ph type="body" sz="quarter" idx="11"/>
          </p:nvPr>
        </p:nvSpPr>
        <p:spPr>
          <a:xfrm>
            <a:off x="406870" y="4610100"/>
            <a:ext cx="4274491" cy="1098550"/>
          </a:xfrm>
        </p:spPr>
        <p:txBody>
          <a:bodyPr anchor="ctr"/>
          <a:lstStyle/>
          <a:p>
            <a:pPr>
              <a:lnSpc>
                <a:spcPct val="100000"/>
              </a:lnSpc>
              <a:spcBef>
                <a:spcPts val="0"/>
              </a:spcBef>
              <a:spcAft>
                <a:spcPts val="600"/>
              </a:spcAft>
            </a:pPr>
            <a:r>
              <a:rPr lang="en-AU" sz="2400" dirty="0">
                <a:solidFill>
                  <a:schemeClr val="accent1"/>
                </a:solidFill>
                <a:latin typeface="+mj-lt"/>
              </a:rPr>
              <a:t>SECONDARY</a:t>
            </a:r>
          </a:p>
          <a:p>
            <a:pPr>
              <a:lnSpc>
                <a:spcPct val="100000"/>
              </a:lnSpc>
              <a:spcBef>
                <a:spcPts val="0"/>
              </a:spcBef>
              <a:spcAft>
                <a:spcPts val="600"/>
              </a:spcAft>
            </a:pPr>
            <a:r>
              <a:rPr lang="en-AU" sz="2400" dirty="0">
                <a:solidFill>
                  <a:schemeClr val="accent1"/>
                </a:solidFill>
                <a:latin typeface="+mj-lt"/>
              </a:rPr>
              <a:t>CATECHIST RESOURCE</a:t>
            </a:r>
          </a:p>
        </p:txBody>
      </p:sp>
      <p:pic>
        <p:nvPicPr>
          <p:cNvPr id="15" name="Picture Placeholder 14" descr="A young woman in a work helmet cutting a piece of timber in a workshop   ">
            <a:extLst>
              <a:ext uri="{FF2B5EF4-FFF2-40B4-BE49-F238E27FC236}">
                <a16:creationId xmlns:a16="http://schemas.microsoft.com/office/drawing/2014/main" id="{FE444428-3F10-474C-BF80-A91DFC1F3E35}"/>
              </a:ext>
            </a:extLst>
          </p:cNvPr>
          <p:cNvPicPr>
            <a:picLocks noGrp="1" noChangeAspect="1"/>
          </p:cNvPicPr>
          <p:nvPr>
            <p:ph type="pic" sz="quarter" idx="17"/>
          </p:nvPr>
        </p:nvPicPr>
        <p:blipFill>
          <a:blip r:embed="rId2" cstate="print">
            <a:extLst>
              <a:ext uri="{28A0092B-C50C-407E-A947-70E740481C1C}">
                <a14:useLocalDpi xmlns:a14="http://schemas.microsoft.com/office/drawing/2010/main"/>
              </a:ext>
            </a:extLst>
          </a:blip>
          <a:srcRect/>
          <a:stretch>
            <a:fillRect/>
          </a:stretch>
        </p:blipFill>
        <p:spPr/>
      </p:pic>
      <p:pic>
        <p:nvPicPr>
          <p:cNvPr id="13" name="Picture Placeholder 12" descr="A woman stands in front of a rainwater tank smiling. ">
            <a:extLst>
              <a:ext uri="{FF2B5EF4-FFF2-40B4-BE49-F238E27FC236}">
                <a16:creationId xmlns:a16="http://schemas.microsoft.com/office/drawing/2014/main" id="{2D8759D8-E296-4F38-B856-9256CBE7C693}"/>
              </a:ext>
            </a:extLst>
          </p:cNvPr>
          <p:cNvPicPr>
            <a:picLocks noGrp="1" noChangeAspect="1"/>
          </p:cNvPicPr>
          <p:nvPr>
            <p:ph type="pic" sz="quarter" idx="18"/>
          </p:nvPr>
        </p:nvPicPr>
        <p:blipFill rotWithShape="1">
          <a:blip r:embed="rId3" cstate="print">
            <a:extLst>
              <a:ext uri="{28A0092B-C50C-407E-A947-70E740481C1C}">
                <a14:useLocalDpi xmlns:a14="http://schemas.microsoft.com/office/drawing/2010/main"/>
              </a:ext>
            </a:extLst>
          </a:blip>
          <a:srcRect/>
          <a:stretch/>
        </p:blipFill>
        <p:spPr>
          <a:xfrm>
            <a:off x="6051355" y="2570617"/>
            <a:ext cx="3447775" cy="1807652"/>
          </a:xfrm>
        </p:spPr>
      </p:pic>
      <p:pic>
        <p:nvPicPr>
          <p:cNvPr id="11" name="Picture Placeholder 10" descr="A young woman in school uniform walks down a local street holding books and smiling. ">
            <a:extLst>
              <a:ext uri="{FF2B5EF4-FFF2-40B4-BE49-F238E27FC236}">
                <a16:creationId xmlns:a16="http://schemas.microsoft.com/office/drawing/2014/main" id="{2A78FFF3-DC0D-430B-83D1-186102A30D54}"/>
              </a:ext>
            </a:extLst>
          </p:cNvPr>
          <p:cNvPicPr>
            <a:picLocks noGrp="1" noChangeAspect="1"/>
          </p:cNvPicPr>
          <p:nvPr>
            <p:ph type="pic" sz="quarter" idx="16"/>
          </p:nvPr>
        </p:nvPicPr>
        <p:blipFill>
          <a:blip r:embed="rId4"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22810881"/>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403B40-2D96-45F3-AE57-78E4491198F2}"/>
              </a:ext>
            </a:extLst>
          </p:cNvPr>
          <p:cNvSpPr>
            <a:spLocks noGrp="1"/>
          </p:cNvSpPr>
          <p:nvPr>
            <p:ph type="body" sz="quarter" idx="12"/>
          </p:nvPr>
        </p:nvSpPr>
        <p:spPr/>
        <p:txBody>
          <a:bodyPr/>
          <a:lstStyle/>
          <a:p>
            <a:pPr marR="81280"/>
            <a:r>
              <a:rPr lang="en-AU" dirty="0">
                <a:latin typeface="Roboto Medium" pitchFamily="2" charset="0"/>
                <a:ea typeface="Roboto Medium" pitchFamily="2" charset="0"/>
              </a:rPr>
              <a:t>Do you observe Lent regularly? Why/Why not? </a:t>
            </a:r>
            <a:endParaRPr lang="en-US" dirty="0">
              <a:latin typeface="Roboto Medium" pitchFamily="2" charset="0"/>
              <a:ea typeface="Roboto Medium" pitchFamily="2" charset="0"/>
            </a:endParaRPr>
          </a:p>
          <a:p>
            <a:pPr marR="81280"/>
            <a:r>
              <a:rPr lang="en-AU" dirty="0">
                <a:latin typeface="Roboto Medium" pitchFamily="2" charset="0"/>
                <a:ea typeface="Roboto Medium" pitchFamily="2" charset="0"/>
              </a:rPr>
              <a:t>What do you know about Lent? </a:t>
            </a:r>
            <a:endParaRPr lang="en-AU" dirty="0">
              <a:latin typeface="Roboto Medium" pitchFamily="2" charset="0"/>
              <a:ea typeface="Roboto Medium" pitchFamily="2" charset="0"/>
              <a:cs typeface="Roboto" pitchFamily="2" charset="0"/>
            </a:endParaRPr>
          </a:p>
          <a:p>
            <a:pPr marR="81280"/>
            <a:r>
              <a:rPr lang="en-AU" dirty="0">
                <a:latin typeface="Roboto Medium" pitchFamily="2" charset="0"/>
                <a:ea typeface="Roboto Medium" pitchFamily="2" charset="0"/>
              </a:rPr>
              <a:t>What significance does it have for you?</a:t>
            </a:r>
            <a:endParaRPr lang="en-AU" dirty="0">
              <a:latin typeface="Roboto Medium" pitchFamily="2" charset="0"/>
              <a:ea typeface="Roboto Medium" pitchFamily="2" charset="0"/>
              <a:cs typeface="Roboto" pitchFamily="2" charset="0"/>
            </a:endParaRPr>
          </a:p>
          <a:p>
            <a:pPr marR="80010"/>
            <a:r>
              <a:rPr lang="en-AU" dirty="0"/>
              <a:t>Throughout Lent, we commit to strengthening our faith through the three pillars: prayer, fasting and almsgiving. </a:t>
            </a:r>
            <a:endParaRPr lang="en-AU" dirty="0">
              <a:cs typeface="Roboto Light" panose="02000000000000000000" pitchFamily="2" charset="0"/>
            </a:endParaRPr>
          </a:p>
          <a:p>
            <a:r>
              <a:rPr lang="en-AU" dirty="0">
                <a:solidFill>
                  <a:srgbClr val="141414"/>
                </a:solidFill>
              </a:rPr>
              <a:t>Pope Francis explains, ​</a:t>
            </a:r>
            <a:r>
              <a:rPr lang="en-US" dirty="0">
                <a:solidFill>
                  <a:srgbClr val="000000"/>
                </a:solidFill>
              </a:rPr>
              <a:t>“Lent is a time of grace to the extent that we listen to him [Jesus] as he speaks to us. And how does he speak to us? First, in the word of God, which the Church offers us in the liturgy. May that word not fall on deaf ears; if we cannot always attend Mass, let us study its daily biblical readings, even with the help of the internet. In addition to the Scriptures, the Lord speaks to us through our brothers and sisters, especially in the faces and the stories of those who are in need.” </a:t>
            </a:r>
          </a:p>
          <a:p>
            <a:pPr algn="r"/>
            <a:r>
              <a:rPr lang="en-US" dirty="0">
                <a:solidFill>
                  <a:srgbClr val="000000"/>
                </a:solidFill>
              </a:rPr>
              <a:t>(</a:t>
            </a:r>
            <a:r>
              <a:rPr lang="en-AU" dirty="0">
                <a:hlinkClick r:id="rId2"/>
              </a:rPr>
              <a:t>Pope Francis’s Lenten Message 2023</a:t>
            </a:r>
            <a:r>
              <a:rPr lang="en-AU" dirty="0"/>
              <a:t>)</a:t>
            </a:r>
            <a:endParaRPr lang="en-US" dirty="0">
              <a:solidFill>
                <a:srgbClr val="000000"/>
              </a:solidFill>
            </a:endParaRPr>
          </a:p>
          <a:p>
            <a:pPr algn="r"/>
            <a:r>
              <a:rPr lang="en-AU" i="1" dirty="0">
                <a:solidFill>
                  <a:srgbClr val="141414"/>
                </a:solidFill>
                <a:cs typeface="Roboto Light"/>
              </a:rPr>
              <a:t> </a:t>
            </a:r>
            <a:endParaRPr lang="en-AU" dirty="0"/>
          </a:p>
          <a:p>
            <a:pPr marR="80010"/>
            <a:r>
              <a:rPr lang="en-AU" dirty="0">
                <a:cs typeface="Roboto Light"/>
              </a:rPr>
              <a:t>During Lent, we take time to reflect and be strengthened by the Holy Spirit so that we are not indifferent to each other or global poverty. Through Project Compassion, we can stand in solidarity with our neighbours around the world. We can celebrate Caritas Australia’s partnerships with other agencies around the world, which support those most vulnerable to extreme poverty and injustice. Your donations help to strengthen their lives, their families and their communities.</a:t>
            </a:r>
          </a:p>
          <a:p>
            <a:pPr marR="80645"/>
            <a:r>
              <a:rPr lang="en-AU" dirty="0">
                <a:cs typeface="Roboto Light"/>
              </a:rPr>
              <a:t>Over the next six weeks of Lent, through Project Compassion, we will explore stories of hope in the Philippines, Samoa and Malawi. Let’s focus on how we can enrich our connectedness as a global community.</a:t>
            </a:r>
          </a:p>
          <a:p>
            <a:endParaRPr lang="en-AU" dirty="0"/>
          </a:p>
        </p:txBody>
      </p:sp>
      <p:sp>
        <p:nvSpPr>
          <p:cNvPr id="4" name="Text Placeholder 3">
            <a:extLst>
              <a:ext uri="{FF2B5EF4-FFF2-40B4-BE49-F238E27FC236}">
                <a16:creationId xmlns:a16="http://schemas.microsoft.com/office/drawing/2014/main" id="{7A4EA3E4-58C2-4956-9BB2-9A4EEAC70DFD}"/>
              </a:ext>
            </a:extLst>
          </p:cNvPr>
          <p:cNvSpPr>
            <a:spLocks noGrp="1"/>
          </p:cNvSpPr>
          <p:nvPr>
            <p:ph type="body" sz="quarter" idx="13"/>
          </p:nvPr>
        </p:nvSpPr>
        <p:spPr/>
        <p:txBody>
          <a:bodyPr/>
          <a:lstStyle/>
          <a:p>
            <a:pPr marR="66040"/>
            <a:r>
              <a:rPr lang="en-AU" b="1" dirty="0">
                <a:solidFill>
                  <a:srgbClr val="00AB9B"/>
                </a:solidFill>
                <a:latin typeface="Roboto BOLD"/>
              </a:rPr>
              <a:t>PRAYER</a:t>
            </a:r>
            <a:endParaRPr lang="en-US" dirty="0">
              <a:solidFill>
                <a:srgbClr val="00AB9B"/>
              </a:solidFill>
            </a:endParaRPr>
          </a:p>
          <a:p>
            <a:pPr marR="5080"/>
            <a:r>
              <a:rPr lang="en-AU" dirty="0">
                <a:cs typeface="Roboto Light"/>
              </a:rPr>
              <a:t>Traditionally, Christians pray for themselves and others during this time of Lent. Project Compassion encourages you to pray for the people and communities you encounter through the Project Compassion stories.  </a:t>
            </a:r>
            <a:endParaRPr lang="en-AU" dirty="0">
              <a:cs typeface="Roboto Light" panose="02000000000000000000" pitchFamily="2" charset="0"/>
            </a:endParaRPr>
          </a:p>
          <a:p>
            <a:pPr marR="64770"/>
            <a:r>
              <a:rPr lang="en-AU" b="1" dirty="0">
                <a:solidFill>
                  <a:srgbClr val="00AB9B"/>
                </a:solidFill>
                <a:latin typeface="Roboto BOLD"/>
              </a:rPr>
              <a:t>FASTING</a:t>
            </a:r>
            <a:endParaRPr lang="en-AU" b="1" dirty="0">
              <a:solidFill>
                <a:srgbClr val="00AB9B"/>
              </a:solidFill>
              <a:latin typeface="Roboto BOLD"/>
              <a:cs typeface="Roboto BOLD"/>
            </a:endParaRPr>
          </a:p>
          <a:p>
            <a:pPr marR="4445"/>
            <a:r>
              <a:rPr lang="en-AU" dirty="0">
                <a:cs typeface="Roboto Light"/>
              </a:rPr>
              <a:t>Fasting is one of the most ancient practices linked to Lent. It can be an aid to prayer, as the pangs of hunger remind us of our hunger for God. Fasting can be linked to our concern for those who are forced to fast by their poverty, those who suffer from the injustices of our economic and political structures, and those who are in need for any reason. </a:t>
            </a:r>
            <a:r>
              <a:rPr lang="en-AU" dirty="0">
                <a:cs typeface="Arial"/>
              </a:rPr>
              <a:t>Traditionally, abstaining from meat was one way of remembering people who did not have enough to meet their daily needs.</a:t>
            </a:r>
            <a:r>
              <a:rPr lang="en-AU" dirty="0">
                <a:cs typeface="Roboto Light"/>
              </a:rPr>
              <a:t> Some people also choose other ways to ‘fast’ such as from social media.</a:t>
            </a:r>
            <a:endParaRPr lang="en-AU" dirty="0">
              <a:cs typeface="Roboto Light" panose="02000000000000000000" pitchFamily="2" charset="0"/>
            </a:endParaRPr>
          </a:p>
          <a:p>
            <a:pPr marR="60960"/>
            <a:r>
              <a:rPr lang="en-AU" b="1" dirty="0">
                <a:solidFill>
                  <a:srgbClr val="00AB9B"/>
                </a:solidFill>
                <a:latin typeface="Roboto BOLD"/>
              </a:rPr>
              <a:t>ALMSGIVING </a:t>
            </a:r>
            <a:endParaRPr lang="en-AU" b="1" dirty="0">
              <a:solidFill>
                <a:srgbClr val="00AB9B"/>
              </a:solidFill>
              <a:latin typeface="Roboto BOLD"/>
              <a:cs typeface="Roboto BOLD"/>
            </a:endParaRPr>
          </a:p>
          <a:p>
            <a:pPr marR="6350"/>
            <a:r>
              <a:rPr lang="en-AU" dirty="0">
                <a:cs typeface="Roboto Light"/>
              </a:rPr>
              <a:t>Almsgiving is a sign of our care for others and an expression of our gratitude for all that God has given us. Caring for others is part of many faiths. Almsgiving by Christians is illustrated in the Bible, in Acts 4:33–37. </a:t>
            </a:r>
            <a:r>
              <a:rPr lang="en-AU" dirty="0">
                <a:cs typeface="Arial"/>
              </a:rPr>
              <a:t>During Project Compassion, reflect on ways you can care for others out of what you have.</a:t>
            </a:r>
          </a:p>
          <a:p>
            <a:pPr marR="6350"/>
            <a:endParaRPr lang="en-AU" dirty="0">
              <a:cs typeface="Roboto Light"/>
            </a:endParaRPr>
          </a:p>
          <a:p>
            <a:pPr marR="6350"/>
            <a:r>
              <a:rPr lang="en-AU" dirty="0">
                <a:latin typeface="Roboto Medium" pitchFamily="2" charset="0"/>
                <a:ea typeface="Roboto Medium" pitchFamily="2" charset="0"/>
                <a:cs typeface="Roboto Light"/>
              </a:rPr>
              <a:t>This Lent, how can you respond courageously to the call for social and ecological justice </a:t>
            </a:r>
            <a:r>
              <a:rPr lang="en-AU" i="1" dirty="0">
                <a:latin typeface="Roboto Medium" pitchFamily="2" charset="0"/>
                <a:ea typeface="Roboto Medium" pitchFamily="2" charset="0"/>
                <a:cs typeface="Roboto Light"/>
              </a:rPr>
              <a:t>for all future generations</a:t>
            </a:r>
            <a:r>
              <a:rPr lang="en-AU" dirty="0">
                <a:latin typeface="Roboto Medium" pitchFamily="2" charset="0"/>
                <a:ea typeface="Roboto Medium" pitchFamily="2" charset="0"/>
                <a:cs typeface="Roboto Light"/>
              </a:rPr>
              <a:t>? </a:t>
            </a:r>
            <a:endParaRPr lang="en-AU" dirty="0">
              <a:latin typeface="Roboto Medium" pitchFamily="2" charset="0"/>
              <a:ea typeface="Roboto Medium" pitchFamily="2" charset="0"/>
            </a:endParaRPr>
          </a:p>
          <a:p>
            <a:endParaRPr lang="en-AU" dirty="0"/>
          </a:p>
        </p:txBody>
      </p:sp>
      <p:sp>
        <p:nvSpPr>
          <p:cNvPr id="2" name="Text Placeholder 1">
            <a:extLst>
              <a:ext uri="{FF2B5EF4-FFF2-40B4-BE49-F238E27FC236}">
                <a16:creationId xmlns:a16="http://schemas.microsoft.com/office/drawing/2014/main" id="{C670ACBE-763B-F060-7A18-F8A5AE1B2519}"/>
              </a:ext>
            </a:extLst>
          </p:cNvPr>
          <p:cNvSpPr>
            <a:spLocks noGrp="1"/>
          </p:cNvSpPr>
          <p:nvPr>
            <p:ph type="body" sz="quarter" idx="10"/>
          </p:nvPr>
        </p:nvSpPr>
        <p:spPr/>
        <p:txBody>
          <a:bodyPr/>
          <a:lstStyle/>
          <a:p>
            <a:r>
              <a:rPr lang="en-AU">
                <a:latin typeface="Roboto BOLD"/>
              </a:rPr>
              <a:t>LENT LINK</a:t>
            </a:r>
          </a:p>
          <a:p>
            <a:r>
              <a:rPr lang="en-AU" b="0">
                <a:solidFill>
                  <a:srgbClr val="FFFFFF"/>
                </a:solidFill>
              </a:rPr>
              <a:t>WHAT DOES LENT MEAN TO YOU?</a:t>
            </a:r>
          </a:p>
        </p:txBody>
      </p:sp>
    </p:spTree>
    <p:extLst>
      <p:ext uri="{BB962C8B-B14F-4D97-AF65-F5344CB8AC3E}">
        <p14:creationId xmlns:p14="http://schemas.microsoft.com/office/powerpoint/2010/main" val="3995268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1BD17F3-3C00-4861-9D2C-9E2F5605874B}"/>
              </a:ext>
            </a:extLst>
          </p:cNvPr>
          <p:cNvSpPr>
            <a:spLocks noGrp="1"/>
          </p:cNvSpPr>
          <p:nvPr>
            <p:ph type="body" sz="quarter" idx="13"/>
          </p:nvPr>
        </p:nvSpPr>
        <p:spPr/>
        <p:txBody>
          <a:bodyPr/>
          <a:lstStyle/>
          <a:p>
            <a:r>
              <a:rPr lang="en-AU" sz="1400" err="1"/>
              <a:t>Ronita</a:t>
            </a:r>
            <a:r>
              <a:rPr lang="en-AU" sz="1400"/>
              <a:t> – Philippines</a:t>
            </a:r>
          </a:p>
        </p:txBody>
      </p:sp>
      <p:pic>
        <p:nvPicPr>
          <p:cNvPr id="21" name="Picture Placeholder 20">
            <a:extLst>
              <a:ext uri="{FF2B5EF4-FFF2-40B4-BE49-F238E27FC236}">
                <a16:creationId xmlns:a16="http://schemas.microsoft.com/office/drawing/2014/main" id="{E8252075-587D-4BD1-AFA5-362396259BF2}"/>
              </a:ext>
            </a:extLst>
          </p:cNvPr>
          <p:cNvPicPr>
            <a:picLocks noGrp="1" noChangeAspect="1"/>
          </p:cNvPicPr>
          <p:nvPr>
            <p:ph type="pic" sz="quarter" idx="14"/>
          </p:nvPr>
        </p:nvPicPr>
        <p:blipFill>
          <a:blip r:embed="rId2" cstate="print">
            <a:extLst>
              <a:ext uri="{28A0092B-C50C-407E-A947-70E740481C1C}">
                <a14:useLocalDpi xmlns:a14="http://schemas.microsoft.com/office/drawing/2010/main"/>
              </a:ext>
            </a:extLst>
          </a:blip>
          <a:srcRect/>
          <a:stretch>
            <a:fillRect/>
          </a:stretch>
        </p:blipFill>
        <p:spPr>
          <a:xfrm>
            <a:off x="328004" y="1442647"/>
            <a:ext cx="2493962" cy="1316573"/>
          </a:xfrm>
        </p:spPr>
      </p:pic>
      <p:sp>
        <p:nvSpPr>
          <p:cNvPr id="15" name="Text Placeholder 14">
            <a:extLst>
              <a:ext uri="{FF2B5EF4-FFF2-40B4-BE49-F238E27FC236}">
                <a16:creationId xmlns:a16="http://schemas.microsoft.com/office/drawing/2014/main" id="{E8CA41F7-38A9-460C-962D-FE11B94686B5}"/>
              </a:ext>
            </a:extLst>
          </p:cNvPr>
          <p:cNvSpPr>
            <a:spLocks noGrp="1"/>
          </p:cNvSpPr>
          <p:nvPr>
            <p:ph type="body" sz="quarter" idx="15"/>
          </p:nvPr>
        </p:nvSpPr>
        <p:spPr/>
        <p:txBody>
          <a:bodyPr/>
          <a:lstStyle/>
          <a:p>
            <a:r>
              <a:rPr lang="en-AU" sz="1400" err="1"/>
              <a:t>Leaia</a:t>
            </a:r>
            <a:r>
              <a:rPr lang="en-AU" sz="1400"/>
              <a:t> – Samoa</a:t>
            </a:r>
          </a:p>
        </p:txBody>
      </p:sp>
      <p:pic>
        <p:nvPicPr>
          <p:cNvPr id="23" name="Picture Placeholder 22">
            <a:extLst>
              <a:ext uri="{FF2B5EF4-FFF2-40B4-BE49-F238E27FC236}">
                <a16:creationId xmlns:a16="http://schemas.microsoft.com/office/drawing/2014/main" id="{5B400235-927A-4C63-B363-C06201E0B1B2}"/>
              </a:ext>
            </a:extLst>
          </p:cNvPr>
          <p:cNvPicPr>
            <a:picLocks noGrp="1" noChangeAspect="1"/>
          </p:cNvPicPr>
          <p:nvPr>
            <p:ph type="pic" sz="quarter" idx="16"/>
          </p:nvPr>
        </p:nvPicPr>
        <p:blipFill>
          <a:blip r:embed="rId3" cstate="print">
            <a:extLst>
              <a:ext uri="{28A0092B-C50C-407E-A947-70E740481C1C}">
                <a14:useLocalDpi xmlns:a14="http://schemas.microsoft.com/office/drawing/2010/main"/>
              </a:ext>
            </a:extLst>
          </a:blip>
          <a:srcRect/>
          <a:stretch>
            <a:fillRect/>
          </a:stretch>
        </p:blipFill>
        <p:spPr>
          <a:xfrm>
            <a:off x="284163" y="5233962"/>
            <a:ext cx="2493962" cy="1316573"/>
          </a:xfrm>
        </p:spPr>
      </p:pic>
      <p:sp>
        <p:nvSpPr>
          <p:cNvPr id="17" name="Text Placeholder 16">
            <a:extLst>
              <a:ext uri="{FF2B5EF4-FFF2-40B4-BE49-F238E27FC236}">
                <a16:creationId xmlns:a16="http://schemas.microsoft.com/office/drawing/2014/main" id="{EB94B400-7D43-48E1-BDC9-632950B9D2F5}"/>
              </a:ext>
            </a:extLst>
          </p:cNvPr>
          <p:cNvSpPr>
            <a:spLocks noGrp="1"/>
          </p:cNvSpPr>
          <p:nvPr>
            <p:ph type="body" sz="quarter" idx="17"/>
          </p:nvPr>
        </p:nvSpPr>
        <p:spPr/>
        <p:txBody>
          <a:bodyPr lIns="91440" tIns="45720" rIns="91440" bIns="45720" anchor="t"/>
          <a:lstStyle/>
          <a:p>
            <a:r>
              <a:rPr lang="en-AU" sz="1400">
                <a:latin typeface="Roboto Medium"/>
                <a:ea typeface="Roboto Medium"/>
                <a:cs typeface="Roboto Medium"/>
              </a:rPr>
              <a:t>Memory – Malawi </a:t>
            </a:r>
            <a:endParaRPr lang="en-AU" sz="1400"/>
          </a:p>
        </p:txBody>
      </p:sp>
      <p:sp>
        <p:nvSpPr>
          <p:cNvPr id="2" name="Text Placeholder 1">
            <a:extLst>
              <a:ext uri="{FF2B5EF4-FFF2-40B4-BE49-F238E27FC236}">
                <a16:creationId xmlns:a16="http://schemas.microsoft.com/office/drawing/2014/main" id="{0538CAD9-B5C8-A911-A2D0-9F148C41CEAB}"/>
              </a:ext>
            </a:extLst>
          </p:cNvPr>
          <p:cNvSpPr>
            <a:spLocks noGrp="1"/>
          </p:cNvSpPr>
          <p:nvPr>
            <p:ph type="body" sz="quarter" idx="10"/>
          </p:nvPr>
        </p:nvSpPr>
        <p:spPr>
          <a:prstGeom prst="rect">
            <a:avLst/>
          </a:prstGeom>
        </p:spPr>
        <p:txBody>
          <a:bodyPr/>
          <a:lstStyle/>
          <a:p>
            <a:r>
              <a:rPr lang="en-AU">
                <a:latin typeface="Roboto Bold"/>
              </a:rPr>
              <a:t>CST FILM STUDY GUIDE</a:t>
            </a:r>
          </a:p>
        </p:txBody>
      </p:sp>
      <p:sp>
        <p:nvSpPr>
          <p:cNvPr id="12" name="TextBox 11">
            <a:extLst>
              <a:ext uri="{FF2B5EF4-FFF2-40B4-BE49-F238E27FC236}">
                <a16:creationId xmlns:a16="http://schemas.microsoft.com/office/drawing/2014/main" id="{D066D9ED-E759-3AA8-7CF7-7195DB1D3E62}"/>
              </a:ext>
            </a:extLst>
          </p:cNvPr>
          <p:cNvSpPr txBox="1"/>
          <p:nvPr/>
        </p:nvSpPr>
        <p:spPr>
          <a:xfrm>
            <a:off x="3114136" y="1104429"/>
            <a:ext cx="6569360" cy="5556906"/>
          </a:xfrm>
          <a:prstGeom prst="rect">
            <a:avLst/>
          </a:prstGeom>
          <a:noFill/>
        </p:spPr>
        <p:txBody>
          <a:bodyPr wrap="square" rtlCol="0">
            <a:spAutoFit/>
          </a:bodyPr>
          <a:lstStyle/>
          <a:p>
            <a:pPr>
              <a:spcAft>
                <a:spcPts val="600"/>
              </a:spcAft>
            </a:pPr>
            <a:r>
              <a:rPr lang="en-AU" sz="1400" b="1">
                <a:solidFill>
                  <a:schemeClr val="bg2"/>
                </a:solidFill>
                <a:latin typeface="Roboto" pitchFamily="2" charset="0"/>
                <a:ea typeface="Roboto" pitchFamily="2" charset="0"/>
              </a:rPr>
              <a:t>OVERARCHING QUESTION</a:t>
            </a:r>
            <a:endParaRPr lang="en-AU" sz="1200" b="1">
              <a:solidFill>
                <a:schemeClr val="bg2"/>
              </a:solidFill>
              <a:latin typeface="Roboto" pitchFamily="2" charset="0"/>
              <a:ea typeface="Roboto" pitchFamily="2" charset="0"/>
            </a:endParaRPr>
          </a:p>
          <a:p>
            <a:r>
              <a:rPr lang="en-AU" sz="1200">
                <a:latin typeface="Roboto Medium" pitchFamily="2" charset="0"/>
                <a:ea typeface="Roboto Medium" pitchFamily="2" charset="0"/>
              </a:rPr>
              <a:t>How are the principles of Catholic Social Teaching evident in the work of Caritas Australia?</a:t>
            </a:r>
          </a:p>
          <a:p>
            <a:endParaRPr lang="en-AU" sz="1100" b="1">
              <a:latin typeface="Roboto Bold"/>
              <a:ea typeface="Roboto" pitchFamily="2" charset="0"/>
            </a:endParaRPr>
          </a:p>
          <a:p>
            <a:r>
              <a:rPr lang="en-AU" sz="1100" b="1">
                <a:latin typeface="Roboto" pitchFamily="2" charset="0"/>
                <a:ea typeface="Roboto" pitchFamily="2" charset="0"/>
                <a:cs typeface="Times New Roman" panose="02020603050405020304" pitchFamily="18" charset="0"/>
              </a:rPr>
              <a:t>•</a:t>
            </a:r>
            <a:r>
              <a:rPr lang="en-AU" sz="1100">
                <a:latin typeface="Roboto" pitchFamily="2" charset="0"/>
                <a:ea typeface="Roboto" pitchFamily="2" charset="0"/>
                <a:cs typeface="Times New Roman" panose="02020603050405020304" pitchFamily="18" charset="0"/>
              </a:rPr>
              <a:t>    Human Dignity                </a:t>
            </a:r>
            <a:r>
              <a:rPr lang="en-AU" sz="1100" b="1">
                <a:latin typeface="Roboto" pitchFamily="2" charset="0"/>
                <a:ea typeface="Roboto" pitchFamily="2" charset="0"/>
                <a:cs typeface="Times New Roman" panose="02020603050405020304" pitchFamily="18" charset="0"/>
              </a:rPr>
              <a:t>• </a:t>
            </a:r>
            <a:r>
              <a:rPr lang="en-AU" sz="1100">
                <a:latin typeface="Roboto" pitchFamily="2" charset="0"/>
                <a:ea typeface="Roboto" pitchFamily="2" charset="0"/>
                <a:cs typeface="Times New Roman" panose="02020603050405020304" pitchFamily="18" charset="0"/>
              </a:rPr>
              <a:t>   Preferential Option for the Poor               </a:t>
            </a:r>
            <a:r>
              <a:rPr lang="en-AU" sz="1100" b="1">
                <a:latin typeface="Roboto" pitchFamily="2" charset="0"/>
                <a:ea typeface="Roboto" pitchFamily="2" charset="0"/>
                <a:cs typeface="Times New Roman" panose="02020603050405020304" pitchFamily="18" charset="0"/>
              </a:rPr>
              <a:t>•   </a:t>
            </a:r>
            <a:r>
              <a:rPr lang="en-AU" sz="1100">
                <a:latin typeface="Roboto" pitchFamily="2" charset="0"/>
                <a:ea typeface="Roboto" pitchFamily="2" charset="0"/>
                <a:cs typeface="Times New Roman" panose="02020603050405020304" pitchFamily="18" charset="0"/>
              </a:rPr>
              <a:t>Care for Our Common Home</a:t>
            </a:r>
            <a:r>
              <a:rPr lang="en-AU" sz="1100" b="1">
                <a:latin typeface="Roboto" pitchFamily="2" charset="0"/>
                <a:ea typeface="Roboto" pitchFamily="2" charset="0"/>
                <a:cs typeface="Times New Roman" panose="02020603050405020304" pitchFamily="18" charset="0"/>
              </a:rPr>
              <a:t>  </a:t>
            </a:r>
          </a:p>
          <a:p>
            <a:r>
              <a:rPr lang="en-AU" sz="1100" b="1">
                <a:latin typeface="Roboto" pitchFamily="2" charset="0"/>
                <a:ea typeface="Roboto" pitchFamily="2" charset="0"/>
                <a:cs typeface="Times New Roman" panose="02020603050405020304" pitchFamily="18" charset="0"/>
              </a:rPr>
              <a:t>   </a:t>
            </a:r>
            <a:r>
              <a:rPr lang="en-AU" sz="1100">
                <a:latin typeface="Roboto" pitchFamily="2" charset="0"/>
                <a:ea typeface="Roboto" pitchFamily="2" charset="0"/>
                <a:cs typeface="Times New Roman" panose="02020603050405020304" pitchFamily="18" charset="0"/>
              </a:rPr>
              <a:t> </a:t>
            </a:r>
            <a:endParaRPr lang="en-AU" sz="1100">
              <a:latin typeface="Roboto" pitchFamily="2" charset="0"/>
              <a:ea typeface="Roboto" pitchFamily="2" charset="0"/>
            </a:endParaRPr>
          </a:p>
          <a:p>
            <a:r>
              <a:rPr lang="en-AU" sz="1100" b="1">
                <a:latin typeface="Roboto" pitchFamily="2" charset="0"/>
                <a:ea typeface="Roboto" pitchFamily="2" charset="0"/>
                <a:cs typeface="Times New Roman" panose="02020603050405020304" pitchFamily="18" charset="0"/>
              </a:rPr>
              <a:t>•    </a:t>
            </a:r>
            <a:r>
              <a:rPr lang="en-AU" sz="1100">
                <a:latin typeface="Roboto" pitchFamily="2" charset="0"/>
                <a:ea typeface="Roboto" pitchFamily="2" charset="0"/>
                <a:cs typeface="Times New Roman" panose="02020603050405020304" pitchFamily="18" charset="0"/>
              </a:rPr>
              <a:t>Solidarity                          </a:t>
            </a:r>
            <a:r>
              <a:rPr lang="en-AU" sz="1100" b="1">
                <a:latin typeface="Roboto" pitchFamily="2" charset="0"/>
                <a:ea typeface="Roboto" pitchFamily="2" charset="0"/>
                <a:cs typeface="Times New Roman" panose="02020603050405020304" pitchFamily="18" charset="0"/>
              </a:rPr>
              <a:t>•    </a:t>
            </a:r>
            <a:r>
              <a:rPr lang="en-AU" sz="1100">
                <a:latin typeface="Roboto" pitchFamily="2" charset="0"/>
                <a:ea typeface="Roboto" pitchFamily="2" charset="0"/>
                <a:cs typeface="Times New Roman" panose="02020603050405020304" pitchFamily="18" charset="0"/>
              </a:rPr>
              <a:t>The Common Good                                    </a:t>
            </a:r>
            <a:r>
              <a:rPr lang="en-AU" sz="1100" b="1">
                <a:latin typeface="Roboto" pitchFamily="2" charset="0"/>
                <a:ea typeface="Roboto" pitchFamily="2" charset="0"/>
                <a:cs typeface="Times New Roman" panose="02020603050405020304" pitchFamily="18" charset="0"/>
              </a:rPr>
              <a:t>•   </a:t>
            </a:r>
            <a:r>
              <a:rPr lang="en-AU" sz="1100">
                <a:latin typeface="Roboto" pitchFamily="2" charset="0"/>
                <a:ea typeface="Roboto" pitchFamily="2" charset="0"/>
                <a:cs typeface="Times New Roman" panose="02020603050405020304" pitchFamily="18" charset="0"/>
              </a:rPr>
              <a:t>Subsidiarity and Participation   </a:t>
            </a:r>
            <a:endParaRPr lang="en-AU" sz="1100">
              <a:latin typeface="Roboto Bold"/>
              <a:ea typeface="Roboto" pitchFamily="2" charset="0"/>
            </a:endParaRPr>
          </a:p>
          <a:p>
            <a:pPr>
              <a:lnSpc>
                <a:spcPct val="110000"/>
              </a:lnSpc>
            </a:pPr>
            <a:endParaRPr lang="en-AU" sz="1100" b="1">
              <a:latin typeface="Roboto Bold"/>
              <a:ea typeface="Roboto" pitchFamily="2" charset="0"/>
            </a:endParaRPr>
          </a:p>
          <a:p>
            <a:pPr marR="63510" algn="l">
              <a:lnSpc>
                <a:spcPct val="110000"/>
              </a:lnSpc>
              <a:spcAft>
                <a:spcPts val="600"/>
              </a:spcAft>
            </a:pPr>
            <a:r>
              <a:rPr lang="en-AU" sz="1200" b="0" i="0" u="none" strike="noStrike" baseline="0">
                <a:solidFill>
                  <a:schemeClr val="bg2"/>
                </a:solidFill>
                <a:latin typeface="Roboto Bold"/>
                <a:ea typeface="Roboto" pitchFamily="2" charset="0"/>
              </a:rPr>
              <a:t>GUIDED REFLECTION QUESTIONS: </a:t>
            </a:r>
          </a:p>
          <a:p>
            <a:pPr marL="171450" marR="0" indent="-171450" algn="l">
              <a:lnSpc>
                <a:spcPct val="120000"/>
              </a:lnSpc>
              <a:spcAft>
                <a:spcPts val="1200"/>
              </a:spcAft>
              <a:buFont typeface="Arial" panose="020B0604020202020204" pitchFamily="34" charset="0"/>
              <a:buChar char="•"/>
            </a:pPr>
            <a:r>
              <a:rPr lang="en-AU" sz="1200">
                <a:latin typeface="Roboto Medium" pitchFamily="2" charset="0"/>
                <a:ea typeface="Roboto Medium" pitchFamily="2" charset="0"/>
              </a:rPr>
              <a:t>Human Dignity – </a:t>
            </a:r>
            <a:r>
              <a:rPr lang="en-AU" sz="1100" b="0" i="0" u="none" strike="noStrike" baseline="0">
                <a:latin typeface="Roboto" pitchFamily="2" charset="0"/>
                <a:ea typeface="Roboto" pitchFamily="2" charset="0"/>
              </a:rPr>
              <a:t>How is the Caritas Australia supported program working to upholding the dignity of the people in the community?</a:t>
            </a:r>
          </a:p>
          <a:p>
            <a:pPr marL="171450" marR="0" indent="-171450" algn="l">
              <a:lnSpc>
                <a:spcPct val="120000"/>
              </a:lnSpc>
              <a:spcAft>
                <a:spcPts val="1200"/>
              </a:spcAft>
              <a:buFont typeface="Arial" panose="020B0604020202020204" pitchFamily="34" charset="0"/>
              <a:buChar char="•"/>
            </a:pPr>
            <a:r>
              <a:rPr lang="en-AU" sz="1200">
                <a:latin typeface="Roboto Medium" pitchFamily="2" charset="0"/>
                <a:ea typeface="Roboto Medium" pitchFamily="2" charset="0"/>
              </a:rPr>
              <a:t>Common Good – </a:t>
            </a:r>
            <a:r>
              <a:rPr lang="en-AU" sz="1100" b="0" i="0" u="none" strike="noStrike" baseline="0">
                <a:latin typeface="Roboto" pitchFamily="2" charset="0"/>
                <a:ea typeface="Roboto" pitchFamily="2" charset="0"/>
              </a:rPr>
              <a:t>How are individual and social rights and responsibilities being fulfilled? How is the program benefiting the whole community? </a:t>
            </a:r>
          </a:p>
          <a:p>
            <a:pPr marL="171450" marR="0" indent="-171450" algn="l">
              <a:lnSpc>
                <a:spcPct val="120000"/>
              </a:lnSpc>
              <a:spcAft>
                <a:spcPts val="1200"/>
              </a:spcAft>
              <a:buFont typeface="Arial" panose="020B0604020202020204" pitchFamily="34" charset="0"/>
              <a:buChar char="•"/>
            </a:pPr>
            <a:r>
              <a:rPr lang="en-AU" sz="1200">
                <a:latin typeface="Roboto Medium" pitchFamily="2" charset="0"/>
                <a:ea typeface="Roboto Medium" pitchFamily="2" charset="0"/>
              </a:rPr>
              <a:t>Preferential Option for the Poor – </a:t>
            </a:r>
            <a:r>
              <a:rPr lang="en-AU" sz="1100" b="0" i="0" u="none" strike="noStrike" baseline="0">
                <a:latin typeface="Roboto" pitchFamily="2" charset="0"/>
                <a:ea typeface="Roboto" pitchFamily="2" charset="0"/>
              </a:rPr>
              <a:t>How is Caritas Australia demonstrating their commitment to working with the most vulnerable and marginalised?</a:t>
            </a:r>
          </a:p>
          <a:p>
            <a:pPr marL="171450" marR="0" indent="-171450" algn="l">
              <a:lnSpc>
                <a:spcPct val="120000"/>
              </a:lnSpc>
              <a:spcAft>
                <a:spcPts val="1200"/>
              </a:spcAft>
              <a:buFont typeface="Arial" panose="020B0604020202020204" pitchFamily="34" charset="0"/>
              <a:buChar char="•"/>
            </a:pPr>
            <a:r>
              <a:rPr lang="en-AU" sz="1200">
                <a:latin typeface="Roboto Medium" pitchFamily="2" charset="0"/>
                <a:ea typeface="Roboto Medium" pitchFamily="2" charset="0"/>
              </a:rPr>
              <a:t>Solidarity – </a:t>
            </a:r>
            <a:r>
              <a:rPr lang="en-AU" sz="1100" b="0" i="0" u="none" strike="noStrike" baseline="0">
                <a:latin typeface="Roboto" pitchFamily="2" charset="0"/>
                <a:ea typeface="Roboto" pitchFamily="2" charset="0"/>
              </a:rPr>
              <a:t>How are the Caritas Australia supported programs an example of solidarity? How is supporting Caritas Australia one way we can act in solidarity? </a:t>
            </a:r>
          </a:p>
          <a:p>
            <a:pPr marL="171450" marR="0" indent="-171450" algn="l">
              <a:lnSpc>
                <a:spcPct val="120000"/>
              </a:lnSpc>
              <a:spcAft>
                <a:spcPts val="1200"/>
              </a:spcAft>
              <a:buFont typeface="Arial" panose="020B0604020202020204" pitchFamily="34" charset="0"/>
              <a:buChar char="•"/>
            </a:pPr>
            <a:r>
              <a:rPr lang="en-AU" sz="1200">
                <a:latin typeface="Roboto Medium" pitchFamily="2" charset="0"/>
                <a:ea typeface="Roboto Medium" pitchFamily="2" charset="0"/>
              </a:rPr>
              <a:t>Subsidiarity and Participation – </a:t>
            </a:r>
            <a:r>
              <a:rPr lang="en-AU" sz="1100" b="0" i="0" u="none" strike="noStrike" baseline="0">
                <a:latin typeface="Roboto" pitchFamily="2" charset="0"/>
                <a:ea typeface="Roboto" pitchFamily="2" charset="0"/>
              </a:rPr>
              <a:t>How are the Caritas Australia supported programs enabling people to participate in their own development and in their community? How are the participants empowered to make decisions that affect them and their community?</a:t>
            </a:r>
          </a:p>
          <a:p>
            <a:pPr marL="171450" marR="0" indent="-171450" algn="l">
              <a:lnSpc>
                <a:spcPct val="120000"/>
              </a:lnSpc>
              <a:spcAft>
                <a:spcPts val="1200"/>
              </a:spcAft>
              <a:buFont typeface="Arial" panose="020B0604020202020204" pitchFamily="34" charset="0"/>
              <a:buChar char="•"/>
            </a:pPr>
            <a:r>
              <a:rPr lang="en-AU" sz="1200">
                <a:latin typeface="Roboto Medium" pitchFamily="2" charset="0"/>
                <a:ea typeface="Roboto Medium" pitchFamily="2" charset="0"/>
              </a:rPr>
              <a:t>Care for Our Common Home – </a:t>
            </a:r>
            <a:r>
              <a:rPr lang="en-AU" sz="1100" b="0" i="0" u="none" strike="noStrike" baseline="0">
                <a:latin typeface="Roboto" pitchFamily="2" charset="0"/>
                <a:ea typeface="Roboto" pitchFamily="2" charset="0"/>
              </a:rPr>
              <a:t>How are the programs encouraging environmental sustainability and equity, and respect for the environment?</a:t>
            </a:r>
          </a:p>
          <a:p>
            <a:endParaRPr lang="en-AU" sz="1100" b="1">
              <a:latin typeface="Roboto Bold"/>
              <a:ea typeface="Roboto" pitchFamily="2" charset="0"/>
            </a:endParaRPr>
          </a:p>
        </p:txBody>
      </p:sp>
      <p:pic>
        <p:nvPicPr>
          <p:cNvPr id="4" name="Picture 3">
            <a:hlinkClick r:id="rId4"/>
            <a:extLst>
              <a:ext uri="{FF2B5EF4-FFF2-40B4-BE49-F238E27FC236}">
                <a16:creationId xmlns:a16="http://schemas.microsoft.com/office/drawing/2014/main" id="{1AE4F74A-85F9-43CB-B329-97E165C060D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354714" y="1974811"/>
            <a:ext cx="342623" cy="342623"/>
          </a:xfrm>
          <a:prstGeom prst="rect">
            <a:avLst/>
          </a:prstGeom>
        </p:spPr>
      </p:pic>
      <p:pic>
        <p:nvPicPr>
          <p:cNvPr id="8" name="Picture Placeholder 7">
            <a:extLst>
              <a:ext uri="{FF2B5EF4-FFF2-40B4-BE49-F238E27FC236}">
                <a16:creationId xmlns:a16="http://schemas.microsoft.com/office/drawing/2014/main" id="{B2F0768E-0B5D-4EAC-A62A-54716DEFDBA1}"/>
              </a:ext>
            </a:extLst>
          </p:cNvPr>
          <p:cNvPicPr>
            <a:picLocks noGrp="1" noChangeAspect="1"/>
          </p:cNvPicPr>
          <p:nvPr>
            <p:ph type="pic" sz="quarter" idx="12"/>
          </p:nvPr>
        </p:nvPicPr>
        <p:blipFill rotWithShape="1">
          <a:blip r:embed="rId6" cstate="print">
            <a:extLst>
              <a:ext uri="{28A0092B-C50C-407E-A947-70E740481C1C}">
                <a14:useLocalDpi xmlns:a14="http://schemas.microsoft.com/office/drawing/2010/main"/>
              </a:ext>
            </a:extLst>
          </a:blip>
          <a:srcRect l="-191"/>
          <a:stretch/>
        </p:blipFill>
        <p:spPr>
          <a:xfrm>
            <a:off x="279400" y="3333750"/>
            <a:ext cx="2493963" cy="1316038"/>
          </a:xfrm>
        </p:spPr>
      </p:pic>
      <p:pic>
        <p:nvPicPr>
          <p:cNvPr id="16" name="Picture 15">
            <a:hlinkClick r:id="rId7"/>
            <a:extLst>
              <a:ext uri="{FF2B5EF4-FFF2-40B4-BE49-F238E27FC236}">
                <a16:creationId xmlns:a16="http://schemas.microsoft.com/office/drawing/2014/main" id="{62FFE0DF-F889-4301-96C9-1ED712AA10F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354714" y="3825279"/>
            <a:ext cx="342623" cy="342623"/>
          </a:xfrm>
          <a:prstGeom prst="rect">
            <a:avLst/>
          </a:prstGeom>
        </p:spPr>
      </p:pic>
      <p:pic>
        <p:nvPicPr>
          <p:cNvPr id="18" name="Picture 17">
            <a:hlinkClick r:id="rId8"/>
            <a:extLst>
              <a:ext uri="{FF2B5EF4-FFF2-40B4-BE49-F238E27FC236}">
                <a16:creationId xmlns:a16="http://schemas.microsoft.com/office/drawing/2014/main" id="{6D8BCBC9-C7C2-4B2D-ABD3-5EFF1B693E0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354713" y="5773092"/>
            <a:ext cx="342623" cy="342623"/>
          </a:xfrm>
          <a:prstGeom prst="rect">
            <a:avLst/>
          </a:prstGeom>
        </p:spPr>
      </p:pic>
    </p:spTree>
    <p:extLst>
      <p:ext uri="{BB962C8B-B14F-4D97-AF65-F5344CB8AC3E}">
        <p14:creationId xmlns:p14="http://schemas.microsoft.com/office/powerpoint/2010/main" val="2295515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E64120-06E0-4F54-A7F8-9DA7AC2F456D}"/>
              </a:ext>
            </a:extLst>
          </p:cNvPr>
          <p:cNvSpPr>
            <a:spLocks noGrp="1"/>
          </p:cNvSpPr>
          <p:nvPr>
            <p:ph type="body" sz="quarter" idx="15"/>
          </p:nvPr>
        </p:nvSpPr>
        <p:spPr>
          <a:prstGeom prst="rect">
            <a:avLst/>
          </a:prstGeom>
        </p:spPr>
        <p:txBody>
          <a:bodyPr/>
          <a:lstStyle/>
          <a:p>
            <a:pPr marL="0" indent="0">
              <a:buNone/>
            </a:pPr>
            <a:r>
              <a:rPr lang="en-US" err="1">
                <a:latin typeface="Roboto Medium" pitchFamily="2" charset="0"/>
                <a:ea typeface="Roboto Medium" pitchFamily="2" charset="0"/>
              </a:rPr>
              <a:t>Ronita</a:t>
            </a:r>
            <a:r>
              <a:rPr lang="en-US">
                <a:latin typeface="Roboto Medium" pitchFamily="2" charset="0"/>
                <a:ea typeface="Roboto Medium" pitchFamily="2" charset="0"/>
              </a:rPr>
              <a:t> (22) smiles as she holds her sons, </a:t>
            </a:r>
            <a:r>
              <a:rPr lang="en-US" err="1">
                <a:latin typeface="Roboto Medium" pitchFamily="2" charset="0"/>
                <a:ea typeface="Roboto Medium" pitchFamily="2" charset="0"/>
              </a:rPr>
              <a:t>Egzy</a:t>
            </a:r>
            <a:r>
              <a:rPr lang="en-US">
                <a:latin typeface="Roboto Medium" pitchFamily="2" charset="0"/>
                <a:ea typeface="Roboto Medium" pitchFamily="2" charset="0"/>
              </a:rPr>
              <a:t> Grey (3) and Clark (5), in their small home in Quezon City, Philippines</a:t>
            </a:r>
            <a:r>
              <a:rPr lang="en-US"/>
              <a:t>. Photo: Richard Wainwright/Caritas Australia</a:t>
            </a:r>
            <a:endParaRPr lang="en-AU"/>
          </a:p>
        </p:txBody>
      </p:sp>
      <p:pic>
        <p:nvPicPr>
          <p:cNvPr id="14" name="Picture Placeholder 13" descr="A young mother smiles to camera as she holds her sons. They are sitting on the floor of their small home. ">
            <a:extLst>
              <a:ext uri="{FF2B5EF4-FFF2-40B4-BE49-F238E27FC236}">
                <a16:creationId xmlns:a16="http://schemas.microsoft.com/office/drawing/2014/main" id="{09A750E3-32B4-48D6-9EFF-163BA0B741C1}"/>
              </a:ext>
            </a:extLst>
          </p:cNvPr>
          <p:cNvPicPr>
            <a:picLocks noGrp="1" noChangeAspect="1"/>
          </p:cNvPicPr>
          <p:nvPr>
            <p:ph type="pic" sz="quarter" idx="16"/>
          </p:nvPr>
        </p:nvPicPr>
        <p:blipFill>
          <a:blip r:embed="rId2" cstate="print">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00101D46-4186-4D98-86DA-F058EF7F0C6E}"/>
              </a:ext>
            </a:extLst>
          </p:cNvPr>
          <p:cNvSpPr>
            <a:spLocks noGrp="1"/>
          </p:cNvSpPr>
          <p:nvPr>
            <p:ph type="body" sz="quarter" idx="17"/>
          </p:nvPr>
        </p:nvSpPr>
        <p:spPr/>
        <p:txBody>
          <a:bodyPr lIns="72000" tIns="0" rIns="0" bIns="45720" anchor="t"/>
          <a:lstStyle/>
          <a:p>
            <a:r>
              <a:rPr lang="en-US">
                <a:latin typeface="+mn-lt"/>
                <a:ea typeface="Roboto"/>
              </a:rPr>
              <a:t>22-year-old Ronita lives in a barangay (Filipino term for a local district), in Quezon City, the Philippines. She lives with her husband Lean and their two children </a:t>
            </a:r>
            <a:r>
              <a:rPr lang="en-US" err="1">
                <a:latin typeface="+mn-lt"/>
                <a:ea typeface="Roboto"/>
              </a:rPr>
              <a:t>Egzy</a:t>
            </a:r>
            <a:r>
              <a:rPr lang="en-US">
                <a:latin typeface="+mn-lt"/>
                <a:ea typeface="Roboto"/>
              </a:rPr>
              <a:t> Grey, who is 3 years old, and Clark, who is 5 years old. </a:t>
            </a:r>
            <a:endParaRPr lang="en-US">
              <a:latin typeface="+mn-lt"/>
              <a:ea typeface="Roboto" pitchFamily="2" charset="0"/>
            </a:endParaRPr>
          </a:p>
          <a:p>
            <a:r>
              <a:rPr lang="en-US">
                <a:latin typeface="+mn-lt"/>
                <a:ea typeface="Roboto"/>
              </a:rPr>
              <a:t>Ronita’s husband works seven days a week in waste disposal, from 3 am to 9 pm each day. It is exhausting, laborious work, made harder by the very hot climate. Despite this amount of work, Ronita and her husband are only able to rent a very small brick room (measuring around 10 square </a:t>
            </a:r>
            <a:r>
              <a:rPr lang="en-US" err="1">
                <a:latin typeface="+mn-lt"/>
                <a:ea typeface="Roboto"/>
              </a:rPr>
              <a:t>metres</a:t>
            </a:r>
            <a:r>
              <a:rPr lang="en-US">
                <a:latin typeface="+mn-lt"/>
                <a:ea typeface="Roboto"/>
              </a:rPr>
              <a:t>).</a:t>
            </a:r>
            <a:endParaRPr lang="en-US">
              <a:latin typeface="+mn-lt"/>
              <a:ea typeface="Roboto"/>
              <a:cs typeface="Roboto"/>
            </a:endParaRPr>
          </a:p>
          <a:p>
            <a:r>
              <a:rPr lang="en-US">
                <a:latin typeface="+mn-lt"/>
                <a:ea typeface="Roboto"/>
              </a:rPr>
              <a:t>Ronita described their resulting living conditions: </a:t>
            </a:r>
            <a:r>
              <a:rPr lang="en-US">
                <a:latin typeface="Roboto Medium"/>
                <a:ea typeface="Roboto"/>
                <a:cs typeface="Roboto Medium"/>
              </a:rPr>
              <a:t>“We will carry a pail [from a </a:t>
            </a:r>
            <a:r>
              <a:rPr lang="en-US" err="1">
                <a:latin typeface="Roboto Medium"/>
                <a:ea typeface="Roboto"/>
                <a:cs typeface="Roboto Medium"/>
              </a:rPr>
              <a:t>neighbour</a:t>
            </a:r>
            <a:r>
              <a:rPr lang="en-US">
                <a:latin typeface="Roboto Medium"/>
                <a:ea typeface="Roboto"/>
                <a:cs typeface="Roboto Medium"/>
              </a:rPr>
              <a:t>] and we will put it in our drums so we can have water. But the electricity, we paid for that and the house. And it's very difficult because it's too small. When you come to our house, when you open the door, that's it. We don't have room. We don't have anything. When you open it, the kitchen, the living room, the room, it's already in one place.”</a:t>
            </a:r>
          </a:p>
          <a:p>
            <a:r>
              <a:rPr lang="en-US">
                <a:latin typeface="+mn-lt"/>
                <a:ea typeface="Roboto"/>
              </a:rPr>
              <a:t>Ronita left school when she became pregnant as a teenager. She was at risk of never re-entering the education system when she had her first child, Clark, at 17. Without completing secondary education, Ronita faced life-long implications for family earnings and, in turn, the ability to overcome the cycle of poverty. </a:t>
            </a:r>
            <a:endParaRPr lang="en-US">
              <a:latin typeface="+mn-lt"/>
              <a:cs typeface="Roboto"/>
            </a:endParaRPr>
          </a:p>
          <a:p>
            <a:r>
              <a:rPr lang="en-US">
                <a:latin typeface="Roboto"/>
                <a:ea typeface="Roboto"/>
                <a:cs typeface="Roboto"/>
              </a:rPr>
              <a:t>Thankfully, Ronita heard about an Alternative Learning System (ALS) program run by Caritas Australia’s partner in the Philippines, the Faithful Companions of Jesus (FCJ).</a:t>
            </a:r>
            <a:endParaRPr lang="en-AU">
              <a:latin typeface="Roboto"/>
              <a:ea typeface="Roboto"/>
              <a:cs typeface="Roboto"/>
            </a:endParaRPr>
          </a:p>
        </p:txBody>
      </p:sp>
      <p:sp>
        <p:nvSpPr>
          <p:cNvPr id="10" name="Text Placeholder 9">
            <a:extLst>
              <a:ext uri="{FF2B5EF4-FFF2-40B4-BE49-F238E27FC236}">
                <a16:creationId xmlns:a16="http://schemas.microsoft.com/office/drawing/2014/main" id="{E2DECF78-ECAB-4C67-A194-57B0C63DD95D}"/>
              </a:ext>
            </a:extLst>
          </p:cNvPr>
          <p:cNvSpPr>
            <a:spLocks noGrp="1"/>
          </p:cNvSpPr>
          <p:nvPr>
            <p:ph type="body" sz="quarter" idx="18"/>
          </p:nvPr>
        </p:nvSpPr>
        <p:spPr/>
        <p:txBody>
          <a:bodyPr/>
          <a:lstStyle/>
          <a:p>
            <a:r>
              <a:rPr lang="en-AU">
                <a:hlinkClick r:id="rId3"/>
              </a:rPr>
              <a:t>Watch </a:t>
            </a:r>
            <a:r>
              <a:rPr lang="en-AU" err="1">
                <a:hlinkClick r:id="rId3"/>
              </a:rPr>
              <a:t>Ronita’s</a:t>
            </a:r>
            <a:r>
              <a:rPr lang="en-AU">
                <a:hlinkClick r:id="rId3"/>
              </a:rPr>
              <a:t> Story</a:t>
            </a:r>
            <a:endParaRPr lang="en-AU"/>
          </a:p>
        </p:txBody>
      </p:sp>
      <p:sp>
        <p:nvSpPr>
          <p:cNvPr id="2" name="Text Placeholder 1">
            <a:extLst>
              <a:ext uri="{FF2B5EF4-FFF2-40B4-BE49-F238E27FC236}">
                <a16:creationId xmlns:a16="http://schemas.microsoft.com/office/drawing/2014/main" id="{9E40581B-A3AE-447D-A229-55A49C128455}"/>
              </a:ext>
            </a:extLst>
          </p:cNvPr>
          <p:cNvSpPr>
            <a:spLocks noGrp="1"/>
          </p:cNvSpPr>
          <p:nvPr>
            <p:ph type="body" sz="quarter" idx="10"/>
          </p:nvPr>
        </p:nvSpPr>
        <p:spPr>
          <a:prstGeom prst="rect">
            <a:avLst/>
          </a:prstGeom>
        </p:spPr>
        <p:txBody>
          <a:bodyPr/>
          <a:lstStyle/>
          <a:p>
            <a:r>
              <a:rPr lang="en-AU"/>
              <a:t>RONITA’S STORY (PHILIPPINES)</a:t>
            </a:r>
          </a:p>
        </p:txBody>
      </p:sp>
      <p:sp>
        <p:nvSpPr>
          <p:cNvPr id="7" name="Rectangle: Rounded Corners 6">
            <a:hlinkClick r:id="rId3"/>
            <a:extLst>
              <a:ext uri="{FF2B5EF4-FFF2-40B4-BE49-F238E27FC236}">
                <a16:creationId xmlns:a16="http://schemas.microsoft.com/office/drawing/2014/main" id="{E9875F3F-DA01-43E8-B507-96AADD48DDDC}"/>
              </a:ext>
            </a:extLst>
          </p:cNvPr>
          <p:cNvSpPr/>
          <p:nvPr/>
        </p:nvSpPr>
        <p:spPr>
          <a:xfrm>
            <a:off x="5312306" y="1060326"/>
            <a:ext cx="389750" cy="317157"/>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Isosceles Triangle 7">
            <a:hlinkClick r:id="rId3"/>
            <a:extLst>
              <a:ext uri="{FF2B5EF4-FFF2-40B4-BE49-F238E27FC236}">
                <a16:creationId xmlns:a16="http://schemas.microsoft.com/office/drawing/2014/main" id="{10482793-23BA-422C-B1A2-DC9BCA639943}"/>
              </a:ext>
            </a:extLst>
          </p:cNvPr>
          <p:cNvSpPr/>
          <p:nvPr/>
        </p:nvSpPr>
        <p:spPr>
          <a:xfrm rot="5400000">
            <a:off x="5426012" y="1131499"/>
            <a:ext cx="181154" cy="161658"/>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08193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teacher points towards a mind map poster while her class of young Filipino students sit at a table next to her, listening and writing in their notebooks. ">
            <a:extLst>
              <a:ext uri="{FF2B5EF4-FFF2-40B4-BE49-F238E27FC236}">
                <a16:creationId xmlns:a16="http://schemas.microsoft.com/office/drawing/2014/main" id="{41D4DC4B-752B-48A1-A7A8-56D33B38CE0A}"/>
              </a:ext>
            </a:extLst>
          </p:cNvPr>
          <p:cNvPicPr>
            <a:picLocks noGrp="1" noChangeAspect="1"/>
          </p:cNvPicPr>
          <p:nvPr>
            <p:ph type="pic" sz="quarter" idx="17"/>
          </p:nvPr>
        </p:nvPicPr>
        <p:blipFill rotWithShape="1">
          <a:blip r:embed="rId2" cstate="print">
            <a:extLst>
              <a:ext uri="{28A0092B-C50C-407E-A947-70E740481C1C}">
                <a14:useLocalDpi xmlns:a14="http://schemas.microsoft.com/office/drawing/2010/main"/>
              </a:ext>
            </a:extLst>
          </a:blip>
          <a:srcRect/>
          <a:stretch/>
        </p:blipFill>
        <p:spPr/>
      </p:pic>
      <p:pic>
        <p:nvPicPr>
          <p:cNvPr id="11" name="Picture Placeholder 10" descr="Seated on the floor of her small home, a young woman smiles to camera as she holds her homework and a pen. Her two young sons sleep on the floor in front of her. ">
            <a:extLst>
              <a:ext uri="{FF2B5EF4-FFF2-40B4-BE49-F238E27FC236}">
                <a16:creationId xmlns:a16="http://schemas.microsoft.com/office/drawing/2014/main" id="{3127D721-01BA-4883-B080-0BFFC5158A28}"/>
              </a:ext>
            </a:extLst>
          </p:cNvPr>
          <p:cNvPicPr>
            <a:picLocks noGrp="1" noChangeAspect="1"/>
          </p:cNvPicPr>
          <p:nvPr>
            <p:ph type="pic" sz="quarter" idx="18"/>
          </p:nvPr>
        </p:nvPicPr>
        <p:blipFill rotWithShape="1">
          <a:blip r:embed="rId3" cstate="print">
            <a:extLst>
              <a:ext uri="{28A0092B-C50C-407E-A947-70E740481C1C}">
                <a14:useLocalDpi xmlns:a14="http://schemas.microsoft.com/office/drawing/2010/main"/>
              </a:ext>
            </a:extLst>
          </a:blip>
          <a:srcRect/>
          <a:stretch/>
        </p:blipFill>
        <p:spPr/>
      </p:pic>
      <p:pic>
        <p:nvPicPr>
          <p:cNvPr id="13" name="Picture Placeholder 12" descr="A young woman in school uniform walks down a local street holding books and smiling.">
            <a:extLst>
              <a:ext uri="{FF2B5EF4-FFF2-40B4-BE49-F238E27FC236}">
                <a16:creationId xmlns:a16="http://schemas.microsoft.com/office/drawing/2014/main" id="{2CC4909F-EFEF-44F6-BDD2-E3839DF31306}"/>
              </a:ext>
            </a:extLst>
          </p:cNvPr>
          <p:cNvPicPr>
            <a:picLocks noGrp="1" noChangeAspect="1"/>
          </p:cNvPicPr>
          <p:nvPr>
            <p:ph type="pic" sz="quarter" idx="19"/>
          </p:nvPr>
        </p:nvPicPr>
        <p:blipFill rotWithShape="1">
          <a:blip r:embed="rId4" cstate="print">
            <a:extLst>
              <a:ext uri="{28A0092B-C50C-407E-A947-70E740481C1C}">
                <a14:useLocalDpi xmlns:a14="http://schemas.microsoft.com/office/drawing/2010/main"/>
              </a:ext>
            </a:extLst>
          </a:blip>
          <a:srcRect/>
          <a:stretch/>
        </p:blipFill>
        <p:spPr/>
      </p:pic>
      <p:sp>
        <p:nvSpPr>
          <p:cNvPr id="7" name="Text Placeholder 6">
            <a:extLst>
              <a:ext uri="{FF2B5EF4-FFF2-40B4-BE49-F238E27FC236}">
                <a16:creationId xmlns:a16="http://schemas.microsoft.com/office/drawing/2014/main" id="{976C3797-8FA3-4618-A3BE-62B9A9908AAB}"/>
              </a:ext>
            </a:extLst>
          </p:cNvPr>
          <p:cNvSpPr>
            <a:spLocks noGrp="1"/>
          </p:cNvSpPr>
          <p:nvPr>
            <p:ph type="body" sz="quarter" idx="20"/>
          </p:nvPr>
        </p:nvSpPr>
        <p:spPr/>
        <p:txBody>
          <a:bodyPr lIns="0" tIns="0" rIns="91440" bIns="45720" anchor="t"/>
          <a:lstStyle/>
          <a:p>
            <a:r>
              <a:rPr lang="en-US">
                <a:latin typeface="Roboto"/>
                <a:ea typeface="Roboto"/>
                <a:cs typeface="Roboto"/>
              </a:rPr>
              <a:t>For over 20 years, the Faithful Companions of Jesus has supported the local community and will be serving approximately 2,000 participants over the next three years. The area FCJ works in is an urban slum, built next to a local dumpsite and on top of a fault line. Many of the houses are in poor condition and some don’t have sanitation. The residents face low income and low educational levels, and many have poor health.</a:t>
            </a:r>
          </a:p>
          <a:p>
            <a:r>
              <a:rPr lang="en-US">
                <a:latin typeface="Roboto"/>
                <a:ea typeface="Roboto"/>
                <a:cs typeface="Roboto"/>
              </a:rPr>
              <a:t>In addition to the ALS program, FCJ also runs programs that include house renovating, food processing, basic literacy skills, urban gardening, upcycling and income generating activities. They run a seniors group, children's sport and play groups, and technical education and skills development program. They also have a clinic visited weekly by a doctor and community nurse.</a:t>
            </a:r>
          </a:p>
          <a:p>
            <a:r>
              <a:rPr lang="en-US">
                <a:latin typeface="Roboto"/>
                <a:ea typeface="Roboto"/>
                <a:cs typeface="Roboto"/>
              </a:rPr>
              <a:t>When her first son Clark was just 2 years old, Ronita enrolled in the ALS program to continue learning in a safe and flexible environment. The ALS classes allow young mothers to bring their children to class if they cannot obtain or afford childcare. This made it possible for Ronita to continue her studies, even following the arrival of her second child, </a:t>
            </a:r>
            <a:r>
              <a:rPr lang="en-US" err="1">
                <a:latin typeface="Roboto"/>
                <a:ea typeface="Roboto"/>
                <a:cs typeface="Roboto"/>
              </a:rPr>
              <a:t>Egzy</a:t>
            </a:r>
            <a:r>
              <a:rPr lang="en-US">
                <a:latin typeface="Roboto"/>
                <a:ea typeface="Roboto"/>
                <a:cs typeface="Roboto"/>
              </a:rPr>
              <a:t> Grey.</a:t>
            </a:r>
            <a:endParaRPr lang="en-US"/>
          </a:p>
          <a:p>
            <a:pPr fontAlgn="base"/>
            <a:r>
              <a:rPr lang="en-US">
                <a:latin typeface="Roboto"/>
                <a:ea typeface="Roboto"/>
                <a:cs typeface="Roboto"/>
              </a:rPr>
              <a:t>She remarked, </a:t>
            </a:r>
            <a:r>
              <a:rPr lang="en-US">
                <a:latin typeface="Roboto Medium" pitchFamily="2" charset="0"/>
                <a:ea typeface="Roboto Medium" pitchFamily="2" charset="0"/>
                <a:cs typeface="Roboto"/>
              </a:rPr>
              <a:t>“I need to study. I need to work hard for my kids. I need to find a good job to be inspiration to them. The ALS in there was so very nice. The teachers, they inspire us and they give us the best so that we could graduate. Mum Jen is a very good teacher to us. She always laughs with us and when she teaches us, she always looking at us, focusing on us.”</a:t>
            </a:r>
            <a:r>
              <a:rPr lang="en-US" b="1">
                <a:latin typeface="Roboto"/>
                <a:ea typeface="Roboto"/>
                <a:cs typeface="Roboto"/>
              </a:rPr>
              <a:t>  </a:t>
            </a:r>
          </a:p>
          <a:p>
            <a:pPr fontAlgn="base"/>
            <a:r>
              <a:rPr lang="en-US">
                <a:latin typeface="Roboto"/>
                <a:ea typeface="Roboto"/>
                <a:cs typeface="Roboto"/>
              </a:rPr>
              <a:t>Ronita also attends a young mothers' group regularly, which is facilitated by FCJ staff member Nurse Lyn. The group runs informal sessions with local mums who face financial and other difficulties. Here they learn about family planning, pediatric and maternal health, and are encouraged to support other mums. </a:t>
            </a:r>
          </a:p>
          <a:p>
            <a:pPr fontAlgn="base"/>
            <a:r>
              <a:rPr lang="en-US">
                <a:latin typeface="Roboto"/>
                <a:ea typeface="Roboto"/>
                <a:cs typeface="Roboto"/>
              </a:rPr>
              <a:t>Ronita said: </a:t>
            </a:r>
            <a:r>
              <a:rPr lang="en-US">
                <a:latin typeface="Roboto Medium" pitchFamily="2" charset="0"/>
                <a:ea typeface="Roboto Medium" pitchFamily="2" charset="0"/>
              </a:rPr>
              <a:t>“When I'm with young mums I feel confident because they're like me. They're young with children. I know that they understand my situation." </a:t>
            </a:r>
          </a:p>
          <a:p>
            <a:r>
              <a:rPr lang="en-US"/>
              <a:t>After completing her ALS class, </a:t>
            </a:r>
            <a:r>
              <a:rPr lang="en-US" err="1"/>
              <a:t>Ronita</a:t>
            </a:r>
            <a:r>
              <a:rPr lang="en-US"/>
              <a:t> was then able to go back to senior high school. But it was difficult. Often, she wouldn’t get enough sleep as she was caring for her children and then studying into the early hours of the morning. She even skipped lunch at school as she was unable to afford it.  </a:t>
            </a:r>
          </a:p>
          <a:p>
            <a:r>
              <a:rPr lang="en-US"/>
              <a:t>Despite the challenges, </a:t>
            </a:r>
            <a:r>
              <a:rPr lang="en-US" err="1"/>
              <a:t>Ronita</a:t>
            </a:r>
            <a:r>
              <a:rPr lang="en-US"/>
              <a:t> persevered with her studies in this environment and went on to earn her </a:t>
            </a:r>
            <a:r>
              <a:rPr lang="en-US">
                <a:latin typeface="Roboto"/>
                <a:ea typeface="Roboto"/>
                <a:cs typeface="Roboto"/>
              </a:rPr>
              <a:t>Senior High School Diploma! </a:t>
            </a:r>
            <a:r>
              <a:rPr lang="en-US" err="1">
                <a:latin typeface="Roboto"/>
                <a:ea typeface="Roboto"/>
                <a:cs typeface="Roboto"/>
              </a:rPr>
              <a:t>Ronita</a:t>
            </a:r>
            <a:r>
              <a:rPr lang="en-US">
                <a:latin typeface="Roboto"/>
                <a:ea typeface="Roboto"/>
                <a:cs typeface="Roboto"/>
              </a:rPr>
              <a:t> has now secured a job at a call </a:t>
            </a:r>
            <a:r>
              <a:rPr lang="en-US" err="1">
                <a:latin typeface="Roboto"/>
                <a:ea typeface="Roboto"/>
                <a:cs typeface="Roboto"/>
              </a:rPr>
              <a:t>centre</a:t>
            </a:r>
            <a:r>
              <a:rPr lang="en-US">
                <a:latin typeface="Roboto"/>
                <a:ea typeface="Roboto"/>
                <a:cs typeface="Roboto"/>
              </a:rPr>
              <a:t>, which she hopes will allow her to support her mother, husband and two young children.</a:t>
            </a:r>
          </a:p>
          <a:p>
            <a:r>
              <a:rPr lang="en-US">
                <a:latin typeface="Roboto"/>
                <a:ea typeface="Roboto"/>
                <a:cs typeface="Roboto"/>
              </a:rPr>
              <a:t>She said, </a:t>
            </a:r>
            <a:r>
              <a:rPr lang="en-US">
                <a:latin typeface="Roboto Medium" pitchFamily="2" charset="0"/>
                <a:ea typeface="Roboto Medium" pitchFamily="2" charset="0"/>
              </a:rPr>
              <a:t>“I am so thankful for FCJ. One day I hope I will be school teacher. I have now graduated senior school and I am so proud of myself. I feel hopeful for the future… Now it's not impossible for me to achieve my dream... Thank you for that.” </a:t>
            </a:r>
            <a:endParaRPr lang="en-AU">
              <a:latin typeface="Roboto Medium" pitchFamily="2" charset="0"/>
              <a:ea typeface="Roboto Medium" pitchFamily="2" charset="0"/>
            </a:endParaRPr>
          </a:p>
          <a:p>
            <a:pPr>
              <a:lnSpc>
                <a:spcPct val="100000"/>
              </a:lnSpc>
            </a:pPr>
            <a:endParaRPr lang="en-AU"/>
          </a:p>
          <a:p>
            <a:pPr>
              <a:lnSpc>
                <a:spcPct val="100000"/>
              </a:lnSpc>
            </a:pPr>
            <a:endParaRPr lang="en-AU"/>
          </a:p>
        </p:txBody>
      </p:sp>
      <p:sp>
        <p:nvSpPr>
          <p:cNvPr id="4" name="Text Placeholder 3">
            <a:extLst>
              <a:ext uri="{FF2B5EF4-FFF2-40B4-BE49-F238E27FC236}">
                <a16:creationId xmlns:a16="http://schemas.microsoft.com/office/drawing/2014/main" id="{68983928-DC86-4D0C-A37C-FE3AB8B429DB}"/>
              </a:ext>
            </a:extLst>
          </p:cNvPr>
          <p:cNvSpPr>
            <a:spLocks noGrp="1"/>
          </p:cNvSpPr>
          <p:nvPr>
            <p:ph type="body" sz="quarter" idx="10"/>
          </p:nvPr>
        </p:nvSpPr>
        <p:spPr>
          <a:xfrm>
            <a:off x="165652" y="229053"/>
            <a:ext cx="7566315" cy="373166"/>
          </a:xfrm>
        </p:spPr>
        <p:txBody>
          <a:bodyPr/>
          <a:lstStyle/>
          <a:p>
            <a:r>
              <a:rPr lang="en-AU"/>
              <a:t>RONITA’S STORY (PHILIPPINES)</a:t>
            </a:r>
          </a:p>
        </p:txBody>
      </p:sp>
    </p:spTree>
    <p:extLst>
      <p:ext uri="{BB962C8B-B14F-4D97-AF65-F5344CB8AC3E}">
        <p14:creationId xmlns:p14="http://schemas.microsoft.com/office/powerpoint/2010/main" val="4036496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FFFB91-FA03-A190-CBEB-9485D8D0FA9F}"/>
              </a:ext>
            </a:extLst>
          </p:cNvPr>
          <p:cNvSpPr>
            <a:spLocks noGrp="1"/>
          </p:cNvSpPr>
          <p:nvPr>
            <p:ph type="body" sz="quarter" idx="12"/>
          </p:nvPr>
        </p:nvSpPr>
        <p:spPr/>
        <p:txBody>
          <a:bodyPr/>
          <a:lstStyle/>
          <a:p>
            <a:pPr>
              <a:lnSpc>
                <a:spcPct val="100000"/>
              </a:lnSpc>
              <a:spcBef>
                <a:spcPts val="0"/>
              </a:spcBef>
              <a:spcAft>
                <a:spcPts val="300"/>
              </a:spcAft>
            </a:pPr>
            <a:r>
              <a:rPr lang="en-US" sz="1000" dirty="0">
                <a:latin typeface="Roboto Medium" pitchFamily="2" charset="0"/>
                <a:ea typeface="Roboto Medium" pitchFamily="2" charset="0"/>
              </a:rPr>
              <a:t>Solidarity</a:t>
            </a:r>
            <a:br>
              <a:rPr lang="en-US" sz="1000" dirty="0">
                <a:latin typeface="Roboto Medium" pitchFamily="2" charset="0"/>
                <a:ea typeface="Roboto Medium" pitchFamily="2" charset="0"/>
              </a:rPr>
            </a:br>
            <a:r>
              <a:rPr lang="en-US" sz="1000" i="1" dirty="0"/>
              <a:t>noun</a:t>
            </a:r>
          </a:p>
          <a:p>
            <a:pPr marL="171450" indent="-171450">
              <a:lnSpc>
                <a:spcPct val="100000"/>
              </a:lnSpc>
              <a:spcBef>
                <a:spcPts val="0"/>
              </a:spcBef>
              <a:spcAft>
                <a:spcPts val="300"/>
              </a:spcAft>
              <a:buFont typeface="Arial" panose="020B0604020202020204" pitchFamily="34" charset="0"/>
              <a:buChar char="•"/>
            </a:pPr>
            <a:r>
              <a:rPr lang="en-US" sz="1000" dirty="0"/>
              <a:t>a firm and persevering commitment to the common good, which reminds us that everything is related </a:t>
            </a:r>
          </a:p>
          <a:p>
            <a:pPr marL="171450" indent="-171450">
              <a:lnSpc>
                <a:spcPct val="100000"/>
              </a:lnSpc>
              <a:spcBef>
                <a:spcPts val="0"/>
              </a:spcBef>
              <a:spcAft>
                <a:spcPts val="300"/>
              </a:spcAft>
              <a:buFont typeface="Arial" panose="020B0604020202020204" pitchFamily="34" charset="0"/>
              <a:buChar char="•"/>
            </a:pPr>
            <a:r>
              <a:rPr lang="en-US" sz="1000" dirty="0"/>
              <a:t>the act of standing shoulder to shoulder with others </a:t>
            </a:r>
          </a:p>
          <a:p>
            <a:pPr marL="171450" indent="-171450">
              <a:lnSpc>
                <a:spcPct val="100000"/>
              </a:lnSpc>
              <a:spcBef>
                <a:spcPts val="0"/>
              </a:spcBef>
              <a:spcAft>
                <a:spcPts val="300"/>
              </a:spcAft>
              <a:buFont typeface="Arial" panose="020B0604020202020204" pitchFamily="34" charset="0"/>
              <a:buChar char="•"/>
            </a:pPr>
            <a:r>
              <a:rPr lang="en-US" sz="1000" dirty="0"/>
              <a:t>a way of saying, ‘I’m here with you’</a:t>
            </a:r>
            <a:endParaRPr lang="en-US" sz="1000" dirty="0">
              <a:cs typeface="Roboto Light"/>
            </a:endParaRPr>
          </a:p>
          <a:p>
            <a:pPr>
              <a:lnSpc>
                <a:spcPct val="100000"/>
              </a:lnSpc>
              <a:spcBef>
                <a:spcPts val="0"/>
              </a:spcBef>
              <a:spcAft>
                <a:spcPts val="300"/>
              </a:spcAft>
            </a:pPr>
            <a:r>
              <a:rPr lang="en-AU" sz="1000" b="1" dirty="0">
                <a:cs typeface="Roboto Light"/>
              </a:rPr>
              <a:t>A.</a:t>
            </a:r>
            <a:r>
              <a:rPr lang="en-AU" sz="1000" dirty="0">
                <a:cs typeface="Roboto Light"/>
              </a:rPr>
              <a:t> How is solidarity demonstrated in </a:t>
            </a:r>
            <a:r>
              <a:rPr lang="en-AU" sz="1000" dirty="0" err="1">
                <a:cs typeface="Roboto Light"/>
              </a:rPr>
              <a:t>Ronita’s</a:t>
            </a:r>
            <a:r>
              <a:rPr lang="en-AU" sz="1000" dirty="0">
                <a:cs typeface="Roboto Light"/>
              </a:rPr>
              <a:t> story? </a:t>
            </a:r>
          </a:p>
          <a:p>
            <a:pPr>
              <a:lnSpc>
                <a:spcPct val="100000"/>
              </a:lnSpc>
              <a:spcBef>
                <a:spcPts val="0"/>
              </a:spcBef>
              <a:spcAft>
                <a:spcPts val="300"/>
              </a:spcAft>
            </a:pPr>
            <a:r>
              <a:rPr lang="en-AU" sz="1000" b="1" dirty="0">
                <a:cs typeface="Roboto Light"/>
              </a:rPr>
              <a:t>B.</a:t>
            </a:r>
            <a:r>
              <a:rPr lang="en-AU" sz="1000" dirty="0">
                <a:cs typeface="Roboto Light"/>
              </a:rPr>
              <a:t> How is supporting Project Compassion an act of solidarity?</a:t>
            </a:r>
          </a:p>
          <a:p>
            <a:pPr>
              <a:lnSpc>
                <a:spcPct val="100000"/>
              </a:lnSpc>
              <a:spcBef>
                <a:spcPts val="0"/>
              </a:spcBef>
              <a:spcAft>
                <a:spcPts val="0"/>
              </a:spcAft>
            </a:pPr>
            <a:endParaRPr lang="en-AU" sz="1000" dirty="0"/>
          </a:p>
        </p:txBody>
      </p:sp>
      <p:sp>
        <p:nvSpPr>
          <p:cNvPr id="4" name="Text Placeholder 3">
            <a:extLst>
              <a:ext uri="{FF2B5EF4-FFF2-40B4-BE49-F238E27FC236}">
                <a16:creationId xmlns:a16="http://schemas.microsoft.com/office/drawing/2014/main" id="{2B656102-627E-D81B-4513-262F6AA8D66A}"/>
              </a:ext>
            </a:extLst>
          </p:cNvPr>
          <p:cNvSpPr>
            <a:spLocks noGrp="1"/>
          </p:cNvSpPr>
          <p:nvPr>
            <p:ph type="body" sz="quarter" idx="13"/>
          </p:nvPr>
        </p:nvSpPr>
        <p:spPr>
          <a:prstGeom prst="rect">
            <a:avLst/>
          </a:prstGeom>
        </p:spPr>
        <p:txBody>
          <a:bodyPr/>
          <a:lstStyle/>
          <a:p>
            <a:pPr>
              <a:lnSpc>
                <a:spcPct val="100000"/>
              </a:lnSpc>
            </a:pPr>
            <a:r>
              <a:rPr lang="en-US" sz="1000" dirty="0">
                <a:latin typeface="Roboto Medium" pitchFamily="2" charset="0"/>
                <a:ea typeface="Roboto Medium" pitchFamily="2" charset="0"/>
              </a:rPr>
              <a:t>Read the ‘The Parable of the Good Samaritan’                                                  (Luke 10:25–37) </a:t>
            </a:r>
          </a:p>
          <a:p>
            <a:pPr>
              <a:lnSpc>
                <a:spcPct val="100000"/>
              </a:lnSpc>
              <a:spcBef>
                <a:spcPts val="0"/>
              </a:spcBef>
            </a:pPr>
            <a:r>
              <a:rPr lang="en-US" sz="1000" dirty="0"/>
              <a:t>1. Who is our </a:t>
            </a:r>
            <a:r>
              <a:rPr lang="en-US" sz="1000" dirty="0" err="1"/>
              <a:t>neighbour</a:t>
            </a:r>
            <a:r>
              <a:rPr lang="en-US" sz="1000" dirty="0"/>
              <a:t>? </a:t>
            </a:r>
          </a:p>
          <a:p>
            <a:pPr>
              <a:lnSpc>
                <a:spcPct val="100000"/>
              </a:lnSpc>
            </a:pPr>
            <a:endParaRPr lang="en-AU" sz="1000" dirty="0"/>
          </a:p>
          <a:p>
            <a:pPr>
              <a:lnSpc>
                <a:spcPct val="100000"/>
              </a:lnSpc>
            </a:pPr>
            <a:endParaRPr lang="en-AU" sz="1000" dirty="0"/>
          </a:p>
          <a:p>
            <a:pPr>
              <a:lnSpc>
                <a:spcPct val="100000"/>
              </a:lnSpc>
            </a:pPr>
            <a:endParaRPr lang="en-AU" sz="1000" dirty="0"/>
          </a:p>
          <a:p>
            <a:pPr>
              <a:lnSpc>
                <a:spcPct val="100000"/>
              </a:lnSpc>
            </a:pPr>
            <a:endParaRPr lang="en-AU" sz="1000" dirty="0"/>
          </a:p>
          <a:p>
            <a:pPr>
              <a:lnSpc>
                <a:spcPct val="100000"/>
              </a:lnSpc>
            </a:pPr>
            <a:endParaRPr lang="en-AU" sz="1000" dirty="0"/>
          </a:p>
          <a:p>
            <a:pPr>
              <a:lnSpc>
                <a:spcPct val="100000"/>
              </a:lnSpc>
              <a:spcBef>
                <a:spcPts val="0"/>
              </a:spcBef>
            </a:pPr>
            <a:r>
              <a:rPr lang="en-AU" sz="1000" dirty="0"/>
              <a:t>2. Explain how supporting Caritas Australia is one way we can love our neighbour.</a:t>
            </a:r>
          </a:p>
        </p:txBody>
      </p:sp>
      <p:sp>
        <p:nvSpPr>
          <p:cNvPr id="5" name="Text Placeholder 4">
            <a:extLst>
              <a:ext uri="{FF2B5EF4-FFF2-40B4-BE49-F238E27FC236}">
                <a16:creationId xmlns:a16="http://schemas.microsoft.com/office/drawing/2014/main" id="{A2675A94-2B01-E72C-D070-8AB67A268B14}"/>
              </a:ext>
            </a:extLst>
          </p:cNvPr>
          <p:cNvSpPr>
            <a:spLocks noGrp="1"/>
          </p:cNvSpPr>
          <p:nvPr>
            <p:ph type="body" sz="quarter" idx="10"/>
          </p:nvPr>
        </p:nvSpPr>
        <p:spPr>
          <a:prstGeom prst="rect">
            <a:avLst/>
          </a:prstGeom>
        </p:spPr>
        <p:txBody>
          <a:bodyPr/>
          <a:lstStyle/>
          <a:p>
            <a:r>
              <a:rPr lang="en-AU" dirty="0"/>
              <a:t>RONITA’S STORY</a:t>
            </a:r>
          </a:p>
        </p:txBody>
      </p:sp>
      <p:sp>
        <p:nvSpPr>
          <p:cNvPr id="10" name="Text Placeholder 9">
            <a:extLst>
              <a:ext uri="{FF2B5EF4-FFF2-40B4-BE49-F238E27FC236}">
                <a16:creationId xmlns:a16="http://schemas.microsoft.com/office/drawing/2014/main" id="{69181CB7-35E8-405C-80EC-A6656997F567}"/>
              </a:ext>
            </a:extLst>
          </p:cNvPr>
          <p:cNvSpPr>
            <a:spLocks noGrp="1"/>
          </p:cNvSpPr>
          <p:nvPr>
            <p:ph type="body" sz="quarter" idx="16"/>
          </p:nvPr>
        </p:nvSpPr>
        <p:spPr/>
        <p:txBody>
          <a:bodyPr/>
          <a:lstStyle/>
          <a:p>
            <a:r>
              <a:rPr lang="en-AU" dirty="0">
                <a:latin typeface="Roboto Medium" pitchFamily="2" charset="0"/>
                <a:ea typeface="Roboto Medium" pitchFamily="2" charset="0"/>
              </a:rPr>
              <a:t>RE LINK</a:t>
            </a:r>
          </a:p>
        </p:txBody>
      </p:sp>
      <p:pic>
        <p:nvPicPr>
          <p:cNvPr id="8" name="Picture 7">
            <a:extLst>
              <a:ext uri="{FF2B5EF4-FFF2-40B4-BE49-F238E27FC236}">
                <a16:creationId xmlns:a16="http://schemas.microsoft.com/office/drawing/2014/main" id="{8FC67C07-CCEC-4B1E-AE06-1430CECD4C8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67768" y="1754188"/>
            <a:ext cx="288000" cy="288000"/>
          </a:xfrm>
          <a:prstGeom prst="rect">
            <a:avLst/>
          </a:prstGeom>
        </p:spPr>
      </p:pic>
      <p:pic>
        <p:nvPicPr>
          <p:cNvPr id="11" name="Picture 10">
            <a:extLst>
              <a:ext uri="{FF2B5EF4-FFF2-40B4-BE49-F238E27FC236}">
                <a16:creationId xmlns:a16="http://schemas.microsoft.com/office/drawing/2014/main" id="{604F70CD-603B-47EB-B39D-9CE762D2B0B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73653" y="1754188"/>
            <a:ext cx="362459" cy="288000"/>
          </a:xfrm>
          <a:prstGeom prst="rect">
            <a:avLst/>
          </a:prstGeom>
        </p:spPr>
      </p:pic>
    </p:spTree>
    <p:extLst>
      <p:ext uri="{BB962C8B-B14F-4D97-AF65-F5344CB8AC3E}">
        <p14:creationId xmlns:p14="http://schemas.microsoft.com/office/powerpoint/2010/main" val="874669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BF8A48-74A1-5706-06FD-184FE5E625FF}"/>
              </a:ext>
            </a:extLst>
          </p:cNvPr>
          <p:cNvSpPr>
            <a:spLocks noGrp="1"/>
          </p:cNvSpPr>
          <p:nvPr>
            <p:ph type="body" sz="quarter" idx="12"/>
          </p:nvPr>
        </p:nvSpPr>
        <p:spPr/>
        <p:txBody>
          <a:bodyPr/>
          <a:lstStyle/>
          <a:p>
            <a:pPr algn="l" rtl="0" fontAlgn="base"/>
            <a:r>
              <a:rPr lang="en-AU" sz="1000" b="0" i="0" dirty="0">
                <a:solidFill>
                  <a:srgbClr val="000000"/>
                </a:solidFill>
                <a:effectLst/>
              </a:rPr>
              <a:t>Write a prayer inspired by </a:t>
            </a:r>
            <a:r>
              <a:rPr lang="en-AU" sz="1000" dirty="0" err="1">
                <a:solidFill>
                  <a:srgbClr val="000000"/>
                </a:solidFill>
              </a:rPr>
              <a:t>Ronita’s</a:t>
            </a:r>
            <a:r>
              <a:rPr lang="en-AU" sz="1000" dirty="0">
                <a:solidFill>
                  <a:srgbClr val="000000"/>
                </a:solidFill>
              </a:rPr>
              <a:t> </a:t>
            </a:r>
            <a:r>
              <a:rPr lang="en-AU" sz="1000" b="0" i="0" dirty="0">
                <a:solidFill>
                  <a:srgbClr val="000000"/>
                </a:solidFill>
                <a:effectLst/>
              </a:rPr>
              <a:t>story. </a:t>
            </a:r>
          </a:p>
          <a:p>
            <a:endParaRPr lang="en-AU" dirty="0"/>
          </a:p>
        </p:txBody>
      </p:sp>
      <p:sp>
        <p:nvSpPr>
          <p:cNvPr id="3" name="Text Placeholder 2">
            <a:extLst>
              <a:ext uri="{FF2B5EF4-FFF2-40B4-BE49-F238E27FC236}">
                <a16:creationId xmlns:a16="http://schemas.microsoft.com/office/drawing/2014/main" id="{EF54B879-FC00-A122-6137-5AA0F6E3BCD5}"/>
              </a:ext>
            </a:extLst>
          </p:cNvPr>
          <p:cNvSpPr>
            <a:spLocks noGrp="1"/>
          </p:cNvSpPr>
          <p:nvPr>
            <p:ph type="body" sz="quarter" idx="4294967295"/>
          </p:nvPr>
        </p:nvSpPr>
        <p:spPr>
          <a:xfrm>
            <a:off x="3533219" y="2259871"/>
            <a:ext cx="2839561" cy="3993255"/>
          </a:xfrm>
          <a:prstGeom prst="rect">
            <a:avLst/>
          </a:prstGeom>
        </p:spPr>
        <p:txBody>
          <a:bodyPr/>
          <a:lstStyle/>
          <a:p>
            <a:pPr marL="0" indent="0" fontAlgn="base">
              <a:buNone/>
            </a:pPr>
            <a:r>
              <a:rPr lang="en-US" sz="1000" dirty="0" err="1">
                <a:solidFill>
                  <a:srgbClr val="000000"/>
                </a:solidFill>
              </a:rPr>
              <a:t>Ronita</a:t>
            </a:r>
            <a:r>
              <a:rPr lang="en-US" sz="1000" dirty="0">
                <a:solidFill>
                  <a:srgbClr val="000000"/>
                </a:solidFill>
              </a:rPr>
              <a:t> often skipped lunch at school as she was unable to afford it. For many people around the world, fasting is a daily reality. </a:t>
            </a:r>
          </a:p>
          <a:p>
            <a:pPr marL="0" indent="0" fontAlgn="base">
              <a:buNone/>
            </a:pPr>
            <a:r>
              <a:rPr lang="en-US" sz="1000" dirty="0">
                <a:solidFill>
                  <a:srgbClr val="000000"/>
                </a:solidFill>
              </a:rPr>
              <a:t>In solidarity with people experiencing a lack of food, consider what food you could fast from during Lent. </a:t>
            </a:r>
          </a:p>
          <a:p>
            <a:pPr marL="0" indent="0" fontAlgn="base">
              <a:buNone/>
            </a:pPr>
            <a:r>
              <a:rPr lang="en-US" sz="1000" dirty="0">
                <a:solidFill>
                  <a:srgbClr val="000000"/>
                </a:solidFill>
              </a:rPr>
              <a:t>Could you fast from your </a:t>
            </a:r>
            <a:r>
              <a:rPr lang="en-US" sz="1000" dirty="0" err="1">
                <a:solidFill>
                  <a:srgbClr val="000000"/>
                </a:solidFill>
              </a:rPr>
              <a:t>favourite</a:t>
            </a:r>
            <a:r>
              <a:rPr lang="en-US" sz="1000" dirty="0">
                <a:solidFill>
                  <a:srgbClr val="000000"/>
                </a:solidFill>
              </a:rPr>
              <a:t> food for 5 days? For all of Lent? How would this make you feel?</a:t>
            </a:r>
            <a:endParaRPr lang="en-AU" dirty="0"/>
          </a:p>
        </p:txBody>
      </p:sp>
      <p:sp>
        <p:nvSpPr>
          <p:cNvPr id="4" name="Text Placeholder 3">
            <a:extLst>
              <a:ext uri="{FF2B5EF4-FFF2-40B4-BE49-F238E27FC236}">
                <a16:creationId xmlns:a16="http://schemas.microsoft.com/office/drawing/2014/main" id="{59BF89BC-39D4-0864-EB7C-C89D68D3151A}"/>
              </a:ext>
            </a:extLst>
          </p:cNvPr>
          <p:cNvSpPr>
            <a:spLocks noGrp="1"/>
          </p:cNvSpPr>
          <p:nvPr>
            <p:ph type="body" sz="quarter" idx="4294967295"/>
          </p:nvPr>
        </p:nvSpPr>
        <p:spPr>
          <a:xfrm>
            <a:off x="6745070" y="2259871"/>
            <a:ext cx="2839561" cy="3993255"/>
          </a:xfrm>
          <a:prstGeom prst="rect">
            <a:avLst/>
          </a:prstGeom>
        </p:spPr>
        <p:txBody>
          <a:bodyPr/>
          <a:lstStyle/>
          <a:p>
            <a:pPr marL="0" indent="0" algn="l" rtl="0" fontAlgn="base">
              <a:lnSpc>
                <a:spcPct val="100000"/>
              </a:lnSpc>
              <a:spcBef>
                <a:spcPts val="0"/>
              </a:spcBef>
              <a:spcAft>
                <a:spcPts val="300"/>
              </a:spcAft>
              <a:buNone/>
            </a:pPr>
            <a:r>
              <a:rPr lang="en-AU" sz="1000" b="0" i="0" dirty="0">
                <a:solidFill>
                  <a:srgbClr val="000000"/>
                </a:solidFill>
                <a:effectLst/>
              </a:rPr>
              <a:t>How might you raise awareness in response to what you read and thought about in </a:t>
            </a:r>
            <a:r>
              <a:rPr lang="en-AU" sz="1000" dirty="0" err="1">
                <a:solidFill>
                  <a:srgbClr val="000000"/>
                </a:solidFill>
              </a:rPr>
              <a:t>Ronita’s</a:t>
            </a:r>
            <a:r>
              <a:rPr lang="en-AU" sz="1000" b="0" i="0" dirty="0">
                <a:solidFill>
                  <a:srgbClr val="000000"/>
                </a:solidFill>
                <a:effectLst/>
              </a:rPr>
              <a:t> story? What are you compelled to do?  </a:t>
            </a:r>
          </a:p>
          <a:p>
            <a:pPr marL="0" indent="0" algn="l" rtl="0" fontAlgn="base">
              <a:lnSpc>
                <a:spcPct val="100000"/>
              </a:lnSpc>
              <a:spcBef>
                <a:spcPts val="0"/>
              </a:spcBef>
              <a:spcAft>
                <a:spcPts val="300"/>
              </a:spcAft>
              <a:buNone/>
            </a:pPr>
            <a:r>
              <a:rPr lang="en-AU" sz="1000" b="0" i="0" dirty="0">
                <a:solidFill>
                  <a:srgbClr val="000000"/>
                </a:solidFill>
                <a:effectLst/>
              </a:rPr>
              <a:t>It might be a personal, group or community action. Write your thoughts and plan below. </a:t>
            </a:r>
          </a:p>
          <a:p>
            <a:pPr marL="0" indent="0" algn="l" rtl="0" fontAlgn="base">
              <a:lnSpc>
                <a:spcPct val="100000"/>
              </a:lnSpc>
              <a:spcBef>
                <a:spcPts val="0"/>
              </a:spcBef>
              <a:spcAft>
                <a:spcPts val="300"/>
              </a:spcAft>
              <a:buNone/>
            </a:pPr>
            <a:r>
              <a:rPr lang="en-AU" sz="1000" b="1" i="0" dirty="0">
                <a:solidFill>
                  <a:schemeClr val="accent3"/>
                </a:solidFill>
                <a:effectLst/>
                <a:latin typeface="Roboto" pitchFamily="2" charset="0"/>
                <a:ea typeface="Roboto" pitchFamily="2" charset="0"/>
              </a:rPr>
              <a:t>For inspiration! </a:t>
            </a:r>
          </a:p>
          <a:p>
            <a:pPr marL="357188" indent="0" algn="l" rtl="0" fontAlgn="base">
              <a:lnSpc>
                <a:spcPct val="100000"/>
              </a:lnSpc>
              <a:spcBef>
                <a:spcPts val="0"/>
              </a:spcBef>
              <a:spcAft>
                <a:spcPts val="300"/>
              </a:spcAft>
              <a:buNone/>
            </a:pPr>
            <a:r>
              <a:rPr lang="en-AU" sz="1000" dirty="0">
                <a:latin typeface="Roboto Medium" pitchFamily="2" charset="0"/>
                <a:ea typeface="Roboto Medium" pitchFamily="2" charset="0"/>
              </a:rPr>
              <a:t>$25 </a:t>
            </a:r>
            <a:r>
              <a:rPr lang="en-AU" sz="1000" dirty="0">
                <a:latin typeface="Roboto" pitchFamily="2" charset="0"/>
                <a:ea typeface="Roboto" pitchFamily="2" charset="0"/>
              </a:rPr>
              <a:t>can support one community member with a vertical garden where the harvest can be eaten or sold in the Philippines. </a:t>
            </a:r>
          </a:p>
          <a:p>
            <a:pPr marL="357188" indent="0" algn="l" rtl="0" fontAlgn="base">
              <a:lnSpc>
                <a:spcPct val="100000"/>
              </a:lnSpc>
              <a:spcBef>
                <a:spcPts val="0"/>
              </a:spcBef>
              <a:spcAft>
                <a:spcPts val="300"/>
              </a:spcAft>
              <a:buNone/>
            </a:pPr>
            <a:r>
              <a:rPr lang="en-AU" sz="1000" dirty="0">
                <a:latin typeface="Roboto Medium" pitchFamily="2" charset="0"/>
                <a:ea typeface="Roboto Medium" pitchFamily="2" charset="0"/>
              </a:rPr>
              <a:t>$250 </a:t>
            </a:r>
            <a:r>
              <a:rPr lang="en-AU" sz="1000" dirty="0">
                <a:latin typeface="Roboto" pitchFamily="2" charset="0"/>
                <a:ea typeface="Roboto" pitchFamily="2" charset="0"/>
              </a:rPr>
              <a:t>can help repair homes and build toilets for households in need in the Philippines</a:t>
            </a:r>
            <a:endParaRPr lang="en-AU" sz="1000" i="0" dirty="0">
              <a:effectLst/>
              <a:latin typeface="Roboto" pitchFamily="2" charset="0"/>
              <a:ea typeface="Roboto" pitchFamily="2" charset="0"/>
            </a:endParaRPr>
          </a:p>
        </p:txBody>
      </p:sp>
      <p:sp>
        <p:nvSpPr>
          <p:cNvPr id="18" name="Text Placeholder 9">
            <a:extLst>
              <a:ext uri="{FF2B5EF4-FFF2-40B4-BE49-F238E27FC236}">
                <a16:creationId xmlns:a16="http://schemas.microsoft.com/office/drawing/2014/main" id="{46F9DC5D-2C90-4E40-AD14-996052DAC46A}"/>
              </a:ext>
            </a:extLst>
          </p:cNvPr>
          <p:cNvSpPr>
            <a:spLocks noGrp="1"/>
          </p:cNvSpPr>
          <p:nvPr>
            <p:ph type="body" sz="quarter" idx="16"/>
          </p:nvPr>
        </p:nvSpPr>
        <p:spPr/>
        <p:txBody>
          <a:bodyPr/>
          <a:lstStyle/>
          <a:p>
            <a:r>
              <a:rPr lang="en-AU" dirty="0">
                <a:latin typeface="Roboto Medium" pitchFamily="2" charset="0"/>
                <a:ea typeface="Roboto Medium" pitchFamily="2" charset="0"/>
              </a:rPr>
              <a:t>LENT LINK</a:t>
            </a:r>
          </a:p>
        </p:txBody>
      </p:sp>
      <p:sp>
        <p:nvSpPr>
          <p:cNvPr id="9" name="Text Placeholder 4">
            <a:extLst>
              <a:ext uri="{FF2B5EF4-FFF2-40B4-BE49-F238E27FC236}">
                <a16:creationId xmlns:a16="http://schemas.microsoft.com/office/drawing/2014/main" id="{64E84837-E3BC-43B7-A74B-C481220C0B2E}"/>
              </a:ext>
            </a:extLst>
          </p:cNvPr>
          <p:cNvSpPr txBox="1">
            <a:spLocks/>
          </p:cNvSpPr>
          <p:nvPr/>
        </p:nvSpPr>
        <p:spPr>
          <a:xfrm>
            <a:off x="164840" y="229053"/>
            <a:ext cx="9577676" cy="373166"/>
          </a:xfrm>
          <a:prstGeom prst="rect">
            <a:avLst/>
          </a:prstGeom>
        </p:spPr>
        <p:txBody>
          <a:bodyPr l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AU" sz="2400" b="1" dirty="0">
                <a:solidFill>
                  <a:schemeClr val="accent3"/>
                </a:solidFill>
                <a:latin typeface="+mj-lt"/>
              </a:rPr>
              <a:t>RONITA’S STORY</a:t>
            </a:r>
          </a:p>
        </p:txBody>
      </p:sp>
      <p:pic>
        <p:nvPicPr>
          <p:cNvPr id="6" name="Picture 5">
            <a:extLst>
              <a:ext uri="{FF2B5EF4-FFF2-40B4-BE49-F238E27FC236}">
                <a16:creationId xmlns:a16="http://schemas.microsoft.com/office/drawing/2014/main" id="{B744B19C-1B2E-4CC2-BBC0-66C807D0ECD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745070" y="3985038"/>
            <a:ext cx="360000" cy="360000"/>
          </a:xfrm>
          <a:prstGeom prst="rect">
            <a:avLst/>
          </a:prstGeom>
        </p:spPr>
      </p:pic>
      <p:pic>
        <p:nvPicPr>
          <p:cNvPr id="11" name="Graphic 10" descr="Watering pot">
            <a:extLst>
              <a:ext uri="{FF2B5EF4-FFF2-40B4-BE49-F238E27FC236}">
                <a16:creationId xmlns:a16="http://schemas.microsoft.com/office/drawing/2014/main" id="{36341247-C282-4767-A054-8657FA27DC9E}"/>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45070" y="3329609"/>
            <a:ext cx="360000" cy="360000"/>
          </a:xfrm>
          <a:prstGeom prst="rect">
            <a:avLst/>
          </a:prstGeom>
        </p:spPr>
      </p:pic>
    </p:spTree>
    <p:extLst>
      <p:ext uri="{BB962C8B-B14F-4D97-AF65-F5344CB8AC3E}">
        <p14:creationId xmlns:p14="http://schemas.microsoft.com/office/powerpoint/2010/main" val="4133449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B001117-8C08-4056-9CF3-2730F912EE93}"/>
              </a:ext>
            </a:extLst>
          </p:cNvPr>
          <p:cNvSpPr>
            <a:spLocks noGrp="1"/>
          </p:cNvSpPr>
          <p:nvPr>
            <p:ph type="body" sz="quarter" idx="15"/>
          </p:nvPr>
        </p:nvSpPr>
        <p:spPr/>
        <p:txBody>
          <a:bodyPr/>
          <a:lstStyle/>
          <a:p>
            <a:pPr marL="0" indent="0">
              <a:buNone/>
            </a:pPr>
            <a:r>
              <a:rPr lang="en-AU" err="1">
                <a:latin typeface="Roboto Medium" pitchFamily="2" charset="0"/>
                <a:ea typeface="Roboto Medium" pitchFamily="2" charset="0"/>
              </a:rPr>
              <a:t>Leaia</a:t>
            </a:r>
            <a:r>
              <a:rPr lang="en-AU">
                <a:latin typeface="Roboto Medium" pitchFamily="2" charset="0"/>
                <a:ea typeface="Roboto Medium" pitchFamily="2" charset="0"/>
              </a:rPr>
              <a:t> (right) stands with her family in front of their home which is now connected to a rainwater tank</a:t>
            </a:r>
            <a:r>
              <a:rPr lang="en-AU"/>
              <a:t>. Photo: Laura Womersley/Caritas Australia</a:t>
            </a:r>
          </a:p>
          <a:p>
            <a:pPr marL="0" indent="0">
              <a:buNone/>
            </a:pPr>
            <a:endParaRPr lang="en-AU"/>
          </a:p>
        </p:txBody>
      </p:sp>
      <p:sp>
        <p:nvSpPr>
          <p:cNvPr id="6" name="Text Placeholder 5">
            <a:extLst>
              <a:ext uri="{FF2B5EF4-FFF2-40B4-BE49-F238E27FC236}">
                <a16:creationId xmlns:a16="http://schemas.microsoft.com/office/drawing/2014/main" id="{C2050AE6-28F4-4C1A-9765-A87D1D756C5D}"/>
              </a:ext>
            </a:extLst>
          </p:cNvPr>
          <p:cNvSpPr>
            <a:spLocks noGrp="1"/>
          </p:cNvSpPr>
          <p:nvPr>
            <p:ph type="body" sz="quarter" idx="17"/>
          </p:nvPr>
        </p:nvSpPr>
        <p:spPr/>
        <p:txBody>
          <a:bodyPr lIns="91440" tIns="45720" rIns="91440" bIns="45720" anchor="t"/>
          <a:lstStyle/>
          <a:p>
            <a:pPr fontAlgn="base"/>
            <a:r>
              <a:rPr lang="en-AU" dirty="0"/>
              <a:t>Samoa may be a country surrounded by water, but access to clean drinking water is scarce in some areas, with many families facing extreme hardship as a result. </a:t>
            </a:r>
          </a:p>
          <a:p>
            <a:pPr fontAlgn="base"/>
            <a:r>
              <a:rPr lang="en-AU" dirty="0" err="1"/>
              <a:t>Leaia</a:t>
            </a:r>
            <a:r>
              <a:rPr lang="en-AU" dirty="0"/>
              <a:t> is a mother of five children aged 8 to 13. During the week, </a:t>
            </a:r>
            <a:r>
              <a:rPr lang="en-AU" dirty="0" err="1"/>
              <a:t>Leaia</a:t>
            </a:r>
            <a:r>
              <a:rPr lang="en-AU" dirty="0"/>
              <a:t> completes daily tasks with her sister </a:t>
            </a:r>
            <a:r>
              <a:rPr lang="en-AU" dirty="0" err="1"/>
              <a:t>Ene</a:t>
            </a:r>
            <a:r>
              <a:rPr lang="en-AU" dirty="0"/>
              <a:t>, while their husbands work on a cattle farm on the other side of the island. Their husbands come home each weekend to spend time with the family. </a:t>
            </a:r>
          </a:p>
          <a:p>
            <a:pPr fontAlgn="base"/>
            <a:r>
              <a:rPr lang="en-AU" dirty="0"/>
              <a:t>In an incredible act of resourcefulness, </a:t>
            </a:r>
            <a:r>
              <a:rPr lang="en-AU" dirty="0" err="1"/>
              <a:t>Leaia’s</a:t>
            </a:r>
            <a:r>
              <a:rPr lang="en-AU" dirty="0"/>
              <a:t> family built their home entirely out of recycled scraps collected from a nearby recycling plant, to avoid wasting precious household income.</a:t>
            </a:r>
          </a:p>
          <a:p>
            <a:pPr fontAlgn="base"/>
            <a:r>
              <a:rPr lang="en-AU" dirty="0" err="1"/>
              <a:t>Leaia’s</a:t>
            </a:r>
            <a:r>
              <a:rPr lang="en-AU" dirty="0"/>
              <a:t> family only has enough income to pay for her children’s food and necessities. </a:t>
            </a:r>
            <a:r>
              <a:rPr lang="en-AU" dirty="0" err="1"/>
              <a:t>Leaia</a:t>
            </a:r>
            <a:r>
              <a:rPr lang="en-AU" dirty="0"/>
              <a:t> goes to the local shops to buy ingredients and, where she can, harvests fruits from her own garden. The family relies on solar power for lighting and a gas and a wood burner for cooking. Their home is not connected to a piped water system, so they used to rely solely on rainwater collected in old fridges. </a:t>
            </a:r>
          </a:p>
          <a:p>
            <a:pPr fontAlgn="base"/>
            <a:r>
              <a:rPr lang="en-AU" dirty="0"/>
              <a:t>When their water ran out, </a:t>
            </a:r>
            <a:r>
              <a:rPr lang="en-AU" dirty="0" err="1"/>
              <a:t>Leaia</a:t>
            </a:r>
            <a:r>
              <a:rPr lang="en-AU" dirty="0"/>
              <a:t> had to walk with her young children to collect water in buckets and containers from a neighbour down the street. Before being able to rely on her neighbour, she would walk a 40-minute round trip each day with her young children to fetch water in hot, humid conditions. The children would have to take several breaks, as the buckets were very heavy for them to lift.</a:t>
            </a:r>
          </a:p>
          <a:p>
            <a:endParaRPr lang="en-AU" dirty="0">
              <a:latin typeface="Roboto Medium"/>
              <a:ea typeface="Roboto Medium"/>
              <a:cs typeface="Roboto Medium"/>
            </a:endParaRPr>
          </a:p>
        </p:txBody>
      </p:sp>
      <p:sp>
        <p:nvSpPr>
          <p:cNvPr id="7" name="Text Placeholder 6">
            <a:extLst>
              <a:ext uri="{FF2B5EF4-FFF2-40B4-BE49-F238E27FC236}">
                <a16:creationId xmlns:a16="http://schemas.microsoft.com/office/drawing/2014/main" id="{FC015D11-DA20-47ED-A6D2-B786BE86F0DA}"/>
              </a:ext>
            </a:extLst>
          </p:cNvPr>
          <p:cNvSpPr>
            <a:spLocks noGrp="1"/>
          </p:cNvSpPr>
          <p:nvPr>
            <p:ph type="body" sz="quarter" idx="18"/>
          </p:nvPr>
        </p:nvSpPr>
        <p:spPr/>
        <p:txBody>
          <a:bodyPr/>
          <a:lstStyle/>
          <a:p>
            <a:r>
              <a:rPr lang="en-AU">
                <a:hlinkClick r:id="rId2"/>
              </a:rPr>
              <a:t>Watch </a:t>
            </a:r>
            <a:r>
              <a:rPr lang="en-AU" err="1">
                <a:hlinkClick r:id="rId2"/>
              </a:rPr>
              <a:t>Leaia’s</a:t>
            </a:r>
            <a:r>
              <a:rPr lang="en-AU">
                <a:hlinkClick r:id="rId2"/>
              </a:rPr>
              <a:t> Story</a:t>
            </a:r>
            <a:endParaRPr lang="en-AU"/>
          </a:p>
        </p:txBody>
      </p:sp>
      <p:sp>
        <p:nvSpPr>
          <p:cNvPr id="5" name="Text Placeholder 4">
            <a:extLst>
              <a:ext uri="{FF2B5EF4-FFF2-40B4-BE49-F238E27FC236}">
                <a16:creationId xmlns:a16="http://schemas.microsoft.com/office/drawing/2014/main" id="{0B220062-60B6-41E3-8E48-6C83CF4B8484}"/>
              </a:ext>
            </a:extLst>
          </p:cNvPr>
          <p:cNvSpPr>
            <a:spLocks noGrp="1"/>
          </p:cNvSpPr>
          <p:nvPr>
            <p:ph type="body" sz="quarter" idx="10"/>
          </p:nvPr>
        </p:nvSpPr>
        <p:spPr>
          <a:xfrm>
            <a:off x="164840" y="229053"/>
            <a:ext cx="7772401" cy="373166"/>
          </a:xfrm>
        </p:spPr>
        <p:txBody>
          <a:bodyPr/>
          <a:lstStyle/>
          <a:p>
            <a:r>
              <a:rPr lang="en-AU"/>
              <a:t>LEAIA’S STORY (SAMOA)</a:t>
            </a:r>
          </a:p>
        </p:txBody>
      </p:sp>
      <p:pic>
        <p:nvPicPr>
          <p:cNvPr id="17" name="Picture Placeholder 16" descr="A women stands in the foreground with her family in the background.">
            <a:extLst>
              <a:ext uri="{FF2B5EF4-FFF2-40B4-BE49-F238E27FC236}">
                <a16:creationId xmlns:a16="http://schemas.microsoft.com/office/drawing/2014/main" id="{17063665-2895-440B-8D4B-1903598AE553}"/>
              </a:ext>
            </a:extLst>
          </p:cNvPr>
          <p:cNvPicPr>
            <a:picLocks noGrp="1" noChangeAspect="1"/>
          </p:cNvPicPr>
          <p:nvPr>
            <p:ph type="pic" sz="quarter" idx="16"/>
          </p:nvPr>
        </p:nvPicPr>
        <p:blipFill rotWithShape="1">
          <a:blip r:embed="rId3" cstate="print">
            <a:extLst>
              <a:ext uri="{28A0092B-C50C-407E-A947-70E740481C1C}">
                <a14:useLocalDpi xmlns:a14="http://schemas.microsoft.com/office/drawing/2010/main"/>
              </a:ext>
            </a:extLst>
          </a:blip>
          <a:srcRect/>
          <a:stretch/>
        </p:blipFill>
        <p:spPr>
          <a:xfrm>
            <a:off x="264425" y="1060325"/>
            <a:ext cx="4787894" cy="5568621"/>
          </a:xfrm>
        </p:spPr>
      </p:pic>
      <p:sp>
        <p:nvSpPr>
          <p:cNvPr id="19" name="Rectangle: Rounded Corners 18">
            <a:hlinkClick r:id="rId2"/>
            <a:extLst>
              <a:ext uri="{FF2B5EF4-FFF2-40B4-BE49-F238E27FC236}">
                <a16:creationId xmlns:a16="http://schemas.microsoft.com/office/drawing/2014/main" id="{3C57E1F0-EAC7-4823-8E5E-855F8AE12C4B}"/>
              </a:ext>
            </a:extLst>
          </p:cNvPr>
          <p:cNvSpPr/>
          <p:nvPr/>
        </p:nvSpPr>
        <p:spPr>
          <a:xfrm>
            <a:off x="5312306" y="1060326"/>
            <a:ext cx="389750" cy="317157"/>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Roboto" pitchFamily="2" charset="0"/>
            </a:endParaRPr>
          </a:p>
        </p:txBody>
      </p:sp>
      <p:sp>
        <p:nvSpPr>
          <p:cNvPr id="20" name="Isosceles Triangle 19">
            <a:hlinkClick r:id="rId2"/>
            <a:extLst>
              <a:ext uri="{FF2B5EF4-FFF2-40B4-BE49-F238E27FC236}">
                <a16:creationId xmlns:a16="http://schemas.microsoft.com/office/drawing/2014/main" id="{850724DC-E619-42FC-8305-33AF25672F0C}"/>
              </a:ext>
            </a:extLst>
          </p:cNvPr>
          <p:cNvSpPr/>
          <p:nvPr/>
        </p:nvSpPr>
        <p:spPr>
          <a:xfrm rot="5400000">
            <a:off x="5426012" y="1131499"/>
            <a:ext cx="181154" cy="161658"/>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Roboto" pitchFamily="2" charset="0"/>
            </a:endParaRPr>
          </a:p>
        </p:txBody>
      </p:sp>
    </p:spTree>
    <p:extLst>
      <p:ext uri="{BB962C8B-B14F-4D97-AF65-F5344CB8AC3E}">
        <p14:creationId xmlns:p14="http://schemas.microsoft.com/office/powerpoint/2010/main" val="3165838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CF39CF4-2929-40C6-828C-364B135D99CC}"/>
              </a:ext>
            </a:extLst>
          </p:cNvPr>
          <p:cNvSpPr>
            <a:spLocks noGrp="1"/>
          </p:cNvSpPr>
          <p:nvPr>
            <p:ph type="body" sz="quarter" idx="20"/>
          </p:nvPr>
        </p:nvSpPr>
        <p:spPr/>
        <p:txBody>
          <a:bodyPr/>
          <a:lstStyle/>
          <a:p>
            <a:r>
              <a:rPr lang="en-AU" err="1"/>
              <a:t>Leaia</a:t>
            </a:r>
            <a:r>
              <a:rPr lang="en-AU"/>
              <a:t> explained, </a:t>
            </a:r>
            <a:r>
              <a:rPr lang="en-AU">
                <a:latin typeface="Roboto Medium" pitchFamily="2" charset="0"/>
                <a:ea typeface="Roboto Medium" pitchFamily="2" charset="0"/>
              </a:rPr>
              <a:t>“When it was very hot, there was not much water. It became difficult for me to collect, and this would mean we had very little water, plus it was far. Without water, we can’t do any of our daily activities. We rely heavily on water to live.” </a:t>
            </a:r>
          </a:p>
          <a:p>
            <a:r>
              <a:rPr lang="en-AU"/>
              <a:t>In recent years, the uncertainty in rainfall has become an increasing worry for </a:t>
            </a:r>
            <a:r>
              <a:rPr lang="en-AU" err="1"/>
              <a:t>Leaia</a:t>
            </a:r>
            <a:r>
              <a:rPr lang="en-AU"/>
              <a:t>; as a result of climate change, they face longer dry seasons and briefer rainy seasons. She said, </a:t>
            </a:r>
            <a:r>
              <a:rPr lang="en-AU">
                <a:latin typeface="Roboto Medium" pitchFamily="2" charset="0"/>
                <a:ea typeface="Roboto Medium" pitchFamily="2" charset="0"/>
              </a:rPr>
              <a:t>“It makes me feel worried for my family and I, especially my kids, because of the lack of water supply we have access to. We really need the water all the time. It seems like the days are hotter and the weather has become drier than in previous years. Sometimes, we don’t know where to get the water from because where I am, it’s like the taps are becoming dead and dry due to the weather.”</a:t>
            </a:r>
          </a:p>
          <a:p>
            <a:pPr fontAlgn="base"/>
            <a:r>
              <a:rPr lang="en-AU"/>
              <a:t>With the support of Caritas Australia’s local partner Caritas Samoa, a 3,000 litre water tank was installed at </a:t>
            </a:r>
            <a:r>
              <a:rPr lang="en-AU" err="1"/>
              <a:t>Leaia’s</a:t>
            </a:r>
            <a:r>
              <a:rPr lang="en-AU"/>
              <a:t> home to harvest rainwater. This means that her family can now have access to clean water to drink and bathe in. The time that was previously used to collect drinking water can now be used for other essential tasks and, most importantly, her children don’t have to miss out on school.</a:t>
            </a:r>
          </a:p>
          <a:p>
            <a:pPr fontAlgn="base"/>
            <a:r>
              <a:rPr lang="en-AU"/>
              <a:t>Prior to having the water tank, </a:t>
            </a:r>
            <a:r>
              <a:rPr lang="en-AU" err="1"/>
              <a:t>Leaia’s</a:t>
            </a:r>
            <a:r>
              <a:rPr lang="en-AU"/>
              <a:t> children would sometimes miss school during the dry season. The school water supply was also unclean. </a:t>
            </a:r>
          </a:p>
          <a:p>
            <a:pPr fontAlgn="base"/>
            <a:r>
              <a:rPr lang="en-AU">
                <a:latin typeface="Roboto Medium" pitchFamily="2" charset="0"/>
                <a:ea typeface="Roboto Medium" pitchFamily="2" charset="0"/>
              </a:rPr>
              <a:t>“If there isn’t enough water, the kids can’t go to school because the water supply at school isn’t clean,” </a:t>
            </a:r>
            <a:r>
              <a:rPr lang="en-AU" err="1"/>
              <a:t>Leaia</a:t>
            </a:r>
            <a:r>
              <a:rPr lang="en-AU"/>
              <a:t> said.</a:t>
            </a:r>
          </a:p>
          <a:p>
            <a:pPr fontAlgn="base"/>
            <a:r>
              <a:rPr lang="en-AU"/>
              <a:t>In rural areas of Samoa, poverty rates are strongly linked to lower levels of education. Caritas Samoa is installing water tanks in crucial areas of communities, such as schools and family homes, to prevent children from missing out on their right to an education.</a:t>
            </a:r>
          </a:p>
          <a:p>
            <a:pPr fontAlgn="base"/>
            <a:r>
              <a:rPr lang="en-AU"/>
              <a:t>During the next phase of the program, Caritas Samoa will work to provide homes like </a:t>
            </a:r>
            <a:r>
              <a:rPr lang="en-AU" err="1"/>
              <a:t>Leaia’s</a:t>
            </a:r>
            <a:r>
              <a:rPr lang="en-AU"/>
              <a:t> with hygienic toilets connected to septic tanks, which will improve the health of rural communities. This will only be possible with the generosity of Australians supporting Caritas Australia’s partnership with Caritas Samoa. </a:t>
            </a:r>
          </a:p>
          <a:p>
            <a:pPr fontAlgn="base"/>
            <a:r>
              <a:rPr lang="en-AU" err="1"/>
              <a:t>Leaia</a:t>
            </a:r>
            <a:r>
              <a:rPr lang="en-US"/>
              <a:t> remarked, </a:t>
            </a:r>
            <a:r>
              <a:rPr lang="en-US">
                <a:latin typeface="Roboto Medium" pitchFamily="2" charset="0"/>
                <a:ea typeface="Roboto Medium" pitchFamily="2" charset="0"/>
              </a:rPr>
              <a:t>“I hope this program helps other families in need, like mine. Thank you, Caritas, for the water tank and the opportunity. It has helped us so much and made our daily life easier. Thank you for helping my family, we are grateful.”</a:t>
            </a:r>
            <a:endParaRPr lang="en-AU">
              <a:latin typeface="Roboto Medium" pitchFamily="2" charset="0"/>
              <a:ea typeface="Roboto Medium" pitchFamily="2" charset="0"/>
            </a:endParaRPr>
          </a:p>
          <a:p>
            <a:pPr fontAlgn="base"/>
            <a:endParaRPr lang="en-US">
              <a:latin typeface="Roboto Medium" pitchFamily="2" charset="0"/>
              <a:ea typeface="Roboto Medium" pitchFamily="2" charset="0"/>
            </a:endParaRPr>
          </a:p>
          <a:p>
            <a:r>
              <a:rPr lang="en-US"/>
              <a:t> </a:t>
            </a:r>
            <a:endParaRPr lang="en-AU"/>
          </a:p>
          <a:p>
            <a:endParaRPr lang="en-US"/>
          </a:p>
          <a:p>
            <a:endParaRPr lang="en-AU"/>
          </a:p>
          <a:p>
            <a:endParaRPr lang="en-AU"/>
          </a:p>
        </p:txBody>
      </p:sp>
      <p:sp>
        <p:nvSpPr>
          <p:cNvPr id="2" name="Text Placeholder 1">
            <a:extLst>
              <a:ext uri="{FF2B5EF4-FFF2-40B4-BE49-F238E27FC236}">
                <a16:creationId xmlns:a16="http://schemas.microsoft.com/office/drawing/2014/main" id="{5450A0C8-5FF8-41CF-85E7-C155BF17A3AC}"/>
              </a:ext>
            </a:extLst>
          </p:cNvPr>
          <p:cNvSpPr>
            <a:spLocks noGrp="1"/>
          </p:cNvSpPr>
          <p:nvPr>
            <p:ph type="body" sz="quarter" idx="10"/>
          </p:nvPr>
        </p:nvSpPr>
        <p:spPr>
          <a:prstGeom prst="rect">
            <a:avLst/>
          </a:prstGeom>
        </p:spPr>
        <p:txBody>
          <a:bodyPr/>
          <a:lstStyle/>
          <a:p>
            <a:r>
              <a:rPr lang="en-AU"/>
              <a:t>LEAIA’S STORY (SAMOA)</a:t>
            </a:r>
          </a:p>
        </p:txBody>
      </p:sp>
      <p:pic>
        <p:nvPicPr>
          <p:cNvPr id="14" name="Picture Placeholder 13" descr="A women walks along the road with four children, each person carrying large plastic containers. ">
            <a:extLst>
              <a:ext uri="{FF2B5EF4-FFF2-40B4-BE49-F238E27FC236}">
                <a16:creationId xmlns:a16="http://schemas.microsoft.com/office/drawing/2014/main" id="{23BB2B12-28B8-4312-BB48-0028EC06F08C}"/>
              </a:ext>
            </a:extLst>
          </p:cNvPr>
          <p:cNvPicPr>
            <a:picLocks noGrp="1" noChangeAspect="1"/>
          </p:cNvPicPr>
          <p:nvPr>
            <p:ph type="pic" sz="quarter" idx="17"/>
          </p:nvPr>
        </p:nvPicPr>
        <p:blipFill rotWithShape="1">
          <a:blip r:embed="rId2" cstate="print">
            <a:extLst>
              <a:ext uri="{28A0092B-C50C-407E-A947-70E740481C1C}">
                <a14:useLocalDpi xmlns:a14="http://schemas.microsoft.com/office/drawing/2010/main"/>
              </a:ext>
            </a:extLst>
          </a:blip>
          <a:srcRect/>
          <a:stretch/>
        </p:blipFill>
        <p:spPr>
          <a:xfrm>
            <a:off x="7271656" y="1036180"/>
            <a:ext cx="2388378" cy="1555755"/>
          </a:xfrm>
        </p:spPr>
      </p:pic>
      <p:pic>
        <p:nvPicPr>
          <p:cNvPr id="18" name="Picture Placeholder 17" descr="A women stands in front of a water tank, smiling.">
            <a:extLst>
              <a:ext uri="{FF2B5EF4-FFF2-40B4-BE49-F238E27FC236}">
                <a16:creationId xmlns:a16="http://schemas.microsoft.com/office/drawing/2014/main" id="{7A5647D5-7231-4268-8577-B81CAFACE7CD}"/>
              </a:ext>
            </a:extLst>
          </p:cNvPr>
          <p:cNvPicPr>
            <a:picLocks noGrp="1" noChangeAspect="1"/>
          </p:cNvPicPr>
          <p:nvPr>
            <p:ph type="pic" sz="quarter" idx="18"/>
          </p:nvPr>
        </p:nvPicPr>
        <p:blipFill>
          <a:blip r:embed="rId3" cstate="print">
            <a:extLst>
              <a:ext uri="{28A0092B-C50C-407E-A947-70E740481C1C}">
                <a14:useLocalDpi xmlns:a14="http://schemas.microsoft.com/office/drawing/2010/main"/>
              </a:ext>
            </a:extLst>
          </a:blip>
          <a:srcRect/>
          <a:stretch>
            <a:fillRect/>
          </a:stretch>
        </p:blipFill>
        <p:spPr/>
      </p:pic>
      <p:pic>
        <p:nvPicPr>
          <p:cNvPr id="16" name="Picture Placeholder 15" descr="Five children in school uniform walk down a dirt road holding hands.">
            <a:extLst>
              <a:ext uri="{FF2B5EF4-FFF2-40B4-BE49-F238E27FC236}">
                <a16:creationId xmlns:a16="http://schemas.microsoft.com/office/drawing/2014/main" id="{3CBDED9B-7F24-4F58-A77E-1E866D51303B}"/>
              </a:ext>
            </a:extLst>
          </p:cNvPr>
          <p:cNvPicPr>
            <a:picLocks noGrp="1" noChangeAspect="1"/>
          </p:cNvPicPr>
          <p:nvPr>
            <p:ph type="pic" sz="quarter" idx="19"/>
          </p:nvPr>
        </p:nvPicPr>
        <p:blipFill>
          <a:blip r:embed="rId4"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00503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FFFB91-FA03-A190-CBEB-9485D8D0FA9F}"/>
              </a:ext>
            </a:extLst>
          </p:cNvPr>
          <p:cNvSpPr>
            <a:spLocks noGrp="1"/>
          </p:cNvSpPr>
          <p:nvPr>
            <p:ph type="body" sz="quarter" idx="12"/>
          </p:nvPr>
        </p:nvSpPr>
        <p:spPr/>
        <p:txBody>
          <a:bodyPr/>
          <a:lstStyle/>
          <a:p>
            <a:pPr>
              <a:spcAft>
                <a:spcPts val="300"/>
              </a:spcAft>
            </a:pPr>
            <a:r>
              <a:rPr lang="en-US" dirty="0">
                <a:latin typeface="Roboto Medium" pitchFamily="2" charset="0"/>
                <a:ea typeface="Roboto Medium" pitchFamily="2" charset="0"/>
                <a:cs typeface="Roboto Light"/>
              </a:rPr>
              <a:t>Human Dignity</a:t>
            </a:r>
            <a:endParaRPr lang="en-US" b="1" dirty="0">
              <a:latin typeface="Roboto Medium" pitchFamily="2" charset="0"/>
              <a:ea typeface="Roboto Medium" pitchFamily="2" charset="0"/>
              <a:cs typeface="Roboto Light"/>
            </a:endParaRPr>
          </a:p>
          <a:p>
            <a:pPr>
              <a:lnSpc>
                <a:spcPct val="100000"/>
              </a:lnSpc>
              <a:spcBef>
                <a:spcPts val="0"/>
              </a:spcBef>
              <a:spcAft>
                <a:spcPts val="300"/>
              </a:spcAft>
            </a:pPr>
            <a:r>
              <a:rPr lang="en-US" i="1" dirty="0">
                <a:cs typeface="Roboto Light"/>
              </a:rPr>
              <a:t>noun</a:t>
            </a:r>
            <a:r>
              <a:rPr lang="en-US" dirty="0">
                <a:cs typeface="Roboto Light"/>
              </a:rPr>
              <a:t> </a:t>
            </a:r>
          </a:p>
          <a:p>
            <a:pPr marL="171450" indent="-171450">
              <a:lnSpc>
                <a:spcPct val="100000"/>
              </a:lnSpc>
              <a:spcBef>
                <a:spcPts val="0"/>
              </a:spcBef>
              <a:spcAft>
                <a:spcPts val="300"/>
              </a:spcAft>
              <a:buFont typeface="Arial" panose="020B0604020202020204" pitchFamily="34" charset="0"/>
              <a:buChar char="•"/>
            </a:pPr>
            <a:r>
              <a:rPr lang="en-US" dirty="0">
                <a:cs typeface="Roboto Light"/>
              </a:rPr>
              <a:t>a belief that every person is made in the image of God and is intrinsically valuable and worthy of respect, simply because they are human </a:t>
            </a:r>
          </a:p>
          <a:p>
            <a:pPr marL="171450" indent="-171450">
              <a:lnSpc>
                <a:spcPct val="100000"/>
              </a:lnSpc>
              <a:spcBef>
                <a:spcPts val="0"/>
              </a:spcBef>
              <a:spcAft>
                <a:spcPts val="300"/>
              </a:spcAft>
              <a:buFont typeface="Arial" panose="020B0604020202020204" pitchFamily="34" charset="0"/>
              <a:buChar char="•"/>
            </a:pPr>
            <a:r>
              <a:rPr lang="en-US" dirty="0">
                <a:cs typeface="Roboto Light"/>
              </a:rPr>
              <a:t>a quality of being human, independent of ethnicity, creed, gender, sexuality, age or ability </a:t>
            </a:r>
          </a:p>
          <a:p>
            <a:pPr marL="171450" indent="-171450">
              <a:lnSpc>
                <a:spcPct val="100000"/>
              </a:lnSpc>
              <a:spcBef>
                <a:spcPts val="0"/>
              </a:spcBef>
              <a:spcAft>
                <a:spcPts val="300"/>
              </a:spcAft>
              <a:buFont typeface="Arial" panose="020B0604020202020204" pitchFamily="34" charset="0"/>
              <a:buChar char="•"/>
            </a:pPr>
            <a:r>
              <a:rPr lang="en-US" dirty="0">
                <a:cs typeface="Roboto Light"/>
              </a:rPr>
              <a:t>a reality challenged by poverty, hunger, lack of water and injustice</a:t>
            </a:r>
          </a:p>
          <a:p>
            <a:pPr>
              <a:lnSpc>
                <a:spcPct val="100000"/>
              </a:lnSpc>
              <a:spcBef>
                <a:spcPts val="0"/>
              </a:spcBef>
              <a:spcAft>
                <a:spcPts val="300"/>
              </a:spcAft>
            </a:pPr>
            <a:r>
              <a:rPr lang="en-AU" b="1" dirty="0">
                <a:cs typeface="Roboto Light"/>
              </a:rPr>
              <a:t>A.  </a:t>
            </a:r>
            <a:r>
              <a:rPr lang="en-AU" dirty="0">
                <a:cs typeface="Roboto Light"/>
              </a:rPr>
              <a:t>How is human dignity demonstrated in </a:t>
            </a:r>
            <a:r>
              <a:rPr lang="en-AU" dirty="0" err="1">
                <a:cs typeface="Roboto Light"/>
              </a:rPr>
              <a:t>Leaia’s</a:t>
            </a:r>
            <a:r>
              <a:rPr lang="en-AU" dirty="0">
                <a:cs typeface="Roboto Light"/>
              </a:rPr>
              <a:t> story? </a:t>
            </a:r>
          </a:p>
          <a:p>
            <a:pPr>
              <a:lnSpc>
                <a:spcPct val="100000"/>
              </a:lnSpc>
              <a:spcBef>
                <a:spcPts val="0"/>
              </a:spcBef>
              <a:spcAft>
                <a:spcPts val="300"/>
              </a:spcAft>
            </a:pPr>
            <a:r>
              <a:rPr lang="en-AU" b="1" dirty="0">
                <a:cs typeface="Roboto Light"/>
              </a:rPr>
              <a:t>B.  </a:t>
            </a:r>
            <a:r>
              <a:rPr lang="en-AU" dirty="0">
                <a:cs typeface="Roboto Light"/>
              </a:rPr>
              <a:t>How is supporting Project Compassion one way you can uphold the dignity of others?  </a:t>
            </a:r>
          </a:p>
          <a:p>
            <a:pPr>
              <a:lnSpc>
                <a:spcPct val="100000"/>
              </a:lnSpc>
              <a:spcBef>
                <a:spcPts val="0"/>
              </a:spcBef>
              <a:spcAft>
                <a:spcPts val="0"/>
              </a:spcAft>
            </a:pPr>
            <a:endParaRPr lang="en-AU" dirty="0"/>
          </a:p>
        </p:txBody>
      </p:sp>
      <p:sp>
        <p:nvSpPr>
          <p:cNvPr id="4" name="Text Placeholder 3">
            <a:extLst>
              <a:ext uri="{FF2B5EF4-FFF2-40B4-BE49-F238E27FC236}">
                <a16:creationId xmlns:a16="http://schemas.microsoft.com/office/drawing/2014/main" id="{2B656102-627E-D81B-4513-262F6AA8D66A}"/>
              </a:ext>
            </a:extLst>
          </p:cNvPr>
          <p:cNvSpPr>
            <a:spLocks noGrp="1"/>
          </p:cNvSpPr>
          <p:nvPr>
            <p:ph type="body" sz="quarter" idx="13"/>
          </p:nvPr>
        </p:nvSpPr>
        <p:spPr>
          <a:prstGeom prst="rect">
            <a:avLst/>
          </a:prstGeom>
        </p:spPr>
        <p:txBody>
          <a:bodyPr/>
          <a:lstStyle/>
          <a:p>
            <a:r>
              <a:rPr lang="en-US" dirty="0">
                <a:latin typeface="Roboto Medium" pitchFamily="2" charset="0"/>
                <a:ea typeface="Roboto Medium" pitchFamily="2" charset="0"/>
              </a:rPr>
              <a:t>How </a:t>
            </a:r>
            <a:r>
              <a:rPr lang="en-US" dirty="0" err="1">
                <a:latin typeface="Roboto Medium" pitchFamily="2" charset="0"/>
                <a:ea typeface="Roboto Medium" pitchFamily="2" charset="0"/>
              </a:rPr>
              <a:t>marvellously</a:t>
            </a:r>
            <a:r>
              <a:rPr lang="en-US" dirty="0">
                <a:latin typeface="Roboto Medium" pitchFamily="2" charset="0"/>
                <a:ea typeface="Roboto Medium" pitchFamily="2" charset="0"/>
              </a:rPr>
              <a:t> human! </a:t>
            </a:r>
          </a:p>
          <a:p>
            <a:r>
              <a:rPr lang="en-GB" i="1" dirty="0">
                <a:cs typeface="Arial" panose="020B0604020202020204" pitchFamily="34" charset="0"/>
              </a:rPr>
              <a:t>Fratelli </a:t>
            </a:r>
            <a:r>
              <a:rPr lang="en-GB" i="1" dirty="0" err="1">
                <a:cs typeface="Arial" panose="020B0604020202020204" pitchFamily="34" charset="0"/>
              </a:rPr>
              <a:t>Tutti</a:t>
            </a:r>
            <a:r>
              <a:rPr lang="en-GB" dirty="0">
                <a:cs typeface="Arial" panose="020B0604020202020204" pitchFamily="34" charset="0"/>
              </a:rPr>
              <a:t> is an encyclical, or open letter, written by Pope Francis asking us to reach out to our sisters and brothers in need. We are challenged to turn outwards and think of ourselves as one global family, becoming neighbours to all. </a:t>
            </a:r>
            <a:r>
              <a:rPr lang="en-GB" i="1" dirty="0">
                <a:cs typeface="Arial" panose="020B0604020202020204" pitchFamily="34" charset="0"/>
              </a:rPr>
              <a:t>Fratelli </a:t>
            </a:r>
            <a:r>
              <a:rPr lang="en-GB" i="1" dirty="0" err="1">
                <a:cs typeface="Arial" panose="020B0604020202020204" pitchFamily="34" charset="0"/>
              </a:rPr>
              <a:t>Tutti</a:t>
            </a:r>
            <a:r>
              <a:rPr lang="en-GB" dirty="0">
                <a:cs typeface="Arial" panose="020B0604020202020204" pitchFamily="34" charset="0"/>
              </a:rPr>
              <a:t> calls us to put human dignity at the centre. </a:t>
            </a:r>
          </a:p>
          <a:p>
            <a:r>
              <a:rPr lang="en-GB" dirty="0">
                <a:cs typeface="Arial" panose="020B0604020202020204" pitchFamily="34" charset="0"/>
              </a:rPr>
              <a:t>1. Read paragraph 117 of </a:t>
            </a:r>
            <a:r>
              <a:rPr lang="en-GB" i="1" dirty="0">
                <a:cs typeface="Arial" panose="020B0604020202020204" pitchFamily="34" charset="0"/>
              </a:rPr>
              <a:t>Fratelli </a:t>
            </a:r>
            <a:r>
              <a:rPr lang="en-GB" i="1" dirty="0" err="1">
                <a:cs typeface="Arial" panose="020B0604020202020204" pitchFamily="34" charset="0"/>
              </a:rPr>
              <a:t>Tutti</a:t>
            </a:r>
            <a:r>
              <a:rPr lang="en-GB" i="1" dirty="0">
                <a:cs typeface="Arial" panose="020B0604020202020204" pitchFamily="34" charset="0"/>
              </a:rPr>
              <a:t>.</a:t>
            </a:r>
          </a:p>
          <a:p>
            <a:r>
              <a:rPr lang="en-GB" dirty="0">
                <a:cs typeface="Arial" panose="020B0604020202020204" pitchFamily="34" charset="0"/>
              </a:rPr>
              <a:t>2. What words or phrases stood out to you? Why?</a:t>
            </a:r>
          </a:p>
          <a:p>
            <a:r>
              <a:rPr lang="en-US" dirty="0"/>
              <a:t>3. How can you be ‘marvelously human’ and conserve water for the sake of others at school and at home?</a:t>
            </a:r>
          </a:p>
          <a:p>
            <a:endParaRPr lang="en-GB" dirty="0">
              <a:cs typeface="Arial" panose="020B0604020202020204" pitchFamily="34" charset="0"/>
            </a:endParaRPr>
          </a:p>
          <a:p>
            <a:endParaRPr lang="en-GB" dirty="0">
              <a:cs typeface="Arial" panose="020B0604020202020204" pitchFamily="34" charset="0"/>
            </a:endParaRPr>
          </a:p>
          <a:p>
            <a:endParaRPr lang="en-GB" dirty="0">
              <a:cs typeface="Arial" panose="020B0604020202020204" pitchFamily="34" charset="0"/>
            </a:endParaRPr>
          </a:p>
          <a:p>
            <a:endParaRPr lang="en-GB" dirty="0">
              <a:cs typeface="Arial" panose="020B0604020202020204" pitchFamily="34" charset="0"/>
            </a:endParaRPr>
          </a:p>
          <a:p>
            <a:endParaRPr lang="en-GB" dirty="0">
              <a:cs typeface="Arial" panose="020B0604020202020204" pitchFamily="34" charset="0"/>
            </a:endParaRPr>
          </a:p>
          <a:p>
            <a:endParaRPr lang="en-GB" dirty="0">
              <a:cs typeface="Arial" panose="020B0604020202020204" pitchFamily="34" charset="0"/>
            </a:endParaRPr>
          </a:p>
        </p:txBody>
      </p:sp>
      <p:sp>
        <p:nvSpPr>
          <p:cNvPr id="5" name="Text Placeholder 4">
            <a:extLst>
              <a:ext uri="{FF2B5EF4-FFF2-40B4-BE49-F238E27FC236}">
                <a16:creationId xmlns:a16="http://schemas.microsoft.com/office/drawing/2014/main" id="{A2675A94-2B01-E72C-D070-8AB67A268B14}"/>
              </a:ext>
            </a:extLst>
          </p:cNvPr>
          <p:cNvSpPr>
            <a:spLocks noGrp="1"/>
          </p:cNvSpPr>
          <p:nvPr>
            <p:ph type="body" sz="quarter" idx="10"/>
          </p:nvPr>
        </p:nvSpPr>
        <p:spPr>
          <a:prstGeom prst="rect">
            <a:avLst/>
          </a:prstGeom>
        </p:spPr>
        <p:txBody>
          <a:bodyPr/>
          <a:lstStyle/>
          <a:p>
            <a:r>
              <a:rPr lang="en-AU" dirty="0"/>
              <a:t>LEAIA’S STORY</a:t>
            </a:r>
          </a:p>
        </p:txBody>
      </p:sp>
      <p:sp>
        <p:nvSpPr>
          <p:cNvPr id="10" name="Text Placeholder 9">
            <a:extLst>
              <a:ext uri="{FF2B5EF4-FFF2-40B4-BE49-F238E27FC236}">
                <a16:creationId xmlns:a16="http://schemas.microsoft.com/office/drawing/2014/main" id="{69181CB7-35E8-405C-80EC-A6656997F567}"/>
              </a:ext>
            </a:extLst>
          </p:cNvPr>
          <p:cNvSpPr>
            <a:spLocks noGrp="1"/>
          </p:cNvSpPr>
          <p:nvPr>
            <p:ph type="body" sz="quarter" idx="16"/>
          </p:nvPr>
        </p:nvSpPr>
        <p:spPr/>
        <p:txBody>
          <a:bodyPr/>
          <a:lstStyle/>
          <a:p>
            <a:r>
              <a:rPr lang="en-AU" dirty="0">
                <a:latin typeface="Roboto Medium" pitchFamily="2" charset="0"/>
                <a:ea typeface="Roboto Medium" pitchFamily="2" charset="0"/>
              </a:rPr>
              <a:t>RE LINK</a:t>
            </a:r>
          </a:p>
        </p:txBody>
      </p:sp>
      <p:pic>
        <p:nvPicPr>
          <p:cNvPr id="8" name="Picture 7">
            <a:extLst>
              <a:ext uri="{FF2B5EF4-FFF2-40B4-BE49-F238E27FC236}">
                <a16:creationId xmlns:a16="http://schemas.microsoft.com/office/drawing/2014/main" id="{8FC67C07-CCEC-4B1E-AE06-1430CECD4C8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965228" y="1754188"/>
            <a:ext cx="288000" cy="288000"/>
          </a:xfrm>
          <a:prstGeom prst="rect">
            <a:avLst/>
          </a:prstGeom>
        </p:spPr>
      </p:pic>
      <p:pic>
        <p:nvPicPr>
          <p:cNvPr id="11" name="Picture 10">
            <a:extLst>
              <a:ext uri="{FF2B5EF4-FFF2-40B4-BE49-F238E27FC236}">
                <a16:creationId xmlns:a16="http://schemas.microsoft.com/office/drawing/2014/main" id="{604F70CD-603B-47EB-B39D-9CE762D2B0B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04958" y="1754188"/>
            <a:ext cx="362459" cy="288000"/>
          </a:xfrm>
          <a:prstGeom prst="rect">
            <a:avLst/>
          </a:prstGeom>
        </p:spPr>
      </p:pic>
    </p:spTree>
    <p:extLst>
      <p:ext uri="{BB962C8B-B14F-4D97-AF65-F5344CB8AC3E}">
        <p14:creationId xmlns:p14="http://schemas.microsoft.com/office/powerpoint/2010/main" val="1619876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BF8A48-74A1-5706-06FD-184FE5E625FF}"/>
              </a:ext>
            </a:extLst>
          </p:cNvPr>
          <p:cNvSpPr>
            <a:spLocks noGrp="1"/>
          </p:cNvSpPr>
          <p:nvPr>
            <p:ph type="body" sz="quarter" idx="12"/>
          </p:nvPr>
        </p:nvSpPr>
        <p:spPr/>
        <p:txBody>
          <a:bodyPr/>
          <a:lstStyle/>
          <a:p>
            <a:pPr algn="l" rtl="0" fontAlgn="base"/>
            <a:r>
              <a:rPr lang="en-AU" sz="1000" b="0" i="0" dirty="0">
                <a:solidFill>
                  <a:srgbClr val="000000"/>
                </a:solidFill>
                <a:effectLst/>
              </a:rPr>
              <a:t>Write a prayer inspired by </a:t>
            </a:r>
            <a:r>
              <a:rPr lang="en-AU" sz="1000" b="0" i="0" dirty="0" err="1">
                <a:effectLst/>
              </a:rPr>
              <a:t>Leaia</a:t>
            </a:r>
            <a:r>
              <a:rPr lang="en-AU" sz="1000" dirty="0" err="1">
                <a:solidFill>
                  <a:srgbClr val="000000"/>
                </a:solidFill>
              </a:rPr>
              <a:t>’s</a:t>
            </a:r>
            <a:r>
              <a:rPr lang="en-AU" sz="1000" dirty="0">
                <a:solidFill>
                  <a:srgbClr val="000000"/>
                </a:solidFill>
              </a:rPr>
              <a:t> </a:t>
            </a:r>
            <a:r>
              <a:rPr lang="en-AU" sz="1000" b="0" i="0" dirty="0">
                <a:solidFill>
                  <a:srgbClr val="000000"/>
                </a:solidFill>
                <a:effectLst/>
              </a:rPr>
              <a:t>story. </a:t>
            </a:r>
          </a:p>
          <a:p>
            <a:endParaRPr lang="en-AU" dirty="0"/>
          </a:p>
        </p:txBody>
      </p:sp>
      <p:sp>
        <p:nvSpPr>
          <p:cNvPr id="3" name="Text Placeholder 2">
            <a:extLst>
              <a:ext uri="{FF2B5EF4-FFF2-40B4-BE49-F238E27FC236}">
                <a16:creationId xmlns:a16="http://schemas.microsoft.com/office/drawing/2014/main" id="{EF54B879-FC00-A122-6137-5AA0F6E3BCD5}"/>
              </a:ext>
            </a:extLst>
          </p:cNvPr>
          <p:cNvSpPr>
            <a:spLocks noGrp="1"/>
          </p:cNvSpPr>
          <p:nvPr>
            <p:ph type="body" sz="quarter" idx="4294967295"/>
          </p:nvPr>
        </p:nvSpPr>
        <p:spPr>
          <a:xfrm>
            <a:off x="3533219" y="2259871"/>
            <a:ext cx="2839561" cy="3993255"/>
          </a:xfrm>
          <a:prstGeom prst="rect">
            <a:avLst/>
          </a:prstGeom>
        </p:spPr>
        <p:txBody>
          <a:bodyPr/>
          <a:lstStyle/>
          <a:p>
            <a:pPr marL="0" indent="0" algn="l" rtl="0" fontAlgn="base">
              <a:lnSpc>
                <a:spcPct val="100000"/>
              </a:lnSpc>
              <a:spcBef>
                <a:spcPts val="0"/>
              </a:spcBef>
              <a:spcAft>
                <a:spcPts val="600"/>
              </a:spcAft>
              <a:buNone/>
            </a:pPr>
            <a:r>
              <a:rPr lang="en-AU" sz="1000" dirty="0">
                <a:latin typeface="Roboto" pitchFamily="2" charset="0"/>
                <a:ea typeface="Roboto" pitchFamily="2" charset="0"/>
              </a:rPr>
              <a:t>When the rainwater they collected in old fridges ran out, </a:t>
            </a:r>
            <a:r>
              <a:rPr lang="en-AU" sz="1000" dirty="0" err="1">
                <a:latin typeface="Roboto" pitchFamily="2" charset="0"/>
                <a:ea typeface="Roboto" pitchFamily="2" charset="0"/>
              </a:rPr>
              <a:t>Leaia</a:t>
            </a:r>
            <a:r>
              <a:rPr lang="en-AU" sz="1000" dirty="0">
                <a:latin typeface="Roboto" pitchFamily="2" charset="0"/>
                <a:ea typeface="Roboto" pitchFamily="2" charset="0"/>
              </a:rPr>
              <a:t> and her children would need to walk to collect water in containers from a neighbour down the street. </a:t>
            </a:r>
          </a:p>
          <a:p>
            <a:pPr marL="0" indent="0" algn="l" rtl="0" fontAlgn="base">
              <a:lnSpc>
                <a:spcPct val="100000"/>
              </a:lnSpc>
              <a:spcBef>
                <a:spcPts val="0"/>
              </a:spcBef>
              <a:spcAft>
                <a:spcPts val="600"/>
              </a:spcAft>
              <a:buNone/>
            </a:pPr>
            <a:r>
              <a:rPr lang="en-AU" sz="1000" dirty="0">
                <a:latin typeface="Roboto" pitchFamily="2" charset="0"/>
                <a:ea typeface="Roboto" pitchFamily="2" charset="0"/>
              </a:rPr>
              <a:t>Fast from ‘easy’ access to clean water. Every time you need to use tap water, such as filling your drink bottle, walk to the furthest tap in your school or home. </a:t>
            </a:r>
          </a:p>
          <a:p>
            <a:pPr marL="0" indent="0" algn="l" rtl="0" fontAlgn="base">
              <a:lnSpc>
                <a:spcPct val="100000"/>
              </a:lnSpc>
              <a:spcBef>
                <a:spcPts val="0"/>
              </a:spcBef>
              <a:spcAft>
                <a:spcPts val="600"/>
              </a:spcAft>
              <a:buNone/>
            </a:pPr>
            <a:endParaRPr lang="en-AU" sz="1000" dirty="0">
              <a:latin typeface="Roboto" pitchFamily="2" charset="0"/>
              <a:ea typeface="Roboto" pitchFamily="2" charset="0"/>
            </a:endParaRPr>
          </a:p>
          <a:p>
            <a:pPr marL="0" indent="0" algn="l" rtl="0" fontAlgn="base">
              <a:lnSpc>
                <a:spcPct val="100000"/>
              </a:lnSpc>
              <a:spcBef>
                <a:spcPts val="0"/>
              </a:spcBef>
              <a:spcAft>
                <a:spcPts val="600"/>
              </a:spcAft>
              <a:buNone/>
            </a:pPr>
            <a:endParaRPr lang="en-AU" dirty="0">
              <a:latin typeface="Roboto" pitchFamily="2" charset="0"/>
              <a:ea typeface="Roboto" pitchFamily="2" charset="0"/>
            </a:endParaRPr>
          </a:p>
          <a:p>
            <a:pPr marL="0" indent="0">
              <a:lnSpc>
                <a:spcPct val="100000"/>
              </a:lnSpc>
              <a:spcBef>
                <a:spcPts val="0"/>
              </a:spcBef>
              <a:spcAft>
                <a:spcPts val="600"/>
              </a:spcAft>
              <a:buNone/>
            </a:pPr>
            <a:endParaRPr lang="en-AU" dirty="0">
              <a:latin typeface="Roboto" pitchFamily="2" charset="0"/>
              <a:ea typeface="Roboto" pitchFamily="2" charset="0"/>
            </a:endParaRPr>
          </a:p>
          <a:p>
            <a:pPr marL="0" indent="0">
              <a:lnSpc>
                <a:spcPct val="100000"/>
              </a:lnSpc>
              <a:spcBef>
                <a:spcPts val="0"/>
              </a:spcBef>
              <a:spcAft>
                <a:spcPts val="600"/>
              </a:spcAft>
              <a:buNone/>
            </a:pPr>
            <a:endParaRPr lang="en-AU" dirty="0">
              <a:latin typeface="Roboto" pitchFamily="2" charset="0"/>
              <a:ea typeface="Roboto" pitchFamily="2" charset="0"/>
            </a:endParaRPr>
          </a:p>
        </p:txBody>
      </p:sp>
      <p:sp>
        <p:nvSpPr>
          <p:cNvPr id="4" name="Text Placeholder 3">
            <a:extLst>
              <a:ext uri="{FF2B5EF4-FFF2-40B4-BE49-F238E27FC236}">
                <a16:creationId xmlns:a16="http://schemas.microsoft.com/office/drawing/2014/main" id="{59BF89BC-39D4-0864-EB7C-C89D68D3151A}"/>
              </a:ext>
            </a:extLst>
          </p:cNvPr>
          <p:cNvSpPr>
            <a:spLocks noGrp="1"/>
          </p:cNvSpPr>
          <p:nvPr>
            <p:ph type="body" sz="quarter" idx="4294967295"/>
          </p:nvPr>
        </p:nvSpPr>
        <p:spPr>
          <a:xfrm>
            <a:off x="6745070" y="2259871"/>
            <a:ext cx="2839561" cy="3993255"/>
          </a:xfrm>
          <a:prstGeom prst="rect">
            <a:avLst/>
          </a:prstGeom>
        </p:spPr>
        <p:txBody>
          <a:bodyPr/>
          <a:lstStyle/>
          <a:p>
            <a:pPr marL="0" indent="0" algn="ctr" rtl="0" fontAlgn="base">
              <a:lnSpc>
                <a:spcPct val="100000"/>
              </a:lnSpc>
              <a:spcBef>
                <a:spcPts val="0"/>
              </a:spcBef>
              <a:spcAft>
                <a:spcPts val="600"/>
              </a:spcAft>
              <a:buNone/>
            </a:pPr>
            <a:r>
              <a:rPr lang="en-AU" sz="1000" b="0" i="0" dirty="0" err="1">
                <a:solidFill>
                  <a:srgbClr val="000000"/>
                </a:solidFill>
                <a:effectLst/>
                <a:latin typeface="Roboto Medium" pitchFamily="2" charset="0"/>
                <a:ea typeface="Roboto Medium" pitchFamily="2" charset="0"/>
              </a:rPr>
              <a:t>Tapitas</a:t>
            </a:r>
            <a:endParaRPr lang="en-AU" sz="1000" b="0" i="0" dirty="0">
              <a:solidFill>
                <a:srgbClr val="000000"/>
              </a:solidFill>
              <a:effectLst/>
              <a:latin typeface="Roboto Medium" pitchFamily="2" charset="0"/>
              <a:ea typeface="Roboto Medium" pitchFamily="2" charset="0"/>
            </a:endParaRPr>
          </a:p>
          <a:p>
            <a:pPr marL="0" indent="0" algn="l" rtl="0" fontAlgn="base">
              <a:lnSpc>
                <a:spcPct val="100000"/>
              </a:lnSpc>
              <a:spcBef>
                <a:spcPts val="0"/>
              </a:spcBef>
              <a:spcAft>
                <a:spcPts val="600"/>
              </a:spcAft>
              <a:buNone/>
            </a:pPr>
            <a:r>
              <a:rPr lang="en-AU" sz="1000" dirty="0">
                <a:latin typeface="Roboto" pitchFamily="2" charset="0"/>
                <a:ea typeface="Roboto" pitchFamily="2" charset="0"/>
              </a:rPr>
              <a:t>The word ‘</a:t>
            </a:r>
            <a:r>
              <a:rPr lang="en-AU" sz="1000" dirty="0" err="1">
                <a:latin typeface="Roboto" pitchFamily="2" charset="0"/>
                <a:ea typeface="Roboto" pitchFamily="2" charset="0"/>
              </a:rPr>
              <a:t>Tapitas</a:t>
            </a:r>
            <a:r>
              <a:rPr lang="en-AU" sz="1000" dirty="0">
                <a:latin typeface="Roboto" pitchFamily="2" charset="0"/>
                <a:ea typeface="Roboto" pitchFamily="2" charset="0"/>
              </a:rPr>
              <a:t>’ is just a play on the word ‘Caritas’ and used to help people consider how their donations can support communities around the world to have ready access to clean water – at the turn of a tap!</a:t>
            </a:r>
          </a:p>
          <a:p>
            <a:pPr marL="0" indent="0" algn="l" rtl="0" fontAlgn="base">
              <a:lnSpc>
                <a:spcPct val="100000"/>
              </a:lnSpc>
              <a:spcBef>
                <a:spcPts val="0"/>
              </a:spcBef>
              <a:spcAft>
                <a:spcPts val="600"/>
              </a:spcAft>
              <a:buNone/>
            </a:pPr>
            <a:r>
              <a:rPr lang="en-AU" sz="1000" dirty="0">
                <a:latin typeface="Roboto" pitchFamily="2" charset="0"/>
                <a:ea typeface="Roboto" pitchFamily="2" charset="0"/>
              </a:rPr>
              <a:t>If you are in a position to do so, donate to Project Compassion to help families like </a:t>
            </a:r>
            <a:r>
              <a:rPr lang="en-AU" sz="1000" dirty="0" err="1">
                <a:latin typeface="Roboto" pitchFamily="2" charset="0"/>
                <a:ea typeface="Roboto" pitchFamily="2" charset="0"/>
              </a:rPr>
              <a:t>Leaia’s</a:t>
            </a:r>
            <a:r>
              <a:rPr lang="en-AU" sz="1000" dirty="0">
                <a:latin typeface="Roboto" pitchFamily="2" charset="0"/>
                <a:ea typeface="Roboto" pitchFamily="2" charset="0"/>
              </a:rPr>
              <a:t> have reliable access to clean water. </a:t>
            </a:r>
          </a:p>
          <a:p>
            <a:pPr marL="0" indent="0" algn="l" rtl="0" fontAlgn="base">
              <a:lnSpc>
                <a:spcPct val="100000"/>
              </a:lnSpc>
              <a:spcBef>
                <a:spcPts val="0"/>
              </a:spcBef>
              <a:spcAft>
                <a:spcPts val="600"/>
              </a:spcAft>
              <a:buNone/>
            </a:pPr>
            <a:r>
              <a:rPr lang="en-AU" sz="1000" b="0" i="0" dirty="0">
                <a:solidFill>
                  <a:srgbClr val="000000"/>
                </a:solidFill>
                <a:effectLst/>
                <a:latin typeface="Roboto" pitchFamily="2" charset="0"/>
                <a:ea typeface="Roboto" pitchFamily="2" charset="0"/>
              </a:rPr>
              <a:t>And always remember your refillable water bottle so you don’t need to buy bottles water when you are ou</a:t>
            </a:r>
            <a:r>
              <a:rPr lang="en-AU" sz="1000" dirty="0">
                <a:latin typeface="Roboto" pitchFamily="2" charset="0"/>
                <a:ea typeface="Roboto" pitchFamily="2" charset="0"/>
              </a:rPr>
              <a:t>t of the house. </a:t>
            </a:r>
          </a:p>
          <a:p>
            <a:pPr marL="0" indent="0" algn="l" rtl="0" fontAlgn="base">
              <a:lnSpc>
                <a:spcPct val="100000"/>
              </a:lnSpc>
              <a:spcBef>
                <a:spcPts val="0"/>
              </a:spcBef>
              <a:spcAft>
                <a:spcPts val="600"/>
              </a:spcAft>
              <a:buNone/>
            </a:pPr>
            <a:endParaRPr lang="en-AU" sz="1000" dirty="0">
              <a:latin typeface="Roboto" pitchFamily="2" charset="0"/>
              <a:ea typeface="Roboto" pitchFamily="2" charset="0"/>
            </a:endParaRPr>
          </a:p>
          <a:p>
            <a:pPr marL="0" indent="0" algn="l" rtl="0" fontAlgn="base">
              <a:lnSpc>
                <a:spcPct val="100000"/>
              </a:lnSpc>
              <a:spcBef>
                <a:spcPts val="0"/>
              </a:spcBef>
              <a:spcAft>
                <a:spcPts val="600"/>
              </a:spcAft>
              <a:buNone/>
            </a:pPr>
            <a:endParaRPr lang="en-AU" sz="1000" dirty="0">
              <a:latin typeface="Roboto" pitchFamily="2" charset="0"/>
              <a:ea typeface="Roboto" pitchFamily="2" charset="0"/>
            </a:endParaRPr>
          </a:p>
          <a:p>
            <a:pPr marL="0" indent="0" algn="l" rtl="0" fontAlgn="base">
              <a:lnSpc>
                <a:spcPct val="100000"/>
              </a:lnSpc>
              <a:spcBef>
                <a:spcPts val="0"/>
              </a:spcBef>
              <a:spcAft>
                <a:spcPts val="600"/>
              </a:spcAft>
              <a:buNone/>
            </a:pPr>
            <a:endParaRPr lang="en-AU" sz="1000" b="0" i="0" dirty="0">
              <a:solidFill>
                <a:srgbClr val="000000"/>
              </a:solidFill>
              <a:effectLst/>
              <a:latin typeface="Roboto" pitchFamily="2" charset="0"/>
              <a:ea typeface="Roboto" pitchFamily="2" charset="0"/>
            </a:endParaRPr>
          </a:p>
        </p:txBody>
      </p:sp>
      <p:sp>
        <p:nvSpPr>
          <p:cNvPr id="18" name="Text Placeholder 9">
            <a:extLst>
              <a:ext uri="{FF2B5EF4-FFF2-40B4-BE49-F238E27FC236}">
                <a16:creationId xmlns:a16="http://schemas.microsoft.com/office/drawing/2014/main" id="{46F9DC5D-2C90-4E40-AD14-996052DAC46A}"/>
              </a:ext>
            </a:extLst>
          </p:cNvPr>
          <p:cNvSpPr>
            <a:spLocks noGrp="1"/>
          </p:cNvSpPr>
          <p:nvPr>
            <p:ph type="body" sz="quarter" idx="16"/>
          </p:nvPr>
        </p:nvSpPr>
        <p:spPr/>
        <p:txBody>
          <a:bodyPr/>
          <a:lstStyle/>
          <a:p>
            <a:r>
              <a:rPr lang="en-AU" dirty="0">
                <a:latin typeface="Roboto Medium" pitchFamily="2" charset="0"/>
                <a:ea typeface="Roboto Medium" pitchFamily="2" charset="0"/>
              </a:rPr>
              <a:t>LENT LINK</a:t>
            </a:r>
          </a:p>
        </p:txBody>
      </p:sp>
      <p:sp>
        <p:nvSpPr>
          <p:cNvPr id="9" name="Text Placeholder 4">
            <a:extLst>
              <a:ext uri="{FF2B5EF4-FFF2-40B4-BE49-F238E27FC236}">
                <a16:creationId xmlns:a16="http://schemas.microsoft.com/office/drawing/2014/main" id="{64E84837-E3BC-43B7-A74B-C481220C0B2E}"/>
              </a:ext>
            </a:extLst>
          </p:cNvPr>
          <p:cNvSpPr txBox="1">
            <a:spLocks/>
          </p:cNvSpPr>
          <p:nvPr/>
        </p:nvSpPr>
        <p:spPr>
          <a:xfrm>
            <a:off x="164840" y="229053"/>
            <a:ext cx="9577676" cy="373166"/>
          </a:xfrm>
          <a:prstGeom prst="rect">
            <a:avLst/>
          </a:prstGeom>
        </p:spPr>
        <p:txBody>
          <a:bodyPr l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AU" sz="2400" b="1" dirty="0">
                <a:solidFill>
                  <a:schemeClr val="accent3"/>
                </a:solidFill>
                <a:latin typeface="Roboto" pitchFamily="2" charset="0"/>
              </a:rPr>
              <a:t>LEAIA’S STORY</a:t>
            </a:r>
          </a:p>
        </p:txBody>
      </p:sp>
      <p:pic>
        <p:nvPicPr>
          <p:cNvPr id="6" name="Picture 5">
            <a:extLst>
              <a:ext uri="{FF2B5EF4-FFF2-40B4-BE49-F238E27FC236}">
                <a16:creationId xmlns:a16="http://schemas.microsoft.com/office/drawing/2014/main" id="{64E4E2A2-D866-497C-8124-843F7020671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8209" y="4507786"/>
            <a:ext cx="1935750" cy="1935750"/>
          </a:xfrm>
          <a:prstGeom prst="rect">
            <a:avLst/>
          </a:prstGeom>
        </p:spPr>
      </p:pic>
    </p:spTree>
    <p:extLst>
      <p:ext uri="{BB962C8B-B14F-4D97-AF65-F5344CB8AC3E}">
        <p14:creationId xmlns:p14="http://schemas.microsoft.com/office/powerpoint/2010/main" val="1391479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6A05AA-D471-B271-1B58-B6550C137B8E}"/>
              </a:ext>
            </a:extLst>
          </p:cNvPr>
          <p:cNvSpPr>
            <a:spLocks noGrp="1"/>
          </p:cNvSpPr>
          <p:nvPr>
            <p:ph type="body" sz="quarter" idx="10"/>
          </p:nvPr>
        </p:nvSpPr>
        <p:spPr>
          <a:prstGeom prst="rect">
            <a:avLst/>
          </a:prstGeom>
        </p:spPr>
        <p:txBody>
          <a:bodyPr/>
          <a:lstStyle/>
          <a:p>
            <a:pPr marL="0" indent="0">
              <a:buNone/>
            </a:pPr>
            <a:r>
              <a:rPr lang="en-AU"/>
              <a:t>CONTENTS</a:t>
            </a:r>
          </a:p>
        </p:txBody>
      </p:sp>
      <p:sp>
        <p:nvSpPr>
          <p:cNvPr id="5" name="TextBox 4">
            <a:extLst>
              <a:ext uri="{FF2B5EF4-FFF2-40B4-BE49-F238E27FC236}">
                <a16:creationId xmlns:a16="http://schemas.microsoft.com/office/drawing/2014/main" id="{8C67B6F1-2E53-6D7C-4547-BD2F39B8861C}"/>
              </a:ext>
            </a:extLst>
          </p:cNvPr>
          <p:cNvSpPr txBox="1"/>
          <p:nvPr/>
        </p:nvSpPr>
        <p:spPr>
          <a:xfrm>
            <a:off x="219073" y="5772996"/>
            <a:ext cx="4716781" cy="784830"/>
          </a:xfrm>
          <a:prstGeom prst="rect">
            <a:avLst/>
          </a:prstGeom>
          <a:noFill/>
        </p:spPr>
        <p:txBody>
          <a:bodyPr wrap="square">
            <a:spAutoFit/>
          </a:bodyPr>
          <a:lstStyle/>
          <a:p>
            <a:pPr algn="l"/>
            <a:endParaRPr lang="en-AU" sz="900" b="0" i="0" u="none" strike="noStrike" baseline="0">
              <a:solidFill>
                <a:srgbClr val="000000"/>
              </a:solidFill>
              <a:latin typeface="Roboto" panose="02000000000000000000" pitchFamily="2" charset="0"/>
              <a:ea typeface="Roboto" panose="02000000000000000000" pitchFamily="2" charset="0"/>
              <a:cs typeface="Roboto" panose="02000000000000000000" pitchFamily="2" charset="0"/>
            </a:endParaRPr>
          </a:p>
          <a:p>
            <a:pPr marR="78330" algn="l"/>
            <a:r>
              <a:rPr lang="en-AU" sz="900" b="1" i="0" u="none" strike="noStrike" baseline="0">
                <a:latin typeface="Roboto" panose="02000000000000000000" pitchFamily="2" charset="0"/>
                <a:ea typeface="Roboto" panose="02000000000000000000" pitchFamily="2" charset="0"/>
                <a:cs typeface="Roboto" panose="02000000000000000000" pitchFamily="2" charset="0"/>
              </a:rPr>
              <a:t>Please note: </a:t>
            </a:r>
            <a:r>
              <a:rPr lang="en-AU" sz="900" b="0" i="0" u="none" strike="noStrike" baseline="0">
                <a:latin typeface="Roboto" panose="02000000000000000000" pitchFamily="2" charset="0"/>
                <a:ea typeface="Roboto" panose="02000000000000000000" pitchFamily="2" charset="0"/>
                <a:cs typeface="Roboto" panose="02000000000000000000" pitchFamily="2" charset="0"/>
              </a:rPr>
              <a:t>This resource contains links to external web sites. Caritas Australia takes no responsibility for the content of such sites, nor do links to such sites imply endorsement of the views expressed therein. External links are provided for informational purposes only. Access the full policy here: </a:t>
            </a:r>
            <a:r>
              <a:rPr lang="en-AU" sz="900" b="0" i="0" u="none" strike="noStrike" baseline="0">
                <a:latin typeface="Roboto" panose="02000000000000000000" pitchFamily="2" charset="0"/>
                <a:ea typeface="Roboto" panose="02000000000000000000" pitchFamily="2" charset="0"/>
                <a:cs typeface="Roboto" panose="02000000000000000000" pitchFamily="2" charset="0"/>
                <a:hlinkClick r:id="rId2"/>
              </a:rPr>
              <a:t>Caritas Australia’s Copyright Policy</a:t>
            </a:r>
            <a:endParaRPr lang="en-AU" sz="900">
              <a:latin typeface="Roboto" panose="02000000000000000000" pitchFamily="2" charset="0"/>
              <a:ea typeface="Roboto" panose="02000000000000000000" pitchFamily="2" charset="0"/>
              <a:cs typeface="Roboto" panose="02000000000000000000" pitchFamily="2" charset="0"/>
            </a:endParaRPr>
          </a:p>
        </p:txBody>
      </p:sp>
      <p:graphicFrame>
        <p:nvGraphicFramePr>
          <p:cNvPr id="7" name="Table 6">
            <a:extLst>
              <a:ext uri="{FF2B5EF4-FFF2-40B4-BE49-F238E27FC236}">
                <a16:creationId xmlns:a16="http://schemas.microsoft.com/office/drawing/2014/main" id="{8ACF2535-884F-8229-25CE-C2A157B7BE2D}"/>
              </a:ext>
            </a:extLst>
          </p:cNvPr>
          <p:cNvGraphicFramePr>
            <a:graphicFrameLocks noGrp="1"/>
          </p:cNvGraphicFramePr>
          <p:nvPr>
            <p:extLst>
              <p:ext uri="{D42A27DB-BD31-4B8C-83A1-F6EECF244321}">
                <p14:modId xmlns:p14="http://schemas.microsoft.com/office/powerpoint/2010/main" val="900309537"/>
              </p:ext>
            </p:extLst>
          </p:nvPr>
        </p:nvGraphicFramePr>
        <p:xfrm>
          <a:off x="303414" y="1128016"/>
          <a:ext cx="4514850" cy="4581525"/>
        </p:xfrm>
        <a:graphic>
          <a:graphicData uri="http://schemas.openxmlformats.org/drawingml/2006/table">
            <a:tbl>
              <a:tblPr firstRow="1" bandRow="1">
                <a:tableStyleId>{69012ECD-51FC-41F1-AA8D-1B2483CD663E}</a:tableStyleId>
              </a:tblPr>
              <a:tblGrid>
                <a:gridCol w="3790950">
                  <a:extLst>
                    <a:ext uri="{9D8B030D-6E8A-4147-A177-3AD203B41FA5}">
                      <a16:colId xmlns:a16="http://schemas.microsoft.com/office/drawing/2014/main" val="1398636211"/>
                    </a:ext>
                  </a:extLst>
                </a:gridCol>
                <a:gridCol w="723900">
                  <a:extLst>
                    <a:ext uri="{9D8B030D-6E8A-4147-A177-3AD203B41FA5}">
                      <a16:colId xmlns:a16="http://schemas.microsoft.com/office/drawing/2014/main" val="2640769375"/>
                    </a:ext>
                  </a:extLst>
                </a:gridCol>
              </a:tblGrid>
              <a:tr h="352425">
                <a:tc>
                  <a:txBody>
                    <a:bodyPr/>
                    <a:lstStyle/>
                    <a:p>
                      <a:pPr algn="l" fontAlgn="base"/>
                      <a:r>
                        <a:rPr lang="en-AU" sz="1100" b="0" u="none" strike="noStrike">
                          <a:solidFill>
                            <a:schemeClr val="tx1"/>
                          </a:solidFill>
                          <a:effectLst/>
                        </a:rPr>
                        <a:t>Resources Guide</a:t>
                      </a:r>
                      <a:r>
                        <a:rPr lang="en-AU" sz="1100" b="0">
                          <a:solidFill>
                            <a:schemeClr val="tx1"/>
                          </a:solidFill>
                          <a:effectLst/>
                        </a:rPr>
                        <a:t>​</a:t>
                      </a:r>
                      <a:endParaRPr lang="en-AU" sz="1100" b="0" i="0">
                        <a:solidFill>
                          <a:schemeClr val="tx1"/>
                        </a:solidFill>
                        <a:effectLst/>
                        <a:latin typeface="Roboto"/>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AU" sz="1100" b="0" i="0">
                          <a:solidFill>
                            <a:schemeClr val="tx1"/>
                          </a:solidFill>
                          <a:effectLst/>
                          <a:latin typeface="Roboto"/>
                        </a:rPr>
                        <a:t>3</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9619274"/>
                  </a:ext>
                </a:extLst>
              </a:tr>
              <a:tr h="352425">
                <a:tc>
                  <a:txBody>
                    <a:bodyPr/>
                    <a:lstStyle/>
                    <a:p>
                      <a:pPr algn="l" fontAlgn="base"/>
                      <a:r>
                        <a:rPr lang="en-AU" sz="1100" u="none" strike="noStrike">
                          <a:effectLst/>
                        </a:rPr>
                        <a:t>Introduction</a:t>
                      </a:r>
                      <a:r>
                        <a:rPr lang="en-AU" sz="1100">
                          <a:effectLst/>
                        </a:rPr>
                        <a:t>​</a:t>
                      </a:r>
                      <a:endParaRPr lang="en-AU" sz="1100" b="0" i="0">
                        <a:solidFill>
                          <a:srgbClr val="141414"/>
                        </a:solidFill>
                        <a:effectLst/>
                        <a:latin typeface="Roboto"/>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r>
                        <a:rPr lang="en-AU" sz="1100" b="0" i="0">
                          <a:solidFill>
                            <a:srgbClr val="141414"/>
                          </a:solidFill>
                          <a:effectLst/>
                          <a:latin typeface="Roboto"/>
                        </a:rPr>
                        <a:t>4</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0808562"/>
                  </a:ext>
                </a:extLst>
              </a:tr>
              <a:tr h="352425">
                <a:tc>
                  <a:txBody>
                    <a:bodyPr/>
                    <a:lstStyle/>
                    <a:p>
                      <a:pPr algn="l" fontAlgn="base"/>
                      <a:r>
                        <a:rPr lang="en-AU" sz="1100" u="none" strike="noStrike">
                          <a:effectLst/>
                        </a:rPr>
                        <a:t>About the Theme</a:t>
                      </a:r>
                      <a:r>
                        <a:rPr lang="en-AU" sz="1100">
                          <a:effectLst/>
                        </a:rPr>
                        <a:t>​</a:t>
                      </a:r>
                      <a:endParaRPr lang="en-AU" sz="1100" b="0" i="0">
                        <a:solidFill>
                          <a:srgbClr val="141414"/>
                        </a:solidFill>
                        <a:effectLst/>
                        <a:latin typeface="Roboto"/>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r>
                        <a:rPr lang="en-AU" sz="1100" b="0" i="0">
                          <a:solidFill>
                            <a:srgbClr val="141414"/>
                          </a:solidFill>
                          <a:effectLst/>
                          <a:latin typeface="Roboto"/>
                        </a:rPr>
                        <a:t>5</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9268011"/>
                  </a:ext>
                </a:extLst>
              </a:tr>
              <a:tr h="352425">
                <a:tc>
                  <a:txBody>
                    <a:bodyPr/>
                    <a:lstStyle/>
                    <a:p>
                      <a:pPr algn="l" fontAlgn="base"/>
                      <a:r>
                        <a:rPr lang="en-AU" sz="1100" u="none" strike="noStrike">
                          <a:effectLst/>
                        </a:rPr>
                        <a:t>Curriculum: Religious Education and Beyond</a:t>
                      </a:r>
                      <a:r>
                        <a:rPr lang="en-AU" sz="1100">
                          <a:effectLst/>
                        </a:rPr>
                        <a:t>​</a:t>
                      </a:r>
                      <a:endParaRPr lang="en-AU" sz="1100" b="0" i="0">
                        <a:solidFill>
                          <a:srgbClr val="141414"/>
                        </a:solidFill>
                        <a:effectLst/>
                        <a:latin typeface="Roboto"/>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r>
                        <a:rPr lang="en-AU" sz="1100" b="0" i="0">
                          <a:solidFill>
                            <a:srgbClr val="141414"/>
                          </a:solidFill>
                          <a:effectLst/>
                          <a:latin typeface="Roboto"/>
                        </a:rPr>
                        <a:t>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6840294"/>
                  </a:ext>
                </a:extLst>
              </a:tr>
              <a:tr h="352425">
                <a:tc>
                  <a:txBody>
                    <a:bodyPr/>
                    <a:lstStyle/>
                    <a:p>
                      <a:pPr algn="l" fontAlgn="base"/>
                      <a:r>
                        <a:rPr lang="en-AU" sz="1100" u="none" strike="noStrike" dirty="0">
                          <a:effectLst/>
                        </a:rPr>
                        <a:t>Catholic Social Teaching (CST) Guide</a:t>
                      </a:r>
                      <a:r>
                        <a:rPr lang="en-AU" sz="1100" dirty="0">
                          <a:effectLst/>
                        </a:rPr>
                        <a:t>​</a:t>
                      </a:r>
                      <a:endParaRPr lang="en-AU" sz="1100" b="0" i="0" dirty="0">
                        <a:solidFill>
                          <a:srgbClr val="141414"/>
                        </a:solidFill>
                        <a:effectLst/>
                        <a:latin typeface="Roboto"/>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r>
                        <a:rPr lang="en-AU" sz="1100" b="0" i="0" dirty="0">
                          <a:solidFill>
                            <a:srgbClr val="141414"/>
                          </a:solidFill>
                          <a:effectLst/>
                          <a:latin typeface="Roboto"/>
                        </a:rPr>
                        <a:t>7</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9290706"/>
                  </a:ext>
                </a:extLst>
              </a:tr>
              <a:tr h="352425">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AU" sz="1100" b="0" i="0" dirty="0">
                          <a:solidFill>
                            <a:srgbClr val="141414"/>
                          </a:solidFill>
                          <a:effectLst/>
                          <a:latin typeface="+mn-lt"/>
                        </a:rPr>
                        <a:t>Project Compassion Introduction Film</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r>
                        <a:rPr lang="en-AU" sz="1100" b="0" i="0" dirty="0">
                          <a:solidFill>
                            <a:srgbClr val="141414"/>
                          </a:solidFill>
                          <a:effectLst/>
                          <a:latin typeface="Roboto"/>
                        </a:rPr>
                        <a:t>8</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2134945"/>
                  </a:ext>
                </a:extLst>
              </a:tr>
              <a:tr h="352425">
                <a:tc>
                  <a:txBody>
                    <a:bodyPr/>
                    <a:lstStyle/>
                    <a:p>
                      <a:pPr algn="l" fontAlgn="base"/>
                      <a:r>
                        <a:rPr lang="en-AU" sz="1100" b="0" i="0" dirty="0">
                          <a:solidFill>
                            <a:srgbClr val="141414"/>
                          </a:solidFill>
                          <a:effectLst/>
                          <a:latin typeface="Roboto"/>
                        </a:rPr>
                        <a:t>Project Compassion Prayer</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r>
                        <a:rPr lang="en-AU" sz="1100" b="0" i="0" dirty="0">
                          <a:solidFill>
                            <a:srgbClr val="141414"/>
                          </a:solidFill>
                          <a:effectLst/>
                          <a:latin typeface="Roboto"/>
                        </a:rPr>
                        <a:t>9</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1814898"/>
                  </a:ext>
                </a:extLst>
              </a:tr>
              <a:tr h="352425">
                <a:tc>
                  <a:txBody>
                    <a:bodyPr/>
                    <a:lstStyle/>
                    <a:p>
                      <a:pPr algn="l" fontAlgn="base"/>
                      <a:r>
                        <a:rPr lang="en-AU" sz="1100" b="0" i="0" dirty="0">
                          <a:solidFill>
                            <a:srgbClr val="141414"/>
                          </a:solidFill>
                          <a:effectLst/>
                          <a:latin typeface="Roboto"/>
                        </a:rPr>
                        <a:t>Lent Link</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r>
                        <a:rPr lang="en-AU" sz="1100" b="0" i="0" dirty="0">
                          <a:solidFill>
                            <a:srgbClr val="141414"/>
                          </a:solidFill>
                          <a:effectLst/>
                          <a:latin typeface="Roboto"/>
                        </a:rPr>
                        <a:t>10</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98011781"/>
                  </a:ext>
                </a:extLst>
              </a:tr>
              <a:tr h="352425">
                <a:tc>
                  <a:txBody>
                    <a:bodyPr/>
                    <a:lstStyle/>
                    <a:p>
                      <a:pPr algn="l" fontAlgn="base"/>
                      <a:r>
                        <a:rPr lang="en-AU" sz="1100" u="none" strike="noStrike" dirty="0">
                          <a:effectLst/>
                        </a:rPr>
                        <a:t>CST Film Study Guide</a:t>
                      </a:r>
                      <a:r>
                        <a:rPr lang="en-AU" sz="1100" dirty="0">
                          <a:effectLst/>
                        </a:rPr>
                        <a:t>​</a:t>
                      </a:r>
                      <a:endParaRPr lang="en-AU" sz="1100" b="0" i="0" dirty="0">
                        <a:solidFill>
                          <a:srgbClr val="141414"/>
                        </a:solidFill>
                        <a:effectLst/>
                        <a:latin typeface="Roboto"/>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r>
                        <a:rPr lang="en-AU" sz="1100" b="0" i="0" dirty="0">
                          <a:solidFill>
                            <a:srgbClr val="141414"/>
                          </a:solidFill>
                          <a:effectLst/>
                          <a:latin typeface="Roboto"/>
                        </a:rPr>
                        <a:t>11</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4338181"/>
                  </a:ext>
                </a:extLst>
              </a:tr>
              <a:tr h="352425">
                <a:tc gridSpan="2">
                  <a:txBody>
                    <a:bodyPr/>
                    <a:lstStyle/>
                    <a:p>
                      <a:pPr algn="l" fontAlgn="base"/>
                      <a:r>
                        <a:rPr lang="en-AU" sz="1100" b="1" i="0">
                          <a:solidFill>
                            <a:srgbClr val="141414"/>
                          </a:solidFill>
                          <a:effectLst/>
                          <a:latin typeface="Roboto"/>
                        </a:rPr>
                        <a:t>Stories and Learning Tasks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ase"/>
                      <a:endParaRPr lang="en-AU" sz="1200" b="0" i="0">
                        <a:solidFill>
                          <a:srgbClr val="141414"/>
                        </a:solidFill>
                        <a:effectLst/>
                        <a:latin typeface="Roboto"/>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5844358"/>
                  </a:ext>
                </a:extLst>
              </a:tr>
              <a:tr h="352425">
                <a:tc>
                  <a:txBody>
                    <a:bodyPr/>
                    <a:lstStyle/>
                    <a:p>
                      <a:pPr algn="l" fontAlgn="base"/>
                      <a:r>
                        <a:rPr lang="en-AU" sz="1100" u="none" strike="noStrike" err="1">
                          <a:effectLst/>
                        </a:rPr>
                        <a:t>Ronita’s</a:t>
                      </a:r>
                      <a:r>
                        <a:rPr lang="en-AU" sz="1100" u="none" strike="noStrike">
                          <a:effectLst/>
                        </a:rPr>
                        <a:t> Story (Philippines) and Learning Tasks</a:t>
                      </a:r>
                      <a:r>
                        <a:rPr lang="en-AU" sz="1100">
                          <a:effectLst/>
                        </a:rPr>
                        <a:t>​</a:t>
                      </a:r>
                      <a:endParaRPr lang="en-AU" sz="1100" b="0" i="0">
                        <a:solidFill>
                          <a:srgbClr val="141414"/>
                        </a:solidFill>
                        <a:effectLst/>
                        <a:latin typeface="+mn-l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r>
                        <a:rPr lang="en-AU" sz="1100" b="0" i="0" dirty="0">
                          <a:solidFill>
                            <a:srgbClr val="141414"/>
                          </a:solidFill>
                          <a:effectLst/>
                          <a:latin typeface="Roboto"/>
                        </a:rPr>
                        <a:t>12</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1011405"/>
                  </a:ext>
                </a:extLst>
              </a:tr>
              <a:tr h="352425">
                <a:tc>
                  <a:txBody>
                    <a:bodyPr/>
                    <a:lstStyle/>
                    <a:p>
                      <a:pPr algn="l" fontAlgn="base"/>
                      <a:r>
                        <a:rPr lang="en-AU" sz="1100" u="none" strike="noStrike" err="1">
                          <a:effectLst/>
                        </a:rPr>
                        <a:t>Leaia’s</a:t>
                      </a:r>
                      <a:r>
                        <a:rPr lang="en-AU" sz="1100" u="none" strike="noStrike">
                          <a:effectLst/>
                        </a:rPr>
                        <a:t> Story (Samoa) and Learning Tasks</a:t>
                      </a:r>
                      <a:r>
                        <a:rPr lang="en-AU" sz="1100">
                          <a:effectLst/>
                        </a:rPr>
                        <a:t>​</a:t>
                      </a:r>
                      <a:endParaRPr lang="en-AU" sz="1100" b="0" i="0">
                        <a:solidFill>
                          <a:srgbClr val="141414"/>
                        </a:solidFill>
                        <a:effectLst/>
                        <a:latin typeface="Roboto"/>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r>
                        <a:rPr lang="en-AU" sz="1100" b="0" i="0" dirty="0">
                          <a:solidFill>
                            <a:srgbClr val="141414"/>
                          </a:solidFill>
                          <a:effectLst/>
                          <a:latin typeface="Roboto"/>
                        </a:rPr>
                        <a:t>16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7124124"/>
                  </a:ext>
                </a:extLst>
              </a:tr>
              <a:tr h="352425">
                <a:tc>
                  <a:txBody>
                    <a:bodyPr/>
                    <a:lstStyle/>
                    <a:p>
                      <a:pPr algn="l" fontAlgn="base"/>
                      <a:r>
                        <a:rPr lang="en-AU" sz="1100" u="none" strike="noStrike">
                          <a:effectLst/>
                        </a:rPr>
                        <a:t>Memory’s Story (Malawi) and Learning Tasks</a:t>
                      </a:r>
                      <a:r>
                        <a:rPr lang="en-AU" sz="1100">
                          <a:effectLst/>
                        </a:rPr>
                        <a:t>​</a:t>
                      </a:r>
                      <a:endParaRPr lang="en-AU" sz="1100" b="0" i="0">
                        <a:solidFill>
                          <a:srgbClr val="141414"/>
                        </a:solidFill>
                        <a:effectLst/>
                        <a:latin typeface="Roboto"/>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r>
                        <a:rPr lang="en-AU" sz="1100" b="0" i="0" dirty="0">
                          <a:solidFill>
                            <a:srgbClr val="141414"/>
                          </a:solidFill>
                          <a:effectLst/>
                          <a:latin typeface="Roboto"/>
                        </a:rPr>
                        <a:t>20</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3217033"/>
                  </a:ext>
                </a:extLst>
              </a:tr>
            </a:tbl>
          </a:graphicData>
        </a:graphic>
      </p:graphicFrame>
      <p:sp>
        <p:nvSpPr>
          <p:cNvPr id="9" name="Rectangle 8">
            <a:extLst>
              <a:ext uri="{FF2B5EF4-FFF2-40B4-BE49-F238E27FC236}">
                <a16:creationId xmlns:a16="http://schemas.microsoft.com/office/drawing/2014/main" id="{FBA00734-F016-4036-B9EE-95282F4AA1EE}"/>
              </a:ext>
            </a:extLst>
          </p:cNvPr>
          <p:cNvSpPr/>
          <p:nvPr/>
        </p:nvSpPr>
        <p:spPr>
          <a:xfrm>
            <a:off x="5087736" y="1041996"/>
            <a:ext cx="4514850" cy="2693045"/>
          </a:xfrm>
          <a:prstGeom prst="rect">
            <a:avLst/>
          </a:prstGeom>
        </p:spPr>
        <p:txBody>
          <a:bodyPr wrap="square">
            <a:spAutoFit/>
          </a:bodyPr>
          <a:lstStyle/>
          <a:p>
            <a:pPr marR="57260" lvl="0">
              <a:spcAft>
                <a:spcPts val="600"/>
              </a:spcAft>
            </a:pPr>
            <a:r>
              <a:rPr lang="en-AU" sz="1100" b="1" dirty="0">
                <a:solidFill>
                  <a:srgbClr val="2AA988"/>
                </a:solidFill>
                <a:latin typeface="Roboto" pitchFamily="2" charset="0"/>
                <a:ea typeface="Roboto" pitchFamily="2" charset="0"/>
              </a:rPr>
              <a:t>IMPORTANT – STUDENT WELLBEING</a:t>
            </a:r>
          </a:p>
          <a:p>
            <a:pPr>
              <a:spcAft>
                <a:spcPts val="600"/>
              </a:spcAft>
            </a:pPr>
            <a:r>
              <a:rPr lang="en-US" sz="1100" dirty="0"/>
              <a:t>At Caritas Australia, we believe that all people should be treated with respect and dignity. Everyone has the right to feel safe, especially children and vulnerable adults. </a:t>
            </a:r>
            <a:r>
              <a:rPr lang="en-AU" sz="1100" dirty="0">
                <a:solidFill>
                  <a:srgbClr val="000000"/>
                </a:solidFill>
                <a:latin typeface="Roboto" pitchFamily="2" charset="0"/>
                <a:ea typeface="Roboto" pitchFamily="2" charset="0"/>
              </a:rPr>
              <a:t>Please consider your audience when selecting which stories and activities to share with your class. </a:t>
            </a:r>
            <a:endParaRPr lang="en-AU" sz="1100" dirty="0"/>
          </a:p>
          <a:p>
            <a:pPr>
              <a:spcAft>
                <a:spcPts val="600"/>
              </a:spcAft>
            </a:pPr>
            <a:r>
              <a:rPr lang="en-US" sz="1100" dirty="0"/>
              <a:t>Our new Safeguarding animation </a:t>
            </a:r>
            <a:r>
              <a:rPr lang="en-US" sz="1100" dirty="0" err="1"/>
              <a:t>recognises</a:t>
            </a:r>
            <a:r>
              <a:rPr lang="en-US" sz="1100" dirty="0"/>
              <a:t> that learning about challenges to the health, wellbeing and safety of others and our earth can be hard. It encourages young people to talk to their teacher or trusted adult if they’re feeling worried or upset about anything they have learnt through our resources or activities. The animation also acknowledges Caritas Australia’s commitment for children and vulnerable adults to feel valued and heard by encouraging them to share their great ideas with us.  </a:t>
            </a:r>
            <a:endParaRPr lang="en-AU" sz="1100" dirty="0"/>
          </a:p>
          <a:p>
            <a:pPr marR="10660" lvl="0">
              <a:spcAft>
                <a:spcPts val="600"/>
              </a:spcAft>
            </a:pPr>
            <a:endParaRPr lang="en-AU" sz="1100" dirty="0">
              <a:solidFill>
                <a:srgbClr val="000000"/>
              </a:solidFill>
              <a:latin typeface="Roboto" pitchFamily="2" charset="0"/>
              <a:ea typeface="Roboto" pitchFamily="2" charset="0"/>
            </a:endParaRPr>
          </a:p>
        </p:txBody>
      </p:sp>
      <p:sp>
        <p:nvSpPr>
          <p:cNvPr id="10" name="Rectangle: Rounded Corners 9">
            <a:extLst>
              <a:ext uri="{FF2B5EF4-FFF2-40B4-BE49-F238E27FC236}">
                <a16:creationId xmlns:a16="http://schemas.microsoft.com/office/drawing/2014/main" id="{0BF170C3-D4CA-47CC-A436-E0E1E8379829}"/>
              </a:ext>
            </a:extLst>
          </p:cNvPr>
          <p:cNvSpPr/>
          <p:nvPr/>
        </p:nvSpPr>
        <p:spPr>
          <a:xfrm>
            <a:off x="5268465" y="3542191"/>
            <a:ext cx="389750" cy="317157"/>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Isosceles Triangle 10">
            <a:extLst>
              <a:ext uri="{FF2B5EF4-FFF2-40B4-BE49-F238E27FC236}">
                <a16:creationId xmlns:a16="http://schemas.microsoft.com/office/drawing/2014/main" id="{75861E73-B489-4208-9552-C75333611C38}"/>
              </a:ext>
            </a:extLst>
          </p:cNvPr>
          <p:cNvSpPr/>
          <p:nvPr/>
        </p:nvSpPr>
        <p:spPr>
          <a:xfrm rot="5400000">
            <a:off x="5382171" y="3613364"/>
            <a:ext cx="181154" cy="161658"/>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F458E8D9-13CA-453E-A846-7B196D676CAB}"/>
              </a:ext>
            </a:extLst>
          </p:cNvPr>
          <p:cNvSpPr/>
          <p:nvPr/>
        </p:nvSpPr>
        <p:spPr>
          <a:xfrm>
            <a:off x="5658215" y="3548371"/>
            <a:ext cx="3531736" cy="276999"/>
          </a:xfrm>
          <a:prstGeom prst="rect">
            <a:avLst/>
          </a:prstGeom>
        </p:spPr>
        <p:txBody>
          <a:bodyPr wrap="none">
            <a:spAutoFit/>
          </a:bodyPr>
          <a:lstStyle/>
          <a:p>
            <a:pPr>
              <a:spcAft>
                <a:spcPts val="600"/>
              </a:spcAft>
            </a:pPr>
            <a:r>
              <a:rPr lang="en-US" sz="1200">
                <a:hlinkClick r:id="rId3"/>
              </a:rPr>
              <a:t>Watch Caritas Australia’s Safeguarding Animation</a:t>
            </a:r>
            <a:endParaRPr lang="en-US" sz="1200"/>
          </a:p>
        </p:txBody>
      </p:sp>
    </p:spTree>
    <p:extLst>
      <p:ext uri="{BB962C8B-B14F-4D97-AF65-F5344CB8AC3E}">
        <p14:creationId xmlns:p14="http://schemas.microsoft.com/office/powerpoint/2010/main" val="4155742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0BC1841C-77D0-4BEB-9E10-873DCE4F8575}"/>
              </a:ext>
            </a:extLst>
          </p:cNvPr>
          <p:cNvSpPr>
            <a:spLocks noGrp="1"/>
          </p:cNvSpPr>
          <p:nvPr>
            <p:ph type="body" sz="quarter" idx="15"/>
          </p:nvPr>
        </p:nvSpPr>
        <p:spPr/>
        <p:txBody>
          <a:bodyPr/>
          <a:lstStyle/>
          <a:p>
            <a:pPr marL="0" indent="0">
              <a:lnSpc>
                <a:spcPct val="100000"/>
              </a:lnSpc>
              <a:buNone/>
            </a:pPr>
            <a:r>
              <a:rPr lang="en-US">
                <a:latin typeface="Roboto Medium" pitchFamily="2" charset="0"/>
                <a:ea typeface="Roboto Medium" pitchFamily="2" charset="0"/>
              </a:rPr>
              <a:t>Memory stands in a workshop at the technical college where she completed her three-year carpentry course. </a:t>
            </a:r>
            <a:r>
              <a:rPr lang="en-US"/>
              <a:t>Photo: Tim Lam/Caritas Australia </a:t>
            </a:r>
            <a:endParaRPr lang="en-AU"/>
          </a:p>
        </p:txBody>
      </p:sp>
      <p:pic>
        <p:nvPicPr>
          <p:cNvPr id="17" name="Picture Placeholder 16" descr="A young woman standing in a carpentry workshop.">
            <a:extLst>
              <a:ext uri="{FF2B5EF4-FFF2-40B4-BE49-F238E27FC236}">
                <a16:creationId xmlns:a16="http://schemas.microsoft.com/office/drawing/2014/main" id="{1A34EC84-98FA-46CE-A1B0-A33F9FD7E107}"/>
              </a:ext>
            </a:extLst>
          </p:cNvPr>
          <p:cNvPicPr>
            <a:picLocks noGrp="1" noChangeAspect="1"/>
          </p:cNvPicPr>
          <p:nvPr>
            <p:ph type="pic" sz="quarter" idx="16"/>
          </p:nvPr>
        </p:nvPicPr>
        <p:blipFill>
          <a:blip r:embed="rId2" cstate="print">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DA8B0B53-5690-4883-8ABA-8DCE1030C8FE}"/>
              </a:ext>
            </a:extLst>
          </p:cNvPr>
          <p:cNvSpPr>
            <a:spLocks noGrp="1"/>
          </p:cNvSpPr>
          <p:nvPr>
            <p:ph type="body" sz="quarter" idx="17"/>
          </p:nvPr>
        </p:nvSpPr>
        <p:spPr/>
        <p:txBody>
          <a:bodyPr/>
          <a:lstStyle/>
          <a:p>
            <a:r>
              <a:rPr lang="en-AU"/>
              <a:t>Memory is 26 years old and lives in rural Malawi. Her parents are subsistence farmers who depend on their crops for survival. </a:t>
            </a:r>
            <a:r>
              <a:rPr lang="en-US"/>
              <a:t>Climate shocks and low agricultural productivity mean that poverty levels remain high in Malawi, particularly in rural areas. Nearly 70 per cent of the population live on less than $2.15 a day – one of the highest rates worldwide.</a:t>
            </a:r>
            <a:r>
              <a:rPr lang="en-US" baseline="50000"/>
              <a:t>1</a:t>
            </a:r>
            <a:r>
              <a:rPr lang="en-US"/>
              <a:t> </a:t>
            </a:r>
          </a:p>
          <a:p>
            <a:r>
              <a:rPr lang="en-AU"/>
              <a:t>As the eldest of 5 children, Memory had to support her family with domestic chores such as farming, carrying water, cooking and cleaning, while also attending school. </a:t>
            </a:r>
          </a:p>
          <a:p>
            <a:r>
              <a:rPr lang="en-US">
                <a:latin typeface="Roboto Medium" pitchFamily="2" charset="0"/>
                <a:ea typeface="Roboto Medium" pitchFamily="2" charset="0"/>
              </a:rPr>
              <a:t>“Growing up in the village was not easy. My parents don’t have a job, so they depend on farming. When the season goes wrong, we suffer a lot and become food insecure. Sometimes we need to bathe without soap. Sometimes we need to walk without shoes,” </a:t>
            </a:r>
            <a:r>
              <a:rPr lang="en-US"/>
              <a:t>Memory said. </a:t>
            </a:r>
            <a:r>
              <a:rPr lang="en-US">
                <a:latin typeface="Roboto Medium" pitchFamily="2" charset="0"/>
                <a:ea typeface="Roboto Medium" pitchFamily="2" charset="0"/>
              </a:rPr>
              <a:t>“When I was in primary school, I went to school barefooted because my parents didn’t have money to buy shoes for me.”</a:t>
            </a:r>
            <a:endParaRPr lang="en-AU">
              <a:latin typeface="Roboto Medium" pitchFamily="2" charset="0"/>
              <a:ea typeface="Roboto Medium" pitchFamily="2" charset="0"/>
            </a:endParaRPr>
          </a:p>
          <a:p>
            <a:r>
              <a:rPr lang="en-AU"/>
              <a:t>Economic opportunities for girls in Malawi are constrained by high levels of early school leavers and women typically tend to work in lower paying jobs or stay at home. </a:t>
            </a:r>
          </a:p>
          <a:p>
            <a:r>
              <a:rPr lang="en-US">
                <a:latin typeface="Roboto Medium" pitchFamily="2" charset="0"/>
                <a:ea typeface="Roboto Medium" pitchFamily="2" charset="0"/>
              </a:rPr>
              <a:t>“Many women in my community drop out of school because they can’t afford school fees, which leads to early marriage and early pregnancy and more poverty,” </a:t>
            </a:r>
            <a:r>
              <a:rPr lang="en-US"/>
              <a:t>Memory said. </a:t>
            </a:r>
            <a:r>
              <a:rPr lang="en-US">
                <a:latin typeface="Roboto Medium" pitchFamily="2" charset="0"/>
                <a:ea typeface="Roboto Medium" pitchFamily="2" charset="0"/>
              </a:rPr>
              <a:t>“But I told myself I can’t stop going to school because this is the only way I can get a better life.” </a:t>
            </a:r>
          </a:p>
        </p:txBody>
      </p:sp>
      <p:sp>
        <p:nvSpPr>
          <p:cNvPr id="19" name="Text Placeholder 18">
            <a:extLst>
              <a:ext uri="{FF2B5EF4-FFF2-40B4-BE49-F238E27FC236}">
                <a16:creationId xmlns:a16="http://schemas.microsoft.com/office/drawing/2014/main" id="{116DA156-E45D-437E-A118-089B13EC2BDC}"/>
              </a:ext>
            </a:extLst>
          </p:cNvPr>
          <p:cNvSpPr>
            <a:spLocks noGrp="1"/>
          </p:cNvSpPr>
          <p:nvPr>
            <p:ph type="body" sz="quarter" idx="18"/>
          </p:nvPr>
        </p:nvSpPr>
        <p:spPr/>
        <p:txBody>
          <a:bodyPr/>
          <a:lstStyle/>
          <a:p>
            <a:r>
              <a:rPr lang="en-AU">
                <a:hlinkClick r:id="rId3"/>
              </a:rPr>
              <a:t>Watch Memory’s Story</a:t>
            </a:r>
            <a:endParaRPr lang="en-AU"/>
          </a:p>
        </p:txBody>
      </p:sp>
      <p:sp>
        <p:nvSpPr>
          <p:cNvPr id="4" name="Text Placeholder 3">
            <a:extLst>
              <a:ext uri="{FF2B5EF4-FFF2-40B4-BE49-F238E27FC236}">
                <a16:creationId xmlns:a16="http://schemas.microsoft.com/office/drawing/2014/main" id="{91B756BF-ACA3-447A-97A1-01165D1479D4}"/>
              </a:ext>
            </a:extLst>
          </p:cNvPr>
          <p:cNvSpPr>
            <a:spLocks noGrp="1"/>
          </p:cNvSpPr>
          <p:nvPr>
            <p:ph type="body" sz="quarter" idx="10"/>
          </p:nvPr>
        </p:nvSpPr>
        <p:spPr/>
        <p:txBody>
          <a:bodyPr/>
          <a:lstStyle/>
          <a:p>
            <a:r>
              <a:rPr lang="en-AU"/>
              <a:t>MEMORY’S STORY (MALAWI)</a:t>
            </a:r>
          </a:p>
        </p:txBody>
      </p:sp>
      <p:sp>
        <p:nvSpPr>
          <p:cNvPr id="7" name="Rectangle: Rounded Corners 6">
            <a:hlinkClick r:id="rId3"/>
            <a:extLst>
              <a:ext uri="{FF2B5EF4-FFF2-40B4-BE49-F238E27FC236}">
                <a16:creationId xmlns:a16="http://schemas.microsoft.com/office/drawing/2014/main" id="{8EE80AB7-182E-4955-A96D-B2D3014B7176}"/>
              </a:ext>
            </a:extLst>
          </p:cNvPr>
          <p:cNvSpPr/>
          <p:nvPr/>
        </p:nvSpPr>
        <p:spPr>
          <a:xfrm>
            <a:off x="5312306" y="1060326"/>
            <a:ext cx="389750" cy="317157"/>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Roboto" pitchFamily="2" charset="0"/>
            </a:endParaRPr>
          </a:p>
        </p:txBody>
      </p:sp>
      <p:sp>
        <p:nvSpPr>
          <p:cNvPr id="8" name="Isosceles Triangle 7">
            <a:hlinkClick r:id="rId3"/>
            <a:extLst>
              <a:ext uri="{FF2B5EF4-FFF2-40B4-BE49-F238E27FC236}">
                <a16:creationId xmlns:a16="http://schemas.microsoft.com/office/drawing/2014/main" id="{460483CC-F36F-486F-BC8B-EF524BDCD1A6}"/>
              </a:ext>
            </a:extLst>
          </p:cNvPr>
          <p:cNvSpPr/>
          <p:nvPr/>
        </p:nvSpPr>
        <p:spPr>
          <a:xfrm rot="5400000">
            <a:off x="5426012" y="1131499"/>
            <a:ext cx="181154" cy="161658"/>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Roboto" pitchFamily="2" charset="0"/>
            </a:endParaRPr>
          </a:p>
        </p:txBody>
      </p:sp>
    </p:spTree>
    <p:extLst>
      <p:ext uri="{BB962C8B-B14F-4D97-AF65-F5344CB8AC3E}">
        <p14:creationId xmlns:p14="http://schemas.microsoft.com/office/powerpoint/2010/main" val="1081777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24" descr="A young woman crouching down while using a hammer  ">
            <a:extLst>
              <a:ext uri="{FF2B5EF4-FFF2-40B4-BE49-F238E27FC236}">
                <a16:creationId xmlns:a16="http://schemas.microsoft.com/office/drawing/2014/main" id="{7D20779D-7319-40B3-8E1B-778F0232F05E}"/>
              </a:ext>
            </a:extLst>
          </p:cNvPr>
          <p:cNvPicPr>
            <a:picLocks noGrp="1" noChangeAspect="1"/>
          </p:cNvPicPr>
          <p:nvPr>
            <p:ph type="pic" sz="quarter" idx="17"/>
          </p:nvPr>
        </p:nvPicPr>
        <p:blipFill>
          <a:blip r:embed="rId2" cstate="print">
            <a:extLst>
              <a:ext uri="{28A0092B-C50C-407E-A947-70E740481C1C}">
                <a14:useLocalDpi xmlns:a14="http://schemas.microsoft.com/office/drawing/2010/main"/>
              </a:ext>
            </a:extLst>
          </a:blip>
          <a:srcRect/>
          <a:stretch>
            <a:fillRect/>
          </a:stretch>
        </p:blipFill>
        <p:spPr/>
      </p:pic>
      <p:pic>
        <p:nvPicPr>
          <p:cNvPr id="23" name="Picture Placeholder 22" descr="A young woman in a work helmet cutting a piece of timber in a workshop.">
            <a:extLst>
              <a:ext uri="{FF2B5EF4-FFF2-40B4-BE49-F238E27FC236}">
                <a16:creationId xmlns:a16="http://schemas.microsoft.com/office/drawing/2014/main" id="{1F675E3D-AD35-4D77-9417-D9CF8DCD28C1}"/>
              </a:ext>
            </a:extLst>
          </p:cNvPr>
          <p:cNvPicPr>
            <a:picLocks noGrp="1" noChangeAspect="1"/>
          </p:cNvPicPr>
          <p:nvPr>
            <p:ph type="pic" sz="quarter" idx="18"/>
          </p:nvPr>
        </p:nvPicPr>
        <p:blipFill>
          <a:blip r:embed="rId3" cstate="print">
            <a:extLst>
              <a:ext uri="{28A0092B-C50C-407E-A947-70E740481C1C}">
                <a14:useLocalDpi xmlns:a14="http://schemas.microsoft.com/office/drawing/2010/main"/>
              </a:ext>
            </a:extLst>
          </a:blip>
          <a:srcRect/>
          <a:stretch>
            <a:fillRect/>
          </a:stretch>
        </p:blipFill>
        <p:spPr>
          <a:xfrm>
            <a:off x="7271656" y="2823638"/>
            <a:ext cx="2388378" cy="1507967"/>
          </a:xfrm>
        </p:spPr>
      </p:pic>
      <p:pic>
        <p:nvPicPr>
          <p:cNvPr id="9" name="Picture Placeholder 8" descr="A family of eight people standing outside their home.">
            <a:extLst>
              <a:ext uri="{FF2B5EF4-FFF2-40B4-BE49-F238E27FC236}">
                <a16:creationId xmlns:a16="http://schemas.microsoft.com/office/drawing/2014/main" id="{7E739F19-0C48-491C-9B2A-E21A7161CB46}"/>
              </a:ext>
            </a:extLst>
          </p:cNvPr>
          <p:cNvPicPr>
            <a:picLocks noGrp="1" noChangeAspect="1"/>
          </p:cNvPicPr>
          <p:nvPr>
            <p:ph type="pic" sz="quarter" idx="19"/>
          </p:nvPr>
        </p:nvPicPr>
        <p:blipFill>
          <a:blip r:embed="rId4" cstate="print">
            <a:extLst>
              <a:ext uri="{28A0092B-C50C-407E-A947-70E740481C1C}">
                <a14:useLocalDpi xmlns:a14="http://schemas.microsoft.com/office/drawing/2010/main"/>
              </a:ext>
            </a:extLst>
          </a:blip>
          <a:srcRect/>
          <a:stretch>
            <a:fillRect/>
          </a:stretch>
        </p:blipFill>
        <p:spPr/>
      </p:pic>
      <p:sp>
        <p:nvSpPr>
          <p:cNvPr id="7" name="Text Placeholder 6">
            <a:extLst>
              <a:ext uri="{FF2B5EF4-FFF2-40B4-BE49-F238E27FC236}">
                <a16:creationId xmlns:a16="http://schemas.microsoft.com/office/drawing/2014/main" id="{73CACD02-F9B1-476A-ACE5-A56A7BF7A6E9}"/>
              </a:ext>
            </a:extLst>
          </p:cNvPr>
          <p:cNvSpPr>
            <a:spLocks noGrp="1"/>
          </p:cNvSpPr>
          <p:nvPr>
            <p:ph type="body" sz="quarter" idx="20"/>
          </p:nvPr>
        </p:nvSpPr>
        <p:spPr/>
        <p:txBody>
          <a:bodyPr lIns="91440" tIns="45720" rIns="91440" bIns="45720" anchor="t"/>
          <a:lstStyle/>
          <a:p>
            <a:r>
              <a:rPr lang="en-US"/>
              <a:t>Memory worked hard to secure her dream. After being identified by local leaders in her village as a capable candidate for a vocational skills course, Memory was referred to a technical college with support from CADECOM, Caritas Australia’s local partner in Malawi.</a:t>
            </a:r>
            <a:endParaRPr lang="en-AU"/>
          </a:p>
          <a:p>
            <a:r>
              <a:rPr lang="en-US">
                <a:latin typeface="Roboto Medium" pitchFamily="2" charset="0"/>
                <a:ea typeface="Roboto Medium" pitchFamily="2" charset="0"/>
              </a:rPr>
              <a:t>“It was my dream to go to college, so I was very excited to get that opportunity. My parents also were very excited to see their daughter go to college,” </a:t>
            </a:r>
            <a:r>
              <a:rPr lang="en-US"/>
              <a:t>Memory said.</a:t>
            </a:r>
            <a:endParaRPr lang="en-AU"/>
          </a:p>
          <a:p>
            <a:r>
              <a:rPr lang="en-US"/>
              <a:t>Through the A+ program, CADECOM supported Memory with the provision of logistical support like tuition and boarding fees with funding from Caritas Australia. The program </a:t>
            </a:r>
            <a:r>
              <a:rPr lang="en-AU"/>
              <a:t>has provided opportunities for more than 360 youth to be empowered through vocational skills such as welding, carpentry, tailoring and brick laying. </a:t>
            </a:r>
          </a:p>
          <a:p>
            <a:r>
              <a:rPr lang="en-US">
                <a:latin typeface="Roboto Medium" pitchFamily="2" charset="0"/>
                <a:ea typeface="Roboto Medium" pitchFamily="2" charset="0"/>
              </a:rPr>
              <a:t>“In my community, most people think that only men can be carpenters, so I want to prove to my community that women can do it as well,” </a:t>
            </a:r>
            <a:r>
              <a:rPr lang="en-US"/>
              <a:t>Memory said.  </a:t>
            </a:r>
            <a:endParaRPr lang="en-AU"/>
          </a:p>
          <a:p>
            <a:r>
              <a:rPr lang="en-US"/>
              <a:t>After three years, Memory graduated with an Advanced Certificate in Carpentry and Joinery. With her newly acquired skills, she secured a job as a carpenter at one of the largest hydroelectric power companies in Malawi. </a:t>
            </a:r>
            <a:endParaRPr lang="en-AU"/>
          </a:p>
          <a:p>
            <a:r>
              <a:rPr lang="en-US"/>
              <a:t>The A+ program also supported Memory’s family through Village Savings and Loans groups, and provided them with goats, and training in bee keeping and irrigation farming to increase food security.</a:t>
            </a:r>
          </a:p>
          <a:p>
            <a:r>
              <a:rPr lang="en-AU">
                <a:latin typeface="Roboto"/>
                <a:ea typeface="Roboto"/>
                <a:cs typeface="Roboto"/>
              </a:rPr>
              <a:t>Since 2016, the A+ program has supported 7,397 households (33,287 people) to improve food security, provide access to basic water and sanitation, and to increase women’s income generation opportunities. The program will soon enter a new phase – the A+ Successor program – and will help 10,184 households (56,096 people) over the next 5 years. </a:t>
            </a:r>
            <a:endParaRPr lang="en-AU">
              <a:cs typeface="Roboto"/>
            </a:endParaRPr>
          </a:p>
          <a:p>
            <a:r>
              <a:rPr lang="en-US"/>
              <a:t>With the income from her carpentry job, Memory can now provide some financial support to her parents. </a:t>
            </a:r>
            <a:endParaRPr lang="en-AU"/>
          </a:p>
          <a:p>
            <a:r>
              <a:rPr lang="en-US">
                <a:latin typeface="Roboto Medium" pitchFamily="2" charset="0"/>
                <a:ea typeface="Roboto Medium" pitchFamily="2" charset="0"/>
              </a:rPr>
              <a:t>“Because I studied carpentry, my siblings admire me and want to get educated so they can get a job and assist my parents,” </a:t>
            </a:r>
            <a:r>
              <a:rPr lang="en-US"/>
              <a:t>Memory said. </a:t>
            </a:r>
            <a:r>
              <a:rPr lang="en-US">
                <a:latin typeface="Roboto Medium" pitchFamily="2" charset="0"/>
                <a:ea typeface="Roboto Medium" pitchFamily="2" charset="0"/>
              </a:rPr>
              <a:t>“In the future, I want to build a house for my parents because the one they are using now is in a bad condition. I also want to own my own workshop so I can help the community and employ others in the community.” </a:t>
            </a:r>
          </a:p>
          <a:p>
            <a:endParaRPr lang="en-AU" sz="900" i="1"/>
          </a:p>
          <a:p>
            <a:endParaRPr lang="en-AU" sz="900" i="1"/>
          </a:p>
          <a:p>
            <a:r>
              <a:rPr lang="en-AU" sz="900" i="1"/>
              <a:t>Along with your generous support, this program is also supported by the Australian Government, through Australian NGO Cooperation Program (ANCP).</a:t>
            </a:r>
            <a:endParaRPr lang="en-AU" sz="900"/>
          </a:p>
        </p:txBody>
      </p:sp>
      <p:sp>
        <p:nvSpPr>
          <p:cNvPr id="4" name="Text Placeholder 3">
            <a:extLst>
              <a:ext uri="{FF2B5EF4-FFF2-40B4-BE49-F238E27FC236}">
                <a16:creationId xmlns:a16="http://schemas.microsoft.com/office/drawing/2014/main" id="{EA623601-EDBC-434C-9EC2-4C9854843631}"/>
              </a:ext>
            </a:extLst>
          </p:cNvPr>
          <p:cNvSpPr>
            <a:spLocks noGrp="1"/>
          </p:cNvSpPr>
          <p:nvPr>
            <p:ph type="body" sz="quarter" idx="10"/>
          </p:nvPr>
        </p:nvSpPr>
        <p:spPr/>
        <p:txBody>
          <a:bodyPr/>
          <a:lstStyle/>
          <a:p>
            <a:r>
              <a:rPr lang="en-AU"/>
              <a:t>MEMORY’S STORY (MALAWI)</a:t>
            </a:r>
          </a:p>
        </p:txBody>
      </p:sp>
      <p:sp>
        <p:nvSpPr>
          <p:cNvPr id="26" name="Rectangle 25">
            <a:extLst>
              <a:ext uri="{FF2B5EF4-FFF2-40B4-BE49-F238E27FC236}">
                <a16:creationId xmlns:a16="http://schemas.microsoft.com/office/drawing/2014/main" id="{367D81CE-AD7C-4650-86F3-BE4312B7F9C5}"/>
              </a:ext>
            </a:extLst>
          </p:cNvPr>
          <p:cNvSpPr/>
          <p:nvPr/>
        </p:nvSpPr>
        <p:spPr>
          <a:xfrm>
            <a:off x="164840" y="6423184"/>
            <a:ext cx="856325" cy="230832"/>
          </a:xfrm>
          <a:prstGeom prst="rect">
            <a:avLst/>
          </a:prstGeom>
        </p:spPr>
        <p:txBody>
          <a:bodyPr wrap="none">
            <a:spAutoFit/>
          </a:bodyPr>
          <a:lstStyle/>
          <a:p>
            <a:r>
              <a:rPr lang="en-US" sz="900" baseline="50000">
                <a:latin typeface="Roboto" pitchFamily="2" charset="0"/>
              </a:rPr>
              <a:t>1</a:t>
            </a:r>
            <a:r>
              <a:rPr lang="en-US" sz="900">
                <a:latin typeface="Roboto" pitchFamily="2" charset="0"/>
              </a:rPr>
              <a:t> </a:t>
            </a:r>
            <a:r>
              <a:rPr lang="en-US" sz="900">
                <a:latin typeface="Roboto" pitchFamily="2" charset="0"/>
                <a:hlinkClick r:id="rId5"/>
              </a:rPr>
              <a:t>World Bank</a:t>
            </a:r>
            <a:endParaRPr lang="en-US" sz="900">
              <a:latin typeface="Roboto" pitchFamily="2" charset="0"/>
            </a:endParaRPr>
          </a:p>
        </p:txBody>
      </p:sp>
    </p:spTree>
    <p:extLst>
      <p:ext uri="{BB962C8B-B14F-4D97-AF65-F5344CB8AC3E}">
        <p14:creationId xmlns:p14="http://schemas.microsoft.com/office/powerpoint/2010/main" val="751456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FFFB91-FA03-A190-CBEB-9485D8D0FA9F}"/>
              </a:ext>
            </a:extLst>
          </p:cNvPr>
          <p:cNvSpPr>
            <a:spLocks noGrp="1"/>
          </p:cNvSpPr>
          <p:nvPr>
            <p:ph type="body" sz="quarter" idx="12"/>
          </p:nvPr>
        </p:nvSpPr>
        <p:spPr>
          <a:xfrm>
            <a:off x="458035" y="1754188"/>
            <a:ext cx="4351709" cy="4795837"/>
          </a:xfrm>
        </p:spPr>
        <p:txBody>
          <a:bodyPr/>
          <a:lstStyle/>
          <a:p>
            <a:pPr>
              <a:lnSpc>
                <a:spcPct val="100000"/>
              </a:lnSpc>
              <a:spcBef>
                <a:spcPts val="0"/>
              </a:spcBef>
              <a:spcAft>
                <a:spcPts val="300"/>
              </a:spcAft>
            </a:pPr>
            <a:r>
              <a:rPr lang="en-US" dirty="0">
                <a:latin typeface="Roboto Medium" pitchFamily="2" charset="0"/>
                <a:ea typeface="Roboto Medium" pitchFamily="2" charset="0"/>
              </a:rPr>
              <a:t>SUBSIDIARITY</a:t>
            </a:r>
          </a:p>
          <a:p>
            <a:pPr>
              <a:lnSpc>
                <a:spcPct val="100000"/>
              </a:lnSpc>
              <a:spcBef>
                <a:spcPts val="0"/>
              </a:spcBef>
              <a:spcAft>
                <a:spcPts val="300"/>
              </a:spcAft>
            </a:pPr>
            <a:r>
              <a:rPr lang="en-US" sz="1000" i="1" dirty="0"/>
              <a:t>noun</a:t>
            </a:r>
          </a:p>
          <a:p>
            <a:pPr marL="171450" indent="-171450">
              <a:lnSpc>
                <a:spcPct val="100000"/>
              </a:lnSpc>
              <a:spcBef>
                <a:spcPts val="0"/>
              </a:spcBef>
              <a:spcAft>
                <a:spcPts val="300"/>
              </a:spcAft>
              <a:buFont typeface="Arial" panose="020B0604020202020204" pitchFamily="34" charset="0"/>
              <a:buChar char="•"/>
            </a:pPr>
            <a:r>
              <a:rPr lang="en-US" sz="1000" dirty="0"/>
              <a:t>from the Latin word </a:t>
            </a:r>
            <a:r>
              <a:rPr lang="en-US" sz="1000" i="1" dirty="0" err="1"/>
              <a:t>subsidium</a:t>
            </a:r>
            <a:r>
              <a:rPr lang="en-US" sz="1000" dirty="0"/>
              <a:t>, meaning support or assistance</a:t>
            </a:r>
          </a:p>
          <a:p>
            <a:pPr marL="171450" indent="-171450">
              <a:lnSpc>
                <a:spcPct val="100000"/>
              </a:lnSpc>
              <a:spcBef>
                <a:spcPts val="0"/>
              </a:spcBef>
              <a:spcAft>
                <a:spcPts val="300"/>
              </a:spcAft>
              <a:buFont typeface="Arial" panose="020B0604020202020204" pitchFamily="34" charset="0"/>
              <a:buChar char="•"/>
            </a:pPr>
            <a:r>
              <a:rPr lang="en-US" sz="1000" dirty="0"/>
              <a:t>the idea that people and groups have the right to participate in decisions that affect them and, when they can't meet their own needs, other parts of society (e.g. the government) act according to their duty to assist with resources and support </a:t>
            </a:r>
          </a:p>
          <a:p>
            <a:pPr marL="171450" indent="-171450">
              <a:lnSpc>
                <a:spcPct val="100000"/>
              </a:lnSpc>
              <a:spcBef>
                <a:spcPts val="0"/>
              </a:spcBef>
              <a:spcAft>
                <a:spcPts val="300"/>
              </a:spcAft>
              <a:buFont typeface="Arial" panose="020B0604020202020204" pitchFamily="34" charset="0"/>
              <a:buChar char="•"/>
            </a:pPr>
            <a:r>
              <a:rPr lang="en-US" sz="1000" dirty="0"/>
              <a:t>an approach to common life that promotes participation and ensures people are architects of their own development </a:t>
            </a:r>
          </a:p>
          <a:p>
            <a:pPr marL="228600" indent="-228600">
              <a:lnSpc>
                <a:spcPct val="100000"/>
              </a:lnSpc>
              <a:spcBef>
                <a:spcPts val="0"/>
              </a:spcBef>
              <a:spcAft>
                <a:spcPts val="300"/>
              </a:spcAft>
              <a:buAutoNum type="alphaUcPeriod"/>
            </a:pPr>
            <a:r>
              <a:rPr lang="en-AU" sz="1000" dirty="0">
                <a:cs typeface="Roboto Light"/>
              </a:rPr>
              <a:t>How is subsidiarity and participation demonstrated in Memory’s story? </a:t>
            </a:r>
          </a:p>
          <a:p>
            <a:pPr marL="228600" indent="-228600">
              <a:lnSpc>
                <a:spcPct val="100000"/>
              </a:lnSpc>
              <a:spcBef>
                <a:spcPts val="0"/>
              </a:spcBef>
              <a:spcAft>
                <a:spcPts val="300"/>
              </a:spcAft>
              <a:buAutoNum type="alphaUcPeriod"/>
            </a:pPr>
            <a:r>
              <a:rPr lang="en-AU" sz="1000" dirty="0">
                <a:cs typeface="Roboto Light"/>
              </a:rPr>
              <a:t>How is supporting Project Compassion one way you can demonstrate a commitment to subsidiarity and participation? </a:t>
            </a:r>
          </a:p>
          <a:p>
            <a:pPr>
              <a:lnSpc>
                <a:spcPct val="100000"/>
              </a:lnSpc>
              <a:spcBef>
                <a:spcPts val="0"/>
              </a:spcBef>
              <a:spcAft>
                <a:spcPts val="300"/>
              </a:spcAft>
            </a:pPr>
            <a:endParaRPr lang="en-AU" dirty="0"/>
          </a:p>
        </p:txBody>
      </p:sp>
      <p:sp>
        <p:nvSpPr>
          <p:cNvPr id="4" name="Text Placeholder 3">
            <a:extLst>
              <a:ext uri="{FF2B5EF4-FFF2-40B4-BE49-F238E27FC236}">
                <a16:creationId xmlns:a16="http://schemas.microsoft.com/office/drawing/2014/main" id="{2B656102-627E-D81B-4513-262F6AA8D66A}"/>
              </a:ext>
            </a:extLst>
          </p:cNvPr>
          <p:cNvSpPr>
            <a:spLocks noGrp="1"/>
          </p:cNvSpPr>
          <p:nvPr>
            <p:ph type="body" sz="quarter" idx="13"/>
          </p:nvPr>
        </p:nvSpPr>
        <p:spPr>
          <a:xfrm>
            <a:off x="5228393" y="1754189"/>
            <a:ext cx="4418528" cy="4874010"/>
          </a:xfrm>
          <a:prstGeom prst="rect">
            <a:avLst/>
          </a:prstGeom>
        </p:spPr>
        <p:txBody>
          <a:bodyPr/>
          <a:lstStyle/>
          <a:p>
            <a:pPr>
              <a:lnSpc>
                <a:spcPct val="100000"/>
              </a:lnSpc>
              <a:spcBef>
                <a:spcPts val="0"/>
              </a:spcBef>
            </a:pPr>
            <a:r>
              <a:rPr lang="en-US" dirty="0">
                <a:latin typeface="Roboto Medium" pitchFamily="2" charset="0"/>
                <a:ea typeface="Roboto Medium" pitchFamily="2" charset="0"/>
              </a:rPr>
              <a:t>LEADERSHIP</a:t>
            </a:r>
          </a:p>
          <a:p>
            <a:pPr lvl="0" fontAlgn="base">
              <a:lnSpc>
                <a:spcPct val="100000"/>
              </a:lnSpc>
              <a:spcBef>
                <a:spcPts val="0"/>
              </a:spcBef>
            </a:pPr>
            <a:r>
              <a:rPr lang="en-US" sz="1000" dirty="0">
                <a:latin typeface="Roboto"/>
                <a:ea typeface="Roboto"/>
              </a:rPr>
              <a:t>Memory has demonstrated leadership </a:t>
            </a:r>
            <a:r>
              <a:rPr lang="en-US" dirty="0">
                <a:latin typeface="Roboto"/>
                <a:ea typeface="Roboto"/>
              </a:rPr>
              <a:t>by:</a:t>
            </a:r>
            <a:r>
              <a:rPr lang="en-US" sz="1000" dirty="0">
                <a:latin typeface="Roboto"/>
                <a:ea typeface="Roboto"/>
              </a:rPr>
              <a:t> working hard to secure her dream of going to college and getting a job; proving women can become carpenters too; being a good role model for her siblings; and sharing her commitment to her community with the hope that one day she will </a:t>
            </a:r>
            <a:r>
              <a:rPr lang="en-US" sz="1000" dirty="0">
                <a:latin typeface="Roboto"/>
                <a:ea typeface="Roboto Medium" pitchFamily="2" charset="0"/>
              </a:rPr>
              <a:t>own her own workshop so she can employ others in her community.</a:t>
            </a:r>
          </a:p>
          <a:p>
            <a:pPr lvl="0" fontAlgn="base">
              <a:lnSpc>
                <a:spcPct val="100000"/>
              </a:lnSpc>
              <a:spcBef>
                <a:spcPts val="0"/>
              </a:spcBef>
            </a:pPr>
            <a:r>
              <a:rPr lang="en-US" sz="1000" dirty="0">
                <a:latin typeface="Roboto"/>
                <a:ea typeface="Roboto Medium" pitchFamily="2" charset="0"/>
              </a:rPr>
              <a:t>Explore the theme of leadership in Scripture. </a:t>
            </a:r>
            <a:endParaRPr lang="en-US" sz="1000" dirty="0"/>
          </a:p>
          <a:p>
            <a:pPr>
              <a:lnSpc>
                <a:spcPct val="100000"/>
              </a:lnSpc>
              <a:spcBef>
                <a:spcPts val="0"/>
              </a:spcBef>
            </a:pPr>
            <a:r>
              <a:rPr lang="en-US" sz="1000" dirty="0">
                <a:ea typeface="Roboto Medium" pitchFamily="2" charset="0"/>
              </a:rPr>
              <a:t>Moses – Read the story of the Burning Bush (Exodus 3:1-20) where this year’s Project Compassion theme is drawn from. God has to be very convincing in order for Moses to take action. </a:t>
            </a:r>
            <a:br>
              <a:rPr lang="en-US" sz="1000" dirty="0">
                <a:ea typeface="Roboto Medium" pitchFamily="2" charset="0"/>
              </a:rPr>
            </a:br>
            <a:r>
              <a:rPr lang="en-US" sz="1000" dirty="0">
                <a:ea typeface="Roboto Medium" pitchFamily="2" charset="0"/>
              </a:rPr>
              <a:t>How did Moses demonstrate leadership? </a:t>
            </a:r>
          </a:p>
          <a:p>
            <a:pPr>
              <a:lnSpc>
                <a:spcPct val="100000"/>
              </a:lnSpc>
              <a:spcBef>
                <a:spcPts val="0"/>
              </a:spcBef>
            </a:pPr>
            <a:r>
              <a:rPr lang="en-US" sz="1000" dirty="0">
                <a:ea typeface="Roboto Medium" pitchFamily="2" charset="0"/>
              </a:rPr>
              <a:t>Jesus – One of the most powerful events in the life of Jesus is when he washes his disciples’ feet in John 13:1–16. </a:t>
            </a:r>
            <a:br>
              <a:rPr lang="en-US" sz="1000" dirty="0">
                <a:ea typeface="Roboto Medium" pitchFamily="2" charset="0"/>
              </a:rPr>
            </a:br>
            <a:r>
              <a:rPr lang="en-US" sz="1000" dirty="0">
                <a:ea typeface="Roboto Medium" pitchFamily="2" charset="0"/>
              </a:rPr>
              <a:t>Explain servant leadership. </a:t>
            </a:r>
          </a:p>
        </p:txBody>
      </p:sp>
      <p:sp>
        <p:nvSpPr>
          <p:cNvPr id="5" name="Text Placeholder 4">
            <a:extLst>
              <a:ext uri="{FF2B5EF4-FFF2-40B4-BE49-F238E27FC236}">
                <a16:creationId xmlns:a16="http://schemas.microsoft.com/office/drawing/2014/main" id="{A2675A94-2B01-E72C-D070-8AB67A268B14}"/>
              </a:ext>
            </a:extLst>
          </p:cNvPr>
          <p:cNvSpPr>
            <a:spLocks noGrp="1"/>
          </p:cNvSpPr>
          <p:nvPr>
            <p:ph type="body" sz="quarter" idx="10"/>
          </p:nvPr>
        </p:nvSpPr>
        <p:spPr>
          <a:prstGeom prst="rect">
            <a:avLst/>
          </a:prstGeom>
        </p:spPr>
        <p:txBody>
          <a:bodyPr/>
          <a:lstStyle/>
          <a:p>
            <a:r>
              <a:rPr lang="en-AU" dirty="0"/>
              <a:t>MEMORY’S STORY</a:t>
            </a:r>
          </a:p>
        </p:txBody>
      </p:sp>
      <p:sp>
        <p:nvSpPr>
          <p:cNvPr id="10" name="Text Placeholder 9">
            <a:extLst>
              <a:ext uri="{FF2B5EF4-FFF2-40B4-BE49-F238E27FC236}">
                <a16:creationId xmlns:a16="http://schemas.microsoft.com/office/drawing/2014/main" id="{69181CB7-35E8-405C-80EC-A6656997F567}"/>
              </a:ext>
            </a:extLst>
          </p:cNvPr>
          <p:cNvSpPr>
            <a:spLocks noGrp="1"/>
          </p:cNvSpPr>
          <p:nvPr>
            <p:ph type="body" sz="quarter" idx="16"/>
          </p:nvPr>
        </p:nvSpPr>
        <p:spPr/>
        <p:txBody>
          <a:bodyPr/>
          <a:lstStyle/>
          <a:p>
            <a:r>
              <a:rPr lang="en-AU" dirty="0">
                <a:latin typeface="Roboto Medium" pitchFamily="2" charset="0"/>
                <a:ea typeface="Roboto Medium" pitchFamily="2" charset="0"/>
              </a:rPr>
              <a:t>RE LINK</a:t>
            </a:r>
          </a:p>
        </p:txBody>
      </p:sp>
      <p:pic>
        <p:nvPicPr>
          <p:cNvPr id="8" name="Picture 7">
            <a:extLst>
              <a:ext uri="{FF2B5EF4-FFF2-40B4-BE49-F238E27FC236}">
                <a16:creationId xmlns:a16="http://schemas.microsoft.com/office/drawing/2014/main" id="{8FC67C07-CCEC-4B1E-AE06-1430CECD4C8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160251" y="1721058"/>
            <a:ext cx="288000" cy="288000"/>
          </a:xfrm>
          <a:prstGeom prst="rect">
            <a:avLst/>
          </a:prstGeom>
        </p:spPr>
      </p:pic>
      <p:pic>
        <p:nvPicPr>
          <p:cNvPr id="11" name="Picture 10">
            <a:extLst>
              <a:ext uri="{FF2B5EF4-FFF2-40B4-BE49-F238E27FC236}">
                <a16:creationId xmlns:a16="http://schemas.microsoft.com/office/drawing/2014/main" id="{604F70CD-603B-47EB-B39D-9CE762D2B0B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16698" y="1727684"/>
            <a:ext cx="362459" cy="288000"/>
          </a:xfrm>
          <a:prstGeom prst="rect">
            <a:avLst/>
          </a:prstGeom>
        </p:spPr>
      </p:pic>
    </p:spTree>
    <p:extLst>
      <p:ext uri="{BB962C8B-B14F-4D97-AF65-F5344CB8AC3E}">
        <p14:creationId xmlns:p14="http://schemas.microsoft.com/office/powerpoint/2010/main" val="347338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BF8A48-74A1-5706-06FD-184FE5E625FF}"/>
              </a:ext>
            </a:extLst>
          </p:cNvPr>
          <p:cNvSpPr>
            <a:spLocks noGrp="1"/>
          </p:cNvSpPr>
          <p:nvPr>
            <p:ph type="body" sz="quarter" idx="12"/>
          </p:nvPr>
        </p:nvSpPr>
        <p:spPr/>
        <p:txBody>
          <a:bodyPr/>
          <a:lstStyle/>
          <a:p>
            <a:pPr algn="l" rtl="0" fontAlgn="base"/>
            <a:r>
              <a:rPr lang="en-AU" sz="1000" b="0" i="0" dirty="0">
                <a:solidFill>
                  <a:srgbClr val="000000"/>
                </a:solidFill>
                <a:effectLst/>
              </a:rPr>
              <a:t>Write a prayer inspired by </a:t>
            </a:r>
            <a:r>
              <a:rPr lang="en-AU" sz="1000" dirty="0">
                <a:solidFill>
                  <a:srgbClr val="000000"/>
                </a:solidFill>
              </a:rPr>
              <a:t>Memory’s </a:t>
            </a:r>
            <a:r>
              <a:rPr lang="en-AU" sz="1000" b="0" i="0" dirty="0">
                <a:solidFill>
                  <a:srgbClr val="000000"/>
                </a:solidFill>
                <a:effectLst/>
              </a:rPr>
              <a:t>story. </a:t>
            </a:r>
          </a:p>
          <a:p>
            <a:endParaRPr lang="en-AU" sz="1000" dirty="0"/>
          </a:p>
        </p:txBody>
      </p:sp>
      <p:sp>
        <p:nvSpPr>
          <p:cNvPr id="3" name="Text Placeholder 2">
            <a:extLst>
              <a:ext uri="{FF2B5EF4-FFF2-40B4-BE49-F238E27FC236}">
                <a16:creationId xmlns:a16="http://schemas.microsoft.com/office/drawing/2014/main" id="{EF54B879-FC00-A122-6137-5AA0F6E3BCD5}"/>
              </a:ext>
            </a:extLst>
          </p:cNvPr>
          <p:cNvSpPr>
            <a:spLocks noGrp="1"/>
          </p:cNvSpPr>
          <p:nvPr>
            <p:ph type="body" sz="quarter" idx="4294967295"/>
          </p:nvPr>
        </p:nvSpPr>
        <p:spPr>
          <a:xfrm>
            <a:off x="3533219" y="2259871"/>
            <a:ext cx="2839561" cy="3993255"/>
          </a:xfrm>
          <a:prstGeom prst="rect">
            <a:avLst/>
          </a:prstGeom>
        </p:spPr>
        <p:txBody>
          <a:bodyPr/>
          <a:lstStyle/>
          <a:p>
            <a:pPr marL="0" indent="0">
              <a:lnSpc>
                <a:spcPct val="100000"/>
              </a:lnSpc>
              <a:spcBef>
                <a:spcPts val="0"/>
              </a:spcBef>
              <a:spcAft>
                <a:spcPts val="600"/>
              </a:spcAft>
              <a:buNone/>
            </a:pPr>
            <a:r>
              <a:rPr lang="en-US" sz="1000" dirty="0">
                <a:latin typeface="Roboto" pitchFamily="2" charset="0"/>
                <a:ea typeface="Roboto" pitchFamily="2" charset="0"/>
              </a:rPr>
              <a:t>Fasting can be linked to our concern for those who are forced to fast by their poverty, those who suffer from the injustices of our economic and political structures, and those who are in need for any reason. Traditionally, abstaining from meat was one way of remembering people who did not have enough to meet their daily needs. Some people also choose other ways to ‘fast’ such as from social media.</a:t>
            </a:r>
          </a:p>
          <a:p>
            <a:pPr marL="0" indent="0">
              <a:lnSpc>
                <a:spcPct val="100000"/>
              </a:lnSpc>
              <a:spcBef>
                <a:spcPts val="0"/>
              </a:spcBef>
              <a:spcAft>
                <a:spcPts val="600"/>
              </a:spcAft>
              <a:buNone/>
            </a:pPr>
            <a:r>
              <a:rPr lang="en-US" sz="1000" dirty="0">
                <a:latin typeface="Roboto" pitchFamily="2" charset="0"/>
                <a:ea typeface="Roboto" pitchFamily="2" charset="0"/>
              </a:rPr>
              <a:t>Reflecting on Memory’s story, how will you ‘fast’ this week? </a:t>
            </a:r>
          </a:p>
          <a:p>
            <a:pPr marL="0" indent="0">
              <a:lnSpc>
                <a:spcPct val="100000"/>
              </a:lnSpc>
              <a:spcBef>
                <a:spcPts val="0"/>
              </a:spcBef>
              <a:spcAft>
                <a:spcPts val="600"/>
              </a:spcAft>
              <a:buNone/>
            </a:pPr>
            <a:endParaRPr lang="en-AU" sz="1000" dirty="0">
              <a:latin typeface="Roboto" pitchFamily="2" charset="0"/>
              <a:ea typeface="Roboto" pitchFamily="2" charset="0"/>
            </a:endParaRPr>
          </a:p>
        </p:txBody>
      </p:sp>
      <p:sp>
        <p:nvSpPr>
          <p:cNvPr id="4" name="Text Placeholder 3">
            <a:extLst>
              <a:ext uri="{FF2B5EF4-FFF2-40B4-BE49-F238E27FC236}">
                <a16:creationId xmlns:a16="http://schemas.microsoft.com/office/drawing/2014/main" id="{59BF89BC-39D4-0864-EB7C-C89D68D3151A}"/>
              </a:ext>
            </a:extLst>
          </p:cNvPr>
          <p:cNvSpPr>
            <a:spLocks noGrp="1"/>
          </p:cNvSpPr>
          <p:nvPr>
            <p:ph type="body" sz="quarter" idx="4294967295"/>
          </p:nvPr>
        </p:nvSpPr>
        <p:spPr>
          <a:xfrm>
            <a:off x="6745070" y="2259871"/>
            <a:ext cx="2839561" cy="3993255"/>
          </a:xfrm>
          <a:prstGeom prst="rect">
            <a:avLst/>
          </a:prstGeom>
        </p:spPr>
        <p:txBody>
          <a:bodyPr/>
          <a:lstStyle/>
          <a:p>
            <a:pPr marL="0" indent="0" algn="l" rtl="0" fontAlgn="base">
              <a:lnSpc>
                <a:spcPct val="100000"/>
              </a:lnSpc>
              <a:spcBef>
                <a:spcPts val="0"/>
              </a:spcBef>
              <a:spcAft>
                <a:spcPts val="600"/>
              </a:spcAft>
              <a:buNone/>
            </a:pPr>
            <a:r>
              <a:rPr lang="en-AU" sz="1000" b="0" i="0" dirty="0">
                <a:solidFill>
                  <a:srgbClr val="000000"/>
                </a:solidFill>
                <a:effectLst/>
                <a:latin typeface="Roboto" pitchFamily="2" charset="0"/>
                <a:ea typeface="Roboto" pitchFamily="2" charset="0"/>
              </a:rPr>
              <a:t>Memory is putting her skills as a carpenter to good use. How can you put your time, talents or treasure towards helping others this Lent? </a:t>
            </a:r>
            <a:endParaRPr lang="en-AU" sz="1000" i="0" dirty="0">
              <a:effectLst/>
              <a:latin typeface="Roboto" pitchFamily="2" charset="0"/>
              <a:ea typeface="Roboto" pitchFamily="2" charset="0"/>
            </a:endParaRPr>
          </a:p>
        </p:txBody>
      </p:sp>
      <p:sp>
        <p:nvSpPr>
          <p:cNvPr id="18" name="Text Placeholder 9">
            <a:extLst>
              <a:ext uri="{FF2B5EF4-FFF2-40B4-BE49-F238E27FC236}">
                <a16:creationId xmlns:a16="http://schemas.microsoft.com/office/drawing/2014/main" id="{46F9DC5D-2C90-4E40-AD14-996052DAC46A}"/>
              </a:ext>
            </a:extLst>
          </p:cNvPr>
          <p:cNvSpPr>
            <a:spLocks noGrp="1"/>
          </p:cNvSpPr>
          <p:nvPr>
            <p:ph type="body" sz="quarter" idx="16"/>
          </p:nvPr>
        </p:nvSpPr>
        <p:spPr/>
        <p:txBody>
          <a:bodyPr/>
          <a:lstStyle/>
          <a:p>
            <a:r>
              <a:rPr lang="en-AU" dirty="0">
                <a:latin typeface="Roboto Medium" pitchFamily="2" charset="0"/>
                <a:ea typeface="Roboto Medium" pitchFamily="2" charset="0"/>
              </a:rPr>
              <a:t>LENT LINK</a:t>
            </a:r>
          </a:p>
        </p:txBody>
      </p:sp>
      <p:sp>
        <p:nvSpPr>
          <p:cNvPr id="9" name="Text Placeholder 4">
            <a:extLst>
              <a:ext uri="{FF2B5EF4-FFF2-40B4-BE49-F238E27FC236}">
                <a16:creationId xmlns:a16="http://schemas.microsoft.com/office/drawing/2014/main" id="{64E84837-E3BC-43B7-A74B-C481220C0B2E}"/>
              </a:ext>
            </a:extLst>
          </p:cNvPr>
          <p:cNvSpPr txBox="1">
            <a:spLocks/>
          </p:cNvSpPr>
          <p:nvPr/>
        </p:nvSpPr>
        <p:spPr>
          <a:xfrm>
            <a:off x="164840" y="229053"/>
            <a:ext cx="9577676" cy="373166"/>
          </a:xfrm>
          <a:prstGeom prst="rect">
            <a:avLst/>
          </a:prstGeom>
        </p:spPr>
        <p:txBody>
          <a:bodyPr l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AU" sz="2400" b="1" dirty="0">
                <a:solidFill>
                  <a:schemeClr val="accent3"/>
                </a:solidFill>
                <a:latin typeface="Roboto" pitchFamily="2" charset="0"/>
              </a:rPr>
              <a:t>MEMORY’S STORY</a:t>
            </a:r>
          </a:p>
        </p:txBody>
      </p:sp>
    </p:spTree>
    <p:extLst>
      <p:ext uri="{BB962C8B-B14F-4D97-AF65-F5344CB8AC3E}">
        <p14:creationId xmlns:p14="http://schemas.microsoft.com/office/powerpoint/2010/main" val="3512985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509A61B-882C-4FD0-897F-F21AB3DE2AE9}"/>
              </a:ext>
            </a:extLst>
          </p:cNvPr>
          <p:cNvSpPr/>
          <p:nvPr/>
        </p:nvSpPr>
        <p:spPr>
          <a:xfrm>
            <a:off x="5717063" y="1230671"/>
            <a:ext cx="3901595" cy="3736261"/>
          </a:xfrm>
          <a:prstGeom prst="roundRect">
            <a:avLst/>
          </a:prstGeom>
          <a:solidFill>
            <a:srgbClr val="C1DBC1">
              <a:alpha val="50196"/>
            </a:srgb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2DC6A182-64EA-4401-B839-10D19F9E958A}"/>
              </a:ext>
            </a:extLst>
          </p:cNvPr>
          <p:cNvSpPr txBox="1"/>
          <p:nvPr/>
        </p:nvSpPr>
        <p:spPr>
          <a:xfrm>
            <a:off x="203525" y="757864"/>
            <a:ext cx="1528108" cy="148572"/>
          </a:xfrm>
          <a:prstGeom prst="rect">
            <a:avLst/>
          </a:prstGeom>
          <a:ln>
            <a:noFill/>
            <a:prstDash val="sysDot"/>
          </a:ln>
        </p:spPr>
        <p:txBody>
          <a:bodyPr vert="horz" wrap="square" lIns="63305" tIns="31652" rIns="63305" bIns="31652" rtlCol="0" anchor="t">
            <a:noAutofit/>
          </a:bodyPr>
          <a:lstStyle/>
          <a:p>
            <a:endParaRPr lang="en-AU" sz="900">
              <a:solidFill>
                <a:schemeClr val="tx1"/>
              </a:solidFill>
              <a:latin typeface="Roboto" pitchFamily="2" charset="0"/>
              <a:ea typeface="Roboto" pitchFamily="2" charset="0"/>
              <a:cs typeface="Arial" panose="020B0604020202020204" pitchFamily="34" charset="0"/>
            </a:endParaRPr>
          </a:p>
        </p:txBody>
      </p:sp>
      <p:sp>
        <p:nvSpPr>
          <p:cNvPr id="40" name="TextBox 39">
            <a:extLst>
              <a:ext uri="{FF2B5EF4-FFF2-40B4-BE49-F238E27FC236}">
                <a16:creationId xmlns:a16="http://schemas.microsoft.com/office/drawing/2014/main" id="{E4BF8F4C-EE53-47B5-A918-23215E76B24C}"/>
              </a:ext>
            </a:extLst>
          </p:cNvPr>
          <p:cNvSpPr txBox="1"/>
          <p:nvPr/>
        </p:nvSpPr>
        <p:spPr>
          <a:xfrm>
            <a:off x="203525" y="1209124"/>
            <a:ext cx="4573024" cy="519350"/>
          </a:xfrm>
          <a:prstGeom prst="rect">
            <a:avLst/>
          </a:prstGeom>
          <a:ln>
            <a:noFill/>
            <a:prstDash val="sysDot"/>
          </a:ln>
        </p:spPr>
        <p:txBody>
          <a:bodyPr vert="horz" wrap="square" lIns="63305" tIns="31652" rIns="63305" bIns="31652" rtlCol="0" anchor="t">
            <a:noAutofit/>
          </a:bodyPr>
          <a:lstStyle/>
          <a:p>
            <a:pPr>
              <a:spcAft>
                <a:spcPts val="208"/>
              </a:spcAft>
            </a:pPr>
            <a:endParaRPr lang="en-AU" sz="900">
              <a:solidFill>
                <a:schemeClr val="tx1"/>
              </a:solidFill>
              <a:latin typeface="Roboto" pitchFamily="2" charset="0"/>
              <a:ea typeface="Roboto" pitchFamily="2" charset="0"/>
              <a:cs typeface="Arial" panose="020B0604020202020204" pitchFamily="34" charset="0"/>
            </a:endParaRPr>
          </a:p>
        </p:txBody>
      </p:sp>
      <p:sp>
        <p:nvSpPr>
          <p:cNvPr id="4" name="Text Placeholder 3">
            <a:extLst>
              <a:ext uri="{FF2B5EF4-FFF2-40B4-BE49-F238E27FC236}">
                <a16:creationId xmlns:a16="http://schemas.microsoft.com/office/drawing/2014/main" id="{31EC85AA-631C-4DC1-8766-8CA33BDB88FE}"/>
              </a:ext>
            </a:extLst>
          </p:cNvPr>
          <p:cNvSpPr>
            <a:spLocks noGrp="1"/>
          </p:cNvSpPr>
          <p:nvPr>
            <p:ph type="body" sz="quarter" idx="12"/>
          </p:nvPr>
        </p:nvSpPr>
        <p:spPr>
          <a:xfrm>
            <a:off x="5968914" y="1518489"/>
            <a:ext cx="3507025" cy="3059855"/>
          </a:xfrm>
        </p:spPr>
        <p:txBody>
          <a:bodyPr lIns="91440" tIns="45720" rIns="91440" bIns="45720" anchor="t"/>
          <a:lstStyle/>
          <a:p>
            <a:r>
              <a:rPr lang="en-US" sz="1200" b="1">
                <a:solidFill>
                  <a:schemeClr val="accent1"/>
                </a:solidFill>
                <a:latin typeface="Roboto" pitchFamily="2" charset="0"/>
                <a:ea typeface="Roboto" pitchFamily="2" charset="0"/>
              </a:rPr>
              <a:t>COMMUNITY ENGAGEMENT ANIMATORS</a:t>
            </a:r>
            <a:endParaRPr lang="en-US" sz="1200">
              <a:solidFill>
                <a:schemeClr val="accent1"/>
              </a:solidFill>
              <a:latin typeface="Roboto" pitchFamily="2" charset="0"/>
              <a:ea typeface="Roboto" pitchFamily="2" charset="0"/>
            </a:endParaRPr>
          </a:p>
          <a:p>
            <a:r>
              <a:rPr lang="en-US" sz="1200" b="1"/>
              <a:t>QLD/NT </a:t>
            </a:r>
            <a:r>
              <a:rPr lang="en-US" sz="1200"/>
              <a:t>– </a:t>
            </a:r>
            <a:r>
              <a:rPr lang="en-US" sz="1200" u="sng">
                <a:hlinkClick r:id="rId3"/>
              </a:rPr>
              <a:t>Andrew.Knife@caritas.org.au</a:t>
            </a:r>
            <a:r>
              <a:rPr lang="en-US" sz="1200"/>
              <a:t> ​</a:t>
            </a:r>
          </a:p>
          <a:p>
            <a:r>
              <a:rPr lang="en-US" sz="1200" b="1">
                <a:latin typeface="Roboto"/>
                <a:ea typeface="Roboto"/>
                <a:cs typeface="Roboto"/>
              </a:rPr>
              <a:t>NSW/ACT </a:t>
            </a:r>
            <a:r>
              <a:rPr lang="en-US" sz="1200">
                <a:latin typeface="Roboto"/>
                <a:ea typeface="Roboto"/>
                <a:cs typeface="Roboto"/>
              </a:rPr>
              <a:t>– </a:t>
            </a:r>
            <a:r>
              <a:rPr lang="en-US" sz="1200" u="sng">
                <a:latin typeface="Roboto"/>
                <a:ea typeface="Roboto"/>
                <a:cs typeface="Roboto"/>
                <a:hlinkClick r:id="rId4"/>
              </a:rPr>
              <a:t>ProjectCompassion@caritas.org.au</a:t>
            </a:r>
            <a:r>
              <a:rPr lang="en-US" sz="1200" u="sng">
                <a:latin typeface="Roboto"/>
                <a:ea typeface="Roboto"/>
                <a:cs typeface="Roboto"/>
              </a:rPr>
              <a:t> </a:t>
            </a:r>
            <a:endParaRPr lang="en-US" sz="1200" u="sng">
              <a:cs typeface="Roboto"/>
            </a:endParaRPr>
          </a:p>
          <a:p>
            <a:r>
              <a:rPr lang="en-US" sz="1200" b="1"/>
              <a:t>VIC/TAS </a:t>
            </a:r>
            <a:r>
              <a:rPr lang="en-US" sz="1200"/>
              <a:t>– </a:t>
            </a:r>
            <a:r>
              <a:rPr lang="en-US" sz="1200">
                <a:hlinkClick r:id="rId5"/>
              </a:rPr>
              <a:t>Gwen.Michener@caritas.org.au</a:t>
            </a:r>
            <a:r>
              <a:rPr lang="en-US" sz="1200"/>
              <a:t> ​</a:t>
            </a:r>
          </a:p>
          <a:p>
            <a:r>
              <a:rPr lang="en-US" sz="1200" b="1"/>
              <a:t>WA/SA </a:t>
            </a:r>
            <a:r>
              <a:rPr lang="en-US" sz="1200"/>
              <a:t>– </a:t>
            </a:r>
            <a:r>
              <a:rPr lang="en-US" sz="1200" u="sng">
                <a:hlinkClick r:id="rId6"/>
              </a:rPr>
              <a:t>Paul.Reid@caritas.org.au</a:t>
            </a:r>
            <a:r>
              <a:rPr lang="en-US" sz="1200"/>
              <a:t> ​</a:t>
            </a:r>
          </a:p>
          <a:p>
            <a:r>
              <a:rPr lang="en-US" sz="1200"/>
              <a:t>​</a:t>
            </a:r>
          </a:p>
          <a:p>
            <a:r>
              <a:rPr lang="en-US" sz="1200" b="1">
                <a:solidFill>
                  <a:schemeClr val="accent1"/>
                </a:solidFill>
                <a:latin typeface="Roboto" pitchFamily="2" charset="0"/>
                <a:ea typeface="Roboto" pitchFamily="2" charset="0"/>
              </a:rPr>
              <a:t>JUSTICE RESOURCES TEAM</a:t>
            </a:r>
            <a:endParaRPr lang="en-US" sz="1200">
              <a:solidFill>
                <a:schemeClr val="accent1"/>
              </a:solidFill>
              <a:latin typeface="Roboto" pitchFamily="2" charset="0"/>
              <a:ea typeface="Roboto" pitchFamily="2" charset="0"/>
            </a:endParaRPr>
          </a:p>
          <a:p>
            <a:r>
              <a:rPr lang="en-US" sz="1200" u="sng">
                <a:hlinkClick r:id="rId7"/>
              </a:rPr>
              <a:t>Nicole.Dobrohotoff@caritas.org.au</a:t>
            </a:r>
            <a:r>
              <a:rPr lang="en-US" sz="1200"/>
              <a:t> ​</a:t>
            </a:r>
          </a:p>
          <a:p>
            <a:r>
              <a:rPr lang="en-US" sz="1200"/>
              <a:t>​</a:t>
            </a:r>
          </a:p>
          <a:p>
            <a:r>
              <a:rPr lang="en-US" sz="1200" b="1">
                <a:solidFill>
                  <a:schemeClr val="accent1"/>
                </a:solidFill>
                <a:latin typeface="Roboto" pitchFamily="2" charset="0"/>
                <a:ea typeface="Roboto" pitchFamily="2" charset="0"/>
              </a:rPr>
              <a:t>GENERAL ENQUIRIES</a:t>
            </a:r>
            <a:endParaRPr lang="en-US" sz="1200">
              <a:solidFill>
                <a:schemeClr val="accent1"/>
              </a:solidFill>
              <a:latin typeface="Roboto" pitchFamily="2" charset="0"/>
              <a:ea typeface="Roboto" pitchFamily="2" charset="0"/>
            </a:endParaRPr>
          </a:p>
          <a:p>
            <a:r>
              <a:rPr lang="en-US" sz="1200" u="sng">
                <a:hlinkClick r:id="rId8"/>
              </a:rPr>
              <a:t>education@caritas.org.au</a:t>
            </a:r>
            <a:r>
              <a:rPr lang="en-US" sz="1200"/>
              <a:t> </a:t>
            </a:r>
            <a:r>
              <a:rPr lang="en-AU" sz="1200"/>
              <a:t>​</a:t>
            </a:r>
            <a:endParaRPr lang="en-AU" sz="1200" b="1">
              <a:solidFill>
                <a:srgbClr val="00AB9B"/>
              </a:solidFill>
              <a:latin typeface="Roboto" pitchFamily="2" charset="0"/>
              <a:ea typeface="Roboto" pitchFamily="2" charset="0"/>
            </a:endParaRPr>
          </a:p>
        </p:txBody>
      </p:sp>
      <p:sp>
        <p:nvSpPr>
          <p:cNvPr id="5" name="Text Placeholder 4">
            <a:extLst>
              <a:ext uri="{FF2B5EF4-FFF2-40B4-BE49-F238E27FC236}">
                <a16:creationId xmlns:a16="http://schemas.microsoft.com/office/drawing/2014/main" id="{D0B5ED92-3953-41BB-96E8-2269D1212A5A}"/>
              </a:ext>
            </a:extLst>
          </p:cNvPr>
          <p:cNvSpPr>
            <a:spLocks noGrp="1"/>
          </p:cNvSpPr>
          <p:nvPr>
            <p:ph type="body" sz="quarter" idx="13"/>
          </p:nvPr>
        </p:nvSpPr>
        <p:spPr>
          <a:xfrm>
            <a:off x="203525" y="1053456"/>
            <a:ext cx="4901875" cy="2450497"/>
          </a:xfrm>
        </p:spPr>
        <p:txBody>
          <a:bodyPr/>
          <a:lstStyle/>
          <a:p>
            <a:r>
              <a:rPr lang="en-AU" sz="1200" b="1" dirty="0">
                <a:solidFill>
                  <a:schemeClr val="accent3"/>
                </a:solidFill>
                <a:latin typeface="Roboto" pitchFamily="2" charset="0"/>
                <a:ea typeface="Roboto" pitchFamily="2" charset="0"/>
              </a:rPr>
              <a:t>PHOTO CREDITS</a:t>
            </a:r>
          </a:p>
          <a:p>
            <a:r>
              <a:rPr lang="en-AU" sz="1200" dirty="0" err="1"/>
              <a:t>Ronita’s</a:t>
            </a:r>
            <a:r>
              <a:rPr lang="en-AU" sz="1200" dirty="0"/>
              <a:t> Story (Philippines) – Richard Wainwright/Caritas Australia</a:t>
            </a:r>
          </a:p>
          <a:p>
            <a:r>
              <a:rPr lang="en-AU" sz="1200" dirty="0" err="1"/>
              <a:t>Leaia’s</a:t>
            </a:r>
            <a:r>
              <a:rPr lang="en-AU" sz="1200" dirty="0"/>
              <a:t> Story (Samoa) – Laura Womersley/Caritas Australia</a:t>
            </a:r>
          </a:p>
          <a:p>
            <a:r>
              <a:rPr lang="en-AU" sz="1200" dirty="0"/>
              <a:t>Memory’s Story (Malawi) – Tim Lam/Caritas Australia </a:t>
            </a:r>
          </a:p>
          <a:p>
            <a:endParaRPr lang="en-AU" sz="1200" dirty="0"/>
          </a:p>
          <a:p>
            <a:r>
              <a:rPr lang="en-US" sz="1200" b="1" dirty="0">
                <a:solidFill>
                  <a:schemeClr val="accent3"/>
                </a:solidFill>
              </a:rPr>
              <a:t>CATECHISTS</a:t>
            </a:r>
          </a:p>
          <a:p>
            <a:r>
              <a:rPr lang="en-US" sz="1200" dirty="0"/>
              <a:t>For more school resources, please visit: </a:t>
            </a:r>
            <a:r>
              <a:rPr lang="en-US" sz="1200" dirty="0">
                <a:hlinkClick r:id="rId9"/>
              </a:rPr>
              <a:t>caritas.org.au/resources/school-resources/ </a:t>
            </a:r>
            <a:endParaRPr lang="en-US" sz="1200" dirty="0"/>
          </a:p>
          <a:p>
            <a:r>
              <a:rPr lang="en-US" sz="1200" dirty="0"/>
              <a:t>Stay up to date with events and resources! </a:t>
            </a:r>
          </a:p>
          <a:p>
            <a:r>
              <a:rPr lang="en-US" sz="1200" dirty="0"/>
              <a:t>Subscribe to </a:t>
            </a:r>
            <a:r>
              <a:rPr lang="en-US" sz="1200" dirty="0">
                <a:hlinkClick r:id="rId10"/>
              </a:rPr>
              <a:t>Caritas Australia’s Education e-newsletter</a:t>
            </a:r>
            <a:r>
              <a:rPr lang="en-US" sz="1200" dirty="0"/>
              <a:t>. </a:t>
            </a:r>
            <a:endParaRPr lang="en-AU" sz="1200" dirty="0"/>
          </a:p>
        </p:txBody>
      </p:sp>
      <p:sp>
        <p:nvSpPr>
          <p:cNvPr id="3" name="Text Placeholder 2">
            <a:extLst>
              <a:ext uri="{FF2B5EF4-FFF2-40B4-BE49-F238E27FC236}">
                <a16:creationId xmlns:a16="http://schemas.microsoft.com/office/drawing/2014/main" id="{A523B56B-790C-43D5-ACF2-3F524FCB2282}"/>
              </a:ext>
            </a:extLst>
          </p:cNvPr>
          <p:cNvSpPr>
            <a:spLocks noGrp="1"/>
          </p:cNvSpPr>
          <p:nvPr>
            <p:ph type="body" sz="quarter" idx="10"/>
          </p:nvPr>
        </p:nvSpPr>
        <p:spPr/>
        <p:txBody>
          <a:bodyPr/>
          <a:lstStyle/>
          <a:p>
            <a:r>
              <a:rPr lang="en-US"/>
              <a:t>THANK YOU</a:t>
            </a:r>
            <a:endParaRPr lang="en-AU"/>
          </a:p>
        </p:txBody>
      </p:sp>
      <p:sp>
        <p:nvSpPr>
          <p:cNvPr id="9" name="TextBox 8">
            <a:extLst>
              <a:ext uri="{FF2B5EF4-FFF2-40B4-BE49-F238E27FC236}">
                <a16:creationId xmlns:a16="http://schemas.microsoft.com/office/drawing/2014/main" id="{0DA4D3A8-3565-4817-91D1-6BE77BEFB506}"/>
              </a:ext>
            </a:extLst>
          </p:cNvPr>
          <p:cNvSpPr txBox="1"/>
          <p:nvPr/>
        </p:nvSpPr>
        <p:spPr>
          <a:xfrm>
            <a:off x="1942965" y="5717252"/>
            <a:ext cx="5697912" cy="410179"/>
          </a:xfrm>
          <a:prstGeom prst="rect">
            <a:avLst/>
          </a:prstGeom>
          <a:noFill/>
        </p:spPr>
        <p:txBody>
          <a:bodyPr wrap="none" lIns="0" tIns="0" rIns="0" bIns="0" rtlCol="0">
            <a:noAutofit/>
          </a:bodyPr>
          <a:lstStyle/>
          <a:p>
            <a:r>
              <a:rPr lang="en-US" sz="1100">
                <a:latin typeface="Roboto" pitchFamily="2" charset="0"/>
                <a:ea typeface="Roboto" pitchFamily="2" charset="0"/>
              </a:rPr>
              <a:t>Caritas Australia gratefully acknowledges the support of the Australian Government </a:t>
            </a:r>
            <a:br>
              <a:rPr lang="en-US" sz="1100">
                <a:latin typeface="Roboto" pitchFamily="2" charset="0"/>
                <a:ea typeface="Roboto" pitchFamily="2" charset="0"/>
              </a:rPr>
            </a:br>
            <a:r>
              <a:rPr lang="en-US" sz="1100">
                <a:latin typeface="Roboto" pitchFamily="2" charset="0"/>
                <a:ea typeface="Roboto" pitchFamily="2" charset="0"/>
              </a:rPr>
              <a:t>through the Australian NGO Cooperation Program. ​</a:t>
            </a:r>
            <a:endParaRPr lang="en-AU" sz="1800">
              <a:latin typeface="Roboto" pitchFamily="2" charset="0"/>
              <a:ea typeface="Roboto" pitchFamily="2" charset="0"/>
            </a:endParaRPr>
          </a:p>
          <a:p>
            <a:pPr algn="l"/>
            <a:endParaRPr lang="en-AU" sz="1100">
              <a:latin typeface="Roboto" pitchFamily="2" charset="0"/>
            </a:endParaRPr>
          </a:p>
        </p:txBody>
      </p:sp>
      <p:pic>
        <p:nvPicPr>
          <p:cNvPr id="8" name="Picture 7">
            <a:extLst>
              <a:ext uri="{FF2B5EF4-FFF2-40B4-BE49-F238E27FC236}">
                <a16:creationId xmlns:a16="http://schemas.microsoft.com/office/drawing/2014/main" id="{D75126AA-2F03-4AAD-991F-2A07819915F9}"/>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76766" y="5511311"/>
            <a:ext cx="1654867" cy="822063"/>
          </a:xfrm>
          <a:prstGeom prst="rect">
            <a:avLst/>
          </a:prstGeom>
        </p:spPr>
      </p:pic>
    </p:spTree>
    <p:extLst>
      <p:ext uri="{BB962C8B-B14F-4D97-AF65-F5344CB8AC3E}">
        <p14:creationId xmlns:p14="http://schemas.microsoft.com/office/powerpoint/2010/main" val="1999515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971092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6A05AA-D471-B271-1B58-B6550C137B8E}"/>
              </a:ext>
            </a:extLst>
          </p:cNvPr>
          <p:cNvSpPr>
            <a:spLocks noGrp="1"/>
          </p:cNvSpPr>
          <p:nvPr>
            <p:ph type="body" sz="quarter" idx="10"/>
          </p:nvPr>
        </p:nvSpPr>
        <p:spPr>
          <a:prstGeom prst="rect">
            <a:avLst/>
          </a:prstGeom>
        </p:spPr>
        <p:txBody>
          <a:bodyPr/>
          <a:lstStyle/>
          <a:p>
            <a:pPr marL="0" indent="0">
              <a:buNone/>
            </a:pPr>
            <a:r>
              <a:rPr lang="en-AU"/>
              <a:t>RESOURCES GUIDE</a:t>
            </a:r>
          </a:p>
        </p:txBody>
      </p:sp>
      <p:sp>
        <p:nvSpPr>
          <p:cNvPr id="4" name="TextBox 3">
            <a:extLst>
              <a:ext uri="{FF2B5EF4-FFF2-40B4-BE49-F238E27FC236}">
                <a16:creationId xmlns:a16="http://schemas.microsoft.com/office/drawing/2014/main" id="{735CABB6-FD37-BC5D-599C-F10F818F96AA}"/>
              </a:ext>
            </a:extLst>
          </p:cNvPr>
          <p:cNvSpPr txBox="1"/>
          <p:nvPr/>
        </p:nvSpPr>
        <p:spPr>
          <a:xfrm>
            <a:off x="164840" y="887608"/>
            <a:ext cx="9574059" cy="400110"/>
          </a:xfrm>
          <a:prstGeom prst="rect">
            <a:avLst/>
          </a:prstGeom>
          <a:noFill/>
        </p:spPr>
        <p:txBody>
          <a:bodyPr wrap="square" lIns="91440" tIns="45720" rIns="91440" bIns="45720" rtlCol="0" anchor="t">
            <a:spAutoFit/>
          </a:bodyPr>
          <a:lstStyle/>
          <a:p>
            <a:r>
              <a:rPr lang="en-AU" sz="1000" b="1" dirty="0">
                <a:latin typeface="Roboto" pitchFamily="2" charset="0"/>
                <a:ea typeface="Roboto" pitchFamily="2" charset="0"/>
                <a:cs typeface="Roboto Light"/>
              </a:rPr>
              <a:t>All our resources are online! </a:t>
            </a:r>
            <a:r>
              <a:rPr lang="en-AU" sz="1000" dirty="0">
                <a:latin typeface="Roboto" pitchFamily="2" charset="0"/>
                <a:ea typeface="Roboto" pitchFamily="2" charset="0"/>
                <a:cs typeface="Roboto Light"/>
              </a:rPr>
              <a:t>Access the films and written stories, teaching materials and our fundraising and awareness raising ideas at </a:t>
            </a:r>
            <a:r>
              <a:rPr lang="en-AU" sz="1000" dirty="0">
                <a:latin typeface="Roboto" pitchFamily="2" charset="0"/>
                <a:ea typeface="Roboto" pitchFamily="2" charset="0"/>
                <a:cs typeface="Roboto Light"/>
                <a:hlinkClick r:id="rId3"/>
              </a:rPr>
              <a:t>caritas.org.au/project-compassion</a:t>
            </a:r>
            <a:r>
              <a:rPr lang="en-AU" sz="1000" dirty="0">
                <a:latin typeface="Roboto" pitchFamily="2" charset="0"/>
                <a:ea typeface="Roboto" pitchFamily="2" charset="0"/>
                <a:cs typeface="Roboto Light"/>
              </a:rPr>
              <a:t>. Below is a list and short description of all the resources you can download, as well as suggestions for use.</a:t>
            </a:r>
          </a:p>
        </p:txBody>
      </p:sp>
      <p:graphicFrame>
        <p:nvGraphicFramePr>
          <p:cNvPr id="7" name="Table 9">
            <a:extLst>
              <a:ext uri="{FF2B5EF4-FFF2-40B4-BE49-F238E27FC236}">
                <a16:creationId xmlns:a16="http://schemas.microsoft.com/office/drawing/2014/main" id="{C62236D8-BF9C-98F5-B657-9483EC43FE4B}"/>
              </a:ext>
            </a:extLst>
          </p:cNvPr>
          <p:cNvGraphicFramePr>
            <a:graphicFrameLocks noGrp="1"/>
          </p:cNvGraphicFramePr>
          <p:nvPr>
            <p:extLst>
              <p:ext uri="{D42A27DB-BD31-4B8C-83A1-F6EECF244321}">
                <p14:modId xmlns:p14="http://schemas.microsoft.com/office/powerpoint/2010/main" val="2340122018"/>
              </p:ext>
            </p:extLst>
          </p:nvPr>
        </p:nvGraphicFramePr>
        <p:xfrm>
          <a:off x="236327" y="1335604"/>
          <a:ext cx="4657032" cy="5175868"/>
        </p:xfrm>
        <a:graphic>
          <a:graphicData uri="http://schemas.openxmlformats.org/drawingml/2006/table">
            <a:tbl>
              <a:tblPr firstRow="1" bandRow="1">
                <a:tableStyleId>{5940675A-B579-460E-94D1-54222C63F5DA}</a:tableStyleId>
              </a:tblPr>
              <a:tblGrid>
                <a:gridCol w="374400">
                  <a:extLst>
                    <a:ext uri="{9D8B030D-6E8A-4147-A177-3AD203B41FA5}">
                      <a16:colId xmlns:a16="http://schemas.microsoft.com/office/drawing/2014/main" val="639545652"/>
                    </a:ext>
                  </a:extLst>
                </a:gridCol>
                <a:gridCol w="888492">
                  <a:extLst>
                    <a:ext uri="{9D8B030D-6E8A-4147-A177-3AD203B41FA5}">
                      <a16:colId xmlns:a16="http://schemas.microsoft.com/office/drawing/2014/main" val="543242500"/>
                    </a:ext>
                  </a:extLst>
                </a:gridCol>
                <a:gridCol w="3394140">
                  <a:extLst>
                    <a:ext uri="{9D8B030D-6E8A-4147-A177-3AD203B41FA5}">
                      <a16:colId xmlns:a16="http://schemas.microsoft.com/office/drawing/2014/main" val="202842659"/>
                    </a:ext>
                  </a:extLst>
                </a:gridCol>
              </a:tblGrid>
              <a:tr h="269162">
                <a:tc>
                  <a:txBody>
                    <a:bodyPr/>
                    <a:lstStyle/>
                    <a:p>
                      <a:endParaRPr lang="en-AU" sz="1100" b="0" dirty="0">
                        <a:solidFill>
                          <a:schemeClr val="bg1"/>
                        </a:solidFill>
                        <a:latin typeface="Roboto Medium" pitchFamily="2" charset="0"/>
                        <a:ea typeface="Roboto Medium" pitchFamily="2" charset="0"/>
                      </a:endParaRPr>
                    </a:p>
                  </a:txBody>
                  <a:tcPr>
                    <a:solidFill>
                      <a:schemeClr val="accent3"/>
                    </a:solidFill>
                  </a:tcPr>
                </a:tc>
                <a:tc>
                  <a:txBody>
                    <a:bodyPr/>
                    <a:lstStyle/>
                    <a:p>
                      <a:pPr algn="ctr"/>
                      <a:r>
                        <a:rPr lang="en-AU" sz="1100" b="0" dirty="0">
                          <a:solidFill>
                            <a:schemeClr val="bg1"/>
                          </a:solidFill>
                          <a:latin typeface="Roboto Medium" pitchFamily="2" charset="0"/>
                          <a:ea typeface="Roboto Medium" pitchFamily="2" charset="0"/>
                        </a:rPr>
                        <a:t>Resource</a:t>
                      </a:r>
                    </a:p>
                  </a:txBody>
                  <a:tcPr>
                    <a:solidFill>
                      <a:schemeClr val="accent3"/>
                    </a:solidFill>
                  </a:tcPr>
                </a:tc>
                <a:tc>
                  <a:txBody>
                    <a:bodyPr/>
                    <a:lstStyle/>
                    <a:p>
                      <a:pPr algn="ctr"/>
                      <a:r>
                        <a:rPr lang="en-AU" sz="1100" b="0" dirty="0">
                          <a:solidFill>
                            <a:schemeClr val="bg1"/>
                          </a:solidFill>
                          <a:latin typeface="Roboto Medium" pitchFamily="2" charset="0"/>
                          <a:ea typeface="Roboto Medium" pitchFamily="2" charset="0"/>
                        </a:rPr>
                        <a:t>Description/Suggested Use</a:t>
                      </a:r>
                    </a:p>
                  </a:txBody>
                  <a:tcPr>
                    <a:solidFill>
                      <a:schemeClr val="accent3"/>
                    </a:solidFill>
                  </a:tcPr>
                </a:tc>
                <a:extLst>
                  <a:ext uri="{0D108BD9-81ED-4DB2-BD59-A6C34878D82A}">
                    <a16:rowId xmlns:a16="http://schemas.microsoft.com/office/drawing/2014/main" val="2432449199"/>
                  </a:ext>
                </a:extLst>
              </a:tr>
              <a:tr h="886652">
                <a:tc rowSpan="3">
                  <a:txBody>
                    <a:bodyPr/>
                    <a:lstStyle/>
                    <a:p>
                      <a:pPr algn="ctr"/>
                      <a:r>
                        <a:rPr lang="en-AU" sz="1200" b="0">
                          <a:solidFill>
                            <a:schemeClr val="tx1"/>
                          </a:solidFill>
                          <a:latin typeface="Roboto Medium" pitchFamily="2" charset="0"/>
                          <a:ea typeface="Roboto Medium" pitchFamily="2" charset="0"/>
                        </a:rPr>
                        <a:t>For Students</a:t>
                      </a:r>
                    </a:p>
                  </a:txBody>
                  <a:tcPr vert="vert270" anchor="ctr">
                    <a:solidFill>
                      <a:srgbClr val="C1DBC1">
                        <a:alpha val="50196"/>
                      </a:srgbClr>
                    </a:solidFill>
                  </a:tcPr>
                </a:tc>
                <a:tc>
                  <a:txBody>
                    <a:bodyPr/>
                    <a:lstStyle/>
                    <a:p>
                      <a:pPr algn="l"/>
                      <a:r>
                        <a:rPr lang="en-AU" sz="1000" b="0" dirty="0">
                          <a:latin typeface="Roboto Medium" pitchFamily="2" charset="0"/>
                          <a:ea typeface="Roboto Medium" pitchFamily="2" charset="0"/>
                          <a:hlinkClick r:id="rId4"/>
                        </a:rPr>
                        <a:t>Student Workbook</a:t>
                      </a:r>
                      <a:endParaRPr lang="en-AU" sz="1000" b="0" dirty="0">
                        <a:latin typeface="Roboto Medium" pitchFamily="2" charset="0"/>
                        <a:ea typeface="Roboto Medium" pitchFamily="2" charset="0"/>
                      </a:endParaRPr>
                    </a:p>
                  </a:txBody>
                  <a:tcPr anchor="ctr"/>
                </a:tc>
                <a:tc>
                  <a:txBody>
                    <a:bodyPr/>
                    <a:lstStyle/>
                    <a:p>
                      <a:pPr algn="l"/>
                      <a:r>
                        <a:rPr lang="en-AU" sz="1000" b="0" i="0" u="none" strike="noStrike" cap="none" baseline="0">
                          <a:solidFill>
                            <a:schemeClr val="tx1"/>
                          </a:solidFill>
                          <a:latin typeface="Roboto" pitchFamily="2" charset="0"/>
                          <a:ea typeface="Roboto" pitchFamily="2" charset="0"/>
                          <a:cs typeface="+mn-cs"/>
                          <a:sym typeface="Arial"/>
                        </a:rPr>
                        <a:t>A fillable PDF students can complete and submit back to their teacher.</a:t>
                      </a:r>
                      <a:r>
                        <a:rPr lang="en-AU" sz="1000" b="0" i="0" u="none" strike="noStrike" cap="none" baseline="0">
                          <a:solidFill>
                            <a:schemeClr val="tx1"/>
                          </a:solidFill>
                          <a:latin typeface="Roboto" pitchFamily="2" charset="0"/>
                          <a:ea typeface="Roboto" pitchFamily="2" charset="0"/>
                          <a:cs typeface="+mn-cs"/>
                        </a:rPr>
                        <a:t> </a:t>
                      </a:r>
                      <a:r>
                        <a:rPr lang="en-AU" sz="1000" b="0" i="0" u="none" strike="noStrike" cap="none" baseline="0">
                          <a:solidFill>
                            <a:schemeClr val="tx1"/>
                          </a:solidFill>
                          <a:latin typeface="Roboto" pitchFamily="2" charset="0"/>
                          <a:ea typeface="Roboto" pitchFamily="2" charset="0"/>
                          <a:cs typeface="+mn-cs"/>
                          <a:sym typeface="Arial"/>
                        </a:rPr>
                        <a:t>Use weekly to ‘see, judge and act’. Dedicate 20–30 mins of weekly Religious Education classes.</a:t>
                      </a:r>
                      <a:r>
                        <a:rPr lang="en-AU" sz="1000" b="0" i="0" u="none" strike="noStrike" cap="none" baseline="0">
                          <a:solidFill>
                            <a:schemeClr val="tx1"/>
                          </a:solidFill>
                          <a:latin typeface="Roboto" pitchFamily="2" charset="0"/>
                          <a:ea typeface="Roboto" pitchFamily="2" charset="0"/>
                          <a:cs typeface="+mn-cs"/>
                        </a:rPr>
                        <a:t> </a:t>
                      </a:r>
                      <a:r>
                        <a:rPr lang="en-AU" sz="1000" b="0" i="0" u="none" strike="noStrike" cap="none" baseline="0">
                          <a:solidFill>
                            <a:schemeClr val="tx1"/>
                          </a:solidFill>
                          <a:latin typeface="Roboto" pitchFamily="2" charset="0"/>
                          <a:ea typeface="Roboto" pitchFamily="2" charset="0"/>
                          <a:cs typeface="+mn-cs"/>
                          <a:sym typeface="Arial"/>
                        </a:rPr>
                        <a:t>Go beyond RE and share tasks or sections of the research with teachers from other subject areas.</a:t>
                      </a:r>
                      <a:endParaRPr lang="en-US">
                        <a:latin typeface="Roboto" pitchFamily="2" charset="0"/>
                        <a:ea typeface="Roboto" pitchFamily="2" charset="0"/>
                        <a:sym typeface="Arial"/>
                      </a:endParaRPr>
                    </a:p>
                  </a:txBody>
                  <a:tcPr/>
                </a:tc>
                <a:extLst>
                  <a:ext uri="{0D108BD9-81ED-4DB2-BD59-A6C34878D82A}">
                    <a16:rowId xmlns:a16="http://schemas.microsoft.com/office/drawing/2014/main" val="3343707521"/>
                  </a:ext>
                </a:extLst>
              </a:tr>
              <a:tr h="728321">
                <a:tc vMerge="1">
                  <a:txBody>
                    <a:bodyPr/>
                    <a:lstStyle/>
                    <a:p>
                      <a:endParaRPr lang="en-AU" sz="1200">
                        <a:latin typeface="+mj-lt"/>
                        <a:ea typeface="Roboto Light" panose="02000000000000000000" pitchFamily="2" charset="0"/>
                      </a:endParaRPr>
                    </a:p>
                  </a:txBody>
                  <a:tcPr>
                    <a:solidFill>
                      <a:srgbClr val="006992"/>
                    </a:solidFill>
                  </a:tcPr>
                </a:tc>
                <a:tc>
                  <a:txBody>
                    <a:bodyPr/>
                    <a:lstStyle/>
                    <a:p>
                      <a:pPr lvl="0" algn="l">
                        <a:buNone/>
                      </a:pPr>
                      <a:endParaRPr lang="en-AU" sz="1000" b="0" dirty="0">
                        <a:latin typeface="Roboto Medium" pitchFamily="2" charset="0"/>
                        <a:ea typeface="Roboto Medium" pitchFamily="2" charset="0"/>
                      </a:endParaRPr>
                    </a:p>
                    <a:p>
                      <a:pPr lvl="0" algn="l">
                        <a:buNone/>
                      </a:pPr>
                      <a:r>
                        <a:rPr lang="en-AU" sz="1000" b="0" dirty="0">
                          <a:latin typeface="Roboto Medium" pitchFamily="2" charset="0"/>
                          <a:ea typeface="Roboto Medium" pitchFamily="2" charset="0"/>
                          <a:hlinkClick r:id="rId5"/>
                        </a:rPr>
                        <a:t>Secondary Deep Dive</a:t>
                      </a:r>
                      <a:endParaRPr lang="en-US" b="0" dirty="0">
                        <a:latin typeface="Roboto Medium" pitchFamily="2" charset="0"/>
                        <a:ea typeface="Roboto Medium" pitchFamily="2" charset="0"/>
                      </a:endParaRPr>
                    </a:p>
                  </a:txBody>
                  <a:tcPr anchor="ctr"/>
                </a:tc>
                <a:tc>
                  <a:txBody>
                    <a:bodyPr/>
                    <a:lstStyle/>
                    <a:p>
                      <a:pPr lvl="0" algn="l">
                        <a:buNone/>
                      </a:pPr>
                      <a:r>
                        <a:rPr lang="en-AU" sz="1000" b="0" i="0" u="none" strike="noStrike" cap="none" baseline="0" dirty="0">
                          <a:solidFill>
                            <a:schemeClr val="tx1"/>
                          </a:solidFill>
                          <a:latin typeface="Roboto" pitchFamily="2" charset="0"/>
                          <a:ea typeface="Roboto" pitchFamily="2" charset="0"/>
                          <a:cs typeface="+mn-cs"/>
                        </a:rPr>
                        <a:t>An interactive </a:t>
                      </a:r>
                      <a:r>
                        <a:rPr lang="en-AU" sz="1000" b="0" i="0" u="none" strike="noStrike" cap="none" baseline="0" dirty="0" err="1">
                          <a:solidFill>
                            <a:schemeClr val="tx1"/>
                          </a:solidFill>
                          <a:latin typeface="Roboto" pitchFamily="2" charset="0"/>
                          <a:ea typeface="Roboto" pitchFamily="2" charset="0"/>
                          <a:cs typeface="+mn-cs"/>
                        </a:rPr>
                        <a:t>Thinglink</a:t>
                      </a:r>
                      <a:r>
                        <a:rPr lang="en-AU" sz="1000" b="0" i="0" u="none" strike="noStrike" cap="none" baseline="0" dirty="0">
                          <a:solidFill>
                            <a:schemeClr val="tx1"/>
                          </a:solidFill>
                          <a:latin typeface="Roboto" pitchFamily="2" charset="0"/>
                          <a:ea typeface="Roboto" pitchFamily="2" charset="0"/>
                          <a:cs typeface="+mn-cs"/>
                        </a:rPr>
                        <a:t> image designed as a central location for students to access information about each of the stories, as well as to help them complete activities throughout the workbook.</a:t>
                      </a:r>
                      <a:endParaRPr lang="en-AU" sz="1000" b="0" i="0" u="none" strike="noStrike" cap="none" baseline="0" dirty="0">
                        <a:solidFill>
                          <a:schemeClr val="tx1"/>
                        </a:solidFill>
                        <a:latin typeface="Roboto" pitchFamily="2" charset="0"/>
                        <a:ea typeface="Roboto" pitchFamily="2" charset="0"/>
                        <a:cs typeface="+mn-cs"/>
                        <a:sym typeface="Arial"/>
                      </a:endParaRPr>
                    </a:p>
                  </a:txBody>
                  <a:tcPr/>
                </a:tc>
                <a:extLst>
                  <a:ext uri="{0D108BD9-81ED-4DB2-BD59-A6C34878D82A}">
                    <a16:rowId xmlns:a16="http://schemas.microsoft.com/office/drawing/2014/main" val="968279335"/>
                  </a:ext>
                </a:extLst>
              </a:tr>
              <a:tr h="253329">
                <a:tc vMerge="1">
                  <a:txBody>
                    <a:bodyPr/>
                    <a:lstStyle/>
                    <a:p>
                      <a:endParaRPr lang="en-AU" sz="1200">
                        <a:latin typeface="Roboto Light" panose="02000000000000000000" pitchFamily="2" charset="0"/>
                        <a:ea typeface="Roboto Light" panose="02000000000000000000" pitchFamily="2" charset="0"/>
                      </a:endParaRPr>
                    </a:p>
                  </a:txBody>
                  <a:tcPr>
                    <a:solidFill>
                      <a:srgbClr val="006992"/>
                    </a:solidFill>
                  </a:tcPr>
                </a:tc>
                <a:tc>
                  <a:txBody>
                    <a:bodyPr/>
                    <a:lstStyle/>
                    <a:p>
                      <a:pPr lvl="0" algn="l">
                        <a:buNone/>
                      </a:pPr>
                      <a:r>
                        <a:rPr lang="en-US" sz="1000" b="0">
                          <a:latin typeface="Roboto Medium" pitchFamily="2" charset="0"/>
                          <a:ea typeface="Roboto Medium" pitchFamily="2" charset="0"/>
                          <a:hlinkClick r:id="rId6"/>
                        </a:rPr>
                        <a:t>AD Stories</a:t>
                      </a:r>
                      <a:endParaRPr lang="en-US" sz="1000" b="0">
                        <a:latin typeface="Roboto Medium" pitchFamily="2" charset="0"/>
                        <a:ea typeface="Roboto Medium"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000">
                          <a:latin typeface="Roboto" pitchFamily="2" charset="0"/>
                          <a:ea typeface="Roboto" pitchFamily="2" charset="0"/>
                        </a:rPr>
                        <a:t>Audio described versions of each story.</a:t>
                      </a:r>
                    </a:p>
                  </a:txBody>
                  <a:tcPr/>
                </a:tc>
                <a:extLst>
                  <a:ext uri="{0D108BD9-81ED-4DB2-BD59-A6C34878D82A}">
                    <a16:rowId xmlns:a16="http://schemas.microsoft.com/office/drawing/2014/main" val="1055677500"/>
                  </a:ext>
                </a:extLst>
              </a:tr>
              <a:tr h="569991">
                <a:tc rowSpan="2">
                  <a:txBody>
                    <a:bodyPr/>
                    <a:lstStyle/>
                    <a:p>
                      <a:pPr algn="ctr"/>
                      <a:r>
                        <a:rPr lang="en-AU" sz="1200" b="0">
                          <a:solidFill>
                            <a:schemeClr val="tx1"/>
                          </a:solidFill>
                          <a:latin typeface="Roboto Medium" pitchFamily="2" charset="0"/>
                          <a:ea typeface="Roboto Medium" pitchFamily="2" charset="0"/>
                        </a:rPr>
                        <a:t>For Teachers</a:t>
                      </a:r>
                    </a:p>
                  </a:txBody>
                  <a:tcPr vert="vert270" anchor="ctr">
                    <a:solidFill>
                      <a:srgbClr val="C1DBC1">
                        <a:alpha val="50196"/>
                      </a:srgbClr>
                    </a:solidFill>
                  </a:tcPr>
                </a:tc>
                <a:tc>
                  <a:txBody>
                    <a:bodyPr/>
                    <a:lstStyle/>
                    <a:p>
                      <a:pPr algn="l"/>
                      <a:r>
                        <a:rPr lang="en-AU" sz="1000" b="0">
                          <a:latin typeface="Roboto Medium" pitchFamily="2" charset="0"/>
                          <a:ea typeface="Roboto Medium" pitchFamily="2" charset="0"/>
                          <a:hlinkClick r:id="rId7"/>
                        </a:rPr>
                        <a:t>School’s Guide</a:t>
                      </a:r>
                      <a:endParaRPr lang="en-AU" sz="1000" b="0">
                        <a:latin typeface="Roboto Medium" pitchFamily="2" charset="0"/>
                        <a:ea typeface="Roboto Medium" pitchFamily="2" charset="0"/>
                      </a:endParaRPr>
                    </a:p>
                  </a:txBody>
                  <a:tcPr anchor="ctr"/>
                </a:tc>
                <a:tc>
                  <a:txBody>
                    <a:bodyPr/>
                    <a:lstStyle/>
                    <a:p>
                      <a:pPr algn="l"/>
                      <a:r>
                        <a:rPr lang="en-AU" sz="1000" b="0" i="0" u="none" strike="noStrike" cap="none" baseline="0" dirty="0">
                          <a:solidFill>
                            <a:schemeClr val="tx1"/>
                          </a:solidFill>
                          <a:latin typeface="Roboto" pitchFamily="2" charset="0"/>
                          <a:ea typeface="Roboto" pitchFamily="2" charset="0"/>
                          <a:cs typeface="+mn-cs"/>
                          <a:sym typeface="Arial"/>
                        </a:rPr>
                        <a:t>A guide for the REC, APRE or Social Justice Leader. Includes tips to plan Project Compassion for the whole school.	</a:t>
                      </a:r>
                    </a:p>
                  </a:txBody>
                  <a:tcPr/>
                </a:tc>
                <a:extLst>
                  <a:ext uri="{0D108BD9-81ED-4DB2-BD59-A6C34878D82A}">
                    <a16:rowId xmlns:a16="http://schemas.microsoft.com/office/drawing/2014/main" val="841232380"/>
                  </a:ext>
                </a:extLst>
              </a:tr>
              <a:tr h="886652">
                <a:tc vMerge="1">
                  <a:txBody>
                    <a:bodyPr/>
                    <a:lstStyle/>
                    <a:p>
                      <a:endParaRPr lang="en-AU" sz="1200">
                        <a:latin typeface="Roboto Light" panose="02000000000000000000" pitchFamily="2" charset="0"/>
                        <a:ea typeface="Roboto Light" panose="02000000000000000000" pitchFamily="2" charset="0"/>
                      </a:endParaRPr>
                    </a:p>
                  </a:txBody>
                  <a:tcPr/>
                </a:tc>
                <a:tc>
                  <a:txBody>
                    <a:bodyPr/>
                    <a:lstStyle/>
                    <a:p>
                      <a:pPr algn="l"/>
                      <a:r>
                        <a:rPr lang="en-AU" sz="1000" b="0">
                          <a:latin typeface="Roboto Medium" pitchFamily="2" charset="0"/>
                          <a:ea typeface="Roboto Medium" pitchFamily="2" charset="0"/>
                          <a:hlinkClick r:id="rId8"/>
                        </a:rPr>
                        <a:t>Teacher Handbook</a:t>
                      </a:r>
                      <a:endParaRPr lang="en-AU" sz="1000" b="0">
                        <a:latin typeface="Roboto Medium" pitchFamily="2" charset="0"/>
                        <a:ea typeface="Roboto Medium" pitchFamily="2" charset="0"/>
                      </a:endParaRPr>
                    </a:p>
                  </a:txBody>
                  <a:tcPr anchor="ctr"/>
                </a:tc>
                <a:tc>
                  <a:txBody>
                    <a:bodyPr/>
                    <a:lstStyle/>
                    <a:p>
                      <a:pPr algn="l"/>
                      <a:r>
                        <a:rPr lang="en-AU" sz="1000" b="0" i="0" u="none" strike="noStrike" cap="none" baseline="0">
                          <a:solidFill>
                            <a:schemeClr val="tx1"/>
                          </a:solidFill>
                          <a:latin typeface="Roboto" pitchFamily="2" charset="0"/>
                          <a:ea typeface="Roboto" pitchFamily="2" charset="0"/>
                          <a:cs typeface="+mn-cs"/>
                          <a:sym typeface="Arial"/>
                        </a:rPr>
                        <a:t>Briefly explores the curriculum and learning opportunities for Project Compassion 2024.</a:t>
                      </a:r>
                    </a:p>
                    <a:p>
                      <a:pPr algn="l"/>
                      <a:r>
                        <a:rPr lang="en-AU" sz="1000" b="0" i="0" u="none" strike="noStrike" cap="none" baseline="0">
                          <a:solidFill>
                            <a:schemeClr val="tx1"/>
                          </a:solidFill>
                          <a:latin typeface="Roboto" pitchFamily="2" charset="0"/>
                          <a:ea typeface="Roboto" pitchFamily="2" charset="0"/>
                          <a:cs typeface="+mn-cs"/>
                          <a:sym typeface="Arial"/>
                        </a:rPr>
                        <a:t>Send to subject learning area teachers. Use as PD reading if seeking to integrate global education from a Catholic perspective across curriculum areas.	</a:t>
                      </a:r>
                    </a:p>
                  </a:txBody>
                  <a:tcPr/>
                </a:tc>
                <a:extLst>
                  <a:ext uri="{0D108BD9-81ED-4DB2-BD59-A6C34878D82A}">
                    <a16:rowId xmlns:a16="http://schemas.microsoft.com/office/drawing/2014/main" val="1854213015"/>
                  </a:ext>
                </a:extLst>
              </a:tr>
              <a:tr h="728321">
                <a:tc rowSpan="2">
                  <a:txBody>
                    <a:bodyPr/>
                    <a:lstStyle/>
                    <a:p>
                      <a:pPr algn="ctr"/>
                      <a:r>
                        <a:rPr lang="en-AU" sz="1200" b="0" dirty="0">
                          <a:solidFill>
                            <a:schemeClr val="tx1"/>
                          </a:solidFill>
                          <a:latin typeface="Roboto Medium" pitchFamily="2" charset="0"/>
                          <a:ea typeface="Roboto Medium" pitchFamily="2" charset="0"/>
                        </a:rPr>
                        <a:t>Media</a:t>
                      </a:r>
                    </a:p>
                  </a:txBody>
                  <a:tcPr vert="vert270" anchor="ctr">
                    <a:solidFill>
                      <a:srgbClr val="C1DBC1">
                        <a:alpha val="50196"/>
                      </a:srgbClr>
                    </a:solidFill>
                  </a:tcPr>
                </a:tc>
                <a:tc>
                  <a:txBody>
                    <a:bodyPr/>
                    <a:lstStyle/>
                    <a:p>
                      <a:pPr algn="l"/>
                      <a:r>
                        <a:rPr lang="en-AU" sz="1000" b="0">
                          <a:latin typeface="Roboto Medium" pitchFamily="2" charset="0"/>
                          <a:ea typeface="Roboto Medium" pitchFamily="2" charset="0"/>
                        </a:rPr>
                        <a:t>Weekly Films</a:t>
                      </a:r>
                    </a:p>
                  </a:txBody>
                  <a:tcPr anchor="ctr"/>
                </a:tc>
                <a:tc>
                  <a:txBody>
                    <a:bodyPr/>
                    <a:lstStyle/>
                    <a:p>
                      <a:pPr algn="l"/>
                      <a:r>
                        <a:rPr lang="en-AU" sz="1000" b="0" i="0" u="none" strike="noStrike" cap="none" baseline="0">
                          <a:solidFill>
                            <a:schemeClr val="tx1"/>
                          </a:solidFill>
                          <a:latin typeface="Roboto" pitchFamily="2" charset="0"/>
                          <a:ea typeface="Roboto" pitchFamily="2" charset="0"/>
                          <a:cs typeface="+mn-cs"/>
                          <a:sym typeface="Arial"/>
                        </a:rPr>
                        <a:t>Watch in homeroom, assembly or as stimulus for learning tasks in the classroom.</a:t>
                      </a:r>
                      <a:r>
                        <a:rPr lang="en-AU" sz="1000" b="0" i="0" u="none" strike="noStrike" cap="none" baseline="0">
                          <a:solidFill>
                            <a:schemeClr val="tx1"/>
                          </a:solidFill>
                          <a:latin typeface="Roboto" pitchFamily="2" charset="0"/>
                          <a:ea typeface="Roboto" pitchFamily="2" charset="0"/>
                          <a:cs typeface="+mn-cs"/>
                        </a:rPr>
                        <a:t> </a:t>
                      </a:r>
                      <a:r>
                        <a:rPr lang="en-AU" sz="1000" b="0" i="0" u="none" strike="noStrike" cap="none" baseline="0">
                          <a:solidFill>
                            <a:schemeClr val="tx1"/>
                          </a:solidFill>
                          <a:latin typeface="Roboto" pitchFamily="2" charset="0"/>
                          <a:ea typeface="Roboto" pitchFamily="2" charset="0"/>
                          <a:cs typeface="+mn-cs"/>
                          <a:sym typeface="Arial"/>
                        </a:rPr>
                        <a:t>There are five</a:t>
                      </a:r>
                      <a:r>
                        <a:rPr lang="en-AU" sz="1000" b="0" i="0" u="none" strike="noStrike" cap="none" baseline="0">
                          <a:solidFill>
                            <a:schemeClr val="tx1"/>
                          </a:solidFill>
                          <a:latin typeface="Roboto" pitchFamily="2" charset="0"/>
                          <a:ea typeface="Roboto" pitchFamily="2" charset="0"/>
                          <a:cs typeface="+mn-cs"/>
                        </a:rPr>
                        <a:t> </a:t>
                      </a:r>
                      <a:r>
                        <a:rPr lang="en-AU" sz="1000" b="0" i="0" u="none" strike="noStrike" cap="none" baseline="0">
                          <a:solidFill>
                            <a:schemeClr val="tx1"/>
                          </a:solidFill>
                          <a:latin typeface="Roboto" pitchFamily="2" charset="0"/>
                          <a:ea typeface="Roboto" pitchFamily="2" charset="0"/>
                          <a:cs typeface="+mn-cs"/>
                          <a:sym typeface="Arial"/>
                        </a:rPr>
                        <a:t>films: </a:t>
                      </a:r>
                      <a:r>
                        <a:rPr lang="en-AU" sz="1000" b="0" i="0" u="none" strike="noStrike" cap="none" baseline="0">
                          <a:solidFill>
                            <a:schemeClr val="tx1"/>
                          </a:solidFill>
                          <a:latin typeface="Roboto" pitchFamily="2" charset="0"/>
                          <a:ea typeface="Roboto" pitchFamily="2" charset="0"/>
                          <a:cs typeface="+mn-cs"/>
                          <a:hlinkClick r:id="rId9"/>
                        </a:rPr>
                        <a:t>Introduction to Project Compassion 2024</a:t>
                      </a:r>
                      <a:r>
                        <a:rPr lang="en-AU" sz="1000" b="0" i="0" u="none" strike="noStrike" cap="none" baseline="0">
                          <a:solidFill>
                            <a:schemeClr val="tx1"/>
                          </a:solidFill>
                          <a:latin typeface="Roboto" pitchFamily="2" charset="0"/>
                          <a:ea typeface="Roboto" pitchFamily="2" charset="0"/>
                          <a:cs typeface="+mn-cs"/>
                        </a:rPr>
                        <a:t>, </a:t>
                      </a:r>
                      <a:r>
                        <a:rPr lang="en-AU" sz="1000" b="0" i="0" u="none" strike="noStrike" cap="none" baseline="0" err="1">
                          <a:solidFill>
                            <a:schemeClr val="tx1"/>
                          </a:solidFill>
                          <a:latin typeface="Roboto" pitchFamily="2" charset="0"/>
                          <a:ea typeface="Roboto" pitchFamily="2" charset="0"/>
                          <a:cs typeface="+mn-cs"/>
                          <a:sym typeface="Arial"/>
                          <a:hlinkClick r:id="rId10"/>
                        </a:rPr>
                        <a:t>Ronita’s</a:t>
                      </a:r>
                      <a:r>
                        <a:rPr lang="en-AU" sz="1000" b="0" i="0" u="none" strike="noStrike" cap="none" baseline="0">
                          <a:solidFill>
                            <a:schemeClr val="tx1"/>
                          </a:solidFill>
                          <a:latin typeface="Roboto" pitchFamily="2" charset="0"/>
                          <a:ea typeface="Roboto" pitchFamily="2" charset="0"/>
                          <a:cs typeface="+mn-cs"/>
                          <a:sym typeface="Arial"/>
                          <a:hlinkClick r:id="rId10"/>
                        </a:rPr>
                        <a:t> Story</a:t>
                      </a:r>
                      <a:r>
                        <a:rPr lang="en-AU" sz="1000" b="0" i="0" u="none" strike="noStrike" cap="none" baseline="0">
                          <a:solidFill>
                            <a:schemeClr val="tx1"/>
                          </a:solidFill>
                          <a:latin typeface="Roboto" pitchFamily="2" charset="0"/>
                          <a:ea typeface="Roboto" pitchFamily="2" charset="0"/>
                          <a:cs typeface="+mn-cs"/>
                          <a:sym typeface="Arial"/>
                        </a:rPr>
                        <a:t> (Philippines), </a:t>
                      </a:r>
                      <a:r>
                        <a:rPr lang="en-AU" sz="1000" b="0" i="0" u="none" strike="noStrike" cap="none" baseline="0" err="1">
                          <a:solidFill>
                            <a:schemeClr val="tx1"/>
                          </a:solidFill>
                          <a:latin typeface="Roboto" pitchFamily="2" charset="0"/>
                          <a:ea typeface="Roboto" pitchFamily="2" charset="0"/>
                          <a:cs typeface="+mn-cs"/>
                          <a:sym typeface="Arial"/>
                          <a:hlinkClick r:id="rId11"/>
                        </a:rPr>
                        <a:t>Leaia’s</a:t>
                      </a:r>
                      <a:r>
                        <a:rPr lang="en-AU" sz="1000" b="0" i="0" u="none" strike="noStrike" cap="none" baseline="0">
                          <a:solidFill>
                            <a:schemeClr val="tx1"/>
                          </a:solidFill>
                          <a:latin typeface="Roboto" pitchFamily="2" charset="0"/>
                          <a:ea typeface="Roboto" pitchFamily="2" charset="0"/>
                          <a:cs typeface="+mn-cs"/>
                          <a:sym typeface="Arial"/>
                          <a:hlinkClick r:id="rId11"/>
                        </a:rPr>
                        <a:t> Story</a:t>
                      </a:r>
                      <a:r>
                        <a:rPr lang="en-AU" sz="1000" b="0" i="0" u="none" strike="noStrike" cap="none" baseline="0">
                          <a:solidFill>
                            <a:schemeClr val="tx1"/>
                          </a:solidFill>
                          <a:latin typeface="Roboto" pitchFamily="2" charset="0"/>
                          <a:ea typeface="Roboto" pitchFamily="2" charset="0"/>
                          <a:cs typeface="+mn-cs"/>
                          <a:sym typeface="Arial"/>
                        </a:rPr>
                        <a:t> (Samoa) and </a:t>
                      </a:r>
                      <a:r>
                        <a:rPr lang="en-AU" sz="1000" b="0" i="0" u="none" strike="noStrike" cap="none" baseline="0">
                          <a:solidFill>
                            <a:schemeClr val="tx1"/>
                          </a:solidFill>
                          <a:latin typeface="Roboto" pitchFamily="2" charset="0"/>
                          <a:ea typeface="Roboto" pitchFamily="2" charset="0"/>
                          <a:cs typeface="+mn-cs"/>
                          <a:sym typeface="Arial"/>
                          <a:hlinkClick r:id="rId12"/>
                        </a:rPr>
                        <a:t>Memory’s Story</a:t>
                      </a:r>
                      <a:r>
                        <a:rPr lang="en-AU" sz="1000" b="0" i="0" u="none" strike="noStrike" cap="none" baseline="0">
                          <a:solidFill>
                            <a:schemeClr val="tx1"/>
                          </a:solidFill>
                          <a:latin typeface="Roboto" pitchFamily="2" charset="0"/>
                          <a:ea typeface="Roboto" pitchFamily="2" charset="0"/>
                          <a:cs typeface="+mn-cs"/>
                          <a:sym typeface="Arial"/>
                        </a:rPr>
                        <a:t> (Malawi), and a </a:t>
                      </a:r>
                      <a:r>
                        <a:rPr lang="en-AU" sz="1000" b="0" i="0" u="none" strike="noStrike" cap="none" baseline="0">
                          <a:solidFill>
                            <a:schemeClr val="tx1"/>
                          </a:solidFill>
                          <a:latin typeface="Roboto" pitchFamily="2" charset="0"/>
                          <a:ea typeface="Roboto" pitchFamily="2" charset="0"/>
                          <a:cs typeface="+mn-cs"/>
                          <a:sym typeface="Arial"/>
                          <a:hlinkClick r:id="rId13"/>
                        </a:rPr>
                        <a:t>Thank you</a:t>
                      </a:r>
                      <a:r>
                        <a:rPr lang="en-AU" sz="1000" b="0" i="0" u="none" strike="noStrike" cap="none" baseline="0">
                          <a:solidFill>
                            <a:schemeClr val="tx1"/>
                          </a:solidFill>
                          <a:latin typeface="Roboto" pitchFamily="2" charset="0"/>
                          <a:ea typeface="Roboto" pitchFamily="2" charset="0"/>
                          <a:cs typeface="+mn-cs"/>
                          <a:sym typeface="Arial"/>
                        </a:rPr>
                        <a:t> film.</a:t>
                      </a:r>
                    </a:p>
                  </a:txBody>
                  <a:tcPr/>
                </a:tc>
                <a:extLst>
                  <a:ext uri="{0D108BD9-81ED-4DB2-BD59-A6C34878D82A}">
                    <a16:rowId xmlns:a16="http://schemas.microsoft.com/office/drawing/2014/main" val="3845252684"/>
                  </a:ext>
                </a:extLst>
              </a:tr>
              <a:tr h="728321">
                <a:tc vMerge="1">
                  <a:txBody>
                    <a:bodyPr/>
                    <a:lstStyle/>
                    <a:p>
                      <a:endParaRPr lang="en-AU" sz="1200">
                        <a:latin typeface="Roboto Light" panose="02000000000000000000" pitchFamily="2" charset="0"/>
                        <a:ea typeface="Roboto Light" panose="02000000000000000000" pitchFamily="2" charset="0"/>
                      </a:endParaRPr>
                    </a:p>
                  </a:txBody>
                  <a:tcPr/>
                </a:tc>
                <a:tc>
                  <a:txBody>
                    <a:bodyPr/>
                    <a:lstStyle/>
                    <a:p>
                      <a:pPr algn="l"/>
                      <a:r>
                        <a:rPr lang="en-AU" sz="1000" b="0">
                          <a:latin typeface="Roboto Medium" pitchFamily="2" charset="0"/>
                          <a:ea typeface="Roboto Medium" pitchFamily="2" charset="0"/>
                        </a:rPr>
                        <a:t>Photo Galleries</a:t>
                      </a:r>
                    </a:p>
                  </a:txBody>
                  <a:tcPr anchor="ctr"/>
                </a:tc>
                <a:tc>
                  <a:txBody>
                    <a:bodyPr/>
                    <a:lstStyle/>
                    <a:p>
                      <a:pPr algn="l"/>
                      <a:r>
                        <a:rPr lang="en-AU" sz="1000" b="0" i="0" u="none" strike="noStrike" cap="none" baseline="0" dirty="0">
                          <a:solidFill>
                            <a:schemeClr val="tx1"/>
                          </a:solidFill>
                          <a:latin typeface="Roboto" pitchFamily="2" charset="0"/>
                          <a:ea typeface="Roboto" pitchFamily="2" charset="0"/>
                          <a:cs typeface="+mn-cs"/>
                          <a:sym typeface="Arial"/>
                        </a:rPr>
                        <a:t>View photos from the field. The photos are available through the </a:t>
                      </a:r>
                      <a:r>
                        <a:rPr lang="en-AU" sz="1000" b="0" i="0" u="none" strike="noStrike" cap="none" baseline="0" dirty="0">
                          <a:solidFill>
                            <a:schemeClr val="tx1"/>
                          </a:solidFill>
                          <a:latin typeface="Roboto" pitchFamily="2" charset="0"/>
                          <a:ea typeface="Roboto" pitchFamily="2" charset="0"/>
                          <a:cs typeface="+mn-cs"/>
                          <a:sym typeface="Arial"/>
                          <a:hlinkClick r:id="rId5"/>
                        </a:rPr>
                        <a:t>Deep Dive</a:t>
                      </a:r>
                      <a:r>
                        <a:rPr lang="en-AU" sz="1000" b="0" i="0" u="none" strike="noStrike" cap="none" baseline="0" dirty="0">
                          <a:solidFill>
                            <a:schemeClr val="tx1"/>
                          </a:solidFill>
                          <a:latin typeface="Roboto" pitchFamily="2" charset="0"/>
                          <a:ea typeface="Roboto" pitchFamily="2" charset="0"/>
                          <a:cs typeface="+mn-cs"/>
                          <a:sym typeface="Arial"/>
                        </a:rPr>
                        <a:t> (interactive image) for each week. Use these photos to promote rich discussion about the 3 stories.</a:t>
                      </a:r>
                    </a:p>
                  </a:txBody>
                  <a:tcPr/>
                </a:tc>
                <a:extLst>
                  <a:ext uri="{0D108BD9-81ED-4DB2-BD59-A6C34878D82A}">
                    <a16:rowId xmlns:a16="http://schemas.microsoft.com/office/drawing/2014/main" val="3088140211"/>
                  </a:ext>
                </a:extLst>
              </a:tr>
            </a:tbl>
          </a:graphicData>
        </a:graphic>
      </p:graphicFrame>
      <p:graphicFrame>
        <p:nvGraphicFramePr>
          <p:cNvPr id="13" name="Table 9">
            <a:extLst>
              <a:ext uri="{FF2B5EF4-FFF2-40B4-BE49-F238E27FC236}">
                <a16:creationId xmlns:a16="http://schemas.microsoft.com/office/drawing/2014/main" id="{50BC4EC2-4413-01E9-2DA8-D09F2859C3DB}"/>
              </a:ext>
            </a:extLst>
          </p:cNvPr>
          <p:cNvGraphicFramePr>
            <a:graphicFrameLocks noGrp="1"/>
          </p:cNvGraphicFramePr>
          <p:nvPr>
            <p:extLst>
              <p:ext uri="{D42A27DB-BD31-4B8C-83A1-F6EECF244321}">
                <p14:modId xmlns:p14="http://schemas.microsoft.com/office/powerpoint/2010/main" val="3333089974"/>
              </p:ext>
            </p:extLst>
          </p:nvPr>
        </p:nvGraphicFramePr>
        <p:xfrm>
          <a:off x="5033610" y="1335604"/>
          <a:ext cx="4650906" cy="4815337"/>
        </p:xfrm>
        <a:graphic>
          <a:graphicData uri="http://schemas.openxmlformats.org/drawingml/2006/table">
            <a:tbl>
              <a:tblPr firstRow="1" bandRow="1">
                <a:tableStyleId>{5940675A-B579-460E-94D1-54222C63F5DA}</a:tableStyleId>
              </a:tblPr>
              <a:tblGrid>
                <a:gridCol w="374400">
                  <a:extLst>
                    <a:ext uri="{9D8B030D-6E8A-4147-A177-3AD203B41FA5}">
                      <a16:colId xmlns:a16="http://schemas.microsoft.com/office/drawing/2014/main" val="639545652"/>
                    </a:ext>
                  </a:extLst>
                </a:gridCol>
                <a:gridCol w="1298215">
                  <a:extLst>
                    <a:ext uri="{9D8B030D-6E8A-4147-A177-3AD203B41FA5}">
                      <a16:colId xmlns:a16="http://schemas.microsoft.com/office/drawing/2014/main" val="543242500"/>
                    </a:ext>
                  </a:extLst>
                </a:gridCol>
                <a:gridCol w="2978291">
                  <a:extLst>
                    <a:ext uri="{9D8B030D-6E8A-4147-A177-3AD203B41FA5}">
                      <a16:colId xmlns:a16="http://schemas.microsoft.com/office/drawing/2014/main" val="202842659"/>
                    </a:ext>
                  </a:extLst>
                </a:gridCol>
              </a:tblGrid>
              <a:tr h="270000">
                <a:tc>
                  <a:txBody>
                    <a:bodyPr/>
                    <a:lstStyle/>
                    <a:p>
                      <a:pPr algn="ctr"/>
                      <a:endParaRPr lang="en-AU" sz="1200">
                        <a:solidFill>
                          <a:schemeClr val="bg1"/>
                        </a:solidFill>
                        <a:latin typeface="Roboto" pitchFamily="2" charset="0"/>
                        <a:ea typeface="Roboto" pitchFamily="2" charset="0"/>
                      </a:endParaRPr>
                    </a:p>
                  </a:txBody>
                  <a:tcPr anchor="ctr">
                    <a:solidFill>
                      <a:srgbClr val="2AA988"/>
                    </a:solidFill>
                  </a:tcPr>
                </a:tc>
                <a:tc>
                  <a:txBody>
                    <a:bodyPr/>
                    <a:lstStyle/>
                    <a:p>
                      <a:pPr algn="ctr"/>
                      <a:r>
                        <a:rPr lang="en-AU" sz="1100" b="0" dirty="0">
                          <a:solidFill>
                            <a:schemeClr val="bg1"/>
                          </a:solidFill>
                          <a:latin typeface="Roboto Medium" pitchFamily="2" charset="0"/>
                          <a:ea typeface="Roboto Medium" pitchFamily="2" charset="0"/>
                        </a:rPr>
                        <a:t>Resource</a:t>
                      </a:r>
                    </a:p>
                  </a:txBody>
                  <a:tcPr>
                    <a:solidFill>
                      <a:srgbClr val="2AA988"/>
                    </a:solidFill>
                  </a:tcPr>
                </a:tc>
                <a:tc>
                  <a:txBody>
                    <a:bodyPr/>
                    <a:lstStyle/>
                    <a:p>
                      <a:pPr algn="ctr"/>
                      <a:r>
                        <a:rPr lang="en-AU" sz="1100" b="0" dirty="0">
                          <a:solidFill>
                            <a:schemeClr val="bg1"/>
                          </a:solidFill>
                          <a:latin typeface="Roboto Medium" pitchFamily="2" charset="0"/>
                          <a:ea typeface="Roboto Medium" pitchFamily="2" charset="0"/>
                        </a:rPr>
                        <a:t>Description/Suggested Use</a:t>
                      </a:r>
                    </a:p>
                  </a:txBody>
                  <a:tcPr>
                    <a:solidFill>
                      <a:srgbClr val="2AA988"/>
                    </a:solidFill>
                  </a:tcPr>
                </a:tc>
                <a:extLst>
                  <a:ext uri="{0D108BD9-81ED-4DB2-BD59-A6C34878D82A}">
                    <a16:rowId xmlns:a16="http://schemas.microsoft.com/office/drawing/2014/main" val="2432449199"/>
                  </a:ext>
                </a:extLst>
              </a:tr>
              <a:tr h="414815">
                <a:tc rowSpan="2">
                  <a:txBody>
                    <a:bodyPr/>
                    <a:lstStyle/>
                    <a:p>
                      <a:pPr algn="ctr"/>
                      <a:r>
                        <a:rPr lang="en-AU" sz="1100" b="0" dirty="0">
                          <a:solidFill>
                            <a:schemeClr val="tx1"/>
                          </a:solidFill>
                          <a:latin typeface="Roboto Medium" pitchFamily="2" charset="0"/>
                          <a:ea typeface="Roboto Medium" pitchFamily="2" charset="0"/>
                        </a:rPr>
                        <a:t>All Purpose</a:t>
                      </a:r>
                    </a:p>
                  </a:txBody>
                  <a:tcPr vert="vert270" anchor="ctr">
                    <a:lnB w="12700" cap="flat" cmpd="sng" algn="ctr">
                      <a:solidFill>
                        <a:schemeClr val="tx1"/>
                      </a:solidFill>
                      <a:prstDash val="solid"/>
                      <a:round/>
                      <a:headEnd type="none" w="med" len="med"/>
                      <a:tailEnd type="none" w="med" len="med"/>
                    </a:lnB>
                    <a:solidFill>
                      <a:srgbClr val="C1DBC1">
                        <a:alpha val="50196"/>
                      </a:srgbClr>
                    </a:solidFill>
                  </a:tcPr>
                </a:tc>
                <a:tc>
                  <a:txBody>
                    <a:bodyPr/>
                    <a:lstStyle/>
                    <a:p>
                      <a:pPr algn="l"/>
                      <a:r>
                        <a:rPr lang="en-AU" sz="1000" b="0">
                          <a:latin typeface="Roboto Medium" pitchFamily="2" charset="0"/>
                          <a:ea typeface="Roboto Medium" pitchFamily="2" charset="0"/>
                          <a:hlinkClick r:id="rId14"/>
                        </a:rPr>
                        <a:t>Introducing Project Compassion (PPT)</a:t>
                      </a:r>
                      <a:endParaRPr lang="en-AU" sz="1000" b="0">
                        <a:latin typeface="Roboto Medium" pitchFamily="2" charset="0"/>
                        <a:ea typeface="Roboto Medium" pitchFamily="2" charset="0"/>
                      </a:endParaRPr>
                    </a:p>
                  </a:txBody>
                  <a:tcPr anchor="ctr"/>
                </a:tc>
                <a:tc>
                  <a:txBody>
                    <a:bodyPr/>
                    <a:lstStyle/>
                    <a:p>
                      <a:pPr algn="l"/>
                      <a:r>
                        <a:rPr lang="en-AU" sz="1000" b="0" i="0" u="none" strike="noStrike" cap="none" baseline="0">
                          <a:solidFill>
                            <a:schemeClr val="tx1"/>
                          </a:solidFill>
                          <a:latin typeface="Roboto" pitchFamily="2" charset="0"/>
                          <a:ea typeface="Roboto" pitchFamily="2" charset="0"/>
                          <a:cs typeface="+mn-cs"/>
                          <a:sym typeface="Arial"/>
                        </a:rPr>
                        <a:t>Overview of all 3 stories and the work of Caritas Australia. Share in homeroom or assembly.</a:t>
                      </a:r>
                    </a:p>
                  </a:txBody>
                  <a:tcPr/>
                </a:tc>
                <a:extLst>
                  <a:ext uri="{0D108BD9-81ED-4DB2-BD59-A6C34878D82A}">
                    <a16:rowId xmlns:a16="http://schemas.microsoft.com/office/drawing/2014/main" val="3343707521"/>
                  </a:ext>
                </a:extLst>
              </a:tr>
              <a:tr h="574359">
                <a:tc vMerge="1">
                  <a:txBody>
                    <a:bodyPr/>
                    <a:lstStyle/>
                    <a:p>
                      <a:pPr algn="ctr"/>
                      <a:endParaRPr lang="en-AU" sz="1200">
                        <a:latin typeface="+mj-lt"/>
                        <a:ea typeface="Roboto Light" panose="02000000000000000000" pitchFamily="2" charset="0"/>
                      </a:endParaRPr>
                    </a:p>
                  </a:txBody>
                  <a:tcPr anchor="ctr">
                    <a:solidFill>
                      <a:srgbClr val="006992"/>
                    </a:solidFill>
                  </a:tcPr>
                </a:tc>
                <a:tc>
                  <a:txBody>
                    <a:bodyPr/>
                    <a:lstStyle/>
                    <a:p>
                      <a:pPr algn="l"/>
                      <a:r>
                        <a:rPr lang="en-AU" sz="1000" b="0">
                          <a:latin typeface="Roboto Medium" pitchFamily="2" charset="0"/>
                          <a:ea typeface="Roboto Medium" pitchFamily="2" charset="0"/>
                          <a:hlinkClick r:id="rId15"/>
                        </a:rPr>
                        <a:t>Fundraising Booklet</a:t>
                      </a:r>
                      <a:endParaRPr lang="en-AU" sz="1000" b="0">
                        <a:latin typeface="Roboto Medium" pitchFamily="2" charset="0"/>
                        <a:ea typeface="Roboto Medium" pitchFamily="2" charset="0"/>
                      </a:endParaRPr>
                    </a:p>
                  </a:txBody>
                  <a:tcPr anchor="ctr">
                    <a:lnB w="12700" cap="flat" cmpd="sng" algn="ctr">
                      <a:solidFill>
                        <a:schemeClr val="tx1"/>
                      </a:solidFill>
                      <a:prstDash val="solid"/>
                      <a:round/>
                      <a:headEnd type="none" w="med" len="med"/>
                      <a:tailEnd type="none" w="med" len="med"/>
                    </a:lnB>
                  </a:tcPr>
                </a:tc>
                <a:tc>
                  <a:txBody>
                    <a:bodyPr/>
                    <a:lstStyle/>
                    <a:p>
                      <a:pPr algn="l"/>
                      <a:r>
                        <a:rPr lang="en-AU" sz="1000" b="0" i="0" u="none" strike="noStrike" cap="none" baseline="0">
                          <a:solidFill>
                            <a:schemeClr val="tx1"/>
                          </a:solidFill>
                          <a:latin typeface="Roboto" pitchFamily="2" charset="0"/>
                          <a:ea typeface="Roboto" pitchFamily="2" charset="0"/>
                          <a:cs typeface="+mn-cs"/>
                          <a:sym typeface="Arial"/>
                        </a:rPr>
                        <a:t>Ideas to inspire fundraising and awareness raising activities that are linked to the Project Compassion stories.	</a:t>
                      </a:r>
                    </a:p>
                  </a:txBody>
                  <a:tcPr/>
                </a:tc>
                <a:extLst>
                  <a:ext uri="{0D108BD9-81ED-4DB2-BD59-A6C34878D82A}">
                    <a16:rowId xmlns:a16="http://schemas.microsoft.com/office/drawing/2014/main" val="841232380"/>
                  </a:ext>
                </a:extLst>
              </a:tr>
              <a:tr h="414815">
                <a:tc rowSpan="4">
                  <a:txBody>
                    <a:bodyPr/>
                    <a:lstStyle/>
                    <a:p>
                      <a:pPr algn="ctr"/>
                      <a:r>
                        <a:rPr lang="en-AU" sz="1100" b="0" dirty="0">
                          <a:solidFill>
                            <a:schemeClr val="tx1"/>
                          </a:solidFill>
                          <a:latin typeface="Roboto Medium" pitchFamily="2" charset="0"/>
                          <a:ea typeface="Roboto Medium" pitchFamily="2" charset="0"/>
                        </a:rPr>
                        <a:t>Prayer and Reflection</a:t>
                      </a:r>
                    </a:p>
                  </a:txBody>
                  <a:tcPr vert="vert270" anchor="ctr">
                    <a:lnT w="12700" cap="flat" cmpd="sng" algn="ctr">
                      <a:solidFill>
                        <a:schemeClr val="tx1"/>
                      </a:solidFill>
                      <a:prstDash val="solid"/>
                      <a:round/>
                      <a:headEnd type="none" w="med" len="med"/>
                      <a:tailEnd type="none" w="med" len="med"/>
                    </a:lnT>
                    <a:solidFill>
                      <a:srgbClr val="C1DBC1">
                        <a:alpha val="50196"/>
                      </a:srgbClr>
                    </a:solidFill>
                  </a:tcPr>
                </a:tc>
                <a:tc>
                  <a:txBody>
                    <a:bodyPr/>
                    <a:lstStyle/>
                    <a:p>
                      <a:pPr algn="l"/>
                      <a:r>
                        <a:rPr lang="en-AU" sz="1000" b="0" dirty="0">
                          <a:latin typeface="Roboto Medium" pitchFamily="2" charset="0"/>
                          <a:ea typeface="Roboto Medium" pitchFamily="2" charset="0"/>
                          <a:hlinkClick r:id="rId16"/>
                        </a:rPr>
                        <a:t>Ash Wednesday Liturgy</a:t>
                      </a:r>
                      <a:endParaRPr lang="en-AU" sz="1000" b="0" dirty="0">
                        <a:latin typeface="Roboto Medium" pitchFamily="2" charset="0"/>
                        <a:ea typeface="Roboto Medium" pitchFamily="2" charset="0"/>
                      </a:endParaRPr>
                    </a:p>
                  </a:txBody>
                  <a:tcPr anchor="ctr">
                    <a:lnT w="12700" cap="flat" cmpd="sng" algn="ctr">
                      <a:solidFill>
                        <a:schemeClr val="tx1"/>
                      </a:solidFill>
                      <a:prstDash val="solid"/>
                      <a:round/>
                      <a:headEnd type="none" w="med" len="med"/>
                      <a:tailEnd type="none" w="med" len="med"/>
                    </a:lnT>
                  </a:tcPr>
                </a:tc>
                <a:tc>
                  <a:txBody>
                    <a:bodyPr/>
                    <a:lstStyle/>
                    <a:p>
                      <a:pPr algn="l"/>
                      <a:r>
                        <a:rPr lang="en-AU" sz="1000" b="0" i="0" u="none" strike="noStrike" cap="none" baseline="0">
                          <a:solidFill>
                            <a:schemeClr val="tx1"/>
                          </a:solidFill>
                          <a:latin typeface="Roboto" pitchFamily="2" charset="0"/>
                          <a:ea typeface="Roboto" pitchFamily="2" charset="0"/>
                          <a:cs typeface="+mn-cs"/>
                          <a:sym typeface="Arial"/>
                        </a:rPr>
                        <a:t>Liturgy of the Word, including distribution of the ashes.</a:t>
                      </a:r>
                    </a:p>
                  </a:txBody>
                  <a:tcPr/>
                </a:tc>
                <a:extLst>
                  <a:ext uri="{0D108BD9-81ED-4DB2-BD59-A6C34878D82A}">
                    <a16:rowId xmlns:a16="http://schemas.microsoft.com/office/drawing/2014/main" val="2040759782"/>
                  </a:ext>
                </a:extLst>
              </a:tr>
              <a:tr h="574359">
                <a:tc vMerge="1">
                  <a:txBody>
                    <a:bodyPr/>
                    <a:lstStyle/>
                    <a:p>
                      <a:endParaRPr lang="en-AU" sz="1200">
                        <a:latin typeface="Roboto Light" panose="02000000000000000000" pitchFamily="2" charset="0"/>
                        <a:ea typeface="Roboto Light" panose="02000000000000000000" pitchFamily="2" charset="0"/>
                      </a:endParaRPr>
                    </a:p>
                  </a:txBody>
                  <a:tcPr/>
                </a:tc>
                <a:tc>
                  <a:txBody>
                    <a:bodyPr/>
                    <a:lstStyle/>
                    <a:p>
                      <a:pPr algn="l"/>
                      <a:r>
                        <a:rPr lang="en-AU" sz="1000" b="0" dirty="0">
                          <a:latin typeface="Roboto Medium" pitchFamily="2" charset="0"/>
                          <a:ea typeface="Roboto Medium" pitchFamily="2" charset="0"/>
                          <a:hlinkClick r:id="rId17"/>
                        </a:rPr>
                        <a:t>Prayer (PPT)</a:t>
                      </a:r>
                      <a:endParaRPr lang="en-AU" sz="1000" b="0" dirty="0">
                        <a:latin typeface="Roboto Medium" pitchFamily="2" charset="0"/>
                        <a:ea typeface="Roboto Medium" pitchFamily="2" charset="0"/>
                      </a:endParaRPr>
                    </a:p>
                  </a:txBody>
                  <a:tcPr anchor="ctr">
                    <a:lnL w="12700" cap="flat" cmpd="sng" algn="ctr">
                      <a:solidFill>
                        <a:schemeClr val="tx1"/>
                      </a:solidFill>
                      <a:prstDash val="solid"/>
                      <a:round/>
                      <a:headEnd type="none" w="med" len="med"/>
                      <a:tailEnd type="none" w="med" len="med"/>
                    </a:lnL>
                  </a:tcPr>
                </a:tc>
                <a:tc>
                  <a:txBody>
                    <a:bodyPr/>
                    <a:lstStyle/>
                    <a:p>
                      <a:pPr algn="l"/>
                      <a:r>
                        <a:rPr lang="en-AU" sz="1000" b="0" i="0" u="none" strike="noStrike" cap="none" baseline="0">
                          <a:solidFill>
                            <a:schemeClr val="tx1"/>
                          </a:solidFill>
                          <a:latin typeface="Roboto" pitchFamily="2" charset="0"/>
                          <a:ea typeface="Roboto" pitchFamily="2" charset="0"/>
                          <a:cs typeface="+mn-cs"/>
                          <a:sym typeface="Arial"/>
                        </a:rPr>
                        <a:t>Reflection using the Project Compassion prayer and images. Use as a daily or weekly prayer for students or staff, or at an assembly.	</a:t>
                      </a:r>
                    </a:p>
                  </a:txBody>
                  <a:tcPr/>
                </a:tc>
                <a:extLst>
                  <a:ext uri="{0D108BD9-81ED-4DB2-BD59-A6C34878D82A}">
                    <a16:rowId xmlns:a16="http://schemas.microsoft.com/office/drawing/2014/main" val="1854213015"/>
                  </a:ext>
                </a:extLst>
              </a:tr>
              <a:tr h="733903">
                <a:tc vMerge="1">
                  <a:txBody>
                    <a:bodyPr/>
                    <a:lstStyle/>
                    <a:p>
                      <a:pPr algn="ctr"/>
                      <a:endParaRPr lang="en-AU" sz="1200">
                        <a:latin typeface="+mj-lt"/>
                        <a:ea typeface="Roboto Light" panose="02000000000000000000" pitchFamily="2" charset="0"/>
                      </a:endParaRPr>
                    </a:p>
                  </a:txBody>
                  <a:tcPr anchor="ctr">
                    <a:lnR w="12700" cmpd="sng">
                      <a:noFill/>
                    </a:lnR>
                    <a:solidFill>
                      <a:srgbClr val="006992"/>
                    </a:solidFill>
                  </a:tcPr>
                </a:tc>
                <a:tc>
                  <a:txBody>
                    <a:bodyPr/>
                    <a:lstStyle/>
                    <a:p>
                      <a:pPr algn="l"/>
                      <a:r>
                        <a:rPr lang="en-AU" sz="1000" b="0">
                          <a:latin typeface="Roboto Medium" pitchFamily="2" charset="0"/>
                          <a:ea typeface="Roboto Medium" pitchFamily="2" charset="0"/>
                          <a:hlinkClick r:id="rId18"/>
                        </a:rPr>
                        <a:t>Weekly Reflections</a:t>
                      </a:r>
                      <a:endParaRPr lang="en-AU" sz="1000" b="0">
                        <a:latin typeface="Roboto Medium" pitchFamily="2" charset="0"/>
                        <a:ea typeface="Roboto Medium" pitchFamily="2" charset="0"/>
                      </a:endParaRPr>
                    </a:p>
                  </a:txBody>
                  <a:tcPr anchor="ctr">
                    <a:lnL w="12700" cap="flat" cmpd="sng" algn="ctr">
                      <a:solidFill>
                        <a:schemeClr val="tx1"/>
                      </a:solidFill>
                      <a:prstDash val="solid"/>
                      <a:round/>
                      <a:headEnd type="none" w="med" len="med"/>
                      <a:tailEnd type="none" w="med" len="med"/>
                    </a:lnL>
                  </a:tcPr>
                </a:tc>
                <a:tc>
                  <a:txBody>
                    <a:bodyPr/>
                    <a:lstStyle/>
                    <a:p>
                      <a:pPr algn="l"/>
                      <a:r>
                        <a:rPr lang="en-AU" sz="1000" b="0" i="0" u="none" strike="noStrike" cap="none" baseline="0">
                          <a:solidFill>
                            <a:schemeClr val="tx1"/>
                          </a:solidFill>
                          <a:latin typeface="Roboto" pitchFamily="2" charset="0"/>
                          <a:ea typeface="Roboto" pitchFamily="2" charset="0"/>
                          <a:cs typeface="+mn-cs"/>
                          <a:sym typeface="Arial"/>
                        </a:rPr>
                        <a:t>Weekly reflections linking the Project Compassion stories to the Sunday Scripture readings. Use for weekly staff prayer/reflections during Lent or in RE lessons with students.</a:t>
                      </a:r>
                    </a:p>
                  </a:txBody>
                  <a:tcPr/>
                </a:tc>
                <a:extLst>
                  <a:ext uri="{0D108BD9-81ED-4DB2-BD59-A6C34878D82A}">
                    <a16:rowId xmlns:a16="http://schemas.microsoft.com/office/drawing/2014/main" val="3845252684"/>
                  </a:ext>
                </a:extLst>
              </a:tr>
              <a:tr h="574359">
                <a:tc vMerge="1">
                  <a:txBody>
                    <a:bodyPr/>
                    <a:lstStyle/>
                    <a:p>
                      <a:endParaRPr lang="en-AU" sz="1200">
                        <a:latin typeface="Roboto Light" panose="02000000000000000000" pitchFamily="2" charset="0"/>
                        <a:ea typeface="Roboto Light" panose="02000000000000000000" pitchFamily="2" charset="0"/>
                      </a:endParaRPr>
                    </a:p>
                  </a:txBody>
                  <a:tcPr/>
                </a:tc>
                <a:tc>
                  <a:txBody>
                    <a:bodyPr/>
                    <a:lstStyle/>
                    <a:p>
                      <a:pPr algn="l"/>
                      <a:r>
                        <a:rPr lang="en-AU" sz="1000" b="0">
                          <a:latin typeface="Roboto Medium" pitchFamily="2" charset="0"/>
                          <a:ea typeface="Roboto Medium" pitchFamily="2" charset="0"/>
                          <a:hlinkClick r:id="rId19"/>
                        </a:rPr>
                        <a:t>Way of the </a:t>
                      </a:r>
                    </a:p>
                    <a:p>
                      <a:pPr algn="l"/>
                      <a:r>
                        <a:rPr lang="en-AU" sz="1000" b="0">
                          <a:latin typeface="Roboto Medium" pitchFamily="2" charset="0"/>
                          <a:ea typeface="Roboto Medium" pitchFamily="2" charset="0"/>
                          <a:hlinkClick r:id="rId19"/>
                        </a:rPr>
                        <a:t>Cross (PPT)</a:t>
                      </a:r>
                      <a:endParaRPr lang="en-AU" sz="1000" b="0">
                        <a:latin typeface="Roboto Medium" pitchFamily="2" charset="0"/>
                        <a:ea typeface="Roboto Medium" pitchFamily="2" charset="0"/>
                      </a:endParaRPr>
                    </a:p>
                  </a:txBody>
                  <a:tcPr anchor="ctr"/>
                </a:tc>
                <a:tc>
                  <a:txBody>
                    <a:bodyPr/>
                    <a:lstStyle/>
                    <a:p>
                      <a:pPr algn="l"/>
                      <a:r>
                        <a:rPr lang="en-AU" sz="1000" b="0" i="0" u="none" strike="noStrike" cap="none" baseline="0">
                          <a:solidFill>
                            <a:schemeClr val="tx1"/>
                          </a:solidFill>
                          <a:latin typeface="Roboto" pitchFamily="2" charset="0"/>
                          <a:ea typeface="Roboto" pitchFamily="2" charset="0"/>
                          <a:cs typeface="+mn-cs"/>
                          <a:sym typeface="Arial"/>
                        </a:rPr>
                        <a:t>A reflection following the traditional Way of the Cross, to use during Holy Week. Comes with Leaders’ Notes.</a:t>
                      </a:r>
                    </a:p>
                  </a:txBody>
                  <a:tcPr/>
                </a:tc>
                <a:extLst>
                  <a:ext uri="{0D108BD9-81ED-4DB2-BD59-A6C34878D82A}">
                    <a16:rowId xmlns:a16="http://schemas.microsoft.com/office/drawing/2014/main" val="3088140211"/>
                  </a:ext>
                </a:extLst>
              </a:tr>
              <a:tr h="733903">
                <a:tc rowSpan="2">
                  <a:txBody>
                    <a:bodyPr/>
                    <a:lstStyle/>
                    <a:p>
                      <a:pPr algn="ctr"/>
                      <a:r>
                        <a:rPr lang="en-AU" sz="1100" b="0" dirty="0">
                          <a:solidFill>
                            <a:schemeClr val="tx1"/>
                          </a:solidFill>
                          <a:latin typeface="Roboto Medium" pitchFamily="2" charset="0"/>
                          <a:ea typeface="Roboto Medium" pitchFamily="2" charset="0"/>
                        </a:rPr>
                        <a:t>Telling Others</a:t>
                      </a:r>
                    </a:p>
                  </a:txBody>
                  <a:tcPr vert="vert270" anchor="ctr">
                    <a:solidFill>
                      <a:srgbClr val="C1DBC1">
                        <a:alpha val="50196"/>
                      </a:srgbClr>
                    </a:solidFill>
                  </a:tcPr>
                </a:tc>
                <a:tc>
                  <a:txBody>
                    <a:bodyPr/>
                    <a:lstStyle/>
                    <a:p>
                      <a:pPr algn="l"/>
                      <a:r>
                        <a:rPr lang="en-AU" sz="1000" b="0">
                          <a:latin typeface="Roboto Medium" pitchFamily="2" charset="0"/>
                          <a:ea typeface="Roboto Medium" pitchFamily="2" charset="0"/>
                          <a:hlinkClick r:id="rId20"/>
                        </a:rPr>
                        <a:t>Newsletter Notices</a:t>
                      </a:r>
                      <a:endParaRPr lang="en-AU" sz="1000" b="0">
                        <a:latin typeface="Roboto Medium" pitchFamily="2" charset="0"/>
                        <a:ea typeface="Roboto Medium" pitchFamily="2" charset="0"/>
                      </a:endParaRPr>
                    </a:p>
                  </a:txBody>
                  <a:tcPr anchor="ctr"/>
                </a:tc>
                <a:tc>
                  <a:txBody>
                    <a:bodyPr/>
                    <a:lstStyle/>
                    <a:p>
                      <a:pPr algn="l"/>
                      <a:r>
                        <a:rPr lang="en-AU" sz="1000" b="0" i="0" u="none" strike="noStrike" cap="none" baseline="0">
                          <a:solidFill>
                            <a:schemeClr val="tx1"/>
                          </a:solidFill>
                          <a:latin typeface="Roboto" pitchFamily="2" charset="0"/>
                          <a:ea typeface="Roboto" pitchFamily="2" charset="0"/>
                          <a:cs typeface="+mn-cs"/>
                          <a:sym typeface="Arial"/>
                        </a:rPr>
                        <a:t>A brief insert for your weekly school newsletter, explaining the week’s Project Compassion story.</a:t>
                      </a:r>
                    </a:p>
                    <a:p>
                      <a:pPr algn="l"/>
                      <a:r>
                        <a:rPr lang="en-AU" sz="1000" b="0" i="0" u="none" strike="noStrike" cap="none" baseline="0">
                          <a:solidFill>
                            <a:schemeClr val="tx1"/>
                          </a:solidFill>
                          <a:latin typeface="Roboto" pitchFamily="2" charset="0"/>
                          <a:ea typeface="Roboto" pitchFamily="2" charset="0"/>
                          <a:cs typeface="+mn-cs"/>
                          <a:sym typeface="Arial"/>
                        </a:rPr>
                        <a:t>Include in print/online school communications. Use on school social media and website.</a:t>
                      </a:r>
                    </a:p>
                  </a:txBody>
                  <a:tcPr/>
                </a:tc>
                <a:extLst>
                  <a:ext uri="{0D108BD9-81ED-4DB2-BD59-A6C34878D82A}">
                    <a16:rowId xmlns:a16="http://schemas.microsoft.com/office/drawing/2014/main" val="2672181685"/>
                  </a:ext>
                </a:extLst>
              </a:tr>
              <a:tr h="406343">
                <a:tc vMerge="1">
                  <a:txBody>
                    <a:bodyPr/>
                    <a:lstStyle/>
                    <a:p>
                      <a:pPr algn="ctr"/>
                      <a:endParaRPr lang="en-AU" sz="1200">
                        <a:latin typeface="Roboto Light" panose="02000000000000000000" pitchFamily="2" charset="0"/>
                        <a:ea typeface="Roboto Light" panose="02000000000000000000" pitchFamily="2" charset="0"/>
                      </a:endParaRPr>
                    </a:p>
                  </a:txBody>
                  <a:tcPr anchor="ctr">
                    <a:solidFill>
                      <a:srgbClr val="006992"/>
                    </a:solidFill>
                  </a:tcPr>
                </a:tc>
                <a:tc>
                  <a:txBody>
                    <a:bodyPr/>
                    <a:lstStyle/>
                    <a:p>
                      <a:pPr algn="l">
                        <a:spcAft>
                          <a:spcPts val="400"/>
                        </a:spcAft>
                      </a:pPr>
                      <a:r>
                        <a:rPr lang="en-US" sz="1000" b="0">
                          <a:latin typeface="Roboto Medium" pitchFamily="2" charset="0"/>
                          <a:ea typeface="Roboto Medium" pitchFamily="2" charset="0"/>
                          <a:cs typeface="Arial"/>
                          <a:hlinkClick r:id="rId21"/>
                        </a:rPr>
                        <a:t>Social Media Toolkit</a:t>
                      </a:r>
                      <a:endParaRPr lang="en-AU" sz="1000" b="0">
                        <a:latin typeface="Roboto Medium" pitchFamily="2" charset="0"/>
                        <a:ea typeface="Roboto Medium" pitchFamily="2" charset="0"/>
                        <a:cs typeface="Arial"/>
                      </a:endParaRPr>
                    </a:p>
                  </a:txBody>
                  <a:tcPr marL="63305" marR="63305" marT="31652" marB="31652" anchor="ctr"/>
                </a:tc>
                <a:tc>
                  <a:txBody>
                    <a:bodyPr/>
                    <a:lstStyle/>
                    <a:p>
                      <a:pPr algn="l">
                        <a:spcAft>
                          <a:spcPts val="400"/>
                        </a:spcAft>
                      </a:pPr>
                      <a:r>
                        <a:rPr lang="en-US" sz="1000" dirty="0">
                          <a:latin typeface="Roboto" pitchFamily="2" charset="0"/>
                          <a:cs typeface="Arial"/>
                        </a:rPr>
                        <a:t>Content and assets to share your support of Project Compassion through your social media channels.</a:t>
                      </a:r>
                      <a:endParaRPr lang="en-AU" sz="1000" dirty="0">
                        <a:latin typeface="Roboto" pitchFamily="2" charset="0"/>
                        <a:cs typeface="Arial"/>
                      </a:endParaRPr>
                    </a:p>
                  </a:txBody>
                  <a:tcPr marL="63305" marR="63305" marT="31652" marB="31652"/>
                </a:tc>
                <a:extLst>
                  <a:ext uri="{0D108BD9-81ED-4DB2-BD59-A6C34878D82A}">
                    <a16:rowId xmlns:a16="http://schemas.microsoft.com/office/drawing/2014/main" val="2126129421"/>
                  </a:ext>
                </a:extLst>
              </a:tr>
            </a:tbl>
          </a:graphicData>
        </a:graphic>
      </p:graphicFrame>
    </p:spTree>
    <p:extLst>
      <p:ext uri="{BB962C8B-B14F-4D97-AF65-F5344CB8AC3E}">
        <p14:creationId xmlns:p14="http://schemas.microsoft.com/office/powerpoint/2010/main" val="3379168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74C628-F87C-419A-9E10-F69F001A76FC}"/>
              </a:ext>
            </a:extLst>
          </p:cNvPr>
          <p:cNvSpPr>
            <a:spLocks noGrp="1"/>
          </p:cNvSpPr>
          <p:nvPr>
            <p:ph type="body" sz="quarter" idx="12"/>
          </p:nvPr>
        </p:nvSpPr>
        <p:spPr/>
        <p:txBody>
          <a:bodyPr/>
          <a:lstStyle/>
          <a:p>
            <a:pPr marR="104775"/>
            <a:r>
              <a:rPr lang="en-AU" b="1" dirty="0">
                <a:solidFill>
                  <a:schemeClr val="accent3"/>
                </a:solidFill>
              </a:rPr>
              <a:t>WELCOME TO PROJECT COMPASSION 2024!</a:t>
            </a:r>
            <a:endParaRPr lang="en-AU" dirty="0">
              <a:solidFill>
                <a:schemeClr val="accent3"/>
              </a:solidFill>
              <a:cs typeface="Roboto Light" panose="02000000000000000000" pitchFamily="2" charset="0"/>
            </a:endParaRPr>
          </a:p>
          <a:p>
            <a:pPr marR="80010"/>
            <a:r>
              <a:rPr lang="en-AU" dirty="0">
                <a:cs typeface="Roboto Light"/>
              </a:rPr>
              <a:t>Caritas Australia is the international aid and development organisation of the Catholic Church in Australia and is part of one of the largest aid and development networks in the world – Caritas Internationalis – working in over 200 countries and territories.</a:t>
            </a:r>
            <a:endParaRPr lang="en-AU" dirty="0">
              <a:cs typeface="Roboto Light" panose="02000000000000000000" pitchFamily="2" charset="0"/>
            </a:endParaRPr>
          </a:p>
          <a:p>
            <a:pPr marR="81280"/>
            <a:r>
              <a:rPr lang="en-AU" dirty="0"/>
              <a:t>Each year, Project Compassion runs during the six weeks of the Church season of Lent. We invite people across Australia to help us raise funds AND act in solidarity with the millions of people across the world with whom we work. We ask you to join us in building a more just and fairer world: a world in balance, at peace and free of poverty.</a:t>
            </a:r>
            <a:endParaRPr lang="en-AU" dirty="0">
              <a:cs typeface="Roboto Light" panose="02000000000000000000" pitchFamily="2" charset="0"/>
            </a:endParaRPr>
          </a:p>
          <a:p>
            <a:pPr marR="80645"/>
            <a:r>
              <a:rPr lang="en-AU" dirty="0"/>
              <a:t>Project Compassion is an opportunity for students to learn about life in different countries through the personal stories of people who have participated in Caritas Australia-supported programs. The notions of our interconnectedness as one human family are embedded throughout the content and suggested learning tasks.</a:t>
            </a:r>
            <a:endParaRPr lang="en-AU" dirty="0">
              <a:cs typeface="Roboto Light" panose="02000000000000000000" pitchFamily="2" charset="0"/>
            </a:endParaRPr>
          </a:p>
          <a:p>
            <a:pPr marR="80010"/>
            <a:r>
              <a:rPr lang="en-AU" dirty="0"/>
              <a:t>We understand that the curriculum leaves little room for additional content, so we endeavour to offer compelling and interactive content that can be unpacked with high impact teaching strategies, higher order thinking and collaborative learning tasks that capture your students’ imagination, intellect, compassion and will to act for social justice.</a:t>
            </a:r>
            <a:endParaRPr lang="en-AU" dirty="0">
              <a:cs typeface="Roboto Light" panose="02000000000000000000" pitchFamily="2" charset="0"/>
            </a:endParaRPr>
          </a:p>
          <a:p>
            <a:pPr marR="83820"/>
            <a:r>
              <a:rPr lang="en-AU" dirty="0">
                <a:cs typeface="Roboto Light"/>
              </a:rPr>
              <a:t>We endeavour to support the integration of a Catholic worldview. Catholicism is a comprehensive way of life that should animate every aspect of how we, as Catholics, view the world.</a:t>
            </a:r>
          </a:p>
          <a:p>
            <a:pPr marR="80645"/>
            <a:r>
              <a:rPr lang="en-AU" dirty="0"/>
              <a:t>Since the Project Compassion stories and learning tasks relate to a wide range of Curriculum Areas, Cross-Curriculum Priorities and General Capabilities, we encourage you to use them beyond the Religious Education classroom.</a:t>
            </a:r>
            <a:endParaRPr lang="en-AU" dirty="0">
              <a:cs typeface="Roboto Light" panose="02000000000000000000" pitchFamily="2" charset="0"/>
            </a:endParaRPr>
          </a:p>
          <a:p>
            <a:endParaRPr lang="en-AU" dirty="0"/>
          </a:p>
        </p:txBody>
      </p:sp>
      <p:sp>
        <p:nvSpPr>
          <p:cNvPr id="4" name="Text Placeholder 3">
            <a:extLst>
              <a:ext uri="{FF2B5EF4-FFF2-40B4-BE49-F238E27FC236}">
                <a16:creationId xmlns:a16="http://schemas.microsoft.com/office/drawing/2014/main" id="{26591418-B927-4B04-B919-B0857908F802}"/>
              </a:ext>
            </a:extLst>
          </p:cNvPr>
          <p:cNvSpPr>
            <a:spLocks noGrp="1"/>
          </p:cNvSpPr>
          <p:nvPr>
            <p:ph type="body" sz="quarter" idx="13"/>
          </p:nvPr>
        </p:nvSpPr>
        <p:spPr/>
        <p:txBody>
          <a:bodyPr/>
          <a:lstStyle/>
          <a:p>
            <a:pPr marR="104775"/>
            <a:r>
              <a:rPr lang="en-AU" b="1" dirty="0">
                <a:solidFill>
                  <a:schemeClr val="accent3"/>
                </a:solidFill>
                <a:latin typeface="Roboto Bold"/>
                <a:ea typeface="Roboto"/>
                <a:cs typeface="Roboto"/>
              </a:rPr>
              <a:t>RESOURCES 2024</a:t>
            </a:r>
            <a:endParaRPr lang="en-AU" dirty="0">
              <a:solidFill>
                <a:schemeClr val="accent3"/>
              </a:solidFill>
              <a:latin typeface="Roboto Bold"/>
              <a:cs typeface="Roboto Bold"/>
            </a:endParaRPr>
          </a:p>
          <a:p>
            <a:pPr marR="104775"/>
            <a:r>
              <a:rPr lang="en-AU" dirty="0"/>
              <a:t>The bulk of the learning tasks for each story are arranged in a ‘See, Judge, Act’ sequence.</a:t>
            </a:r>
            <a:endParaRPr lang="en-AU" dirty="0">
              <a:cs typeface="Roboto Light" panose="02000000000000000000" pitchFamily="2" charset="0"/>
            </a:endParaRPr>
          </a:p>
          <a:p>
            <a:pPr marR="104775"/>
            <a:r>
              <a:rPr lang="en-AU" dirty="0">
                <a:latin typeface="Roboto Medium" pitchFamily="2" charset="0"/>
                <a:ea typeface="Roboto Medium" pitchFamily="2" charset="0"/>
              </a:rPr>
              <a:t>See</a:t>
            </a:r>
            <a:endParaRPr lang="en-AU" dirty="0">
              <a:latin typeface="Roboto Medium" pitchFamily="2" charset="0"/>
              <a:ea typeface="Roboto Medium" pitchFamily="2" charset="0"/>
              <a:cs typeface="Roboto Light" panose="02000000000000000000" pitchFamily="2" charset="0"/>
            </a:endParaRPr>
          </a:p>
          <a:p>
            <a:pPr marR="104775"/>
            <a:r>
              <a:rPr lang="en-AU" dirty="0"/>
              <a:t>Students encounter stories of participants involved in Caritas Australia supported projects through the text, films and photographs. Students witness the challenges and positive changes of people who experience extreme poverty and injustice.</a:t>
            </a:r>
            <a:endParaRPr lang="en-AU" dirty="0">
              <a:cs typeface="Roboto Light" panose="02000000000000000000" pitchFamily="2" charset="0"/>
            </a:endParaRPr>
          </a:p>
          <a:p>
            <a:pPr marR="104775"/>
            <a:r>
              <a:rPr lang="en-AU" dirty="0">
                <a:latin typeface="Roboto Medium" pitchFamily="2" charset="0"/>
                <a:ea typeface="Roboto Medium" pitchFamily="2" charset="0"/>
              </a:rPr>
              <a:t>Judge</a:t>
            </a:r>
          </a:p>
          <a:p>
            <a:pPr marR="104775"/>
            <a:r>
              <a:rPr lang="en-AU" dirty="0"/>
              <a:t>The Catholic Social Teaching (CST) reflection tasks provide students with a framework to ‘judge’.</a:t>
            </a:r>
            <a:endParaRPr lang="en-AU" dirty="0">
              <a:cs typeface="Roboto Light" panose="02000000000000000000" pitchFamily="2" charset="0"/>
            </a:endParaRPr>
          </a:p>
          <a:p>
            <a:pPr marR="104775"/>
            <a:r>
              <a:rPr lang="en-AU" dirty="0">
                <a:latin typeface="Roboto Medium" pitchFamily="2" charset="0"/>
                <a:ea typeface="Roboto Medium" pitchFamily="2" charset="0"/>
              </a:rPr>
              <a:t>Act</a:t>
            </a:r>
          </a:p>
          <a:p>
            <a:pPr marR="104775">
              <a:spcAft>
                <a:spcPts val="1200"/>
              </a:spcAft>
            </a:pPr>
            <a:r>
              <a:rPr lang="en-AU" dirty="0">
                <a:cs typeface="Roboto Light"/>
              </a:rPr>
              <a:t>Students, in response to what they have learnt and in light of Catholic Social Teaching practise planning personal and collective responses and start to see how their local action can have a global impact.</a:t>
            </a:r>
            <a:endParaRPr lang="en-AU" dirty="0">
              <a:cs typeface="Roboto Light" panose="02000000000000000000" pitchFamily="2" charset="0"/>
            </a:endParaRPr>
          </a:p>
          <a:p>
            <a:pPr marR="104775"/>
            <a:r>
              <a:rPr lang="en-AU" b="1" dirty="0">
                <a:solidFill>
                  <a:schemeClr val="accent3"/>
                </a:solidFill>
                <a:latin typeface="Roboto"/>
                <a:cs typeface="Roboto"/>
              </a:rPr>
              <a:t>LENT LINK: PRAYER, FASTING, ALMSGIVING</a:t>
            </a:r>
          </a:p>
          <a:p>
            <a:pPr marR="104775"/>
            <a:r>
              <a:rPr lang="en-AU" dirty="0"/>
              <a:t>This is a focused Religious Education task for each week that deepens the link between the Project Compassion stories, the Lenten traditions, themes and Scripture.</a:t>
            </a:r>
            <a:endParaRPr lang="en-AU" dirty="0">
              <a:cs typeface="Roboto Light" panose="02000000000000000000" pitchFamily="2" charset="0"/>
            </a:endParaRPr>
          </a:p>
          <a:p>
            <a:pPr marR="104775"/>
            <a:r>
              <a:rPr lang="en-AU" dirty="0"/>
              <a:t>By making explicit links, students are encouraged to see how their actions to learn and support the work of the church, through Caritas Australia, are an extension of their faith.</a:t>
            </a:r>
            <a:endParaRPr lang="en-AU" dirty="0">
              <a:cs typeface="Roboto Light" panose="02000000000000000000" pitchFamily="2" charset="0"/>
            </a:endParaRPr>
          </a:p>
          <a:p>
            <a:endParaRPr lang="en-AU" dirty="0"/>
          </a:p>
        </p:txBody>
      </p:sp>
      <p:sp>
        <p:nvSpPr>
          <p:cNvPr id="2" name="Text Placeholder 1">
            <a:extLst>
              <a:ext uri="{FF2B5EF4-FFF2-40B4-BE49-F238E27FC236}">
                <a16:creationId xmlns:a16="http://schemas.microsoft.com/office/drawing/2014/main" id="{AA6A05AA-D471-B271-1B58-B6550C137B8E}"/>
              </a:ext>
            </a:extLst>
          </p:cNvPr>
          <p:cNvSpPr>
            <a:spLocks noGrp="1"/>
          </p:cNvSpPr>
          <p:nvPr>
            <p:ph type="body" sz="quarter" idx="10"/>
          </p:nvPr>
        </p:nvSpPr>
        <p:spPr>
          <a:prstGeom prst="rect">
            <a:avLst/>
          </a:prstGeom>
        </p:spPr>
        <p:txBody>
          <a:bodyPr/>
          <a:lstStyle/>
          <a:p>
            <a:pPr marL="0" indent="0">
              <a:buNone/>
            </a:pPr>
            <a:r>
              <a:rPr lang="en-AU"/>
              <a:t>INTRODUCTION</a:t>
            </a:r>
          </a:p>
        </p:txBody>
      </p:sp>
    </p:spTree>
    <p:extLst>
      <p:ext uri="{BB962C8B-B14F-4D97-AF65-F5344CB8AC3E}">
        <p14:creationId xmlns:p14="http://schemas.microsoft.com/office/powerpoint/2010/main" val="2644197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991BD9A-1647-46F3-B3BB-9A746B86AE76}"/>
              </a:ext>
            </a:extLst>
          </p:cNvPr>
          <p:cNvSpPr>
            <a:spLocks noGrp="1"/>
          </p:cNvSpPr>
          <p:nvPr>
            <p:ph type="body" sz="quarter" idx="12"/>
          </p:nvPr>
        </p:nvSpPr>
        <p:spPr/>
        <p:txBody>
          <a:bodyPr/>
          <a:lstStyle/>
          <a:p>
            <a:pPr fontAlgn="base"/>
            <a:r>
              <a:rPr lang="en-US" dirty="0"/>
              <a:t>The theme of Project Compassion 2024 is </a:t>
            </a:r>
            <a:r>
              <a:rPr lang="en-US" dirty="0">
                <a:latin typeface="Roboto Medium" pitchFamily="2" charset="0"/>
                <a:ea typeface="Roboto Medium" pitchFamily="2" charset="0"/>
              </a:rPr>
              <a:t>‘For All Future Generations’. </a:t>
            </a:r>
            <a:r>
              <a:rPr lang="en-US" dirty="0"/>
              <a:t>It is an expression of hope and reminds us that the good we do today will extend and impact the lives of generations to come. It invites us to make the world a better place by working together now and finding long-term solutions to global issues. </a:t>
            </a:r>
            <a:endParaRPr lang="en-US" dirty="0">
              <a:cs typeface="Arial" panose="020B0604020202020204" pitchFamily="34" charset="0"/>
            </a:endParaRPr>
          </a:p>
          <a:p>
            <a:r>
              <a:rPr lang="en-US" dirty="0">
                <a:cs typeface="Roboto Light"/>
              </a:rPr>
              <a:t>This year, the theme </a:t>
            </a:r>
            <a:r>
              <a:rPr lang="en-US" i="1" dirty="0">
                <a:latin typeface="Roboto Medium" pitchFamily="2" charset="0"/>
                <a:ea typeface="Roboto Medium" pitchFamily="2" charset="0"/>
              </a:rPr>
              <a:t>For all Future Generations </a:t>
            </a:r>
            <a:r>
              <a:rPr lang="en-US" dirty="0">
                <a:cs typeface="Roboto Light"/>
              </a:rPr>
              <a:t>is inspired by the story of the burning bush in the book of Exodus (Exodus 3:1–20). </a:t>
            </a:r>
          </a:p>
          <a:p>
            <a:r>
              <a:rPr lang="en-US" dirty="0">
                <a:cs typeface="Roboto Light"/>
              </a:rPr>
              <a:t>In this story, God tells Moses that he has heard the cry of his people. God responds to injustice and chooses Moses to speak to Pharaoh. Though Moses is afraid, God promises to be with him. Thus, God says, ‘By this name I shall be invoked for all future generations.’ </a:t>
            </a:r>
          </a:p>
          <a:p>
            <a:r>
              <a:rPr lang="en-US" dirty="0"/>
              <a:t>As God called Moses, so now God calls us to work ‘for all future generations.’</a:t>
            </a:r>
          </a:p>
          <a:p>
            <a:endParaRPr lang="en-US" dirty="0"/>
          </a:p>
          <a:p>
            <a:endParaRPr lang="en-US" dirty="0"/>
          </a:p>
          <a:p>
            <a:endParaRPr lang="en-US" dirty="0"/>
          </a:p>
          <a:p>
            <a:endParaRPr lang="en-US" dirty="0"/>
          </a:p>
          <a:p>
            <a:pPr fontAlgn="base"/>
            <a:r>
              <a:rPr lang="en-US" dirty="0"/>
              <a:t>Project Compassion 2024 shares the </a:t>
            </a:r>
            <a:r>
              <a:rPr lang="en-US" dirty="0">
                <a:cs typeface="Arial" panose="020B0604020202020204" pitchFamily="34" charset="0"/>
              </a:rPr>
              <a:t>stories of three resilient women from different corners of the world. Though they face vastly different challenges in their day-to-day lives, they are all united by their dream of creating a better tomorrow for all future generations.</a:t>
            </a:r>
          </a:p>
          <a:p>
            <a:pPr fontAlgn="base"/>
            <a:r>
              <a:rPr lang="en-US" dirty="0"/>
              <a:t>We encourage students to discover the power of giving and the impact that their contribution, however big or small, can have in the lives of others. When we lend a hand to someone in need, they will go on to help others and make better opportunities for future generations. Compassion is contagious and creates a ripple effect of kindness and prosperity. </a:t>
            </a:r>
            <a:endParaRPr lang="en-US" dirty="0">
              <a:cs typeface="Arial" panose="020B0604020202020204" pitchFamily="34" charset="0"/>
            </a:endParaRPr>
          </a:p>
          <a:p>
            <a:pPr fontAlgn="base"/>
            <a:r>
              <a:rPr lang="en-US" dirty="0">
                <a:latin typeface="Roboto"/>
                <a:ea typeface="Roboto"/>
              </a:rPr>
              <a:t>Project Compassion acts as a timely reminder during Lent that by putting our faith and compassion in action today, we have the power to create lasting change for generations to come. </a:t>
            </a:r>
            <a:endParaRPr lang="en-AU" b="1" dirty="0">
              <a:solidFill>
                <a:schemeClr val="bg2"/>
              </a:solidFill>
              <a:latin typeface="Roboto"/>
              <a:ea typeface="Roboto"/>
            </a:endParaRPr>
          </a:p>
          <a:p>
            <a:endParaRPr lang="en-AU" dirty="0"/>
          </a:p>
        </p:txBody>
      </p:sp>
      <p:sp>
        <p:nvSpPr>
          <p:cNvPr id="2" name="Text Placeholder 1">
            <a:extLst>
              <a:ext uri="{FF2B5EF4-FFF2-40B4-BE49-F238E27FC236}">
                <a16:creationId xmlns:a16="http://schemas.microsoft.com/office/drawing/2014/main" id="{AA6A05AA-D471-B271-1B58-B6550C137B8E}"/>
              </a:ext>
            </a:extLst>
          </p:cNvPr>
          <p:cNvSpPr>
            <a:spLocks noGrp="1"/>
          </p:cNvSpPr>
          <p:nvPr>
            <p:ph type="body" sz="quarter" idx="10"/>
          </p:nvPr>
        </p:nvSpPr>
        <p:spPr>
          <a:prstGeom prst="rect">
            <a:avLst/>
          </a:prstGeom>
        </p:spPr>
        <p:txBody>
          <a:bodyPr/>
          <a:lstStyle/>
          <a:p>
            <a:pPr marL="0" indent="0">
              <a:buNone/>
            </a:pPr>
            <a:r>
              <a:rPr lang="en-AU"/>
              <a:t>ABOUT THE THEME</a:t>
            </a:r>
          </a:p>
        </p:txBody>
      </p:sp>
      <p:sp>
        <p:nvSpPr>
          <p:cNvPr id="3" name="Text Placeholder 7">
            <a:extLst>
              <a:ext uri="{FF2B5EF4-FFF2-40B4-BE49-F238E27FC236}">
                <a16:creationId xmlns:a16="http://schemas.microsoft.com/office/drawing/2014/main" id="{71D6A6E4-7D1C-0C17-548D-70FF3E4DD9C1}"/>
              </a:ext>
            </a:extLst>
          </p:cNvPr>
          <p:cNvSpPr>
            <a:spLocks noGrp="1"/>
          </p:cNvSpPr>
          <p:nvPr/>
        </p:nvSpPr>
        <p:spPr>
          <a:xfrm>
            <a:off x="164840" y="999858"/>
            <a:ext cx="4711960" cy="5732000"/>
          </a:xfrm>
          <a:prstGeom prst="rect">
            <a:avLst/>
          </a:prstGeom>
        </p:spPr>
        <p:txBody>
          <a:bodyPr lIns="91440" tIns="45720" rIns="91440" bIns="45720" numCol="1" spcCol="180000" anchor="t"/>
          <a:lstStyle>
            <a:defPPr marR="0" lvl="0" algn="l" rtl="0">
              <a:lnSpc>
                <a:spcPct val="100000"/>
              </a:lnSpc>
              <a:spcBef>
                <a:spcPts val="0"/>
              </a:spcBef>
              <a:spcAft>
                <a:spcPts val="0"/>
              </a:spcAft>
            </a:defPPr>
            <a:lvl1pPr marR="0" lvl="0" algn="l" rtl="0" eaLnBrk="1" hangingPunct="1">
              <a:lnSpc>
                <a:spcPct val="100000"/>
              </a:lnSpc>
              <a:spcBef>
                <a:spcPts val="0"/>
              </a:spcBef>
              <a:spcAft>
                <a:spcPts val="600"/>
              </a:spcAft>
              <a:buClr>
                <a:srgbClr val="000000"/>
              </a:buClr>
              <a:buFont typeface="Arial"/>
              <a:defRPr sz="1100" b="0" i="0" u="none" strike="noStrike" cap="none">
                <a:solidFill>
                  <a:srgbClr val="000000"/>
                </a:solidFill>
                <a:latin typeface="Roboto Light" panose="02000000000000000000" pitchFamily="2" charset="0"/>
                <a:ea typeface="Roboto Light" panose="02000000000000000000" pitchFamily="2" charset="0"/>
                <a:cs typeface="Arial"/>
                <a:sym typeface="Arial"/>
              </a:defRPr>
            </a:lvl1pPr>
            <a:lvl2pPr marR="0" lvl="1" algn="l" rtl="0" eaLnBrk="1" hangingPunct="1">
              <a:lnSpc>
                <a:spcPct val="100000"/>
              </a:lnSpc>
              <a:spcBef>
                <a:spcPts val="0"/>
              </a:spcBef>
              <a:spcAft>
                <a:spcPts val="60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60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60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60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a:lstStyle>
          <a:p>
            <a:pPr fontAlgn="base"/>
            <a:endParaRPr lang="en-AU">
              <a:solidFill>
                <a:schemeClr val="tx1"/>
              </a:solidFill>
              <a:highlight>
                <a:srgbClr val="FFFF00"/>
              </a:highlight>
              <a:latin typeface="Roboto" pitchFamily="2" charset="0"/>
              <a:ea typeface="Roboto" pitchFamily="2" charset="0"/>
              <a:cs typeface="Arial" panose="020B0604020202020204" pitchFamily="34" charset="0"/>
            </a:endParaRPr>
          </a:p>
          <a:p>
            <a:pPr fontAlgn="base">
              <a:lnSpc>
                <a:spcPct val="120000"/>
              </a:lnSpc>
              <a:spcAft>
                <a:spcPts val="415"/>
              </a:spcAft>
            </a:pPr>
            <a:endParaRPr lang="en-AU">
              <a:latin typeface="Roboto" pitchFamily="2" charset="0"/>
              <a:ea typeface="Roboto" pitchFamily="2" charset="0"/>
              <a:cs typeface="Arial" panose="020B0604020202020204" pitchFamily="34" charset="0"/>
            </a:endParaRPr>
          </a:p>
          <a:p>
            <a:endParaRPr lang="en-AU">
              <a:latin typeface="Roboto" pitchFamily="2" charset="0"/>
              <a:ea typeface="Roboto" pitchFamily="2" charset="0"/>
            </a:endParaRPr>
          </a:p>
        </p:txBody>
      </p:sp>
      <p:sp>
        <p:nvSpPr>
          <p:cNvPr id="5" name="Rectangle 2">
            <a:extLst>
              <a:ext uri="{FF2B5EF4-FFF2-40B4-BE49-F238E27FC236}">
                <a16:creationId xmlns:a16="http://schemas.microsoft.com/office/drawing/2014/main" id="{F2667A1D-C354-E06A-114F-425967C88BC9}"/>
              </a:ext>
            </a:extLst>
          </p:cNvPr>
          <p:cNvSpPr/>
          <p:nvPr/>
        </p:nvSpPr>
        <p:spPr>
          <a:xfrm>
            <a:off x="505134" y="3429000"/>
            <a:ext cx="3380742" cy="1021556"/>
          </a:xfrm>
          <a:prstGeom prst="roundRect">
            <a:avLst/>
          </a:prstGeom>
          <a:noFill/>
        </p:spPr>
        <p:txBody>
          <a:bodyPr wrap="square" lIns="91440" tIns="45720" rIns="91440" bIns="45720" anchor="t">
            <a:spAutoFit/>
          </a:bodyPr>
          <a:lstStyle>
            <a:defPPr>
              <a:defRPr lang="en-AU"/>
            </a:defPPr>
            <a:lvl1pPr algn="l" defTabSz="912813" rtl="0" eaLnBrk="0" fontAlgn="base" hangingPunct="0">
              <a:spcBef>
                <a:spcPct val="0"/>
              </a:spcBef>
              <a:spcAft>
                <a:spcPct val="0"/>
              </a:spcAft>
              <a:defRPr sz="1700" kern="1200">
                <a:solidFill>
                  <a:schemeClr val="tx1"/>
                </a:solidFill>
                <a:latin typeface="Arial" panose="020B0604020202020204" pitchFamily="34" charset="0"/>
                <a:ea typeface="+mn-ea"/>
                <a:cs typeface="+mn-cs"/>
              </a:defRPr>
            </a:lvl1pPr>
            <a:lvl2pPr marL="455613" indent="1588" algn="l" defTabSz="912813" rtl="0" eaLnBrk="0" fontAlgn="base" hangingPunct="0">
              <a:spcBef>
                <a:spcPct val="0"/>
              </a:spcBef>
              <a:spcAft>
                <a:spcPct val="0"/>
              </a:spcAft>
              <a:defRPr sz="1700" kern="1200">
                <a:solidFill>
                  <a:schemeClr val="tx1"/>
                </a:solidFill>
                <a:latin typeface="Arial" panose="020B0604020202020204" pitchFamily="34" charset="0"/>
                <a:ea typeface="+mn-ea"/>
                <a:cs typeface="+mn-cs"/>
              </a:defRPr>
            </a:lvl2pPr>
            <a:lvl3pPr marL="912813" indent="1588" algn="l" defTabSz="912813" rtl="0" eaLnBrk="0" fontAlgn="base" hangingPunct="0">
              <a:spcBef>
                <a:spcPct val="0"/>
              </a:spcBef>
              <a:spcAft>
                <a:spcPct val="0"/>
              </a:spcAft>
              <a:defRPr sz="1700" kern="1200">
                <a:solidFill>
                  <a:schemeClr val="tx1"/>
                </a:solidFill>
                <a:latin typeface="Arial" panose="020B0604020202020204" pitchFamily="34" charset="0"/>
                <a:ea typeface="+mn-ea"/>
                <a:cs typeface="+mn-cs"/>
              </a:defRPr>
            </a:lvl3pPr>
            <a:lvl4pPr marL="1370013" indent="1588" algn="l" defTabSz="912813" rtl="0" eaLnBrk="0" fontAlgn="base" hangingPunct="0">
              <a:spcBef>
                <a:spcPct val="0"/>
              </a:spcBef>
              <a:spcAft>
                <a:spcPct val="0"/>
              </a:spcAft>
              <a:defRPr sz="1700" kern="1200">
                <a:solidFill>
                  <a:schemeClr val="tx1"/>
                </a:solidFill>
                <a:latin typeface="Arial" panose="020B0604020202020204" pitchFamily="34" charset="0"/>
                <a:ea typeface="+mn-ea"/>
                <a:cs typeface="+mn-cs"/>
              </a:defRPr>
            </a:lvl4pPr>
            <a:lvl5pPr marL="1827213" indent="1588" algn="l" defTabSz="912813" rtl="0" eaLnBrk="0" fontAlgn="base" hangingPunct="0">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pPr algn="ctr"/>
            <a:r>
              <a:rPr lang="en-AU" sz="1100" b="1">
                <a:solidFill>
                  <a:schemeClr val="accent3"/>
                </a:solidFill>
                <a:latin typeface="Roboto" pitchFamily="2" charset="0"/>
                <a:ea typeface="Roboto" pitchFamily="2" charset="0"/>
                <a:cs typeface="Arial"/>
              </a:rPr>
              <a:t>God said,</a:t>
            </a:r>
            <a:endParaRPr lang="en-AU" sz="1100">
              <a:solidFill>
                <a:schemeClr val="accent3"/>
              </a:solidFill>
              <a:latin typeface="Roboto" pitchFamily="2" charset="0"/>
              <a:ea typeface="Roboto" pitchFamily="2" charset="0"/>
              <a:cs typeface="Arial"/>
            </a:endParaRPr>
          </a:p>
          <a:p>
            <a:pPr algn="ctr">
              <a:spcAft>
                <a:spcPts val="1200"/>
              </a:spcAft>
            </a:pPr>
            <a:r>
              <a:rPr lang="en-AU" sz="1100" b="1">
                <a:solidFill>
                  <a:schemeClr val="accent3"/>
                </a:solidFill>
                <a:latin typeface="Roboto" pitchFamily="2" charset="0"/>
                <a:ea typeface="Roboto" pitchFamily="2" charset="0"/>
                <a:cs typeface="Arial"/>
              </a:rPr>
              <a:t>“This is my name for all time; by this name I shall be invoked for all generations to come.”</a:t>
            </a:r>
            <a:endParaRPr lang="en-US" sz="1100">
              <a:solidFill>
                <a:schemeClr val="accent3"/>
              </a:solidFill>
              <a:latin typeface="Roboto" pitchFamily="2" charset="0"/>
              <a:ea typeface="Roboto" pitchFamily="2" charset="0"/>
              <a:cs typeface="Arial" panose="020B0604020202020204" pitchFamily="34" charset="0"/>
            </a:endParaRPr>
          </a:p>
          <a:p>
            <a:pPr algn="ctr"/>
            <a:r>
              <a:rPr lang="en-AU" sz="1100">
                <a:solidFill>
                  <a:schemeClr val="accent3"/>
                </a:solidFill>
                <a:latin typeface="Roboto" pitchFamily="2" charset="0"/>
                <a:ea typeface="Roboto" pitchFamily="2" charset="0"/>
                <a:cs typeface="Arial" panose="020B0604020202020204" pitchFamily="34" charset="0"/>
              </a:rPr>
              <a:t>Exodus 3:15</a:t>
            </a:r>
          </a:p>
        </p:txBody>
      </p:sp>
      <p:sp>
        <p:nvSpPr>
          <p:cNvPr id="7" name="Text Placeholder 2">
            <a:extLst>
              <a:ext uri="{FF2B5EF4-FFF2-40B4-BE49-F238E27FC236}">
                <a16:creationId xmlns:a16="http://schemas.microsoft.com/office/drawing/2014/main" id="{955FA083-5358-65F4-A2D3-2AED2453832E}"/>
              </a:ext>
            </a:extLst>
          </p:cNvPr>
          <p:cNvSpPr>
            <a:spLocks noGrp="1"/>
          </p:cNvSpPr>
          <p:nvPr/>
        </p:nvSpPr>
        <p:spPr>
          <a:xfrm>
            <a:off x="5026090" y="1107712"/>
            <a:ext cx="4711960" cy="5624146"/>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eaLnBrk="1" hangingPunct="1">
              <a:lnSpc>
                <a:spcPct val="100000"/>
              </a:lnSpc>
              <a:spcBef>
                <a:spcPts val="0"/>
              </a:spcBef>
              <a:spcAft>
                <a:spcPts val="600"/>
              </a:spcAft>
              <a:buClr>
                <a:srgbClr val="000000"/>
              </a:buClr>
              <a:buFont typeface="Arial"/>
              <a:defRPr sz="1100" b="0" i="0" u="none" strike="noStrike" cap="none">
                <a:solidFill>
                  <a:srgbClr val="000000"/>
                </a:solidFill>
                <a:latin typeface="Roboto Light" panose="02000000000000000000" pitchFamily="2" charset="0"/>
                <a:ea typeface="Roboto Light" panose="02000000000000000000" pitchFamily="2" charset="0"/>
                <a:cs typeface="Arial"/>
                <a:sym typeface="Arial"/>
              </a:defRPr>
            </a:lvl1pPr>
            <a:lvl2pPr marR="0" lvl="1" algn="l" rtl="0" eaLnBrk="1" hangingPunct="1">
              <a:lnSpc>
                <a:spcPct val="100000"/>
              </a:lnSpc>
              <a:spcBef>
                <a:spcPts val="0"/>
              </a:spcBef>
              <a:spcAft>
                <a:spcPts val="60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60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60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60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a:lstStyle>
          <a:p>
            <a:pPr fontAlgn="base"/>
            <a:endParaRPr lang="en-US" b="1">
              <a:solidFill>
                <a:schemeClr val="accent3"/>
              </a:solidFill>
              <a:latin typeface="Roboto" pitchFamily="2" charset="0"/>
              <a:ea typeface="Roboto" pitchFamily="2" charset="0"/>
            </a:endParaRPr>
          </a:p>
        </p:txBody>
      </p:sp>
      <p:sp>
        <p:nvSpPr>
          <p:cNvPr id="6" name="TextBox 5">
            <a:extLst>
              <a:ext uri="{FF2B5EF4-FFF2-40B4-BE49-F238E27FC236}">
                <a16:creationId xmlns:a16="http://schemas.microsoft.com/office/drawing/2014/main" id="{FDCDD722-6C73-4AAD-AF8F-539A626F123F}"/>
              </a:ext>
            </a:extLst>
          </p:cNvPr>
          <p:cNvSpPr txBox="1"/>
          <p:nvPr/>
        </p:nvSpPr>
        <p:spPr>
          <a:xfrm>
            <a:off x="5084845" y="1231234"/>
            <a:ext cx="4496056" cy="4626908"/>
          </a:xfrm>
          <a:prstGeom prst="rect">
            <a:avLst/>
          </a:prstGeom>
          <a:noFill/>
        </p:spPr>
        <p:txBody>
          <a:bodyPr wrap="square" lIns="91440" tIns="45720" rIns="91440" bIns="45720" rtlCol="0" anchor="t">
            <a:spAutoFit/>
          </a:bodyPr>
          <a:lstStyle/>
          <a:p>
            <a:pPr algn="ctr">
              <a:spcAft>
                <a:spcPts val="600"/>
              </a:spcAft>
            </a:pPr>
            <a:r>
              <a:rPr lang="en-AU" sz="1100" b="1" dirty="0">
                <a:solidFill>
                  <a:srgbClr val="2AA988"/>
                </a:solidFill>
              </a:rPr>
              <a:t>INTRODUCING THE THEME, </a:t>
            </a:r>
            <a:r>
              <a:rPr lang="en-AU" sz="1100" b="1" i="1" dirty="0">
                <a:solidFill>
                  <a:srgbClr val="2AA988"/>
                </a:solidFill>
              </a:rPr>
              <a:t>FOR ALL FUTURE GENERATIONS</a:t>
            </a:r>
          </a:p>
          <a:p>
            <a:pPr>
              <a:spcAft>
                <a:spcPts val="600"/>
              </a:spcAft>
            </a:pPr>
            <a:r>
              <a:rPr lang="en-AU" sz="1100" dirty="0"/>
              <a:t>Explore the story of the burning bush, where God appears to Moses. </a:t>
            </a:r>
            <a:endParaRPr lang="en-AU" sz="1100" dirty="0">
              <a:ea typeface="Roboto"/>
              <a:cs typeface="Roboto"/>
            </a:endParaRPr>
          </a:p>
          <a:p>
            <a:pPr>
              <a:spcAft>
                <a:spcPts val="600"/>
              </a:spcAft>
            </a:pPr>
            <a:r>
              <a:rPr lang="en-AU" sz="1100" dirty="0"/>
              <a:t>Students think about God being in unexpected places. </a:t>
            </a:r>
            <a:r>
              <a:rPr lang="en-US" sz="1100" dirty="0"/>
              <a:t>God can be found (perhaps surprisingly, but not really!) even in the darkest, most challenging of times (see Psalm 139:7–12). </a:t>
            </a:r>
            <a:r>
              <a:rPr lang="en-AU" sz="1100" dirty="0"/>
              <a:t>Discuss as a class.</a:t>
            </a:r>
          </a:p>
          <a:p>
            <a:pPr>
              <a:spcAft>
                <a:spcPts val="600"/>
              </a:spcAft>
            </a:pPr>
            <a:r>
              <a:rPr lang="en-AU" sz="1100" dirty="0">
                <a:latin typeface="Roboto Medium" pitchFamily="2" charset="0"/>
                <a:ea typeface="Roboto Medium" pitchFamily="2" charset="0"/>
                <a:cs typeface="Roboto Medium"/>
              </a:rPr>
              <a:t>Reflection Activity: </a:t>
            </a:r>
            <a:r>
              <a:rPr lang="en-AU" sz="1100" dirty="0">
                <a:ea typeface="Roboto Medium" pitchFamily="2" charset="0"/>
                <a:cs typeface="Roboto Medium"/>
              </a:rPr>
              <a:t>Students are encouraged to look for </a:t>
            </a:r>
            <a:r>
              <a:rPr lang="en-AU" sz="1100" dirty="0">
                <a:ea typeface="Roboto Medium"/>
                <a:cs typeface="Roboto Medium"/>
              </a:rPr>
              <a:t>God in the every day interactions with others and the natural environment and complete the following sentence starters.:</a:t>
            </a:r>
          </a:p>
          <a:p>
            <a:pPr>
              <a:spcAft>
                <a:spcPts val="200"/>
              </a:spcAft>
            </a:pPr>
            <a:r>
              <a:rPr lang="en-AU" sz="1100" dirty="0">
                <a:solidFill>
                  <a:schemeClr val="accent3"/>
                </a:solidFill>
                <a:latin typeface="Roboto Medium" pitchFamily="2" charset="0"/>
                <a:ea typeface="Roboto Medium" pitchFamily="2" charset="0"/>
              </a:rPr>
              <a:t>I saw God when…</a:t>
            </a:r>
            <a:endParaRPr lang="en-AU" sz="1100" dirty="0">
              <a:solidFill>
                <a:schemeClr val="accent3"/>
              </a:solidFill>
              <a:latin typeface="Roboto Medium" pitchFamily="2" charset="0"/>
              <a:ea typeface="Roboto Medium" pitchFamily="2" charset="0"/>
              <a:cs typeface="Roboto"/>
            </a:endParaRPr>
          </a:p>
          <a:p>
            <a:pPr>
              <a:spcAft>
                <a:spcPts val="200"/>
              </a:spcAft>
            </a:pPr>
            <a:r>
              <a:rPr lang="en-AU" sz="1100" dirty="0">
                <a:solidFill>
                  <a:schemeClr val="accent3"/>
                </a:solidFill>
                <a:latin typeface="Roboto Medium" pitchFamily="2" charset="0"/>
                <a:ea typeface="Roboto Medium" pitchFamily="2" charset="0"/>
              </a:rPr>
              <a:t>For a moment it looked like…</a:t>
            </a:r>
          </a:p>
          <a:p>
            <a:pPr>
              <a:spcAft>
                <a:spcPts val="600"/>
              </a:spcAft>
            </a:pPr>
            <a:r>
              <a:rPr lang="en-AU" sz="1100" dirty="0">
                <a:solidFill>
                  <a:schemeClr val="accent3"/>
                </a:solidFill>
                <a:latin typeface="Roboto Medium" pitchFamily="2" charset="0"/>
                <a:ea typeface="Roboto Medium" pitchFamily="2" charset="0"/>
              </a:rPr>
              <a:t>But I knew it was God by the way…</a:t>
            </a:r>
          </a:p>
          <a:p>
            <a:pPr>
              <a:spcAft>
                <a:spcPts val="600"/>
              </a:spcAft>
            </a:pPr>
            <a:r>
              <a:rPr lang="en-AU" sz="1100" dirty="0"/>
              <a:t>For example: </a:t>
            </a:r>
            <a:r>
              <a:rPr lang="en-AU" sz="1100" i="1" dirty="0"/>
              <a:t>I saw God when I saw a person stop and talk to someone sleeping beside the street. For a moment it looked like two people talking. But I knew it was God by the way they smiled warmly at each other. </a:t>
            </a:r>
          </a:p>
          <a:p>
            <a:pPr>
              <a:spcAft>
                <a:spcPts val="600"/>
              </a:spcAft>
            </a:pPr>
            <a:r>
              <a:rPr lang="en-AU" sz="1100" dirty="0">
                <a:latin typeface="Roboto Medium" pitchFamily="2" charset="0"/>
                <a:ea typeface="Roboto Medium" pitchFamily="2" charset="0"/>
              </a:rPr>
              <a:t>Display: </a:t>
            </a:r>
            <a:r>
              <a:rPr lang="en-AU" sz="1100" dirty="0"/>
              <a:t>Create a tree in student’s home room or Religious Education classroom. </a:t>
            </a:r>
          </a:p>
          <a:p>
            <a:pPr marL="171450" indent="-171450">
              <a:spcAft>
                <a:spcPts val="200"/>
              </a:spcAft>
              <a:buFont typeface="Arial" panose="020B0604020202020204" pitchFamily="34" charset="0"/>
              <a:buChar char="•"/>
            </a:pPr>
            <a:r>
              <a:rPr lang="en-AU" sz="1100" dirty="0"/>
              <a:t>On the trunk of the tree write ‘For all future generations.’</a:t>
            </a:r>
          </a:p>
          <a:p>
            <a:pPr marL="171450" indent="-171450">
              <a:spcAft>
                <a:spcPts val="200"/>
              </a:spcAft>
              <a:buFont typeface="Arial" panose="020B0604020202020204" pitchFamily="34" charset="0"/>
              <a:buChar char="•"/>
            </a:pPr>
            <a:r>
              <a:rPr lang="en-AU" sz="1100" dirty="0"/>
              <a:t>Students write their reflections from the activity above on leaves to add to the tree display.</a:t>
            </a:r>
          </a:p>
          <a:p>
            <a:pPr marL="171450" indent="-171450">
              <a:spcAft>
                <a:spcPts val="200"/>
              </a:spcAft>
              <a:buFont typeface="Arial" panose="020B0604020202020204" pitchFamily="34" charset="0"/>
              <a:buChar char="•"/>
            </a:pPr>
            <a:r>
              <a:rPr lang="en-AU" sz="1100" dirty="0"/>
              <a:t>Continue to add to the tree over the season of Lent, with a particular focus on drawing closer to God through intentionally finding God in unexpected places or encounters. </a:t>
            </a:r>
          </a:p>
        </p:txBody>
      </p:sp>
      <p:sp>
        <p:nvSpPr>
          <p:cNvPr id="9" name="Rectangle: Rounded Corners 8">
            <a:extLst>
              <a:ext uri="{FF2B5EF4-FFF2-40B4-BE49-F238E27FC236}">
                <a16:creationId xmlns:a16="http://schemas.microsoft.com/office/drawing/2014/main" id="{09EEB26A-44A3-4805-A3E4-912E3B51C73D}"/>
              </a:ext>
            </a:extLst>
          </p:cNvPr>
          <p:cNvSpPr/>
          <p:nvPr/>
        </p:nvSpPr>
        <p:spPr>
          <a:xfrm>
            <a:off x="5026090" y="999858"/>
            <a:ext cx="4711960" cy="5187297"/>
          </a:xfrm>
          <a:prstGeom prst="round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9859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2FB3F4-14E2-43C8-945B-D9B069A6CC65}"/>
              </a:ext>
            </a:extLst>
          </p:cNvPr>
          <p:cNvSpPr>
            <a:spLocks noGrp="1"/>
          </p:cNvSpPr>
          <p:nvPr>
            <p:ph type="body" sz="quarter" idx="12"/>
          </p:nvPr>
        </p:nvSpPr>
        <p:spPr/>
        <p:txBody>
          <a:bodyPr/>
          <a:lstStyle/>
          <a:p>
            <a:pPr marR="104775"/>
            <a:r>
              <a:rPr lang="en-AU" b="1" dirty="0">
                <a:solidFill>
                  <a:schemeClr val="accent3"/>
                </a:solidFill>
                <a:latin typeface="Roboto Bold"/>
                <a:ea typeface="Roboto"/>
                <a:cs typeface="Roboto"/>
              </a:rPr>
              <a:t>PROJECT COMPASSION AND THE AUSTRALIAN CURRICULUM</a:t>
            </a:r>
            <a:endParaRPr lang="en-AU" sz="1050" dirty="0">
              <a:solidFill>
                <a:schemeClr val="accent3"/>
              </a:solidFill>
              <a:cs typeface="Roboto" panose="02000000000000000000" pitchFamily="2" charset="0"/>
            </a:endParaRPr>
          </a:p>
          <a:p>
            <a:pPr marR="80010"/>
            <a:r>
              <a:rPr lang="en-AU" dirty="0"/>
              <a:t>Linking the themes of Project Compassion with the curriculum is an opportunity for students to engage more deeply with justice and the work of Caritas Australia. The stories and learning tasks featured can relate broadly to the following Australian Curriculum areas.</a:t>
            </a:r>
            <a:endParaRPr lang="en-AU" sz="1800" dirty="0">
              <a:solidFill>
                <a:srgbClr val="EAB724"/>
              </a:solidFill>
            </a:endParaRPr>
          </a:p>
          <a:p>
            <a:pPr marR="125730"/>
            <a:r>
              <a:rPr lang="en-AU" b="1" dirty="0">
                <a:solidFill>
                  <a:schemeClr val="accent3"/>
                </a:solidFill>
                <a:latin typeface="Roboto"/>
                <a:cs typeface="Roboto"/>
              </a:rPr>
              <a:t>RELIGIOUS EDUCATION</a:t>
            </a:r>
            <a:endParaRPr lang="en-AU" dirty="0">
              <a:solidFill>
                <a:schemeClr val="accent3"/>
              </a:solidFill>
              <a:latin typeface="Roboto"/>
              <a:cs typeface="Roboto"/>
            </a:endParaRPr>
          </a:p>
          <a:p>
            <a:pPr marR="78740"/>
            <a:r>
              <a:rPr lang="en-AU" dirty="0"/>
              <a:t>There are many Religious Education Curricula around the country, however it is not surprising that there are many common themes. We have drawn on these common themes:</a:t>
            </a:r>
            <a:endParaRPr lang="en-AU" dirty="0">
              <a:cs typeface="Roboto Light" panose="02000000000000000000" pitchFamily="2" charset="0"/>
            </a:endParaRPr>
          </a:p>
          <a:p>
            <a:pPr marL="171450" indent="-171450">
              <a:buFont typeface="Arial" panose="020B0604020202020204" pitchFamily="34" charset="0"/>
              <a:buChar char="•"/>
            </a:pPr>
            <a:r>
              <a:rPr lang="en-AU" dirty="0"/>
              <a:t>Church and community </a:t>
            </a:r>
          </a:p>
          <a:p>
            <a:pPr marL="171450" indent="-171450">
              <a:buFont typeface="Arial" panose="020B0604020202020204" pitchFamily="34" charset="0"/>
              <a:buChar char="•"/>
            </a:pPr>
            <a:r>
              <a:rPr lang="en-AU" dirty="0"/>
              <a:t>Prayer</a:t>
            </a:r>
          </a:p>
          <a:p>
            <a:pPr marL="171450" indent="-171450">
              <a:buFont typeface="Arial" panose="020B0604020202020204" pitchFamily="34" charset="0"/>
              <a:buChar char="•"/>
            </a:pPr>
            <a:r>
              <a:rPr lang="en-AU" dirty="0"/>
              <a:t>Living the mission of Jesus</a:t>
            </a:r>
          </a:p>
          <a:p>
            <a:pPr marL="171450" indent="-171450">
              <a:buFont typeface="Arial" panose="020B0604020202020204" pitchFamily="34" charset="0"/>
              <a:buChar char="•"/>
            </a:pPr>
            <a:r>
              <a:rPr lang="en-AU" dirty="0"/>
              <a:t>Morality and justice</a:t>
            </a:r>
          </a:p>
          <a:p>
            <a:pPr marL="171450" indent="-171450">
              <a:buFont typeface="Arial" panose="020B0604020202020204" pitchFamily="34" charset="0"/>
              <a:buChar char="•"/>
            </a:pPr>
            <a:r>
              <a:rPr lang="en-AU" dirty="0"/>
              <a:t>Catholic Social Teachings: Human Dignity, Preferential Option for the Poor, Solidarity, Subsidiarity and Participation, Care for our Common Home and the Common Good.</a:t>
            </a:r>
            <a:endParaRPr lang="en-AU" dirty="0">
              <a:solidFill>
                <a:srgbClr val="EAB724"/>
              </a:solidFill>
            </a:endParaRPr>
          </a:p>
          <a:p>
            <a:pPr marR="115570"/>
            <a:r>
              <a:rPr lang="en-AU" b="1" dirty="0">
                <a:solidFill>
                  <a:schemeClr val="accent3"/>
                </a:solidFill>
                <a:latin typeface="Roboto"/>
                <a:cs typeface="Roboto"/>
              </a:rPr>
              <a:t>CROSS-CURRICULUM PRIORITIES</a:t>
            </a:r>
          </a:p>
          <a:p>
            <a:pPr marR="104775"/>
            <a:r>
              <a:rPr lang="en-AU" dirty="0">
                <a:latin typeface="Roboto Medium" pitchFamily="2" charset="0"/>
                <a:ea typeface="Roboto Medium" pitchFamily="2" charset="0"/>
              </a:rPr>
              <a:t>Asia and Australia’s Engagement with Asia</a:t>
            </a:r>
          </a:p>
          <a:p>
            <a:pPr marR="5080"/>
            <a:r>
              <a:rPr lang="en-AU" dirty="0"/>
              <a:t>Collaboration and engagement with the peoples of Asia support effective </a:t>
            </a:r>
            <a:r>
              <a:rPr lang="en-AU" dirty="0">
                <a:cs typeface="Roboto Light"/>
              </a:rPr>
              <a:t>regional and global citizenship. Australians play a significant role in social, cultural, political and economic developments in the Asia region. </a:t>
            </a:r>
            <a:r>
              <a:rPr lang="en-AU" dirty="0">
                <a:latin typeface="Roboto Medium" pitchFamily="2" charset="0"/>
                <a:ea typeface="Roboto Medium" pitchFamily="2" charset="0"/>
                <a:cs typeface="Roboto Light"/>
              </a:rPr>
              <a:t>Look for </a:t>
            </a:r>
            <a:r>
              <a:rPr lang="en-US" dirty="0" err="1">
                <a:latin typeface="Roboto Medium" pitchFamily="2" charset="0"/>
                <a:ea typeface="Roboto Medium" pitchFamily="2" charset="0"/>
                <a:cs typeface="Roboto Light"/>
              </a:rPr>
              <a:t>Ronita’s</a:t>
            </a:r>
            <a:r>
              <a:rPr lang="en-US" dirty="0">
                <a:latin typeface="Roboto Medium" pitchFamily="2" charset="0"/>
                <a:ea typeface="Roboto Medium" pitchFamily="2" charset="0"/>
                <a:cs typeface="Roboto Light"/>
              </a:rPr>
              <a:t> Story (Philippines)</a:t>
            </a:r>
            <a:r>
              <a:rPr lang="en-US" dirty="0">
                <a:cs typeface="Roboto Light"/>
              </a:rPr>
              <a:t>.</a:t>
            </a:r>
          </a:p>
          <a:p>
            <a:pPr marR="104775"/>
            <a:r>
              <a:rPr lang="en-AU" dirty="0">
                <a:latin typeface="Roboto Medium" pitchFamily="2" charset="0"/>
                <a:ea typeface="Roboto Medium" pitchFamily="2" charset="0"/>
              </a:rPr>
              <a:t>Sustainability</a:t>
            </a:r>
          </a:p>
          <a:p>
            <a:pPr marR="8890"/>
            <a:r>
              <a:rPr lang="en-AU" dirty="0"/>
              <a:t>World views that recognise the dependence of living things on healthy ecosystems, and value diversity and social justice, are essential for achieving sustainability. </a:t>
            </a:r>
            <a:r>
              <a:rPr lang="en-AU" dirty="0">
                <a:latin typeface="Roboto Medium" pitchFamily="2" charset="0"/>
                <a:ea typeface="Roboto Medium" pitchFamily="2" charset="0"/>
              </a:rPr>
              <a:t>Look for </a:t>
            </a:r>
            <a:r>
              <a:rPr lang="en-AU" dirty="0" err="1">
                <a:latin typeface="Roboto Medium" pitchFamily="2" charset="0"/>
                <a:ea typeface="Roboto Medium" pitchFamily="2" charset="0"/>
              </a:rPr>
              <a:t>Leaia’s</a:t>
            </a:r>
            <a:r>
              <a:rPr lang="en-AU" dirty="0">
                <a:latin typeface="Roboto Medium" pitchFamily="2" charset="0"/>
                <a:ea typeface="Roboto Medium" pitchFamily="2" charset="0"/>
              </a:rPr>
              <a:t> Story (Samoa). </a:t>
            </a:r>
            <a:endParaRPr lang="en-AU" dirty="0">
              <a:latin typeface="Roboto Medium" pitchFamily="2" charset="0"/>
              <a:ea typeface="Roboto Medium" pitchFamily="2" charset="0"/>
              <a:cs typeface="Roboto Light" panose="02000000000000000000" pitchFamily="2" charset="0"/>
            </a:endParaRPr>
          </a:p>
          <a:p>
            <a:endParaRPr lang="en-AU" dirty="0"/>
          </a:p>
        </p:txBody>
      </p:sp>
      <p:sp>
        <p:nvSpPr>
          <p:cNvPr id="5" name="Text Placeholder 4">
            <a:extLst>
              <a:ext uri="{FF2B5EF4-FFF2-40B4-BE49-F238E27FC236}">
                <a16:creationId xmlns:a16="http://schemas.microsoft.com/office/drawing/2014/main" id="{DF0B133D-93F4-4506-B576-15684D9C8E55}"/>
              </a:ext>
            </a:extLst>
          </p:cNvPr>
          <p:cNvSpPr>
            <a:spLocks noGrp="1"/>
          </p:cNvSpPr>
          <p:nvPr>
            <p:ph type="body" sz="quarter" idx="13"/>
          </p:nvPr>
        </p:nvSpPr>
        <p:spPr/>
        <p:txBody>
          <a:bodyPr/>
          <a:lstStyle/>
          <a:p>
            <a:pPr marR="40005"/>
            <a:r>
              <a:rPr lang="en-AU" b="1" dirty="0">
                <a:solidFill>
                  <a:schemeClr val="accent3"/>
                </a:solidFill>
                <a:latin typeface="Roboto"/>
                <a:cs typeface="Roboto"/>
              </a:rPr>
              <a:t>GENERAL CAPABILITIES KEY IDEAS</a:t>
            </a:r>
            <a:endParaRPr lang="en-AU" dirty="0">
              <a:solidFill>
                <a:schemeClr val="accent3"/>
              </a:solidFill>
              <a:latin typeface="Roboto"/>
              <a:cs typeface="Roboto"/>
            </a:endParaRPr>
          </a:p>
          <a:p>
            <a:pPr marR="104775"/>
            <a:r>
              <a:rPr lang="en-AU" dirty="0">
                <a:latin typeface="Roboto Medium" pitchFamily="2" charset="0"/>
                <a:ea typeface="Roboto Medium" pitchFamily="2" charset="0"/>
              </a:rPr>
              <a:t>Intercultural Understanding</a:t>
            </a:r>
          </a:p>
          <a:p>
            <a:pPr marR="4445"/>
            <a:r>
              <a:rPr lang="en-AU" dirty="0"/>
              <a:t>Intercultural understanding stimulates students’ interest in the lives of others. It cultivates values and dispositions such as curiosity, care, empathy, reciprocity, respect and responsibility, open-mindedness and critical awareness, and supports new and positive intercultural behaviours.</a:t>
            </a:r>
            <a:endParaRPr lang="en-AU" b="1" dirty="0">
              <a:cs typeface="Roboto Light" panose="02000000000000000000" pitchFamily="2" charset="0"/>
            </a:endParaRPr>
          </a:p>
          <a:p>
            <a:pPr marR="104775"/>
            <a:r>
              <a:rPr lang="en-AU" dirty="0">
                <a:latin typeface="Roboto Medium" pitchFamily="2" charset="0"/>
                <a:ea typeface="Roboto Medium" pitchFamily="2" charset="0"/>
              </a:rPr>
              <a:t>Personal and Social Capability</a:t>
            </a:r>
          </a:p>
          <a:p>
            <a:pPr marR="5080"/>
            <a:r>
              <a:rPr lang="en-AU" dirty="0">
                <a:cs typeface="Roboto Light"/>
              </a:rPr>
              <a:t>Students gain an understanding of the role of advocacy in contemporary society and build their capacity to critique societal constructs and forms of discrimination, such as racism and sexism. In developing and acting with personal and social capability, students are encouraged to appreciate diverse perspectives, contribute to civil society and understand relationships. </a:t>
            </a:r>
            <a:r>
              <a:rPr lang="en-AU" dirty="0">
                <a:latin typeface="Roboto Medium" pitchFamily="2" charset="0"/>
                <a:ea typeface="Roboto Medium" pitchFamily="2" charset="0"/>
                <a:cs typeface="Roboto Light"/>
              </a:rPr>
              <a:t>Look for </a:t>
            </a:r>
            <a:r>
              <a:rPr lang="en-US" dirty="0">
                <a:latin typeface="Roboto Medium" pitchFamily="2" charset="0"/>
                <a:ea typeface="Roboto Medium" pitchFamily="2" charset="0"/>
                <a:cs typeface="Roboto Light"/>
              </a:rPr>
              <a:t>Memory’s Story (Malawi).</a:t>
            </a:r>
            <a:endParaRPr lang="en-AU" dirty="0">
              <a:cs typeface="Roboto Light"/>
            </a:endParaRPr>
          </a:p>
          <a:p>
            <a:pPr marR="104775"/>
            <a:r>
              <a:rPr lang="en-AU" dirty="0">
                <a:latin typeface="Roboto Medium" pitchFamily="2" charset="0"/>
                <a:ea typeface="Roboto Medium" pitchFamily="2" charset="0"/>
              </a:rPr>
              <a:t>Ethical Understanding</a:t>
            </a:r>
          </a:p>
          <a:p>
            <a:pPr marR="8255"/>
            <a:r>
              <a:rPr lang="en-AU" dirty="0">
                <a:cs typeface="Roboto Light"/>
              </a:rPr>
              <a:t>In developing and acting with ethical understanding, students examine values (see Catholic Social Teaching Guide on page 7), explore rights and responsibilities and consider other points of view.</a:t>
            </a:r>
          </a:p>
          <a:p>
            <a:endParaRPr lang="en-AU" dirty="0"/>
          </a:p>
        </p:txBody>
      </p:sp>
      <p:sp>
        <p:nvSpPr>
          <p:cNvPr id="2" name="Text Placeholder 1">
            <a:extLst>
              <a:ext uri="{FF2B5EF4-FFF2-40B4-BE49-F238E27FC236}">
                <a16:creationId xmlns:a16="http://schemas.microsoft.com/office/drawing/2014/main" id="{AA6A05AA-D471-B271-1B58-B6550C137B8E}"/>
              </a:ext>
            </a:extLst>
          </p:cNvPr>
          <p:cNvSpPr>
            <a:spLocks noGrp="1"/>
          </p:cNvSpPr>
          <p:nvPr>
            <p:ph type="body" sz="quarter" idx="10"/>
          </p:nvPr>
        </p:nvSpPr>
        <p:spPr>
          <a:prstGeom prst="rect">
            <a:avLst/>
          </a:prstGeom>
        </p:spPr>
        <p:txBody>
          <a:bodyPr/>
          <a:lstStyle/>
          <a:p>
            <a:pPr marL="0" indent="0">
              <a:buNone/>
            </a:pPr>
            <a:r>
              <a:rPr lang="en-AU"/>
              <a:t>CURRICULUM: RELIGIOUS EDUCATION AND BEYOND </a:t>
            </a:r>
          </a:p>
        </p:txBody>
      </p:sp>
    </p:spTree>
    <p:extLst>
      <p:ext uri="{BB962C8B-B14F-4D97-AF65-F5344CB8AC3E}">
        <p14:creationId xmlns:p14="http://schemas.microsoft.com/office/powerpoint/2010/main" val="1473695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0B637D-5E6C-6063-312C-A6A53BD21AED}"/>
              </a:ext>
            </a:extLst>
          </p:cNvPr>
          <p:cNvSpPr>
            <a:spLocks noGrp="1"/>
          </p:cNvSpPr>
          <p:nvPr>
            <p:ph type="body" sz="quarter" idx="10"/>
          </p:nvPr>
        </p:nvSpPr>
        <p:spPr/>
        <p:txBody>
          <a:bodyPr/>
          <a:lstStyle/>
          <a:p>
            <a:r>
              <a:rPr lang="en-AU"/>
              <a:t>CATHOLIC SOCIAL TEACHING (CST) GUIDE</a:t>
            </a:r>
          </a:p>
        </p:txBody>
      </p:sp>
      <p:sp>
        <p:nvSpPr>
          <p:cNvPr id="46" name="Google Shape;97;p3">
            <a:extLst>
              <a:ext uri="{FF2B5EF4-FFF2-40B4-BE49-F238E27FC236}">
                <a16:creationId xmlns:a16="http://schemas.microsoft.com/office/drawing/2014/main" id="{0AA58EE9-4CD7-FB76-8A7D-82FC90725FE9}"/>
              </a:ext>
            </a:extLst>
          </p:cNvPr>
          <p:cNvSpPr/>
          <p:nvPr/>
        </p:nvSpPr>
        <p:spPr>
          <a:xfrm>
            <a:off x="179750" y="4685585"/>
            <a:ext cx="4638831" cy="1314000"/>
          </a:xfrm>
          <a:prstGeom prst="roundRect">
            <a:avLst/>
          </a:prstGeom>
          <a:noFill/>
          <a:ln w="31750">
            <a:solidFill>
              <a:schemeClr val="accent3"/>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a:solidFill>
                <a:schemeClr val="lt1"/>
              </a:solidFill>
              <a:latin typeface="Calibri"/>
              <a:ea typeface="Calibri"/>
              <a:cs typeface="Calibri"/>
              <a:sym typeface="Calibri"/>
            </a:endParaRPr>
          </a:p>
        </p:txBody>
      </p:sp>
      <p:sp>
        <p:nvSpPr>
          <p:cNvPr id="47" name="Google Shape;97;p3">
            <a:extLst>
              <a:ext uri="{FF2B5EF4-FFF2-40B4-BE49-F238E27FC236}">
                <a16:creationId xmlns:a16="http://schemas.microsoft.com/office/drawing/2014/main" id="{603EFAE5-5E14-DADC-BAB9-ADE618208845}"/>
              </a:ext>
            </a:extLst>
          </p:cNvPr>
          <p:cNvSpPr/>
          <p:nvPr/>
        </p:nvSpPr>
        <p:spPr>
          <a:xfrm>
            <a:off x="5087419" y="1803116"/>
            <a:ext cx="4653740" cy="1314000"/>
          </a:xfrm>
          <a:prstGeom prst="roundRect">
            <a:avLst/>
          </a:prstGeom>
          <a:noFill/>
          <a:ln w="31750">
            <a:solidFill>
              <a:schemeClr val="accent3"/>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a:solidFill>
                <a:schemeClr val="lt1"/>
              </a:solidFill>
              <a:latin typeface="Calibri"/>
              <a:ea typeface="Calibri"/>
              <a:cs typeface="Calibri"/>
              <a:sym typeface="Calibri"/>
            </a:endParaRPr>
          </a:p>
        </p:txBody>
      </p:sp>
      <p:sp>
        <p:nvSpPr>
          <p:cNvPr id="48" name="Google Shape;97;p3">
            <a:extLst>
              <a:ext uri="{FF2B5EF4-FFF2-40B4-BE49-F238E27FC236}">
                <a16:creationId xmlns:a16="http://schemas.microsoft.com/office/drawing/2014/main" id="{8AF9916E-4332-E86E-0AA1-D71DCC7F829A}"/>
              </a:ext>
            </a:extLst>
          </p:cNvPr>
          <p:cNvSpPr/>
          <p:nvPr/>
        </p:nvSpPr>
        <p:spPr>
          <a:xfrm>
            <a:off x="179750" y="1803116"/>
            <a:ext cx="4638830" cy="1314000"/>
          </a:xfrm>
          <a:prstGeom prst="roundRect">
            <a:avLst/>
          </a:prstGeom>
          <a:noFill/>
          <a:ln w="31750">
            <a:solidFill>
              <a:schemeClr val="accent3"/>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a:solidFill>
                <a:schemeClr val="lt1"/>
              </a:solidFill>
              <a:latin typeface="Calibri"/>
              <a:ea typeface="Calibri"/>
              <a:cs typeface="Calibri"/>
              <a:sym typeface="Calibri"/>
            </a:endParaRPr>
          </a:p>
        </p:txBody>
      </p:sp>
      <p:sp>
        <p:nvSpPr>
          <p:cNvPr id="49" name="Google Shape;97;p3">
            <a:extLst>
              <a:ext uri="{FF2B5EF4-FFF2-40B4-BE49-F238E27FC236}">
                <a16:creationId xmlns:a16="http://schemas.microsoft.com/office/drawing/2014/main" id="{705141EA-D4A4-20BB-F4C2-76634D98053D}"/>
              </a:ext>
            </a:extLst>
          </p:cNvPr>
          <p:cNvSpPr/>
          <p:nvPr/>
        </p:nvSpPr>
        <p:spPr>
          <a:xfrm>
            <a:off x="164838" y="3243928"/>
            <a:ext cx="4653742" cy="1314000"/>
          </a:xfrm>
          <a:prstGeom prst="roundRect">
            <a:avLst/>
          </a:prstGeom>
          <a:noFill/>
          <a:ln w="31750">
            <a:solidFill>
              <a:schemeClr val="accent3"/>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a:solidFill>
                <a:schemeClr val="lt1"/>
              </a:solidFill>
              <a:latin typeface="Calibri"/>
              <a:ea typeface="Calibri"/>
              <a:cs typeface="Calibri"/>
              <a:sym typeface="Calibri"/>
            </a:endParaRPr>
          </a:p>
        </p:txBody>
      </p:sp>
      <p:sp>
        <p:nvSpPr>
          <p:cNvPr id="50" name="Google Shape;97;p3">
            <a:extLst>
              <a:ext uri="{FF2B5EF4-FFF2-40B4-BE49-F238E27FC236}">
                <a16:creationId xmlns:a16="http://schemas.microsoft.com/office/drawing/2014/main" id="{422D85D4-4333-BFB0-422B-30939E0CDD99}"/>
              </a:ext>
            </a:extLst>
          </p:cNvPr>
          <p:cNvSpPr/>
          <p:nvPr/>
        </p:nvSpPr>
        <p:spPr>
          <a:xfrm>
            <a:off x="5087419" y="3243928"/>
            <a:ext cx="4653740" cy="1314000"/>
          </a:xfrm>
          <a:prstGeom prst="roundRect">
            <a:avLst/>
          </a:prstGeom>
          <a:noFill/>
          <a:ln w="31750">
            <a:solidFill>
              <a:schemeClr val="accent3"/>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a:solidFill>
                <a:schemeClr val="lt1"/>
              </a:solidFill>
              <a:latin typeface="Calibri"/>
              <a:ea typeface="Calibri"/>
              <a:cs typeface="Calibri"/>
              <a:sym typeface="Calibri"/>
            </a:endParaRPr>
          </a:p>
        </p:txBody>
      </p:sp>
      <p:sp>
        <p:nvSpPr>
          <p:cNvPr id="51" name="Google Shape;97;p3">
            <a:extLst>
              <a:ext uri="{FF2B5EF4-FFF2-40B4-BE49-F238E27FC236}">
                <a16:creationId xmlns:a16="http://schemas.microsoft.com/office/drawing/2014/main" id="{26371F49-DE88-2558-FFB9-CEC01EE8193C}"/>
              </a:ext>
            </a:extLst>
          </p:cNvPr>
          <p:cNvSpPr/>
          <p:nvPr/>
        </p:nvSpPr>
        <p:spPr>
          <a:xfrm>
            <a:off x="5087417" y="4685585"/>
            <a:ext cx="4653742" cy="1314000"/>
          </a:xfrm>
          <a:prstGeom prst="roundRect">
            <a:avLst/>
          </a:prstGeom>
          <a:noFill/>
          <a:ln w="31750">
            <a:solidFill>
              <a:schemeClr val="accent3"/>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a:solidFill>
                <a:schemeClr val="lt1"/>
              </a:solidFill>
              <a:latin typeface="Calibri"/>
              <a:ea typeface="Calibri"/>
              <a:cs typeface="Calibri"/>
              <a:sym typeface="Calibri"/>
            </a:endParaRPr>
          </a:p>
        </p:txBody>
      </p:sp>
      <p:pic>
        <p:nvPicPr>
          <p:cNvPr id="72" name="Picture Placeholder 45" descr="A teacher stands talking to one of her young female students while other students, also seated at the table, complete worksheets.">
            <a:extLst>
              <a:ext uri="{FF2B5EF4-FFF2-40B4-BE49-F238E27FC236}">
                <a16:creationId xmlns:a16="http://schemas.microsoft.com/office/drawing/2014/main" id="{BE033F0F-AD62-0162-8094-96EC670C743A}"/>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5112001" y="3258801"/>
            <a:ext cx="1184400" cy="1285200"/>
          </a:xfrm>
          <a:prstGeom prst="roundRect">
            <a:avLst/>
          </a:prstGeom>
          <a:solidFill>
            <a:sysClr val="window" lastClr="FFFFFF">
              <a:lumMod val="85000"/>
            </a:sysClr>
          </a:solidFill>
          <a:ln w="28575">
            <a:solidFill>
              <a:srgbClr val="2AA988"/>
            </a:solidFill>
          </a:ln>
        </p:spPr>
      </p:pic>
      <p:pic>
        <p:nvPicPr>
          <p:cNvPr id="73" name="Picture Placeholder 34" descr="A young mother smiles to camera as she holds her sons. They are sitting on the floor of their small home. ">
            <a:extLst>
              <a:ext uri="{FF2B5EF4-FFF2-40B4-BE49-F238E27FC236}">
                <a16:creationId xmlns:a16="http://schemas.microsoft.com/office/drawing/2014/main" id="{7308B975-AC1A-ADDE-6ADC-1985B5B503D2}"/>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3626174" y="4701098"/>
            <a:ext cx="1184400" cy="1283677"/>
          </a:xfrm>
          <a:prstGeom prst="roundRect">
            <a:avLst/>
          </a:prstGeom>
          <a:solidFill>
            <a:sysClr val="window" lastClr="FFFFFF">
              <a:lumMod val="85000"/>
            </a:sysClr>
          </a:solidFill>
          <a:ln w="28575">
            <a:solidFill>
              <a:srgbClr val="2AA988"/>
            </a:solidFill>
          </a:ln>
        </p:spPr>
      </p:pic>
      <p:pic>
        <p:nvPicPr>
          <p:cNvPr id="74" name="Picture Placeholder 48" descr="A young woman standing and smiling, with the rural Malawian landscape behind her &#10;&#10; ">
            <a:extLst>
              <a:ext uri="{FF2B5EF4-FFF2-40B4-BE49-F238E27FC236}">
                <a16:creationId xmlns:a16="http://schemas.microsoft.com/office/drawing/2014/main" id="{7326B73A-FFF3-1CF1-F315-B5E9CD10D44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12"/>
          <a:stretch/>
        </p:blipFill>
        <p:spPr>
          <a:xfrm>
            <a:off x="3613648" y="1823777"/>
            <a:ext cx="1184400" cy="1284880"/>
          </a:xfrm>
          <a:prstGeom prst="roundRect">
            <a:avLst/>
          </a:prstGeom>
          <a:solidFill>
            <a:sysClr val="window" lastClr="FFFFFF">
              <a:lumMod val="85000"/>
            </a:sysClr>
          </a:solidFill>
          <a:ln w="28575">
            <a:solidFill>
              <a:srgbClr val="2AA988"/>
            </a:solidFill>
          </a:ln>
        </p:spPr>
      </p:pic>
      <p:sp>
        <p:nvSpPr>
          <p:cNvPr id="75" name="Text Placeholder 22">
            <a:extLst>
              <a:ext uri="{FF2B5EF4-FFF2-40B4-BE49-F238E27FC236}">
                <a16:creationId xmlns:a16="http://schemas.microsoft.com/office/drawing/2014/main" id="{B645C7A5-D12D-B92B-FEC8-BBA85F854D60}"/>
              </a:ext>
            </a:extLst>
          </p:cNvPr>
          <p:cNvSpPr txBox="1">
            <a:spLocks/>
          </p:cNvSpPr>
          <p:nvPr/>
        </p:nvSpPr>
        <p:spPr>
          <a:xfrm>
            <a:off x="164840" y="989321"/>
            <a:ext cx="9576320" cy="677108"/>
          </a:xfrm>
          <a:prstGeom prst="rect">
            <a:avLst/>
          </a:prstGeom>
          <a:noFill/>
        </p:spPr>
        <p:txBody>
          <a:bodyPr wrap="square" lIns="91440" tIns="45720" rIns="91440" bIns="45720" numCol="1" spcCol="0" rtlCol="0" anchor="t">
            <a:spAutoFit/>
          </a:bodyPr>
          <a:lstStyle>
            <a:lvl1pPr marL="0" marR="0" indent="0" algn="l" defTabSz="914423" rtl="0" eaLnBrk="1" fontAlgn="auto" latinLnBrk="0" hangingPunct="1">
              <a:lnSpc>
                <a:spcPct val="100000"/>
              </a:lnSpc>
              <a:spcBef>
                <a:spcPts val="0"/>
              </a:spcBef>
              <a:spcAft>
                <a:spcPts val="600"/>
              </a:spcAft>
              <a:buClr>
                <a:srgbClr val="000000"/>
              </a:buClr>
              <a:buSzTx/>
              <a:buFont typeface="Arial"/>
              <a:buNone/>
              <a:tabLst/>
              <a:defRPr lang="en-GB" sz="1100" b="0" i="0" u="none" strike="noStrike" kern="1200" cap="none" dirty="0" smtClean="0">
                <a:solidFill>
                  <a:schemeClr val="dk1"/>
                </a:solidFill>
                <a:latin typeface="Roboto" pitchFamily="2" charset="0"/>
                <a:ea typeface="Roboto" pitchFamily="2" charset="0"/>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5080" lvl="0" indent="0" algn="l" defTabSz="914423" rtl="0" eaLnBrk="1" fontAlgn="auto" latinLnBrk="0" hangingPunct="1">
              <a:lnSpc>
                <a:spcPct val="100000"/>
              </a:lnSpc>
              <a:spcBef>
                <a:spcPts val="0"/>
              </a:spcBef>
              <a:spcAft>
                <a:spcPts val="600"/>
              </a:spcAft>
              <a:buClr>
                <a:srgbClr val="000000"/>
              </a:buClr>
              <a:buSzTx/>
              <a:buFont typeface="Arial"/>
              <a:buNone/>
              <a:tabLst/>
              <a:defRPr/>
            </a:pPr>
            <a:r>
              <a:rPr kumimoji="0" lang="en-AU" sz="1100" b="0" i="0" u="none" strike="noStrike" kern="1200" cap="none" spc="0" normalizeH="0" baseline="0" noProof="0" dirty="0">
                <a:ln>
                  <a:noFill/>
                </a:ln>
                <a:solidFill>
                  <a:srgbClr val="000000"/>
                </a:solidFill>
                <a:effectLst/>
                <a:uLnTx/>
                <a:uFillTx/>
                <a:latin typeface="Roboto" pitchFamily="2" charset="0"/>
                <a:ea typeface="Roboto" pitchFamily="2" charset="0"/>
                <a:cs typeface="Arial"/>
                <a:sym typeface="Arial"/>
              </a:rPr>
              <a:t>Catholic Social Teaching (CST) principles cover all spheres of life – the economic, political, ecological, personal and spiritual. The principles are inspired by Scripture and the writings of the Pope and other Catholic leaders about social issues. </a:t>
            </a:r>
            <a:endParaRPr kumimoji="0" lang="en-US" sz="1100" b="0" i="0" u="none" strike="noStrike" kern="1200" cap="none" spc="0" normalizeH="0" baseline="0" noProof="0" dirty="0">
              <a:ln>
                <a:noFill/>
              </a:ln>
              <a:solidFill>
                <a:srgbClr val="000000"/>
              </a:solidFill>
              <a:effectLst/>
              <a:uLnTx/>
              <a:uFillTx/>
              <a:latin typeface="Roboto" pitchFamily="2" charset="0"/>
              <a:ea typeface="Roboto" pitchFamily="2" charset="0"/>
              <a:cs typeface="Arial"/>
              <a:sym typeface="Arial"/>
            </a:endParaRPr>
          </a:p>
          <a:p>
            <a:pPr marL="0" marR="73025" lvl="0" indent="0" algn="l" defTabSz="914423" rtl="0" eaLnBrk="1" fontAlgn="auto" latinLnBrk="0" hangingPunct="1">
              <a:lnSpc>
                <a:spcPct val="100000"/>
              </a:lnSpc>
              <a:spcBef>
                <a:spcPts val="0"/>
              </a:spcBef>
              <a:spcAft>
                <a:spcPts val="600"/>
              </a:spcAft>
              <a:buClr>
                <a:srgbClr val="000000"/>
              </a:buClr>
              <a:buSzTx/>
              <a:buFont typeface="Arial"/>
              <a:buNone/>
              <a:tabLst/>
              <a:defRPr/>
            </a:pPr>
            <a:r>
              <a:rPr kumimoji="0" lang="en-AU" sz="1100" b="0" i="0" u="none" strike="noStrike" kern="1200" cap="none" spc="0" normalizeH="0" baseline="0" noProof="0" dirty="0">
                <a:ln>
                  <a:noFill/>
                </a:ln>
                <a:solidFill>
                  <a:srgbClr val="000000"/>
                </a:solidFill>
                <a:effectLst/>
                <a:uLnTx/>
                <a:uFillTx/>
                <a:latin typeface="Roboto Medium" pitchFamily="2" charset="0"/>
                <a:ea typeface="Roboto Medium" pitchFamily="2" charset="0"/>
                <a:cs typeface="Arial"/>
                <a:sym typeface="Arial"/>
              </a:rPr>
              <a:t>Caritas Australia’s work is shaped by the tradition of Catholic Social Teaching.</a:t>
            </a:r>
          </a:p>
        </p:txBody>
      </p:sp>
      <p:sp>
        <p:nvSpPr>
          <p:cNvPr id="76" name="Text Placeholder 8">
            <a:extLst>
              <a:ext uri="{FF2B5EF4-FFF2-40B4-BE49-F238E27FC236}">
                <a16:creationId xmlns:a16="http://schemas.microsoft.com/office/drawing/2014/main" id="{73906B03-1D8D-B80F-A75E-DED66EB4244C}"/>
              </a:ext>
            </a:extLst>
          </p:cNvPr>
          <p:cNvSpPr txBox="1">
            <a:spLocks/>
          </p:cNvSpPr>
          <p:nvPr/>
        </p:nvSpPr>
        <p:spPr>
          <a:xfrm>
            <a:off x="268452" y="1996917"/>
            <a:ext cx="3280165" cy="2523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200" b="1" i="0" u="none" strike="noStrike" kern="1200" cap="none" dirty="0">
                <a:solidFill>
                  <a:schemeClr val="bg2"/>
                </a:solidFill>
                <a:latin typeface="Roboto" pitchFamily="2" charset="0"/>
                <a:ea typeface="Roboto" pitchFamily="2" charset="0"/>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200" b="1" i="0" u="none" strike="noStrike" kern="1200" cap="none" spc="0" normalizeH="0" baseline="0" noProof="0">
                <a:ln>
                  <a:noFill/>
                </a:ln>
                <a:solidFill>
                  <a:srgbClr val="2AA988"/>
                </a:solidFill>
                <a:effectLst/>
                <a:uLnTx/>
                <a:uFillTx/>
                <a:latin typeface="Roboto" pitchFamily="2" charset="0"/>
                <a:ea typeface="Roboto" pitchFamily="2" charset="0"/>
                <a:cs typeface="Arial"/>
                <a:sym typeface="Arial"/>
              </a:rPr>
              <a:t>HUMAN DIGNITY</a:t>
            </a:r>
          </a:p>
        </p:txBody>
      </p:sp>
      <p:sp>
        <p:nvSpPr>
          <p:cNvPr id="77" name="Text Placeholder 9">
            <a:extLst>
              <a:ext uri="{FF2B5EF4-FFF2-40B4-BE49-F238E27FC236}">
                <a16:creationId xmlns:a16="http://schemas.microsoft.com/office/drawing/2014/main" id="{FF7D8896-8581-F174-3946-59C4D6695175}"/>
              </a:ext>
            </a:extLst>
          </p:cNvPr>
          <p:cNvSpPr txBox="1">
            <a:spLocks/>
          </p:cNvSpPr>
          <p:nvPr/>
        </p:nvSpPr>
        <p:spPr>
          <a:xfrm>
            <a:off x="264420" y="2244654"/>
            <a:ext cx="3280165" cy="5762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GB" sz="900" b="0" i="0" u="none" strike="noStrike" kern="1200" cap="none" dirty="0" smtClean="0">
                <a:solidFill>
                  <a:schemeClr val="dk1"/>
                </a:solidFill>
                <a:latin typeface="Roboto" pitchFamily="2" charset="0"/>
                <a:ea typeface="Roboto" pitchFamily="2" charset="0"/>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10382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AU" sz="1000" b="0" i="0" u="none" strike="noStrike" kern="1200" cap="none" spc="0" normalizeH="0" baseline="0" noProof="0" dirty="0">
                <a:ln>
                  <a:noFill/>
                </a:ln>
                <a:solidFill>
                  <a:srgbClr val="000000"/>
                </a:solidFill>
                <a:effectLst/>
                <a:uLnTx/>
                <a:uFillTx/>
                <a:latin typeface="Roboto" pitchFamily="2" charset="0"/>
                <a:ea typeface="Roboto" pitchFamily="2" charset="0"/>
                <a:cs typeface="Arial"/>
                <a:sym typeface="Arial"/>
              </a:rPr>
              <a:t>We believe every human being is created in the image and likeness of God and therefore has inherent dignity that should always celebrated be safeguarded.</a:t>
            </a:r>
          </a:p>
        </p:txBody>
      </p:sp>
      <p:sp>
        <p:nvSpPr>
          <p:cNvPr id="78" name="Text Placeholder 10">
            <a:extLst>
              <a:ext uri="{FF2B5EF4-FFF2-40B4-BE49-F238E27FC236}">
                <a16:creationId xmlns:a16="http://schemas.microsoft.com/office/drawing/2014/main" id="{CA3B43F9-7FD0-577F-8462-2426A500ED42}"/>
              </a:ext>
            </a:extLst>
          </p:cNvPr>
          <p:cNvSpPr txBox="1">
            <a:spLocks/>
          </p:cNvSpPr>
          <p:nvPr/>
        </p:nvSpPr>
        <p:spPr>
          <a:xfrm>
            <a:off x="5192202" y="1989770"/>
            <a:ext cx="3263010" cy="2481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200" b="1" i="0" u="none" strike="noStrike" kern="1200" cap="none" dirty="0">
                <a:solidFill>
                  <a:schemeClr val="bg2"/>
                </a:solidFill>
                <a:latin typeface="Roboto" pitchFamily="2" charset="0"/>
                <a:ea typeface="Roboto" pitchFamily="2" charset="0"/>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200" b="1" i="0" u="none" strike="noStrike" kern="1200" cap="none" spc="0" normalizeH="0" baseline="0" noProof="0">
                <a:ln>
                  <a:noFill/>
                </a:ln>
                <a:solidFill>
                  <a:srgbClr val="2AA988"/>
                </a:solidFill>
                <a:effectLst/>
                <a:uLnTx/>
                <a:uFillTx/>
                <a:latin typeface="Roboto" pitchFamily="2" charset="0"/>
                <a:ea typeface="Roboto" pitchFamily="2" charset="0"/>
                <a:cs typeface="Arial"/>
                <a:sym typeface="Arial"/>
              </a:rPr>
              <a:t>SUBSIDIARITY AND PARTICIPATION</a:t>
            </a:r>
          </a:p>
        </p:txBody>
      </p:sp>
      <p:sp>
        <p:nvSpPr>
          <p:cNvPr id="79" name="Text Placeholder 11">
            <a:extLst>
              <a:ext uri="{FF2B5EF4-FFF2-40B4-BE49-F238E27FC236}">
                <a16:creationId xmlns:a16="http://schemas.microsoft.com/office/drawing/2014/main" id="{2F82F40E-517B-DA90-277F-7EBBD0A2CF8B}"/>
              </a:ext>
            </a:extLst>
          </p:cNvPr>
          <p:cNvSpPr txBox="1">
            <a:spLocks/>
          </p:cNvSpPr>
          <p:nvPr/>
        </p:nvSpPr>
        <p:spPr>
          <a:xfrm>
            <a:off x="5192202" y="2250139"/>
            <a:ext cx="3263010" cy="580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GB" sz="900" b="0" i="0" u="none" strike="noStrike" kern="1200" cap="none" dirty="0" smtClean="0">
                <a:solidFill>
                  <a:schemeClr val="dk1"/>
                </a:solidFill>
                <a:latin typeface="Roboto" pitchFamily="2" charset="0"/>
                <a:ea typeface="Roboto" pitchFamily="2" charset="0"/>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2661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AU" sz="1000" b="0" i="0" u="none" strike="noStrike" kern="1200" cap="none" spc="0" normalizeH="0" baseline="0" noProof="0">
                <a:ln>
                  <a:noFill/>
                </a:ln>
                <a:solidFill>
                  <a:srgbClr val="000000"/>
                </a:solidFill>
                <a:effectLst/>
                <a:uLnTx/>
                <a:uFillTx/>
                <a:latin typeface="Roboto" pitchFamily="2" charset="0"/>
                <a:ea typeface="Roboto" pitchFamily="2" charset="0"/>
                <a:cs typeface="Arial"/>
                <a:sym typeface="Arial"/>
              </a:rPr>
              <a:t>We believe all people have the right to participate in decisions that affect their lives. Subsidiarity requires that decisions are made by people closest and most affected by the issues and concerns of the community.</a:t>
            </a:r>
          </a:p>
        </p:txBody>
      </p:sp>
      <p:sp>
        <p:nvSpPr>
          <p:cNvPr id="80" name="Text Placeholder 12">
            <a:extLst>
              <a:ext uri="{FF2B5EF4-FFF2-40B4-BE49-F238E27FC236}">
                <a16:creationId xmlns:a16="http://schemas.microsoft.com/office/drawing/2014/main" id="{7A52B9AA-B850-E665-2178-B258D58E9D6D}"/>
              </a:ext>
            </a:extLst>
          </p:cNvPr>
          <p:cNvSpPr txBox="1">
            <a:spLocks/>
          </p:cNvSpPr>
          <p:nvPr/>
        </p:nvSpPr>
        <p:spPr>
          <a:xfrm>
            <a:off x="1496157" y="3425086"/>
            <a:ext cx="3181590" cy="248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200" b="1" i="0" u="none" strike="noStrike" kern="1200" cap="none" dirty="0">
                <a:solidFill>
                  <a:schemeClr val="bg2"/>
                </a:solidFill>
                <a:latin typeface="Roboto" pitchFamily="2" charset="0"/>
                <a:ea typeface="Roboto" pitchFamily="2" charset="0"/>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200" b="1" i="0" u="none" strike="noStrike" kern="1200" cap="none" spc="0" normalizeH="0" baseline="0" noProof="0">
                <a:ln>
                  <a:noFill/>
                </a:ln>
                <a:solidFill>
                  <a:srgbClr val="2AA988"/>
                </a:solidFill>
                <a:effectLst/>
                <a:uLnTx/>
                <a:uFillTx/>
                <a:latin typeface="Roboto" pitchFamily="2" charset="0"/>
                <a:ea typeface="Roboto" pitchFamily="2" charset="0"/>
                <a:cs typeface="Arial"/>
                <a:sym typeface="Arial"/>
              </a:rPr>
              <a:t>SOLIDARITY</a:t>
            </a:r>
          </a:p>
        </p:txBody>
      </p:sp>
      <p:sp>
        <p:nvSpPr>
          <p:cNvPr id="81" name="Text Placeholder 13">
            <a:extLst>
              <a:ext uri="{FF2B5EF4-FFF2-40B4-BE49-F238E27FC236}">
                <a16:creationId xmlns:a16="http://schemas.microsoft.com/office/drawing/2014/main" id="{8B6B1671-9038-028D-54AD-5781F6341A24}"/>
              </a:ext>
            </a:extLst>
          </p:cNvPr>
          <p:cNvSpPr txBox="1">
            <a:spLocks/>
          </p:cNvSpPr>
          <p:nvPr/>
        </p:nvSpPr>
        <p:spPr>
          <a:xfrm>
            <a:off x="1496157" y="3702062"/>
            <a:ext cx="3181590" cy="6393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GB" sz="900" b="0" i="0" u="none" strike="noStrike" kern="1200" cap="none" dirty="0" smtClean="0">
                <a:solidFill>
                  <a:schemeClr val="dk1"/>
                </a:solidFill>
                <a:latin typeface="Roboto" pitchFamily="2" charset="0"/>
                <a:ea typeface="Roboto" pitchFamily="2" charset="0"/>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8693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AU" sz="1000" b="0" i="0" u="none" strike="noStrike" kern="1200" cap="none" spc="0" normalizeH="0" baseline="0" noProof="0">
                <a:ln>
                  <a:noFill/>
                </a:ln>
                <a:solidFill>
                  <a:srgbClr val="000000"/>
                </a:solidFill>
                <a:effectLst/>
                <a:uLnTx/>
                <a:uFillTx/>
                <a:latin typeface="Roboto" pitchFamily="2" charset="0"/>
                <a:ea typeface="Roboto" pitchFamily="2" charset="0"/>
                <a:cs typeface="Arial"/>
                <a:sym typeface="Arial"/>
              </a:rPr>
              <a:t>We believe we are part of one human family and have a responsibility to help each person achieve their full potential.</a:t>
            </a:r>
          </a:p>
        </p:txBody>
      </p:sp>
      <p:sp>
        <p:nvSpPr>
          <p:cNvPr id="82" name="Text Placeholder 14">
            <a:extLst>
              <a:ext uri="{FF2B5EF4-FFF2-40B4-BE49-F238E27FC236}">
                <a16:creationId xmlns:a16="http://schemas.microsoft.com/office/drawing/2014/main" id="{46935D56-8341-61BF-9CB9-D5A0122B6007}"/>
              </a:ext>
            </a:extLst>
          </p:cNvPr>
          <p:cNvSpPr txBox="1">
            <a:spLocks/>
          </p:cNvSpPr>
          <p:nvPr/>
        </p:nvSpPr>
        <p:spPr>
          <a:xfrm>
            <a:off x="6421502" y="3425588"/>
            <a:ext cx="3220077" cy="248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200" b="1" i="0" u="none" strike="noStrike" kern="1200" cap="none" dirty="0">
                <a:solidFill>
                  <a:schemeClr val="bg2"/>
                </a:solidFill>
                <a:latin typeface="Roboto" pitchFamily="2" charset="0"/>
                <a:ea typeface="Roboto" pitchFamily="2" charset="0"/>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200" b="1" i="0" u="none" strike="noStrike" kern="1200" cap="none" spc="0" normalizeH="0" baseline="0" noProof="0">
                <a:ln>
                  <a:noFill/>
                </a:ln>
                <a:solidFill>
                  <a:srgbClr val="2AA988"/>
                </a:solidFill>
                <a:effectLst/>
                <a:uLnTx/>
                <a:uFillTx/>
                <a:latin typeface="Roboto" pitchFamily="2" charset="0"/>
                <a:ea typeface="Roboto" pitchFamily="2" charset="0"/>
                <a:cs typeface="Arial"/>
                <a:sym typeface="Arial"/>
              </a:rPr>
              <a:t>THE COMMON GOOD</a:t>
            </a:r>
          </a:p>
        </p:txBody>
      </p:sp>
      <p:sp>
        <p:nvSpPr>
          <p:cNvPr id="83" name="Text Placeholder 15">
            <a:extLst>
              <a:ext uri="{FF2B5EF4-FFF2-40B4-BE49-F238E27FC236}">
                <a16:creationId xmlns:a16="http://schemas.microsoft.com/office/drawing/2014/main" id="{5DCD5D0E-463D-CFCE-DFF1-1356546030E5}"/>
              </a:ext>
            </a:extLst>
          </p:cNvPr>
          <p:cNvSpPr txBox="1">
            <a:spLocks/>
          </p:cNvSpPr>
          <p:nvPr/>
        </p:nvSpPr>
        <p:spPr>
          <a:xfrm>
            <a:off x="6421502" y="3702558"/>
            <a:ext cx="3220077" cy="6393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GB" sz="900" b="0" i="0" u="none" strike="noStrike" kern="1200" cap="none" dirty="0" smtClean="0">
                <a:solidFill>
                  <a:schemeClr val="dk1"/>
                </a:solidFill>
                <a:latin typeface="Roboto" pitchFamily="2" charset="0"/>
                <a:ea typeface="Roboto" pitchFamily="2" charset="0"/>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1127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AU" sz="1000" b="0" i="0" u="none" strike="noStrike" kern="1200" cap="none" spc="0" normalizeH="0" baseline="0" noProof="0">
                <a:ln>
                  <a:noFill/>
                </a:ln>
                <a:solidFill>
                  <a:srgbClr val="000000"/>
                </a:solidFill>
                <a:effectLst/>
                <a:uLnTx/>
                <a:uFillTx/>
                <a:latin typeface="Roboto" pitchFamily="2" charset="0"/>
                <a:ea typeface="Roboto" pitchFamily="2" charset="0"/>
                <a:cs typeface="Arial"/>
                <a:sym typeface="Arial"/>
              </a:rPr>
              <a:t>We believe the good of each human person is intimately related to the good of the whole community. We are all responsible for each other.</a:t>
            </a:r>
          </a:p>
        </p:txBody>
      </p:sp>
      <p:sp>
        <p:nvSpPr>
          <p:cNvPr id="84" name="Text Placeholder 16">
            <a:extLst>
              <a:ext uri="{FF2B5EF4-FFF2-40B4-BE49-F238E27FC236}">
                <a16:creationId xmlns:a16="http://schemas.microsoft.com/office/drawing/2014/main" id="{B3CC4820-04FF-1C4E-BD74-D13E96BB3E94}"/>
              </a:ext>
            </a:extLst>
          </p:cNvPr>
          <p:cNvSpPr txBox="1">
            <a:spLocks/>
          </p:cNvSpPr>
          <p:nvPr/>
        </p:nvSpPr>
        <p:spPr>
          <a:xfrm>
            <a:off x="264420" y="4874486"/>
            <a:ext cx="3280167" cy="248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200" b="1" i="0" u="none" strike="noStrike" kern="1200" cap="none" dirty="0">
                <a:solidFill>
                  <a:schemeClr val="bg2"/>
                </a:solidFill>
                <a:latin typeface="Roboto" pitchFamily="2" charset="0"/>
                <a:ea typeface="Roboto" pitchFamily="2" charset="0"/>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200" b="1" i="0" u="none" strike="noStrike" kern="1200" cap="none" spc="0" normalizeH="0" baseline="0" noProof="0">
                <a:ln>
                  <a:noFill/>
                </a:ln>
                <a:solidFill>
                  <a:srgbClr val="2AA988"/>
                </a:solidFill>
                <a:effectLst/>
                <a:uLnTx/>
                <a:uFillTx/>
                <a:latin typeface="Roboto" pitchFamily="2" charset="0"/>
                <a:ea typeface="Roboto" pitchFamily="2" charset="0"/>
                <a:cs typeface="Arial"/>
                <a:sym typeface="Arial"/>
              </a:rPr>
              <a:t>PREFERENTIAL OPTION FOR THE POOR</a:t>
            </a:r>
          </a:p>
        </p:txBody>
      </p:sp>
      <p:sp>
        <p:nvSpPr>
          <p:cNvPr id="85" name="Text Placeholder 17">
            <a:extLst>
              <a:ext uri="{FF2B5EF4-FFF2-40B4-BE49-F238E27FC236}">
                <a16:creationId xmlns:a16="http://schemas.microsoft.com/office/drawing/2014/main" id="{722E552A-8A31-ED41-C2CA-9F6BC1E8F72D}"/>
              </a:ext>
            </a:extLst>
          </p:cNvPr>
          <p:cNvSpPr txBox="1">
            <a:spLocks/>
          </p:cNvSpPr>
          <p:nvPr/>
        </p:nvSpPr>
        <p:spPr>
          <a:xfrm>
            <a:off x="264420" y="5142035"/>
            <a:ext cx="3280167" cy="6361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GB" sz="900" b="0" i="0" u="none" strike="noStrike" kern="1200" cap="none" dirty="0" smtClean="0">
                <a:solidFill>
                  <a:schemeClr val="dk1"/>
                </a:solidFill>
                <a:latin typeface="Roboto" pitchFamily="2" charset="0"/>
                <a:ea typeface="Roboto" pitchFamily="2" charset="0"/>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10216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AU" sz="1000" b="0" i="0" u="none" strike="noStrike" kern="1200" cap="none" spc="0" normalizeH="0" baseline="0" noProof="0">
                <a:ln>
                  <a:noFill/>
                </a:ln>
                <a:solidFill>
                  <a:srgbClr val="000000"/>
                </a:solidFill>
                <a:effectLst/>
                <a:uLnTx/>
                <a:uFillTx/>
                <a:latin typeface="Roboto" pitchFamily="2" charset="0"/>
                <a:ea typeface="Roboto" pitchFamily="2" charset="0"/>
                <a:cs typeface="Arial"/>
                <a:sym typeface="Arial"/>
              </a:rPr>
              <a:t>We believe in prioritising the women, men and children most vulnerable to extreme poverty and injustice.</a:t>
            </a:r>
          </a:p>
        </p:txBody>
      </p:sp>
      <p:sp>
        <p:nvSpPr>
          <p:cNvPr id="86" name="Text Placeholder 18">
            <a:extLst>
              <a:ext uri="{FF2B5EF4-FFF2-40B4-BE49-F238E27FC236}">
                <a16:creationId xmlns:a16="http://schemas.microsoft.com/office/drawing/2014/main" id="{0C1A8950-DCBE-C49B-80BA-0B923C58B56E}"/>
              </a:ext>
            </a:extLst>
          </p:cNvPr>
          <p:cNvSpPr txBox="1">
            <a:spLocks/>
          </p:cNvSpPr>
          <p:nvPr/>
        </p:nvSpPr>
        <p:spPr>
          <a:xfrm>
            <a:off x="5192202" y="4874489"/>
            <a:ext cx="3127914" cy="248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200" b="1" i="0" u="none" strike="noStrike" kern="1200" cap="none" dirty="0">
                <a:solidFill>
                  <a:schemeClr val="bg2"/>
                </a:solidFill>
                <a:latin typeface="Roboto" pitchFamily="2" charset="0"/>
                <a:ea typeface="Roboto" pitchFamily="2" charset="0"/>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200" b="1" i="0" u="none" strike="noStrike" kern="1200" cap="none" spc="0" normalizeH="0" baseline="0" noProof="0">
                <a:ln>
                  <a:noFill/>
                </a:ln>
                <a:solidFill>
                  <a:srgbClr val="2AA988"/>
                </a:solidFill>
                <a:effectLst/>
                <a:uLnTx/>
                <a:uFillTx/>
                <a:latin typeface="Roboto" pitchFamily="2" charset="0"/>
                <a:ea typeface="Roboto" pitchFamily="2" charset="0"/>
                <a:cs typeface="Arial"/>
                <a:sym typeface="Arial"/>
              </a:rPr>
              <a:t>CARE FOR OUR COMMON HOME</a:t>
            </a:r>
          </a:p>
        </p:txBody>
      </p:sp>
      <p:sp>
        <p:nvSpPr>
          <p:cNvPr id="87" name="Text Placeholder 19">
            <a:extLst>
              <a:ext uri="{FF2B5EF4-FFF2-40B4-BE49-F238E27FC236}">
                <a16:creationId xmlns:a16="http://schemas.microsoft.com/office/drawing/2014/main" id="{2F3B3A2F-4CB5-51CA-9B18-484055A24D97}"/>
              </a:ext>
            </a:extLst>
          </p:cNvPr>
          <p:cNvSpPr txBox="1">
            <a:spLocks/>
          </p:cNvSpPr>
          <p:nvPr/>
        </p:nvSpPr>
        <p:spPr>
          <a:xfrm>
            <a:off x="5192202" y="5142035"/>
            <a:ext cx="3127914" cy="6361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GB" sz="900" b="0" i="0" u="none" strike="noStrike" kern="1200" cap="none" dirty="0" smtClean="0">
                <a:solidFill>
                  <a:schemeClr val="dk1"/>
                </a:solidFill>
                <a:latin typeface="Roboto" pitchFamily="2" charset="0"/>
                <a:ea typeface="Roboto" pitchFamily="2" charset="0"/>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2499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AU" sz="1000" b="0" i="0" u="none" strike="noStrike" kern="1200" cap="none" spc="0" normalizeH="0" baseline="0" noProof="0">
                <a:ln>
                  <a:noFill/>
                </a:ln>
                <a:solidFill>
                  <a:srgbClr val="000000"/>
                </a:solidFill>
                <a:effectLst/>
                <a:uLnTx/>
                <a:uFillTx/>
                <a:latin typeface="Roboto" pitchFamily="2" charset="0"/>
                <a:ea typeface="Roboto" pitchFamily="2" charset="0"/>
                <a:cs typeface="Arial"/>
                <a:sym typeface="Arial"/>
              </a:rPr>
              <a:t>We believe that care for our common home is vital for the common good of all people. We believe a true ecological approach is a social approach. We are to be protectors of creation and of one another.</a:t>
            </a:r>
          </a:p>
        </p:txBody>
      </p:sp>
      <p:sp>
        <p:nvSpPr>
          <p:cNvPr id="88" name="Text Placeholder 20">
            <a:extLst>
              <a:ext uri="{FF2B5EF4-FFF2-40B4-BE49-F238E27FC236}">
                <a16:creationId xmlns:a16="http://schemas.microsoft.com/office/drawing/2014/main" id="{EB28D5A0-8E15-83CE-BBF8-2D3486A51A9A}"/>
              </a:ext>
            </a:extLst>
          </p:cNvPr>
          <p:cNvSpPr txBox="1">
            <a:spLocks/>
          </p:cNvSpPr>
          <p:nvPr/>
        </p:nvSpPr>
        <p:spPr>
          <a:xfrm>
            <a:off x="164840" y="6154864"/>
            <a:ext cx="8290372" cy="230763"/>
          </a:xfrm>
          <a:prstGeom prst="rect">
            <a:avLst/>
          </a:prstGeom>
        </p:spPr>
        <p:txBody>
          <a:bodyPr lIns="91440" tIns="45720" rIns="91440" bIns="45720" numCol="1" spcCol="0" anchor="t"/>
          <a:lstStyle>
            <a:lvl1pPr marL="0" marR="0" indent="0" algn="l" defTabSz="914423" rtl="0" eaLnBrk="1" fontAlgn="auto" latinLnBrk="0" hangingPunct="1">
              <a:lnSpc>
                <a:spcPct val="100000"/>
              </a:lnSpc>
              <a:spcBef>
                <a:spcPts val="0"/>
              </a:spcBef>
              <a:spcAft>
                <a:spcPts val="600"/>
              </a:spcAft>
              <a:buClr>
                <a:srgbClr val="000000"/>
              </a:buClr>
              <a:buSzTx/>
              <a:buFont typeface="Arial"/>
              <a:buNone/>
              <a:tabLst/>
              <a:defRPr lang="en-GB" sz="1100" b="0" i="0" u="none" strike="noStrike" kern="1200" cap="none" dirty="0" smtClean="0">
                <a:solidFill>
                  <a:schemeClr val="dk1"/>
                </a:solidFill>
                <a:latin typeface="Roboto" pitchFamily="2" charset="0"/>
                <a:ea typeface="Roboto" pitchFamily="2" charset="0"/>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23" rtl="0" eaLnBrk="1" fontAlgn="auto" latinLnBrk="0" hangingPunct="1">
              <a:lnSpc>
                <a:spcPct val="100000"/>
              </a:lnSpc>
              <a:spcBef>
                <a:spcPts val="0"/>
              </a:spcBef>
              <a:spcAft>
                <a:spcPts val="600"/>
              </a:spcAft>
              <a:buClr>
                <a:srgbClr val="000000"/>
              </a:buClr>
              <a:buSzTx/>
              <a:buFont typeface="Arial"/>
              <a:buNone/>
              <a:tabLst/>
              <a:defRPr/>
            </a:pPr>
            <a:r>
              <a:rPr kumimoji="0" lang="en-AU" sz="1050" b="0" i="0" u="none" strike="noStrike" kern="1200" cap="none" spc="0" normalizeH="0" baseline="0" noProof="0">
                <a:ln>
                  <a:noFill/>
                </a:ln>
                <a:solidFill>
                  <a:srgbClr val="000000"/>
                </a:solidFill>
                <a:effectLst/>
                <a:uLnTx/>
                <a:uFillTx/>
                <a:latin typeface="Roboto" pitchFamily="2" charset="0"/>
                <a:ea typeface="Roboto" pitchFamily="2" charset="0"/>
                <a:cs typeface="Arial"/>
                <a:sym typeface="Arial"/>
              </a:rPr>
              <a:t>For more on Catholic Social Teaching, including classroom activities, short films and other resources, visit our </a:t>
            </a:r>
            <a:r>
              <a:rPr kumimoji="0" lang="en-AU" sz="1050" b="0" i="0" u="none" strike="noStrike" kern="1200" cap="none" spc="0" normalizeH="0" baseline="0" noProof="0">
                <a:ln>
                  <a:noFill/>
                </a:ln>
                <a:solidFill>
                  <a:srgbClr val="000000"/>
                </a:solidFill>
                <a:effectLst/>
                <a:uLnTx/>
                <a:uFillTx/>
                <a:latin typeface="Roboto" pitchFamily="2" charset="0"/>
                <a:ea typeface="Roboto" pitchFamily="2" charset="0"/>
                <a:cs typeface="Arial"/>
                <a:sym typeface="Arial"/>
                <a:hlinkClick r:id="rId5"/>
              </a:rPr>
              <a:t>CST Toolkit.</a:t>
            </a:r>
            <a:endParaRPr kumimoji="0" lang="en-AU" sz="1050" b="0" i="0" u="none" strike="noStrike" kern="1200" cap="none" spc="0" normalizeH="0" baseline="0" noProof="0">
              <a:ln>
                <a:noFill/>
              </a:ln>
              <a:solidFill>
                <a:srgbClr val="000000"/>
              </a:solidFill>
              <a:effectLst/>
              <a:uLnTx/>
              <a:uFillTx/>
              <a:latin typeface="Roboto" pitchFamily="2" charset="0"/>
              <a:ea typeface="Roboto" pitchFamily="2" charset="0"/>
              <a:cs typeface="Arial"/>
              <a:sym typeface="Arial"/>
            </a:endParaRPr>
          </a:p>
          <a:p>
            <a:pPr marL="0" marR="0" lvl="0" indent="0" algn="l" defTabSz="914423" rtl="0" eaLnBrk="1" fontAlgn="auto" latinLnBrk="0" hangingPunct="1">
              <a:lnSpc>
                <a:spcPct val="100000"/>
              </a:lnSpc>
              <a:spcBef>
                <a:spcPts val="0"/>
              </a:spcBef>
              <a:spcAft>
                <a:spcPts val="600"/>
              </a:spcAft>
              <a:buClr>
                <a:srgbClr val="000000"/>
              </a:buClr>
              <a:buSzTx/>
              <a:buFont typeface="Arial"/>
              <a:buNone/>
              <a:tabLst/>
              <a:defRPr/>
            </a:pPr>
            <a:r>
              <a:rPr kumimoji="0" lang="en-AU" sz="800" b="0" i="0" u="none" strike="noStrike" kern="1200" cap="none" spc="0" normalizeH="0" baseline="0" noProof="0">
                <a:ln>
                  <a:noFill/>
                </a:ln>
                <a:solidFill>
                  <a:srgbClr val="000000"/>
                </a:solidFill>
                <a:effectLst/>
                <a:uLnTx/>
                <a:uFillTx/>
                <a:latin typeface="Roboto" pitchFamily="2" charset="0"/>
                <a:ea typeface="Roboto" pitchFamily="2" charset="0"/>
                <a:cs typeface="Arial"/>
                <a:sym typeface="Arial"/>
              </a:rPr>
              <a:t>Photo credits: Tim Lam/Caritas Australia (top left, top right, bottom right), Richard Wainwright/Caritas Australia (middle right, bottom left), </a:t>
            </a:r>
            <a:br>
              <a:rPr kumimoji="0" lang="en-AU" sz="800" b="0" i="0" u="none" strike="noStrike" kern="1200" cap="none" spc="0" normalizeH="0" baseline="0" noProof="0">
                <a:ln>
                  <a:noFill/>
                </a:ln>
                <a:solidFill>
                  <a:srgbClr val="000000"/>
                </a:solidFill>
                <a:effectLst/>
                <a:uLnTx/>
                <a:uFillTx/>
                <a:latin typeface="Roboto" pitchFamily="2" charset="0"/>
                <a:ea typeface="Roboto" pitchFamily="2" charset="0"/>
                <a:cs typeface="Arial"/>
                <a:sym typeface="Arial"/>
              </a:rPr>
            </a:br>
            <a:r>
              <a:rPr kumimoji="0" lang="en-AU" sz="800" b="0" i="0" u="none" strike="noStrike" kern="1200" cap="none" spc="0" normalizeH="0" baseline="0" noProof="0">
                <a:ln>
                  <a:noFill/>
                </a:ln>
                <a:solidFill>
                  <a:srgbClr val="000000"/>
                </a:solidFill>
                <a:effectLst/>
                <a:uLnTx/>
                <a:uFillTx/>
                <a:latin typeface="Roboto" pitchFamily="2" charset="0"/>
                <a:ea typeface="Roboto" pitchFamily="2" charset="0"/>
                <a:cs typeface="Arial"/>
                <a:sym typeface="Arial"/>
              </a:rPr>
              <a:t>Laura Womersley/Caritas Australia (middle left)</a:t>
            </a:r>
          </a:p>
        </p:txBody>
      </p:sp>
      <p:pic>
        <p:nvPicPr>
          <p:cNvPr id="89" name="Picture Placeholder 23" descr="A mother sits next to her young daughter looking through a book. ">
            <a:extLst>
              <a:ext uri="{FF2B5EF4-FFF2-40B4-BE49-F238E27FC236}">
                <a16:creationId xmlns:a16="http://schemas.microsoft.com/office/drawing/2014/main" id="{5F14FBDB-8CA8-40B1-6374-C018D4A09E44}"/>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181005" y="3258328"/>
            <a:ext cx="1184400" cy="1285200"/>
          </a:xfrm>
          <a:prstGeom prst="roundRect">
            <a:avLst/>
          </a:prstGeom>
          <a:solidFill>
            <a:sysClr val="window" lastClr="FFFFFF">
              <a:lumMod val="85000"/>
            </a:sysClr>
          </a:solidFill>
          <a:ln w="28575">
            <a:solidFill>
              <a:srgbClr val="2AA988"/>
            </a:solidFill>
          </a:ln>
        </p:spPr>
      </p:pic>
      <p:pic>
        <p:nvPicPr>
          <p:cNvPr id="90" name="Picture Placeholder 25" descr="A young woman standing in a carpentry workshop">
            <a:extLst>
              <a:ext uri="{FF2B5EF4-FFF2-40B4-BE49-F238E27FC236}">
                <a16:creationId xmlns:a16="http://schemas.microsoft.com/office/drawing/2014/main" id="{2ACC0D9E-DD15-70C1-E9DD-713AC87860BA}"/>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8541849" y="1817516"/>
            <a:ext cx="1184400" cy="1285200"/>
          </a:xfrm>
          <a:prstGeom prst="roundRect">
            <a:avLst/>
          </a:prstGeom>
          <a:solidFill>
            <a:sysClr val="window" lastClr="FFFFFF">
              <a:lumMod val="85000"/>
            </a:sysClr>
          </a:solidFill>
          <a:ln w="28575">
            <a:solidFill>
              <a:srgbClr val="2AA988"/>
            </a:solidFill>
          </a:ln>
        </p:spPr>
      </p:pic>
      <p:pic>
        <p:nvPicPr>
          <p:cNvPr id="91" name="Picture Placeholder 27" descr="A mother and daughter using hoes to dig soil on their farm ">
            <a:extLst>
              <a:ext uri="{FF2B5EF4-FFF2-40B4-BE49-F238E27FC236}">
                <a16:creationId xmlns:a16="http://schemas.microsoft.com/office/drawing/2014/main" id="{D8102A9B-6733-3F48-CFCA-C37FECBDCAAC}"/>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8541849" y="4699985"/>
            <a:ext cx="1184400" cy="1285200"/>
          </a:xfrm>
          <a:prstGeom prst="roundRect">
            <a:avLst/>
          </a:prstGeom>
          <a:solidFill>
            <a:sysClr val="window" lastClr="FFFFFF">
              <a:lumMod val="85000"/>
            </a:sysClr>
          </a:solidFill>
          <a:ln w="28575">
            <a:solidFill>
              <a:srgbClr val="2AA988"/>
            </a:solidFill>
          </a:ln>
        </p:spPr>
      </p:pic>
    </p:spTree>
    <p:extLst>
      <p:ext uri="{BB962C8B-B14F-4D97-AF65-F5344CB8AC3E}">
        <p14:creationId xmlns:p14="http://schemas.microsoft.com/office/powerpoint/2010/main" val="601242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9DD477-5DA1-4E21-ADF9-DC807E45F3D6}"/>
              </a:ext>
            </a:extLst>
          </p:cNvPr>
          <p:cNvSpPr>
            <a:spLocks noGrp="1"/>
          </p:cNvSpPr>
          <p:nvPr>
            <p:ph type="body" sz="quarter" idx="10"/>
          </p:nvPr>
        </p:nvSpPr>
        <p:spPr/>
        <p:txBody>
          <a:bodyPr/>
          <a:lstStyle/>
          <a:p>
            <a:r>
              <a:rPr lang="en-AU" dirty="0"/>
              <a:t>PROJECT COMPASSION – Primary Film </a:t>
            </a:r>
          </a:p>
        </p:txBody>
      </p:sp>
      <p:pic>
        <p:nvPicPr>
          <p:cNvPr id="2" name="Picture 1">
            <a:hlinkClick r:id="rId2"/>
            <a:extLst>
              <a:ext uri="{FF2B5EF4-FFF2-40B4-BE49-F238E27FC236}">
                <a16:creationId xmlns:a16="http://schemas.microsoft.com/office/drawing/2014/main" id="{0AE75EA3-06F9-431E-84DB-03CBF41EBB0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429171" y="1245704"/>
            <a:ext cx="7047658" cy="4366592"/>
          </a:xfrm>
          <a:prstGeom prst="rect">
            <a:avLst/>
          </a:prstGeom>
        </p:spPr>
      </p:pic>
    </p:spTree>
    <p:extLst>
      <p:ext uri="{BB962C8B-B14F-4D97-AF65-F5344CB8AC3E}">
        <p14:creationId xmlns:p14="http://schemas.microsoft.com/office/powerpoint/2010/main" val="1812302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640BB5-1BEC-4DEB-94E6-39DA0195910C}"/>
              </a:ext>
            </a:extLst>
          </p:cNvPr>
          <p:cNvSpPr>
            <a:spLocks noGrp="1"/>
          </p:cNvSpPr>
          <p:nvPr>
            <p:ph type="body" sz="quarter" idx="20"/>
          </p:nvPr>
        </p:nvSpPr>
        <p:spPr>
          <a:xfrm>
            <a:off x="164841" y="1060326"/>
            <a:ext cx="5308308" cy="5671532"/>
          </a:xfrm>
        </p:spPr>
        <p:txBody>
          <a:bodyPr/>
          <a:lstStyle/>
          <a:p>
            <a:pPr>
              <a:spcAft>
                <a:spcPts val="1000"/>
              </a:spcAft>
            </a:pPr>
            <a:r>
              <a:rPr lang="en-AU" sz="1800" dirty="0">
                <a:latin typeface="Roboto Medium" pitchFamily="2" charset="0"/>
                <a:ea typeface="Roboto Medium" pitchFamily="2" charset="0"/>
              </a:rPr>
              <a:t>God of all hope,</a:t>
            </a:r>
            <a:br>
              <a:rPr lang="en-AU" sz="1800" dirty="0">
                <a:latin typeface="Roboto Medium" pitchFamily="2" charset="0"/>
                <a:ea typeface="Roboto Medium" pitchFamily="2" charset="0"/>
              </a:rPr>
            </a:br>
            <a:r>
              <a:rPr lang="en-AU" sz="1800" dirty="0">
                <a:latin typeface="Roboto Medium" pitchFamily="2" charset="0"/>
                <a:ea typeface="Roboto Medium" pitchFamily="2" charset="0"/>
              </a:rPr>
              <a:t>we pray for our world with all its beauty and need.</a:t>
            </a:r>
          </a:p>
          <a:p>
            <a:pPr>
              <a:spcAft>
                <a:spcPts val="1000"/>
              </a:spcAft>
            </a:pPr>
            <a:r>
              <a:rPr lang="en-AU" sz="1800" dirty="0">
                <a:latin typeface="Roboto Medium" pitchFamily="2" charset="0"/>
                <a:ea typeface="Roboto Medium" pitchFamily="2" charset="0"/>
              </a:rPr>
              <a:t>We thank you for the love in our lives that is a mirror of your unending love.</a:t>
            </a:r>
          </a:p>
          <a:p>
            <a:pPr>
              <a:spcAft>
                <a:spcPts val="1000"/>
              </a:spcAft>
            </a:pPr>
            <a:r>
              <a:rPr lang="en-AU" sz="1800" dirty="0">
                <a:latin typeface="Roboto Medium" pitchFamily="2" charset="0"/>
                <a:ea typeface="Roboto Medium" pitchFamily="2" charset="0"/>
              </a:rPr>
              <a:t>May all creation know your compassion this Lent and may we take courage to share it, especially with those who don’t have what they need.</a:t>
            </a:r>
          </a:p>
          <a:p>
            <a:pPr>
              <a:spcAft>
                <a:spcPts val="1000"/>
              </a:spcAft>
            </a:pPr>
            <a:r>
              <a:rPr lang="en-AU" sz="1800" dirty="0">
                <a:latin typeface="Roboto Medium" pitchFamily="2" charset="0"/>
                <a:ea typeface="Roboto Medium" pitchFamily="2" charset="0"/>
              </a:rPr>
              <a:t>In our time, we hear the same words you spoke to Moses: ‘I will be with you,’ when you ask us to do courageous things.</a:t>
            </a:r>
          </a:p>
          <a:p>
            <a:pPr>
              <a:spcAft>
                <a:spcPts val="1000"/>
              </a:spcAft>
            </a:pPr>
            <a:r>
              <a:rPr lang="en-AU" sz="1800" dirty="0">
                <a:latin typeface="Roboto Medium" pitchFamily="2" charset="0"/>
                <a:ea typeface="Roboto Medium" pitchFamily="2" charset="0"/>
              </a:rPr>
              <a:t>Through our prayer, fasting and almsgiving, move us to act in the company of your Spirit, showing compassion and acting for justice to renew the face of the Earth, now and </a:t>
            </a:r>
            <a:r>
              <a:rPr lang="en-AU" sz="1800" i="1" dirty="0">
                <a:latin typeface="Roboto Medium" pitchFamily="2" charset="0"/>
                <a:ea typeface="Roboto Medium" pitchFamily="2" charset="0"/>
              </a:rPr>
              <a:t>for all future generations</a:t>
            </a:r>
            <a:r>
              <a:rPr lang="en-AU" sz="1800" dirty="0">
                <a:latin typeface="Roboto Medium" pitchFamily="2" charset="0"/>
                <a:ea typeface="Roboto Medium" pitchFamily="2" charset="0"/>
              </a:rPr>
              <a:t>.</a:t>
            </a:r>
          </a:p>
          <a:p>
            <a:pPr>
              <a:spcAft>
                <a:spcPts val="1000"/>
              </a:spcAft>
            </a:pPr>
            <a:r>
              <a:rPr lang="en-AU" sz="1800" dirty="0">
                <a:latin typeface="Roboto Medium" pitchFamily="2" charset="0"/>
                <a:ea typeface="Roboto Medium" pitchFamily="2" charset="0"/>
              </a:rPr>
              <a:t>We ask this in the name of Christ.</a:t>
            </a:r>
          </a:p>
          <a:p>
            <a:pPr>
              <a:spcAft>
                <a:spcPts val="1000"/>
              </a:spcAft>
            </a:pPr>
            <a:r>
              <a:rPr lang="en-AU" sz="1800" dirty="0">
                <a:latin typeface="Roboto Medium" pitchFamily="2" charset="0"/>
                <a:ea typeface="Roboto Medium" pitchFamily="2" charset="0"/>
              </a:rPr>
              <a:t>Amen.</a:t>
            </a:r>
          </a:p>
          <a:p>
            <a:pPr>
              <a:spcAft>
                <a:spcPts val="1000"/>
              </a:spcAft>
            </a:pPr>
            <a:endParaRPr lang="en-AU" sz="1800" dirty="0">
              <a:latin typeface="Roboto Medium" pitchFamily="2" charset="0"/>
              <a:ea typeface="Roboto Medium" pitchFamily="2" charset="0"/>
            </a:endParaRPr>
          </a:p>
        </p:txBody>
      </p:sp>
      <p:sp>
        <p:nvSpPr>
          <p:cNvPr id="3" name="Text Placeholder 2">
            <a:extLst>
              <a:ext uri="{FF2B5EF4-FFF2-40B4-BE49-F238E27FC236}">
                <a16:creationId xmlns:a16="http://schemas.microsoft.com/office/drawing/2014/main" id="{35F09BFE-0C44-4D40-BD72-BAD889E353EA}"/>
              </a:ext>
            </a:extLst>
          </p:cNvPr>
          <p:cNvSpPr>
            <a:spLocks noGrp="1"/>
          </p:cNvSpPr>
          <p:nvPr>
            <p:ph type="body" sz="quarter" idx="10"/>
          </p:nvPr>
        </p:nvSpPr>
        <p:spPr/>
        <p:txBody>
          <a:bodyPr/>
          <a:lstStyle/>
          <a:p>
            <a:r>
              <a:rPr lang="en-AU" dirty="0"/>
              <a:t>PROJECT COMPASSION PRAYER</a:t>
            </a:r>
          </a:p>
        </p:txBody>
      </p:sp>
      <p:pic>
        <p:nvPicPr>
          <p:cNvPr id="7" name="Picture 6">
            <a:extLst>
              <a:ext uri="{FF2B5EF4-FFF2-40B4-BE49-F238E27FC236}">
                <a16:creationId xmlns:a16="http://schemas.microsoft.com/office/drawing/2014/main" id="{580D6FC5-EC62-4BFB-896A-5C2F4C3D60F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156"/>
          <a:stretch/>
        </p:blipFill>
        <p:spPr>
          <a:xfrm>
            <a:off x="5954423" y="1457739"/>
            <a:ext cx="3633524" cy="4240696"/>
          </a:xfrm>
          <a:prstGeom prst="roundRect">
            <a:avLst/>
          </a:prstGeom>
          <a:ln w="38100">
            <a:solidFill>
              <a:schemeClr val="accent1"/>
            </a:solidFill>
          </a:ln>
        </p:spPr>
      </p:pic>
    </p:spTree>
    <p:extLst>
      <p:ext uri="{BB962C8B-B14F-4D97-AF65-F5344CB8AC3E}">
        <p14:creationId xmlns:p14="http://schemas.microsoft.com/office/powerpoint/2010/main" val="197175467"/>
      </p:ext>
    </p:extLst>
  </p:cSld>
  <p:clrMapOvr>
    <a:masterClrMapping/>
  </p:clrMapOvr>
</p:sld>
</file>

<file path=ppt/theme/theme1.xml><?xml version="1.0" encoding="utf-8"?>
<a:theme xmlns:a="http://schemas.openxmlformats.org/drawingml/2006/main" name="Office Theme">
  <a:themeElements>
    <a:clrScheme name="Custom 45">
      <a:dk1>
        <a:srgbClr val="000000"/>
      </a:dk1>
      <a:lt1>
        <a:sysClr val="window" lastClr="FFFFFF"/>
      </a:lt1>
      <a:dk2>
        <a:srgbClr val="000000"/>
      </a:dk2>
      <a:lt2>
        <a:srgbClr val="FFFFFF"/>
      </a:lt2>
      <a:accent1>
        <a:srgbClr val="762000"/>
      </a:accent1>
      <a:accent2>
        <a:srgbClr val="E5DBCB"/>
      </a:accent2>
      <a:accent3>
        <a:srgbClr val="2AA988"/>
      </a:accent3>
      <a:accent4>
        <a:srgbClr val="C1DBC1"/>
      </a:accent4>
      <a:accent5>
        <a:srgbClr val="5B9BD5"/>
      </a:accent5>
      <a:accent6>
        <a:srgbClr val="70AD47"/>
      </a:accent6>
      <a:hlink>
        <a:srgbClr val="0563C1"/>
      </a:hlink>
      <a:folHlink>
        <a:srgbClr val="0070C0"/>
      </a:folHlink>
    </a:clrScheme>
    <a:fontScheme name="Custom 5">
      <a:majorFont>
        <a:latin typeface="Roboto"/>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1240345-a333-43d4-bb17-215edb4655ec">
      <Terms xmlns="http://schemas.microsoft.com/office/infopath/2007/PartnerControls"/>
    </lcf76f155ced4ddcb4097134ff3c332f>
    <TaxCatchAll xmlns="a74f41e8-2c9a-4a9a-8a86-1b2eca9cb15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FB2EFBF7EC79C4FB7EE1E2A7754B606" ma:contentTypeVersion="15" ma:contentTypeDescription="Create a new document." ma:contentTypeScope="" ma:versionID="fea3e79b60eab4bb6efd75998eb80ec5">
  <xsd:schema xmlns:xsd="http://www.w3.org/2001/XMLSchema" xmlns:xs="http://www.w3.org/2001/XMLSchema" xmlns:p="http://schemas.microsoft.com/office/2006/metadata/properties" xmlns:ns2="a1240345-a333-43d4-bb17-215edb4655ec" xmlns:ns3="a74f41e8-2c9a-4a9a-8a86-1b2eca9cb15f" targetNamespace="http://schemas.microsoft.com/office/2006/metadata/properties" ma:root="true" ma:fieldsID="029af17ecba5d3c087b150ac6ea196b8" ns2:_="" ns3:_="">
    <xsd:import namespace="a1240345-a333-43d4-bb17-215edb4655ec"/>
    <xsd:import namespace="a74f41e8-2c9a-4a9a-8a86-1b2eca9cb15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240345-a333-43d4-bb17-215edb4655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ba56b17-20de-4e09-aefb-c97c0efd6dbe"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4f41e8-2c9a-4a9a-8a86-1b2eca9cb15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f3ffeea-cf0c-4ca3-804a-6fa494fe2746}" ma:internalName="TaxCatchAll" ma:showField="CatchAllData" ma:web="a74f41e8-2c9a-4a9a-8a86-1b2eca9cb1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F8679C-3359-40A4-82C4-3673ED6A4D90}">
  <ds:schemaRefs>
    <ds:schemaRef ds:uri="http://purl.org/dc/elements/1.1/"/>
    <ds:schemaRef ds:uri="a74f41e8-2c9a-4a9a-8a86-1b2eca9cb15f"/>
    <ds:schemaRef ds:uri="http://www.w3.org/XML/1998/namespace"/>
    <ds:schemaRef ds:uri="http://schemas.microsoft.com/office/2006/documentManagement/types"/>
    <ds:schemaRef ds:uri="http://purl.org/dc/dcmitype/"/>
    <ds:schemaRef ds:uri="http://purl.org/dc/terms/"/>
    <ds:schemaRef ds:uri="http://schemas.microsoft.com/office/infopath/2007/PartnerControls"/>
    <ds:schemaRef ds:uri="http://schemas.openxmlformats.org/package/2006/metadata/core-properties"/>
    <ds:schemaRef ds:uri="a1240345-a333-43d4-bb17-215edb4655ec"/>
    <ds:schemaRef ds:uri="http://schemas.microsoft.com/office/2006/metadata/properties"/>
  </ds:schemaRefs>
</ds:datastoreItem>
</file>

<file path=customXml/itemProps2.xml><?xml version="1.0" encoding="utf-8"?>
<ds:datastoreItem xmlns:ds="http://schemas.openxmlformats.org/officeDocument/2006/customXml" ds:itemID="{CC58E16A-8E96-457F-90A7-47A448E0E899}">
  <ds:schemaRefs>
    <ds:schemaRef ds:uri="http://schemas.microsoft.com/sharepoint/v3/contenttype/forms"/>
  </ds:schemaRefs>
</ds:datastoreItem>
</file>

<file path=customXml/itemProps3.xml><?xml version="1.0" encoding="utf-8"?>
<ds:datastoreItem xmlns:ds="http://schemas.openxmlformats.org/officeDocument/2006/customXml" ds:itemID="{0837AF26-E1EA-452A-BDAB-C9C7C8860F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240345-a333-43d4-bb17-215edb4655ec"/>
    <ds:schemaRef ds:uri="a74f41e8-2c9a-4a9a-8a86-1b2eca9cb1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83</TotalTime>
  <Words>7203</Words>
  <Application>Microsoft Office PowerPoint</Application>
  <PresentationFormat>A4 Paper (210x297 mm)</PresentationFormat>
  <Paragraphs>377</Paragraphs>
  <Slides>25</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Arial Black</vt:lpstr>
      <vt:lpstr>Calibri</vt:lpstr>
      <vt:lpstr>Roboto</vt:lpstr>
      <vt:lpstr>Roboto Bold</vt:lpstr>
      <vt:lpstr>Roboto Bold</vt:lpstr>
      <vt:lpstr>Roboto Light</vt:lpstr>
      <vt:lpstr>Roboto Medium</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pc24 Secondary CATECHIST</dc:title>
  <dc:creator>Nicole Dobrohotoff</dc:creator>
  <cp:lastModifiedBy>Nicole Dobrohotoff</cp:lastModifiedBy>
  <cp:revision>9</cp:revision>
  <dcterms:created xsi:type="dcterms:W3CDTF">2023-09-18T03:58:19Z</dcterms:created>
  <dcterms:modified xsi:type="dcterms:W3CDTF">2024-02-02T03:56:19Z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0x010100DFB2EFBF7EC79C4FB7EE1E2A7754B606</vt:lpwstr>
  </property>
</Properties>
</file>