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slides/slide28.xml" ContentType="application/vnd.openxmlformats-officedocument.presentationml.slide+xml"/>
  <Override PartName="/ppt/slides/slide29.xml" ContentType="application/vnd.openxmlformats-officedocument.presentationml.slide+xml"/>
  <Override PartName="/ppt/presentation.xml" ContentType="application/vnd.openxmlformats-officedocument.presentationml.presentation.main+xml"/>
  <Override PartName="/ppt/slides/slide27.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25.xml" ContentType="application/vnd.openxmlformats-officedocument.presentationml.slide+xml"/>
  <Override PartName="/ppt/slides/slide1.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17.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8.xml" ContentType="application/vnd.openxmlformats-officedocument.presentationml.notesSlide+xml"/>
  <Override PartName="/ppt/notesSlides/notesSlide14.xml" ContentType="application/vnd.openxmlformats-officedocument.presentationml.notesSlide+xml"/>
  <Override PartName="/ppt/notesSlides/notesSlide19.xml" ContentType="application/vnd.openxmlformats-officedocument.presentationml.notesSlide+xml"/>
  <Override PartName="/ppt/notesSlides/notesSlide13.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1.xml" ContentType="application/vnd.openxmlformats-officedocument.presentationml.notesSlid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customXml/itemProps2.xml" ContentType="application/vnd.openxmlformats-officedocument.customXmlProperties+xml"/>
  <Override PartName="/customXml/itemProps1.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3.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8" r:id="rId4"/>
  </p:sldMasterIdLst>
  <p:notesMasterIdLst>
    <p:notesMasterId r:id="rId34"/>
  </p:notesMasterIdLst>
  <p:sldIdLst>
    <p:sldId id="256" r:id="rId5"/>
    <p:sldId id="400" r:id="rId6"/>
    <p:sldId id="268" r:id="rId7"/>
    <p:sldId id="331" r:id="rId8"/>
    <p:sldId id="332" r:id="rId9"/>
    <p:sldId id="381" r:id="rId10"/>
    <p:sldId id="382" r:id="rId11"/>
    <p:sldId id="383" r:id="rId12"/>
    <p:sldId id="384" r:id="rId13"/>
    <p:sldId id="385" r:id="rId14"/>
    <p:sldId id="386" r:id="rId15"/>
    <p:sldId id="387" r:id="rId16"/>
    <p:sldId id="388" r:id="rId17"/>
    <p:sldId id="389" r:id="rId18"/>
    <p:sldId id="390" r:id="rId19"/>
    <p:sldId id="391" r:id="rId20"/>
    <p:sldId id="402" r:id="rId21"/>
    <p:sldId id="392" r:id="rId22"/>
    <p:sldId id="408" r:id="rId23"/>
    <p:sldId id="407" r:id="rId24"/>
    <p:sldId id="393" r:id="rId25"/>
    <p:sldId id="405" r:id="rId26"/>
    <p:sldId id="404" r:id="rId27"/>
    <p:sldId id="406" r:id="rId28"/>
    <p:sldId id="394" r:id="rId29"/>
    <p:sldId id="395" r:id="rId30"/>
    <p:sldId id="396" r:id="rId31"/>
    <p:sldId id="398" r:id="rId32"/>
    <p:sldId id="399" r:id="rId33"/>
  </p:sldIdLst>
  <p:sldSz cx="13444538" cy="7562850"/>
  <p:notesSz cx="10693400" cy="75628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8" userDrawn="1">
          <p15:clr>
            <a:srgbClr val="A4A3A4"/>
          </p15:clr>
        </p15:guide>
        <p15:guide id="2" pos="58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e Dobrohotoff" initials="ND" lastIdx="20" clrIdx="0">
    <p:extLst>
      <p:ext uri="{19B8F6BF-5375-455C-9EA6-DF929625EA0E}">
        <p15:presenceInfo xmlns:p15="http://schemas.microsoft.com/office/powerpoint/2012/main" userId="S::nicoled@caritas.org.au::2dc4cf58-dc7e-422a-950b-38460c74cb76" providerId="AD"/>
      </p:ext>
    </p:extLst>
  </p:cmAuthor>
  <p:cmAuthor id="2" name="Nicole Dobrohotoff" initials="ND [2]" lastIdx="2" clrIdx="1">
    <p:extLst>
      <p:ext uri="{19B8F6BF-5375-455C-9EA6-DF929625EA0E}">
        <p15:presenceInfo xmlns:p15="http://schemas.microsoft.com/office/powerpoint/2012/main" userId="S-1-5-21-1801674531-2111687655-1343024091-17863" providerId="AD"/>
      </p:ext>
    </p:extLst>
  </p:cmAuthor>
  <p:cmAuthor id="3" name="Ellie Wong" initials="EW" lastIdx="4" clrIdx="2">
    <p:extLst>
      <p:ext uri="{19B8F6BF-5375-455C-9EA6-DF929625EA0E}">
        <p15:presenceInfo xmlns:p15="http://schemas.microsoft.com/office/powerpoint/2012/main" userId="S::ellie.wong@caritas.org.au::b9a841f3-31fa-4afe-b5f4-af32ceb952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6075"/>
    <a:srgbClr val="63B1A4"/>
    <a:srgbClr val="0C244C"/>
    <a:srgbClr val="C3DDD7"/>
    <a:srgbClr val="761F00"/>
    <a:srgbClr val="E4DBCA"/>
    <a:srgbClr val="3C4F6F"/>
    <a:srgbClr val="004751"/>
    <a:srgbClr val="0B234B"/>
    <a:srgbClr val="762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02"/>
    <p:restoredTop sz="95556" autoAdjust="0"/>
  </p:normalViewPr>
  <p:slideViewPr>
    <p:cSldViewPr>
      <p:cViewPr>
        <p:scale>
          <a:sx n="59" d="100"/>
          <a:sy n="59" d="100"/>
        </p:scale>
        <p:origin x="2298" y="984"/>
      </p:cViewPr>
      <p:guideLst>
        <p:guide orient="horz" pos="1038"/>
        <p:guide pos="58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openxmlformats.org/officeDocument/2006/relationships/customXml" Target="../customXml/item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6057900" y="0"/>
            <a:ext cx="4632325" cy="379413"/>
          </a:xfrm>
          <a:prstGeom prst="rect">
            <a:avLst/>
          </a:prstGeom>
        </p:spPr>
        <p:txBody>
          <a:bodyPr vert="horz" lIns="91440" tIns="45720" rIns="91440" bIns="45720" rtlCol="0"/>
          <a:lstStyle>
            <a:lvl1pPr algn="r">
              <a:defRPr sz="1200"/>
            </a:lvl1pPr>
          </a:lstStyle>
          <a:p>
            <a:fld id="{1D07F660-EF4E-4CFC-BE27-726010CF37C2}" type="datetimeFigureOut">
              <a:rPr lang="en-AU" smtClean="0"/>
              <a:t>9/10/2020</a:t>
            </a:fld>
            <a:endParaRPr lang="en-AU" dirty="0"/>
          </a:p>
        </p:txBody>
      </p:sp>
      <p:sp>
        <p:nvSpPr>
          <p:cNvPr id="4" name="Slide Image Placeholder 3"/>
          <p:cNvSpPr>
            <a:spLocks noGrp="1" noRot="1" noChangeAspect="1"/>
          </p:cNvSpPr>
          <p:nvPr>
            <p:ph type="sldImg" idx="2"/>
          </p:nvPr>
        </p:nvSpPr>
        <p:spPr>
          <a:xfrm>
            <a:off x="3079750" y="946150"/>
            <a:ext cx="4533900" cy="2551113"/>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1069975" y="3640138"/>
            <a:ext cx="8553450" cy="29781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7183438"/>
            <a:ext cx="4633913" cy="379412"/>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6057900" y="7183438"/>
            <a:ext cx="4632325" cy="379412"/>
          </a:xfrm>
          <a:prstGeom prst="rect">
            <a:avLst/>
          </a:prstGeom>
        </p:spPr>
        <p:txBody>
          <a:bodyPr vert="horz" lIns="91440" tIns="45720" rIns="91440" bIns="45720" rtlCol="0" anchor="b"/>
          <a:lstStyle>
            <a:lvl1pPr algn="r">
              <a:defRPr sz="1200"/>
            </a:lvl1pPr>
          </a:lstStyle>
          <a:p>
            <a:fld id="{E11F737D-84AB-4399-9DE3-748B081B038D}" type="slidenum">
              <a:rPr lang="en-AU" smtClean="0"/>
              <a:t>‹#›</a:t>
            </a:fld>
            <a:endParaRPr lang="en-AU" dirty="0"/>
          </a:p>
        </p:txBody>
      </p:sp>
    </p:spTree>
    <p:extLst>
      <p:ext uri="{BB962C8B-B14F-4D97-AF65-F5344CB8AC3E}">
        <p14:creationId xmlns:p14="http://schemas.microsoft.com/office/powerpoint/2010/main" val="740490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fao.org/3/ca5249en/ca5249en.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environment.gov.au/protection/waste-resource-recovery/food-wast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news.un.org/en/story/2019/10/1048452"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un.org/sustainabledevelopment/hunger/"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fao.org/3/ca5249en/ca5249en.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fao.org/3/ca9692en/online/ca9692en.html#chapter-1_1"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aritas.org.au/act/our-common-home/caritas-state-of-the-environment-report"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pnas.org/content/115/26/6804/tab-article-info"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aritas.org.au/act/our-common-home/caritas-state-of-the-environment-report"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pnas.org/content/115/26/6804/tab-article-info"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Photo credits (left to right)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solidFill>
                  <a:sysClr val="windowText" lastClr="000000"/>
                </a:solidFill>
                <a:latin typeface="Roboto" pitchFamily="2" charset="0"/>
                <a:ea typeface="Roboto" pitchFamily="2" charset="0"/>
              </a:rPr>
              <a:t>Woman harvests okra in a community garden in Mading Achueng, a village in Abyei Sudan. </a:t>
            </a:r>
            <a:r>
              <a:rPr lang="en-US" sz="1200" b="1" kern="0" dirty="0">
                <a:solidFill>
                  <a:sysClr val="windowText" lastClr="000000"/>
                </a:solidFill>
                <a:latin typeface="Roboto" pitchFamily="2" charset="0"/>
                <a:ea typeface="Roboto" pitchFamily="2" charset="0"/>
              </a:rPr>
              <a:t>Credit: </a:t>
            </a:r>
            <a:r>
              <a:rPr lang="en-US" sz="1200" kern="0" dirty="0">
                <a:solidFill>
                  <a:sysClr val="windowText" lastClr="000000"/>
                </a:solidFill>
                <a:latin typeface="Roboto" pitchFamily="2" charset="0"/>
                <a:ea typeface="Roboto" pitchFamily="2" charset="0"/>
              </a:rPr>
              <a:t>P Jeffrey, Caritas Internationalis</a:t>
            </a:r>
          </a:p>
          <a:p>
            <a:r>
              <a:rPr lang="en-AU" dirty="0"/>
              <a:t>Mariama and her mother gather rice grains discarded by villagers. They clean the grain and use it for their own consumption. Location: Niger, West Africa. Photo by Francois Therrien.</a:t>
            </a:r>
          </a:p>
          <a:p>
            <a:r>
              <a:rPr lang="en-AU" sz="1200" dirty="0">
                <a:latin typeface="Roboto" pitchFamily="2" charset="0"/>
                <a:ea typeface="Roboto" pitchFamily="2" charset="0"/>
              </a:rPr>
              <a:t>People in Sakun’s community in rural India have an improved diet due to Caritas’ support through agricultural innovations, such as collective farming and growing nutritional food which improves the overall health of the community.  </a:t>
            </a:r>
          </a:p>
          <a:p>
            <a:r>
              <a:rPr lang="en-AU" sz="1200" b="1" dirty="0">
                <a:latin typeface="Roboto" pitchFamily="2" charset="0"/>
                <a:ea typeface="Roboto" pitchFamily="2" charset="0"/>
              </a:rPr>
              <a:t>Credit: </a:t>
            </a:r>
            <a:r>
              <a:rPr lang="en-AU" sz="1200" dirty="0">
                <a:latin typeface="Roboto" pitchFamily="2" charset="0"/>
                <a:ea typeface="Roboto" pitchFamily="2" charset="0"/>
              </a:rPr>
              <a:t>Patrick Handsa</a:t>
            </a:r>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3</a:t>
            </a:fld>
            <a:endParaRPr lang="en-AU" dirty="0"/>
          </a:p>
        </p:txBody>
      </p:sp>
    </p:spTree>
    <p:extLst>
      <p:ext uri="{BB962C8B-B14F-4D97-AF65-F5344CB8AC3E}">
        <p14:creationId xmlns:p14="http://schemas.microsoft.com/office/powerpoint/2010/main" val="801321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Source: </a:t>
            </a:r>
            <a:r>
              <a:rPr lang="en-AU" i="1" dirty="0"/>
              <a:t>The State of Food Security and Nutrition in the World Report 2019</a:t>
            </a:r>
          </a:p>
          <a:p>
            <a:r>
              <a:rPr lang="en-AU" dirty="0">
                <a:hlinkClick r:id="rId3"/>
              </a:rPr>
              <a:t>http://www.fao.org/3/ca5249en/ca5249en.pdf</a:t>
            </a:r>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12</a:t>
            </a:fld>
            <a:endParaRPr lang="en-AU" dirty="0"/>
          </a:p>
        </p:txBody>
      </p:sp>
    </p:spTree>
    <p:extLst>
      <p:ext uri="{BB962C8B-B14F-4D97-AF65-F5344CB8AC3E}">
        <p14:creationId xmlns:p14="http://schemas.microsoft.com/office/powerpoint/2010/main" val="3995616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13</a:t>
            </a:fld>
            <a:endParaRPr lang="en-AU" dirty="0"/>
          </a:p>
        </p:txBody>
      </p:sp>
    </p:spTree>
    <p:extLst>
      <p:ext uri="{BB962C8B-B14F-4D97-AF65-F5344CB8AC3E}">
        <p14:creationId xmlns:p14="http://schemas.microsoft.com/office/powerpoint/2010/main" val="3502813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Source: </a:t>
            </a:r>
            <a:r>
              <a:rPr lang="en-AU" i="1" dirty="0"/>
              <a:t>Department of Agriculture, Water and the Environment</a:t>
            </a:r>
          </a:p>
          <a:p>
            <a:r>
              <a:rPr lang="en-AU" dirty="0">
                <a:hlinkClick r:id="rId3"/>
              </a:rPr>
              <a:t>https://www.environment.gov.au/protection/waste-resource-recovery/food-waste</a:t>
            </a:r>
            <a:endParaRPr lang="en-AU" dirty="0"/>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14</a:t>
            </a:fld>
            <a:endParaRPr lang="en-AU" dirty="0"/>
          </a:p>
        </p:txBody>
      </p:sp>
    </p:spTree>
    <p:extLst>
      <p:ext uri="{BB962C8B-B14F-4D97-AF65-F5344CB8AC3E}">
        <p14:creationId xmlns:p14="http://schemas.microsoft.com/office/powerpoint/2010/main" val="3178320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Image</a:t>
            </a:r>
            <a:r>
              <a:rPr lang="en-US" baseline="0" dirty="0"/>
              <a:t> source: </a:t>
            </a:r>
            <a:r>
              <a:rPr lang="en-US" dirty="0"/>
              <a:t>https://sustainabledevelopment.un.org/?menu=1300</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For more</a:t>
            </a:r>
            <a:r>
              <a:rPr lang="en-US" baseline="0" dirty="0"/>
              <a:t> information on the Sustainable Development Goals, please visit: http://www.caritas.org.au/learn/sdg</a:t>
            </a:r>
            <a:endParaRPr lang="en-US" dirty="0"/>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15</a:t>
            </a:fld>
            <a:endParaRPr lang="en-AU" dirty="0"/>
          </a:p>
        </p:txBody>
      </p:sp>
    </p:spTree>
    <p:extLst>
      <p:ext uri="{BB962C8B-B14F-4D97-AF65-F5344CB8AC3E}">
        <p14:creationId xmlns:p14="http://schemas.microsoft.com/office/powerpoint/2010/main" val="784081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www.wfp.org  </a:t>
            </a:r>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16</a:t>
            </a:fld>
            <a:endParaRPr lang="en-AU" dirty="0"/>
          </a:p>
        </p:txBody>
      </p:sp>
    </p:spTree>
    <p:extLst>
      <p:ext uri="{BB962C8B-B14F-4D97-AF65-F5344CB8AC3E}">
        <p14:creationId xmlns:p14="http://schemas.microsoft.com/office/powerpoint/2010/main" val="12958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www.wfp.org </a:t>
            </a:r>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17</a:t>
            </a:fld>
            <a:endParaRPr lang="en-AU" dirty="0"/>
          </a:p>
        </p:txBody>
      </p:sp>
    </p:spTree>
    <p:extLst>
      <p:ext uri="{BB962C8B-B14F-4D97-AF65-F5344CB8AC3E}">
        <p14:creationId xmlns:p14="http://schemas.microsoft.com/office/powerpoint/2010/main" val="1394151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18</a:t>
            </a:fld>
            <a:endParaRPr lang="en-AU" dirty="0"/>
          </a:p>
        </p:txBody>
      </p:sp>
    </p:spTree>
    <p:extLst>
      <p:ext uri="{BB962C8B-B14F-4D97-AF65-F5344CB8AC3E}">
        <p14:creationId xmlns:p14="http://schemas.microsoft.com/office/powerpoint/2010/main" val="3824475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Source: Caritas State Of The Environment Report for Oceania 2020</a:t>
            </a:r>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20</a:t>
            </a:fld>
            <a:endParaRPr lang="en-AU" dirty="0"/>
          </a:p>
        </p:txBody>
      </p:sp>
    </p:spTree>
    <p:extLst>
      <p:ext uri="{BB962C8B-B14F-4D97-AF65-F5344CB8AC3E}">
        <p14:creationId xmlns:p14="http://schemas.microsoft.com/office/powerpoint/2010/main" val="30065127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21</a:t>
            </a:fld>
            <a:endParaRPr lang="en-AU" dirty="0"/>
          </a:p>
        </p:txBody>
      </p:sp>
    </p:spTree>
    <p:extLst>
      <p:ext uri="{BB962C8B-B14F-4D97-AF65-F5344CB8AC3E}">
        <p14:creationId xmlns:p14="http://schemas.microsoft.com/office/powerpoint/2010/main" val="1228334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22</a:t>
            </a:fld>
            <a:endParaRPr lang="en-AU" dirty="0"/>
          </a:p>
        </p:txBody>
      </p:sp>
    </p:spTree>
    <p:extLst>
      <p:ext uri="{BB962C8B-B14F-4D97-AF65-F5344CB8AC3E}">
        <p14:creationId xmlns:p14="http://schemas.microsoft.com/office/powerpoint/2010/main" val="2892298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Phany’s Story: https://www.youtube.com/watch?v=8aNYLtZrhTk</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6AFE614-490D-4B41-9324-25610BB19C13}" type="slidenum">
              <a:rPr lang="en-AU" altLang="en-US" smtClean="0"/>
              <a:pPr>
                <a:defRPr/>
              </a:pPr>
              <a:t>4</a:t>
            </a:fld>
            <a:endParaRPr lang="en-AU" altLang="en-US" dirty="0"/>
          </a:p>
        </p:txBody>
      </p:sp>
    </p:spTree>
    <p:extLst>
      <p:ext uri="{BB962C8B-B14F-4D97-AF65-F5344CB8AC3E}">
        <p14:creationId xmlns:p14="http://schemas.microsoft.com/office/powerpoint/2010/main" val="3597296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23</a:t>
            </a:fld>
            <a:endParaRPr lang="en-AU" dirty="0"/>
          </a:p>
        </p:txBody>
      </p:sp>
    </p:spTree>
    <p:extLst>
      <p:ext uri="{BB962C8B-B14F-4D97-AF65-F5344CB8AC3E}">
        <p14:creationId xmlns:p14="http://schemas.microsoft.com/office/powerpoint/2010/main" val="7754460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Phany’s story was featured during Project Compassion 2020. </a:t>
            </a:r>
          </a:p>
          <a:p>
            <a:r>
              <a:rPr lang="en-AU" dirty="0"/>
              <a:t>Watch</a:t>
            </a:r>
            <a:r>
              <a:rPr lang="en-AU" baseline="0" dirty="0"/>
              <a:t> her story: https://www.youtube.com/watch?v=8aNYLtZrhTk</a:t>
            </a:r>
            <a:endParaRPr lang="en-AU" dirty="0"/>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25</a:t>
            </a:fld>
            <a:endParaRPr lang="en-AU" dirty="0"/>
          </a:p>
        </p:txBody>
      </p:sp>
    </p:spTree>
    <p:extLst>
      <p:ext uri="{BB962C8B-B14F-4D97-AF65-F5344CB8AC3E}">
        <p14:creationId xmlns:p14="http://schemas.microsoft.com/office/powerpoint/2010/main" val="8307515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Phany’s story was featured during Project Compassion 2020. </a:t>
            </a:r>
          </a:p>
          <a:p>
            <a:r>
              <a:rPr lang="en-AU" dirty="0"/>
              <a:t>Watch</a:t>
            </a:r>
            <a:r>
              <a:rPr lang="en-AU" baseline="0" dirty="0"/>
              <a:t> her story: https://www.youtube.com/watch?v=8aNYLtZrhTk</a:t>
            </a:r>
            <a:endParaRPr lang="en-AU" dirty="0"/>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26</a:t>
            </a:fld>
            <a:endParaRPr lang="en-AU" dirty="0"/>
          </a:p>
        </p:txBody>
      </p:sp>
    </p:spTree>
    <p:extLst>
      <p:ext uri="{BB962C8B-B14F-4D97-AF65-F5344CB8AC3E}">
        <p14:creationId xmlns:p14="http://schemas.microsoft.com/office/powerpoint/2010/main" val="3479316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Phany’s story was featured during Project Compassion 2020. </a:t>
            </a:r>
          </a:p>
          <a:p>
            <a:r>
              <a:rPr lang="en-AU" dirty="0"/>
              <a:t>Watch</a:t>
            </a:r>
            <a:r>
              <a:rPr lang="en-AU" baseline="0" dirty="0"/>
              <a:t> her story: https://www.youtube.com/watch?v=8aNYLtZrhTk</a:t>
            </a:r>
            <a:endParaRPr lang="en-AU" dirty="0"/>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27</a:t>
            </a:fld>
            <a:endParaRPr lang="en-AU" dirty="0"/>
          </a:p>
        </p:txBody>
      </p:sp>
    </p:spTree>
    <p:extLst>
      <p:ext uri="{BB962C8B-B14F-4D97-AF65-F5344CB8AC3E}">
        <p14:creationId xmlns:p14="http://schemas.microsoft.com/office/powerpoint/2010/main" val="18152783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t>Phany’s story was featured during Project Compassion 2020. </a:t>
            </a:r>
          </a:p>
          <a:p>
            <a:r>
              <a:rPr lang="en-AU" dirty="0"/>
              <a:t>Watch</a:t>
            </a:r>
            <a:r>
              <a:rPr lang="en-AU" baseline="0" dirty="0"/>
              <a:t> her story: https://www.youtube.com/watch?v=8aNYLtZrhTk</a:t>
            </a:r>
            <a:endParaRPr lang="en-AU" dirty="0"/>
          </a:p>
        </p:txBody>
      </p:sp>
      <p:sp>
        <p:nvSpPr>
          <p:cNvPr id="4" name="Slide Number Placeholder 3"/>
          <p:cNvSpPr>
            <a:spLocks noGrp="1"/>
          </p:cNvSpPr>
          <p:nvPr>
            <p:ph type="sldNum" sz="quarter" idx="10"/>
          </p:nvPr>
        </p:nvSpPr>
        <p:spPr/>
        <p:txBody>
          <a:bodyPr/>
          <a:lstStyle/>
          <a:p>
            <a:pPr>
              <a:defRPr/>
            </a:pPr>
            <a:fld id="{96AFE614-490D-4B41-9324-25610BB19C13}" type="slidenum">
              <a:rPr lang="en-AU" altLang="en-US" smtClean="0"/>
              <a:pPr>
                <a:defRPr/>
              </a:pPr>
              <a:t>28</a:t>
            </a:fld>
            <a:endParaRPr lang="en-AU" altLang="en-US" dirty="0"/>
          </a:p>
        </p:txBody>
      </p:sp>
    </p:spTree>
    <p:extLst>
      <p:ext uri="{BB962C8B-B14F-4D97-AF65-F5344CB8AC3E}">
        <p14:creationId xmlns:p14="http://schemas.microsoft.com/office/powerpoint/2010/main" val="22158977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Phany’s story was featured during Project Compassion 2020. </a:t>
            </a:r>
          </a:p>
          <a:p>
            <a:r>
              <a:rPr lang="en-AU" dirty="0"/>
              <a:t>Watch</a:t>
            </a:r>
            <a:r>
              <a:rPr lang="en-AU" baseline="0" dirty="0"/>
              <a:t> her story: https://www.youtube.com/watch?v=8aNYLtZrhTk</a:t>
            </a:r>
            <a:endParaRPr lang="en-AU" dirty="0"/>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29</a:t>
            </a:fld>
            <a:endParaRPr lang="en-AU" dirty="0"/>
          </a:p>
        </p:txBody>
      </p:sp>
    </p:spTree>
    <p:extLst>
      <p:ext uri="{BB962C8B-B14F-4D97-AF65-F5344CB8AC3E}">
        <p14:creationId xmlns:p14="http://schemas.microsoft.com/office/powerpoint/2010/main" val="3204061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Source: </a:t>
            </a:r>
            <a:r>
              <a:rPr lang="en-US" dirty="0">
                <a:hlinkClick r:id="rId3"/>
              </a:rPr>
              <a:t>https://news.un.org/en/story/2019/10/1048452</a:t>
            </a:r>
            <a:endParaRPr lang="en-US" dirty="0">
              <a:cs typeface="Calibri"/>
            </a:endParaRPr>
          </a:p>
        </p:txBody>
      </p:sp>
      <p:sp>
        <p:nvSpPr>
          <p:cNvPr id="4" name="Slide Number Placeholder 3"/>
          <p:cNvSpPr>
            <a:spLocks noGrp="1"/>
          </p:cNvSpPr>
          <p:nvPr>
            <p:ph type="sldNum" sz="quarter" idx="5"/>
          </p:nvPr>
        </p:nvSpPr>
        <p:spPr/>
        <p:txBody>
          <a:bodyPr/>
          <a:lstStyle/>
          <a:p>
            <a:fld id="{E11F737D-84AB-4399-9DE3-748B081B038D}" type="slidenum">
              <a:rPr lang="en-AU" smtClean="0"/>
              <a:t>5</a:t>
            </a:fld>
            <a:endParaRPr lang="en-AU" dirty="0"/>
          </a:p>
        </p:txBody>
      </p:sp>
    </p:spTree>
    <p:extLst>
      <p:ext uri="{BB962C8B-B14F-4D97-AF65-F5344CB8AC3E}">
        <p14:creationId xmlns:p14="http://schemas.microsoft.com/office/powerpoint/2010/main" val="2152536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t>Source: </a:t>
            </a:r>
            <a:r>
              <a:rPr lang="en-AU" i="1" dirty="0"/>
              <a:t>United Nation’s Sustainable Development Goals: Goal 2 – Zero Hunger</a:t>
            </a:r>
          </a:p>
          <a:p>
            <a:r>
              <a:rPr lang="en-AU" dirty="0">
                <a:hlinkClick r:id="rId3"/>
              </a:rPr>
              <a:t>https://www.un.org/sustainabledevelopment/hunger/</a:t>
            </a:r>
            <a:endParaRPr lang="en-AU" dirty="0"/>
          </a:p>
        </p:txBody>
      </p:sp>
      <p:sp>
        <p:nvSpPr>
          <p:cNvPr id="4" name="Slide Number Placeholder 3"/>
          <p:cNvSpPr>
            <a:spLocks noGrp="1"/>
          </p:cNvSpPr>
          <p:nvPr>
            <p:ph type="sldNum" sz="quarter" idx="10"/>
          </p:nvPr>
        </p:nvSpPr>
        <p:spPr/>
        <p:txBody>
          <a:bodyPr/>
          <a:lstStyle/>
          <a:p>
            <a:pPr>
              <a:defRPr/>
            </a:pPr>
            <a:fld id="{96AFE614-490D-4B41-9324-25610BB19C13}" type="slidenum">
              <a:rPr lang="en-AU" altLang="en-US" smtClean="0"/>
              <a:pPr>
                <a:defRPr/>
              </a:pPr>
              <a:t>6</a:t>
            </a:fld>
            <a:endParaRPr lang="en-AU" altLang="en-US" dirty="0"/>
          </a:p>
        </p:txBody>
      </p:sp>
    </p:spTree>
    <p:extLst>
      <p:ext uri="{BB962C8B-B14F-4D97-AF65-F5344CB8AC3E}">
        <p14:creationId xmlns:p14="http://schemas.microsoft.com/office/powerpoint/2010/main" val="2952004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7</a:t>
            </a:fld>
            <a:endParaRPr lang="en-AU" dirty="0"/>
          </a:p>
        </p:txBody>
      </p:sp>
    </p:spTree>
    <p:extLst>
      <p:ext uri="{BB962C8B-B14F-4D97-AF65-F5344CB8AC3E}">
        <p14:creationId xmlns:p14="http://schemas.microsoft.com/office/powerpoint/2010/main" val="672883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Source: </a:t>
            </a:r>
            <a:r>
              <a:rPr lang="en-AU" i="1" dirty="0"/>
              <a:t>The State of Food Security and Nutrition in the World Report 2019</a:t>
            </a:r>
          </a:p>
          <a:p>
            <a:r>
              <a:rPr lang="en-AU" dirty="0">
                <a:hlinkClick r:id="rId3"/>
              </a:rPr>
              <a:t>http://www.fao.org/3/ca5249en/ca5249en.pdf</a:t>
            </a:r>
            <a:endParaRPr lang="en-AU" dirty="0"/>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8</a:t>
            </a:fld>
            <a:endParaRPr lang="en-AU" dirty="0"/>
          </a:p>
        </p:txBody>
      </p:sp>
    </p:spTree>
    <p:extLst>
      <p:ext uri="{BB962C8B-B14F-4D97-AF65-F5344CB8AC3E}">
        <p14:creationId xmlns:p14="http://schemas.microsoft.com/office/powerpoint/2010/main" val="3724255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a:solidFill>
                  <a:schemeClr val="tx1"/>
                </a:solidFill>
                <a:effectLst/>
                <a:latin typeface="+mn-lt"/>
                <a:ea typeface="+mn-ea"/>
                <a:cs typeface="+mn-cs"/>
              </a:rPr>
              <a:t>The above graph shows that today, out of the 2 billion people suffering from food insecurity, 1.03 billion are in Asia, 675 million in Africa, 205 million in Latin America and the Caribbean, 88 million in Northern America and Europe and 5.9 million in Oceania.</a:t>
            </a:r>
            <a:endParaRPr lang="en-AU" dirty="0"/>
          </a:p>
          <a:p>
            <a:endParaRPr lang="en-AU" dirty="0"/>
          </a:p>
          <a:p>
            <a:r>
              <a:rPr lang="en-AU" dirty="0"/>
              <a:t>Source: </a:t>
            </a:r>
            <a:r>
              <a:rPr lang="en-AU" i="1" dirty="0"/>
              <a:t>The State of Food Security and Nutrition in the World Report 2020</a:t>
            </a:r>
          </a:p>
          <a:p>
            <a:r>
              <a:rPr lang="en-AU" dirty="0">
                <a:hlinkClick r:id="rId3"/>
              </a:rPr>
              <a:t>http://www.fao.org/3/ca9692en/online/ca9692en.html#chapter-1_1</a:t>
            </a:r>
            <a:endParaRPr lang="en-US" dirty="0"/>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9</a:t>
            </a:fld>
            <a:endParaRPr lang="en-AU" dirty="0"/>
          </a:p>
        </p:txBody>
      </p:sp>
    </p:spTree>
    <p:extLst>
      <p:ext uri="{BB962C8B-B14F-4D97-AF65-F5344CB8AC3E}">
        <p14:creationId xmlns:p14="http://schemas.microsoft.com/office/powerpoint/2010/main" val="2598517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i="1" dirty="0"/>
              <a:t>‘</a:t>
            </a:r>
            <a:r>
              <a:rPr lang="en-AU" sz="1200" b="0" i="1" u="none" strike="noStrike" kern="1200" baseline="0" dirty="0">
                <a:solidFill>
                  <a:schemeClr val="tx1"/>
                </a:solidFill>
                <a:latin typeface="+mn-lt"/>
                <a:ea typeface="+mn-ea"/>
                <a:cs typeface="+mn-cs"/>
              </a:rPr>
              <a:t>Towards New Horizons</a:t>
            </a:r>
            <a:r>
              <a:rPr lang="en-AU" sz="1200" b="0" i="0" u="none" strike="noStrike" kern="1200" baseline="0" dirty="0">
                <a:solidFill>
                  <a:schemeClr val="tx1"/>
                </a:solidFill>
                <a:latin typeface="+mn-lt"/>
                <a:ea typeface="+mn-ea"/>
                <a:cs typeface="+mn-cs"/>
              </a:rPr>
              <a:t>’ – Caritas State of the Environment for Oceania 2020 Report </a:t>
            </a:r>
            <a:r>
              <a:rPr lang="en-AU" dirty="0">
                <a:hlinkClick r:id="rId3"/>
              </a:rPr>
              <a:t>https://www.caritas.org.au/act/our-common-home/caritas-state-of-the-environment-report</a:t>
            </a:r>
            <a:endParaRPr lang="en-AU" sz="1200" b="0" i="0" u="none" strike="noStrike" kern="1200" baseline="0" dirty="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b="0" i="0" kern="1200" dirty="0">
                <a:solidFill>
                  <a:schemeClr val="tx1"/>
                </a:solidFill>
                <a:effectLst/>
                <a:latin typeface="+mn-lt"/>
                <a:ea typeface="+mn-ea"/>
                <a:cs typeface="+mn-cs"/>
              </a:rPr>
              <a:t>Source: Effect of environmental changes on vegetable and legume yields and nutritional quality</a:t>
            </a:r>
          </a:p>
          <a:p>
            <a:r>
              <a:rPr lang="en-AU" dirty="0">
                <a:hlinkClick r:id="rId4"/>
              </a:rPr>
              <a:t>https://www.pnas.org/content/115/26/6804/tab-article-info</a:t>
            </a:r>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10</a:t>
            </a:fld>
            <a:endParaRPr lang="en-AU" dirty="0"/>
          </a:p>
        </p:txBody>
      </p:sp>
    </p:spTree>
    <p:extLst>
      <p:ext uri="{BB962C8B-B14F-4D97-AF65-F5344CB8AC3E}">
        <p14:creationId xmlns:p14="http://schemas.microsoft.com/office/powerpoint/2010/main" val="2120093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i="1" dirty="0"/>
              <a:t>‘</a:t>
            </a:r>
            <a:r>
              <a:rPr lang="en-AU" sz="1200" b="0" i="1" u="none" strike="noStrike" kern="1200" baseline="0" dirty="0">
                <a:solidFill>
                  <a:schemeClr val="tx1"/>
                </a:solidFill>
                <a:latin typeface="+mn-lt"/>
                <a:ea typeface="+mn-ea"/>
                <a:cs typeface="+mn-cs"/>
              </a:rPr>
              <a:t>Towards New Horizons</a:t>
            </a:r>
            <a:r>
              <a:rPr lang="en-AU" sz="1200" b="0" i="0" u="none" strike="noStrike" kern="1200" baseline="0" dirty="0">
                <a:solidFill>
                  <a:schemeClr val="tx1"/>
                </a:solidFill>
                <a:latin typeface="+mn-lt"/>
                <a:ea typeface="+mn-ea"/>
                <a:cs typeface="+mn-cs"/>
              </a:rPr>
              <a:t>’ – Caritas State of the Environment for Oceania 2020 Report </a:t>
            </a:r>
            <a:r>
              <a:rPr lang="en-AU" dirty="0">
                <a:hlinkClick r:id="rId3"/>
              </a:rPr>
              <a:t>https://www.caritas.org.au/act/our-common-home/caritas-state-of-the-environment-report</a:t>
            </a:r>
            <a:endParaRPr lang="en-AU" sz="1200" b="0" i="0" u="none" strike="noStrike" kern="1200" baseline="0" dirty="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b="0" i="0" kern="1200" dirty="0">
                <a:solidFill>
                  <a:schemeClr val="tx1"/>
                </a:solidFill>
                <a:effectLst/>
                <a:latin typeface="+mn-lt"/>
                <a:ea typeface="+mn-ea"/>
                <a:cs typeface="+mn-cs"/>
              </a:rPr>
              <a:t>Source: Effect of environmental changes on vegetable and legume yields and nutritional quality</a:t>
            </a:r>
          </a:p>
          <a:p>
            <a:r>
              <a:rPr lang="en-AU" dirty="0">
                <a:hlinkClick r:id="rId4"/>
              </a:rPr>
              <a:t>https://www.pnas.org/content/115/26/6804/tab-article-info</a:t>
            </a:r>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11</a:t>
            </a:fld>
            <a:endParaRPr lang="en-AU" dirty="0"/>
          </a:p>
        </p:txBody>
      </p:sp>
    </p:spTree>
    <p:extLst>
      <p:ext uri="{BB962C8B-B14F-4D97-AF65-F5344CB8AC3E}">
        <p14:creationId xmlns:p14="http://schemas.microsoft.com/office/powerpoint/2010/main" val="1065040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4_Title Slide">
    <p:bg>
      <p:bgPr>
        <a:solidFill>
          <a:srgbClr val="DF918A"/>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680567" y="3972247"/>
            <a:ext cx="10083404" cy="1825938"/>
          </a:xfrm>
          <a:prstGeom prst="rect">
            <a:avLst/>
          </a:prstGeom>
        </p:spPr>
        <p:txBody>
          <a:bodyPr/>
          <a:lstStyle>
            <a:lvl1pPr marL="0" indent="0" algn="ctr">
              <a:buNone/>
              <a:defRPr sz="1985">
                <a:solidFill>
                  <a:schemeClr val="bg1"/>
                </a:solidFill>
              </a:defRPr>
            </a:lvl1pPr>
            <a:lvl2pPr marL="378116" indent="0" algn="ctr">
              <a:buNone/>
              <a:defRPr sz="1654"/>
            </a:lvl2pPr>
            <a:lvl3pPr marL="756232" indent="0" algn="ctr">
              <a:buNone/>
              <a:defRPr sz="1489"/>
            </a:lvl3pPr>
            <a:lvl4pPr marL="1134347" indent="0" algn="ctr">
              <a:buNone/>
              <a:defRPr sz="1323"/>
            </a:lvl4pPr>
            <a:lvl5pPr marL="1512463" indent="0" algn="ctr">
              <a:buNone/>
              <a:defRPr sz="1323"/>
            </a:lvl5pPr>
            <a:lvl6pPr marL="1890579" indent="0" algn="ctr">
              <a:buNone/>
              <a:defRPr sz="1323"/>
            </a:lvl6pPr>
            <a:lvl7pPr marL="2268695" indent="0" algn="ctr">
              <a:buNone/>
              <a:defRPr sz="1323"/>
            </a:lvl7pPr>
            <a:lvl8pPr marL="2646811" indent="0" algn="ctr">
              <a:buNone/>
              <a:defRPr sz="1323"/>
            </a:lvl8pPr>
            <a:lvl9pPr marL="3024927" indent="0" algn="ctr">
              <a:buNone/>
              <a:defRPr sz="1323"/>
            </a:lvl9pPr>
          </a:lstStyle>
          <a:p>
            <a:r>
              <a:rPr lang="en-US"/>
              <a:t>Click to edit Master subtitle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dirty="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680567" y="1237717"/>
            <a:ext cx="10083404" cy="2632992"/>
          </a:xfrm>
          <a:prstGeom prst="rect">
            <a:avLst/>
          </a:prstGeom>
        </p:spPr>
        <p:txBody>
          <a:bodyPr anchor="b"/>
          <a:lstStyle>
            <a:lvl1pPr algn="ctr">
              <a:defRPr sz="4962" b="1" cap="all" baseline="0">
                <a:solidFill>
                  <a:srgbClr val="0C244C"/>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3544667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8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3280763"/>
            <a:ext cx="13444538" cy="3709007"/>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1513245" y="2776043"/>
            <a:ext cx="2382170" cy="2381986"/>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985" dirty="0"/>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985" dirty="0"/>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985" dirty="0"/>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985" dirty="0"/>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985" dirty="0"/>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1415"/>
            <a:ext cx="13444538" cy="3269348"/>
          </a:xfrm>
          <a:prstGeom prst="rect">
            <a:avLst/>
          </a:prstGeom>
        </p:spPr>
        <p:txBody>
          <a:bodyPr/>
          <a:lstStyle/>
          <a:p>
            <a:r>
              <a:rPr lang="en-US" dirty="0"/>
              <a:t>Click icon to add picture</a:t>
            </a:r>
          </a:p>
        </p:txBody>
      </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dirty="0"/>
              <a:t> </a:t>
            </a:r>
          </a:p>
        </p:txBody>
      </p:sp>
      <p:sp>
        <p:nvSpPr>
          <p:cNvPr id="15" name="Title 1">
            <a:extLst>
              <a:ext uri="{FF2B5EF4-FFF2-40B4-BE49-F238E27FC236}">
                <a16:creationId xmlns:a16="http://schemas.microsoft.com/office/drawing/2014/main" id="{91EAD4AF-BB97-A34D-BC26-D259E43EFCDF}"/>
              </a:ext>
            </a:extLst>
          </p:cNvPr>
          <p:cNvSpPr>
            <a:spLocks noGrp="1"/>
          </p:cNvSpPr>
          <p:nvPr>
            <p:ph type="ctrTitle" hasCustomPrompt="1"/>
          </p:nvPr>
        </p:nvSpPr>
        <p:spPr>
          <a:xfrm>
            <a:off x="450876" y="3590756"/>
            <a:ext cx="10083404" cy="1394379"/>
          </a:xfrm>
          <a:prstGeom prst="rect">
            <a:avLst/>
          </a:prstGeom>
        </p:spPr>
        <p:txBody>
          <a:bodyPr anchor="b"/>
          <a:lstStyle>
            <a:lvl1pPr algn="l">
              <a:defRPr sz="4411" b="1" cap="all" baseline="0">
                <a:solidFill>
                  <a:srgbClr val="0C244C"/>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192160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9_Title Slide">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D2D03C4-E117-484F-81D3-479BECBE7857}"/>
              </a:ext>
            </a:extLst>
          </p:cNvPr>
          <p:cNvSpPr/>
          <p:nvPr/>
        </p:nvSpPr>
        <p:spPr>
          <a:xfrm>
            <a:off x="0" y="3280763"/>
            <a:ext cx="13444538" cy="3709007"/>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p>
        </p:txBody>
      </p:sp>
      <p:grpSp>
        <p:nvGrpSpPr>
          <p:cNvPr id="27" name="Group 26">
            <a:extLst>
              <a:ext uri="{FF2B5EF4-FFF2-40B4-BE49-F238E27FC236}">
                <a16:creationId xmlns:a16="http://schemas.microsoft.com/office/drawing/2014/main" id="{21D1CEC8-FE6C-C547-8A44-EA0E876652E9}"/>
              </a:ext>
            </a:extLst>
          </p:cNvPr>
          <p:cNvGrpSpPr>
            <a:grpSpLocks noChangeAspect="1"/>
          </p:cNvGrpSpPr>
          <p:nvPr/>
        </p:nvGrpSpPr>
        <p:grpSpPr>
          <a:xfrm>
            <a:off x="11513245" y="2776043"/>
            <a:ext cx="2382170" cy="2381986"/>
            <a:chOff x="948154" y="2050047"/>
            <a:chExt cx="216025" cy="216025"/>
          </a:xfrm>
          <a:solidFill>
            <a:schemeClr val="bg1">
              <a:alpha val="40000"/>
            </a:schemeClr>
          </a:solidFill>
        </p:grpSpPr>
        <p:sp>
          <p:nvSpPr>
            <p:cNvPr id="28" name="Freeform: Shape 6">
              <a:extLst>
                <a:ext uri="{FF2B5EF4-FFF2-40B4-BE49-F238E27FC236}">
                  <a16:creationId xmlns:a16="http://schemas.microsoft.com/office/drawing/2014/main" id="{7B32C52B-801B-C247-90DF-E05E9D49F22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985" dirty="0"/>
            </a:p>
          </p:txBody>
        </p:sp>
        <p:grpSp>
          <p:nvGrpSpPr>
            <p:cNvPr id="29" name="Group 28">
              <a:extLst>
                <a:ext uri="{FF2B5EF4-FFF2-40B4-BE49-F238E27FC236}">
                  <a16:creationId xmlns:a16="http://schemas.microsoft.com/office/drawing/2014/main" id="{F95AB615-4C18-914D-8AC1-6B779BB35333}"/>
                </a:ext>
              </a:extLst>
            </p:cNvPr>
            <p:cNvGrpSpPr/>
            <p:nvPr/>
          </p:nvGrpSpPr>
          <p:grpSpPr>
            <a:xfrm>
              <a:off x="958955" y="2060848"/>
              <a:ext cx="196444" cy="196444"/>
              <a:chOff x="519961" y="1999640"/>
              <a:chExt cx="196444" cy="196444"/>
            </a:xfrm>
            <a:grpFill/>
          </p:grpSpPr>
          <p:sp>
            <p:nvSpPr>
              <p:cNvPr id="30" name="Freeform: Shape 7">
                <a:extLst>
                  <a:ext uri="{FF2B5EF4-FFF2-40B4-BE49-F238E27FC236}">
                    <a16:creationId xmlns:a16="http://schemas.microsoft.com/office/drawing/2014/main" id="{7A8CDFC4-1C1E-4848-B87C-A6BB053FF887}"/>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985" dirty="0"/>
              </a:p>
            </p:txBody>
          </p:sp>
          <p:sp>
            <p:nvSpPr>
              <p:cNvPr id="31" name="Freeform: Shape 8">
                <a:extLst>
                  <a:ext uri="{FF2B5EF4-FFF2-40B4-BE49-F238E27FC236}">
                    <a16:creationId xmlns:a16="http://schemas.microsoft.com/office/drawing/2014/main" id="{43A62944-0409-8E44-9C40-AB5870860DE5}"/>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985" dirty="0"/>
              </a:p>
            </p:txBody>
          </p:sp>
          <p:sp>
            <p:nvSpPr>
              <p:cNvPr id="32" name="Freeform: Shape 9">
                <a:extLst>
                  <a:ext uri="{FF2B5EF4-FFF2-40B4-BE49-F238E27FC236}">
                    <a16:creationId xmlns:a16="http://schemas.microsoft.com/office/drawing/2014/main" id="{96733F5D-E834-6745-A36D-EC5FE82ECD38}"/>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985" dirty="0"/>
              </a:p>
            </p:txBody>
          </p:sp>
          <p:sp>
            <p:nvSpPr>
              <p:cNvPr id="33" name="Freeform: Shape 10">
                <a:extLst>
                  <a:ext uri="{FF2B5EF4-FFF2-40B4-BE49-F238E27FC236}">
                    <a16:creationId xmlns:a16="http://schemas.microsoft.com/office/drawing/2014/main" id="{C94B10BE-C81B-E24A-8B6A-1545902DFB5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985" dirty="0"/>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dirty="0"/>
              <a:t> </a:t>
            </a:r>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50876" y="3590755"/>
            <a:ext cx="10083404" cy="1394379"/>
          </a:xfrm>
          <a:prstGeom prst="rect">
            <a:avLst/>
          </a:prstGeom>
        </p:spPr>
        <p:txBody>
          <a:bodyPr anchor="b"/>
          <a:lstStyle>
            <a:lvl1pPr algn="l">
              <a:defRPr sz="4411" b="1" cap="all" baseline="0">
                <a:solidFill>
                  <a:srgbClr val="0C244C"/>
                </a:solidFill>
              </a:defRPr>
            </a:lvl1pPr>
          </a:lstStyle>
          <a:p>
            <a:r>
              <a:rPr lang="en-US" dirty="0"/>
              <a:t>Click to edit </a:t>
            </a:r>
            <a:br>
              <a:rPr lang="en-US" dirty="0"/>
            </a:br>
            <a:r>
              <a:rPr lang="en-US" dirty="0"/>
              <a:t>Master title style</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1415"/>
            <a:ext cx="13444538" cy="3269348"/>
          </a:xfrm>
          <a:prstGeom prst="rect">
            <a:avLst/>
          </a:prstGeom>
        </p:spPr>
        <p:txBody>
          <a:bodyPr/>
          <a:lstStyle/>
          <a:p>
            <a:r>
              <a:rPr lang="en-US" dirty="0"/>
              <a:t>Click icon to add picture</a:t>
            </a:r>
          </a:p>
        </p:txBody>
      </p:sp>
    </p:spTree>
    <p:extLst>
      <p:ext uri="{BB962C8B-B14F-4D97-AF65-F5344CB8AC3E}">
        <p14:creationId xmlns:p14="http://schemas.microsoft.com/office/powerpoint/2010/main" val="2688039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2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3280763"/>
            <a:ext cx="13444538" cy="3709007"/>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1513245" y="2776043"/>
            <a:ext cx="2382170" cy="2381986"/>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985" dirty="0"/>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985" dirty="0"/>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985" dirty="0"/>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985" dirty="0"/>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985" dirty="0"/>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dirty="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1415"/>
            <a:ext cx="13444538" cy="3269348"/>
          </a:xfrm>
          <a:prstGeom prst="rect">
            <a:avLst/>
          </a:prstGeom>
        </p:spPr>
        <p:txBody>
          <a:bodyPr/>
          <a:lstStyle/>
          <a:p>
            <a:r>
              <a:rPr lang="en-US" dirty="0"/>
              <a:t>Click icon to add picture</a:t>
            </a:r>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50876" y="3590755"/>
            <a:ext cx="10083404" cy="1394379"/>
          </a:xfrm>
          <a:prstGeom prst="rect">
            <a:avLst/>
          </a:prstGeom>
        </p:spPr>
        <p:txBody>
          <a:bodyPr anchor="b"/>
          <a:lstStyle>
            <a:lvl1pPr algn="l">
              <a:defRPr sz="4411" b="1" cap="all" baseline="0">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35473174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6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3280763"/>
            <a:ext cx="13444538" cy="3709007"/>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1513245" y="2776043"/>
            <a:ext cx="2382170" cy="2381986"/>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985" dirty="0"/>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985" dirty="0"/>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985" dirty="0"/>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985" dirty="0"/>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985" dirty="0"/>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dirty="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1415"/>
            <a:ext cx="13444538" cy="3269348"/>
          </a:xfrm>
          <a:prstGeom prst="rect">
            <a:avLst/>
          </a:prstGeom>
        </p:spPr>
        <p:txBody>
          <a:bodyPr/>
          <a:lstStyle/>
          <a:p>
            <a:r>
              <a:rPr lang="en-US" dirty="0"/>
              <a:t>Click icon to add picture</a:t>
            </a:r>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50876" y="3590755"/>
            <a:ext cx="10083404" cy="1394379"/>
          </a:xfrm>
          <a:prstGeom prst="rect">
            <a:avLst/>
          </a:prstGeom>
        </p:spPr>
        <p:txBody>
          <a:bodyPr anchor="b"/>
          <a:lstStyle>
            <a:lvl1pPr algn="l">
              <a:defRPr sz="4411" b="1" cap="all" baseline="0">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2900410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7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3280763"/>
            <a:ext cx="13444538" cy="3709007"/>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50876" y="3567135"/>
            <a:ext cx="10903506" cy="838513"/>
          </a:xfrm>
          <a:prstGeom prst="rect">
            <a:avLst/>
          </a:prstGeom>
        </p:spPr>
        <p:txBody>
          <a:bodyPr anchor="b"/>
          <a:lstStyle>
            <a:lvl1pPr algn="l">
              <a:defRPr sz="4411" b="1" cap="all" baseline="0">
                <a:solidFill>
                  <a:srgbClr val="D86075"/>
                </a:solidFill>
              </a:defRPr>
            </a:lvl1pPr>
          </a:lstStyle>
          <a:p>
            <a:r>
              <a:rPr lang="en-US"/>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dirty="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528625" y="4575513"/>
            <a:ext cx="12311839" cy="2064629"/>
          </a:xfrm>
          <a:prstGeom prst="rect">
            <a:avLst/>
          </a:prstGeom>
        </p:spPr>
        <p:txBody>
          <a:bodyPr/>
          <a:lstStyle>
            <a:lvl1pPr marL="0" indent="0">
              <a:buFontTx/>
              <a:buNone/>
              <a:defRPr sz="1764" b="0" cap="none" baseline="0">
                <a:solidFill>
                  <a:srgbClr val="0C244C"/>
                </a:solidFill>
                <a:latin typeface="Arial"/>
                <a:cs typeface="Arial"/>
              </a:defRPr>
            </a:lvl1pPr>
            <a:lvl2pPr marL="0" indent="0">
              <a:spcBef>
                <a:spcPts val="207"/>
              </a:spcBef>
              <a:buFontTx/>
              <a:buNone/>
              <a:defRPr sz="1764" cap="all">
                <a:solidFill>
                  <a:srgbClr val="0C244C"/>
                </a:solidFill>
                <a:latin typeface="Arial"/>
                <a:cs typeface="Arial"/>
              </a:defRPr>
            </a:lvl2pPr>
            <a:lvl3pPr marL="0" indent="-148865">
              <a:spcBef>
                <a:spcPts val="207"/>
              </a:spcBef>
              <a:buFont typeface="Arial"/>
              <a:buChar char="•"/>
              <a:defRPr sz="1764">
                <a:solidFill>
                  <a:srgbClr val="0C244C"/>
                </a:solidFill>
                <a:latin typeface="Arial"/>
                <a:cs typeface="Arial"/>
              </a:defRPr>
            </a:lvl3pPr>
            <a:lvl4pPr marL="357275" indent="-189058">
              <a:spcBef>
                <a:spcPts val="207"/>
              </a:spcBef>
              <a:buFont typeface="Arial"/>
              <a:buChar char="•"/>
              <a:defRPr sz="1764">
                <a:solidFill>
                  <a:srgbClr val="0C244C"/>
                </a:solidFill>
                <a:latin typeface="Arial"/>
                <a:cs typeface="Arial"/>
              </a:defRPr>
            </a:lvl4pPr>
            <a:lvl5pPr marL="491253" indent="-148865">
              <a:spcBef>
                <a:spcPts val="207"/>
              </a:spcBef>
              <a:buFont typeface="Arial"/>
              <a:buChar char="•"/>
              <a:defRPr sz="1764">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2"/>
            <a:ext cx="4431704" cy="3280763"/>
          </a:xfrm>
          <a:prstGeom prst="rect">
            <a:avLst/>
          </a:prstGeom>
        </p:spPr>
        <p:txBody>
          <a:bodyPr vert="horz"/>
          <a:lstStyle>
            <a:lvl1pPr>
              <a:defRPr sz="869">
                <a:latin typeface="Arial"/>
                <a:cs typeface="Arial"/>
              </a:defRPr>
            </a:lvl1pPr>
          </a:lstStyle>
          <a:p>
            <a:r>
              <a:rPr lang="en-US" dirty="0"/>
              <a:t>Click icon to add picture</a:t>
            </a:r>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455488" y="2"/>
            <a:ext cx="4533562" cy="3280763"/>
          </a:xfrm>
          <a:prstGeom prst="rect">
            <a:avLst/>
          </a:prstGeom>
        </p:spPr>
        <p:txBody>
          <a:bodyPr vert="horz"/>
          <a:lstStyle>
            <a:lvl1pPr>
              <a:defRPr sz="869">
                <a:latin typeface="Arial"/>
                <a:cs typeface="Arial"/>
              </a:defRPr>
            </a:lvl1pPr>
          </a:lstStyle>
          <a:p>
            <a:r>
              <a:rPr lang="en-US" dirty="0"/>
              <a:t>Click icon to add picture</a:t>
            </a:r>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9012834" y="2"/>
            <a:ext cx="4431704" cy="3280763"/>
          </a:xfrm>
          <a:prstGeom prst="rect">
            <a:avLst/>
          </a:prstGeom>
        </p:spPr>
        <p:txBody>
          <a:bodyPr vert="horz"/>
          <a:lstStyle>
            <a:lvl1pPr>
              <a:defRPr sz="869">
                <a:latin typeface="Arial"/>
                <a:cs typeface="Arial"/>
              </a:defRPr>
            </a:lvl1pPr>
          </a:lstStyle>
          <a:p>
            <a:r>
              <a:rPr lang="en-US" dirty="0"/>
              <a:t>Click icon to add picture</a:t>
            </a:r>
          </a:p>
        </p:txBody>
      </p:sp>
    </p:spTree>
    <p:extLst>
      <p:ext uri="{BB962C8B-B14F-4D97-AF65-F5344CB8AC3E}">
        <p14:creationId xmlns:p14="http://schemas.microsoft.com/office/powerpoint/2010/main" val="18397282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9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3280763"/>
            <a:ext cx="13444538" cy="3709007"/>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50876" y="3567135"/>
            <a:ext cx="10903506" cy="838513"/>
          </a:xfrm>
          <a:prstGeom prst="rect">
            <a:avLst/>
          </a:prstGeom>
        </p:spPr>
        <p:txBody>
          <a:bodyPr anchor="b"/>
          <a:lstStyle>
            <a:lvl1pPr algn="l">
              <a:defRPr sz="4411" b="1" cap="all" baseline="0">
                <a:solidFill>
                  <a:srgbClr val="C3DDD7"/>
                </a:solidFill>
              </a:defRPr>
            </a:lvl1pPr>
          </a:lstStyle>
          <a:p>
            <a:r>
              <a:rPr lang="en-US"/>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dirty="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2"/>
            <a:ext cx="4431704" cy="3280763"/>
          </a:xfrm>
          <a:prstGeom prst="rect">
            <a:avLst/>
          </a:prstGeom>
        </p:spPr>
        <p:txBody>
          <a:bodyPr vert="horz"/>
          <a:lstStyle>
            <a:lvl1pPr>
              <a:defRPr sz="869">
                <a:latin typeface="Arial"/>
                <a:cs typeface="Arial"/>
              </a:defRPr>
            </a:lvl1pPr>
          </a:lstStyle>
          <a:p>
            <a:r>
              <a:rPr lang="en-US" dirty="0"/>
              <a:t>Click icon to add picture</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528625" y="4575513"/>
            <a:ext cx="12311839" cy="2064629"/>
          </a:xfrm>
          <a:prstGeom prst="rect">
            <a:avLst/>
          </a:prstGeom>
        </p:spPr>
        <p:txBody>
          <a:bodyPr/>
          <a:lstStyle>
            <a:lvl1pPr marL="0" indent="0">
              <a:buFontTx/>
              <a:buNone/>
              <a:defRPr sz="1764" b="0" cap="none" baseline="0">
                <a:solidFill>
                  <a:srgbClr val="0C244C"/>
                </a:solidFill>
                <a:latin typeface="Arial"/>
                <a:cs typeface="Arial"/>
              </a:defRPr>
            </a:lvl1pPr>
            <a:lvl2pPr marL="0" indent="0">
              <a:spcBef>
                <a:spcPts val="207"/>
              </a:spcBef>
              <a:buFontTx/>
              <a:buNone/>
              <a:defRPr sz="1764" cap="all">
                <a:solidFill>
                  <a:srgbClr val="0C244C"/>
                </a:solidFill>
                <a:latin typeface="Arial"/>
                <a:cs typeface="Arial"/>
              </a:defRPr>
            </a:lvl2pPr>
            <a:lvl3pPr marL="0" indent="-148865">
              <a:spcBef>
                <a:spcPts val="207"/>
              </a:spcBef>
              <a:buFont typeface="Arial"/>
              <a:buChar char="•"/>
              <a:defRPr sz="1764">
                <a:solidFill>
                  <a:srgbClr val="0C244C"/>
                </a:solidFill>
                <a:latin typeface="Arial"/>
                <a:cs typeface="Arial"/>
              </a:defRPr>
            </a:lvl3pPr>
            <a:lvl4pPr marL="357275" indent="-189058">
              <a:spcBef>
                <a:spcPts val="207"/>
              </a:spcBef>
              <a:buFont typeface="Arial"/>
              <a:buChar char="•"/>
              <a:defRPr sz="1764">
                <a:solidFill>
                  <a:srgbClr val="0C244C"/>
                </a:solidFill>
                <a:latin typeface="Arial"/>
                <a:cs typeface="Arial"/>
              </a:defRPr>
            </a:lvl4pPr>
            <a:lvl5pPr marL="491253" indent="-148865">
              <a:spcBef>
                <a:spcPts val="207"/>
              </a:spcBef>
              <a:buFont typeface="Arial"/>
              <a:buChar char="•"/>
              <a:defRPr sz="1764">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455488" y="2"/>
            <a:ext cx="4533562" cy="3280763"/>
          </a:xfrm>
          <a:prstGeom prst="rect">
            <a:avLst/>
          </a:prstGeom>
        </p:spPr>
        <p:txBody>
          <a:bodyPr vert="horz"/>
          <a:lstStyle>
            <a:lvl1pPr>
              <a:defRPr sz="869">
                <a:latin typeface="Arial"/>
                <a:cs typeface="Arial"/>
              </a:defRPr>
            </a:lvl1pPr>
          </a:lstStyle>
          <a:p>
            <a:r>
              <a:rPr lang="en-US" dirty="0"/>
              <a:t>Click icon to add picture</a:t>
            </a:r>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9012834" y="2"/>
            <a:ext cx="4431704" cy="3280763"/>
          </a:xfrm>
          <a:prstGeom prst="rect">
            <a:avLst/>
          </a:prstGeom>
        </p:spPr>
        <p:txBody>
          <a:bodyPr vert="horz"/>
          <a:lstStyle>
            <a:lvl1pPr>
              <a:defRPr sz="869">
                <a:latin typeface="Arial"/>
                <a:cs typeface="Arial"/>
              </a:defRPr>
            </a:lvl1pPr>
          </a:lstStyle>
          <a:p>
            <a:r>
              <a:rPr lang="en-US" dirty="0"/>
              <a:t>Click icon to add picture</a:t>
            </a:r>
          </a:p>
        </p:txBody>
      </p:sp>
    </p:spTree>
    <p:extLst>
      <p:ext uri="{BB962C8B-B14F-4D97-AF65-F5344CB8AC3E}">
        <p14:creationId xmlns:p14="http://schemas.microsoft.com/office/powerpoint/2010/main" val="620501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0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3280763"/>
            <a:ext cx="13444538" cy="3709007"/>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50876" y="3567135"/>
            <a:ext cx="10903506" cy="838513"/>
          </a:xfrm>
          <a:prstGeom prst="rect">
            <a:avLst/>
          </a:prstGeom>
        </p:spPr>
        <p:txBody>
          <a:bodyPr anchor="b"/>
          <a:lstStyle>
            <a:lvl1pPr algn="l">
              <a:defRPr sz="4411" b="1" cap="all" baseline="0">
                <a:solidFill>
                  <a:srgbClr val="0C244C"/>
                </a:solidFill>
              </a:defRPr>
            </a:lvl1pPr>
          </a:lstStyle>
          <a:p>
            <a:r>
              <a:rPr lang="en-US"/>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dirty="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528625" y="4575513"/>
            <a:ext cx="12311839" cy="2064629"/>
          </a:xfrm>
          <a:prstGeom prst="rect">
            <a:avLst/>
          </a:prstGeom>
        </p:spPr>
        <p:txBody>
          <a:bodyPr/>
          <a:lstStyle>
            <a:lvl1pPr marL="0" indent="0">
              <a:buFontTx/>
              <a:buNone/>
              <a:defRPr sz="1764" b="0" cap="none" baseline="0">
                <a:solidFill>
                  <a:schemeClr val="bg1"/>
                </a:solidFill>
                <a:latin typeface="Arial"/>
                <a:cs typeface="Arial"/>
              </a:defRPr>
            </a:lvl1pPr>
            <a:lvl2pPr marL="0" indent="0">
              <a:spcBef>
                <a:spcPts val="207"/>
              </a:spcBef>
              <a:buFontTx/>
              <a:buNone/>
              <a:defRPr sz="1764" cap="all">
                <a:solidFill>
                  <a:schemeClr val="bg1"/>
                </a:solidFill>
                <a:latin typeface="Arial"/>
                <a:cs typeface="Arial"/>
              </a:defRPr>
            </a:lvl2pPr>
            <a:lvl3pPr marL="0" indent="-148865">
              <a:spcBef>
                <a:spcPts val="207"/>
              </a:spcBef>
              <a:buFont typeface="Arial"/>
              <a:buChar char="•"/>
              <a:defRPr sz="1764">
                <a:solidFill>
                  <a:schemeClr val="bg1"/>
                </a:solidFill>
                <a:latin typeface="Arial"/>
                <a:cs typeface="Arial"/>
              </a:defRPr>
            </a:lvl3pPr>
            <a:lvl4pPr marL="357275" indent="-189058">
              <a:spcBef>
                <a:spcPts val="207"/>
              </a:spcBef>
              <a:buFont typeface="Arial"/>
              <a:buChar char="•"/>
              <a:defRPr sz="1764">
                <a:solidFill>
                  <a:schemeClr val="bg1"/>
                </a:solidFill>
                <a:latin typeface="Arial"/>
                <a:cs typeface="Arial"/>
              </a:defRPr>
            </a:lvl4pPr>
            <a:lvl5pPr marL="491253" indent="-148865">
              <a:spcBef>
                <a:spcPts val="207"/>
              </a:spcBef>
              <a:buFont typeface="Arial"/>
              <a:buChar char="•"/>
              <a:defRPr sz="1764">
                <a:solidFill>
                  <a:schemeClr val="bg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2"/>
            <a:ext cx="4431704" cy="3280763"/>
          </a:xfrm>
          <a:prstGeom prst="rect">
            <a:avLst/>
          </a:prstGeom>
        </p:spPr>
        <p:txBody>
          <a:bodyPr vert="horz"/>
          <a:lstStyle>
            <a:lvl1pPr>
              <a:defRPr sz="869">
                <a:latin typeface="Arial"/>
                <a:cs typeface="Arial"/>
              </a:defRPr>
            </a:lvl1pPr>
          </a:lstStyle>
          <a:p>
            <a:r>
              <a:rPr lang="en-US" dirty="0"/>
              <a:t>Click icon to add picture</a:t>
            </a:r>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455488" y="2"/>
            <a:ext cx="4533562" cy="3280763"/>
          </a:xfrm>
          <a:prstGeom prst="rect">
            <a:avLst/>
          </a:prstGeom>
        </p:spPr>
        <p:txBody>
          <a:bodyPr vert="horz"/>
          <a:lstStyle>
            <a:lvl1pPr>
              <a:defRPr sz="869">
                <a:latin typeface="Arial"/>
                <a:cs typeface="Arial"/>
              </a:defRPr>
            </a:lvl1pPr>
          </a:lstStyle>
          <a:p>
            <a:r>
              <a:rPr lang="en-US" dirty="0"/>
              <a:t>Click icon to add picture</a:t>
            </a:r>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9012834" y="2"/>
            <a:ext cx="4431704" cy="3280763"/>
          </a:xfrm>
          <a:prstGeom prst="rect">
            <a:avLst/>
          </a:prstGeom>
        </p:spPr>
        <p:txBody>
          <a:bodyPr vert="horz"/>
          <a:lstStyle>
            <a:lvl1pPr>
              <a:defRPr sz="869">
                <a:latin typeface="Arial"/>
                <a:cs typeface="Arial"/>
              </a:defRPr>
            </a:lvl1pPr>
          </a:lstStyle>
          <a:p>
            <a:r>
              <a:rPr lang="en-US" dirty="0"/>
              <a:t>Click icon to add picture</a:t>
            </a:r>
          </a:p>
        </p:txBody>
      </p:sp>
    </p:spTree>
    <p:extLst>
      <p:ext uri="{BB962C8B-B14F-4D97-AF65-F5344CB8AC3E}">
        <p14:creationId xmlns:p14="http://schemas.microsoft.com/office/powerpoint/2010/main" val="3742805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1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3280763"/>
            <a:ext cx="13444538" cy="3709007"/>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50876" y="3567135"/>
            <a:ext cx="10903506" cy="838513"/>
          </a:xfrm>
          <a:prstGeom prst="rect">
            <a:avLst/>
          </a:prstGeom>
        </p:spPr>
        <p:txBody>
          <a:bodyPr anchor="b"/>
          <a:lstStyle>
            <a:lvl1pPr algn="l">
              <a:defRPr sz="4411" b="1" cap="all" baseline="0">
                <a:solidFill>
                  <a:srgbClr val="0C244C"/>
                </a:solidFill>
              </a:defRPr>
            </a:lvl1pPr>
          </a:lstStyle>
          <a:p>
            <a:r>
              <a:rPr lang="en-US"/>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dirty="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2"/>
            <a:ext cx="4431704" cy="3280763"/>
          </a:xfrm>
          <a:prstGeom prst="rect">
            <a:avLst/>
          </a:prstGeom>
        </p:spPr>
        <p:txBody>
          <a:bodyPr vert="horz"/>
          <a:lstStyle>
            <a:lvl1pPr>
              <a:defRPr sz="869">
                <a:latin typeface="Arial"/>
                <a:cs typeface="Arial"/>
              </a:defRPr>
            </a:lvl1pPr>
          </a:lstStyle>
          <a:p>
            <a:r>
              <a:rPr lang="en-US" dirty="0"/>
              <a:t>Click icon to add picture</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528625" y="4575513"/>
            <a:ext cx="12311839" cy="2064629"/>
          </a:xfrm>
          <a:prstGeom prst="rect">
            <a:avLst/>
          </a:prstGeom>
        </p:spPr>
        <p:txBody>
          <a:bodyPr/>
          <a:lstStyle>
            <a:lvl1pPr marL="0" indent="0">
              <a:buFontTx/>
              <a:buNone/>
              <a:defRPr sz="1764" b="0" cap="none" baseline="0">
                <a:solidFill>
                  <a:schemeClr val="bg1"/>
                </a:solidFill>
                <a:latin typeface="Arial"/>
                <a:cs typeface="Arial"/>
              </a:defRPr>
            </a:lvl1pPr>
            <a:lvl2pPr marL="0" indent="0">
              <a:spcBef>
                <a:spcPts val="207"/>
              </a:spcBef>
              <a:buFontTx/>
              <a:buNone/>
              <a:defRPr sz="1764" cap="all">
                <a:solidFill>
                  <a:schemeClr val="bg1"/>
                </a:solidFill>
                <a:latin typeface="Arial"/>
                <a:cs typeface="Arial"/>
              </a:defRPr>
            </a:lvl2pPr>
            <a:lvl3pPr marL="0" indent="-148865">
              <a:spcBef>
                <a:spcPts val="207"/>
              </a:spcBef>
              <a:buFont typeface="Arial"/>
              <a:buChar char="•"/>
              <a:defRPr sz="1764">
                <a:solidFill>
                  <a:schemeClr val="bg1"/>
                </a:solidFill>
                <a:latin typeface="Arial"/>
                <a:cs typeface="Arial"/>
              </a:defRPr>
            </a:lvl3pPr>
            <a:lvl4pPr marL="357275" indent="-189058">
              <a:spcBef>
                <a:spcPts val="207"/>
              </a:spcBef>
              <a:buFont typeface="Arial"/>
              <a:buChar char="•"/>
              <a:defRPr sz="1764">
                <a:solidFill>
                  <a:schemeClr val="bg1"/>
                </a:solidFill>
                <a:latin typeface="Arial"/>
                <a:cs typeface="Arial"/>
              </a:defRPr>
            </a:lvl4pPr>
            <a:lvl5pPr marL="491253" indent="-148865">
              <a:spcBef>
                <a:spcPts val="207"/>
              </a:spcBef>
              <a:buFont typeface="Arial"/>
              <a:buChar char="•"/>
              <a:defRPr sz="1764">
                <a:solidFill>
                  <a:schemeClr val="bg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455488" y="2"/>
            <a:ext cx="4533562" cy="3280763"/>
          </a:xfrm>
          <a:prstGeom prst="rect">
            <a:avLst/>
          </a:prstGeom>
        </p:spPr>
        <p:txBody>
          <a:bodyPr vert="horz"/>
          <a:lstStyle>
            <a:lvl1pPr>
              <a:defRPr sz="869">
                <a:latin typeface="Arial"/>
                <a:cs typeface="Arial"/>
              </a:defRPr>
            </a:lvl1pPr>
          </a:lstStyle>
          <a:p>
            <a:r>
              <a:rPr lang="en-US" dirty="0"/>
              <a:t>Click icon to add picture</a:t>
            </a:r>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9012834" y="2"/>
            <a:ext cx="4431704" cy="3280763"/>
          </a:xfrm>
          <a:prstGeom prst="rect">
            <a:avLst/>
          </a:prstGeom>
        </p:spPr>
        <p:txBody>
          <a:bodyPr vert="horz"/>
          <a:lstStyle>
            <a:lvl1pPr>
              <a:defRPr sz="869">
                <a:latin typeface="Arial"/>
                <a:cs typeface="Arial"/>
              </a:defRPr>
            </a:lvl1pPr>
          </a:lstStyle>
          <a:p>
            <a:r>
              <a:rPr lang="en-US" dirty="0"/>
              <a:t>Click icon to add picture</a:t>
            </a:r>
          </a:p>
        </p:txBody>
      </p:sp>
    </p:spTree>
    <p:extLst>
      <p:ext uri="{BB962C8B-B14F-4D97-AF65-F5344CB8AC3E}">
        <p14:creationId xmlns:p14="http://schemas.microsoft.com/office/powerpoint/2010/main" val="2241479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8_Title Slide">
    <p:bg>
      <p:bgPr>
        <a:solidFill>
          <a:srgbClr val="C3DDD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dirty="0"/>
              <a:t> </a:t>
            </a:r>
          </a:p>
        </p:txBody>
      </p:sp>
      <p:sp>
        <p:nvSpPr>
          <p:cNvPr id="2" name="Round Diagonal Corner Rectangle 1">
            <a:extLst>
              <a:ext uri="{FF2B5EF4-FFF2-40B4-BE49-F238E27FC236}">
                <a16:creationId xmlns:a16="http://schemas.microsoft.com/office/drawing/2014/main" id="{AE55B8AB-F41A-2047-B583-8E30CFA5B4F2}"/>
              </a:ext>
            </a:extLst>
          </p:cNvPr>
          <p:cNvSpPr/>
          <p:nvPr/>
        </p:nvSpPr>
        <p:spPr>
          <a:xfrm>
            <a:off x="608030" y="1139157"/>
            <a:ext cx="12213813" cy="542157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608031" y="456321"/>
            <a:ext cx="12191599" cy="863431"/>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US"/>
              <a:t>Click to edit Master title style</a:t>
            </a:r>
            <a:endParaRPr lang="en-US" dirty="0"/>
          </a:p>
        </p:txBody>
      </p:sp>
      <p:sp>
        <p:nvSpPr>
          <p:cNvPr id="7" name="Text Placeholder 9">
            <a:extLst>
              <a:ext uri="{FF2B5EF4-FFF2-40B4-BE49-F238E27FC236}">
                <a16:creationId xmlns:a16="http://schemas.microsoft.com/office/drawing/2014/main" id="{565BA8AC-4514-BB41-98A5-9BAB38A2A395}"/>
              </a:ext>
            </a:extLst>
          </p:cNvPr>
          <p:cNvSpPr>
            <a:spLocks noGrp="1"/>
          </p:cNvSpPr>
          <p:nvPr>
            <p:ph type="body" sz="quarter" idx="10"/>
          </p:nvPr>
        </p:nvSpPr>
        <p:spPr>
          <a:xfrm>
            <a:off x="1146324" y="1557978"/>
            <a:ext cx="11187281" cy="4685121"/>
          </a:xfrm>
          <a:prstGeom prst="rect">
            <a:avLst/>
          </a:prstGeom>
        </p:spPr>
        <p:txBody>
          <a:bodyPr/>
          <a:lstStyle>
            <a:lvl1pPr marL="0" indent="0">
              <a:buFontTx/>
              <a:buNone/>
              <a:defRPr sz="1489" b="0"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894787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7_Title Slide">
    <p:bg>
      <p:bgPr>
        <a:solidFill>
          <a:srgbClr val="DF918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dirty="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608031" y="456321"/>
            <a:ext cx="12191599" cy="863431"/>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US"/>
              <a:t>Click to edit Master title style</a:t>
            </a:r>
            <a:endParaRPr lang="en-US" dirty="0"/>
          </a:p>
        </p:txBody>
      </p:sp>
      <p:sp>
        <p:nvSpPr>
          <p:cNvPr id="18" name="Round Diagonal Corner Rectangle 17">
            <a:extLst>
              <a:ext uri="{FF2B5EF4-FFF2-40B4-BE49-F238E27FC236}">
                <a16:creationId xmlns:a16="http://schemas.microsoft.com/office/drawing/2014/main" id="{4E7F82F3-B891-184C-80DC-B7E4400DB9F6}"/>
              </a:ext>
            </a:extLst>
          </p:cNvPr>
          <p:cNvSpPr/>
          <p:nvPr/>
        </p:nvSpPr>
        <p:spPr>
          <a:xfrm rot="16200000">
            <a:off x="4123044" y="-2195263"/>
            <a:ext cx="5161575" cy="1219160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p>
        </p:txBody>
      </p:sp>
      <p:sp>
        <p:nvSpPr>
          <p:cNvPr id="7" name="Text Placeholder 9">
            <a:extLst>
              <a:ext uri="{FF2B5EF4-FFF2-40B4-BE49-F238E27FC236}">
                <a16:creationId xmlns:a16="http://schemas.microsoft.com/office/drawing/2014/main" id="{565BA8AC-4514-BB41-98A5-9BAB38A2A395}"/>
              </a:ext>
            </a:extLst>
          </p:cNvPr>
          <p:cNvSpPr>
            <a:spLocks noGrp="1"/>
          </p:cNvSpPr>
          <p:nvPr>
            <p:ph type="body" sz="quarter" idx="10"/>
          </p:nvPr>
        </p:nvSpPr>
        <p:spPr>
          <a:xfrm>
            <a:off x="1110189" y="1796204"/>
            <a:ext cx="11187281" cy="4685121"/>
          </a:xfrm>
          <a:prstGeom prst="rect">
            <a:avLst/>
          </a:prstGeom>
        </p:spPr>
        <p:txBody>
          <a:bodyPr/>
          <a:lstStyle>
            <a:lvl1pPr marL="0" indent="0">
              <a:buFontTx/>
              <a:buNone/>
              <a:defRPr sz="1489" b="0"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18126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6_Title Slide">
    <p:bg>
      <p:bgPr>
        <a:solidFill>
          <a:srgbClr val="DF918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dirty="0"/>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608031" y="456321"/>
            <a:ext cx="12191599" cy="784022"/>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endParaRPr lang="en-US" dirty="0"/>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608031" y="1360708"/>
            <a:ext cx="12191599" cy="4526303"/>
          </a:xfrm>
          <a:prstGeom prst="rect">
            <a:avLst/>
          </a:prstGeom>
        </p:spPr>
        <p:txBody>
          <a:bodyPr/>
          <a:lstStyle>
            <a:lvl1pPr marL="0" indent="0">
              <a:buFontTx/>
              <a:buNone/>
              <a:defRPr sz="1489" cap="none" baseline="0">
                <a:solidFill>
                  <a:schemeClr val="bg1">
                    <a:lumMod val="95000"/>
                  </a:schemeClr>
                </a:solidFill>
                <a:latin typeface="Arial"/>
                <a:cs typeface="Arial"/>
              </a:defRPr>
            </a:lvl1pPr>
            <a:lvl2pPr marL="0" indent="0">
              <a:spcBef>
                <a:spcPts val="207"/>
              </a:spcBef>
              <a:buFontTx/>
              <a:buNone/>
              <a:defRPr sz="1985" cap="all">
                <a:solidFill>
                  <a:schemeClr val="bg1">
                    <a:lumMod val="95000"/>
                  </a:schemeClr>
                </a:solidFill>
                <a:latin typeface="Arial"/>
                <a:cs typeface="Arial"/>
              </a:defRPr>
            </a:lvl2pPr>
            <a:lvl3pPr marL="0" indent="-148865">
              <a:spcBef>
                <a:spcPts val="207"/>
              </a:spcBef>
              <a:buFont typeface="Arial"/>
              <a:buChar char="•"/>
              <a:defRPr sz="1489">
                <a:solidFill>
                  <a:schemeClr val="bg1">
                    <a:lumMod val="95000"/>
                  </a:schemeClr>
                </a:solidFill>
                <a:latin typeface="Arial"/>
                <a:cs typeface="Arial"/>
              </a:defRPr>
            </a:lvl3pPr>
            <a:lvl4pPr marL="357275" indent="-189058">
              <a:spcBef>
                <a:spcPts val="207"/>
              </a:spcBef>
              <a:buFont typeface="Arial"/>
              <a:buChar char="•"/>
              <a:defRPr sz="1489">
                <a:solidFill>
                  <a:schemeClr val="bg1">
                    <a:lumMod val="95000"/>
                  </a:schemeClr>
                </a:solidFill>
                <a:latin typeface="Arial"/>
                <a:cs typeface="Arial"/>
              </a:defRPr>
            </a:lvl4pPr>
            <a:lvl5pPr marL="491253" indent="-148865">
              <a:spcBef>
                <a:spcPts val="207"/>
              </a:spcBef>
              <a:buFont typeface="Arial"/>
              <a:buChar char="•"/>
              <a:defRPr sz="1489">
                <a:solidFill>
                  <a:schemeClr val="bg1">
                    <a:lumMod val="95000"/>
                  </a:schemeClr>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608031" y="5887011"/>
            <a:ext cx="6712606" cy="903340"/>
          </a:xfrm>
          <a:prstGeom prst="rect">
            <a:avLst/>
          </a:prstGeom>
        </p:spPr>
        <p:txBody>
          <a:bodyPr anchor="b">
            <a:noAutofit/>
          </a:bodyPr>
          <a:lstStyle>
            <a:lvl1pPr marL="0" indent="0">
              <a:buFontTx/>
              <a:buNone/>
              <a:defRPr sz="869">
                <a:solidFill>
                  <a:schemeClr val="bg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AU" dirty="0"/>
              <a:t>Click to edit Master text styles</a:t>
            </a:r>
          </a:p>
        </p:txBody>
      </p:sp>
    </p:spTree>
    <p:extLst>
      <p:ext uri="{BB962C8B-B14F-4D97-AF65-F5344CB8AC3E}">
        <p14:creationId xmlns:p14="http://schemas.microsoft.com/office/powerpoint/2010/main" val="17953537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4_Title Slide">
    <p:bg>
      <p:bgPr>
        <a:solidFill>
          <a:srgbClr val="63B1A4"/>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dirty="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608031" y="456321"/>
            <a:ext cx="12191599" cy="863431"/>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endParaRPr lang="en-US" dirty="0"/>
          </a:p>
        </p:txBody>
      </p:sp>
      <p:sp>
        <p:nvSpPr>
          <p:cNvPr id="9" name="Round Diagonal Corner Rectangle 8">
            <a:extLst>
              <a:ext uri="{FF2B5EF4-FFF2-40B4-BE49-F238E27FC236}">
                <a16:creationId xmlns:a16="http://schemas.microsoft.com/office/drawing/2014/main" id="{B95DA3EC-004A-4445-AD27-45ABC57A49A9}"/>
              </a:ext>
            </a:extLst>
          </p:cNvPr>
          <p:cNvSpPr/>
          <p:nvPr/>
        </p:nvSpPr>
        <p:spPr>
          <a:xfrm rot="16200000">
            <a:off x="4123044" y="-2195263"/>
            <a:ext cx="5161575" cy="1219160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p>
        </p:txBody>
      </p:sp>
      <p:sp>
        <p:nvSpPr>
          <p:cNvPr id="10" name="Text Placeholder 9">
            <a:extLst>
              <a:ext uri="{FF2B5EF4-FFF2-40B4-BE49-F238E27FC236}">
                <a16:creationId xmlns:a16="http://schemas.microsoft.com/office/drawing/2014/main" id="{4B1D1E6E-2E81-1346-8B6C-5A87D3B35B44}"/>
              </a:ext>
            </a:extLst>
          </p:cNvPr>
          <p:cNvSpPr>
            <a:spLocks noGrp="1"/>
          </p:cNvSpPr>
          <p:nvPr>
            <p:ph type="body" sz="quarter" idx="10"/>
          </p:nvPr>
        </p:nvSpPr>
        <p:spPr>
          <a:xfrm>
            <a:off x="1110189" y="1796204"/>
            <a:ext cx="11187281" cy="4685121"/>
          </a:xfrm>
          <a:prstGeom prst="rect">
            <a:avLst/>
          </a:prstGeom>
        </p:spPr>
        <p:txBody>
          <a:bodyPr/>
          <a:lstStyle>
            <a:lvl1pPr marL="0" indent="0">
              <a:buFontTx/>
              <a:buNone/>
              <a:defRPr sz="1489" b="0"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631532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5_Title Slide">
    <p:bg>
      <p:bgPr>
        <a:solidFill>
          <a:srgbClr val="D86075"/>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dirty="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608031" y="456321"/>
            <a:ext cx="12191599" cy="863431"/>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endParaRPr lang="en-US" dirty="0"/>
          </a:p>
        </p:txBody>
      </p:sp>
      <p:sp>
        <p:nvSpPr>
          <p:cNvPr id="9" name="Round Diagonal Corner Rectangle 8">
            <a:extLst>
              <a:ext uri="{FF2B5EF4-FFF2-40B4-BE49-F238E27FC236}">
                <a16:creationId xmlns:a16="http://schemas.microsoft.com/office/drawing/2014/main" id="{E94B0F26-9B7E-504C-8292-D79BA3B092BB}"/>
              </a:ext>
            </a:extLst>
          </p:cNvPr>
          <p:cNvSpPr/>
          <p:nvPr/>
        </p:nvSpPr>
        <p:spPr>
          <a:xfrm rot="16200000">
            <a:off x="4123044" y="-2195263"/>
            <a:ext cx="5161575" cy="1219160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p>
        </p:txBody>
      </p:sp>
      <p:sp>
        <p:nvSpPr>
          <p:cNvPr id="10" name="Text Placeholder 9">
            <a:extLst>
              <a:ext uri="{FF2B5EF4-FFF2-40B4-BE49-F238E27FC236}">
                <a16:creationId xmlns:a16="http://schemas.microsoft.com/office/drawing/2014/main" id="{CD587743-3AD6-7E45-A11C-FE5AA9797640}"/>
              </a:ext>
            </a:extLst>
          </p:cNvPr>
          <p:cNvSpPr>
            <a:spLocks noGrp="1"/>
          </p:cNvSpPr>
          <p:nvPr>
            <p:ph type="body" sz="quarter" idx="10"/>
          </p:nvPr>
        </p:nvSpPr>
        <p:spPr>
          <a:xfrm>
            <a:off x="1110189" y="1796204"/>
            <a:ext cx="11187281" cy="4685121"/>
          </a:xfrm>
          <a:prstGeom prst="rect">
            <a:avLst/>
          </a:prstGeom>
        </p:spPr>
        <p:txBody>
          <a:bodyPr/>
          <a:lstStyle>
            <a:lvl1pPr marL="0" indent="0">
              <a:buFontTx/>
              <a:buNone/>
              <a:defRPr sz="1489" b="0"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3568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828144" cy="6957778"/>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dirty="0"/>
              <a:t>  </a:t>
            </a:r>
          </a:p>
        </p:txBody>
      </p:sp>
      <p:sp>
        <p:nvSpPr>
          <p:cNvPr id="9" name="Title Placeholder 1">
            <a:extLst>
              <a:ext uri="{FF2B5EF4-FFF2-40B4-BE49-F238E27FC236}">
                <a16:creationId xmlns:a16="http://schemas.microsoft.com/office/drawing/2014/main" id="{675FA2BE-CB3B-CA47-B4D3-B1DEB10CC746}"/>
              </a:ext>
            </a:extLst>
          </p:cNvPr>
          <p:cNvSpPr>
            <a:spLocks noGrp="1"/>
          </p:cNvSpPr>
          <p:nvPr>
            <p:ph type="title"/>
          </p:nvPr>
        </p:nvSpPr>
        <p:spPr>
          <a:xfrm>
            <a:off x="369813" y="763889"/>
            <a:ext cx="5876022"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D86075"/>
                </a:solidFill>
                <a:latin typeface="Arial"/>
                <a:cs typeface="Aria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528628" y="2401277"/>
            <a:ext cx="5717208" cy="4159457"/>
          </a:xfrm>
          <a:prstGeom prst="rect">
            <a:avLst/>
          </a:prstGeom>
        </p:spPr>
        <p:txBody>
          <a:bodyPr/>
          <a:lstStyle>
            <a:lvl1pPr marL="0" indent="0">
              <a:buFontTx/>
              <a:buNone/>
              <a:defRPr sz="1544" cap="none" baseline="0">
                <a:solidFill>
                  <a:srgbClr val="0C244C"/>
                </a:solidFill>
                <a:latin typeface="Arial"/>
                <a:cs typeface="Arial"/>
              </a:defRPr>
            </a:lvl1pPr>
            <a:lvl2pPr marL="0" indent="0">
              <a:spcBef>
                <a:spcPts val="207"/>
              </a:spcBef>
              <a:buFontTx/>
              <a:buNone/>
              <a:defRPr sz="1544" cap="all">
                <a:solidFill>
                  <a:srgbClr val="0C244C"/>
                </a:solidFill>
                <a:latin typeface="Arial"/>
                <a:cs typeface="Arial"/>
              </a:defRPr>
            </a:lvl2pPr>
            <a:lvl3pPr marL="0" indent="-148865">
              <a:spcBef>
                <a:spcPts val="207"/>
              </a:spcBef>
              <a:buFont typeface="Arial"/>
              <a:buChar char="•"/>
              <a:defRPr sz="1544">
                <a:solidFill>
                  <a:srgbClr val="0C244C"/>
                </a:solidFill>
                <a:latin typeface="Arial"/>
                <a:cs typeface="Arial"/>
              </a:defRPr>
            </a:lvl3pPr>
            <a:lvl4pPr marL="357275" indent="-189058">
              <a:spcBef>
                <a:spcPts val="207"/>
              </a:spcBef>
              <a:buFont typeface="Arial"/>
              <a:buChar char="•"/>
              <a:defRPr sz="1544">
                <a:solidFill>
                  <a:srgbClr val="0C244C"/>
                </a:solidFill>
                <a:latin typeface="Arial"/>
                <a:cs typeface="Arial"/>
              </a:defRPr>
            </a:lvl4pPr>
            <a:lvl5pPr marL="491253" indent="-148865">
              <a:spcBef>
                <a:spcPts val="207"/>
              </a:spcBef>
              <a:buFont typeface="Arial"/>
              <a:buChar char="•"/>
              <a:defRPr sz="1544">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69813" y="2113840"/>
            <a:ext cx="587602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23" name="Picture Placeholder 2">
            <a:extLst>
              <a:ext uri="{FF2B5EF4-FFF2-40B4-BE49-F238E27FC236}">
                <a16:creationId xmlns:a16="http://schemas.microsoft.com/office/drawing/2014/main" id="{37FD9524-6EA9-5240-A6C2-5DBC06F63B0E}"/>
              </a:ext>
            </a:extLst>
          </p:cNvPr>
          <p:cNvSpPr>
            <a:spLocks noGrp="1"/>
          </p:cNvSpPr>
          <p:nvPr>
            <p:ph type="pic" sz="quarter" idx="16"/>
          </p:nvPr>
        </p:nvSpPr>
        <p:spPr>
          <a:xfrm>
            <a:off x="7330303" y="763890"/>
            <a:ext cx="2647600" cy="2541082"/>
          </a:xfrm>
          <a:prstGeom prst="rect">
            <a:avLst/>
          </a:prstGeom>
        </p:spPr>
        <p:txBody>
          <a:bodyPr vert="horz"/>
          <a:lstStyle>
            <a:lvl1pPr>
              <a:defRPr sz="869">
                <a:latin typeface="Arial"/>
                <a:cs typeface="Arial"/>
              </a:defRPr>
            </a:lvl1pPr>
          </a:lstStyle>
          <a:p>
            <a:r>
              <a:rPr lang="en-US" dirty="0"/>
              <a:t>Click icon to add picture</a:t>
            </a:r>
          </a:p>
        </p:txBody>
      </p:sp>
      <p:sp>
        <p:nvSpPr>
          <p:cNvPr id="24" name="Picture Placeholder 2">
            <a:extLst>
              <a:ext uri="{FF2B5EF4-FFF2-40B4-BE49-F238E27FC236}">
                <a16:creationId xmlns:a16="http://schemas.microsoft.com/office/drawing/2014/main" id="{8C819CE2-73D4-2940-BAA8-05CB0AB6A9F2}"/>
              </a:ext>
            </a:extLst>
          </p:cNvPr>
          <p:cNvSpPr>
            <a:spLocks noGrp="1"/>
          </p:cNvSpPr>
          <p:nvPr>
            <p:ph type="pic" sz="quarter" idx="17"/>
          </p:nvPr>
        </p:nvSpPr>
        <p:spPr>
          <a:xfrm>
            <a:off x="7330302" y="3538758"/>
            <a:ext cx="5469328" cy="2541082"/>
          </a:xfrm>
          <a:prstGeom prst="rect">
            <a:avLst/>
          </a:prstGeom>
        </p:spPr>
        <p:txBody>
          <a:bodyPr vert="horz"/>
          <a:lstStyle>
            <a:lvl1pPr>
              <a:defRPr sz="869">
                <a:latin typeface="Arial"/>
                <a:cs typeface="Arial"/>
              </a:defRPr>
            </a:lvl1pPr>
          </a:lstStyle>
          <a:p>
            <a:r>
              <a:rPr lang="en-US" dirty="0"/>
              <a:t>Click icon to add picture</a:t>
            </a:r>
          </a:p>
        </p:txBody>
      </p:sp>
      <p:sp>
        <p:nvSpPr>
          <p:cNvPr id="27" name="Picture Placeholder 2">
            <a:extLst>
              <a:ext uri="{FF2B5EF4-FFF2-40B4-BE49-F238E27FC236}">
                <a16:creationId xmlns:a16="http://schemas.microsoft.com/office/drawing/2014/main" id="{5A1F8534-9648-394B-80DA-D4B07A9CDF5C}"/>
              </a:ext>
            </a:extLst>
          </p:cNvPr>
          <p:cNvSpPr>
            <a:spLocks noGrp="1"/>
          </p:cNvSpPr>
          <p:nvPr>
            <p:ph type="pic" sz="quarter" idx="18"/>
          </p:nvPr>
        </p:nvSpPr>
        <p:spPr>
          <a:xfrm>
            <a:off x="10158760" y="763890"/>
            <a:ext cx="2647600" cy="2541082"/>
          </a:xfrm>
          <a:prstGeom prst="rect">
            <a:avLst/>
          </a:prstGeom>
        </p:spPr>
        <p:txBody>
          <a:bodyPr vert="horz"/>
          <a:lstStyle>
            <a:lvl1pPr>
              <a:defRPr sz="869">
                <a:latin typeface="Arial"/>
                <a:cs typeface="Arial"/>
              </a:defRPr>
            </a:lvl1pPr>
          </a:lstStyle>
          <a:p>
            <a:r>
              <a:rPr lang="en-US" dirty="0"/>
              <a:t>Click icon to add picture</a:t>
            </a:r>
          </a:p>
        </p:txBody>
      </p:sp>
    </p:spTree>
    <p:extLst>
      <p:ext uri="{BB962C8B-B14F-4D97-AF65-F5344CB8AC3E}">
        <p14:creationId xmlns:p14="http://schemas.microsoft.com/office/powerpoint/2010/main" val="4434275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828144" cy="6957778"/>
          </a:xfrm>
          <a:prstGeom prst="round1Rect">
            <a:avLst>
              <a:gd name="adj" fmla="val 23287"/>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dirty="0"/>
              <a:t>  </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528628" y="2401277"/>
            <a:ext cx="5717208" cy="4159457"/>
          </a:xfrm>
          <a:prstGeom prst="rect">
            <a:avLst/>
          </a:prstGeom>
        </p:spPr>
        <p:txBody>
          <a:bodyPr/>
          <a:lstStyle>
            <a:lvl1pPr marL="0" indent="0">
              <a:buFontTx/>
              <a:buNone/>
              <a:defRPr sz="1544" cap="none" baseline="0">
                <a:solidFill>
                  <a:srgbClr val="0C244C"/>
                </a:solidFill>
                <a:latin typeface="Arial"/>
                <a:cs typeface="Arial"/>
              </a:defRPr>
            </a:lvl1pPr>
            <a:lvl2pPr marL="0" indent="0">
              <a:spcBef>
                <a:spcPts val="207"/>
              </a:spcBef>
              <a:buFontTx/>
              <a:buNone/>
              <a:defRPr sz="1544" cap="all">
                <a:solidFill>
                  <a:srgbClr val="0C244C"/>
                </a:solidFill>
                <a:latin typeface="Arial"/>
                <a:cs typeface="Arial"/>
              </a:defRPr>
            </a:lvl2pPr>
            <a:lvl3pPr marL="0" indent="-148865">
              <a:spcBef>
                <a:spcPts val="207"/>
              </a:spcBef>
              <a:buFont typeface="Arial"/>
              <a:buChar char="•"/>
              <a:defRPr sz="1544">
                <a:solidFill>
                  <a:srgbClr val="0C244C"/>
                </a:solidFill>
                <a:latin typeface="Arial"/>
                <a:cs typeface="Arial"/>
              </a:defRPr>
            </a:lvl3pPr>
            <a:lvl4pPr marL="357275" indent="-189058">
              <a:spcBef>
                <a:spcPts val="207"/>
              </a:spcBef>
              <a:buFont typeface="Arial"/>
              <a:buChar char="•"/>
              <a:defRPr sz="1544">
                <a:solidFill>
                  <a:srgbClr val="0C244C"/>
                </a:solidFill>
                <a:latin typeface="Arial"/>
                <a:cs typeface="Arial"/>
              </a:defRPr>
            </a:lvl4pPr>
            <a:lvl5pPr marL="491253" indent="-148865">
              <a:spcBef>
                <a:spcPts val="207"/>
              </a:spcBef>
              <a:buFont typeface="Arial"/>
              <a:buChar char="•"/>
              <a:defRPr sz="1544">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69813" y="2113840"/>
            <a:ext cx="587602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2D3ED194-6F2C-4445-AECD-B6F9893128DA}"/>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24" name="Picture Placeholder 2">
            <a:extLst>
              <a:ext uri="{FF2B5EF4-FFF2-40B4-BE49-F238E27FC236}">
                <a16:creationId xmlns:a16="http://schemas.microsoft.com/office/drawing/2014/main" id="{80A3EA6F-48F9-F34A-BD42-0BF07B8832A3}"/>
              </a:ext>
            </a:extLst>
          </p:cNvPr>
          <p:cNvSpPr>
            <a:spLocks noGrp="1"/>
          </p:cNvSpPr>
          <p:nvPr>
            <p:ph type="pic" sz="quarter" idx="16"/>
          </p:nvPr>
        </p:nvSpPr>
        <p:spPr>
          <a:xfrm>
            <a:off x="7330303" y="763890"/>
            <a:ext cx="2647600" cy="2541082"/>
          </a:xfrm>
          <a:prstGeom prst="rect">
            <a:avLst/>
          </a:prstGeom>
        </p:spPr>
        <p:txBody>
          <a:bodyPr vert="horz"/>
          <a:lstStyle>
            <a:lvl1pPr>
              <a:defRPr sz="869">
                <a:latin typeface="Arial"/>
                <a:cs typeface="Arial"/>
              </a:defRPr>
            </a:lvl1pPr>
          </a:lstStyle>
          <a:p>
            <a:r>
              <a:rPr lang="en-US" dirty="0"/>
              <a:t>Click icon to add picture</a:t>
            </a:r>
          </a:p>
        </p:txBody>
      </p:sp>
      <p:sp>
        <p:nvSpPr>
          <p:cNvPr id="25" name="Picture Placeholder 2">
            <a:extLst>
              <a:ext uri="{FF2B5EF4-FFF2-40B4-BE49-F238E27FC236}">
                <a16:creationId xmlns:a16="http://schemas.microsoft.com/office/drawing/2014/main" id="{F6BA20C9-A7E8-DE4D-AFF9-A3E46DF6D01F}"/>
              </a:ext>
            </a:extLst>
          </p:cNvPr>
          <p:cNvSpPr>
            <a:spLocks noGrp="1"/>
          </p:cNvSpPr>
          <p:nvPr>
            <p:ph type="pic" sz="quarter" idx="17"/>
          </p:nvPr>
        </p:nvSpPr>
        <p:spPr>
          <a:xfrm>
            <a:off x="7330302" y="3538758"/>
            <a:ext cx="5469328" cy="2541082"/>
          </a:xfrm>
          <a:prstGeom prst="rect">
            <a:avLst/>
          </a:prstGeom>
        </p:spPr>
        <p:txBody>
          <a:bodyPr vert="horz"/>
          <a:lstStyle>
            <a:lvl1pPr>
              <a:defRPr sz="869">
                <a:latin typeface="Arial"/>
                <a:cs typeface="Arial"/>
              </a:defRPr>
            </a:lvl1pPr>
          </a:lstStyle>
          <a:p>
            <a:r>
              <a:rPr lang="en-US" dirty="0"/>
              <a:t>Click icon to add picture</a:t>
            </a:r>
          </a:p>
        </p:txBody>
      </p:sp>
      <p:sp>
        <p:nvSpPr>
          <p:cNvPr id="26" name="Picture Placeholder 2">
            <a:extLst>
              <a:ext uri="{FF2B5EF4-FFF2-40B4-BE49-F238E27FC236}">
                <a16:creationId xmlns:a16="http://schemas.microsoft.com/office/drawing/2014/main" id="{D1FBB4C9-5310-124D-BF32-CE5F9DA0BA0A}"/>
              </a:ext>
            </a:extLst>
          </p:cNvPr>
          <p:cNvSpPr>
            <a:spLocks noGrp="1"/>
          </p:cNvSpPr>
          <p:nvPr>
            <p:ph type="pic" sz="quarter" idx="18"/>
          </p:nvPr>
        </p:nvSpPr>
        <p:spPr>
          <a:xfrm>
            <a:off x="10158760" y="763890"/>
            <a:ext cx="2647600" cy="2541082"/>
          </a:xfrm>
          <a:prstGeom prst="rect">
            <a:avLst/>
          </a:prstGeom>
        </p:spPr>
        <p:txBody>
          <a:bodyPr vert="horz"/>
          <a:lstStyle>
            <a:lvl1pPr>
              <a:defRPr sz="869">
                <a:latin typeface="Arial"/>
                <a:cs typeface="Arial"/>
              </a:defRPr>
            </a:lvl1pPr>
          </a:lstStyle>
          <a:p>
            <a:r>
              <a:rPr lang="en-US" dirty="0"/>
              <a:t>Click icon to add picture</a:t>
            </a:r>
          </a:p>
        </p:txBody>
      </p:sp>
      <p:sp>
        <p:nvSpPr>
          <p:cNvPr id="27" name="Title Placeholder 1">
            <a:extLst>
              <a:ext uri="{FF2B5EF4-FFF2-40B4-BE49-F238E27FC236}">
                <a16:creationId xmlns:a16="http://schemas.microsoft.com/office/drawing/2014/main" id="{2342B15A-0AE0-E646-BE62-B7541DC6B2C0}"/>
              </a:ext>
            </a:extLst>
          </p:cNvPr>
          <p:cNvSpPr>
            <a:spLocks noGrp="1"/>
          </p:cNvSpPr>
          <p:nvPr>
            <p:ph type="title"/>
          </p:nvPr>
        </p:nvSpPr>
        <p:spPr>
          <a:xfrm>
            <a:off x="369813" y="763889"/>
            <a:ext cx="5876022"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C3DDD7"/>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1746909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7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828144" cy="6957778"/>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dirty="0"/>
              <a:t>  </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528628" y="2401277"/>
            <a:ext cx="5717208" cy="4159457"/>
          </a:xfrm>
          <a:prstGeom prst="rect">
            <a:avLst/>
          </a:prstGeom>
        </p:spPr>
        <p:txBody>
          <a:bodyPr/>
          <a:lstStyle>
            <a:lvl1pPr marL="0" indent="0">
              <a:buFontTx/>
              <a:buNone/>
              <a:defRPr sz="1544" cap="none" baseline="0">
                <a:solidFill>
                  <a:schemeClr val="bg1"/>
                </a:solidFill>
                <a:latin typeface="Arial"/>
                <a:cs typeface="Arial"/>
              </a:defRPr>
            </a:lvl1pPr>
            <a:lvl2pPr marL="0" indent="0">
              <a:spcBef>
                <a:spcPts val="207"/>
              </a:spcBef>
              <a:buFontTx/>
              <a:buNone/>
              <a:defRPr sz="1544" cap="all">
                <a:solidFill>
                  <a:schemeClr val="bg1"/>
                </a:solidFill>
                <a:latin typeface="Arial"/>
                <a:cs typeface="Arial"/>
              </a:defRPr>
            </a:lvl2pPr>
            <a:lvl3pPr marL="0" indent="-148865">
              <a:spcBef>
                <a:spcPts val="207"/>
              </a:spcBef>
              <a:buFont typeface="Arial"/>
              <a:buChar char="•"/>
              <a:defRPr sz="1544">
                <a:solidFill>
                  <a:schemeClr val="bg1"/>
                </a:solidFill>
                <a:latin typeface="Arial"/>
                <a:cs typeface="Arial"/>
              </a:defRPr>
            </a:lvl3pPr>
            <a:lvl4pPr marL="357275" indent="-189058">
              <a:spcBef>
                <a:spcPts val="207"/>
              </a:spcBef>
              <a:buFont typeface="Arial"/>
              <a:buChar char="•"/>
              <a:defRPr sz="1544">
                <a:solidFill>
                  <a:schemeClr val="bg1"/>
                </a:solidFill>
                <a:latin typeface="Arial"/>
                <a:cs typeface="Arial"/>
              </a:defRPr>
            </a:lvl4pPr>
            <a:lvl5pPr marL="491253" indent="-148865">
              <a:spcBef>
                <a:spcPts val="207"/>
              </a:spcBef>
              <a:buFont typeface="Arial"/>
              <a:buChar char="•"/>
              <a:defRPr sz="1544">
                <a:solidFill>
                  <a:schemeClr val="bg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8" name="Straight Connector 17">
            <a:extLst>
              <a:ext uri="{FF2B5EF4-FFF2-40B4-BE49-F238E27FC236}">
                <a16:creationId xmlns:a16="http://schemas.microsoft.com/office/drawing/2014/main" id="{C8AE1625-AC35-5444-9D91-EDAF49446C5D}"/>
              </a:ext>
            </a:extLst>
          </p:cNvPr>
          <p:cNvCxnSpPr/>
          <p:nvPr/>
        </p:nvCxnSpPr>
        <p:spPr>
          <a:xfrm>
            <a:off x="369813" y="2113840"/>
            <a:ext cx="587602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9" name="Text Placeholder 15">
            <a:extLst>
              <a:ext uri="{FF2B5EF4-FFF2-40B4-BE49-F238E27FC236}">
                <a16:creationId xmlns:a16="http://schemas.microsoft.com/office/drawing/2014/main" id="{C9727188-CADF-AB4C-9249-B8FF11DB17E0}"/>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20" name="Picture Placeholder 2">
            <a:extLst>
              <a:ext uri="{FF2B5EF4-FFF2-40B4-BE49-F238E27FC236}">
                <a16:creationId xmlns:a16="http://schemas.microsoft.com/office/drawing/2014/main" id="{9ED5AAC2-A68E-DF4F-BA18-AC7D29486787}"/>
              </a:ext>
            </a:extLst>
          </p:cNvPr>
          <p:cNvSpPr>
            <a:spLocks noGrp="1"/>
          </p:cNvSpPr>
          <p:nvPr>
            <p:ph type="pic" sz="quarter" idx="16"/>
          </p:nvPr>
        </p:nvSpPr>
        <p:spPr>
          <a:xfrm>
            <a:off x="7330303" y="763890"/>
            <a:ext cx="2647600" cy="2541082"/>
          </a:xfrm>
          <a:prstGeom prst="rect">
            <a:avLst/>
          </a:prstGeom>
        </p:spPr>
        <p:txBody>
          <a:bodyPr vert="horz"/>
          <a:lstStyle>
            <a:lvl1pPr>
              <a:defRPr sz="869">
                <a:latin typeface="Arial"/>
                <a:cs typeface="Arial"/>
              </a:defRPr>
            </a:lvl1pPr>
          </a:lstStyle>
          <a:p>
            <a:r>
              <a:rPr lang="en-US" dirty="0"/>
              <a:t>Click icon to add picture</a:t>
            </a:r>
          </a:p>
        </p:txBody>
      </p:sp>
      <p:sp>
        <p:nvSpPr>
          <p:cNvPr id="21" name="Picture Placeholder 2">
            <a:extLst>
              <a:ext uri="{FF2B5EF4-FFF2-40B4-BE49-F238E27FC236}">
                <a16:creationId xmlns:a16="http://schemas.microsoft.com/office/drawing/2014/main" id="{0938F181-0B81-2347-8BCE-C5AB8CE3A3E9}"/>
              </a:ext>
            </a:extLst>
          </p:cNvPr>
          <p:cNvSpPr>
            <a:spLocks noGrp="1"/>
          </p:cNvSpPr>
          <p:nvPr>
            <p:ph type="pic" sz="quarter" idx="17"/>
          </p:nvPr>
        </p:nvSpPr>
        <p:spPr>
          <a:xfrm>
            <a:off x="7330302" y="3538758"/>
            <a:ext cx="5469328" cy="2541082"/>
          </a:xfrm>
          <a:prstGeom prst="rect">
            <a:avLst/>
          </a:prstGeom>
        </p:spPr>
        <p:txBody>
          <a:bodyPr vert="horz"/>
          <a:lstStyle>
            <a:lvl1pPr>
              <a:defRPr sz="869">
                <a:latin typeface="Arial"/>
                <a:cs typeface="Arial"/>
              </a:defRPr>
            </a:lvl1pPr>
          </a:lstStyle>
          <a:p>
            <a:r>
              <a:rPr lang="en-US" dirty="0"/>
              <a:t>Click icon to add picture</a:t>
            </a:r>
          </a:p>
        </p:txBody>
      </p:sp>
      <p:sp>
        <p:nvSpPr>
          <p:cNvPr id="22" name="Picture Placeholder 2">
            <a:extLst>
              <a:ext uri="{FF2B5EF4-FFF2-40B4-BE49-F238E27FC236}">
                <a16:creationId xmlns:a16="http://schemas.microsoft.com/office/drawing/2014/main" id="{E3202EFA-E4D7-604A-9FDD-137B74F3D529}"/>
              </a:ext>
            </a:extLst>
          </p:cNvPr>
          <p:cNvSpPr>
            <a:spLocks noGrp="1"/>
          </p:cNvSpPr>
          <p:nvPr>
            <p:ph type="pic" sz="quarter" idx="18"/>
          </p:nvPr>
        </p:nvSpPr>
        <p:spPr>
          <a:xfrm>
            <a:off x="10158760" y="763890"/>
            <a:ext cx="2647600" cy="2541082"/>
          </a:xfrm>
          <a:prstGeom prst="rect">
            <a:avLst/>
          </a:prstGeom>
        </p:spPr>
        <p:txBody>
          <a:bodyPr vert="horz"/>
          <a:lstStyle>
            <a:lvl1pPr>
              <a:defRPr sz="869">
                <a:latin typeface="Arial"/>
                <a:cs typeface="Arial"/>
              </a:defRPr>
            </a:lvl1pPr>
          </a:lstStyle>
          <a:p>
            <a:r>
              <a:rPr lang="en-US" dirty="0"/>
              <a:t>Click icon to add picture</a:t>
            </a:r>
          </a:p>
        </p:txBody>
      </p:sp>
      <p:sp>
        <p:nvSpPr>
          <p:cNvPr id="23" name="Title Placeholder 1">
            <a:extLst>
              <a:ext uri="{FF2B5EF4-FFF2-40B4-BE49-F238E27FC236}">
                <a16:creationId xmlns:a16="http://schemas.microsoft.com/office/drawing/2014/main" id="{08E09726-2E48-E342-8EC9-CD24A9058136}"/>
              </a:ext>
            </a:extLst>
          </p:cNvPr>
          <p:cNvSpPr>
            <a:spLocks noGrp="1"/>
          </p:cNvSpPr>
          <p:nvPr>
            <p:ph type="title"/>
          </p:nvPr>
        </p:nvSpPr>
        <p:spPr>
          <a:xfrm>
            <a:off x="369813" y="763889"/>
            <a:ext cx="5876022"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20218499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8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801675" cy="6957778"/>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dirty="0"/>
              <a:t>  </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528628" y="2401277"/>
            <a:ext cx="5717208" cy="4159457"/>
          </a:xfrm>
          <a:prstGeom prst="rect">
            <a:avLst/>
          </a:prstGeom>
        </p:spPr>
        <p:txBody>
          <a:bodyPr/>
          <a:lstStyle>
            <a:lvl1pPr marL="0" indent="0">
              <a:buFontTx/>
              <a:buNone/>
              <a:defRPr sz="1544" cap="none" baseline="0">
                <a:solidFill>
                  <a:schemeClr val="bg1"/>
                </a:solidFill>
                <a:latin typeface="Arial"/>
                <a:cs typeface="Arial"/>
              </a:defRPr>
            </a:lvl1pPr>
            <a:lvl2pPr marL="0" indent="0">
              <a:spcBef>
                <a:spcPts val="207"/>
              </a:spcBef>
              <a:buFontTx/>
              <a:buNone/>
              <a:defRPr sz="1544" cap="all">
                <a:solidFill>
                  <a:schemeClr val="bg1"/>
                </a:solidFill>
                <a:latin typeface="Arial"/>
                <a:cs typeface="Arial"/>
              </a:defRPr>
            </a:lvl2pPr>
            <a:lvl3pPr marL="0" indent="-148865">
              <a:spcBef>
                <a:spcPts val="207"/>
              </a:spcBef>
              <a:buFont typeface="Arial"/>
              <a:buChar char="•"/>
              <a:defRPr sz="1544">
                <a:solidFill>
                  <a:schemeClr val="bg1"/>
                </a:solidFill>
                <a:latin typeface="Arial"/>
                <a:cs typeface="Arial"/>
              </a:defRPr>
            </a:lvl3pPr>
            <a:lvl4pPr marL="357275" indent="-189058">
              <a:spcBef>
                <a:spcPts val="207"/>
              </a:spcBef>
              <a:buFont typeface="Arial"/>
              <a:buChar char="•"/>
              <a:defRPr sz="1544">
                <a:solidFill>
                  <a:schemeClr val="bg1"/>
                </a:solidFill>
                <a:latin typeface="Arial"/>
                <a:cs typeface="Arial"/>
              </a:defRPr>
            </a:lvl4pPr>
            <a:lvl5pPr marL="491253" indent="-148865">
              <a:spcBef>
                <a:spcPts val="207"/>
              </a:spcBef>
              <a:buFont typeface="Arial"/>
              <a:buChar char="•"/>
              <a:defRPr sz="1544">
                <a:solidFill>
                  <a:schemeClr val="bg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69813" y="2113840"/>
            <a:ext cx="5876022" cy="0"/>
          </a:xfrm>
          <a:prstGeom prst="line">
            <a:avLst/>
          </a:prstGeom>
          <a:ln w="50800">
            <a:solidFill>
              <a:srgbClr val="DF918A"/>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04739F08-D58A-B343-A247-B26E09648F82}"/>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8" name="Picture Placeholder 2">
            <a:extLst>
              <a:ext uri="{FF2B5EF4-FFF2-40B4-BE49-F238E27FC236}">
                <a16:creationId xmlns:a16="http://schemas.microsoft.com/office/drawing/2014/main" id="{1B1E8647-9616-6E4A-B6D7-C12A72792A3C}"/>
              </a:ext>
            </a:extLst>
          </p:cNvPr>
          <p:cNvSpPr>
            <a:spLocks noGrp="1"/>
          </p:cNvSpPr>
          <p:nvPr>
            <p:ph type="pic" sz="quarter" idx="16"/>
          </p:nvPr>
        </p:nvSpPr>
        <p:spPr>
          <a:xfrm>
            <a:off x="7330303" y="763890"/>
            <a:ext cx="2647600" cy="2541082"/>
          </a:xfrm>
          <a:prstGeom prst="rect">
            <a:avLst/>
          </a:prstGeom>
        </p:spPr>
        <p:txBody>
          <a:bodyPr vert="horz"/>
          <a:lstStyle>
            <a:lvl1pPr>
              <a:defRPr sz="869">
                <a:latin typeface="Arial"/>
                <a:cs typeface="Arial"/>
              </a:defRPr>
            </a:lvl1pPr>
          </a:lstStyle>
          <a:p>
            <a:r>
              <a:rPr lang="en-US" dirty="0"/>
              <a:t>Click icon to add picture</a:t>
            </a:r>
          </a:p>
        </p:txBody>
      </p:sp>
      <p:sp>
        <p:nvSpPr>
          <p:cNvPr id="19" name="Picture Placeholder 2">
            <a:extLst>
              <a:ext uri="{FF2B5EF4-FFF2-40B4-BE49-F238E27FC236}">
                <a16:creationId xmlns:a16="http://schemas.microsoft.com/office/drawing/2014/main" id="{DA735A87-4EDD-3840-994F-98EA81E273B7}"/>
              </a:ext>
            </a:extLst>
          </p:cNvPr>
          <p:cNvSpPr>
            <a:spLocks noGrp="1"/>
          </p:cNvSpPr>
          <p:nvPr>
            <p:ph type="pic" sz="quarter" idx="17"/>
          </p:nvPr>
        </p:nvSpPr>
        <p:spPr>
          <a:xfrm>
            <a:off x="7330302" y="3538758"/>
            <a:ext cx="5469328" cy="2541082"/>
          </a:xfrm>
          <a:prstGeom prst="rect">
            <a:avLst/>
          </a:prstGeom>
        </p:spPr>
        <p:txBody>
          <a:bodyPr vert="horz"/>
          <a:lstStyle>
            <a:lvl1pPr>
              <a:defRPr sz="869">
                <a:latin typeface="Arial"/>
                <a:cs typeface="Arial"/>
              </a:defRPr>
            </a:lvl1pPr>
          </a:lstStyle>
          <a:p>
            <a:r>
              <a:rPr lang="en-US" dirty="0"/>
              <a:t>Click icon to add picture</a:t>
            </a:r>
          </a:p>
        </p:txBody>
      </p:sp>
      <p:sp>
        <p:nvSpPr>
          <p:cNvPr id="20" name="Picture Placeholder 2">
            <a:extLst>
              <a:ext uri="{FF2B5EF4-FFF2-40B4-BE49-F238E27FC236}">
                <a16:creationId xmlns:a16="http://schemas.microsoft.com/office/drawing/2014/main" id="{B3858B14-CD67-B946-B0F0-B2889D7C3C48}"/>
              </a:ext>
            </a:extLst>
          </p:cNvPr>
          <p:cNvSpPr>
            <a:spLocks noGrp="1"/>
          </p:cNvSpPr>
          <p:nvPr>
            <p:ph type="pic" sz="quarter" idx="18"/>
          </p:nvPr>
        </p:nvSpPr>
        <p:spPr>
          <a:xfrm>
            <a:off x="10158760" y="763890"/>
            <a:ext cx="2647600" cy="2541082"/>
          </a:xfrm>
          <a:prstGeom prst="rect">
            <a:avLst/>
          </a:prstGeom>
        </p:spPr>
        <p:txBody>
          <a:bodyPr vert="horz"/>
          <a:lstStyle>
            <a:lvl1pPr>
              <a:defRPr sz="869">
                <a:latin typeface="Arial"/>
                <a:cs typeface="Arial"/>
              </a:defRPr>
            </a:lvl1pPr>
          </a:lstStyle>
          <a:p>
            <a:r>
              <a:rPr lang="en-US" dirty="0"/>
              <a:t>Click icon to add picture</a:t>
            </a:r>
          </a:p>
        </p:txBody>
      </p:sp>
      <p:sp>
        <p:nvSpPr>
          <p:cNvPr id="21" name="Title Placeholder 1">
            <a:extLst>
              <a:ext uri="{FF2B5EF4-FFF2-40B4-BE49-F238E27FC236}">
                <a16:creationId xmlns:a16="http://schemas.microsoft.com/office/drawing/2014/main" id="{485D9E6F-D907-6D42-ABFF-18D955373AD6}"/>
              </a:ext>
            </a:extLst>
          </p:cNvPr>
          <p:cNvSpPr>
            <a:spLocks noGrp="1"/>
          </p:cNvSpPr>
          <p:nvPr>
            <p:ph type="title"/>
          </p:nvPr>
        </p:nvSpPr>
        <p:spPr>
          <a:xfrm>
            <a:off x="369813" y="763889"/>
            <a:ext cx="5876022"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34773250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0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828144" cy="6957778"/>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dirty="0"/>
              <a:t>  </a:t>
            </a:r>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528628" y="2401277"/>
            <a:ext cx="5717208" cy="4159457"/>
          </a:xfrm>
          <a:prstGeom prst="rect">
            <a:avLst/>
          </a:prstGeom>
        </p:spPr>
        <p:txBody>
          <a:bodyPr/>
          <a:lstStyle>
            <a:lvl1pPr marL="0" indent="0">
              <a:buFontTx/>
              <a:buNone/>
              <a:defRPr sz="1544" cap="none" baseline="0">
                <a:solidFill>
                  <a:srgbClr val="0C244C"/>
                </a:solidFill>
                <a:latin typeface="Arial"/>
                <a:cs typeface="Arial"/>
              </a:defRPr>
            </a:lvl1pPr>
            <a:lvl2pPr marL="0" indent="0">
              <a:spcBef>
                <a:spcPts val="207"/>
              </a:spcBef>
              <a:buFontTx/>
              <a:buNone/>
              <a:defRPr sz="1544" cap="all">
                <a:solidFill>
                  <a:srgbClr val="0C244C"/>
                </a:solidFill>
                <a:latin typeface="Arial"/>
                <a:cs typeface="Arial"/>
              </a:defRPr>
            </a:lvl2pPr>
            <a:lvl3pPr marL="0" indent="-148865">
              <a:spcBef>
                <a:spcPts val="207"/>
              </a:spcBef>
              <a:buFont typeface="Arial"/>
              <a:buChar char="•"/>
              <a:defRPr sz="1544">
                <a:solidFill>
                  <a:srgbClr val="0C244C"/>
                </a:solidFill>
                <a:latin typeface="Arial"/>
                <a:cs typeface="Arial"/>
              </a:defRPr>
            </a:lvl3pPr>
            <a:lvl4pPr marL="357275" indent="-189058">
              <a:spcBef>
                <a:spcPts val="207"/>
              </a:spcBef>
              <a:buFont typeface="Arial"/>
              <a:buChar char="•"/>
              <a:defRPr sz="1544">
                <a:solidFill>
                  <a:srgbClr val="0C244C"/>
                </a:solidFill>
                <a:latin typeface="Arial"/>
                <a:cs typeface="Arial"/>
              </a:defRPr>
            </a:lvl4pPr>
            <a:lvl5pPr marL="491253" indent="-148865">
              <a:spcBef>
                <a:spcPts val="207"/>
              </a:spcBef>
              <a:buFont typeface="Arial"/>
              <a:buChar char="•"/>
              <a:defRPr sz="1544">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8" name="Picture Placeholder 2">
            <a:extLst>
              <a:ext uri="{FF2B5EF4-FFF2-40B4-BE49-F238E27FC236}">
                <a16:creationId xmlns:a16="http://schemas.microsoft.com/office/drawing/2014/main" id="{81BC7A7A-1FB2-9745-8A86-AF39BA138C62}"/>
              </a:ext>
            </a:extLst>
          </p:cNvPr>
          <p:cNvSpPr>
            <a:spLocks noGrp="1"/>
          </p:cNvSpPr>
          <p:nvPr>
            <p:ph type="pic" sz="quarter" idx="12"/>
          </p:nvPr>
        </p:nvSpPr>
        <p:spPr>
          <a:xfrm>
            <a:off x="7330302" y="763890"/>
            <a:ext cx="5469328" cy="5391575"/>
          </a:xfrm>
          <a:prstGeom prst="rect">
            <a:avLst/>
          </a:prstGeom>
        </p:spPr>
        <p:txBody>
          <a:bodyPr vert="horz"/>
          <a:lstStyle>
            <a:lvl1pPr>
              <a:defRPr sz="869">
                <a:latin typeface="Arial"/>
                <a:cs typeface="Arial"/>
              </a:defRPr>
            </a:lvl1pPr>
          </a:lstStyle>
          <a:p>
            <a:r>
              <a:rPr lang="en-US" dirty="0"/>
              <a:t>Click icon to add picture</a:t>
            </a:r>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69813" y="2113840"/>
            <a:ext cx="587602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5C78746F-8078-0245-9577-F176122399ED}"/>
              </a:ext>
            </a:extLst>
          </p:cNvPr>
          <p:cNvSpPr>
            <a:spLocks noGrp="1"/>
          </p:cNvSpPr>
          <p:nvPr>
            <p:ph type="title"/>
          </p:nvPr>
        </p:nvSpPr>
        <p:spPr>
          <a:xfrm>
            <a:off x="369813" y="763889"/>
            <a:ext cx="5876022"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D86075"/>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46132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6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828144" cy="6957778"/>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dirty="0"/>
              <a:t>  </a:t>
            </a:r>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528628" y="1793435"/>
            <a:ext cx="5717208" cy="4767300"/>
          </a:xfrm>
          <a:prstGeom prst="rect">
            <a:avLst/>
          </a:prstGeom>
        </p:spPr>
        <p:txBody>
          <a:bodyPr/>
          <a:lstStyle>
            <a:lvl1pPr marL="0" indent="0">
              <a:buFontTx/>
              <a:buNone/>
              <a:defRPr sz="1544" cap="none" baseline="0">
                <a:solidFill>
                  <a:srgbClr val="0C244C"/>
                </a:solidFill>
                <a:latin typeface="Arial"/>
                <a:cs typeface="Arial"/>
              </a:defRPr>
            </a:lvl1pPr>
            <a:lvl2pPr marL="0" indent="0">
              <a:spcBef>
                <a:spcPts val="207"/>
              </a:spcBef>
              <a:buFontTx/>
              <a:buNone/>
              <a:defRPr sz="1544" cap="all">
                <a:solidFill>
                  <a:srgbClr val="0C244C"/>
                </a:solidFill>
                <a:latin typeface="Arial"/>
                <a:cs typeface="Arial"/>
              </a:defRPr>
            </a:lvl2pPr>
            <a:lvl3pPr marL="0" indent="-148865">
              <a:spcBef>
                <a:spcPts val="207"/>
              </a:spcBef>
              <a:buFont typeface="Arial"/>
              <a:buChar char="•"/>
              <a:defRPr sz="1544">
                <a:solidFill>
                  <a:srgbClr val="0C244C"/>
                </a:solidFill>
                <a:latin typeface="Arial"/>
                <a:cs typeface="Arial"/>
              </a:defRPr>
            </a:lvl3pPr>
            <a:lvl4pPr marL="357275" indent="-189058">
              <a:spcBef>
                <a:spcPts val="207"/>
              </a:spcBef>
              <a:buFont typeface="Arial"/>
              <a:buChar char="•"/>
              <a:defRPr sz="1544">
                <a:solidFill>
                  <a:srgbClr val="0C244C"/>
                </a:solidFill>
                <a:latin typeface="Arial"/>
                <a:cs typeface="Arial"/>
              </a:defRPr>
            </a:lvl4pPr>
            <a:lvl5pPr marL="491253" indent="-148865">
              <a:spcBef>
                <a:spcPts val="207"/>
              </a:spcBef>
              <a:buFont typeface="Arial"/>
              <a:buChar char="•"/>
              <a:defRPr sz="1544">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8" name="Picture Placeholder 2">
            <a:extLst>
              <a:ext uri="{FF2B5EF4-FFF2-40B4-BE49-F238E27FC236}">
                <a16:creationId xmlns:a16="http://schemas.microsoft.com/office/drawing/2014/main" id="{81BC7A7A-1FB2-9745-8A86-AF39BA138C62}"/>
              </a:ext>
            </a:extLst>
          </p:cNvPr>
          <p:cNvSpPr>
            <a:spLocks noGrp="1"/>
          </p:cNvSpPr>
          <p:nvPr>
            <p:ph type="pic" sz="quarter" idx="12"/>
          </p:nvPr>
        </p:nvSpPr>
        <p:spPr>
          <a:xfrm>
            <a:off x="7330302" y="763890"/>
            <a:ext cx="5469328" cy="5391575"/>
          </a:xfrm>
          <a:prstGeom prst="rect">
            <a:avLst/>
          </a:prstGeom>
        </p:spPr>
        <p:txBody>
          <a:bodyPr vert="horz"/>
          <a:lstStyle>
            <a:lvl1pPr>
              <a:defRPr sz="869">
                <a:latin typeface="Arial"/>
                <a:cs typeface="Arial"/>
              </a:defRPr>
            </a:lvl1pPr>
          </a:lstStyle>
          <a:p>
            <a:r>
              <a:rPr lang="en-US" dirty="0"/>
              <a:t>Click icon to add picture</a:t>
            </a:r>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69814" y="1571625"/>
            <a:ext cx="587602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5C78746F-8078-0245-9577-F176122399ED}"/>
              </a:ext>
            </a:extLst>
          </p:cNvPr>
          <p:cNvSpPr>
            <a:spLocks noGrp="1"/>
          </p:cNvSpPr>
          <p:nvPr>
            <p:ph type="title"/>
          </p:nvPr>
        </p:nvSpPr>
        <p:spPr>
          <a:xfrm>
            <a:off x="846247" y="730920"/>
            <a:ext cx="5876022"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D86075"/>
                </a:solidFill>
                <a:latin typeface="Arial"/>
                <a:cs typeface="Arial"/>
              </a:defRPr>
            </a:lvl1pPr>
          </a:lstStyle>
          <a:p>
            <a:r>
              <a:rPr lang="en-US" dirty="0"/>
              <a:t>Click to edit Master</a:t>
            </a:r>
          </a:p>
        </p:txBody>
      </p:sp>
    </p:spTree>
    <p:extLst>
      <p:ext uri="{BB962C8B-B14F-4D97-AF65-F5344CB8AC3E}">
        <p14:creationId xmlns:p14="http://schemas.microsoft.com/office/powerpoint/2010/main" val="30491803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1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828144" cy="6957778"/>
          </a:xfrm>
          <a:prstGeom prst="round1Rect">
            <a:avLst>
              <a:gd name="adj" fmla="val 23287"/>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dirty="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7330302" y="763890"/>
            <a:ext cx="5469328" cy="5391575"/>
          </a:xfrm>
          <a:prstGeom prst="rect">
            <a:avLst/>
          </a:prstGeom>
        </p:spPr>
        <p:txBody>
          <a:bodyPr vert="horz"/>
          <a:lstStyle>
            <a:lvl1pPr>
              <a:defRPr sz="869">
                <a:latin typeface="Arial"/>
                <a:cs typeface="Arial"/>
              </a:defRPr>
            </a:lvl1pPr>
          </a:lstStyle>
          <a:p>
            <a:r>
              <a:rPr lang="en-US" dirty="0"/>
              <a:t>Click icon to add picture</a:t>
            </a:r>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528628" y="2401277"/>
            <a:ext cx="5717208" cy="4159457"/>
          </a:xfrm>
          <a:prstGeom prst="rect">
            <a:avLst/>
          </a:prstGeom>
        </p:spPr>
        <p:txBody>
          <a:bodyPr/>
          <a:lstStyle>
            <a:lvl1pPr marL="0" indent="0">
              <a:buFontTx/>
              <a:buNone/>
              <a:defRPr sz="1544" cap="none" baseline="0">
                <a:solidFill>
                  <a:srgbClr val="0C244C"/>
                </a:solidFill>
                <a:latin typeface="Arial"/>
                <a:cs typeface="Arial"/>
              </a:defRPr>
            </a:lvl1pPr>
            <a:lvl2pPr marL="0" indent="0">
              <a:spcBef>
                <a:spcPts val="207"/>
              </a:spcBef>
              <a:buFontTx/>
              <a:buNone/>
              <a:defRPr sz="1544" cap="all">
                <a:solidFill>
                  <a:srgbClr val="0C244C"/>
                </a:solidFill>
                <a:latin typeface="Arial"/>
                <a:cs typeface="Arial"/>
              </a:defRPr>
            </a:lvl2pPr>
            <a:lvl3pPr marL="0" indent="-148865">
              <a:spcBef>
                <a:spcPts val="207"/>
              </a:spcBef>
              <a:buFont typeface="Arial"/>
              <a:buChar char="•"/>
              <a:defRPr sz="1544">
                <a:solidFill>
                  <a:srgbClr val="0C244C"/>
                </a:solidFill>
                <a:latin typeface="Arial"/>
                <a:cs typeface="Arial"/>
              </a:defRPr>
            </a:lvl3pPr>
            <a:lvl4pPr marL="357275" indent="-189058">
              <a:spcBef>
                <a:spcPts val="207"/>
              </a:spcBef>
              <a:buFont typeface="Arial"/>
              <a:buChar char="•"/>
              <a:defRPr sz="1544">
                <a:solidFill>
                  <a:srgbClr val="0C244C"/>
                </a:solidFill>
                <a:latin typeface="Arial"/>
                <a:cs typeface="Arial"/>
              </a:defRPr>
            </a:lvl4pPr>
            <a:lvl5pPr marL="491253" indent="-148865">
              <a:spcBef>
                <a:spcPts val="207"/>
              </a:spcBef>
              <a:buFont typeface="Arial"/>
              <a:buChar char="•"/>
              <a:defRPr sz="1544">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69813" y="2113840"/>
            <a:ext cx="587602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69813" y="763889"/>
            <a:ext cx="5876022"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C3DDD7"/>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2518541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2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828144" cy="6957778"/>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dirty="0"/>
              <a:t>  </a:t>
            </a:r>
          </a:p>
        </p:txBody>
      </p:sp>
      <p:sp>
        <p:nvSpPr>
          <p:cNvPr id="14" name="Picture Placeholder 2">
            <a:extLst>
              <a:ext uri="{FF2B5EF4-FFF2-40B4-BE49-F238E27FC236}">
                <a16:creationId xmlns:a16="http://schemas.microsoft.com/office/drawing/2014/main" id="{F5403EF0-98D8-6B4B-B1CE-3A22FD24B378}"/>
              </a:ext>
            </a:extLst>
          </p:cNvPr>
          <p:cNvSpPr>
            <a:spLocks noGrp="1"/>
          </p:cNvSpPr>
          <p:nvPr>
            <p:ph type="pic" sz="quarter" idx="12"/>
          </p:nvPr>
        </p:nvSpPr>
        <p:spPr>
          <a:xfrm>
            <a:off x="7330302" y="763890"/>
            <a:ext cx="5469328" cy="5391575"/>
          </a:xfrm>
          <a:prstGeom prst="rect">
            <a:avLst/>
          </a:prstGeom>
        </p:spPr>
        <p:txBody>
          <a:bodyPr vert="horz"/>
          <a:lstStyle>
            <a:lvl1pPr>
              <a:defRPr sz="869">
                <a:latin typeface="Arial"/>
                <a:cs typeface="Arial"/>
              </a:defRPr>
            </a:lvl1pPr>
          </a:lstStyle>
          <a:p>
            <a:r>
              <a:rPr lang="en-US" dirty="0"/>
              <a:t>Click icon to add picture</a:t>
            </a:r>
          </a:p>
        </p:txBody>
      </p:sp>
      <p:sp>
        <p:nvSpPr>
          <p:cNvPr id="15" name="Text Placeholder 15">
            <a:extLst>
              <a:ext uri="{FF2B5EF4-FFF2-40B4-BE49-F238E27FC236}">
                <a16:creationId xmlns:a16="http://schemas.microsoft.com/office/drawing/2014/main" id="{F2D6F13C-AB98-FA45-9ED4-003FACDBBA51}"/>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528628" y="2401277"/>
            <a:ext cx="5717208" cy="4159457"/>
          </a:xfrm>
          <a:prstGeom prst="rect">
            <a:avLst/>
          </a:prstGeom>
        </p:spPr>
        <p:txBody>
          <a:bodyPr/>
          <a:lstStyle>
            <a:lvl1pPr marL="0" indent="0">
              <a:buFontTx/>
              <a:buNone/>
              <a:defRPr sz="1544" cap="none" baseline="0">
                <a:solidFill>
                  <a:schemeClr val="bg1"/>
                </a:solidFill>
                <a:latin typeface="Arial"/>
                <a:cs typeface="Arial"/>
              </a:defRPr>
            </a:lvl1pPr>
            <a:lvl2pPr marL="0" indent="0">
              <a:spcBef>
                <a:spcPts val="207"/>
              </a:spcBef>
              <a:buFontTx/>
              <a:buNone/>
              <a:defRPr sz="1544" cap="all">
                <a:solidFill>
                  <a:schemeClr val="bg1"/>
                </a:solidFill>
                <a:latin typeface="Arial"/>
                <a:cs typeface="Arial"/>
              </a:defRPr>
            </a:lvl2pPr>
            <a:lvl3pPr marL="0" indent="-148865">
              <a:spcBef>
                <a:spcPts val="207"/>
              </a:spcBef>
              <a:buFont typeface="Arial"/>
              <a:buChar char="•"/>
              <a:defRPr sz="1544">
                <a:solidFill>
                  <a:schemeClr val="bg1"/>
                </a:solidFill>
                <a:latin typeface="Arial"/>
                <a:cs typeface="Arial"/>
              </a:defRPr>
            </a:lvl3pPr>
            <a:lvl4pPr marL="357275" indent="-189058">
              <a:spcBef>
                <a:spcPts val="207"/>
              </a:spcBef>
              <a:buFont typeface="Arial"/>
              <a:buChar char="•"/>
              <a:defRPr sz="1544">
                <a:solidFill>
                  <a:schemeClr val="bg1"/>
                </a:solidFill>
                <a:latin typeface="Arial"/>
                <a:cs typeface="Arial"/>
              </a:defRPr>
            </a:lvl4pPr>
            <a:lvl5pPr marL="491253" indent="-148865">
              <a:spcBef>
                <a:spcPts val="207"/>
              </a:spcBef>
              <a:buFont typeface="Arial"/>
              <a:buChar char="•"/>
              <a:defRPr sz="1544">
                <a:solidFill>
                  <a:schemeClr val="bg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8" name="Straight Connector 17">
            <a:extLst>
              <a:ext uri="{FF2B5EF4-FFF2-40B4-BE49-F238E27FC236}">
                <a16:creationId xmlns:a16="http://schemas.microsoft.com/office/drawing/2014/main" id="{C8AE1625-AC35-5444-9D91-EDAF49446C5D}"/>
              </a:ext>
            </a:extLst>
          </p:cNvPr>
          <p:cNvCxnSpPr/>
          <p:nvPr/>
        </p:nvCxnSpPr>
        <p:spPr>
          <a:xfrm>
            <a:off x="369813" y="2113840"/>
            <a:ext cx="587602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6782F49C-297E-5140-9598-28E9540BF86F}"/>
              </a:ext>
            </a:extLst>
          </p:cNvPr>
          <p:cNvSpPr>
            <a:spLocks noGrp="1"/>
          </p:cNvSpPr>
          <p:nvPr>
            <p:ph type="title"/>
          </p:nvPr>
        </p:nvSpPr>
        <p:spPr>
          <a:xfrm>
            <a:off x="369813" y="763889"/>
            <a:ext cx="5876022"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500973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0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2"/>
            <a:ext cx="13444538" cy="2431474"/>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50876" y="421512"/>
            <a:ext cx="10083404" cy="1588176"/>
          </a:xfrm>
          <a:prstGeom prst="rect">
            <a:avLst/>
          </a:prstGeom>
        </p:spPr>
        <p:txBody>
          <a:bodyPr anchor="b"/>
          <a:lstStyle>
            <a:lvl1pPr algn="l">
              <a:defRPr sz="4411" b="1" cap="all" baseline="0">
                <a:solidFill>
                  <a:srgbClr val="0C244C"/>
                </a:solidFill>
              </a:defRPr>
            </a:lvl1pPr>
          </a:lstStyle>
          <a:p>
            <a:r>
              <a:rPr lang="en-US" dirty="0"/>
              <a:t>Click to edit </a:t>
            </a:r>
            <a:br>
              <a:rPr lang="en-US" dirty="0"/>
            </a:br>
            <a:r>
              <a:rPr lang="en-US" dirty="0"/>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1472513" y="-372297"/>
            <a:ext cx="2382170" cy="2381986"/>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985" dirty="0"/>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985" dirty="0"/>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985" dirty="0"/>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985" dirty="0"/>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985" dirty="0"/>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431199"/>
            <a:ext cx="13444538" cy="4526579"/>
          </a:xfrm>
          <a:prstGeom prst="rect">
            <a:avLst/>
          </a:prstGeom>
        </p:spPr>
        <p:txBody>
          <a:bodyPr/>
          <a:lstStyle/>
          <a:p>
            <a:r>
              <a:rPr lang="en-US" dirty="0"/>
              <a:t>Click icon to add picture</a:t>
            </a:r>
          </a:p>
        </p:txBody>
      </p:sp>
    </p:spTree>
    <p:extLst>
      <p:ext uri="{BB962C8B-B14F-4D97-AF65-F5344CB8AC3E}">
        <p14:creationId xmlns:p14="http://schemas.microsoft.com/office/powerpoint/2010/main" val="40481327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801675" cy="6957778"/>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dirty="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7330302" y="763890"/>
            <a:ext cx="5469328" cy="5391575"/>
          </a:xfrm>
          <a:prstGeom prst="rect">
            <a:avLst/>
          </a:prstGeom>
        </p:spPr>
        <p:txBody>
          <a:bodyPr vert="horz"/>
          <a:lstStyle>
            <a:lvl1pPr>
              <a:defRPr sz="869">
                <a:latin typeface="Arial"/>
                <a:cs typeface="Arial"/>
              </a:defRPr>
            </a:lvl1pPr>
          </a:lstStyle>
          <a:p>
            <a:r>
              <a:rPr lang="en-US" dirty="0"/>
              <a:t>Click icon to add picture</a:t>
            </a:r>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528628" y="2401277"/>
            <a:ext cx="5717208" cy="4159457"/>
          </a:xfrm>
          <a:prstGeom prst="rect">
            <a:avLst/>
          </a:prstGeom>
        </p:spPr>
        <p:txBody>
          <a:bodyPr/>
          <a:lstStyle>
            <a:lvl1pPr marL="0" indent="0">
              <a:buFontTx/>
              <a:buNone/>
              <a:defRPr sz="1544" cap="none" baseline="0">
                <a:solidFill>
                  <a:schemeClr val="bg1"/>
                </a:solidFill>
                <a:latin typeface="Arial"/>
                <a:cs typeface="Arial"/>
              </a:defRPr>
            </a:lvl1pPr>
            <a:lvl2pPr marL="0" indent="0">
              <a:spcBef>
                <a:spcPts val="207"/>
              </a:spcBef>
              <a:buFontTx/>
              <a:buNone/>
              <a:defRPr sz="1544" cap="all">
                <a:solidFill>
                  <a:schemeClr val="bg1"/>
                </a:solidFill>
                <a:latin typeface="Arial"/>
                <a:cs typeface="Arial"/>
              </a:defRPr>
            </a:lvl2pPr>
            <a:lvl3pPr marL="0" indent="-148865">
              <a:spcBef>
                <a:spcPts val="207"/>
              </a:spcBef>
              <a:buFont typeface="Arial"/>
              <a:buChar char="•"/>
              <a:defRPr sz="1544">
                <a:solidFill>
                  <a:schemeClr val="bg1"/>
                </a:solidFill>
                <a:latin typeface="Arial"/>
                <a:cs typeface="Arial"/>
              </a:defRPr>
            </a:lvl3pPr>
            <a:lvl4pPr marL="357275" indent="-189058">
              <a:spcBef>
                <a:spcPts val="207"/>
              </a:spcBef>
              <a:buFont typeface="Arial"/>
              <a:buChar char="•"/>
              <a:defRPr sz="1544">
                <a:solidFill>
                  <a:schemeClr val="bg1"/>
                </a:solidFill>
                <a:latin typeface="Arial"/>
                <a:cs typeface="Arial"/>
              </a:defRPr>
            </a:lvl4pPr>
            <a:lvl5pPr marL="491253" indent="-148865">
              <a:spcBef>
                <a:spcPts val="207"/>
              </a:spcBef>
              <a:buFont typeface="Arial"/>
              <a:buChar char="•"/>
              <a:defRPr sz="1544">
                <a:solidFill>
                  <a:schemeClr val="bg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69813" y="2113840"/>
            <a:ext cx="587602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69813" y="763889"/>
            <a:ext cx="5876022"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7227846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5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801675" cy="6957778"/>
          </a:xfrm>
          <a:prstGeom prst="round1Rect">
            <a:avLst>
              <a:gd name="adj" fmla="val 23287"/>
            </a:avLst>
          </a:prstGeom>
          <a:solidFill>
            <a:srgbClr val="63B1A4"/>
          </a:solidFill>
          <a:ln>
            <a:solidFill>
              <a:srgbClr val="63B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dirty="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7330302" y="763890"/>
            <a:ext cx="5469328" cy="5391575"/>
          </a:xfrm>
          <a:prstGeom prst="rect">
            <a:avLst/>
          </a:prstGeom>
        </p:spPr>
        <p:txBody>
          <a:bodyPr vert="horz"/>
          <a:lstStyle>
            <a:lvl1pPr>
              <a:defRPr sz="869">
                <a:latin typeface="Arial"/>
                <a:cs typeface="Arial"/>
              </a:defRPr>
            </a:lvl1pPr>
          </a:lstStyle>
          <a:p>
            <a:r>
              <a:rPr lang="en-US" dirty="0"/>
              <a:t>Click icon to add picture</a:t>
            </a:r>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528628" y="2401277"/>
            <a:ext cx="5717208" cy="4159457"/>
          </a:xfrm>
          <a:prstGeom prst="rect">
            <a:avLst/>
          </a:prstGeom>
        </p:spPr>
        <p:txBody>
          <a:bodyPr/>
          <a:lstStyle>
            <a:lvl1pPr marL="0" indent="0">
              <a:buFontTx/>
              <a:buNone/>
              <a:defRPr sz="1544" cap="none" baseline="0">
                <a:solidFill>
                  <a:schemeClr val="bg1"/>
                </a:solidFill>
                <a:latin typeface="Arial"/>
                <a:cs typeface="Arial"/>
              </a:defRPr>
            </a:lvl1pPr>
            <a:lvl2pPr marL="0" indent="0">
              <a:spcBef>
                <a:spcPts val="207"/>
              </a:spcBef>
              <a:buFontTx/>
              <a:buNone/>
              <a:defRPr sz="1544" cap="all">
                <a:solidFill>
                  <a:schemeClr val="bg1"/>
                </a:solidFill>
                <a:latin typeface="Arial"/>
                <a:cs typeface="Arial"/>
              </a:defRPr>
            </a:lvl2pPr>
            <a:lvl3pPr marL="0" indent="-148865">
              <a:spcBef>
                <a:spcPts val="207"/>
              </a:spcBef>
              <a:buFont typeface="Arial"/>
              <a:buChar char="•"/>
              <a:defRPr sz="1544">
                <a:solidFill>
                  <a:schemeClr val="bg1"/>
                </a:solidFill>
                <a:latin typeface="Arial"/>
                <a:cs typeface="Arial"/>
              </a:defRPr>
            </a:lvl3pPr>
            <a:lvl4pPr marL="357275" indent="-189058">
              <a:spcBef>
                <a:spcPts val="207"/>
              </a:spcBef>
              <a:buFont typeface="Arial"/>
              <a:buChar char="•"/>
              <a:defRPr sz="1544">
                <a:solidFill>
                  <a:schemeClr val="bg1"/>
                </a:solidFill>
                <a:latin typeface="Arial"/>
                <a:cs typeface="Arial"/>
              </a:defRPr>
            </a:lvl4pPr>
            <a:lvl5pPr marL="491253" indent="-148865">
              <a:spcBef>
                <a:spcPts val="207"/>
              </a:spcBef>
              <a:buFont typeface="Arial"/>
              <a:buChar char="•"/>
              <a:defRPr sz="1544">
                <a:solidFill>
                  <a:schemeClr val="bg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69813" y="2113840"/>
            <a:ext cx="587602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69813" y="763889"/>
            <a:ext cx="5876022"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35710335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dirty="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4" y="0"/>
            <a:ext cx="11963048" cy="13991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78007" y="421649"/>
            <a:ext cx="10163930" cy="555862"/>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US"/>
              <a:t>Click to edit Master title style</a:t>
            </a:r>
            <a:endParaRPr lang="en-US" dirty="0"/>
          </a:p>
        </p:txBody>
      </p:sp>
      <p:sp>
        <p:nvSpPr>
          <p:cNvPr id="9" name="Picture Placeholder 4">
            <a:extLst>
              <a:ext uri="{FF2B5EF4-FFF2-40B4-BE49-F238E27FC236}">
                <a16:creationId xmlns:a16="http://schemas.microsoft.com/office/drawing/2014/main" id="{A16FE2FA-60A7-824D-989C-1DE14DD4ACC3}"/>
              </a:ext>
            </a:extLst>
          </p:cNvPr>
          <p:cNvSpPr>
            <a:spLocks noGrp="1"/>
          </p:cNvSpPr>
          <p:nvPr>
            <p:ph type="pic" sz="quarter" idx="13"/>
          </p:nvPr>
        </p:nvSpPr>
        <p:spPr>
          <a:xfrm>
            <a:off x="4816532" y="1743369"/>
            <a:ext cx="3811474" cy="4340913"/>
          </a:xfrm>
          <a:prstGeom prst="rect">
            <a:avLst/>
          </a:prstGeom>
        </p:spPr>
        <p:txBody>
          <a:bodyPr vert="horz"/>
          <a:lstStyle>
            <a:lvl1pPr>
              <a:defRPr sz="869">
                <a:latin typeface="Arial"/>
                <a:cs typeface="Arial"/>
              </a:defRPr>
            </a:lvl1pPr>
          </a:lstStyle>
          <a:p>
            <a:r>
              <a:rPr lang="en-US" dirty="0"/>
              <a:t>Click icon to add picture</a:t>
            </a:r>
          </a:p>
        </p:txBody>
      </p:sp>
      <p:sp>
        <p:nvSpPr>
          <p:cNvPr id="19" name="Picture Placeholder 4">
            <a:extLst>
              <a:ext uri="{FF2B5EF4-FFF2-40B4-BE49-F238E27FC236}">
                <a16:creationId xmlns:a16="http://schemas.microsoft.com/office/drawing/2014/main" id="{E25E6694-41CC-5246-8950-1FCBC5A42DA5}"/>
              </a:ext>
            </a:extLst>
          </p:cNvPr>
          <p:cNvSpPr>
            <a:spLocks noGrp="1"/>
          </p:cNvSpPr>
          <p:nvPr>
            <p:ph type="pic" sz="quarter" idx="14"/>
          </p:nvPr>
        </p:nvSpPr>
        <p:spPr>
          <a:xfrm>
            <a:off x="8945628" y="1743369"/>
            <a:ext cx="3811474" cy="4340913"/>
          </a:xfrm>
          <a:prstGeom prst="rect">
            <a:avLst/>
          </a:prstGeom>
        </p:spPr>
        <p:txBody>
          <a:bodyPr vert="horz"/>
          <a:lstStyle>
            <a:lvl1pPr>
              <a:defRPr sz="869">
                <a:latin typeface="Arial"/>
                <a:cs typeface="Arial"/>
              </a:defRPr>
            </a:lvl1pPr>
          </a:lstStyle>
          <a:p>
            <a:r>
              <a:rPr lang="en-US" dirty="0"/>
              <a:t>Click icon to add picture</a:t>
            </a:r>
          </a:p>
        </p:txBody>
      </p:sp>
      <p:sp>
        <p:nvSpPr>
          <p:cNvPr id="21" name="Picture Placeholder 4">
            <a:extLst>
              <a:ext uri="{FF2B5EF4-FFF2-40B4-BE49-F238E27FC236}">
                <a16:creationId xmlns:a16="http://schemas.microsoft.com/office/drawing/2014/main" id="{66F85165-9A8B-4B48-92D5-DD4A6F5AFF4B}"/>
              </a:ext>
            </a:extLst>
          </p:cNvPr>
          <p:cNvSpPr>
            <a:spLocks noGrp="1"/>
          </p:cNvSpPr>
          <p:nvPr>
            <p:ph type="pic" sz="quarter" idx="15"/>
          </p:nvPr>
        </p:nvSpPr>
        <p:spPr>
          <a:xfrm>
            <a:off x="687436" y="1743370"/>
            <a:ext cx="3811474" cy="4340912"/>
          </a:xfrm>
          <a:prstGeom prst="rect">
            <a:avLst/>
          </a:prstGeom>
        </p:spPr>
        <p:txBody>
          <a:bodyPr vert="horz"/>
          <a:lstStyle>
            <a:lvl1pPr>
              <a:defRPr sz="869">
                <a:latin typeface="Arial"/>
                <a:cs typeface="Arial"/>
              </a:defRPr>
            </a:lvl1pPr>
          </a:lstStyle>
          <a:p>
            <a:r>
              <a:rPr lang="en-US" dirty="0"/>
              <a:t>Click icon to add picture</a:t>
            </a:r>
          </a:p>
        </p:txBody>
      </p:sp>
      <p:sp>
        <p:nvSpPr>
          <p:cNvPr id="22" name="Text Placeholder 15">
            <a:extLst>
              <a:ext uri="{FF2B5EF4-FFF2-40B4-BE49-F238E27FC236}">
                <a16:creationId xmlns:a16="http://schemas.microsoft.com/office/drawing/2014/main" id="{F0ABBF8E-2FA1-4143-A3D1-85D857940BF7}"/>
              </a:ext>
            </a:extLst>
          </p:cNvPr>
          <p:cNvSpPr>
            <a:spLocks noGrp="1"/>
          </p:cNvSpPr>
          <p:nvPr>
            <p:ph type="body" sz="quarter" idx="11"/>
          </p:nvPr>
        </p:nvSpPr>
        <p:spPr>
          <a:xfrm>
            <a:off x="678008"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24" name="Text Placeholder 15">
            <a:extLst>
              <a:ext uri="{FF2B5EF4-FFF2-40B4-BE49-F238E27FC236}">
                <a16:creationId xmlns:a16="http://schemas.microsoft.com/office/drawing/2014/main" id="{90FE50E2-7287-AF48-8B7F-254A7F65FA15}"/>
              </a:ext>
            </a:extLst>
          </p:cNvPr>
          <p:cNvSpPr>
            <a:spLocks noGrp="1"/>
          </p:cNvSpPr>
          <p:nvPr>
            <p:ph type="body" sz="quarter" idx="16"/>
          </p:nvPr>
        </p:nvSpPr>
        <p:spPr>
          <a:xfrm>
            <a:off x="4835312"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25" name="Text Placeholder 15">
            <a:extLst>
              <a:ext uri="{FF2B5EF4-FFF2-40B4-BE49-F238E27FC236}">
                <a16:creationId xmlns:a16="http://schemas.microsoft.com/office/drawing/2014/main" id="{E059A0B8-5DBB-0547-9898-6107ECB32B61}"/>
              </a:ext>
            </a:extLst>
          </p:cNvPr>
          <p:cNvSpPr>
            <a:spLocks noGrp="1"/>
          </p:cNvSpPr>
          <p:nvPr>
            <p:ph type="body" sz="quarter" idx="17"/>
          </p:nvPr>
        </p:nvSpPr>
        <p:spPr>
          <a:xfrm>
            <a:off x="8940876"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Tree>
    <p:extLst>
      <p:ext uri="{BB962C8B-B14F-4D97-AF65-F5344CB8AC3E}">
        <p14:creationId xmlns:p14="http://schemas.microsoft.com/office/powerpoint/2010/main" val="25258517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dirty="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2840467" cy="13991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78007" y="421649"/>
            <a:ext cx="10163930" cy="555862"/>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US"/>
              <a:t>Click to edit Master title style</a:t>
            </a:r>
            <a:endParaRPr lang="en-US" dirty="0"/>
          </a:p>
        </p:txBody>
      </p:sp>
      <p:sp>
        <p:nvSpPr>
          <p:cNvPr id="19" name="Picture Placeholder 4">
            <a:extLst>
              <a:ext uri="{FF2B5EF4-FFF2-40B4-BE49-F238E27FC236}">
                <a16:creationId xmlns:a16="http://schemas.microsoft.com/office/drawing/2014/main" id="{D8D8473A-26AF-C249-A308-51D1233C19AA}"/>
              </a:ext>
            </a:extLst>
          </p:cNvPr>
          <p:cNvSpPr>
            <a:spLocks noGrp="1"/>
          </p:cNvSpPr>
          <p:nvPr>
            <p:ph type="pic" sz="quarter" idx="13"/>
          </p:nvPr>
        </p:nvSpPr>
        <p:spPr>
          <a:xfrm>
            <a:off x="4816532" y="1743369"/>
            <a:ext cx="3811474" cy="4340913"/>
          </a:xfrm>
          <a:prstGeom prst="rect">
            <a:avLst/>
          </a:prstGeom>
        </p:spPr>
        <p:txBody>
          <a:bodyPr vert="horz"/>
          <a:lstStyle>
            <a:lvl1pPr>
              <a:defRPr sz="869">
                <a:latin typeface="Arial"/>
                <a:cs typeface="Arial"/>
              </a:defRPr>
            </a:lvl1pPr>
          </a:lstStyle>
          <a:p>
            <a:r>
              <a:rPr lang="en-US" dirty="0"/>
              <a:t>Click icon to add picture</a:t>
            </a:r>
          </a:p>
        </p:txBody>
      </p:sp>
      <p:sp>
        <p:nvSpPr>
          <p:cNvPr id="21" name="Picture Placeholder 4">
            <a:extLst>
              <a:ext uri="{FF2B5EF4-FFF2-40B4-BE49-F238E27FC236}">
                <a16:creationId xmlns:a16="http://schemas.microsoft.com/office/drawing/2014/main" id="{8C347D0D-9ADF-F04D-A7A9-763015C2FBE9}"/>
              </a:ext>
            </a:extLst>
          </p:cNvPr>
          <p:cNvSpPr>
            <a:spLocks noGrp="1"/>
          </p:cNvSpPr>
          <p:nvPr>
            <p:ph type="pic" sz="quarter" idx="14"/>
          </p:nvPr>
        </p:nvSpPr>
        <p:spPr>
          <a:xfrm>
            <a:off x="8945628" y="1743369"/>
            <a:ext cx="3811474" cy="4340913"/>
          </a:xfrm>
          <a:prstGeom prst="rect">
            <a:avLst/>
          </a:prstGeom>
        </p:spPr>
        <p:txBody>
          <a:bodyPr vert="horz"/>
          <a:lstStyle>
            <a:lvl1pPr>
              <a:defRPr sz="869">
                <a:latin typeface="Arial"/>
                <a:cs typeface="Arial"/>
              </a:defRPr>
            </a:lvl1pPr>
          </a:lstStyle>
          <a:p>
            <a:r>
              <a:rPr lang="en-US" dirty="0"/>
              <a:t>Click icon to add picture</a:t>
            </a:r>
          </a:p>
        </p:txBody>
      </p:sp>
      <p:sp>
        <p:nvSpPr>
          <p:cNvPr id="22" name="Picture Placeholder 4">
            <a:extLst>
              <a:ext uri="{FF2B5EF4-FFF2-40B4-BE49-F238E27FC236}">
                <a16:creationId xmlns:a16="http://schemas.microsoft.com/office/drawing/2014/main" id="{338317EF-8420-7944-BC72-E01F1749B189}"/>
              </a:ext>
            </a:extLst>
          </p:cNvPr>
          <p:cNvSpPr>
            <a:spLocks noGrp="1"/>
          </p:cNvSpPr>
          <p:nvPr>
            <p:ph type="pic" sz="quarter" idx="15"/>
          </p:nvPr>
        </p:nvSpPr>
        <p:spPr>
          <a:xfrm>
            <a:off x="687436" y="1743370"/>
            <a:ext cx="3811474" cy="4340912"/>
          </a:xfrm>
          <a:prstGeom prst="rect">
            <a:avLst/>
          </a:prstGeom>
        </p:spPr>
        <p:txBody>
          <a:bodyPr vert="horz"/>
          <a:lstStyle>
            <a:lvl1pPr>
              <a:defRPr sz="869">
                <a:latin typeface="Arial"/>
                <a:cs typeface="Arial"/>
              </a:defRPr>
            </a:lvl1pPr>
          </a:lstStyle>
          <a:p>
            <a:r>
              <a:rPr lang="en-US" dirty="0"/>
              <a:t>Click icon to add picture</a:t>
            </a:r>
          </a:p>
        </p:txBody>
      </p:sp>
      <p:sp>
        <p:nvSpPr>
          <p:cNvPr id="23" name="Text Placeholder 15">
            <a:extLst>
              <a:ext uri="{FF2B5EF4-FFF2-40B4-BE49-F238E27FC236}">
                <a16:creationId xmlns:a16="http://schemas.microsoft.com/office/drawing/2014/main" id="{75B2FE88-A057-1C45-BF75-BA661C6AE81C}"/>
              </a:ext>
            </a:extLst>
          </p:cNvPr>
          <p:cNvSpPr>
            <a:spLocks noGrp="1"/>
          </p:cNvSpPr>
          <p:nvPr>
            <p:ph type="body" sz="quarter" idx="11"/>
          </p:nvPr>
        </p:nvSpPr>
        <p:spPr>
          <a:xfrm>
            <a:off x="678008"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24" name="Text Placeholder 15">
            <a:extLst>
              <a:ext uri="{FF2B5EF4-FFF2-40B4-BE49-F238E27FC236}">
                <a16:creationId xmlns:a16="http://schemas.microsoft.com/office/drawing/2014/main" id="{3A588400-871F-F44A-B832-D2DAB6AF61AD}"/>
              </a:ext>
            </a:extLst>
          </p:cNvPr>
          <p:cNvSpPr>
            <a:spLocks noGrp="1"/>
          </p:cNvSpPr>
          <p:nvPr>
            <p:ph type="body" sz="quarter" idx="16"/>
          </p:nvPr>
        </p:nvSpPr>
        <p:spPr>
          <a:xfrm>
            <a:off x="4835312"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25" name="Text Placeholder 15">
            <a:extLst>
              <a:ext uri="{FF2B5EF4-FFF2-40B4-BE49-F238E27FC236}">
                <a16:creationId xmlns:a16="http://schemas.microsoft.com/office/drawing/2014/main" id="{F1C8C285-4546-2C4E-8423-946982299F56}"/>
              </a:ext>
            </a:extLst>
          </p:cNvPr>
          <p:cNvSpPr>
            <a:spLocks noGrp="1"/>
          </p:cNvSpPr>
          <p:nvPr>
            <p:ph type="body" sz="quarter" idx="17"/>
          </p:nvPr>
        </p:nvSpPr>
        <p:spPr>
          <a:xfrm>
            <a:off x="8940876"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Tree>
    <p:extLst>
      <p:ext uri="{BB962C8B-B14F-4D97-AF65-F5344CB8AC3E}">
        <p14:creationId xmlns:p14="http://schemas.microsoft.com/office/powerpoint/2010/main" val="11385813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dirty="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4" y="0"/>
            <a:ext cx="11963048" cy="13991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78007" y="421649"/>
            <a:ext cx="10163930" cy="555862"/>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endParaRPr lang="en-US" dirty="0"/>
          </a:p>
        </p:txBody>
      </p:sp>
      <p:sp>
        <p:nvSpPr>
          <p:cNvPr id="8" name="Picture Placeholder 4">
            <a:extLst>
              <a:ext uri="{FF2B5EF4-FFF2-40B4-BE49-F238E27FC236}">
                <a16:creationId xmlns:a16="http://schemas.microsoft.com/office/drawing/2014/main" id="{EA1537EA-C36C-4C48-9C17-DE22BD9EC20C}"/>
              </a:ext>
            </a:extLst>
          </p:cNvPr>
          <p:cNvSpPr>
            <a:spLocks noGrp="1"/>
          </p:cNvSpPr>
          <p:nvPr>
            <p:ph type="pic" sz="quarter" idx="13"/>
          </p:nvPr>
        </p:nvSpPr>
        <p:spPr>
          <a:xfrm>
            <a:off x="4816532" y="1743369"/>
            <a:ext cx="3811474" cy="4340913"/>
          </a:xfrm>
          <a:prstGeom prst="rect">
            <a:avLst/>
          </a:prstGeom>
        </p:spPr>
        <p:txBody>
          <a:bodyPr vert="horz"/>
          <a:lstStyle>
            <a:lvl1pPr>
              <a:defRPr sz="869">
                <a:latin typeface="Arial"/>
                <a:cs typeface="Arial"/>
              </a:defRPr>
            </a:lvl1pPr>
          </a:lstStyle>
          <a:p>
            <a:r>
              <a:rPr lang="en-US" dirty="0"/>
              <a:t>Click icon to add picture</a:t>
            </a:r>
          </a:p>
        </p:txBody>
      </p:sp>
      <p:sp>
        <p:nvSpPr>
          <p:cNvPr id="10" name="Picture Placeholder 4">
            <a:extLst>
              <a:ext uri="{FF2B5EF4-FFF2-40B4-BE49-F238E27FC236}">
                <a16:creationId xmlns:a16="http://schemas.microsoft.com/office/drawing/2014/main" id="{3A687291-0CBA-8646-91E4-32C02AB4A5AC}"/>
              </a:ext>
            </a:extLst>
          </p:cNvPr>
          <p:cNvSpPr>
            <a:spLocks noGrp="1"/>
          </p:cNvSpPr>
          <p:nvPr>
            <p:ph type="pic" sz="quarter" idx="14"/>
          </p:nvPr>
        </p:nvSpPr>
        <p:spPr>
          <a:xfrm>
            <a:off x="8945628" y="1743369"/>
            <a:ext cx="3811474" cy="4340913"/>
          </a:xfrm>
          <a:prstGeom prst="rect">
            <a:avLst/>
          </a:prstGeom>
        </p:spPr>
        <p:txBody>
          <a:bodyPr vert="horz"/>
          <a:lstStyle>
            <a:lvl1pPr>
              <a:defRPr sz="869">
                <a:latin typeface="Arial"/>
                <a:cs typeface="Arial"/>
              </a:defRPr>
            </a:lvl1pPr>
          </a:lstStyle>
          <a:p>
            <a:r>
              <a:rPr lang="en-US" dirty="0"/>
              <a:t>Click icon to add picture</a:t>
            </a:r>
          </a:p>
        </p:txBody>
      </p:sp>
      <p:sp>
        <p:nvSpPr>
          <p:cNvPr id="11" name="Picture Placeholder 4">
            <a:extLst>
              <a:ext uri="{FF2B5EF4-FFF2-40B4-BE49-F238E27FC236}">
                <a16:creationId xmlns:a16="http://schemas.microsoft.com/office/drawing/2014/main" id="{F5167438-FB8A-1D4B-BB24-9F2B40AFF33E}"/>
              </a:ext>
            </a:extLst>
          </p:cNvPr>
          <p:cNvSpPr>
            <a:spLocks noGrp="1"/>
          </p:cNvSpPr>
          <p:nvPr>
            <p:ph type="pic" sz="quarter" idx="15"/>
          </p:nvPr>
        </p:nvSpPr>
        <p:spPr>
          <a:xfrm>
            <a:off x="687436" y="1743370"/>
            <a:ext cx="3811474" cy="4340912"/>
          </a:xfrm>
          <a:prstGeom prst="rect">
            <a:avLst/>
          </a:prstGeom>
        </p:spPr>
        <p:txBody>
          <a:bodyPr vert="horz"/>
          <a:lstStyle>
            <a:lvl1pPr>
              <a:defRPr sz="869">
                <a:latin typeface="Arial"/>
                <a:cs typeface="Arial"/>
              </a:defRPr>
            </a:lvl1pPr>
          </a:lstStyle>
          <a:p>
            <a:r>
              <a:rPr lang="en-US" dirty="0"/>
              <a:t>Click icon to add picture</a:t>
            </a:r>
          </a:p>
        </p:txBody>
      </p:sp>
      <p:sp>
        <p:nvSpPr>
          <p:cNvPr id="12" name="Text Placeholder 15">
            <a:extLst>
              <a:ext uri="{FF2B5EF4-FFF2-40B4-BE49-F238E27FC236}">
                <a16:creationId xmlns:a16="http://schemas.microsoft.com/office/drawing/2014/main" id="{3564D09F-C382-5F46-A844-6305CD1B99AC}"/>
              </a:ext>
            </a:extLst>
          </p:cNvPr>
          <p:cNvSpPr>
            <a:spLocks noGrp="1"/>
          </p:cNvSpPr>
          <p:nvPr>
            <p:ph type="body" sz="quarter" idx="11"/>
          </p:nvPr>
        </p:nvSpPr>
        <p:spPr>
          <a:xfrm>
            <a:off x="678008"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3" name="Text Placeholder 15">
            <a:extLst>
              <a:ext uri="{FF2B5EF4-FFF2-40B4-BE49-F238E27FC236}">
                <a16:creationId xmlns:a16="http://schemas.microsoft.com/office/drawing/2014/main" id="{1E4B44F8-F3D8-7E40-8BC0-84AEE1138FF7}"/>
              </a:ext>
            </a:extLst>
          </p:cNvPr>
          <p:cNvSpPr>
            <a:spLocks noGrp="1"/>
          </p:cNvSpPr>
          <p:nvPr>
            <p:ph type="body" sz="quarter" idx="16"/>
          </p:nvPr>
        </p:nvSpPr>
        <p:spPr>
          <a:xfrm>
            <a:off x="4835312"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4" name="Text Placeholder 15">
            <a:extLst>
              <a:ext uri="{FF2B5EF4-FFF2-40B4-BE49-F238E27FC236}">
                <a16:creationId xmlns:a16="http://schemas.microsoft.com/office/drawing/2014/main" id="{B8E350C7-D56C-BB4A-923E-E08A439FDFB8}"/>
              </a:ext>
            </a:extLst>
          </p:cNvPr>
          <p:cNvSpPr>
            <a:spLocks noGrp="1"/>
          </p:cNvSpPr>
          <p:nvPr>
            <p:ph type="body" sz="quarter" idx="17"/>
          </p:nvPr>
        </p:nvSpPr>
        <p:spPr>
          <a:xfrm>
            <a:off x="8940876"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Tree>
    <p:extLst>
      <p:ext uri="{BB962C8B-B14F-4D97-AF65-F5344CB8AC3E}">
        <p14:creationId xmlns:p14="http://schemas.microsoft.com/office/powerpoint/2010/main" val="31248811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dirty="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2840467" cy="13991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78007" y="421649"/>
            <a:ext cx="10163930" cy="555862"/>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endParaRPr lang="en-US" dirty="0"/>
          </a:p>
        </p:txBody>
      </p:sp>
      <p:sp>
        <p:nvSpPr>
          <p:cNvPr id="9" name="Picture Placeholder 4">
            <a:extLst>
              <a:ext uri="{FF2B5EF4-FFF2-40B4-BE49-F238E27FC236}">
                <a16:creationId xmlns:a16="http://schemas.microsoft.com/office/drawing/2014/main" id="{FDC2E9A5-4FC2-DB40-89CB-67A9A1EC11B7}"/>
              </a:ext>
            </a:extLst>
          </p:cNvPr>
          <p:cNvSpPr>
            <a:spLocks noGrp="1"/>
          </p:cNvSpPr>
          <p:nvPr>
            <p:ph type="pic" sz="quarter" idx="13"/>
          </p:nvPr>
        </p:nvSpPr>
        <p:spPr>
          <a:xfrm>
            <a:off x="4816532" y="1743369"/>
            <a:ext cx="3811474" cy="4340913"/>
          </a:xfrm>
          <a:prstGeom prst="rect">
            <a:avLst/>
          </a:prstGeom>
        </p:spPr>
        <p:txBody>
          <a:bodyPr vert="horz"/>
          <a:lstStyle>
            <a:lvl1pPr>
              <a:defRPr sz="869">
                <a:latin typeface="Arial"/>
                <a:cs typeface="Arial"/>
              </a:defRPr>
            </a:lvl1pPr>
          </a:lstStyle>
          <a:p>
            <a:r>
              <a:rPr lang="en-US" dirty="0"/>
              <a:t>Click icon to add picture</a:t>
            </a:r>
          </a:p>
        </p:txBody>
      </p:sp>
      <p:sp>
        <p:nvSpPr>
          <p:cNvPr id="10" name="Picture Placeholder 4">
            <a:extLst>
              <a:ext uri="{FF2B5EF4-FFF2-40B4-BE49-F238E27FC236}">
                <a16:creationId xmlns:a16="http://schemas.microsoft.com/office/drawing/2014/main" id="{9D71FB35-CDC5-B64B-9E71-A1098C4880A4}"/>
              </a:ext>
            </a:extLst>
          </p:cNvPr>
          <p:cNvSpPr>
            <a:spLocks noGrp="1"/>
          </p:cNvSpPr>
          <p:nvPr>
            <p:ph type="pic" sz="quarter" idx="14"/>
          </p:nvPr>
        </p:nvSpPr>
        <p:spPr>
          <a:xfrm>
            <a:off x="8945628" y="1743369"/>
            <a:ext cx="3811474" cy="4340913"/>
          </a:xfrm>
          <a:prstGeom prst="rect">
            <a:avLst/>
          </a:prstGeom>
        </p:spPr>
        <p:txBody>
          <a:bodyPr vert="horz"/>
          <a:lstStyle>
            <a:lvl1pPr>
              <a:defRPr sz="869">
                <a:latin typeface="Arial"/>
                <a:cs typeface="Arial"/>
              </a:defRPr>
            </a:lvl1pPr>
          </a:lstStyle>
          <a:p>
            <a:r>
              <a:rPr lang="en-US" dirty="0"/>
              <a:t>Click icon to add picture</a:t>
            </a:r>
          </a:p>
        </p:txBody>
      </p:sp>
      <p:sp>
        <p:nvSpPr>
          <p:cNvPr id="11" name="Picture Placeholder 4">
            <a:extLst>
              <a:ext uri="{FF2B5EF4-FFF2-40B4-BE49-F238E27FC236}">
                <a16:creationId xmlns:a16="http://schemas.microsoft.com/office/drawing/2014/main" id="{DEFC1B93-E9EB-F044-9954-5927089FF3B1}"/>
              </a:ext>
            </a:extLst>
          </p:cNvPr>
          <p:cNvSpPr>
            <a:spLocks noGrp="1"/>
          </p:cNvSpPr>
          <p:nvPr>
            <p:ph type="pic" sz="quarter" idx="15"/>
          </p:nvPr>
        </p:nvSpPr>
        <p:spPr>
          <a:xfrm>
            <a:off x="687436" y="1743370"/>
            <a:ext cx="3811474" cy="4340912"/>
          </a:xfrm>
          <a:prstGeom prst="rect">
            <a:avLst/>
          </a:prstGeom>
        </p:spPr>
        <p:txBody>
          <a:bodyPr vert="horz"/>
          <a:lstStyle>
            <a:lvl1pPr>
              <a:defRPr sz="869">
                <a:latin typeface="Arial"/>
                <a:cs typeface="Arial"/>
              </a:defRPr>
            </a:lvl1pPr>
          </a:lstStyle>
          <a:p>
            <a:r>
              <a:rPr lang="en-US" dirty="0"/>
              <a:t>Click icon to add picture</a:t>
            </a:r>
          </a:p>
        </p:txBody>
      </p:sp>
      <p:sp>
        <p:nvSpPr>
          <p:cNvPr id="15" name="Text Placeholder 15">
            <a:extLst>
              <a:ext uri="{FF2B5EF4-FFF2-40B4-BE49-F238E27FC236}">
                <a16:creationId xmlns:a16="http://schemas.microsoft.com/office/drawing/2014/main" id="{06754A93-30EC-D149-8F70-4D6C61C51083}"/>
              </a:ext>
            </a:extLst>
          </p:cNvPr>
          <p:cNvSpPr>
            <a:spLocks noGrp="1"/>
          </p:cNvSpPr>
          <p:nvPr>
            <p:ph type="body" sz="quarter" idx="11"/>
          </p:nvPr>
        </p:nvSpPr>
        <p:spPr>
          <a:xfrm>
            <a:off x="678008"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6" name="Text Placeholder 15">
            <a:extLst>
              <a:ext uri="{FF2B5EF4-FFF2-40B4-BE49-F238E27FC236}">
                <a16:creationId xmlns:a16="http://schemas.microsoft.com/office/drawing/2014/main" id="{5A29D6DF-68BB-6C4D-AAA4-B639652E83EA}"/>
              </a:ext>
            </a:extLst>
          </p:cNvPr>
          <p:cNvSpPr>
            <a:spLocks noGrp="1"/>
          </p:cNvSpPr>
          <p:nvPr>
            <p:ph type="body" sz="quarter" idx="16"/>
          </p:nvPr>
        </p:nvSpPr>
        <p:spPr>
          <a:xfrm>
            <a:off x="4835312"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8" name="Text Placeholder 15">
            <a:extLst>
              <a:ext uri="{FF2B5EF4-FFF2-40B4-BE49-F238E27FC236}">
                <a16:creationId xmlns:a16="http://schemas.microsoft.com/office/drawing/2014/main" id="{15A68DEF-DF3E-0F48-A2EE-0609932A4F43}"/>
              </a:ext>
            </a:extLst>
          </p:cNvPr>
          <p:cNvSpPr>
            <a:spLocks noGrp="1"/>
          </p:cNvSpPr>
          <p:nvPr>
            <p:ph type="body" sz="quarter" idx="17"/>
          </p:nvPr>
        </p:nvSpPr>
        <p:spPr>
          <a:xfrm>
            <a:off x="8940876"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Tree>
    <p:extLst>
      <p:ext uri="{BB962C8B-B14F-4D97-AF65-F5344CB8AC3E}">
        <p14:creationId xmlns:p14="http://schemas.microsoft.com/office/powerpoint/2010/main" val="6863496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dirty="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12840467" cy="13991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solidFill>
                <a:srgbClr val="C3DDD7"/>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528624" y="1743410"/>
            <a:ext cx="2897986" cy="2385110"/>
          </a:xfrm>
          <a:prstGeom prst="rect">
            <a:avLst/>
          </a:prstGeom>
        </p:spPr>
        <p:txBody>
          <a:bodyPr vert="horz"/>
          <a:lstStyle>
            <a:lvl1pPr>
              <a:defRPr sz="869">
                <a:latin typeface="Arial"/>
                <a:cs typeface="Arial"/>
              </a:defRPr>
            </a:lvl1pPr>
          </a:lstStyle>
          <a:p>
            <a:r>
              <a:rPr lang="en-US" dirty="0"/>
              <a:t>Click icon to add picture</a:t>
            </a:r>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681269" y="1743409"/>
            <a:ext cx="2897986" cy="2385110"/>
          </a:xfrm>
          <a:prstGeom prst="rect">
            <a:avLst/>
          </a:prstGeom>
        </p:spPr>
        <p:txBody>
          <a:bodyPr vert="horz"/>
          <a:lstStyle>
            <a:lvl1pPr>
              <a:defRPr sz="869">
                <a:latin typeface="Arial"/>
                <a:cs typeface="Arial"/>
              </a:defRPr>
            </a:lvl1pPr>
          </a:lstStyle>
          <a:p>
            <a:r>
              <a:rPr lang="en-US" dirty="0"/>
              <a:t>Click icon to add picture</a:t>
            </a:r>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9901643" y="1743410"/>
            <a:ext cx="2897986" cy="2385110"/>
          </a:xfrm>
          <a:prstGeom prst="rect">
            <a:avLst/>
          </a:prstGeom>
        </p:spPr>
        <p:txBody>
          <a:bodyPr vert="horz"/>
          <a:lstStyle>
            <a:lvl1pPr>
              <a:defRPr sz="869">
                <a:latin typeface="Arial"/>
                <a:cs typeface="Arial"/>
              </a:defRPr>
            </a:lvl1pPr>
          </a:lstStyle>
          <a:p>
            <a:r>
              <a:rPr lang="en-US" dirty="0"/>
              <a:t>Click icon to add picture</a:t>
            </a:r>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778091" y="1743410"/>
            <a:ext cx="2897986" cy="2385110"/>
          </a:xfrm>
          <a:prstGeom prst="rect">
            <a:avLst/>
          </a:prstGeom>
        </p:spPr>
        <p:txBody>
          <a:bodyPr vert="horz"/>
          <a:lstStyle>
            <a:lvl1pPr>
              <a:defRPr sz="869">
                <a:latin typeface="Arial"/>
                <a:cs typeface="Arial"/>
              </a:defRPr>
            </a:lvl1pPr>
          </a:lstStyle>
          <a:p>
            <a:r>
              <a:rPr lang="en-US" dirty="0"/>
              <a:t>Click icon to add picture</a:t>
            </a:r>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528625" y="4472768"/>
            <a:ext cx="12311839" cy="2087966"/>
          </a:xfrm>
          <a:prstGeom prst="rect">
            <a:avLst/>
          </a:prstGeom>
        </p:spPr>
        <p:txBody>
          <a:bodyPr/>
          <a:lstStyle>
            <a:lvl1pPr marL="0" indent="0">
              <a:buFontTx/>
              <a:buNone/>
              <a:defRPr sz="1489" b="0"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itle Placeholder 1">
            <a:extLst>
              <a:ext uri="{FF2B5EF4-FFF2-40B4-BE49-F238E27FC236}">
                <a16:creationId xmlns:a16="http://schemas.microsoft.com/office/drawing/2014/main" id="{55D59D9D-FC3D-CB46-9DA4-5F755258DEAC}"/>
              </a:ext>
            </a:extLst>
          </p:cNvPr>
          <p:cNvSpPr txBox="1">
            <a:spLocks/>
          </p:cNvSpPr>
          <p:nvPr/>
        </p:nvSpPr>
        <p:spPr>
          <a:xfrm>
            <a:off x="678007" y="421649"/>
            <a:ext cx="10163930" cy="555862"/>
          </a:xfrm>
          <a:prstGeom prst="rect">
            <a:avLst/>
          </a:prstGeom>
        </p:spPr>
        <p:txBody>
          <a:bodyPr vert="horz" lIns="100834" tIns="50417" rIns="100834" bIns="50417"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sz="3639" dirty="0">
                <a:solidFill>
                  <a:srgbClr val="D86075"/>
                </a:solidFill>
              </a:rPr>
              <a:t>Click to edit Master title style</a:t>
            </a:r>
            <a:endParaRPr lang="en-US" sz="3639" dirty="0">
              <a:solidFill>
                <a:srgbClr val="D86075"/>
              </a:solidFill>
            </a:endParaRPr>
          </a:p>
        </p:txBody>
      </p:sp>
    </p:spTree>
    <p:extLst>
      <p:ext uri="{BB962C8B-B14F-4D97-AF65-F5344CB8AC3E}">
        <p14:creationId xmlns:p14="http://schemas.microsoft.com/office/powerpoint/2010/main" val="31552359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dirty="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12840467" cy="13991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solidFill>
                <a:srgbClr val="DF918A"/>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528624" y="1743410"/>
            <a:ext cx="2897986" cy="2385110"/>
          </a:xfrm>
          <a:prstGeom prst="rect">
            <a:avLst/>
          </a:prstGeom>
        </p:spPr>
        <p:txBody>
          <a:bodyPr vert="horz"/>
          <a:lstStyle>
            <a:lvl1pPr>
              <a:defRPr sz="869">
                <a:latin typeface="Arial"/>
                <a:cs typeface="Arial"/>
              </a:defRPr>
            </a:lvl1pPr>
          </a:lstStyle>
          <a:p>
            <a:r>
              <a:rPr lang="en-US" dirty="0"/>
              <a:t>Click icon to add picture</a:t>
            </a:r>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681269" y="1743409"/>
            <a:ext cx="2897986" cy="2385110"/>
          </a:xfrm>
          <a:prstGeom prst="rect">
            <a:avLst/>
          </a:prstGeom>
        </p:spPr>
        <p:txBody>
          <a:bodyPr vert="horz"/>
          <a:lstStyle>
            <a:lvl1pPr>
              <a:defRPr sz="869">
                <a:latin typeface="Arial"/>
                <a:cs typeface="Arial"/>
              </a:defRPr>
            </a:lvl1pPr>
          </a:lstStyle>
          <a:p>
            <a:r>
              <a:rPr lang="en-US" dirty="0"/>
              <a:t>Click icon to add picture</a:t>
            </a:r>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9901643" y="1743410"/>
            <a:ext cx="2897986" cy="2385110"/>
          </a:xfrm>
          <a:prstGeom prst="rect">
            <a:avLst/>
          </a:prstGeom>
        </p:spPr>
        <p:txBody>
          <a:bodyPr vert="horz"/>
          <a:lstStyle>
            <a:lvl1pPr>
              <a:defRPr sz="869">
                <a:latin typeface="Arial"/>
                <a:cs typeface="Arial"/>
              </a:defRPr>
            </a:lvl1pPr>
          </a:lstStyle>
          <a:p>
            <a:r>
              <a:rPr lang="en-US" dirty="0"/>
              <a:t>Click icon to add picture</a:t>
            </a:r>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778091" y="1743410"/>
            <a:ext cx="2897986" cy="2385110"/>
          </a:xfrm>
          <a:prstGeom prst="rect">
            <a:avLst/>
          </a:prstGeom>
        </p:spPr>
        <p:txBody>
          <a:bodyPr vert="horz"/>
          <a:lstStyle>
            <a:lvl1pPr>
              <a:defRPr sz="869">
                <a:latin typeface="Arial"/>
                <a:cs typeface="Arial"/>
              </a:defRPr>
            </a:lvl1pPr>
          </a:lstStyle>
          <a:p>
            <a:r>
              <a:rPr lang="en-US" dirty="0"/>
              <a:t>Click icon to add picture</a:t>
            </a:r>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528625" y="4472768"/>
            <a:ext cx="12311839" cy="2087966"/>
          </a:xfrm>
          <a:prstGeom prst="rect">
            <a:avLst/>
          </a:prstGeom>
        </p:spPr>
        <p:txBody>
          <a:bodyPr/>
          <a:lstStyle>
            <a:lvl1pPr marL="0" indent="0">
              <a:buFontTx/>
              <a:buNone/>
              <a:defRPr sz="1489" b="0"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itle Placeholder 1">
            <a:extLst>
              <a:ext uri="{FF2B5EF4-FFF2-40B4-BE49-F238E27FC236}">
                <a16:creationId xmlns:a16="http://schemas.microsoft.com/office/drawing/2014/main" id="{55D59D9D-FC3D-CB46-9DA4-5F755258DEAC}"/>
              </a:ext>
            </a:extLst>
          </p:cNvPr>
          <p:cNvSpPr txBox="1">
            <a:spLocks/>
          </p:cNvSpPr>
          <p:nvPr/>
        </p:nvSpPr>
        <p:spPr>
          <a:xfrm>
            <a:off x="678007" y="421649"/>
            <a:ext cx="10163930" cy="555862"/>
          </a:xfrm>
          <a:prstGeom prst="rect">
            <a:avLst/>
          </a:prstGeom>
        </p:spPr>
        <p:txBody>
          <a:bodyPr vert="horz" lIns="100834" tIns="50417" rIns="100834" bIns="50417"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sz="3639" dirty="0">
                <a:solidFill>
                  <a:srgbClr val="C3DDD7"/>
                </a:solidFill>
              </a:rPr>
              <a:t>Click to edit Master title style</a:t>
            </a:r>
            <a:endParaRPr lang="en-US" sz="3639" dirty="0">
              <a:solidFill>
                <a:srgbClr val="C3DDD7"/>
              </a:solidFill>
            </a:endParaRPr>
          </a:p>
        </p:txBody>
      </p:sp>
    </p:spTree>
    <p:extLst>
      <p:ext uri="{BB962C8B-B14F-4D97-AF65-F5344CB8AC3E}">
        <p14:creationId xmlns:p14="http://schemas.microsoft.com/office/powerpoint/2010/main" val="2107247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dirty="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528624" y="1743410"/>
            <a:ext cx="2897986" cy="2385110"/>
          </a:xfrm>
          <a:prstGeom prst="rect">
            <a:avLst/>
          </a:prstGeom>
        </p:spPr>
        <p:txBody>
          <a:bodyPr vert="horz"/>
          <a:lstStyle>
            <a:lvl1pPr>
              <a:defRPr sz="869">
                <a:latin typeface="Arial"/>
                <a:cs typeface="Arial"/>
              </a:defRPr>
            </a:lvl1pPr>
          </a:lstStyle>
          <a:p>
            <a:r>
              <a:rPr lang="en-US" dirty="0"/>
              <a:t>Click icon to add picture</a:t>
            </a:r>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681269" y="1743409"/>
            <a:ext cx="2897986" cy="2385110"/>
          </a:xfrm>
          <a:prstGeom prst="rect">
            <a:avLst/>
          </a:prstGeom>
        </p:spPr>
        <p:txBody>
          <a:bodyPr vert="horz"/>
          <a:lstStyle>
            <a:lvl1pPr>
              <a:defRPr sz="869">
                <a:latin typeface="Arial"/>
                <a:cs typeface="Arial"/>
              </a:defRPr>
            </a:lvl1pPr>
          </a:lstStyle>
          <a:p>
            <a:r>
              <a:rPr lang="en-US" dirty="0"/>
              <a:t>Click icon to add picture</a:t>
            </a:r>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9901643" y="1743410"/>
            <a:ext cx="2897986" cy="2385110"/>
          </a:xfrm>
          <a:prstGeom prst="rect">
            <a:avLst/>
          </a:prstGeom>
        </p:spPr>
        <p:txBody>
          <a:bodyPr vert="horz"/>
          <a:lstStyle>
            <a:lvl1pPr>
              <a:defRPr sz="869">
                <a:latin typeface="Arial"/>
                <a:cs typeface="Arial"/>
              </a:defRPr>
            </a:lvl1pPr>
          </a:lstStyle>
          <a:p>
            <a:r>
              <a:rPr lang="en-US" dirty="0"/>
              <a:t>Click icon to add picture</a:t>
            </a:r>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778091" y="1743410"/>
            <a:ext cx="2897986" cy="2385110"/>
          </a:xfrm>
          <a:prstGeom prst="rect">
            <a:avLst/>
          </a:prstGeom>
        </p:spPr>
        <p:txBody>
          <a:bodyPr vert="horz"/>
          <a:lstStyle>
            <a:lvl1pPr>
              <a:defRPr sz="869">
                <a:latin typeface="Arial"/>
                <a:cs typeface="Arial"/>
              </a:defRPr>
            </a:lvl1pPr>
          </a:lstStyle>
          <a:p>
            <a:r>
              <a:rPr lang="en-US" dirty="0"/>
              <a:t>Click icon to add picture</a:t>
            </a:r>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528625" y="4472768"/>
            <a:ext cx="12311839" cy="2087966"/>
          </a:xfrm>
          <a:prstGeom prst="rect">
            <a:avLst/>
          </a:prstGeom>
        </p:spPr>
        <p:txBody>
          <a:bodyPr/>
          <a:lstStyle>
            <a:lvl1pPr marL="0" indent="0">
              <a:buFontTx/>
              <a:buNone/>
              <a:defRPr sz="1489" b="0"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12840467" cy="13991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78007" y="421649"/>
            <a:ext cx="10163930" cy="555862"/>
          </a:xfrm>
          <a:prstGeom prst="rect">
            <a:avLst/>
          </a:prstGeom>
        </p:spPr>
        <p:txBody>
          <a:bodyPr vert="horz" lIns="100834" tIns="50417" rIns="100834" bIns="50417"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sz="3639" dirty="0">
                <a:solidFill>
                  <a:srgbClr val="0C244C"/>
                </a:solidFill>
              </a:rPr>
              <a:t>Click to edit Master title style</a:t>
            </a:r>
            <a:endParaRPr lang="en-US" sz="3639" dirty="0">
              <a:solidFill>
                <a:srgbClr val="0C244C"/>
              </a:solidFill>
            </a:endParaRPr>
          </a:p>
        </p:txBody>
      </p:sp>
    </p:spTree>
    <p:extLst>
      <p:ext uri="{BB962C8B-B14F-4D97-AF65-F5344CB8AC3E}">
        <p14:creationId xmlns:p14="http://schemas.microsoft.com/office/powerpoint/2010/main" val="8078132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dirty="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528624" y="1743410"/>
            <a:ext cx="2897986" cy="2385110"/>
          </a:xfrm>
          <a:prstGeom prst="rect">
            <a:avLst/>
          </a:prstGeom>
        </p:spPr>
        <p:txBody>
          <a:bodyPr vert="horz"/>
          <a:lstStyle>
            <a:lvl1pPr>
              <a:defRPr sz="869">
                <a:latin typeface="Arial"/>
                <a:cs typeface="Arial"/>
              </a:defRPr>
            </a:lvl1pPr>
          </a:lstStyle>
          <a:p>
            <a:r>
              <a:rPr lang="en-US" dirty="0"/>
              <a:t>Click icon to add picture</a:t>
            </a:r>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681269" y="1743409"/>
            <a:ext cx="2897986" cy="2385110"/>
          </a:xfrm>
          <a:prstGeom prst="rect">
            <a:avLst/>
          </a:prstGeom>
        </p:spPr>
        <p:txBody>
          <a:bodyPr vert="horz"/>
          <a:lstStyle>
            <a:lvl1pPr>
              <a:defRPr sz="869">
                <a:latin typeface="Arial"/>
                <a:cs typeface="Arial"/>
              </a:defRPr>
            </a:lvl1pPr>
          </a:lstStyle>
          <a:p>
            <a:r>
              <a:rPr lang="en-US" dirty="0"/>
              <a:t>Click icon to add picture</a:t>
            </a:r>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9901643" y="1743410"/>
            <a:ext cx="2897986" cy="2385110"/>
          </a:xfrm>
          <a:prstGeom prst="rect">
            <a:avLst/>
          </a:prstGeom>
        </p:spPr>
        <p:txBody>
          <a:bodyPr vert="horz"/>
          <a:lstStyle>
            <a:lvl1pPr>
              <a:defRPr sz="869">
                <a:latin typeface="Arial"/>
                <a:cs typeface="Arial"/>
              </a:defRPr>
            </a:lvl1pPr>
          </a:lstStyle>
          <a:p>
            <a:r>
              <a:rPr lang="en-US" dirty="0"/>
              <a:t>Click icon to add picture</a:t>
            </a:r>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778091" y="1743410"/>
            <a:ext cx="2897986" cy="2385110"/>
          </a:xfrm>
          <a:prstGeom prst="rect">
            <a:avLst/>
          </a:prstGeom>
        </p:spPr>
        <p:txBody>
          <a:bodyPr vert="horz"/>
          <a:lstStyle>
            <a:lvl1pPr>
              <a:defRPr sz="869">
                <a:latin typeface="Arial"/>
                <a:cs typeface="Arial"/>
              </a:defRPr>
            </a:lvl1pPr>
          </a:lstStyle>
          <a:p>
            <a:r>
              <a:rPr lang="en-US" dirty="0"/>
              <a:t>Click icon to add picture</a:t>
            </a:r>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528625" y="4472768"/>
            <a:ext cx="12311839" cy="2087966"/>
          </a:xfrm>
          <a:prstGeom prst="rect">
            <a:avLst/>
          </a:prstGeom>
        </p:spPr>
        <p:txBody>
          <a:bodyPr/>
          <a:lstStyle>
            <a:lvl1pPr marL="0" indent="0">
              <a:buFontTx/>
              <a:buNone/>
              <a:defRPr sz="1489" b="0"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12840467" cy="13991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78007" y="421649"/>
            <a:ext cx="10163930" cy="555862"/>
          </a:xfrm>
          <a:prstGeom prst="rect">
            <a:avLst/>
          </a:prstGeom>
        </p:spPr>
        <p:txBody>
          <a:bodyPr vert="horz" lIns="100834" tIns="50417" rIns="100834" bIns="50417"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sz="3639" dirty="0">
                <a:solidFill>
                  <a:srgbClr val="0C244C"/>
                </a:solidFill>
              </a:rPr>
              <a:t>Click to edit Master title style</a:t>
            </a:r>
            <a:endParaRPr lang="en-US" sz="3639" dirty="0">
              <a:solidFill>
                <a:srgbClr val="0C244C"/>
              </a:solidFill>
            </a:endParaRPr>
          </a:p>
        </p:txBody>
      </p:sp>
    </p:spTree>
    <p:extLst>
      <p:ext uri="{BB962C8B-B14F-4D97-AF65-F5344CB8AC3E}">
        <p14:creationId xmlns:p14="http://schemas.microsoft.com/office/powerpoint/2010/main" val="2541637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1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2"/>
            <a:ext cx="13444538" cy="2431474"/>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50876" y="421512"/>
            <a:ext cx="10083404" cy="1588176"/>
          </a:xfrm>
          <a:prstGeom prst="rect">
            <a:avLst/>
          </a:prstGeom>
        </p:spPr>
        <p:txBody>
          <a:bodyPr anchor="b"/>
          <a:lstStyle>
            <a:lvl1pPr algn="l">
              <a:defRPr sz="4411" b="1" cap="all" baseline="0">
                <a:solidFill>
                  <a:srgbClr val="0C244C"/>
                </a:solidFill>
              </a:defRPr>
            </a:lvl1pPr>
          </a:lstStyle>
          <a:p>
            <a:r>
              <a:rPr lang="en-US" dirty="0"/>
              <a:t>Click to edit </a:t>
            </a:r>
            <a:br>
              <a:rPr lang="en-US" dirty="0"/>
            </a:br>
            <a:r>
              <a:rPr lang="en-US" dirty="0"/>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1472513" y="-372297"/>
            <a:ext cx="2382170" cy="2381986"/>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985" dirty="0"/>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985" dirty="0"/>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985" dirty="0"/>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985" dirty="0"/>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985" dirty="0"/>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431199"/>
            <a:ext cx="13444538" cy="4526579"/>
          </a:xfrm>
          <a:prstGeom prst="rect">
            <a:avLst/>
          </a:prstGeom>
        </p:spPr>
        <p:txBody>
          <a:bodyPr/>
          <a:lstStyle/>
          <a:p>
            <a:r>
              <a:rPr lang="en-US" dirty="0"/>
              <a:t>Click icon to add picture</a:t>
            </a:r>
          </a:p>
        </p:txBody>
      </p:sp>
    </p:spTree>
    <p:extLst>
      <p:ext uri="{BB962C8B-B14F-4D97-AF65-F5344CB8AC3E}">
        <p14:creationId xmlns:p14="http://schemas.microsoft.com/office/powerpoint/2010/main" val="28010256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2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dirty="0"/>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528624" y="1743410"/>
            <a:ext cx="2897986" cy="2385110"/>
          </a:xfrm>
          <a:prstGeom prst="rect">
            <a:avLst/>
          </a:prstGeom>
        </p:spPr>
        <p:txBody>
          <a:bodyPr vert="horz"/>
          <a:lstStyle>
            <a:lvl1pPr>
              <a:defRPr sz="869">
                <a:latin typeface="Arial"/>
                <a:cs typeface="Arial"/>
              </a:defRPr>
            </a:lvl1pPr>
          </a:lstStyle>
          <a:p>
            <a:r>
              <a:rPr lang="en-US" dirty="0"/>
              <a:t>Click icon to add picture</a:t>
            </a:r>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681269" y="1743409"/>
            <a:ext cx="2897986" cy="2385110"/>
          </a:xfrm>
          <a:prstGeom prst="rect">
            <a:avLst/>
          </a:prstGeom>
        </p:spPr>
        <p:txBody>
          <a:bodyPr vert="horz"/>
          <a:lstStyle>
            <a:lvl1pPr>
              <a:defRPr sz="869">
                <a:latin typeface="Arial"/>
                <a:cs typeface="Arial"/>
              </a:defRPr>
            </a:lvl1pPr>
          </a:lstStyle>
          <a:p>
            <a:r>
              <a:rPr lang="en-US" dirty="0"/>
              <a:t>Click icon to add picture</a:t>
            </a:r>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9901643" y="1743410"/>
            <a:ext cx="2897986" cy="2385110"/>
          </a:xfrm>
          <a:prstGeom prst="rect">
            <a:avLst/>
          </a:prstGeom>
        </p:spPr>
        <p:txBody>
          <a:bodyPr vert="horz"/>
          <a:lstStyle>
            <a:lvl1pPr>
              <a:defRPr sz="869">
                <a:latin typeface="Arial"/>
                <a:cs typeface="Arial"/>
              </a:defRPr>
            </a:lvl1pPr>
          </a:lstStyle>
          <a:p>
            <a:r>
              <a:rPr lang="en-US" dirty="0"/>
              <a:t>Click icon to add picture</a:t>
            </a:r>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778091" y="1743410"/>
            <a:ext cx="2897986" cy="2385110"/>
          </a:xfrm>
          <a:prstGeom prst="rect">
            <a:avLst/>
          </a:prstGeom>
        </p:spPr>
        <p:txBody>
          <a:bodyPr vert="horz"/>
          <a:lstStyle>
            <a:lvl1pPr>
              <a:defRPr sz="869">
                <a:latin typeface="Arial"/>
                <a:cs typeface="Arial"/>
              </a:defRPr>
            </a:lvl1pPr>
          </a:lstStyle>
          <a:p>
            <a:r>
              <a:rPr lang="en-US" dirty="0"/>
              <a:t>Click icon to add picture</a:t>
            </a:r>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528625" y="4472768"/>
            <a:ext cx="12311839" cy="2087966"/>
          </a:xfrm>
          <a:prstGeom prst="rect">
            <a:avLst/>
          </a:prstGeom>
        </p:spPr>
        <p:txBody>
          <a:bodyPr/>
          <a:lstStyle>
            <a:lvl1pPr marL="0" indent="0">
              <a:buFontTx/>
              <a:buNone/>
              <a:defRPr sz="1489" b="0" cap="none" baseline="0">
                <a:solidFill>
                  <a:srgbClr val="0C244C"/>
                </a:solidFill>
                <a:latin typeface="Arial"/>
                <a:cs typeface="Arial"/>
              </a:defRPr>
            </a:lvl1pPr>
            <a:lvl2pPr marL="0" indent="0">
              <a:spcBef>
                <a:spcPts val="207"/>
              </a:spcBef>
              <a:buFontTx/>
              <a:buNone/>
              <a:defRPr sz="1985" cap="all">
                <a:solidFill>
                  <a:srgbClr val="63B1A4"/>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3" y="0"/>
            <a:ext cx="12840467" cy="13991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9447789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dirty="0"/>
              <a:t>  </a:t>
            </a:r>
          </a:p>
        </p:txBody>
      </p:sp>
      <p:sp>
        <p:nvSpPr>
          <p:cNvPr id="9" name="Round Diagonal Corner Rectangle 8">
            <a:extLst>
              <a:ext uri="{FF2B5EF4-FFF2-40B4-BE49-F238E27FC236}">
                <a16:creationId xmlns:a16="http://schemas.microsoft.com/office/drawing/2014/main" id="{42FEA488-D4E2-0343-A83D-08BB48D2752D}"/>
              </a:ext>
            </a:extLst>
          </p:cNvPr>
          <p:cNvSpPr/>
          <p:nvPr/>
        </p:nvSpPr>
        <p:spPr>
          <a:xfrm flipH="1">
            <a:off x="-3" y="0"/>
            <a:ext cx="12840467" cy="13991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solidFill>
                <a:srgbClr val="C3DDD7"/>
              </a:solidFill>
            </a:endParaRPr>
          </a:p>
        </p:txBody>
      </p:sp>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US"/>
              <a:t>Click to edit Master title style</a:t>
            </a:r>
            <a:endParaRPr lang="en-US" dirty="0"/>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528625" y="1766006"/>
            <a:ext cx="12271005"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D86075"/>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341479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dirty="0"/>
              <a:t>  </a:t>
            </a:r>
          </a:p>
        </p:txBody>
      </p:sp>
      <p:sp>
        <p:nvSpPr>
          <p:cNvPr id="7" name="Round Diagonal Corner Rectangle 6">
            <a:extLst>
              <a:ext uri="{FF2B5EF4-FFF2-40B4-BE49-F238E27FC236}">
                <a16:creationId xmlns:a16="http://schemas.microsoft.com/office/drawing/2014/main" id="{63CED192-F6AA-F84B-A24E-F2B1462C0185}"/>
              </a:ext>
            </a:extLst>
          </p:cNvPr>
          <p:cNvSpPr/>
          <p:nvPr/>
        </p:nvSpPr>
        <p:spPr>
          <a:xfrm flipH="1">
            <a:off x="-3" y="0"/>
            <a:ext cx="12840467" cy="13991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solidFill>
                <a:srgbClr val="C3DDD7"/>
              </a:solidFill>
            </a:endParaRPr>
          </a:p>
        </p:txBody>
      </p:sp>
      <p:sp>
        <p:nvSpPr>
          <p:cNvPr id="8" name="Title Placeholder 1">
            <a:extLst>
              <a:ext uri="{FF2B5EF4-FFF2-40B4-BE49-F238E27FC236}">
                <a16:creationId xmlns:a16="http://schemas.microsoft.com/office/drawing/2014/main" id="{2126A5E3-F8BB-9847-A268-2C44D477175C}"/>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endParaRPr lang="en-US" dirty="0"/>
          </a:p>
        </p:txBody>
      </p:sp>
      <p:sp>
        <p:nvSpPr>
          <p:cNvPr id="9" name="Text Placeholder 9">
            <a:extLst>
              <a:ext uri="{FF2B5EF4-FFF2-40B4-BE49-F238E27FC236}">
                <a16:creationId xmlns:a16="http://schemas.microsoft.com/office/drawing/2014/main" id="{5B616937-BF51-4049-AF81-62EC6F0226C2}"/>
              </a:ext>
            </a:extLst>
          </p:cNvPr>
          <p:cNvSpPr>
            <a:spLocks noGrp="1"/>
          </p:cNvSpPr>
          <p:nvPr>
            <p:ph type="body" sz="quarter" idx="10"/>
          </p:nvPr>
        </p:nvSpPr>
        <p:spPr>
          <a:xfrm>
            <a:off x="528625" y="1766006"/>
            <a:ext cx="12271005"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D86075"/>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6191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dirty="0"/>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3" y="0"/>
            <a:ext cx="12840467" cy="13991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endParaRPr lang="en-US" dirty="0"/>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528625" y="1766006"/>
            <a:ext cx="12271005"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D86075"/>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78712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dirty="0"/>
              <a:t>  </a:t>
            </a:r>
          </a:p>
        </p:txBody>
      </p:sp>
      <p:sp>
        <p:nvSpPr>
          <p:cNvPr id="7" name="Round Diagonal Corner Rectangle 6">
            <a:extLst>
              <a:ext uri="{FF2B5EF4-FFF2-40B4-BE49-F238E27FC236}">
                <a16:creationId xmlns:a16="http://schemas.microsoft.com/office/drawing/2014/main" id="{7B889128-811C-DE4A-B7A2-B59A0C053A56}"/>
              </a:ext>
            </a:extLst>
          </p:cNvPr>
          <p:cNvSpPr/>
          <p:nvPr/>
        </p:nvSpPr>
        <p:spPr>
          <a:xfrm flipH="1">
            <a:off x="-3" y="0"/>
            <a:ext cx="12840467" cy="13991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solidFill>
                <a:srgbClr val="C3DDD7"/>
              </a:solidFill>
            </a:endParaRPr>
          </a:p>
        </p:txBody>
      </p:sp>
      <p:sp>
        <p:nvSpPr>
          <p:cNvPr id="8" name="Title Placeholder 1">
            <a:extLst>
              <a:ext uri="{FF2B5EF4-FFF2-40B4-BE49-F238E27FC236}">
                <a16:creationId xmlns:a16="http://schemas.microsoft.com/office/drawing/2014/main" id="{FEB1C999-967E-FC4C-BAD0-5FB4A50DC688}"/>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endParaRPr lang="en-US" dirty="0"/>
          </a:p>
        </p:txBody>
      </p:sp>
      <p:sp>
        <p:nvSpPr>
          <p:cNvPr id="9" name="Text Placeholder 9">
            <a:extLst>
              <a:ext uri="{FF2B5EF4-FFF2-40B4-BE49-F238E27FC236}">
                <a16:creationId xmlns:a16="http://schemas.microsoft.com/office/drawing/2014/main" id="{B9889083-EE2F-7A4E-A509-D04642586167}"/>
              </a:ext>
            </a:extLst>
          </p:cNvPr>
          <p:cNvSpPr>
            <a:spLocks noGrp="1"/>
          </p:cNvSpPr>
          <p:nvPr>
            <p:ph type="body" sz="quarter" idx="10"/>
          </p:nvPr>
        </p:nvSpPr>
        <p:spPr>
          <a:xfrm>
            <a:off x="528625" y="1766006"/>
            <a:ext cx="12271005"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D86075"/>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069690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dirty="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528625" y="1766006"/>
            <a:ext cx="12271005"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D86075"/>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12840467" cy="13991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17035360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528627" y="1766006"/>
            <a:ext cx="7165373"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10574650" y="1775332"/>
            <a:ext cx="2333460" cy="2174237"/>
          </a:xfrm>
          <a:prstGeom prst="rect">
            <a:avLst/>
          </a:prstGeom>
        </p:spPr>
        <p:txBody>
          <a:bodyPr vert="horz"/>
          <a:lstStyle>
            <a:lvl1pPr>
              <a:defRPr sz="869">
                <a:latin typeface="Arial"/>
                <a:cs typeface="Arial"/>
              </a:defRPr>
            </a:lvl1pPr>
          </a:lstStyle>
          <a:p>
            <a:r>
              <a:rPr lang="en-US" dirty="0"/>
              <a:t>Click icon to add picture</a:t>
            </a:r>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10574653" y="4257878"/>
            <a:ext cx="2333460" cy="2311063"/>
          </a:xfrm>
          <a:prstGeom prst="rect">
            <a:avLst/>
          </a:prstGeom>
        </p:spPr>
        <p:txBody>
          <a:bodyPr vert="horz"/>
          <a:lstStyle>
            <a:lvl1pPr>
              <a:defRPr sz="869">
                <a:latin typeface="Arial"/>
                <a:cs typeface="Arial"/>
              </a:defRPr>
            </a:lvl1pPr>
          </a:lstStyle>
          <a:p>
            <a:r>
              <a:rPr lang="en-US" dirty="0"/>
              <a:t>Click icon to add picture</a:t>
            </a:r>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8021838" y="1766006"/>
            <a:ext cx="2333460" cy="2174237"/>
          </a:xfrm>
          <a:prstGeom prst="rect">
            <a:avLst/>
          </a:prstGeom>
        </p:spPr>
        <p:txBody>
          <a:bodyPr vert="horz"/>
          <a:lstStyle>
            <a:lvl1pPr>
              <a:defRPr sz="869">
                <a:latin typeface="Arial"/>
                <a:cs typeface="Arial"/>
              </a:defRPr>
            </a:lvl1pPr>
          </a:lstStyle>
          <a:p>
            <a:r>
              <a:rPr lang="en-US" dirty="0"/>
              <a:t>Click icon to add picture</a:t>
            </a:r>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8021838" y="4257878"/>
            <a:ext cx="2333460" cy="2311063"/>
          </a:xfrm>
          <a:prstGeom prst="rect">
            <a:avLst/>
          </a:prstGeom>
        </p:spPr>
        <p:txBody>
          <a:bodyPr vert="horz"/>
          <a:lstStyle>
            <a:lvl1pPr>
              <a:defRPr sz="869">
                <a:latin typeface="Arial"/>
                <a:cs typeface="Arial"/>
              </a:defRPr>
            </a:lvl1pPr>
          </a:lstStyle>
          <a:p>
            <a:r>
              <a:rPr lang="en-US" dirty="0"/>
              <a:t>Click icon to add picture</a:t>
            </a:r>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3" y="0"/>
            <a:ext cx="12840467" cy="13991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20313516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528627" y="1766006"/>
            <a:ext cx="7165373"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10574650" y="1775332"/>
            <a:ext cx="2333460" cy="2174237"/>
          </a:xfrm>
          <a:prstGeom prst="rect">
            <a:avLst/>
          </a:prstGeom>
        </p:spPr>
        <p:txBody>
          <a:bodyPr vert="horz"/>
          <a:lstStyle>
            <a:lvl1pPr>
              <a:defRPr sz="869">
                <a:latin typeface="Arial"/>
                <a:cs typeface="Arial"/>
              </a:defRPr>
            </a:lvl1pPr>
          </a:lstStyle>
          <a:p>
            <a:r>
              <a:rPr lang="en-US" dirty="0"/>
              <a:t>Click icon to add picture</a:t>
            </a:r>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10574653" y="4257878"/>
            <a:ext cx="2333460" cy="2311063"/>
          </a:xfrm>
          <a:prstGeom prst="rect">
            <a:avLst/>
          </a:prstGeom>
        </p:spPr>
        <p:txBody>
          <a:bodyPr vert="horz"/>
          <a:lstStyle>
            <a:lvl1pPr>
              <a:defRPr sz="869">
                <a:latin typeface="Arial"/>
                <a:cs typeface="Arial"/>
              </a:defRPr>
            </a:lvl1pPr>
          </a:lstStyle>
          <a:p>
            <a:r>
              <a:rPr lang="en-US" dirty="0"/>
              <a:t>Click icon to add picture</a:t>
            </a:r>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8021838" y="1766006"/>
            <a:ext cx="2333460" cy="2174237"/>
          </a:xfrm>
          <a:prstGeom prst="rect">
            <a:avLst/>
          </a:prstGeom>
        </p:spPr>
        <p:txBody>
          <a:bodyPr vert="horz"/>
          <a:lstStyle>
            <a:lvl1pPr>
              <a:defRPr sz="869">
                <a:latin typeface="Arial"/>
                <a:cs typeface="Arial"/>
              </a:defRPr>
            </a:lvl1pPr>
          </a:lstStyle>
          <a:p>
            <a:r>
              <a:rPr lang="en-US" dirty="0"/>
              <a:t>Click icon to add picture</a:t>
            </a:r>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8021838" y="4257878"/>
            <a:ext cx="2333460" cy="2311063"/>
          </a:xfrm>
          <a:prstGeom prst="rect">
            <a:avLst/>
          </a:prstGeom>
        </p:spPr>
        <p:txBody>
          <a:bodyPr vert="horz"/>
          <a:lstStyle>
            <a:lvl1pPr>
              <a:defRPr sz="869">
                <a:latin typeface="Arial"/>
                <a:cs typeface="Arial"/>
              </a:defRPr>
            </a:lvl1pPr>
          </a:lstStyle>
          <a:p>
            <a:r>
              <a:rPr lang="en-US" dirty="0"/>
              <a:t>Click icon to add picture</a:t>
            </a:r>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3" y="0"/>
            <a:ext cx="12840467" cy="13991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2058911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528627" y="1766006"/>
            <a:ext cx="7165373"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10574650" y="1775332"/>
            <a:ext cx="2333460" cy="2174237"/>
          </a:xfrm>
          <a:prstGeom prst="rect">
            <a:avLst/>
          </a:prstGeom>
        </p:spPr>
        <p:txBody>
          <a:bodyPr vert="horz"/>
          <a:lstStyle>
            <a:lvl1pPr>
              <a:defRPr sz="869">
                <a:latin typeface="Arial"/>
                <a:cs typeface="Arial"/>
              </a:defRPr>
            </a:lvl1pPr>
          </a:lstStyle>
          <a:p>
            <a:r>
              <a:rPr lang="en-US" dirty="0"/>
              <a:t>Click icon to add picture</a:t>
            </a:r>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10574653" y="4257878"/>
            <a:ext cx="2333460" cy="2311063"/>
          </a:xfrm>
          <a:prstGeom prst="rect">
            <a:avLst/>
          </a:prstGeom>
        </p:spPr>
        <p:txBody>
          <a:bodyPr vert="horz"/>
          <a:lstStyle>
            <a:lvl1pPr>
              <a:defRPr sz="869">
                <a:latin typeface="Arial"/>
                <a:cs typeface="Arial"/>
              </a:defRPr>
            </a:lvl1pPr>
          </a:lstStyle>
          <a:p>
            <a:r>
              <a:rPr lang="en-US" dirty="0"/>
              <a:t>Click icon to add picture</a:t>
            </a:r>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8021838" y="1766006"/>
            <a:ext cx="2333460" cy="2174237"/>
          </a:xfrm>
          <a:prstGeom prst="rect">
            <a:avLst/>
          </a:prstGeom>
        </p:spPr>
        <p:txBody>
          <a:bodyPr vert="horz"/>
          <a:lstStyle>
            <a:lvl1pPr>
              <a:defRPr sz="869">
                <a:latin typeface="Arial"/>
                <a:cs typeface="Arial"/>
              </a:defRPr>
            </a:lvl1pPr>
          </a:lstStyle>
          <a:p>
            <a:r>
              <a:rPr lang="en-US" dirty="0"/>
              <a:t>Click icon to add picture</a:t>
            </a:r>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8021838" y="4257878"/>
            <a:ext cx="2333460" cy="2311063"/>
          </a:xfrm>
          <a:prstGeom prst="rect">
            <a:avLst/>
          </a:prstGeom>
        </p:spPr>
        <p:txBody>
          <a:bodyPr vert="horz"/>
          <a:lstStyle>
            <a:lvl1pPr>
              <a:defRPr sz="869">
                <a:latin typeface="Arial"/>
                <a:cs typeface="Arial"/>
              </a:defRPr>
            </a:lvl1pPr>
          </a:lstStyle>
          <a:p>
            <a:r>
              <a:rPr lang="en-US" dirty="0"/>
              <a:t>Click icon to add picture</a:t>
            </a:r>
          </a:p>
        </p:txBody>
      </p:sp>
      <p:sp>
        <p:nvSpPr>
          <p:cNvPr id="10" name="Round Diagonal Corner Rectangle 9">
            <a:extLst>
              <a:ext uri="{FF2B5EF4-FFF2-40B4-BE49-F238E27FC236}">
                <a16:creationId xmlns:a16="http://schemas.microsoft.com/office/drawing/2014/main" id="{73552B9F-8377-FB4F-8941-AB38DB9617E2}"/>
              </a:ext>
            </a:extLst>
          </p:cNvPr>
          <p:cNvSpPr/>
          <p:nvPr/>
        </p:nvSpPr>
        <p:spPr>
          <a:xfrm flipH="1">
            <a:off x="-3" y="0"/>
            <a:ext cx="12840467" cy="13991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solidFill>
                <a:srgbClr val="C3DDD7"/>
              </a:solidFill>
            </a:endParaRPr>
          </a:p>
        </p:txBody>
      </p:sp>
      <p:sp>
        <p:nvSpPr>
          <p:cNvPr id="11" name="Title Placeholder 1">
            <a:extLst>
              <a:ext uri="{FF2B5EF4-FFF2-40B4-BE49-F238E27FC236}">
                <a16:creationId xmlns:a16="http://schemas.microsoft.com/office/drawing/2014/main" id="{626599E6-9DC6-BA42-B07B-A51823709D52}"/>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25786592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528627" y="1766006"/>
            <a:ext cx="7165373"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10574650" y="1775332"/>
            <a:ext cx="2333460" cy="2174237"/>
          </a:xfrm>
          <a:prstGeom prst="rect">
            <a:avLst/>
          </a:prstGeom>
        </p:spPr>
        <p:txBody>
          <a:bodyPr vert="horz"/>
          <a:lstStyle>
            <a:lvl1pPr>
              <a:defRPr sz="869">
                <a:latin typeface="Arial"/>
                <a:cs typeface="Arial"/>
              </a:defRPr>
            </a:lvl1pPr>
          </a:lstStyle>
          <a:p>
            <a:r>
              <a:rPr lang="en-US" dirty="0"/>
              <a:t>Click icon to add picture</a:t>
            </a:r>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10574653" y="4257878"/>
            <a:ext cx="2333460" cy="2311063"/>
          </a:xfrm>
          <a:prstGeom prst="rect">
            <a:avLst/>
          </a:prstGeom>
        </p:spPr>
        <p:txBody>
          <a:bodyPr vert="horz"/>
          <a:lstStyle>
            <a:lvl1pPr>
              <a:defRPr sz="869">
                <a:latin typeface="Arial"/>
                <a:cs typeface="Arial"/>
              </a:defRPr>
            </a:lvl1pPr>
          </a:lstStyle>
          <a:p>
            <a:r>
              <a:rPr lang="en-US" dirty="0"/>
              <a:t>Click icon to add picture</a:t>
            </a:r>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8021838" y="1766006"/>
            <a:ext cx="2333460" cy="2174237"/>
          </a:xfrm>
          <a:prstGeom prst="rect">
            <a:avLst/>
          </a:prstGeom>
        </p:spPr>
        <p:txBody>
          <a:bodyPr vert="horz"/>
          <a:lstStyle>
            <a:lvl1pPr>
              <a:defRPr sz="869">
                <a:latin typeface="Arial"/>
                <a:cs typeface="Arial"/>
              </a:defRPr>
            </a:lvl1pPr>
          </a:lstStyle>
          <a:p>
            <a:r>
              <a:rPr lang="en-US" dirty="0"/>
              <a:t>Click icon to add picture</a:t>
            </a:r>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8021838" y="4257878"/>
            <a:ext cx="2333460" cy="2311063"/>
          </a:xfrm>
          <a:prstGeom prst="rect">
            <a:avLst/>
          </a:prstGeom>
        </p:spPr>
        <p:txBody>
          <a:bodyPr vert="horz"/>
          <a:lstStyle>
            <a:lvl1pPr>
              <a:defRPr sz="869">
                <a:latin typeface="Arial"/>
                <a:cs typeface="Arial"/>
              </a:defRPr>
            </a:lvl1pPr>
          </a:lstStyle>
          <a:p>
            <a:r>
              <a:rPr lang="en-US" dirty="0"/>
              <a:t>Click icon to add picture</a:t>
            </a:r>
          </a:p>
        </p:txBody>
      </p:sp>
      <p:sp>
        <p:nvSpPr>
          <p:cNvPr id="12" name="Round Diagonal Corner Rectangle 11">
            <a:extLst>
              <a:ext uri="{FF2B5EF4-FFF2-40B4-BE49-F238E27FC236}">
                <a16:creationId xmlns:a16="http://schemas.microsoft.com/office/drawing/2014/main" id="{4CC5ADD0-5755-9341-A794-D9405AB1CE9B}"/>
              </a:ext>
            </a:extLst>
          </p:cNvPr>
          <p:cNvSpPr/>
          <p:nvPr/>
        </p:nvSpPr>
        <p:spPr>
          <a:xfrm flipH="1">
            <a:off x="-3" y="0"/>
            <a:ext cx="12840467" cy="13991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solidFill>
                <a:srgbClr val="C3DDD7"/>
              </a:solidFill>
            </a:endParaRPr>
          </a:p>
        </p:txBody>
      </p:sp>
      <p:sp>
        <p:nvSpPr>
          <p:cNvPr id="13" name="Title Placeholder 1">
            <a:extLst>
              <a:ext uri="{FF2B5EF4-FFF2-40B4-BE49-F238E27FC236}">
                <a16:creationId xmlns:a16="http://schemas.microsoft.com/office/drawing/2014/main" id="{CB631168-B793-ED49-B934-593139FB844D}"/>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2058716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2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2"/>
            <a:ext cx="13444538" cy="2431474"/>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50876" y="421512"/>
            <a:ext cx="10083404" cy="1588176"/>
          </a:xfrm>
          <a:prstGeom prst="rect">
            <a:avLst/>
          </a:prstGeom>
        </p:spPr>
        <p:txBody>
          <a:bodyPr anchor="b"/>
          <a:lstStyle>
            <a:lvl1pPr algn="l">
              <a:defRPr sz="4411" b="1" cap="all" baseline="0">
                <a:solidFill>
                  <a:schemeClr val="bg1"/>
                </a:solidFill>
              </a:defRPr>
            </a:lvl1pPr>
          </a:lstStyle>
          <a:p>
            <a:r>
              <a:rPr lang="en-US" dirty="0"/>
              <a:t>Click to edit </a:t>
            </a:r>
            <a:br>
              <a:rPr lang="en-US" dirty="0"/>
            </a:br>
            <a:r>
              <a:rPr lang="en-US" dirty="0"/>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1472513" y="-372297"/>
            <a:ext cx="2382170" cy="2381986"/>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985" dirty="0"/>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985" dirty="0"/>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985" dirty="0"/>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985" dirty="0"/>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985" dirty="0"/>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431199"/>
            <a:ext cx="13444538" cy="4526579"/>
          </a:xfrm>
          <a:prstGeom prst="rect">
            <a:avLst/>
          </a:prstGeom>
        </p:spPr>
        <p:txBody>
          <a:bodyPr/>
          <a:lstStyle/>
          <a:p>
            <a:r>
              <a:rPr lang="en-US" dirty="0"/>
              <a:t>Click icon to add picture</a:t>
            </a:r>
          </a:p>
        </p:txBody>
      </p:sp>
    </p:spTree>
    <p:extLst>
      <p:ext uri="{BB962C8B-B14F-4D97-AF65-F5344CB8AC3E}">
        <p14:creationId xmlns:p14="http://schemas.microsoft.com/office/powerpoint/2010/main" val="26475516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528627" y="1766006"/>
            <a:ext cx="7165373"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10574650" y="1775332"/>
            <a:ext cx="2333460" cy="2174237"/>
          </a:xfrm>
          <a:prstGeom prst="rect">
            <a:avLst/>
          </a:prstGeom>
        </p:spPr>
        <p:txBody>
          <a:bodyPr vert="horz"/>
          <a:lstStyle>
            <a:lvl1pPr>
              <a:defRPr sz="869">
                <a:latin typeface="Arial"/>
                <a:cs typeface="Arial"/>
              </a:defRPr>
            </a:lvl1pPr>
          </a:lstStyle>
          <a:p>
            <a:r>
              <a:rPr lang="en-US" dirty="0"/>
              <a:t>Click icon to add picture</a:t>
            </a:r>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10574653" y="4257878"/>
            <a:ext cx="2333460" cy="2311063"/>
          </a:xfrm>
          <a:prstGeom prst="rect">
            <a:avLst/>
          </a:prstGeom>
        </p:spPr>
        <p:txBody>
          <a:bodyPr vert="horz"/>
          <a:lstStyle>
            <a:lvl1pPr>
              <a:defRPr sz="869">
                <a:latin typeface="Arial"/>
                <a:cs typeface="Arial"/>
              </a:defRPr>
            </a:lvl1pPr>
          </a:lstStyle>
          <a:p>
            <a:r>
              <a:rPr lang="en-US" dirty="0"/>
              <a:t>Click icon to add picture</a:t>
            </a:r>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8021838" y="1766006"/>
            <a:ext cx="2333460" cy="2174237"/>
          </a:xfrm>
          <a:prstGeom prst="rect">
            <a:avLst/>
          </a:prstGeom>
        </p:spPr>
        <p:txBody>
          <a:bodyPr vert="horz"/>
          <a:lstStyle>
            <a:lvl1pPr>
              <a:defRPr sz="869">
                <a:latin typeface="Arial"/>
                <a:cs typeface="Arial"/>
              </a:defRPr>
            </a:lvl1pPr>
          </a:lstStyle>
          <a:p>
            <a:r>
              <a:rPr lang="en-US" dirty="0"/>
              <a:t>Click icon to add picture</a:t>
            </a:r>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8021838" y="4257878"/>
            <a:ext cx="2333460" cy="2311063"/>
          </a:xfrm>
          <a:prstGeom prst="rect">
            <a:avLst/>
          </a:prstGeom>
        </p:spPr>
        <p:txBody>
          <a:bodyPr vert="horz"/>
          <a:lstStyle>
            <a:lvl1pPr>
              <a:defRPr sz="869">
                <a:latin typeface="Arial"/>
                <a:cs typeface="Arial"/>
              </a:defRPr>
            </a:lvl1pPr>
          </a:lstStyle>
          <a:p>
            <a:r>
              <a:rPr lang="en-US" dirty="0"/>
              <a:t>Click icon to add picture</a:t>
            </a:r>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12840467" cy="13991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11952678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dirty="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12840467" cy="13991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604076" y="379057"/>
            <a:ext cx="11835404" cy="641048"/>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US"/>
              <a:t>Click to edit Master title style</a:t>
            </a:r>
            <a:endParaRPr lang="en-US" dirty="0"/>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979210"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791643"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604076"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544723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dirty="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12840467" cy="13991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604076" y="379057"/>
            <a:ext cx="11835404" cy="64104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endParaRPr lang="en-US" dirty="0"/>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979210"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791643"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604076"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707138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dirty="0"/>
              <a:t>  </a:t>
            </a:r>
          </a:p>
        </p:txBody>
      </p:sp>
      <p:sp>
        <p:nvSpPr>
          <p:cNvPr id="8" name="Round Diagonal Corner Rectangle 7">
            <a:extLst>
              <a:ext uri="{FF2B5EF4-FFF2-40B4-BE49-F238E27FC236}">
                <a16:creationId xmlns:a16="http://schemas.microsoft.com/office/drawing/2014/main" id="{3B006B63-8E25-D245-AC46-2D9232FE60EF}"/>
              </a:ext>
            </a:extLst>
          </p:cNvPr>
          <p:cNvSpPr/>
          <p:nvPr/>
        </p:nvSpPr>
        <p:spPr>
          <a:xfrm flipH="1">
            <a:off x="-3" y="0"/>
            <a:ext cx="12840467" cy="13991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solidFill>
                <a:srgbClr val="C3DDD7"/>
              </a:solidFill>
            </a:endParaRPr>
          </a:p>
        </p:txBody>
      </p:sp>
      <p:sp>
        <p:nvSpPr>
          <p:cNvPr id="13" name="Title Placeholder 1">
            <a:extLst>
              <a:ext uri="{FF2B5EF4-FFF2-40B4-BE49-F238E27FC236}">
                <a16:creationId xmlns:a16="http://schemas.microsoft.com/office/drawing/2014/main" id="{E9AE0E48-35E1-674B-9BA8-70FDCA86D08C}"/>
              </a:ext>
            </a:extLst>
          </p:cNvPr>
          <p:cNvSpPr>
            <a:spLocks noGrp="1"/>
          </p:cNvSpPr>
          <p:nvPr>
            <p:ph type="title"/>
          </p:nvPr>
        </p:nvSpPr>
        <p:spPr>
          <a:xfrm>
            <a:off x="604076" y="379057"/>
            <a:ext cx="11835404" cy="64104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US"/>
              <a:t>Click to edit Master title style</a:t>
            </a:r>
            <a:endParaRPr lang="en-US" dirty="0"/>
          </a:p>
        </p:txBody>
      </p:sp>
      <p:sp>
        <p:nvSpPr>
          <p:cNvPr id="14" name="Text Placeholder 9">
            <a:extLst>
              <a:ext uri="{FF2B5EF4-FFF2-40B4-BE49-F238E27FC236}">
                <a16:creationId xmlns:a16="http://schemas.microsoft.com/office/drawing/2014/main" id="{2368D3C0-A3CA-1842-B423-E84646E29129}"/>
              </a:ext>
            </a:extLst>
          </p:cNvPr>
          <p:cNvSpPr>
            <a:spLocks noGrp="1"/>
          </p:cNvSpPr>
          <p:nvPr>
            <p:ph type="body" sz="quarter" idx="13"/>
          </p:nvPr>
        </p:nvSpPr>
        <p:spPr>
          <a:xfrm>
            <a:off x="8979210"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9">
            <a:extLst>
              <a:ext uri="{FF2B5EF4-FFF2-40B4-BE49-F238E27FC236}">
                <a16:creationId xmlns:a16="http://schemas.microsoft.com/office/drawing/2014/main" id="{B290A2BC-7D5D-A24B-B48D-1F07B9826428}"/>
              </a:ext>
            </a:extLst>
          </p:cNvPr>
          <p:cNvSpPr>
            <a:spLocks noGrp="1"/>
          </p:cNvSpPr>
          <p:nvPr>
            <p:ph type="body" sz="quarter" idx="14"/>
          </p:nvPr>
        </p:nvSpPr>
        <p:spPr>
          <a:xfrm>
            <a:off x="4791643"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9">
            <a:extLst>
              <a:ext uri="{FF2B5EF4-FFF2-40B4-BE49-F238E27FC236}">
                <a16:creationId xmlns:a16="http://schemas.microsoft.com/office/drawing/2014/main" id="{F3A597FB-2E42-6541-9B9F-09CAB4F3DCF5}"/>
              </a:ext>
            </a:extLst>
          </p:cNvPr>
          <p:cNvSpPr>
            <a:spLocks noGrp="1"/>
          </p:cNvSpPr>
          <p:nvPr>
            <p:ph type="body" sz="quarter" idx="15"/>
          </p:nvPr>
        </p:nvSpPr>
        <p:spPr>
          <a:xfrm>
            <a:off x="604076"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946284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2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dirty="0"/>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3" y="0"/>
            <a:ext cx="12840467" cy="13991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604076" y="379057"/>
            <a:ext cx="11835404" cy="64104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endParaRPr lang="en-US" dirty="0"/>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979210"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791643"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604076"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426434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0"/>
            <a:ext cx="13444538" cy="6937198"/>
          </a:xfrm>
          <a:prstGeom prst="rect">
            <a:avLst/>
          </a:prstGeom>
          <a:solidFill>
            <a:schemeClr val="bg1">
              <a:lumMod val="85000"/>
            </a:schemeClr>
          </a:solidFill>
        </p:spPr>
        <p:txBody>
          <a:bodyPr/>
          <a:lstStyle>
            <a:lvl1pPr marL="0" indent="0">
              <a:buNone/>
              <a:defRPr sz="869">
                <a:latin typeface="Arial"/>
                <a:cs typeface="Arial"/>
              </a:defRPr>
            </a:lvl1pPr>
          </a:lstStyle>
          <a:p>
            <a:r>
              <a:rPr lang="en-US" dirty="0"/>
              <a:t>Click icon to add picture</a:t>
            </a:r>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dirty="0"/>
              <a:t>  </a:t>
            </a:r>
          </a:p>
        </p:txBody>
      </p:sp>
      <p:sp>
        <p:nvSpPr>
          <p:cNvPr id="17" name="Title Placeholder 1">
            <a:extLst>
              <a:ext uri="{FF2B5EF4-FFF2-40B4-BE49-F238E27FC236}">
                <a16:creationId xmlns:a16="http://schemas.microsoft.com/office/drawing/2014/main" id="{87BCE467-8FF7-7945-878B-23B94E0DB33B}"/>
              </a:ext>
            </a:extLst>
          </p:cNvPr>
          <p:cNvSpPr>
            <a:spLocks noGrp="1"/>
          </p:cNvSpPr>
          <p:nvPr>
            <p:ph type="title"/>
          </p:nvPr>
        </p:nvSpPr>
        <p:spPr>
          <a:xfrm>
            <a:off x="793311" y="456321"/>
            <a:ext cx="8681690" cy="1260475"/>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US"/>
              <a:t>Click to edit Master title style</a:t>
            </a:r>
            <a:endParaRPr lang="en-US" dirty="0"/>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8040723" y="6664016"/>
            <a:ext cx="5345903" cy="273182"/>
          </a:xfrm>
          <a:prstGeom prst="rect">
            <a:avLst/>
          </a:prstGeom>
        </p:spPr>
        <p:txBody>
          <a:bodyPr>
            <a:noAutofit/>
          </a:bodyPr>
          <a:lstStyle>
            <a:lvl1pPr marL="0" indent="0" algn="r">
              <a:buFontTx/>
              <a:buNone/>
              <a:defRPr sz="827">
                <a:solidFill>
                  <a:schemeClr val="bg1"/>
                </a:solidFill>
                <a:latin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Tree>
    <p:extLst>
      <p:ext uri="{BB962C8B-B14F-4D97-AF65-F5344CB8AC3E}">
        <p14:creationId xmlns:p14="http://schemas.microsoft.com/office/powerpoint/2010/main" val="31165450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30198"/>
            <a:ext cx="13444538" cy="6987976"/>
          </a:xfrm>
          <a:prstGeom prst="rect">
            <a:avLst/>
          </a:prstGeom>
          <a:solidFill>
            <a:schemeClr val="bg1">
              <a:lumMod val="85000"/>
            </a:schemeClr>
          </a:solidFill>
        </p:spPr>
        <p:txBody>
          <a:bodyPr/>
          <a:lstStyle>
            <a:lvl1pPr marL="0" indent="0">
              <a:buNone/>
              <a:defRPr sz="869">
                <a:latin typeface="Arial"/>
                <a:cs typeface="Arial"/>
              </a:defRPr>
            </a:lvl1pPr>
          </a:lstStyle>
          <a:p>
            <a:r>
              <a:rPr lang="en-US" dirty="0"/>
              <a:t>Click icon to add picture</a:t>
            </a:r>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dirty="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8040723" y="6664016"/>
            <a:ext cx="5345903" cy="273182"/>
          </a:xfrm>
          <a:prstGeom prst="rect">
            <a:avLst/>
          </a:prstGeom>
        </p:spPr>
        <p:txBody>
          <a:bodyPr>
            <a:noAutofit/>
          </a:bodyPr>
          <a:lstStyle>
            <a:lvl1pPr marL="0" indent="0" algn="r">
              <a:buFontTx/>
              <a:buNone/>
              <a:defRPr sz="827">
                <a:solidFill>
                  <a:schemeClr val="bg1"/>
                </a:solidFill>
                <a:latin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2" name="Round Diagonal Corner Rectangle 1">
            <a:extLst>
              <a:ext uri="{FF2B5EF4-FFF2-40B4-BE49-F238E27FC236}">
                <a16:creationId xmlns:a16="http://schemas.microsoft.com/office/drawing/2014/main" id="{B02DBD38-9AE8-2642-9834-AB7BA02CB46D}"/>
              </a:ext>
            </a:extLst>
          </p:cNvPr>
          <p:cNvSpPr/>
          <p:nvPr/>
        </p:nvSpPr>
        <p:spPr>
          <a:xfrm>
            <a:off x="899185" y="2352066"/>
            <a:ext cx="5452506" cy="3891032"/>
          </a:xfrm>
          <a:prstGeom prst="round2Diag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1322683" y="2669701"/>
            <a:ext cx="4552594" cy="3255762"/>
          </a:xfrm>
          <a:prstGeom prst="rect">
            <a:avLst/>
          </a:prstGeom>
        </p:spPr>
        <p:txBody>
          <a:bodyPr>
            <a:noAutofit/>
          </a:bodyPr>
          <a:lstStyle>
            <a:lvl1pPr marL="0" indent="0" algn="l">
              <a:buFontTx/>
              <a:buNone/>
              <a:defRPr sz="1323" b="0">
                <a:solidFill>
                  <a:schemeClr val="bg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Tree>
    <p:extLst>
      <p:ext uri="{BB962C8B-B14F-4D97-AF65-F5344CB8AC3E}">
        <p14:creationId xmlns:p14="http://schemas.microsoft.com/office/powerpoint/2010/main" val="1471923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2"/>
            <a:ext cx="13444538" cy="6976954"/>
          </a:xfrm>
          <a:prstGeom prst="rect">
            <a:avLst/>
          </a:prstGeom>
          <a:solidFill>
            <a:schemeClr val="bg1">
              <a:lumMod val="85000"/>
            </a:schemeClr>
          </a:solidFill>
        </p:spPr>
        <p:txBody>
          <a:bodyPr/>
          <a:lstStyle>
            <a:lvl1pPr marL="0" indent="0">
              <a:buNone/>
              <a:defRPr sz="869">
                <a:latin typeface="Arial"/>
                <a:cs typeface="Arial"/>
              </a:defRPr>
            </a:lvl1pPr>
          </a:lstStyle>
          <a:p>
            <a:r>
              <a:rPr lang="en-US" dirty="0"/>
              <a:t>Click icon to add picture</a:t>
            </a:r>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dirty="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8040723" y="6664016"/>
            <a:ext cx="5345903" cy="273182"/>
          </a:xfrm>
          <a:prstGeom prst="rect">
            <a:avLst/>
          </a:prstGeom>
        </p:spPr>
        <p:txBody>
          <a:bodyPr>
            <a:noAutofit/>
          </a:bodyPr>
          <a:lstStyle>
            <a:lvl1pPr marL="0" indent="0" algn="r">
              <a:buFontTx/>
              <a:buNone/>
              <a:defRPr sz="827">
                <a:solidFill>
                  <a:schemeClr val="bg1"/>
                </a:solidFill>
                <a:latin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2" name="Round Diagonal Corner Rectangle 1">
            <a:extLst>
              <a:ext uri="{FF2B5EF4-FFF2-40B4-BE49-F238E27FC236}">
                <a16:creationId xmlns:a16="http://schemas.microsoft.com/office/drawing/2014/main" id="{B02DBD38-9AE8-2642-9834-AB7BA02CB46D}"/>
              </a:ext>
            </a:extLst>
          </p:cNvPr>
          <p:cNvSpPr/>
          <p:nvPr/>
        </p:nvSpPr>
        <p:spPr>
          <a:xfrm>
            <a:off x="581562" y="2272658"/>
            <a:ext cx="5452506" cy="3891032"/>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1005060" y="2590292"/>
            <a:ext cx="4552594" cy="3335171"/>
          </a:xfrm>
          <a:prstGeom prst="rect">
            <a:avLst/>
          </a:prstGeom>
        </p:spPr>
        <p:txBody>
          <a:bodyPr>
            <a:noAutofit/>
          </a:bodyPr>
          <a:lstStyle>
            <a:lvl1pPr marL="0" indent="0" algn="l">
              <a:buFontTx/>
              <a:buNone/>
              <a:defRPr sz="1323" b="0">
                <a:solidFill>
                  <a:srgbClr val="0C244C"/>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Tree>
    <p:extLst>
      <p:ext uri="{BB962C8B-B14F-4D97-AF65-F5344CB8AC3E}">
        <p14:creationId xmlns:p14="http://schemas.microsoft.com/office/powerpoint/2010/main" val="32039006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p:nvPr>
        </p:nvSpPr>
        <p:spPr>
          <a:xfrm>
            <a:off x="3996017" y="2210561"/>
            <a:ext cx="5452506" cy="2920816"/>
          </a:xfrm>
          <a:prstGeom prst="rect">
            <a:avLst/>
          </a:prstGeom>
        </p:spPr>
        <p:txBody>
          <a:bodyPr>
            <a:noAutofit/>
          </a:bodyPr>
          <a:lstStyle>
            <a:lvl1pPr marL="0" indent="0" algn="l">
              <a:buFontTx/>
              <a:buNone/>
              <a:defRPr sz="1985" b="1">
                <a:solidFill>
                  <a:schemeClr val="bg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Tree>
    <p:extLst>
      <p:ext uri="{BB962C8B-B14F-4D97-AF65-F5344CB8AC3E}">
        <p14:creationId xmlns:p14="http://schemas.microsoft.com/office/powerpoint/2010/main" val="28903795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5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hasCustomPrompt="1"/>
          </p:nvPr>
        </p:nvSpPr>
        <p:spPr>
          <a:xfrm>
            <a:off x="3996016" y="2510886"/>
            <a:ext cx="5452506" cy="770560"/>
          </a:xfrm>
          <a:prstGeom prst="rect">
            <a:avLst/>
          </a:prstGeom>
        </p:spPr>
        <p:txBody>
          <a:bodyPr>
            <a:noAutofit/>
          </a:bodyPr>
          <a:lstStyle>
            <a:lvl1pPr marL="0" indent="0" algn="ctr">
              <a:buFontTx/>
              <a:buNone/>
              <a:defRPr sz="4411" b="1">
                <a:solidFill>
                  <a:schemeClr val="bg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AU" dirty="0"/>
              <a:t>Thank You</a:t>
            </a:r>
          </a:p>
        </p:txBody>
      </p:sp>
      <p:sp>
        <p:nvSpPr>
          <p:cNvPr id="12" name="TextBox 11">
            <a:extLst>
              <a:ext uri="{FF2B5EF4-FFF2-40B4-BE49-F238E27FC236}">
                <a16:creationId xmlns:a16="http://schemas.microsoft.com/office/drawing/2014/main" id="{1BD5E7FF-3B06-CE47-BAE2-8A738E6E3752}"/>
              </a:ext>
            </a:extLst>
          </p:cNvPr>
          <p:cNvSpPr txBox="1"/>
          <p:nvPr/>
        </p:nvSpPr>
        <p:spPr>
          <a:xfrm>
            <a:off x="4827960" y="4652148"/>
            <a:ext cx="3788618" cy="397801"/>
          </a:xfrm>
          <a:prstGeom prst="rect">
            <a:avLst/>
          </a:prstGeom>
          <a:noFill/>
        </p:spPr>
        <p:txBody>
          <a:bodyPr wrap="square" rtlCol="0">
            <a:spAutoFit/>
          </a:bodyPr>
          <a:lstStyle/>
          <a:p>
            <a:pPr marL="0" marR="0" lvl="0" indent="0" algn="ctr" defTabSz="378116" rtl="0" eaLnBrk="1" fontAlgn="auto" latinLnBrk="0" hangingPunct="1">
              <a:lnSpc>
                <a:spcPct val="100000"/>
              </a:lnSpc>
              <a:spcBef>
                <a:spcPts val="0"/>
              </a:spcBef>
              <a:spcAft>
                <a:spcPts val="0"/>
              </a:spcAft>
              <a:buClrTx/>
              <a:buSzTx/>
              <a:buFontTx/>
              <a:buNone/>
              <a:tabLst/>
              <a:defRPr/>
            </a:pPr>
            <a:r>
              <a:rPr lang="en-AU" sz="1985" b="0" i="0" kern="1200" spc="248" dirty="0">
                <a:solidFill>
                  <a:schemeClr val="bg1"/>
                </a:solidFill>
                <a:latin typeface="Arial" panose="020B0604020202020204" pitchFamily="34" charset="0"/>
                <a:ea typeface="Roboto light" pitchFamily="2" charset="0"/>
                <a:cs typeface="Arial" panose="020B0604020202020204" pitchFamily="34" charset="0"/>
              </a:rPr>
              <a:t>www.caritas.org.au</a:t>
            </a:r>
          </a:p>
        </p:txBody>
      </p:sp>
      <p:sp>
        <p:nvSpPr>
          <p:cNvPr id="10" name="Freeform: Shape 3">
            <a:extLst>
              <a:ext uri="{FF2B5EF4-FFF2-40B4-BE49-F238E27FC236}">
                <a16:creationId xmlns:a16="http://schemas.microsoft.com/office/drawing/2014/main" id="{F426E386-A88B-9643-8DBF-4D88CDF2CEDC}"/>
              </a:ext>
            </a:extLst>
          </p:cNvPr>
          <p:cNvSpPr/>
          <p:nvPr/>
        </p:nvSpPr>
        <p:spPr>
          <a:xfrm>
            <a:off x="4961906" y="2289819"/>
            <a:ext cx="304603" cy="30461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noFill/>
            <a:prstDash val="solid"/>
            <a:miter/>
          </a:ln>
        </p:spPr>
        <p:txBody>
          <a:bodyPr rtlCol="0" anchor="ctr"/>
          <a:lstStyle/>
          <a:p>
            <a:endParaRPr lang="en-AU" sz="1985" dirty="0"/>
          </a:p>
        </p:txBody>
      </p:sp>
      <p:pic>
        <p:nvPicPr>
          <p:cNvPr id="2" name="Picture 1">
            <a:extLst>
              <a:ext uri="{FF2B5EF4-FFF2-40B4-BE49-F238E27FC236}">
                <a16:creationId xmlns:a16="http://schemas.microsoft.com/office/drawing/2014/main" id="{D7391A73-72E7-9D48-BB43-16F1429F02A7}"/>
              </a:ext>
            </a:extLst>
          </p:cNvPr>
          <p:cNvPicPr>
            <a:picLocks noChangeAspect="1"/>
          </p:cNvPicPr>
          <p:nvPr/>
        </p:nvPicPr>
        <p:blipFill>
          <a:blip r:embed="rId2"/>
          <a:stretch>
            <a:fillRect/>
          </a:stretch>
        </p:blipFill>
        <p:spPr>
          <a:xfrm>
            <a:off x="5038500" y="3477797"/>
            <a:ext cx="3367539" cy="924056"/>
          </a:xfrm>
          <a:prstGeom prst="rect">
            <a:avLst/>
          </a:prstGeom>
        </p:spPr>
      </p:pic>
    </p:spTree>
    <p:extLst>
      <p:ext uri="{BB962C8B-B14F-4D97-AF65-F5344CB8AC3E}">
        <p14:creationId xmlns:p14="http://schemas.microsoft.com/office/powerpoint/2010/main" val="4056010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3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2"/>
            <a:ext cx="13444538" cy="2431474"/>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50876" y="421512"/>
            <a:ext cx="10083404" cy="1588176"/>
          </a:xfrm>
          <a:prstGeom prst="rect">
            <a:avLst/>
          </a:prstGeom>
        </p:spPr>
        <p:txBody>
          <a:bodyPr anchor="b"/>
          <a:lstStyle>
            <a:lvl1pPr algn="l">
              <a:defRPr sz="4411" b="1" cap="all" baseline="0">
                <a:solidFill>
                  <a:schemeClr val="bg1"/>
                </a:solidFill>
              </a:defRPr>
            </a:lvl1pPr>
          </a:lstStyle>
          <a:p>
            <a:r>
              <a:rPr lang="en-US" dirty="0"/>
              <a:t>Click to edit </a:t>
            </a:r>
            <a:br>
              <a:rPr lang="en-US" dirty="0"/>
            </a:br>
            <a:r>
              <a:rPr lang="en-US" dirty="0"/>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1472513" y="-372297"/>
            <a:ext cx="2382170" cy="2381986"/>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985" dirty="0"/>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985" dirty="0"/>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985" dirty="0"/>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985" dirty="0"/>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985" dirty="0"/>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431199"/>
            <a:ext cx="13444538" cy="4526579"/>
          </a:xfrm>
          <a:prstGeom prst="rect">
            <a:avLst/>
          </a:prstGeom>
        </p:spPr>
        <p:txBody>
          <a:bodyPr/>
          <a:lstStyle/>
          <a:p>
            <a:r>
              <a:rPr lang="en-US" dirty="0"/>
              <a:t>Click icon to add picture</a:t>
            </a:r>
          </a:p>
        </p:txBody>
      </p:sp>
    </p:spTree>
    <p:extLst>
      <p:ext uri="{BB962C8B-B14F-4D97-AF65-F5344CB8AC3E}">
        <p14:creationId xmlns:p14="http://schemas.microsoft.com/office/powerpoint/2010/main" val="36004002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object 23">
            <a:extLst>
              <a:ext uri="{FF2B5EF4-FFF2-40B4-BE49-F238E27FC236}">
                <a16:creationId xmlns:a16="http://schemas.microsoft.com/office/drawing/2014/main" id="{C4BCBDD2-5371-5841-B947-6208854B2FD4}"/>
              </a:ext>
            </a:extLst>
          </p:cNvPr>
          <p:cNvSpPr/>
          <p:nvPr userDrawn="1"/>
        </p:nvSpPr>
        <p:spPr>
          <a:xfrm>
            <a:off x="0" y="-1"/>
            <a:ext cx="13442941" cy="1256423"/>
          </a:xfrm>
          <a:custGeom>
            <a:avLst/>
            <a:gdLst/>
            <a:ahLst/>
            <a:cxnLst/>
            <a:rect l="l" t="t" r="r" b="b"/>
            <a:pathLst>
              <a:path w="10692130" h="1090295">
                <a:moveTo>
                  <a:pt x="10692003" y="0"/>
                </a:moveTo>
                <a:lnTo>
                  <a:pt x="0" y="0"/>
                </a:lnTo>
                <a:lnTo>
                  <a:pt x="0" y="1090002"/>
                </a:lnTo>
                <a:lnTo>
                  <a:pt x="10692003" y="1090002"/>
                </a:lnTo>
                <a:lnTo>
                  <a:pt x="10692003" y="0"/>
                </a:lnTo>
                <a:close/>
              </a:path>
            </a:pathLst>
          </a:custGeom>
          <a:solidFill>
            <a:srgbClr val="E4DBCA"/>
          </a:solidFill>
        </p:spPr>
        <p:txBody>
          <a:bodyPr wrap="square" lIns="0" tIns="0" rIns="0" bIns="0" rtlCol="0"/>
          <a:lstStyle/>
          <a:p>
            <a:endParaRPr sz="1697" dirty="0"/>
          </a:p>
        </p:txBody>
      </p:sp>
    </p:spTree>
    <p:extLst>
      <p:ext uri="{BB962C8B-B14F-4D97-AF65-F5344CB8AC3E}">
        <p14:creationId xmlns:p14="http://schemas.microsoft.com/office/powerpoint/2010/main" val="37685827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object 23">
            <a:extLst>
              <a:ext uri="{FF2B5EF4-FFF2-40B4-BE49-F238E27FC236}">
                <a16:creationId xmlns:a16="http://schemas.microsoft.com/office/drawing/2014/main" id="{C0227278-F170-1346-96D8-6FA9754D6EA7}"/>
              </a:ext>
            </a:extLst>
          </p:cNvPr>
          <p:cNvSpPr/>
          <p:nvPr userDrawn="1"/>
        </p:nvSpPr>
        <p:spPr>
          <a:xfrm>
            <a:off x="-29765" y="0"/>
            <a:ext cx="13504069" cy="885825"/>
          </a:xfrm>
          <a:custGeom>
            <a:avLst/>
            <a:gdLst/>
            <a:ahLst/>
            <a:cxnLst/>
            <a:rect l="l" t="t" r="r" b="b"/>
            <a:pathLst>
              <a:path w="10692130" h="1090295">
                <a:moveTo>
                  <a:pt x="10692003" y="0"/>
                </a:moveTo>
                <a:lnTo>
                  <a:pt x="0" y="0"/>
                </a:lnTo>
                <a:lnTo>
                  <a:pt x="0" y="1090002"/>
                </a:lnTo>
                <a:lnTo>
                  <a:pt x="10692003" y="1090002"/>
                </a:lnTo>
                <a:lnTo>
                  <a:pt x="10692003" y="0"/>
                </a:lnTo>
                <a:close/>
              </a:path>
            </a:pathLst>
          </a:custGeom>
          <a:solidFill>
            <a:srgbClr val="E4DBCA"/>
          </a:solidFill>
        </p:spPr>
        <p:txBody>
          <a:bodyPr wrap="square" lIns="0" tIns="0" rIns="0" bIns="0" rtlCol="0"/>
          <a:lstStyle/>
          <a:p>
            <a:endParaRPr sz="1697" dirty="0"/>
          </a:p>
        </p:txBody>
      </p:sp>
      <p:sp>
        <p:nvSpPr>
          <p:cNvPr id="11" name="Title 10">
            <a:extLst>
              <a:ext uri="{FF2B5EF4-FFF2-40B4-BE49-F238E27FC236}">
                <a16:creationId xmlns:a16="http://schemas.microsoft.com/office/drawing/2014/main" id="{76F6542A-7238-F34B-9F4D-66CD80A0E468}"/>
              </a:ext>
            </a:extLst>
          </p:cNvPr>
          <p:cNvSpPr>
            <a:spLocks noGrp="1"/>
          </p:cNvSpPr>
          <p:nvPr>
            <p:ph type="title"/>
          </p:nvPr>
        </p:nvSpPr>
        <p:spPr>
          <a:xfrm>
            <a:off x="931069" y="276225"/>
            <a:ext cx="11596688" cy="482600"/>
          </a:xfrm>
          <a:prstGeom prst="rect">
            <a:avLst/>
          </a:prstGeom>
        </p:spPr>
        <p:txBody>
          <a:bodyPr/>
          <a:lstStyle>
            <a:lvl1pPr>
              <a:defRPr sz="2350" b="1" i="0" cap="all" baseline="0">
                <a:solidFill>
                  <a:schemeClr val="tx1">
                    <a:lumMod val="75000"/>
                    <a:lumOff val="25000"/>
                  </a:schemeClr>
                </a:solidFill>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6723877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image with highlight box">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3444538" cy="7562850"/>
          </a:xfrm>
          <a:prstGeom prst="rect">
            <a:avLst/>
          </a:prstGeom>
          <a:solidFill>
            <a:schemeClr val="bg1">
              <a:lumMod val="85000"/>
            </a:schemeClr>
          </a:solidFill>
        </p:spPr>
        <p:txBody>
          <a:bodyPr/>
          <a:lstStyle>
            <a:lvl1pPr marL="0" indent="0">
              <a:buNone/>
              <a:defRPr sz="1158">
                <a:latin typeface="Arial"/>
                <a:cs typeface="Arial"/>
              </a:defRPr>
            </a:lvl1pPr>
          </a:lstStyle>
          <a:p>
            <a:endParaRPr lang="en-US" dirty="0"/>
          </a:p>
        </p:txBody>
      </p:sp>
      <p:sp>
        <p:nvSpPr>
          <p:cNvPr id="8" name="Title Placeholder 1"/>
          <p:cNvSpPr>
            <a:spLocks noGrp="1"/>
          </p:cNvSpPr>
          <p:nvPr>
            <p:ph type="title"/>
          </p:nvPr>
        </p:nvSpPr>
        <p:spPr>
          <a:xfrm>
            <a:off x="793311" y="456321"/>
            <a:ext cx="11539895" cy="1260475"/>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a:t>Click to edit Master title style</a:t>
            </a:r>
            <a:endParaRPr lang="en-US" dirty="0"/>
          </a:p>
        </p:txBody>
      </p:sp>
      <p:sp>
        <p:nvSpPr>
          <p:cNvPr id="11" name="Text Placeholder 15"/>
          <p:cNvSpPr>
            <a:spLocks noGrp="1"/>
          </p:cNvSpPr>
          <p:nvPr>
            <p:ph type="body" sz="quarter" idx="11"/>
          </p:nvPr>
        </p:nvSpPr>
        <p:spPr>
          <a:xfrm>
            <a:off x="7463389" y="7232631"/>
            <a:ext cx="5746173" cy="519237"/>
          </a:xfrm>
          <a:prstGeom prst="rect">
            <a:avLst/>
          </a:prstGeom>
        </p:spPr>
        <p:txBody>
          <a:bodyPr>
            <a:noAutofit/>
          </a:bodyPr>
          <a:lstStyle>
            <a:lvl1pPr marL="0" indent="0" algn="r">
              <a:buFontTx/>
              <a:buNone/>
              <a:defRPr sz="1103">
                <a:solidFill>
                  <a:schemeClr val="tx1"/>
                </a:solidFill>
                <a:latin typeface="Arial"/>
              </a:defRPr>
            </a:lvl1pPr>
            <a:lvl2pPr marL="504154" indent="0">
              <a:buFontTx/>
              <a:buNone/>
              <a:defRPr sz="1544">
                <a:latin typeface=""/>
              </a:defRPr>
            </a:lvl2pPr>
            <a:lvl3pPr marL="1008309" indent="0">
              <a:buFontTx/>
              <a:buNone/>
              <a:defRPr sz="1544">
                <a:latin typeface=""/>
              </a:defRPr>
            </a:lvl3pPr>
            <a:lvl4pPr marL="1512463" indent="0">
              <a:buFontTx/>
              <a:buNone/>
              <a:defRPr sz="1544">
                <a:latin typeface=""/>
              </a:defRPr>
            </a:lvl4pPr>
            <a:lvl5pPr marL="2016618" indent="0">
              <a:buFontTx/>
              <a:buNone/>
              <a:defRPr sz="1544">
                <a:latin typeface=""/>
              </a:defRPr>
            </a:lvl5pPr>
          </a:lstStyle>
          <a:p>
            <a:pPr lvl="0"/>
            <a:r>
              <a:rPr lang="en-AU" dirty="0"/>
              <a:t>Click to edit Master text styles</a:t>
            </a:r>
          </a:p>
        </p:txBody>
      </p:sp>
    </p:spTree>
    <p:extLst>
      <p:ext uri="{BB962C8B-B14F-4D97-AF65-F5344CB8AC3E}">
        <p14:creationId xmlns:p14="http://schemas.microsoft.com/office/powerpoint/2010/main" val="11443995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 column 1 lrg image">
    <p:bg>
      <p:bgPr>
        <a:solidFill>
          <a:schemeClr val="bg1"/>
        </a:solidFill>
        <a:effectLst/>
      </p:bgPr>
    </p:bg>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793311" y="456321"/>
            <a:ext cx="11698906" cy="1260475"/>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a:t>Click to edit Master title style</a:t>
            </a:r>
            <a:endParaRPr lang="en-US" dirty="0"/>
          </a:p>
        </p:txBody>
      </p:sp>
      <p:sp>
        <p:nvSpPr>
          <p:cNvPr id="11" name="Text Placeholder 9"/>
          <p:cNvSpPr>
            <a:spLocks noGrp="1"/>
          </p:cNvSpPr>
          <p:nvPr>
            <p:ph type="body" sz="quarter" idx="10"/>
          </p:nvPr>
        </p:nvSpPr>
        <p:spPr>
          <a:xfrm>
            <a:off x="793311" y="1942884"/>
            <a:ext cx="5928959" cy="4285660"/>
          </a:xfrm>
          <a:prstGeom prst="rect">
            <a:avLst/>
          </a:prstGeom>
        </p:spPr>
        <p:txBody>
          <a:bodyPr/>
          <a:lstStyle>
            <a:lvl1pPr marL="0" indent="0">
              <a:buFontTx/>
              <a:buNone/>
              <a:defRPr sz="1985" cap="none" baseline="0">
                <a:solidFill>
                  <a:schemeClr val="tx1"/>
                </a:solidFill>
                <a:latin typeface="Arial"/>
                <a:cs typeface="Arial"/>
              </a:defRPr>
            </a:lvl1pPr>
            <a:lvl2pPr marL="0" indent="0">
              <a:spcBef>
                <a:spcPts val="276"/>
              </a:spcBef>
              <a:buFontTx/>
              <a:buNone/>
              <a:defRPr sz="2646" cap="all">
                <a:solidFill>
                  <a:srgbClr val="C1333C"/>
                </a:solidFill>
                <a:latin typeface="Arial"/>
                <a:cs typeface="Arial"/>
              </a:defRPr>
            </a:lvl2pPr>
            <a:lvl3pPr marL="0" indent="-198486">
              <a:spcBef>
                <a:spcPts val="276"/>
              </a:spcBef>
              <a:buFont typeface="Arial"/>
              <a:buChar char="•"/>
              <a:defRPr sz="1985">
                <a:solidFill>
                  <a:schemeClr val="tx1"/>
                </a:solidFill>
                <a:latin typeface="Arial"/>
                <a:cs typeface="Arial"/>
              </a:defRPr>
            </a:lvl3pPr>
            <a:lvl4pPr marL="476366" indent="-252077">
              <a:spcBef>
                <a:spcPts val="276"/>
              </a:spcBef>
              <a:buFont typeface="Arial"/>
              <a:buChar char="•"/>
              <a:defRPr sz="1985">
                <a:solidFill>
                  <a:schemeClr val="tx1"/>
                </a:solidFill>
                <a:latin typeface="Arial"/>
                <a:cs typeface="Arial"/>
              </a:defRPr>
            </a:lvl4pPr>
            <a:lvl5pPr marL="655004" indent="-198486">
              <a:spcBef>
                <a:spcPts val="276"/>
              </a:spcBef>
              <a:buFont typeface="Arial"/>
              <a:buChar char="•"/>
              <a:defRPr sz="1985">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7" name="Text Placeholder 15"/>
          <p:cNvSpPr>
            <a:spLocks noGrp="1"/>
          </p:cNvSpPr>
          <p:nvPr>
            <p:ph type="body" sz="quarter" idx="11"/>
          </p:nvPr>
        </p:nvSpPr>
        <p:spPr>
          <a:xfrm>
            <a:off x="7039709" y="5846056"/>
            <a:ext cx="5452506" cy="382489"/>
          </a:xfrm>
          <a:prstGeom prst="rect">
            <a:avLst/>
          </a:prstGeom>
        </p:spPr>
        <p:txBody>
          <a:bodyPr>
            <a:noAutofit/>
          </a:bodyPr>
          <a:lstStyle>
            <a:lvl1pPr marL="0" indent="0">
              <a:buFontTx/>
              <a:buNone/>
              <a:defRPr sz="1158">
                <a:solidFill>
                  <a:schemeClr val="tx1"/>
                </a:solidFill>
                <a:latin typeface="Arial"/>
                <a:cs typeface="Arial"/>
              </a:defRPr>
            </a:lvl1pPr>
            <a:lvl2pPr marL="504154" indent="0">
              <a:buFontTx/>
              <a:buNone/>
              <a:defRPr sz="1544">
                <a:latin typeface=""/>
              </a:defRPr>
            </a:lvl2pPr>
            <a:lvl3pPr marL="1008309" indent="0">
              <a:buFontTx/>
              <a:buNone/>
              <a:defRPr sz="1544">
                <a:latin typeface=""/>
              </a:defRPr>
            </a:lvl3pPr>
            <a:lvl4pPr marL="1512463" indent="0">
              <a:buFontTx/>
              <a:buNone/>
              <a:defRPr sz="1544">
                <a:latin typeface=""/>
              </a:defRPr>
            </a:lvl4pPr>
            <a:lvl5pPr marL="2016618" indent="0">
              <a:buFontTx/>
              <a:buNone/>
              <a:defRPr sz="1544">
                <a:latin typeface=""/>
              </a:defRPr>
            </a:lvl5pPr>
          </a:lstStyle>
          <a:p>
            <a:pPr lvl="0"/>
            <a:r>
              <a:rPr lang="en-AU" dirty="0"/>
              <a:t>Click to edit Master text styles</a:t>
            </a:r>
          </a:p>
        </p:txBody>
      </p:sp>
      <p:sp>
        <p:nvSpPr>
          <p:cNvPr id="3" name="Picture Placeholder 2"/>
          <p:cNvSpPr>
            <a:spLocks noGrp="1"/>
          </p:cNvSpPr>
          <p:nvPr>
            <p:ph type="pic" sz="quarter" idx="12"/>
          </p:nvPr>
        </p:nvSpPr>
        <p:spPr>
          <a:xfrm>
            <a:off x="7039710" y="1943234"/>
            <a:ext cx="5452507" cy="3744662"/>
          </a:xfrm>
          <a:prstGeom prst="rect">
            <a:avLst/>
          </a:prstGeom>
        </p:spPr>
        <p:txBody>
          <a:bodyPr vert="horz"/>
          <a:lstStyle>
            <a:lvl1pPr>
              <a:defRPr sz="1158">
                <a:latin typeface="Arial"/>
                <a:cs typeface="Arial"/>
              </a:defRPr>
            </a:lvl1pPr>
          </a:lstStyle>
          <a:p>
            <a:endParaRPr lang="en-US" dirty="0"/>
          </a:p>
        </p:txBody>
      </p:sp>
    </p:spTree>
    <p:extLst>
      <p:ext uri="{BB962C8B-B14F-4D97-AF65-F5344CB8AC3E}">
        <p14:creationId xmlns:p14="http://schemas.microsoft.com/office/powerpoint/2010/main" val="4068426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3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3280763"/>
            <a:ext cx="13444538" cy="3709007"/>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1513245" y="2776043"/>
            <a:ext cx="2382170" cy="2381986"/>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985" dirty="0"/>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985" dirty="0"/>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985" dirty="0"/>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985" dirty="0"/>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985" dirty="0"/>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1415"/>
            <a:ext cx="13444538" cy="3269348"/>
          </a:xfrm>
          <a:prstGeom prst="rect">
            <a:avLst/>
          </a:prstGeom>
        </p:spPr>
        <p:txBody>
          <a:bodyPr/>
          <a:lstStyle/>
          <a:p>
            <a:r>
              <a:rPr lang="en-US" dirty="0"/>
              <a:t>Click icon to add picture</a:t>
            </a:r>
          </a:p>
        </p:txBody>
      </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dirty="0"/>
              <a:t> </a:t>
            </a:r>
          </a:p>
        </p:txBody>
      </p:sp>
      <p:sp>
        <p:nvSpPr>
          <p:cNvPr id="24" name="Title 1">
            <a:extLst>
              <a:ext uri="{FF2B5EF4-FFF2-40B4-BE49-F238E27FC236}">
                <a16:creationId xmlns:a16="http://schemas.microsoft.com/office/drawing/2014/main" id="{DB7B3968-B42F-264E-9858-F96AD0256636}"/>
              </a:ext>
            </a:extLst>
          </p:cNvPr>
          <p:cNvSpPr>
            <a:spLocks noGrp="1"/>
          </p:cNvSpPr>
          <p:nvPr>
            <p:ph type="ctrTitle" hasCustomPrompt="1"/>
          </p:nvPr>
        </p:nvSpPr>
        <p:spPr>
          <a:xfrm>
            <a:off x="450876" y="3590755"/>
            <a:ext cx="10083404" cy="1588176"/>
          </a:xfrm>
          <a:prstGeom prst="rect">
            <a:avLst/>
          </a:prstGeom>
        </p:spPr>
        <p:txBody>
          <a:bodyPr anchor="b"/>
          <a:lstStyle>
            <a:lvl1pPr algn="l">
              <a:defRPr sz="4411" b="1" cap="all" baseline="0">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2706268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Slide">
    <p:bg>
      <p:bgPr>
        <a:solidFill>
          <a:srgbClr val="C3DDD7"/>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680567" y="3972247"/>
            <a:ext cx="10083404" cy="1825938"/>
          </a:xfrm>
          <a:prstGeom prst="rect">
            <a:avLst/>
          </a:prstGeom>
        </p:spPr>
        <p:txBody>
          <a:bodyPr/>
          <a:lstStyle>
            <a:lvl1pPr marL="0" indent="0" algn="ctr">
              <a:buNone/>
              <a:defRPr sz="1985">
                <a:solidFill>
                  <a:schemeClr val="bg1"/>
                </a:solidFill>
              </a:defRPr>
            </a:lvl1pPr>
            <a:lvl2pPr marL="378116" indent="0" algn="ctr">
              <a:buNone/>
              <a:defRPr sz="1654"/>
            </a:lvl2pPr>
            <a:lvl3pPr marL="756232" indent="0" algn="ctr">
              <a:buNone/>
              <a:defRPr sz="1489"/>
            </a:lvl3pPr>
            <a:lvl4pPr marL="1134347" indent="0" algn="ctr">
              <a:buNone/>
              <a:defRPr sz="1323"/>
            </a:lvl4pPr>
            <a:lvl5pPr marL="1512463" indent="0" algn="ctr">
              <a:buNone/>
              <a:defRPr sz="1323"/>
            </a:lvl5pPr>
            <a:lvl6pPr marL="1890579" indent="0" algn="ctr">
              <a:buNone/>
              <a:defRPr sz="1323"/>
            </a:lvl6pPr>
            <a:lvl7pPr marL="2268695" indent="0" algn="ctr">
              <a:buNone/>
              <a:defRPr sz="1323"/>
            </a:lvl7pPr>
            <a:lvl8pPr marL="2646811" indent="0" algn="ctr">
              <a:buNone/>
              <a:defRPr sz="1323"/>
            </a:lvl8pPr>
            <a:lvl9pPr marL="3024927" indent="0" algn="ctr">
              <a:buNone/>
              <a:defRPr sz="1323"/>
            </a:lvl9pPr>
          </a:lstStyle>
          <a:p>
            <a:r>
              <a:rPr lang="en-US"/>
              <a:t>Click to edit Master subtitle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dirty="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680567" y="1237717"/>
            <a:ext cx="10083404" cy="2632992"/>
          </a:xfrm>
          <a:prstGeom prst="rect">
            <a:avLst/>
          </a:prstGeom>
        </p:spPr>
        <p:txBody>
          <a:bodyPr anchor="b"/>
          <a:lstStyle>
            <a:lvl1pPr algn="ctr">
              <a:defRPr sz="4962" b="1" cap="all" baseline="0">
                <a:solidFill>
                  <a:srgbClr val="0C244C"/>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3745081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_Title Slide">
    <p:bg>
      <p:bgPr>
        <a:solidFill>
          <a:srgbClr val="C3DDD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dirty="0"/>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608031" y="456321"/>
            <a:ext cx="12191599" cy="784022"/>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endParaRPr lang="en-US" dirty="0"/>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608031" y="1360708"/>
            <a:ext cx="12191599" cy="4526303"/>
          </a:xfrm>
          <a:prstGeom prst="rect">
            <a:avLst/>
          </a:prstGeom>
        </p:spPr>
        <p:txBody>
          <a:bodyPr/>
          <a:lstStyle>
            <a:lvl1pPr marL="0" indent="0">
              <a:buFontTx/>
              <a:buNone/>
              <a:defRPr sz="1489" cap="none" baseline="0">
                <a:solidFill>
                  <a:schemeClr val="bg1">
                    <a:lumMod val="95000"/>
                  </a:schemeClr>
                </a:solidFill>
                <a:latin typeface="Arial"/>
                <a:cs typeface="Arial"/>
              </a:defRPr>
            </a:lvl1pPr>
            <a:lvl2pPr marL="0" indent="0">
              <a:spcBef>
                <a:spcPts val="207"/>
              </a:spcBef>
              <a:buFontTx/>
              <a:buNone/>
              <a:defRPr sz="1985" cap="all">
                <a:solidFill>
                  <a:schemeClr val="bg1">
                    <a:lumMod val="95000"/>
                  </a:schemeClr>
                </a:solidFill>
                <a:latin typeface="Arial"/>
                <a:cs typeface="Arial"/>
              </a:defRPr>
            </a:lvl2pPr>
            <a:lvl3pPr marL="0" indent="-148865">
              <a:spcBef>
                <a:spcPts val="207"/>
              </a:spcBef>
              <a:buFont typeface="Arial"/>
              <a:buChar char="•"/>
              <a:defRPr sz="1489">
                <a:solidFill>
                  <a:schemeClr val="bg1">
                    <a:lumMod val="95000"/>
                  </a:schemeClr>
                </a:solidFill>
                <a:latin typeface="Arial"/>
                <a:cs typeface="Arial"/>
              </a:defRPr>
            </a:lvl3pPr>
            <a:lvl4pPr marL="357275" indent="-189058">
              <a:spcBef>
                <a:spcPts val="207"/>
              </a:spcBef>
              <a:buFont typeface="Arial"/>
              <a:buChar char="•"/>
              <a:defRPr sz="1489">
                <a:solidFill>
                  <a:schemeClr val="bg1">
                    <a:lumMod val="95000"/>
                  </a:schemeClr>
                </a:solidFill>
                <a:latin typeface="Arial"/>
                <a:cs typeface="Arial"/>
              </a:defRPr>
            </a:lvl4pPr>
            <a:lvl5pPr marL="491253" indent="-148865">
              <a:spcBef>
                <a:spcPts val="207"/>
              </a:spcBef>
              <a:buFont typeface="Arial"/>
              <a:buChar char="•"/>
              <a:defRPr sz="1489">
                <a:solidFill>
                  <a:schemeClr val="bg1">
                    <a:lumMod val="95000"/>
                  </a:schemeClr>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608031" y="5887011"/>
            <a:ext cx="6712606" cy="903340"/>
          </a:xfrm>
          <a:prstGeom prst="rect">
            <a:avLst/>
          </a:prstGeom>
        </p:spPr>
        <p:txBody>
          <a:bodyPr anchor="b">
            <a:noAutofit/>
          </a:bodyPr>
          <a:lstStyle>
            <a:lvl1pPr marL="0" indent="0">
              <a:buFontTx/>
              <a:buNone/>
              <a:defRPr sz="869">
                <a:solidFill>
                  <a:schemeClr val="bg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AU" dirty="0"/>
              <a:t>Click to edit Master text styles</a:t>
            </a:r>
          </a:p>
        </p:txBody>
      </p:sp>
    </p:spTree>
    <p:extLst>
      <p:ext uri="{BB962C8B-B14F-4D97-AF65-F5344CB8AC3E}">
        <p14:creationId xmlns:p14="http://schemas.microsoft.com/office/powerpoint/2010/main" val="1892099624"/>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image" Target="../media/image2.pn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bg object 17">
            <a:extLst>
              <a:ext uri="{FF2B5EF4-FFF2-40B4-BE49-F238E27FC236}">
                <a16:creationId xmlns:a16="http://schemas.microsoft.com/office/drawing/2014/main" id="{6242D198-E2DD-0341-A688-39C5FF3F8A86}"/>
              </a:ext>
            </a:extLst>
          </p:cNvPr>
          <p:cNvSpPr/>
          <p:nvPr/>
        </p:nvSpPr>
        <p:spPr>
          <a:xfrm>
            <a:off x="0" y="6957781"/>
            <a:ext cx="13444538" cy="605071"/>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985" dirty="0"/>
          </a:p>
        </p:txBody>
      </p:sp>
      <p:pic>
        <p:nvPicPr>
          <p:cNvPr id="3" name="Picture 2">
            <a:extLst>
              <a:ext uri="{FF2B5EF4-FFF2-40B4-BE49-F238E27FC236}">
                <a16:creationId xmlns:a16="http://schemas.microsoft.com/office/drawing/2014/main" id="{883246BC-366E-CA46-8DD2-A93F93232E15}"/>
              </a:ext>
            </a:extLst>
          </p:cNvPr>
          <p:cNvPicPr>
            <a:picLocks noChangeAspect="1"/>
          </p:cNvPicPr>
          <p:nvPr/>
        </p:nvPicPr>
        <p:blipFill>
          <a:blip r:embed="rId65"/>
          <a:stretch>
            <a:fillRect/>
          </a:stretch>
        </p:blipFill>
        <p:spPr>
          <a:xfrm>
            <a:off x="11963045" y="7073823"/>
            <a:ext cx="1255666" cy="372985"/>
          </a:xfrm>
          <a:prstGeom prst="rect">
            <a:avLst/>
          </a:prstGeom>
        </p:spPr>
      </p:pic>
      <p:sp>
        <p:nvSpPr>
          <p:cNvPr id="4" name="bg object 16">
            <a:extLst>
              <a:ext uri="{FF2B5EF4-FFF2-40B4-BE49-F238E27FC236}">
                <a16:creationId xmlns:a16="http://schemas.microsoft.com/office/drawing/2014/main" id="{4F53450D-9AAD-5B4B-AE82-865782BA85ED}"/>
              </a:ext>
            </a:extLst>
          </p:cNvPr>
          <p:cNvSpPr/>
          <p:nvPr userDrawn="1"/>
        </p:nvSpPr>
        <p:spPr>
          <a:xfrm>
            <a:off x="0" y="7022471"/>
            <a:ext cx="13444539" cy="540385"/>
          </a:xfrm>
          <a:custGeom>
            <a:avLst/>
            <a:gdLst/>
            <a:ahLst/>
            <a:cxnLst/>
            <a:rect l="l" t="t" r="r" b="b"/>
            <a:pathLst>
              <a:path w="10692130" h="540384">
                <a:moveTo>
                  <a:pt x="10692003" y="0"/>
                </a:moveTo>
                <a:lnTo>
                  <a:pt x="0" y="0"/>
                </a:lnTo>
                <a:lnTo>
                  <a:pt x="0" y="540003"/>
                </a:lnTo>
                <a:lnTo>
                  <a:pt x="10692003" y="540003"/>
                </a:lnTo>
                <a:lnTo>
                  <a:pt x="10692003" y="0"/>
                </a:lnTo>
                <a:close/>
              </a:path>
            </a:pathLst>
          </a:custGeom>
          <a:solidFill>
            <a:srgbClr val="761F00"/>
          </a:solidFill>
        </p:spPr>
        <p:txBody>
          <a:bodyPr wrap="square" lIns="0" tIns="0" rIns="0" bIns="0" rtlCol="0"/>
          <a:lstStyle/>
          <a:p>
            <a:endParaRPr sz="1697" dirty="0"/>
          </a:p>
        </p:txBody>
      </p:sp>
      <p:sp>
        <p:nvSpPr>
          <p:cNvPr id="5" name="bg object 17">
            <a:extLst>
              <a:ext uri="{FF2B5EF4-FFF2-40B4-BE49-F238E27FC236}">
                <a16:creationId xmlns:a16="http://schemas.microsoft.com/office/drawing/2014/main" id="{4CA196B6-1463-B148-94D6-DE6807B9A035}"/>
              </a:ext>
            </a:extLst>
          </p:cNvPr>
          <p:cNvSpPr/>
          <p:nvPr userDrawn="1"/>
        </p:nvSpPr>
        <p:spPr>
          <a:xfrm>
            <a:off x="12322946" y="7164004"/>
            <a:ext cx="796920" cy="251460"/>
          </a:xfrm>
          <a:prstGeom prst="rect">
            <a:avLst/>
          </a:prstGeom>
          <a:blipFill>
            <a:blip r:embed="rId6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97" dirty="0"/>
          </a:p>
        </p:txBody>
      </p:sp>
    </p:spTree>
    <p:extLst>
      <p:ext uri="{BB962C8B-B14F-4D97-AF65-F5344CB8AC3E}">
        <p14:creationId xmlns:p14="http://schemas.microsoft.com/office/powerpoint/2010/main" val="320224370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 id="2147483731" r:id="rId27"/>
    <p:sldLayoutId id="2147483695" r:id="rId28"/>
    <p:sldLayoutId id="2147483696" r:id="rId29"/>
    <p:sldLayoutId id="2147483697" r:id="rId30"/>
    <p:sldLayoutId id="2147483730" r:id="rId31"/>
    <p:sldLayoutId id="2147483698" r:id="rId32"/>
    <p:sldLayoutId id="2147483699" r:id="rId33"/>
    <p:sldLayoutId id="2147483700" r:id="rId34"/>
    <p:sldLayoutId id="2147483701" r:id="rId35"/>
    <p:sldLayoutId id="2147483702" r:id="rId36"/>
    <p:sldLayoutId id="2147483703" r:id="rId37"/>
    <p:sldLayoutId id="2147483704" r:id="rId38"/>
    <p:sldLayoutId id="2147483705" r:id="rId39"/>
    <p:sldLayoutId id="2147483706" r:id="rId40"/>
    <p:sldLayoutId id="2147483707" r:id="rId41"/>
    <p:sldLayoutId id="2147483708" r:id="rId42"/>
    <p:sldLayoutId id="2147483709" r:id="rId43"/>
    <p:sldLayoutId id="2147483710" r:id="rId44"/>
    <p:sldLayoutId id="2147483711" r:id="rId45"/>
    <p:sldLayoutId id="2147483712" r:id="rId46"/>
    <p:sldLayoutId id="2147483713" r:id="rId47"/>
    <p:sldLayoutId id="2147483714" r:id="rId48"/>
    <p:sldLayoutId id="2147483715" r:id="rId49"/>
    <p:sldLayoutId id="2147483716" r:id="rId50"/>
    <p:sldLayoutId id="2147483717" r:id="rId51"/>
    <p:sldLayoutId id="2147483718" r:id="rId52"/>
    <p:sldLayoutId id="2147483719" r:id="rId53"/>
    <p:sldLayoutId id="2147483720" r:id="rId54"/>
    <p:sldLayoutId id="2147483721" r:id="rId55"/>
    <p:sldLayoutId id="2147483722" r:id="rId56"/>
    <p:sldLayoutId id="2147483723" r:id="rId57"/>
    <p:sldLayoutId id="2147483724" r:id="rId58"/>
    <p:sldLayoutId id="2147483725" r:id="rId59"/>
    <p:sldLayoutId id="2147483726" r:id="rId60"/>
    <p:sldLayoutId id="2147483727" r:id="rId61"/>
    <p:sldLayoutId id="2147483728" r:id="rId62"/>
    <p:sldLayoutId id="2147483729" r:id="rId63"/>
  </p:sldLayoutIdLst>
  <p:txStyles>
    <p:titleStyle>
      <a:lvl1pPr algn="l" defTabSz="756232" rtl="0" eaLnBrk="1" latinLnBrk="0" hangingPunct="1">
        <a:lnSpc>
          <a:spcPct val="90000"/>
        </a:lnSpc>
        <a:spcBef>
          <a:spcPct val="0"/>
        </a:spcBef>
        <a:buNone/>
        <a:defRPr sz="3639" kern="1200">
          <a:solidFill>
            <a:schemeClr val="tx1"/>
          </a:solidFill>
          <a:latin typeface="+mj-lt"/>
          <a:ea typeface="+mj-ea"/>
          <a:cs typeface="+mj-cs"/>
        </a:defRPr>
      </a:lvl1pPr>
    </p:titleStyle>
    <p:bodyStyle>
      <a:lvl1pPr marL="189058" indent="-189058" algn="l" defTabSz="756232" rtl="0" eaLnBrk="1" latinLnBrk="0" hangingPunct="1">
        <a:lnSpc>
          <a:spcPct val="90000"/>
        </a:lnSpc>
        <a:spcBef>
          <a:spcPts val="827"/>
        </a:spcBef>
        <a:buFont typeface="Arial" panose="020B0604020202020204" pitchFamily="34" charset="0"/>
        <a:buChar char="•"/>
        <a:defRPr sz="2316" kern="1200">
          <a:solidFill>
            <a:schemeClr val="tx1"/>
          </a:solidFill>
          <a:latin typeface="+mn-lt"/>
          <a:ea typeface="+mn-ea"/>
          <a:cs typeface="+mn-cs"/>
        </a:defRPr>
      </a:lvl1pPr>
      <a:lvl2pPr marL="567174" indent="-189058" algn="l" defTabSz="756232" rtl="0" eaLnBrk="1" latinLnBrk="0" hangingPunct="1">
        <a:lnSpc>
          <a:spcPct val="90000"/>
        </a:lnSpc>
        <a:spcBef>
          <a:spcPts val="414"/>
        </a:spcBef>
        <a:buFont typeface="Arial" panose="020B0604020202020204" pitchFamily="34" charset="0"/>
        <a:buChar char="•"/>
        <a:defRPr sz="1985" kern="1200">
          <a:solidFill>
            <a:schemeClr val="tx1"/>
          </a:solidFill>
          <a:latin typeface="+mn-lt"/>
          <a:ea typeface="+mn-ea"/>
          <a:cs typeface="+mn-cs"/>
        </a:defRPr>
      </a:lvl2pPr>
      <a:lvl3pPr marL="945290" indent="-189058" algn="l" defTabSz="756232" rtl="0" eaLnBrk="1" latinLnBrk="0" hangingPunct="1">
        <a:lnSpc>
          <a:spcPct val="90000"/>
        </a:lnSpc>
        <a:spcBef>
          <a:spcPts val="414"/>
        </a:spcBef>
        <a:buFont typeface="Arial" panose="020B0604020202020204" pitchFamily="34" charset="0"/>
        <a:buChar char="•"/>
        <a:defRPr sz="1654" kern="1200">
          <a:solidFill>
            <a:schemeClr val="tx1"/>
          </a:solidFill>
          <a:latin typeface="+mn-lt"/>
          <a:ea typeface="+mn-ea"/>
          <a:cs typeface="+mn-cs"/>
        </a:defRPr>
      </a:lvl3pPr>
      <a:lvl4pPr marL="132340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4pPr>
      <a:lvl5pPr marL="1701521"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p:bodyStyle>
    <p:otherStyle>
      <a:defPPr>
        <a:defRPr lang="en-US"/>
      </a:defPPr>
      <a:lvl1pPr marL="0" algn="l" defTabSz="756232" rtl="0" eaLnBrk="1" latinLnBrk="0" hangingPunct="1">
        <a:defRPr sz="1489" kern="1200">
          <a:solidFill>
            <a:schemeClr val="tx1"/>
          </a:solidFill>
          <a:latin typeface="+mn-lt"/>
          <a:ea typeface="+mn-ea"/>
          <a:cs typeface="+mn-cs"/>
        </a:defRPr>
      </a:lvl1pPr>
      <a:lvl2pPr marL="378116" algn="l" defTabSz="756232" rtl="0" eaLnBrk="1" latinLnBrk="0" hangingPunct="1">
        <a:defRPr sz="1489" kern="1200">
          <a:solidFill>
            <a:schemeClr val="tx1"/>
          </a:solidFill>
          <a:latin typeface="+mn-lt"/>
          <a:ea typeface="+mn-ea"/>
          <a:cs typeface="+mn-cs"/>
        </a:defRPr>
      </a:lvl2pPr>
      <a:lvl3pPr marL="756232" algn="l" defTabSz="756232" rtl="0" eaLnBrk="1" latinLnBrk="0" hangingPunct="1">
        <a:defRPr sz="1489" kern="1200">
          <a:solidFill>
            <a:schemeClr val="tx1"/>
          </a:solidFill>
          <a:latin typeface="+mn-lt"/>
          <a:ea typeface="+mn-ea"/>
          <a:cs typeface="+mn-cs"/>
        </a:defRPr>
      </a:lvl3pPr>
      <a:lvl4pPr marL="1134347" algn="l" defTabSz="756232" rtl="0" eaLnBrk="1" latinLnBrk="0" hangingPunct="1">
        <a:defRPr sz="1489" kern="1200">
          <a:solidFill>
            <a:schemeClr val="tx1"/>
          </a:solidFill>
          <a:latin typeface="+mn-lt"/>
          <a:ea typeface="+mn-ea"/>
          <a:cs typeface="+mn-cs"/>
        </a:defRPr>
      </a:lvl4pPr>
      <a:lvl5pPr marL="1512463" algn="l" defTabSz="756232" rtl="0" eaLnBrk="1" latinLnBrk="0" hangingPunct="1">
        <a:defRPr sz="1489" kern="1200">
          <a:solidFill>
            <a:schemeClr val="tx1"/>
          </a:solidFill>
          <a:latin typeface="+mn-lt"/>
          <a:ea typeface="+mn-ea"/>
          <a:cs typeface="+mn-cs"/>
        </a:defRPr>
      </a:lvl5pPr>
      <a:lvl6pPr marL="1890579" algn="l" defTabSz="756232" rtl="0" eaLnBrk="1" latinLnBrk="0" hangingPunct="1">
        <a:defRPr sz="1489" kern="1200">
          <a:solidFill>
            <a:schemeClr val="tx1"/>
          </a:solidFill>
          <a:latin typeface="+mn-lt"/>
          <a:ea typeface="+mn-ea"/>
          <a:cs typeface="+mn-cs"/>
        </a:defRPr>
      </a:lvl6pPr>
      <a:lvl7pPr marL="2268695" algn="l" defTabSz="756232" rtl="0" eaLnBrk="1" latinLnBrk="0" hangingPunct="1">
        <a:defRPr sz="1489" kern="1200">
          <a:solidFill>
            <a:schemeClr val="tx1"/>
          </a:solidFill>
          <a:latin typeface="+mn-lt"/>
          <a:ea typeface="+mn-ea"/>
          <a:cs typeface="+mn-cs"/>
        </a:defRPr>
      </a:lvl7pPr>
      <a:lvl8pPr marL="2646811" algn="l" defTabSz="756232" rtl="0" eaLnBrk="1" latinLnBrk="0" hangingPunct="1">
        <a:defRPr sz="1489" kern="1200">
          <a:solidFill>
            <a:schemeClr val="tx1"/>
          </a:solidFill>
          <a:latin typeface="+mn-lt"/>
          <a:ea typeface="+mn-ea"/>
          <a:cs typeface="+mn-cs"/>
        </a:defRPr>
      </a:lvl8pPr>
      <a:lvl9pPr marL="3024927" algn="l" defTabSz="756232" rtl="0" eaLnBrk="1" latinLnBrk="0" hangingPunct="1">
        <a:defRPr sz="148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caritas.org.au/about/copyright" TargetMode="Externa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53.xml"/><Relationship Id="rId6" Type="http://schemas.openxmlformats.org/officeDocument/2006/relationships/image" Target="../media/image19.svg"/><Relationship Id="rId11" Type="http://schemas.openxmlformats.org/officeDocument/2006/relationships/image" Target="../media/image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51.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52.xml"/><Relationship Id="rId5" Type="http://schemas.openxmlformats.org/officeDocument/2006/relationships/image" Target="../media/image4.png"/><Relationship Id="rId4" Type="http://schemas.openxmlformats.org/officeDocument/2006/relationships/image" Target="../media/image31.sv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54.xml"/><Relationship Id="rId5" Type="http://schemas.openxmlformats.org/officeDocument/2006/relationships/image" Target="../media/image4.png"/><Relationship Id="rId4" Type="http://schemas.openxmlformats.org/officeDocument/2006/relationships/image" Target="../media/image33.sv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image" Target="../media/image4.png"/><Relationship Id="rId5" Type="http://schemas.openxmlformats.org/officeDocument/2006/relationships/image" Target="../media/image36.png"/><Relationship Id="rId4" Type="http://schemas.openxmlformats.org/officeDocument/2006/relationships/image" Target="../media/image35.sv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45.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hyperlink" Target="https://www.wfp.org/" TargetMode="External"/><Relationship Id="rId2" Type="http://schemas.openxmlformats.org/officeDocument/2006/relationships/notesSlide" Target="../notesSlides/notesSlide14.xml"/><Relationship Id="rId1" Type="http://schemas.openxmlformats.org/officeDocument/2006/relationships/slideLayout" Target="../slideLayouts/slideLayout26.xml"/><Relationship Id="rId5" Type="http://schemas.openxmlformats.org/officeDocument/2006/relationships/image" Target="../media/image4.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hyperlink" Target="http://www.vatican.va/content/francesco/en/encyclicals/documents/papa-francesco_20150524_enciclica-laudato-si.html" TargetMode="External"/><Relationship Id="rId2" Type="http://schemas.openxmlformats.org/officeDocument/2006/relationships/notesSlide" Target="../notesSlides/notesSlide16.xml"/><Relationship Id="rId1" Type="http://schemas.openxmlformats.org/officeDocument/2006/relationships/slideLayout" Target="../slideLayouts/slideLayout30.xml"/><Relationship Id="rId5" Type="http://schemas.openxmlformats.org/officeDocument/2006/relationships/image" Target="../media/image40.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www.vatican.va/content/francesco/en/encyclicals/documents/papa-francesco_20201003_enciclica-fratelli-tutti.html" TargetMode="External"/><Relationship Id="rId1" Type="http://schemas.openxmlformats.org/officeDocument/2006/relationships/slideLayout" Target="../slideLayouts/slideLayout27.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31.xml"/><Relationship Id="rId5" Type="http://schemas.openxmlformats.org/officeDocument/2006/relationships/image" Target="../media/image4.png"/><Relationship Id="rId4" Type="http://schemas.openxmlformats.org/officeDocument/2006/relationships/hyperlink" Target="https://www.caritas.org.au/learn/cs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51.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emf"/></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5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6.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8.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63.xml"/></Relationships>
</file>

<file path=ppt/slides/_rels/slide29.xml.rels><?xml version="1.0" encoding="UTF-8" standalone="yes"?>
<Relationships xmlns="http://schemas.openxmlformats.org/package/2006/relationships"><Relationship Id="rId3" Type="http://schemas.openxmlformats.org/officeDocument/2006/relationships/hyperlink" Target="http://www.caritas.org.au/schools" TargetMode="External"/><Relationship Id="rId2" Type="http://schemas.openxmlformats.org/officeDocument/2006/relationships/notesSlide" Target="../notesSlides/notesSlide25.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hyperlink" Target="mailto:education@caritas.org.a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62.xml"/><Relationship Id="rId4" Type="http://schemas.openxmlformats.org/officeDocument/2006/relationships/hyperlink" Target="https://www.youtube.com/watch?v=8aNYLtZrhT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3.xml"/><Relationship Id="rId5" Type="http://schemas.openxmlformats.org/officeDocument/2006/relationships/image" Target="../media/image4.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44D5378-3633-6C46-B8B0-B67E7E1B8D37}"/>
              </a:ext>
            </a:extLst>
          </p:cNvPr>
          <p:cNvSpPr>
            <a:spLocks noGrp="1"/>
          </p:cNvSpPr>
          <p:nvPr>
            <p:ph type="title"/>
          </p:nvPr>
        </p:nvSpPr>
        <p:spPr>
          <a:xfrm>
            <a:off x="1007269" y="456321"/>
            <a:ext cx="11792361" cy="863431"/>
          </a:xfrm>
        </p:spPr>
        <p:txBody>
          <a:bodyPr/>
          <a:lstStyle/>
          <a:p>
            <a:r>
              <a:rPr lang="en-US" dirty="0">
                <a:solidFill>
                  <a:srgbClr val="0C244C"/>
                </a:solidFill>
              </a:rPr>
              <a:t>How to use this resource</a:t>
            </a:r>
          </a:p>
        </p:txBody>
      </p:sp>
      <p:sp>
        <p:nvSpPr>
          <p:cNvPr id="2" name="Text Placeholder 1">
            <a:extLst>
              <a:ext uri="{FF2B5EF4-FFF2-40B4-BE49-F238E27FC236}">
                <a16:creationId xmlns:a16="http://schemas.microsoft.com/office/drawing/2014/main" id="{C1B38D87-85FB-834F-9EB4-6C17892AAF41}"/>
              </a:ext>
            </a:extLst>
          </p:cNvPr>
          <p:cNvSpPr>
            <a:spLocks noGrp="1"/>
          </p:cNvSpPr>
          <p:nvPr>
            <p:ph type="body" sz="quarter" idx="10"/>
          </p:nvPr>
        </p:nvSpPr>
        <p:spPr>
          <a:xfrm>
            <a:off x="1146324" y="1557978"/>
            <a:ext cx="11187281" cy="3595047"/>
          </a:xfrm>
        </p:spPr>
        <p:txBody>
          <a:bodyPr/>
          <a:lstStyle/>
          <a:p>
            <a:pPr>
              <a:lnSpc>
                <a:spcPct val="100000"/>
              </a:lnSpc>
              <a:spcAft>
                <a:spcPts val="1200"/>
              </a:spcAft>
            </a:pPr>
            <a:r>
              <a:rPr lang="en-AU" sz="1800" dirty="0">
                <a:solidFill>
                  <a:srgbClr val="0C244C"/>
                </a:solidFill>
                <a:latin typeface="Roboto"/>
                <a:ea typeface="Roboto" pitchFamily="2" charset="0"/>
              </a:rPr>
              <a:t>This resource is intended as a source of information, case studies and task suggestions for teaching and learning about issues surrounding food security across several curriculum areas and units. The points raised will be explored further in the teaching resources found at the end of these slides.</a:t>
            </a:r>
            <a:endParaRPr lang="en-AU" sz="1800" dirty="0">
              <a:solidFill>
                <a:srgbClr val="0C244C"/>
              </a:solidFill>
              <a:latin typeface="Roboto" pitchFamily="2" charset="0"/>
              <a:ea typeface="Roboto" pitchFamily="2" charset="0"/>
            </a:endParaRPr>
          </a:p>
          <a:p>
            <a:pPr>
              <a:lnSpc>
                <a:spcPct val="100000"/>
              </a:lnSpc>
              <a:spcAft>
                <a:spcPts val="1200"/>
              </a:spcAft>
            </a:pPr>
            <a:r>
              <a:rPr lang="en-AU" sz="1800" dirty="0">
                <a:solidFill>
                  <a:srgbClr val="0C244C"/>
                </a:solidFill>
                <a:latin typeface="Roboto"/>
                <a:ea typeface="Roboto" pitchFamily="2" charset="0"/>
              </a:rPr>
              <a:t>Please refer to the ‘Notes’ section of this presentation for additional information and source references. </a:t>
            </a:r>
            <a:endParaRPr lang="en-AU" sz="1800" dirty="0">
              <a:solidFill>
                <a:srgbClr val="0C244C"/>
              </a:solidFill>
              <a:latin typeface="Roboto" pitchFamily="2" charset="0"/>
              <a:ea typeface="Roboto" pitchFamily="2" charset="0"/>
            </a:endParaRPr>
          </a:p>
          <a:p>
            <a:pPr>
              <a:lnSpc>
                <a:spcPct val="100000"/>
              </a:lnSpc>
              <a:spcAft>
                <a:spcPts val="1200"/>
              </a:spcAft>
            </a:pPr>
            <a:r>
              <a:rPr lang="en-AU" sz="1800" dirty="0">
                <a:solidFill>
                  <a:srgbClr val="0C244C"/>
                </a:solidFill>
                <a:latin typeface="Roboto"/>
                <a:ea typeface="Roboto" pitchFamily="2" charset="0"/>
              </a:rPr>
              <a:t>It is our hope that you will take part/all of these slides and use them in a way that best suits your purposes. As such, the slides are editable so that the content, case studies and tools included in this resource are flexible for teachers and students to use in classroom instruction, independent student research or presentations. If you do edit this presentation, please ensure content and photos from this resources remain with the appropriate credit to Caritas Australia and the photographers.</a:t>
            </a:r>
            <a:r>
              <a:rPr lang="en-AU" sz="1600" dirty="0">
                <a:solidFill>
                  <a:srgbClr val="0C244C"/>
                </a:solidFill>
                <a:latin typeface="Roboto"/>
                <a:ea typeface="Roboto" pitchFamily="2" charset="0"/>
              </a:rPr>
              <a:t> </a:t>
            </a:r>
          </a:p>
          <a:p>
            <a:pPr>
              <a:lnSpc>
                <a:spcPct val="100000"/>
              </a:lnSpc>
            </a:pPr>
            <a:endParaRPr lang="en-AU" dirty="0">
              <a:solidFill>
                <a:srgbClr val="0C244C"/>
              </a:solidFill>
            </a:endParaRPr>
          </a:p>
          <a:p>
            <a:pPr>
              <a:lnSpc>
                <a:spcPct val="100000"/>
              </a:lnSpc>
            </a:pPr>
            <a:endParaRPr lang="en-US" dirty="0">
              <a:solidFill>
                <a:srgbClr val="0C244C"/>
              </a:solidFill>
            </a:endParaRPr>
          </a:p>
        </p:txBody>
      </p:sp>
      <p:sp>
        <p:nvSpPr>
          <p:cNvPr id="3" name="Text Placeholder 2">
            <a:extLst>
              <a:ext uri="{FF2B5EF4-FFF2-40B4-BE49-F238E27FC236}">
                <a16:creationId xmlns:a16="http://schemas.microsoft.com/office/drawing/2014/main" id="{CDD627EB-665E-CD40-8091-68D3A99F0919}"/>
              </a:ext>
            </a:extLst>
          </p:cNvPr>
          <p:cNvSpPr>
            <a:spLocks noGrp="1"/>
          </p:cNvSpPr>
          <p:nvPr>
            <p:ph type="body" sz="quarter" idx="4294967295"/>
          </p:nvPr>
        </p:nvSpPr>
        <p:spPr>
          <a:xfrm>
            <a:off x="1150635" y="5360663"/>
            <a:ext cx="11182969" cy="903288"/>
          </a:xfrm>
          <a:prstGeom prst="rect">
            <a:avLst/>
          </a:prstGeom>
        </p:spPr>
        <p:txBody>
          <a:bodyPr/>
          <a:lstStyle/>
          <a:p>
            <a:pPr marL="11977" marR="218564">
              <a:lnSpc>
                <a:spcPct val="115700"/>
              </a:lnSpc>
              <a:spcBef>
                <a:spcPts val="94"/>
              </a:spcBef>
            </a:pPr>
            <a:r>
              <a:rPr lang="en-AU" sz="1100" b="1" spc="-5" dirty="0">
                <a:solidFill>
                  <a:srgbClr val="414042"/>
                </a:solidFill>
                <a:latin typeface="Roboto" pitchFamily="2" charset="0"/>
                <a:ea typeface="Roboto" pitchFamily="2" charset="0"/>
              </a:rPr>
              <a:t>Note: </a:t>
            </a:r>
            <a:r>
              <a:rPr lang="en-AU" sz="1100" dirty="0">
                <a:solidFill>
                  <a:srgbClr val="414042"/>
                </a:solidFill>
                <a:latin typeface="Roboto" pitchFamily="2" charset="0"/>
                <a:ea typeface="Roboto" pitchFamily="2" charset="0"/>
              </a:rPr>
              <a:t>This PowerPoint is </a:t>
            </a:r>
            <a:r>
              <a:rPr lang="en-AU" sz="1100" spc="-5" dirty="0">
                <a:solidFill>
                  <a:srgbClr val="414042"/>
                </a:solidFill>
                <a:latin typeface="Roboto" pitchFamily="2" charset="0"/>
                <a:ea typeface="Roboto" pitchFamily="2" charset="0"/>
              </a:rPr>
              <a:t>editable </a:t>
            </a:r>
            <a:r>
              <a:rPr lang="en-AU" sz="1100" dirty="0">
                <a:solidFill>
                  <a:srgbClr val="414042"/>
                </a:solidFill>
                <a:latin typeface="Roboto" pitchFamily="2" charset="0"/>
                <a:ea typeface="Roboto" pitchFamily="2" charset="0"/>
              </a:rPr>
              <a:t>so you can </a:t>
            </a:r>
            <a:r>
              <a:rPr lang="en-AU" sz="1100" spc="-5" dirty="0">
                <a:solidFill>
                  <a:srgbClr val="414042"/>
                </a:solidFill>
                <a:latin typeface="Roboto" pitchFamily="2" charset="0"/>
                <a:ea typeface="Roboto" pitchFamily="2" charset="0"/>
              </a:rPr>
              <a:t>adapt it </a:t>
            </a:r>
            <a:r>
              <a:rPr lang="en-AU" sz="1100" dirty="0">
                <a:solidFill>
                  <a:srgbClr val="414042"/>
                </a:solidFill>
                <a:latin typeface="Roboto" pitchFamily="2" charset="0"/>
                <a:ea typeface="Roboto" pitchFamily="2" charset="0"/>
              </a:rPr>
              <a:t>to your </a:t>
            </a:r>
            <a:r>
              <a:rPr lang="en-AU" sz="1100" spc="-5" dirty="0">
                <a:solidFill>
                  <a:srgbClr val="414042"/>
                </a:solidFill>
                <a:latin typeface="Roboto" pitchFamily="2" charset="0"/>
                <a:ea typeface="Roboto" pitchFamily="2" charset="0"/>
              </a:rPr>
              <a:t>needs. </a:t>
            </a:r>
            <a:r>
              <a:rPr lang="en-AU" sz="1100" dirty="0">
                <a:solidFill>
                  <a:srgbClr val="414042"/>
                </a:solidFill>
                <a:latin typeface="Roboto" pitchFamily="2" charset="0"/>
                <a:ea typeface="Roboto" pitchFamily="2" charset="0"/>
              </a:rPr>
              <a:t>If you </a:t>
            </a:r>
            <a:r>
              <a:rPr lang="en-AU" sz="1100" spc="-5" dirty="0">
                <a:solidFill>
                  <a:srgbClr val="414042"/>
                </a:solidFill>
                <a:latin typeface="Roboto" pitchFamily="2" charset="0"/>
                <a:ea typeface="Roboto" pitchFamily="2" charset="0"/>
              </a:rPr>
              <a:t>do edit </a:t>
            </a:r>
            <a:r>
              <a:rPr lang="en-AU" sz="1100" dirty="0">
                <a:solidFill>
                  <a:srgbClr val="414042"/>
                </a:solidFill>
                <a:latin typeface="Roboto" pitchFamily="2" charset="0"/>
                <a:ea typeface="Roboto" pitchFamily="2" charset="0"/>
              </a:rPr>
              <a:t>this resource </a:t>
            </a:r>
            <a:r>
              <a:rPr lang="en-AU" sz="1100" spc="-5" dirty="0">
                <a:solidFill>
                  <a:srgbClr val="414042"/>
                </a:solidFill>
                <a:latin typeface="Roboto" pitchFamily="2" charset="0"/>
                <a:ea typeface="Roboto" pitchFamily="2" charset="0"/>
              </a:rPr>
              <a:t>please ensure </a:t>
            </a:r>
            <a:r>
              <a:rPr lang="en-AU" sz="1100" dirty="0">
                <a:solidFill>
                  <a:srgbClr val="414042"/>
                </a:solidFill>
                <a:latin typeface="Roboto" pitchFamily="2" charset="0"/>
                <a:ea typeface="Roboto" pitchFamily="2" charset="0"/>
              </a:rPr>
              <a:t>content </a:t>
            </a:r>
            <a:r>
              <a:rPr lang="en-AU" sz="1100" spc="-5" dirty="0">
                <a:solidFill>
                  <a:srgbClr val="414042"/>
                </a:solidFill>
                <a:latin typeface="Roboto" pitchFamily="2" charset="0"/>
                <a:ea typeface="Roboto" pitchFamily="2" charset="0"/>
              </a:rPr>
              <a:t>and photos </a:t>
            </a:r>
            <a:r>
              <a:rPr lang="en-AU" sz="1100" dirty="0">
                <a:solidFill>
                  <a:srgbClr val="414042"/>
                </a:solidFill>
                <a:latin typeface="Roboto" pitchFamily="2" charset="0"/>
                <a:ea typeface="Roboto" pitchFamily="2" charset="0"/>
              </a:rPr>
              <a:t>remain </a:t>
            </a:r>
            <a:r>
              <a:rPr lang="en-AU" sz="1100" spc="-5" dirty="0">
                <a:solidFill>
                  <a:srgbClr val="414042"/>
                </a:solidFill>
                <a:latin typeface="Roboto" pitchFamily="2" charset="0"/>
                <a:ea typeface="Roboto" pitchFamily="2" charset="0"/>
              </a:rPr>
              <a:t>with </a:t>
            </a:r>
            <a:r>
              <a:rPr lang="en-AU" sz="1100" dirty="0">
                <a:solidFill>
                  <a:srgbClr val="414042"/>
                </a:solidFill>
                <a:latin typeface="Roboto" pitchFamily="2" charset="0"/>
                <a:ea typeface="Roboto" pitchFamily="2" charset="0"/>
              </a:rPr>
              <a:t>the </a:t>
            </a:r>
            <a:r>
              <a:rPr lang="en-AU" sz="1100" spc="-5" dirty="0">
                <a:solidFill>
                  <a:srgbClr val="414042"/>
                </a:solidFill>
                <a:latin typeface="Roboto" pitchFamily="2" charset="0"/>
                <a:ea typeface="Roboto" pitchFamily="2" charset="0"/>
              </a:rPr>
              <a:t>appropriate </a:t>
            </a:r>
            <a:r>
              <a:rPr lang="en-AU" sz="1100" dirty="0">
                <a:solidFill>
                  <a:srgbClr val="414042"/>
                </a:solidFill>
                <a:latin typeface="Roboto" pitchFamily="2" charset="0"/>
                <a:ea typeface="Roboto" pitchFamily="2" charset="0"/>
              </a:rPr>
              <a:t>credit to </a:t>
            </a:r>
            <a:r>
              <a:rPr lang="en-AU" sz="1100" spc="-5" dirty="0">
                <a:solidFill>
                  <a:srgbClr val="414042"/>
                </a:solidFill>
                <a:latin typeface="Roboto" pitchFamily="2" charset="0"/>
                <a:ea typeface="Roboto" pitchFamily="2" charset="0"/>
              </a:rPr>
              <a:t>Caritas </a:t>
            </a:r>
            <a:r>
              <a:rPr lang="en-AU" sz="1100" dirty="0">
                <a:solidFill>
                  <a:srgbClr val="414042"/>
                </a:solidFill>
                <a:latin typeface="Roboto" pitchFamily="2" charset="0"/>
                <a:ea typeface="Roboto" pitchFamily="2" charset="0"/>
              </a:rPr>
              <a:t>Australia </a:t>
            </a:r>
            <a:r>
              <a:rPr lang="en-AU" sz="1100" spc="-5" dirty="0">
                <a:solidFill>
                  <a:srgbClr val="414042"/>
                </a:solidFill>
                <a:latin typeface="Roboto" pitchFamily="2" charset="0"/>
                <a:ea typeface="Roboto" pitchFamily="2" charset="0"/>
              </a:rPr>
              <a:t>and </a:t>
            </a:r>
            <a:r>
              <a:rPr lang="en-AU" sz="1100" dirty="0">
                <a:solidFill>
                  <a:srgbClr val="414042"/>
                </a:solidFill>
                <a:latin typeface="Roboto" pitchFamily="2" charset="0"/>
                <a:ea typeface="Roboto" pitchFamily="2" charset="0"/>
              </a:rPr>
              <a:t>the</a:t>
            </a:r>
            <a:r>
              <a:rPr lang="en-AU" sz="1100" spc="-94" dirty="0">
                <a:solidFill>
                  <a:srgbClr val="414042"/>
                </a:solidFill>
                <a:latin typeface="Roboto" pitchFamily="2" charset="0"/>
                <a:ea typeface="Roboto" pitchFamily="2" charset="0"/>
              </a:rPr>
              <a:t> </a:t>
            </a:r>
            <a:r>
              <a:rPr lang="en-AU" sz="1100" spc="-5" dirty="0">
                <a:solidFill>
                  <a:srgbClr val="414042"/>
                </a:solidFill>
                <a:latin typeface="Roboto" pitchFamily="2" charset="0"/>
                <a:ea typeface="Roboto" pitchFamily="2" charset="0"/>
              </a:rPr>
              <a:t>photographers.</a:t>
            </a:r>
            <a:endParaRPr lang="en-AU" sz="1100" dirty="0">
              <a:latin typeface="Roboto" pitchFamily="2" charset="0"/>
              <a:ea typeface="Roboto" pitchFamily="2" charset="0"/>
            </a:endParaRPr>
          </a:p>
          <a:p>
            <a:pPr marL="11977" marR="4790">
              <a:lnSpc>
                <a:spcPct val="115700"/>
              </a:lnSpc>
              <a:spcBef>
                <a:spcPts val="533"/>
              </a:spcBef>
            </a:pPr>
            <a:r>
              <a:rPr lang="en-AU" sz="1100" b="1" spc="-5" dirty="0">
                <a:solidFill>
                  <a:srgbClr val="414042"/>
                </a:solidFill>
                <a:latin typeface="Roboto" pitchFamily="2" charset="0"/>
                <a:ea typeface="Roboto" pitchFamily="2" charset="0"/>
              </a:rPr>
              <a:t>Copyright </a:t>
            </a:r>
            <a:r>
              <a:rPr lang="en-AU" sz="1100" b="1" dirty="0">
                <a:solidFill>
                  <a:srgbClr val="414042"/>
                </a:solidFill>
                <a:latin typeface="Roboto" pitchFamily="2" charset="0"/>
                <a:ea typeface="Roboto" pitchFamily="2" charset="0"/>
              </a:rPr>
              <a:t>Policy: </a:t>
            </a:r>
            <a:r>
              <a:rPr lang="en-AU" sz="1100" dirty="0">
                <a:solidFill>
                  <a:srgbClr val="414042"/>
                </a:solidFill>
                <a:latin typeface="Roboto" pitchFamily="2" charset="0"/>
                <a:ea typeface="Roboto" pitchFamily="2" charset="0"/>
              </a:rPr>
              <a:t>Material </a:t>
            </a:r>
            <a:r>
              <a:rPr lang="en-AU" sz="1100" spc="-5" dirty="0">
                <a:solidFill>
                  <a:srgbClr val="414042"/>
                </a:solidFill>
                <a:latin typeface="Roboto" pitchFamily="2" charset="0"/>
                <a:ea typeface="Roboto" pitchFamily="2" charset="0"/>
              </a:rPr>
              <a:t>within our</a:t>
            </a:r>
            <a:r>
              <a:rPr lang="en-AU" sz="1100" dirty="0">
                <a:solidFill>
                  <a:srgbClr val="414042"/>
                </a:solidFill>
                <a:latin typeface="Roboto" pitchFamily="2" charset="0"/>
                <a:ea typeface="Roboto" pitchFamily="2" charset="0"/>
              </a:rPr>
              <a:t> resources</a:t>
            </a:r>
            <a:r>
              <a:rPr lang="en-AU" sz="1100" spc="-5" dirty="0">
                <a:solidFill>
                  <a:srgbClr val="414042"/>
                </a:solidFill>
                <a:latin typeface="Roboto" pitchFamily="2" charset="0"/>
                <a:ea typeface="Roboto" pitchFamily="2" charset="0"/>
              </a:rPr>
              <a:t> </a:t>
            </a:r>
            <a:r>
              <a:rPr lang="en-AU" sz="1100" dirty="0">
                <a:solidFill>
                  <a:srgbClr val="414042"/>
                </a:solidFill>
                <a:latin typeface="Roboto" pitchFamily="2" charset="0"/>
                <a:ea typeface="Roboto" pitchFamily="2" charset="0"/>
              </a:rPr>
              <a:t>come from a variety </a:t>
            </a:r>
            <a:r>
              <a:rPr lang="en-AU" sz="1100" spc="-5" dirty="0">
                <a:solidFill>
                  <a:srgbClr val="414042"/>
                </a:solidFill>
                <a:latin typeface="Roboto" pitchFamily="2" charset="0"/>
                <a:ea typeface="Roboto" pitchFamily="2" charset="0"/>
              </a:rPr>
              <a:t>of </a:t>
            </a:r>
            <a:r>
              <a:rPr lang="en-AU" sz="1100" dirty="0">
                <a:solidFill>
                  <a:srgbClr val="414042"/>
                </a:solidFill>
                <a:latin typeface="Roboto" pitchFamily="2" charset="0"/>
                <a:ea typeface="Roboto" pitchFamily="2" charset="0"/>
              </a:rPr>
              <a:t>sources </a:t>
            </a:r>
            <a:r>
              <a:rPr lang="en-AU" sz="1100" spc="-5" dirty="0">
                <a:solidFill>
                  <a:srgbClr val="414042"/>
                </a:solidFill>
                <a:latin typeface="Roboto" pitchFamily="2" charset="0"/>
                <a:ea typeface="Roboto" pitchFamily="2" charset="0"/>
              </a:rPr>
              <a:t>and authors, including Caritas staff </a:t>
            </a:r>
            <a:r>
              <a:rPr lang="en-AU" sz="1100" dirty="0">
                <a:solidFill>
                  <a:srgbClr val="414042"/>
                </a:solidFill>
                <a:latin typeface="Roboto" pitchFamily="2" charset="0"/>
                <a:ea typeface="Roboto" pitchFamily="2" charset="0"/>
              </a:rPr>
              <a:t>volunteers, </a:t>
            </a:r>
            <a:r>
              <a:rPr lang="en-AU" sz="1100" spc="-5" dirty="0">
                <a:solidFill>
                  <a:srgbClr val="414042"/>
                </a:solidFill>
                <a:latin typeface="Roboto" pitchFamily="2" charset="0"/>
                <a:ea typeface="Roboto" pitchFamily="2" charset="0"/>
              </a:rPr>
              <a:t>overseas partners and news organisations. </a:t>
            </a:r>
            <a:r>
              <a:rPr lang="en-AU" sz="1100" dirty="0">
                <a:solidFill>
                  <a:srgbClr val="414042"/>
                </a:solidFill>
                <a:latin typeface="Roboto" pitchFamily="2" charset="0"/>
                <a:ea typeface="Roboto" pitchFamily="2" charset="0"/>
              </a:rPr>
              <a:t>These resources </a:t>
            </a:r>
            <a:r>
              <a:rPr lang="en-AU" sz="1100" spc="-5" dirty="0">
                <a:solidFill>
                  <a:srgbClr val="414042"/>
                </a:solidFill>
                <a:latin typeface="Roboto" pitchFamily="2" charset="0"/>
                <a:ea typeface="Roboto" pitchFamily="2" charset="0"/>
              </a:rPr>
              <a:t>and </a:t>
            </a:r>
            <a:r>
              <a:rPr lang="en-AU" sz="1100" dirty="0">
                <a:solidFill>
                  <a:srgbClr val="414042"/>
                </a:solidFill>
                <a:latin typeface="Roboto" pitchFamily="2" charset="0"/>
                <a:ea typeface="Roboto" pitchFamily="2" charset="0"/>
              </a:rPr>
              <a:t>the </a:t>
            </a:r>
            <a:r>
              <a:rPr lang="en-AU" sz="1100" spc="-5" dirty="0">
                <a:solidFill>
                  <a:srgbClr val="414042"/>
                </a:solidFill>
                <a:latin typeface="Roboto" pitchFamily="2" charset="0"/>
                <a:ea typeface="Roboto" pitchFamily="2" charset="0"/>
              </a:rPr>
              <a:t>information, names, images, pictures, logos are provided </a:t>
            </a:r>
            <a:r>
              <a:rPr lang="en-AU" sz="1100" dirty="0">
                <a:solidFill>
                  <a:srgbClr val="414042"/>
                </a:solidFill>
                <a:latin typeface="Roboto" pitchFamily="2" charset="0"/>
                <a:ea typeface="Roboto" pitchFamily="2" charset="0"/>
              </a:rPr>
              <a:t>“as </a:t>
            </a:r>
            <a:r>
              <a:rPr lang="en-AU" sz="1100" spc="-5" dirty="0">
                <a:solidFill>
                  <a:srgbClr val="414042"/>
                </a:solidFill>
                <a:latin typeface="Roboto" pitchFamily="2" charset="0"/>
                <a:ea typeface="Roboto" pitchFamily="2" charset="0"/>
              </a:rPr>
              <a:t>is”, without </a:t>
            </a:r>
            <a:r>
              <a:rPr lang="en-AU" sz="1100" spc="-14" dirty="0">
                <a:solidFill>
                  <a:srgbClr val="414042"/>
                </a:solidFill>
                <a:latin typeface="Roboto" pitchFamily="2" charset="0"/>
                <a:ea typeface="Roboto" pitchFamily="2" charset="0"/>
              </a:rPr>
              <a:t>warranty. </a:t>
            </a:r>
            <a:r>
              <a:rPr lang="en-AU" sz="1100" dirty="0">
                <a:solidFill>
                  <a:srgbClr val="414042"/>
                </a:solidFill>
                <a:latin typeface="Roboto" pitchFamily="2" charset="0"/>
                <a:ea typeface="Roboto" pitchFamily="2" charset="0"/>
              </a:rPr>
              <a:t>Any mistakes </a:t>
            </a:r>
            <a:r>
              <a:rPr lang="en-AU" sz="1100" spc="-5" dirty="0">
                <a:solidFill>
                  <a:srgbClr val="414042"/>
                </a:solidFill>
                <a:latin typeface="Roboto" pitchFamily="2" charset="0"/>
                <a:ea typeface="Roboto" pitchFamily="2" charset="0"/>
              </a:rPr>
              <a:t>brought </a:t>
            </a:r>
            <a:r>
              <a:rPr lang="en-AU" sz="1100" dirty="0">
                <a:solidFill>
                  <a:srgbClr val="414042"/>
                </a:solidFill>
                <a:latin typeface="Roboto" pitchFamily="2" charset="0"/>
                <a:ea typeface="Roboto" pitchFamily="2" charset="0"/>
              </a:rPr>
              <a:t>to the </a:t>
            </a:r>
            <a:r>
              <a:rPr lang="en-AU" sz="1100" spc="-5" dirty="0">
                <a:solidFill>
                  <a:srgbClr val="414042"/>
                </a:solidFill>
                <a:latin typeface="Roboto" pitchFamily="2" charset="0"/>
                <a:ea typeface="Roboto" pitchFamily="2" charset="0"/>
              </a:rPr>
              <a:t>attention of Caritas </a:t>
            </a:r>
            <a:r>
              <a:rPr lang="en-AU" sz="1100" dirty="0">
                <a:solidFill>
                  <a:srgbClr val="414042"/>
                </a:solidFill>
                <a:latin typeface="Roboto" pitchFamily="2" charset="0"/>
                <a:ea typeface="Roboto" pitchFamily="2" charset="0"/>
              </a:rPr>
              <a:t>Australia</a:t>
            </a:r>
            <a:r>
              <a:rPr lang="en-AU" sz="1100" spc="-85" dirty="0">
                <a:solidFill>
                  <a:srgbClr val="414042"/>
                </a:solidFill>
                <a:latin typeface="Roboto" pitchFamily="2" charset="0"/>
                <a:ea typeface="Roboto" pitchFamily="2" charset="0"/>
              </a:rPr>
              <a:t> </a:t>
            </a:r>
            <a:r>
              <a:rPr lang="en-AU" sz="1100" spc="-5" dirty="0">
                <a:solidFill>
                  <a:srgbClr val="414042"/>
                </a:solidFill>
                <a:latin typeface="Roboto" pitchFamily="2" charset="0"/>
                <a:ea typeface="Roboto" pitchFamily="2" charset="0"/>
              </a:rPr>
              <a:t>will</a:t>
            </a:r>
            <a:r>
              <a:rPr lang="en-AU" sz="1100" dirty="0">
                <a:latin typeface="Roboto" pitchFamily="2" charset="0"/>
                <a:ea typeface="Roboto" pitchFamily="2" charset="0"/>
              </a:rPr>
              <a:t> </a:t>
            </a:r>
            <a:r>
              <a:rPr lang="en-AU" sz="1100" spc="-5" dirty="0">
                <a:solidFill>
                  <a:srgbClr val="414042"/>
                </a:solidFill>
                <a:latin typeface="Roboto" pitchFamily="2" charset="0"/>
                <a:ea typeface="Roboto" pitchFamily="2" charset="0"/>
              </a:rPr>
              <a:t>be </a:t>
            </a:r>
            <a:r>
              <a:rPr lang="en-AU" sz="1100" dirty="0">
                <a:solidFill>
                  <a:srgbClr val="414042"/>
                </a:solidFill>
                <a:latin typeface="Roboto" pitchFamily="2" charset="0"/>
                <a:ea typeface="Roboto" pitchFamily="2" charset="0"/>
              </a:rPr>
              <a:t>corrected </a:t>
            </a:r>
            <a:r>
              <a:rPr lang="en-AU" sz="1100" spc="-5" dirty="0">
                <a:solidFill>
                  <a:srgbClr val="414042"/>
                </a:solidFill>
                <a:latin typeface="Roboto" pitchFamily="2" charset="0"/>
                <a:ea typeface="Roboto" pitchFamily="2" charset="0"/>
              </a:rPr>
              <a:t>as </a:t>
            </a:r>
            <a:r>
              <a:rPr lang="en-AU" sz="1100" dirty="0">
                <a:solidFill>
                  <a:srgbClr val="414042"/>
                </a:solidFill>
                <a:latin typeface="Roboto" pitchFamily="2" charset="0"/>
                <a:ea typeface="Roboto" pitchFamily="2" charset="0"/>
              </a:rPr>
              <a:t>soon </a:t>
            </a:r>
            <a:r>
              <a:rPr lang="en-AU" sz="1100" spc="-5" dirty="0">
                <a:solidFill>
                  <a:srgbClr val="414042"/>
                </a:solidFill>
                <a:latin typeface="Roboto" pitchFamily="2" charset="0"/>
                <a:ea typeface="Roboto" pitchFamily="2" charset="0"/>
              </a:rPr>
              <a:t>as possible. </a:t>
            </a:r>
            <a:r>
              <a:rPr lang="en-AU" sz="1100" spc="-47" dirty="0">
                <a:solidFill>
                  <a:srgbClr val="414042"/>
                </a:solidFill>
                <a:latin typeface="Roboto" pitchFamily="2" charset="0"/>
                <a:ea typeface="Roboto" pitchFamily="2" charset="0"/>
              </a:rPr>
              <a:t>To </a:t>
            </a:r>
            <a:r>
              <a:rPr lang="en-AU" sz="1100" dirty="0">
                <a:solidFill>
                  <a:srgbClr val="414042"/>
                </a:solidFill>
                <a:latin typeface="Roboto" pitchFamily="2" charset="0"/>
                <a:ea typeface="Roboto" pitchFamily="2" charset="0"/>
              </a:rPr>
              <a:t>review the full </a:t>
            </a:r>
            <a:r>
              <a:rPr lang="en-AU" sz="1100" spc="-5" dirty="0">
                <a:solidFill>
                  <a:srgbClr val="414042"/>
                </a:solidFill>
                <a:latin typeface="Roboto" pitchFamily="2" charset="0"/>
                <a:ea typeface="Roboto" pitchFamily="2" charset="0"/>
              </a:rPr>
              <a:t>Caritas Copyright </a:t>
            </a:r>
            <a:r>
              <a:rPr lang="en-AU" sz="1100" spc="-9" dirty="0">
                <a:solidFill>
                  <a:srgbClr val="414042"/>
                </a:solidFill>
                <a:latin typeface="Roboto" pitchFamily="2" charset="0"/>
                <a:ea typeface="Roboto" pitchFamily="2" charset="0"/>
              </a:rPr>
              <a:t>Policy, </a:t>
            </a:r>
            <a:r>
              <a:rPr lang="en-AU" sz="1100" spc="-5" dirty="0">
                <a:solidFill>
                  <a:srgbClr val="414042"/>
                </a:solidFill>
                <a:latin typeface="Roboto" pitchFamily="2" charset="0"/>
                <a:ea typeface="Roboto" pitchFamily="2" charset="0"/>
              </a:rPr>
              <a:t>please </a:t>
            </a:r>
            <a:r>
              <a:rPr lang="en-AU" sz="1100" dirty="0">
                <a:solidFill>
                  <a:srgbClr val="414042"/>
                </a:solidFill>
                <a:latin typeface="Roboto" pitchFamily="2" charset="0"/>
                <a:ea typeface="Roboto" pitchFamily="2" charset="0"/>
              </a:rPr>
              <a:t>visit: </a:t>
            </a:r>
            <a:r>
              <a:rPr lang="en-AU" sz="1100" u="sng" dirty="0">
                <a:solidFill>
                  <a:srgbClr val="004751"/>
                </a:solidFill>
                <a:latin typeface="Roboto" pitchFamily="2" charset="0"/>
                <a:ea typeface="Roboto" pitchFamily="2" charset="0"/>
                <a:hlinkClick r:id="rId2">
                  <a:extLst>
                    <a:ext uri="{A12FA001-AC4F-418D-AE19-62706E023703}">
                      <ahyp:hlinkClr xmlns:ahyp="http://schemas.microsoft.com/office/drawing/2018/hyperlinkcolor" val="tx"/>
                    </a:ext>
                  </a:extLst>
                </a:hlinkClick>
              </a:rPr>
              <a:t>Caritas Australia</a:t>
            </a:r>
            <a:r>
              <a:rPr lang="en-AU" sz="1100" dirty="0">
                <a:solidFill>
                  <a:srgbClr val="004751"/>
                </a:solidFill>
                <a:latin typeface="Roboto" pitchFamily="2" charset="0"/>
                <a:ea typeface="Roboto" pitchFamily="2" charset="0"/>
              </a:rPr>
              <a:t>​</a:t>
            </a:r>
          </a:p>
        </p:txBody>
      </p:sp>
      <p:sp>
        <p:nvSpPr>
          <p:cNvPr id="17" name="bg object 21">
            <a:extLst>
              <a:ext uri="{FF2B5EF4-FFF2-40B4-BE49-F238E27FC236}">
                <a16:creationId xmlns:a16="http://schemas.microsoft.com/office/drawing/2014/main" id="{7FABDA24-8B7D-5B4B-A717-C9408C980F02}"/>
              </a:ext>
            </a:extLst>
          </p:cNvPr>
          <p:cNvSpPr>
            <a:spLocks noChangeAspect="1"/>
          </p:cNvSpPr>
          <p:nvPr/>
        </p:nvSpPr>
        <p:spPr>
          <a:xfrm>
            <a:off x="528625" y="504825"/>
            <a:ext cx="381520" cy="381000"/>
          </a:xfrm>
          <a:prstGeom prst="rect">
            <a:avLst/>
          </a:prstGeom>
          <a:blipFill>
            <a:blip r:embed="rId3" cstate="print"/>
            <a:stretch>
              <a:fillRect/>
            </a:stretch>
          </a:blipFill>
        </p:spPr>
        <p:txBody>
          <a:bodyPr wrap="square" lIns="0" tIns="0" rIns="0" bIns="0" rtlCol="0"/>
          <a:lstStyle/>
          <a:p>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26E7B2-D59E-9647-9F55-9589EE4AC46D}"/>
              </a:ext>
            </a:extLst>
          </p:cNvPr>
          <p:cNvSpPr>
            <a:spLocks noGrp="1"/>
          </p:cNvSpPr>
          <p:nvPr>
            <p:ph type="body" sz="quarter" idx="13"/>
          </p:nvPr>
        </p:nvSpPr>
        <p:spPr>
          <a:xfrm>
            <a:off x="8979210" y="4146303"/>
            <a:ext cx="3861254" cy="2530722"/>
          </a:xfrm>
        </p:spPr>
        <p:txBody>
          <a:bodyPr/>
          <a:lstStyle/>
          <a:p>
            <a:r>
              <a:rPr lang="en-AU" sz="2500" b="1" dirty="0">
                <a:solidFill>
                  <a:srgbClr val="63B1A4"/>
                </a:solidFill>
                <a:latin typeface="Roboto" pitchFamily="2" charset="0"/>
                <a:ea typeface="Roboto" pitchFamily="2" charset="0"/>
              </a:rPr>
              <a:t>RISING TEMPERATURES</a:t>
            </a:r>
          </a:p>
          <a:p>
            <a:pPr>
              <a:lnSpc>
                <a:spcPct val="100000"/>
              </a:lnSpc>
            </a:pPr>
            <a:r>
              <a:rPr lang="en-AU" sz="2000" dirty="0">
                <a:latin typeface="Roboto" pitchFamily="2" charset="0"/>
                <a:ea typeface="Roboto" pitchFamily="2" charset="0"/>
              </a:rPr>
              <a:t>Rising global temperatures make it harder for crops and livestock to survive, significantly reducing production, particularly during periods of drought and in some cases, impacting the food’s nutritional quality</a:t>
            </a:r>
            <a:r>
              <a:rPr lang="en-AU" sz="2000" dirty="0"/>
              <a:t>.</a:t>
            </a:r>
          </a:p>
          <a:p>
            <a:endParaRPr lang="en-US" dirty="0"/>
          </a:p>
        </p:txBody>
      </p:sp>
      <p:sp>
        <p:nvSpPr>
          <p:cNvPr id="4" name="Text Placeholder 3">
            <a:extLst>
              <a:ext uri="{FF2B5EF4-FFF2-40B4-BE49-F238E27FC236}">
                <a16:creationId xmlns:a16="http://schemas.microsoft.com/office/drawing/2014/main" id="{D41D05BD-262E-484B-8113-6A618E289EA1}"/>
              </a:ext>
            </a:extLst>
          </p:cNvPr>
          <p:cNvSpPr>
            <a:spLocks noGrp="1"/>
          </p:cNvSpPr>
          <p:nvPr>
            <p:ph type="body" sz="quarter" idx="14"/>
          </p:nvPr>
        </p:nvSpPr>
        <p:spPr>
          <a:xfrm>
            <a:off x="4791643" y="4146303"/>
            <a:ext cx="3861254" cy="2530722"/>
          </a:xfrm>
        </p:spPr>
        <p:txBody>
          <a:bodyPr/>
          <a:lstStyle/>
          <a:p>
            <a:r>
              <a:rPr lang="en-AU" sz="2500" b="1" dirty="0">
                <a:solidFill>
                  <a:srgbClr val="63B1A4"/>
                </a:solidFill>
                <a:latin typeface="Roboto" pitchFamily="2" charset="0"/>
                <a:ea typeface="Roboto" pitchFamily="2" charset="0"/>
              </a:rPr>
              <a:t>NATURAL DISASTERS</a:t>
            </a:r>
          </a:p>
          <a:p>
            <a:pPr>
              <a:lnSpc>
                <a:spcPct val="100000"/>
              </a:lnSpc>
            </a:pPr>
            <a:r>
              <a:rPr lang="en-AU" sz="2000" dirty="0">
                <a:latin typeface="Roboto" pitchFamily="2" charset="0"/>
                <a:ea typeface="Roboto" pitchFamily="2" charset="0"/>
              </a:rPr>
              <a:t>Natural disasters such as earthquakes, hurricanes and floods can contaminate basic food and water supplies, whilst fires can permanently destroy crops and kill livestock. </a:t>
            </a:r>
            <a:endParaRPr lang="en-AU" sz="2000" b="1" dirty="0">
              <a:solidFill>
                <a:srgbClr val="C00000"/>
              </a:solidFill>
              <a:latin typeface="Roboto" pitchFamily="2" charset="0"/>
              <a:ea typeface="Roboto" pitchFamily="2" charset="0"/>
            </a:endParaRPr>
          </a:p>
          <a:p>
            <a:endParaRPr lang="en-US" dirty="0"/>
          </a:p>
        </p:txBody>
      </p:sp>
      <p:sp>
        <p:nvSpPr>
          <p:cNvPr id="5" name="Text Placeholder 4">
            <a:extLst>
              <a:ext uri="{FF2B5EF4-FFF2-40B4-BE49-F238E27FC236}">
                <a16:creationId xmlns:a16="http://schemas.microsoft.com/office/drawing/2014/main" id="{B3911C7F-8339-6645-8166-87268DD6E3AA}"/>
              </a:ext>
            </a:extLst>
          </p:cNvPr>
          <p:cNvSpPr>
            <a:spLocks noGrp="1"/>
          </p:cNvSpPr>
          <p:nvPr>
            <p:ph type="body" sz="quarter" idx="15"/>
          </p:nvPr>
        </p:nvSpPr>
        <p:spPr>
          <a:xfrm>
            <a:off x="604076" y="4146303"/>
            <a:ext cx="3861254" cy="2530722"/>
          </a:xfrm>
        </p:spPr>
        <p:txBody>
          <a:bodyPr/>
          <a:lstStyle/>
          <a:p>
            <a:r>
              <a:rPr lang="en-AU" sz="2500" b="1" dirty="0">
                <a:solidFill>
                  <a:srgbClr val="63B1A4"/>
                </a:solidFill>
                <a:latin typeface="Roboto" pitchFamily="2" charset="0"/>
                <a:ea typeface="Roboto" pitchFamily="2" charset="0"/>
              </a:rPr>
              <a:t>RISING SEA LEVELS</a:t>
            </a:r>
          </a:p>
          <a:p>
            <a:pPr>
              <a:lnSpc>
                <a:spcPct val="100000"/>
              </a:lnSpc>
            </a:pPr>
            <a:r>
              <a:rPr lang="en-AU" sz="2000" dirty="0">
                <a:latin typeface="Roboto" pitchFamily="2" charset="0"/>
                <a:ea typeface="Roboto" pitchFamily="2" charset="0"/>
              </a:rPr>
              <a:t>Rising sea levels can cause significant flooding and coastal erosion, greatly impacting local fisheries on which villages rely on. </a:t>
            </a:r>
          </a:p>
          <a:p>
            <a:endParaRPr lang="en-US" dirty="0"/>
          </a:p>
        </p:txBody>
      </p:sp>
      <p:sp>
        <p:nvSpPr>
          <p:cNvPr id="2" name="TextBox 1">
            <a:extLst>
              <a:ext uri="{FF2B5EF4-FFF2-40B4-BE49-F238E27FC236}">
                <a16:creationId xmlns:a16="http://schemas.microsoft.com/office/drawing/2014/main" id="{4D5979DA-6F68-4DC1-9CFF-F72F8C9CAF6D}"/>
              </a:ext>
            </a:extLst>
          </p:cNvPr>
          <p:cNvSpPr txBox="1"/>
          <p:nvPr/>
        </p:nvSpPr>
        <p:spPr>
          <a:xfrm>
            <a:off x="698549" y="1653162"/>
            <a:ext cx="7533562" cy="553998"/>
          </a:xfrm>
          <a:prstGeom prst="rect">
            <a:avLst/>
          </a:prstGeom>
          <a:noFill/>
        </p:spPr>
        <p:txBody>
          <a:bodyPr wrap="square" rtlCol="0">
            <a:spAutoFit/>
          </a:bodyPr>
          <a:lstStyle/>
          <a:p>
            <a:r>
              <a:rPr lang="en-AU" sz="3000" b="1" dirty="0">
                <a:solidFill>
                  <a:srgbClr val="0C244C"/>
                </a:solidFill>
                <a:latin typeface="Roboto" pitchFamily="2" charset="0"/>
                <a:ea typeface="Roboto" pitchFamily="2" charset="0"/>
              </a:rPr>
              <a:t>Environmental Causes</a:t>
            </a:r>
          </a:p>
        </p:txBody>
      </p:sp>
      <p:sp>
        <p:nvSpPr>
          <p:cNvPr id="11" name="Title 10">
            <a:extLst>
              <a:ext uri="{FF2B5EF4-FFF2-40B4-BE49-F238E27FC236}">
                <a16:creationId xmlns:a16="http://schemas.microsoft.com/office/drawing/2014/main" id="{BCC93215-2274-CE48-857C-44343A50EB12}"/>
              </a:ext>
            </a:extLst>
          </p:cNvPr>
          <p:cNvSpPr>
            <a:spLocks noGrp="1"/>
          </p:cNvSpPr>
          <p:nvPr>
            <p:ph type="title"/>
          </p:nvPr>
        </p:nvSpPr>
        <p:spPr>
          <a:xfrm>
            <a:off x="1007268" y="379057"/>
            <a:ext cx="11432211" cy="641048"/>
          </a:xfrm>
        </p:spPr>
        <p:txBody>
          <a:bodyPr/>
          <a:lstStyle/>
          <a:p>
            <a:r>
              <a:rPr lang="en-US" dirty="0"/>
              <a:t>Causes of food insecurity</a:t>
            </a:r>
          </a:p>
        </p:txBody>
      </p:sp>
      <p:pic>
        <p:nvPicPr>
          <p:cNvPr id="28" name="Graphic 27" descr="Thermometer">
            <a:extLst>
              <a:ext uri="{FF2B5EF4-FFF2-40B4-BE49-F238E27FC236}">
                <a16:creationId xmlns:a16="http://schemas.microsoft.com/office/drawing/2014/main" id="{48659F50-D659-9347-8107-C1337DCB4D4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64877" y="2378878"/>
            <a:ext cx="1489919" cy="1489919"/>
          </a:xfrm>
          <a:prstGeom prst="rect">
            <a:avLst/>
          </a:prstGeom>
        </p:spPr>
      </p:pic>
      <p:pic>
        <p:nvPicPr>
          <p:cNvPr id="29" name="Graphic 28" descr="Tropical scene">
            <a:extLst>
              <a:ext uri="{FF2B5EF4-FFF2-40B4-BE49-F238E27FC236}">
                <a16:creationId xmlns:a16="http://schemas.microsoft.com/office/drawing/2014/main" id="{F7D61ED5-5689-5642-8E45-CDC0C678CCF4}"/>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488403" y="2478908"/>
            <a:ext cx="1389889" cy="1389889"/>
          </a:xfrm>
          <a:prstGeom prst="rect">
            <a:avLst/>
          </a:prstGeom>
        </p:spPr>
      </p:pic>
      <p:pic>
        <p:nvPicPr>
          <p:cNvPr id="30" name="Graphic 29" descr="Cow">
            <a:extLst>
              <a:ext uri="{FF2B5EF4-FFF2-40B4-BE49-F238E27FC236}">
                <a16:creationId xmlns:a16="http://schemas.microsoft.com/office/drawing/2014/main" id="{1D4D2CB2-2628-3C49-8FA8-4CD534E7B07A}"/>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387034" y="2393859"/>
            <a:ext cx="1216205" cy="1216205"/>
          </a:xfrm>
          <a:prstGeom prst="rect">
            <a:avLst/>
          </a:prstGeom>
        </p:spPr>
      </p:pic>
      <p:pic>
        <p:nvPicPr>
          <p:cNvPr id="31" name="Graphic 30" descr="Sheep">
            <a:extLst>
              <a:ext uri="{FF2B5EF4-FFF2-40B4-BE49-F238E27FC236}">
                <a16:creationId xmlns:a16="http://schemas.microsoft.com/office/drawing/2014/main" id="{4A07E4D3-8F34-7E4C-B818-61B925030E6D}"/>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358052" y="2867026"/>
            <a:ext cx="1142999" cy="1142999"/>
          </a:xfrm>
          <a:prstGeom prst="rect">
            <a:avLst/>
          </a:prstGeom>
        </p:spPr>
      </p:pic>
      <p:sp>
        <p:nvSpPr>
          <p:cNvPr id="32" name="bg object 21">
            <a:extLst>
              <a:ext uri="{FF2B5EF4-FFF2-40B4-BE49-F238E27FC236}">
                <a16:creationId xmlns:a16="http://schemas.microsoft.com/office/drawing/2014/main" id="{3B2AC379-7EBC-4A4A-AA67-0143B5ECB7BA}"/>
              </a:ext>
            </a:extLst>
          </p:cNvPr>
          <p:cNvSpPr>
            <a:spLocks noChangeAspect="1"/>
          </p:cNvSpPr>
          <p:nvPr/>
        </p:nvSpPr>
        <p:spPr>
          <a:xfrm>
            <a:off x="528625" y="428625"/>
            <a:ext cx="381520" cy="381000"/>
          </a:xfrm>
          <a:prstGeom prst="rect">
            <a:avLst/>
          </a:prstGeom>
          <a:blipFill>
            <a:blip r:embed="rId11"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805267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phic 22" descr="Dollar">
            <a:extLst>
              <a:ext uri="{FF2B5EF4-FFF2-40B4-BE49-F238E27FC236}">
                <a16:creationId xmlns:a16="http://schemas.microsoft.com/office/drawing/2014/main" id="{D02E32ED-FD7C-4575-AE32-771F4BCDE38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989257">
            <a:off x="10641370" y="3120699"/>
            <a:ext cx="2087027" cy="2087027"/>
          </a:xfrm>
          <a:prstGeom prst="rect">
            <a:avLst/>
          </a:prstGeom>
        </p:spPr>
      </p:pic>
      <p:pic>
        <p:nvPicPr>
          <p:cNvPr id="24" name="Graphic 23" descr="Corn">
            <a:extLst>
              <a:ext uri="{FF2B5EF4-FFF2-40B4-BE49-F238E27FC236}">
                <a16:creationId xmlns:a16="http://schemas.microsoft.com/office/drawing/2014/main" id="{C0F42104-A369-4B47-A36F-249DED85C39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460977">
            <a:off x="10074546" y="1945549"/>
            <a:ext cx="1372643" cy="1372643"/>
          </a:xfrm>
          <a:prstGeom prst="rect">
            <a:avLst/>
          </a:prstGeom>
        </p:spPr>
      </p:pic>
      <p:pic>
        <p:nvPicPr>
          <p:cNvPr id="25" name="Graphic 24" descr="Apple">
            <a:extLst>
              <a:ext uri="{FF2B5EF4-FFF2-40B4-BE49-F238E27FC236}">
                <a16:creationId xmlns:a16="http://schemas.microsoft.com/office/drawing/2014/main" id="{5F8A2321-3842-48EC-ABE4-CC3CADA6AA08}"/>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20930051">
            <a:off x="9676196" y="4515958"/>
            <a:ext cx="1372644" cy="1372644"/>
          </a:xfrm>
          <a:prstGeom prst="rect">
            <a:avLst/>
          </a:prstGeom>
        </p:spPr>
      </p:pic>
      <p:sp>
        <p:nvSpPr>
          <p:cNvPr id="19" name="Text Placeholder 3">
            <a:extLst>
              <a:ext uri="{FF2B5EF4-FFF2-40B4-BE49-F238E27FC236}">
                <a16:creationId xmlns:a16="http://schemas.microsoft.com/office/drawing/2014/main" id="{15B867E5-0FDA-904F-9357-0E7807D9747A}"/>
              </a:ext>
            </a:extLst>
          </p:cNvPr>
          <p:cNvSpPr>
            <a:spLocks noGrp="1"/>
          </p:cNvSpPr>
          <p:nvPr>
            <p:ph type="body" sz="quarter" idx="14"/>
          </p:nvPr>
        </p:nvSpPr>
        <p:spPr>
          <a:xfrm>
            <a:off x="698549" y="4667250"/>
            <a:ext cx="8647387" cy="1242438"/>
          </a:xfrm>
        </p:spPr>
        <p:txBody>
          <a:bodyPr/>
          <a:lstStyle/>
          <a:p>
            <a:r>
              <a:rPr lang="en-AU" sz="2500" b="1" dirty="0">
                <a:solidFill>
                  <a:srgbClr val="63B1A4"/>
                </a:solidFill>
                <a:latin typeface="Roboto" pitchFamily="2" charset="0"/>
                <a:ea typeface="Roboto" pitchFamily="2" charset="0"/>
              </a:rPr>
              <a:t>THE ‘FINANCIALISATION’ OF FOOD</a:t>
            </a:r>
          </a:p>
          <a:p>
            <a:pPr>
              <a:lnSpc>
                <a:spcPct val="100000"/>
              </a:lnSpc>
            </a:pPr>
            <a:r>
              <a:rPr lang="en-AU" sz="2000" dirty="0">
                <a:latin typeface="Roboto" pitchFamily="2" charset="0"/>
                <a:ea typeface="Roboto" pitchFamily="2" charset="0"/>
              </a:rPr>
              <a:t>Increasingly, food is being traded as a commodity on international markets by speculators who have no direct interest in or need for the foodstuffs they trade.</a:t>
            </a:r>
            <a:endParaRPr lang="en-US" sz="2000" dirty="0"/>
          </a:p>
        </p:txBody>
      </p:sp>
      <p:sp>
        <p:nvSpPr>
          <p:cNvPr id="26" name="Text Placeholder 4">
            <a:extLst>
              <a:ext uri="{FF2B5EF4-FFF2-40B4-BE49-F238E27FC236}">
                <a16:creationId xmlns:a16="http://schemas.microsoft.com/office/drawing/2014/main" id="{A7012D8A-0A76-164B-AE8D-81ACD0217DAB}"/>
              </a:ext>
            </a:extLst>
          </p:cNvPr>
          <p:cNvSpPr>
            <a:spLocks noGrp="1"/>
          </p:cNvSpPr>
          <p:nvPr>
            <p:ph type="body" sz="quarter" idx="15"/>
          </p:nvPr>
        </p:nvSpPr>
        <p:spPr>
          <a:xfrm>
            <a:off x="698549" y="2548027"/>
            <a:ext cx="8857733" cy="1848016"/>
          </a:xfrm>
        </p:spPr>
        <p:txBody>
          <a:bodyPr/>
          <a:lstStyle/>
          <a:p>
            <a:r>
              <a:rPr lang="en-AU" sz="2500" b="1" dirty="0">
                <a:solidFill>
                  <a:srgbClr val="63B1A4"/>
                </a:solidFill>
                <a:latin typeface="Roboto" pitchFamily="2" charset="0"/>
                <a:ea typeface="Roboto" pitchFamily="2" charset="0"/>
              </a:rPr>
              <a:t>UNFAIR TRADE RULES</a:t>
            </a:r>
          </a:p>
          <a:p>
            <a:pPr>
              <a:lnSpc>
                <a:spcPct val="100000"/>
              </a:lnSpc>
            </a:pPr>
            <a:r>
              <a:rPr lang="en-AU" sz="2000" dirty="0">
                <a:latin typeface="Roboto" pitchFamily="2" charset="0"/>
                <a:ea typeface="Roboto" pitchFamily="2" charset="0"/>
              </a:rPr>
              <a:t>The conditions under which large companies do business with local food producers are often unfair and may not reward farmers for the worth of their labour or produce. Bigger and better-resourced farmers may get food supply contracts, while small scale farmers work as labour on contracted farms.</a:t>
            </a:r>
          </a:p>
          <a:p>
            <a:endParaRPr lang="en-US" dirty="0"/>
          </a:p>
        </p:txBody>
      </p:sp>
      <p:sp>
        <p:nvSpPr>
          <p:cNvPr id="27" name="TextBox 26">
            <a:extLst>
              <a:ext uri="{FF2B5EF4-FFF2-40B4-BE49-F238E27FC236}">
                <a16:creationId xmlns:a16="http://schemas.microsoft.com/office/drawing/2014/main" id="{3E1F26BA-3EE9-BE44-9789-03F59CABBED7}"/>
              </a:ext>
            </a:extLst>
          </p:cNvPr>
          <p:cNvSpPr txBox="1"/>
          <p:nvPr/>
        </p:nvSpPr>
        <p:spPr>
          <a:xfrm>
            <a:off x="698549" y="1653162"/>
            <a:ext cx="7533562" cy="553998"/>
          </a:xfrm>
          <a:prstGeom prst="rect">
            <a:avLst/>
          </a:prstGeom>
          <a:noFill/>
        </p:spPr>
        <p:txBody>
          <a:bodyPr wrap="square" rtlCol="0">
            <a:spAutoFit/>
          </a:bodyPr>
          <a:lstStyle/>
          <a:p>
            <a:r>
              <a:rPr lang="en-AU" sz="3000" b="1" dirty="0">
                <a:solidFill>
                  <a:srgbClr val="0C244C"/>
                </a:solidFill>
                <a:latin typeface="Roboto" pitchFamily="2" charset="0"/>
                <a:ea typeface="Roboto" pitchFamily="2" charset="0"/>
              </a:rPr>
              <a:t>Economic and Political Causes</a:t>
            </a:r>
          </a:p>
        </p:txBody>
      </p:sp>
      <p:sp>
        <p:nvSpPr>
          <p:cNvPr id="6" name="Title 5">
            <a:extLst>
              <a:ext uri="{FF2B5EF4-FFF2-40B4-BE49-F238E27FC236}">
                <a16:creationId xmlns:a16="http://schemas.microsoft.com/office/drawing/2014/main" id="{AE3113CE-B503-B14C-B329-E620FECF6870}"/>
              </a:ext>
            </a:extLst>
          </p:cNvPr>
          <p:cNvSpPr>
            <a:spLocks noGrp="1"/>
          </p:cNvSpPr>
          <p:nvPr>
            <p:ph type="title"/>
          </p:nvPr>
        </p:nvSpPr>
        <p:spPr>
          <a:xfrm>
            <a:off x="910145" y="379057"/>
            <a:ext cx="11529334" cy="641048"/>
          </a:xfrm>
        </p:spPr>
        <p:txBody>
          <a:bodyPr/>
          <a:lstStyle/>
          <a:p>
            <a:r>
              <a:rPr lang="en-US" dirty="0"/>
              <a:t>Cause of food insecurity</a:t>
            </a:r>
          </a:p>
        </p:txBody>
      </p:sp>
      <p:sp>
        <p:nvSpPr>
          <p:cNvPr id="32" name="bg object 21">
            <a:extLst>
              <a:ext uri="{FF2B5EF4-FFF2-40B4-BE49-F238E27FC236}">
                <a16:creationId xmlns:a16="http://schemas.microsoft.com/office/drawing/2014/main" id="{F4436707-F5DD-0D42-AAF4-6DD6660E1F4F}"/>
              </a:ext>
            </a:extLst>
          </p:cNvPr>
          <p:cNvSpPr>
            <a:spLocks noChangeAspect="1"/>
          </p:cNvSpPr>
          <p:nvPr/>
        </p:nvSpPr>
        <p:spPr>
          <a:xfrm>
            <a:off x="528625" y="428625"/>
            <a:ext cx="381520" cy="381000"/>
          </a:xfrm>
          <a:prstGeom prst="rect">
            <a:avLst/>
          </a:prstGeom>
          <a:blipFill>
            <a:blip r:embed="rId9"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4266880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descr="Downward trend">
            <a:extLst>
              <a:ext uri="{FF2B5EF4-FFF2-40B4-BE49-F238E27FC236}">
                <a16:creationId xmlns:a16="http://schemas.microsoft.com/office/drawing/2014/main" id="{E29E9626-C00E-47E6-AFA8-E1F33C3FE04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98549" y="2207160"/>
            <a:ext cx="3250666" cy="3250666"/>
          </a:xfrm>
          <a:prstGeom prst="rect">
            <a:avLst/>
          </a:prstGeom>
        </p:spPr>
      </p:pic>
      <p:sp>
        <p:nvSpPr>
          <p:cNvPr id="6" name="Title 5">
            <a:extLst>
              <a:ext uri="{FF2B5EF4-FFF2-40B4-BE49-F238E27FC236}">
                <a16:creationId xmlns:a16="http://schemas.microsoft.com/office/drawing/2014/main" id="{7AED0FDE-35AE-4240-A0CA-21ED185B49FE}"/>
              </a:ext>
            </a:extLst>
          </p:cNvPr>
          <p:cNvSpPr>
            <a:spLocks noGrp="1"/>
          </p:cNvSpPr>
          <p:nvPr>
            <p:ph type="title"/>
          </p:nvPr>
        </p:nvSpPr>
        <p:spPr>
          <a:xfrm>
            <a:off x="1005058" y="379057"/>
            <a:ext cx="11434421" cy="641048"/>
          </a:xfrm>
        </p:spPr>
        <p:txBody>
          <a:bodyPr/>
          <a:lstStyle/>
          <a:p>
            <a:r>
              <a:rPr lang="en-US" dirty="0"/>
              <a:t>Causes of food insecurity</a:t>
            </a:r>
          </a:p>
        </p:txBody>
      </p:sp>
      <p:sp>
        <p:nvSpPr>
          <p:cNvPr id="19" name="Text Placeholder 4">
            <a:extLst>
              <a:ext uri="{FF2B5EF4-FFF2-40B4-BE49-F238E27FC236}">
                <a16:creationId xmlns:a16="http://schemas.microsoft.com/office/drawing/2014/main" id="{65620F96-DDF8-8E45-B3D6-2B2D2A548A6B}"/>
              </a:ext>
            </a:extLst>
          </p:cNvPr>
          <p:cNvSpPr txBox="1">
            <a:spLocks/>
          </p:cNvSpPr>
          <p:nvPr/>
        </p:nvSpPr>
        <p:spPr>
          <a:xfrm>
            <a:off x="3979069" y="2548027"/>
            <a:ext cx="8681908" cy="3976598"/>
          </a:xfrm>
          <a:prstGeom prst="rect">
            <a:avLst/>
          </a:prstGeom>
        </p:spPr>
        <p:txBody>
          <a:bodyPr/>
          <a:lstStyle>
            <a:lvl1pPr marL="0" indent="0" algn="l" defTabSz="756232" rtl="0" eaLnBrk="1" latinLnBrk="0" hangingPunct="1">
              <a:lnSpc>
                <a:spcPct val="90000"/>
              </a:lnSpc>
              <a:spcBef>
                <a:spcPts val="827"/>
              </a:spcBef>
              <a:buFontTx/>
              <a:buNone/>
              <a:defRPr sz="1489" kern="1200" cap="none" baseline="0">
                <a:solidFill>
                  <a:srgbClr val="0C244C"/>
                </a:solidFill>
                <a:latin typeface="Arial"/>
                <a:ea typeface="+mn-ea"/>
                <a:cs typeface="Arial"/>
              </a:defRPr>
            </a:lvl1pPr>
            <a:lvl2pPr marL="0" indent="0" algn="l" defTabSz="756232" rtl="0" eaLnBrk="1" latinLnBrk="0" hangingPunct="1">
              <a:lnSpc>
                <a:spcPct val="90000"/>
              </a:lnSpc>
              <a:spcBef>
                <a:spcPts val="207"/>
              </a:spcBef>
              <a:buFontTx/>
              <a:buNone/>
              <a:defRPr sz="1985" kern="1200" cap="all">
                <a:solidFill>
                  <a:srgbClr val="0C244C"/>
                </a:solidFill>
                <a:latin typeface="Arial"/>
                <a:ea typeface="+mn-ea"/>
                <a:cs typeface="Arial"/>
              </a:defRPr>
            </a:lvl2pPr>
            <a:lvl3pPr marL="0"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3pPr>
            <a:lvl4pPr marL="357275" indent="-189058"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4pPr>
            <a:lvl5pPr marL="491253"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r>
              <a:rPr lang="en-AU" sz="2500" b="1" dirty="0">
                <a:solidFill>
                  <a:srgbClr val="D86075"/>
                </a:solidFill>
                <a:latin typeface="Roboto" pitchFamily="2" charset="0"/>
                <a:ea typeface="Roboto" pitchFamily="2" charset="0"/>
              </a:rPr>
              <a:t>ECONOMIC CYCLES</a:t>
            </a:r>
          </a:p>
          <a:p>
            <a:pPr>
              <a:lnSpc>
                <a:spcPct val="100000"/>
              </a:lnSpc>
            </a:pPr>
            <a:r>
              <a:rPr lang="en-AU" sz="2000" dirty="0">
                <a:latin typeface="Roboto" pitchFamily="2" charset="0"/>
                <a:ea typeface="Roboto" pitchFamily="2" charset="0"/>
              </a:rPr>
              <a:t>Economic slowdowns and downturns exhibiting periods of financial stress, elevated trade tensions and tightening financial conditions can have adverse impacts on food security, particularly where poverty, inequality and marginalisation already exists. </a:t>
            </a:r>
          </a:p>
          <a:p>
            <a:endParaRPr lang="en-US" dirty="0"/>
          </a:p>
          <a:p>
            <a:endParaRPr lang="en-US" dirty="0"/>
          </a:p>
          <a:p>
            <a:r>
              <a:rPr lang="en-AU" sz="2500" b="1" dirty="0">
                <a:solidFill>
                  <a:srgbClr val="D86075"/>
                </a:solidFill>
                <a:latin typeface="Roboto" pitchFamily="2" charset="0"/>
                <a:ea typeface="Roboto" pitchFamily="2" charset="0"/>
              </a:rPr>
              <a:t>POLITICAL AND CIVIL INSECURITY</a:t>
            </a:r>
          </a:p>
          <a:p>
            <a:pPr>
              <a:lnSpc>
                <a:spcPct val="100000"/>
              </a:lnSpc>
            </a:pPr>
            <a:r>
              <a:rPr lang="en-AU" sz="2000" dirty="0">
                <a:latin typeface="Roboto" pitchFamily="2" charset="0"/>
                <a:ea typeface="Roboto" pitchFamily="2" charset="0"/>
              </a:rPr>
              <a:t>Food insecurity increasingly exists in countries that experience political and civil insecurity, particularly with the presence of governmental corruption. In 2018, conflict and civil insecurity were the major driver of food crises in 21 countries.</a:t>
            </a:r>
            <a:endParaRPr lang="en-AU" sz="2000" b="1" dirty="0">
              <a:solidFill>
                <a:srgbClr val="C00000"/>
              </a:solidFill>
              <a:latin typeface="Roboto" pitchFamily="2" charset="0"/>
              <a:ea typeface="Roboto" pitchFamily="2" charset="0"/>
            </a:endParaRPr>
          </a:p>
          <a:p>
            <a:endParaRPr lang="en-US" dirty="0"/>
          </a:p>
        </p:txBody>
      </p:sp>
      <p:sp>
        <p:nvSpPr>
          <p:cNvPr id="21" name="TextBox 20">
            <a:extLst>
              <a:ext uri="{FF2B5EF4-FFF2-40B4-BE49-F238E27FC236}">
                <a16:creationId xmlns:a16="http://schemas.microsoft.com/office/drawing/2014/main" id="{7E730039-56D6-3C46-956F-A7D141CB20B2}"/>
              </a:ext>
            </a:extLst>
          </p:cNvPr>
          <p:cNvSpPr txBox="1"/>
          <p:nvPr/>
        </p:nvSpPr>
        <p:spPr>
          <a:xfrm>
            <a:off x="698549" y="1653162"/>
            <a:ext cx="7533562" cy="553998"/>
          </a:xfrm>
          <a:prstGeom prst="rect">
            <a:avLst/>
          </a:prstGeom>
          <a:noFill/>
        </p:spPr>
        <p:txBody>
          <a:bodyPr wrap="square" rtlCol="0">
            <a:spAutoFit/>
          </a:bodyPr>
          <a:lstStyle/>
          <a:p>
            <a:r>
              <a:rPr lang="en-AU" sz="3000" b="1" dirty="0">
                <a:solidFill>
                  <a:srgbClr val="63B1A4"/>
                </a:solidFill>
                <a:latin typeface="Roboto" pitchFamily="2" charset="0"/>
                <a:ea typeface="Roboto" pitchFamily="2" charset="0"/>
              </a:rPr>
              <a:t>Economic and Political Causes</a:t>
            </a:r>
          </a:p>
        </p:txBody>
      </p:sp>
      <p:sp>
        <p:nvSpPr>
          <p:cNvPr id="22" name="bg object 21">
            <a:extLst>
              <a:ext uri="{FF2B5EF4-FFF2-40B4-BE49-F238E27FC236}">
                <a16:creationId xmlns:a16="http://schemas.microsoft.com/office/drawing/2014/main" id="{6A260EBB-527E-F742-A937-E9D5A907189D}"/>
              </a:ext>
            </a:extLst>
          </p:cNvPr>
          <p:cNvSpPr>
            <a:spLocks noChangeAspect="1"/>
          </p:cNvSpPr>
          <p:nvPr/>
        </p:nvSpPr>
        <p:spPr>
          <a:xfrm>
            <a:off x="528625" y="428625"/>
            <a:ext cx="381520" cy="381000"/>
          </a:xfrm>
          <a:prstGeom prst="rect">
            <a:avLst/>
          </a:prstGeom>
          <a:blipFill>
            <a:blip r:embed="rId5"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1042919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4C018D-2996-3449-8802-3D692BC23BC5}"/>
              </a:ext>
            </a:extLst>
          </p:cNvPr>
          <p:cNvSpPr>
            <a:spLocks noGrp="1"/>
          </p:cNvSpPr>
          <p:nvPr>
            <p:ph type="title"/>
          </p:nvPr>
        </p:nvSpPr>
        <p:spPr>
          <a:xfrm>
            <a:off x="1005059" y="379057"/>
            <a:ext cx="11434421" cy="641048"/>
          </a:xfrm>
        </p:spPr>
        <p:txBody>
          <a:bodyPr/>
          <a:lstStyle/>
          <a:p>
            <a:r>
              <a:rPr lang="en-US" dirty="0"/>
              <a:t>Food in our world today</a:t>
            </a:r>
          </a:p>
        </p:txBody>
      </p:sp>
      <p:pic>
        <p:nvPicPr>
          <p:cNvPr id="19" name="Graphic 18" descr="Farm scene">
            <a:extLst>
              <a:ext uri="{FF2B5EF4-FFF2-40B4-BE49-F238E27FC236}">
                <a16:creationId xmlns:a16="http://schemas.microsoft.com/office/drawing/2014/main" id="{827BC36E-41F9-4D4A-A5BE-98CFC4491F4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8625" y="-2467667"/>
            <a:ext cx="2425623" cy="2133736"/>
          </a:xfrm>
          <a:prstGeom prst="rect">
            <a:avLst/>
          </a:prstGeom>
        </p:spPr>
      </p:pic>
      <p:sp>
        <p:nvSpPr>
          <p:cNvPr id="18" name="bg object 21">
            <a:extLst>
              <a:ext uri="{FF2B5EF4-FFF2-40B4-BE49-F238E27FC236}">
                <a16:creationId xmlns:a16="http://schemas.microsoft.com/office/drawing/2014/main" id="{59061890-29A2-104F-90AA-694BC4E5CD6B}"/>
              </a:ext>
            </a:extLst>
          </p:cNvPr>
          <p:cNvSpPr>
            <a:spLocks noChangeAspect="1"/>
          </p:cNvSpPr>
          <p:nvPr/>
        </p:nvSpPr>
        <p:spPr>
          <a:xfrm>
            <a:off x="528625" y="428625"/>
            <a:ext cx="381520" cy="381000"/>
          </a:xfrm>
          <a:prstGeom prst="rect">
            <a:avLst/>
          </a:prstGeom>
          <a:blipFill>
            <a:blip r:embed="rId5" cstate="print"/>
            <a:stretch>
              <a:fillRect/>
            </a:stretch>
          </a:blipFill>
        </p:spPr>
        <p:txBody>
          <a:bodyPr wrap="square" lIns="0" tIns="0" rIns="0" bIns="0" rtlCol="0"/>
          <a:lstStyle/>
          <a:p>
            <a:endParaRPr dirty="0"/>
          </a:p>
        </p:txBody>
      </p:sp>
      <p:sp>
        <p:nvSpPr>
          <p:cNvPr id="22" name="Text Placeholder 4">
            <a:extLst>
              <a:ext uri="{FF2B5EF4-FFF2-40B4-BE49-F238E27FC236}">
                <a16:creationId xmlns:a16="http://schemas.microsoft.com/office/drawing/2014/main" id="{A97B0FDC-F552-1541-86F6-D65B8C2DD328}"/>
              </a:ext>
            </a:extLst>
          </p:cNvPr>
          <p:cNvSpPr txBox="1">
            <a:spLocks/>
          </p:cNvSpPr>
          <p:nvPr/>
        </p:nvSpPr>
        <p:spPr>
          <a:xfrm>
            <a:off x="3979068" y="2409825"/>
            <a:ext cx="8817129" cy="3976598"/>
          </a:xfrm>
          <a:prstGeom prst="rect">
            <a:avLst/>
          </a:prstGeom>
        </p:spPr>
        <p:txBody>
          <a:bodyPr/>
          <a:lstStyle>
            <a:lvl1pPr marL="0" indent="0" algn="l" defTabSz="756232" rtl="0" eaLnBrk="1" latinLnBrk="0" hangingPunct="1">
              <a:lnSpc>
                <a:spcPct val="90000"/>
              </a:lnSpc>
              <a:spcBef>
                <a:spcPts val="827"/>
              </a:spcBef>
              <a:buFontTx/>
              <a:buNone/>
              <a:defRPr sz="1489" kern="1200" cap="none" baseline="0">
                <a:solidFill>
                  <a:srgbClr val="0C244C"/>
                </a:solidFill>
                <a:latin typeface="Arial"/>
                <a:ea typeface="+mn-ea"/>
                <a:cs typeface="Arial"/>
              </a:defRPr>
            </a:lvl1pPr>
            <a:lvl2pPr marL="0" indent="0" algn="l" defTabSz="756232" rtl="0" eaLnBrk="1" latinLnBrk="0" hangingPunct="1">
              <a:lnSpc>
                <a:spcPct val="90000"/>
              </a:lnSpc>
              <a:spcBef>
                <a:spcPts val="207"/>
              </a:spcBef>
              <a:buFontTx/>
              <a:buNone/>
              <a:defRPr sz="1985" kern="1200" cap="all">
                <a:solidFill>
                  <a:srgbClr val="0C244C"/>
                </a:solidFill>
                <a:latin typeface="Arial"/>
                <a:ea typeface="+mn-ea"/>
                <a:cs typeface="Arial"/>
              </a:defRPr>
            </a:lvl2pPr>
            <a:lvl3pPr marL="0"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3pPr>
            <a:lvl4pPr marL="357275" indent="-189058"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4pPr>
            <a:lvl5pPr marL="491253"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r>
              <a:rPr lang="en-AU" sz="2500" b="1" dirty="0">
                <a:solidFill>
                  <a:srgbClr val="63B1A4"/>
                </a:solidFill>
                <a:latin typeface="Roboto" pitchFamily="2" charset="0"/>
                <a:ea typeface="Roboto" pitchFamily="2" charset="0"/>
              </a:rPr>
              <a:t>LACK OF ACCESS TO FARMING LAND</a:t>
            </a:r>
            <a:endParaRPr lang="en-AU" sz="2500" dirty="0">
              <a:solidFill>
                <a:srgbClr val="63B1A4"/>
              </a:solidFill>
              <a:latin typeface="Roboto" pitchFamily="2" charset="0"/>
              <a:ea typeface="Roboto" pitchFamily="2" charset="0"/>
            </a:endParaRPr>
          </a:p>
          <a:p>
            <a:pPr>
              <a:lnSpc>
                <a:spcPct val="100000"/>
              </a:lnSpc>
            </a:pPr>
            <a:r>
              <a:rPr lang="en-AU" sz="2000" dirty="0">
                <a:latin typeface="Roboto" pitchFamily="2" charset="0"/>
                <a:ea typeface="Roboto" pitchFamily="2" charset="0"/>
              </a:rPr>
              <a:t>Land is needed to produce food and generate income. But many people simply do not have the resources or opportunity to own land. Land ownership can strengthen cultural identity and empower people by bringing participation in decision-making. </a:t>
            </a:r>
            <a:endParaRPr lang="en-US" dirty="0"/>
          </a:p>
          <a:p>
            <a:endParaRPr lang="en-US" dirty="0"/>
          </a:p>
          <a:p>
            <a:r>
              <a:rPr lang="en-AU" sz="2500" b="1" dirty="0">
                <a:solidFill>
                  <a:srgbClr val="63B1A4"/>
                </a:solidFill>
                <a:latin typeface="Roboto" pitchFamily="2" charset="0"/>
                <a:ea typeface="Roboto" pitchFamily="2" charset="0"/>
              </a:rPr>
              <a:t>LAND ‘GRABBING’</a:t>
            </a:r>
          </a:p>
          <a:p>
            <a:pPr>
              <a:lnSpc>
                <a:spcPct val="100000"/>
              </a:lnSpc>
            </a:pPr>
            <a:r>
              <a:rPr lang="en-AU" sz="2000" dirty="0">
                <a:latin typeface="Roboto" pitchFamily="2" charset="0"/>
                <a:ea typeface="Roboto" pitchFamily="2" charset="0"/>
              </a:rPr>
              <a:t>Land grabbing occurs when land that has been traditionally farmed by families is taken by large business investors, who may acquire the land to grow food for export or extract natural resources. Often disguised as a way to foster economic development, land grabbing deprives local communities of the resources they need to survive, causing poverty and social instability.</a:t>
            </a:r>
            <a:endParaRPr lang="en-AU" sz="2000" b="1" dirty="0">
              <a:solidFill>
                <a:srgbClr val="C00000"/>
              </a:solidFill>
              <a:latin typeface="Roboto" pitchFamily="2" charset="0"/>
              <a:ea typeface="Roboto" pitchFamily="2" charset="0"/>
            </a:endParaRPr>
          </a:p>
          <a:p>
            <a:endParaRPr lang="en-US" dirty="0"/>
          </a:p>
        </p:txBody>
      </p:sp>
      <p:sp>
        <p:nvSpPr>
          <p:cNvPr id="23" name="TextBox 22">
            <a:extLst>
              <a:ext uri="{FF2B5EF4-FFF2-40B4-BE49-F238E27FC236}">
                <a16:creationId xmlns:a16="http://schemas.microsoft.com/office/drawing/2014/main" id="{ACD042DF-9D3B-704E-805F-5F4165AA1631}"/>
              </a:ext>
            </a:extLst>
          </p:cNvPr>
          <p:cNvSpPr txBox="1"/>
          <p:nvPr/>
        </p:nvSpPr>
        <p:spPr>
          <a:xfrm>
            <a:off x="698549" y="1653162"/>
            <a:ext cx="7533562" cy="553998"/>
          </a:xfrm>
          <a:prstGeom prst="rect">
            <a:avLst/>
          </a:prstGeom>
          <a:noFill/>
        </p:spPr>
        <p:txBody>
          <a:bodyPr wrap="square" rtlCol="0">
            <a:spAutoFit/>
          </a:bodyPr>
          <a:lstStyle/>
          <a:p>
            <a:r>
              <a:rPr lang="en-AU" sz="3000" b="1" dirty="0">
                <a:solidFill>
                  <a:srgbClr val="D86075"/>
                </a:solidFill>
                <a:latin typeface="Roboto" pitchFamily="2" charset="0"/>
                <a:ea typeface="Roboto" pitchFamily="2" charset="0"/>
              </a:rPr>
              <a:t>Economic and Political Causes</a:t>
            </a:r>
          </a:p>
        </p:txBody>
      </p:sp>
      <p:pic>
        <p:nvPicPr>
          <p:cNvPr id="24" name="Graphic 23" descr="Farm scene">
            <a:extLst>
              <a:ext uri="{FF2B5EF4-FFF2-40B4-BE49-F238E27FC236}">
                <a16:creationId xmlns:a16="http://schemas.microsoft.com/office/drawing/2014/main" id="{C0B00C37-21F8-4D4F-93C3-6168247738C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48340" y="2378778"/>
            <a:ext cx="3085477" cy="2714187"/>
          </a:xfrm>
          <a:prstGeom prst="rect">
            <a:avLst/>
          </a:prstGeom>
        </p:spPr>
      </p:pic>
    </p:spTree>
    <p:extLst>
      <p:ext uri="{BB962C8B-B14F-4D97-AF65-F5344CB8AC3E}">
        <p14:creationId xmlns:p14="http://schemas.microsoft.com/office/powerpoint/2010/main" val="2337200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4" descr="Australia">
            <a:extLst>
              <a:ext uri="{FF2B5EF4-FFF2-40B4-BE49-F238E27FC236}">
                <a16:creationId xmlns:a16="http://schemas.microsoft.com/office/drawing/2014/main" id="{6D0932A6-A5EF-4B3E-9C7A-4F332CBDED60}"/>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3613" t="28331" r="31318" b="13303"/>
          <a:stretch/>
        </p:blipFill>
        <p:spPr>
          <a:xfrm>
            <a:off x="8855870" y="2157667"/>
            <a:ext cx="4206988" cy="3656542"/>
          </a:xfrm>
          <a:prstGeom prst="rect">
            <a:avLst/>
          </a:prstGeom>
        </p:spPr>
      </p:pic>
      <p:pic>
        <p:nvPicPr>
          <p:cNvPr id="14" name="Picture 13">
            <a:extLst>
              <a:ext uri="{FF2B5EF4-FFF2-40B4-BE49-F238E27FC236}">
                <a16:creationId xmlns:a16="http://schemas.microsoft.com/office/drawing/2014/main" id="{10AA7F3C-8DCB-449E-92B0-EEF3EAEDAB6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9322" y="1629388"/>
            <a:ext cx="3766348" cy="4184821"/>
          </a:xfrm>
          <a:prstGeom prst="rect">
            <a:avLst/>
          </a:prstGeom>
        </p:spPr>
      </p:pic>
      <p:sp>
        <p:nvSpPr>
          <p:cNvPr id="18" name="TextBox 17">
            <a:extLst>
              <a:ext uri="{FF2B5EF4-FFF2-40B4-BE49-F238E27FC236}">
                <a16:creationId xmlns:a16="http://schemas.microsoft.com/office/drawing/2014/main" id="{EE7A8822-0420-496F-B50E-61BA86754F1A}"/>
              </a:ext>
            </a:extLst>
          </p:cNvPr>
          <p:cNvSpPr txBox="1"/>
          <p:nvPr/>
        </p:nvSpPr>
        <p:spPr>
          <a:xfrm>
            <a:off x="805598" y="5514988"/>
            <a:ext cx="2928552" cy="707886"/>
          </a:xfrm>
          <a:prstGeom prst="rect">
            <a:avLst/>
          </a:prstGeom>
          <a:noFill/>
        </p:spPr>
        <p:txBody>
          <a:bodyPr wrap="square" rtlCol="0">
            <a:spAutoFit/>
          </a:bodyPr>
          <a:lstStyle/>
          <a:p>
            <a:pPr algn="ctr"/>
            <a:r>
              <a:rPr lang="en-AU" sz="2000" b="1" dirty="0">
                <a:solidFill>
                  <a:srgbClr val="63B1A4"/>
                </a:solidFill>
                <a:latin typeface="Roboto" pitchFamily="2" charset="0"/>
                <a:ea typeface="Roboto" pitchFamily="2" charset="0"/>
              </a:rPr>
              <a:t>1/3 of the world’s food is wasted </a:t>
            </a:r>
          </a:p>
        </p:txBody>
      </p:sp>
      <p:sp>
        <p:nvSpPr>
          <p:cNvPr id="21" name="TextBox 20">
            <a:extLst>
              <a:ext uri="{FF2B5EF4-FFF2-40B4-BE49-F238E27FC236}">
                <a16:creationId xmlns:a16="http://schemas.microsoft.com/office/drawing/2014/main" id="{B04904A9-26C0-49FE-8CA1-65AA2D3D18C1}"/>
              </a:ext>
            </a:extLst>
          </p:cNvPr>
          <p:cNvSpPr txBox="1"/>
          <p:nvPr/>
        </p:nvSpPr>
        <p:spPr>
          <a:xfrm>
            <a:off x="9873647" y="2742288"/>
            <a:ext cx="2347784" cy="1200329"/>
          </a:xfrm>
          <a:prstGeom prst="rect">
            <a:avLst/>
          </a:prstGeom>
          <a:noFill/>
        </p:spPr>
        <p:txBody>
          <a:bodyPr wrap="square" rtlCol="0">
            <a:spAutoFit/>
          </a:bodyPr>
          <a:lstStyle/>
          <a:p>
            <a:pPr algn="ctr"/>
            <a:r>
              <a:rPr lang="en-AU" sz="4800" b="1" dirty="0">
                <a:solidFill>
                  <a:srgbClr val="B13E3E"/>
                </a:solidFill>
                <a:latin typeface="Roboto" pitchFamily="2" charset="0"/>
                <a:ea typeface="Roboto" pitchFamily="2" charset="0"/>
              </a:rPr>
              <a:t>7.3 </a:t>
            </a:r>
          </a:p>
          <a:p>
            <a:pPr algn="ctr"/>
            <a:r>
              <a:rPr lang="en-AU" sz="2400" b="1" dirty="0">
                <a:solidFill>
                  <a:srgbClr val="B13E3E"/>
                </a:solidFill>
                <a:latin typeface="Roboto" pitchFamily="2" charset="0"/>
                <a:ea typeface="Roboto" pitchFamily="2" charset="0"/>
              </a:rPr>
              <a:t>million tonnes</a:t>
            </a:r>
          </a:p>
        </p:txBody>
      </p:sp>
      <p:sp>
        <p:nvSpPr>
          <p:cNvPr id="22" name="TextBox 21">
            <a:extLst>
              <a:ext uri="{FF2B5EF4-FFF2-40B4-BE49-F238E27FC236}">
                <a16:creationId xmlns:a16="http://schemas.microsoft.com/office/drawing/2014/main" id="{15601239-23AE-4B78-8613-5D17E610A343}"/>
              </a:ext>
            </a:extLst>
          </p:cNvPr>
          <p:cNvSpPr txBox="1"/>
          <p:nvPr/>
        </p:nvSpPr>
        <p:spPr>
          <a:xfrm>
            <a:off x="9194684" y="5514988"/>
            <a:ext cx="3450669" cy="1015663"/>
          </a:xfrm>
          <a:prstGeom prst="rect">
            <a:avLst/>
          </a:prstGeom>
          <a:noFill/>
        </p:spPr>
        <p:txBody>
          <a:bodyPr wrap="square" lIns="91440" tIns="45720" rIns="91440" bIns="45720" rtlCol="0" anchor="t">
            <a:spAutoFit/>
          </a:bodyPr>
          <a:lstStyle/>
          <a:p>
            <a:pPr algn="ctr"/>
            <a:r>
              <a:rPr lang="en-AU" sz="2000" b="1" dirty="0">
                <a:solidFill>
                  <a:srgbClr val="63B1A4"/>
                </a:solidFill>
                <a:latin typeface="Roboto"/>
                <a:ea typeface="Roboto" pitchFamily="2" charset="0"/>
              </a:rPr>
              <a:t>Each year, Australians waste around </a:t>
            </a:r>
            <a:endParaRPr lang="en-US" dirty="0">
              <a:solidFill>
                <a:srgbClr val="63B1A4"/>
              </a:solidFill>
              <a:latin typeface="Roboto"/>
            </a:endParaRPr>
          </a:p>
          <a:p>
            <a:pPr algn="ctr"/>
            <a:r>
              <a:rPr lang="en-AU" sz="2000" b="1" dirty="0">
                <a:solidFill>
                  <a:srgbClr val="63B1A4"/>
                </a:solidFill>
                <a:latin typeface="Roboto"/>
                <a:ea typeface="Roboto" pitchFamily="2" charset="0"/>
              </a:rPr>
              <a:t>7.3 million tonnes of food.</a:t>
            </a:r>
            <a:endParaRPr lang="en-AU" dirty="0">
              <a:solidFill>
                <a:srgbClr val="63B1A4"/>
              </a:solidFill>
              <a:latin typeface="Roboto"/>
            </a:endParaRPr>
          </a:p>
        </p:txBody>
      </p:sp>
      <p:sp>
        <p:nvSpPr>
          <p:cNvPr id="26" name="object 5">
            <a:extLst>
              <a:ext uri="{FF2B5EF4-FFF2-40B4-BE49-F238E27FC236}">
                <a16:creationId xmlns:a16="http://schemas.microsoft.com/office/drawing/2014/main" id="{EDF8E343-23B1-4C78-AE20-93FD67076BC8}"/>
              </a:ext>
            </a:extLst>
          </p:cNvPr>
          <p:cNvSpPr/>
          <p:nvPr/>
        </p:nvSpPr>
        <p:spPr>
          <a:xfrm>
            <a:off x="4555567" y="2007358"/>
            <a:ext cx="4007597" cy="4008297"/>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63B1A4">
              <a:alpha val="80000"/>
            </a:srgbClr>
          </a:solidFill>
        </p:spPr>
        <p:txBody>
          <a:bodyPr wrap="square" lIns="0" tIns="0" rIns="0" bIns="0" rtlCol="0"/>
          <a:lstStyle/>
          <a:p>
            <a:endParaRPr sz="1697" dirty="0"/>
          </a:p>
        </p:txBody>
      </p:sp>
      <p:sp>
        <p:nvSpPr>
          <p:cNvPr id="24" name="TextBox 23">
            <a:extLst>
              <a:ext uri="{FF2B5EF4-FFF2-40B4-BE49-F238E27FC236}">
                <a16:creationId xmlns:a16="http://schemas.microsoft.com/office/drawing/2014/main" id="{36C86625-39EE-47B4-97CF-FF1BE64A947A}"/>
              </a:ext>
            </a:extLst>
          </p:cNvPr>
          <p:cNvSpPr txBox="1"/>
          <p:nvPr/>
        </p:nvSpPr>
        <p:spPr>
          <a:xfrm>
            <a:off x="4852724" y="2742288"/>
            <a:ext cx="3413283" cy="2677656"/>
          </a:xfrm>
          <a:prstGeom prst="rect">
            <a:avLst/>
          </a:prstGeom>
          <a:noFill/>
        </p:spPr>
        <p:txBody>
          <a:bodyPr wrap="square" rtlCol="0">
            <a:spAutoFit/>
          </a:bodyPr>
          <a:lstStyle/>
          <a:p>
            <a:pPr algn="ctr"/>
            <a:r>
              <a:rPr lang="en-AU" sz="2400" dirty="0">
                <a:solidFill>
                  <a:schemeClr val="bg1"/>
                </a:solidFill>
                <a:latin typeface="Roboto" pitchFamily="2" charset="0"/>
                <a:ea typeface="Roboto" pitchFamily="2" charset="0"/>
              </a:rPr>
              <a:t>Food wastage refers to food that is not eaten or discarded – this can occur at various stages such as production, processing, retail and consumption.  </a:t>
            </a:r>
          </a:p>
        </p:txBody>
      </p:sp>
      <p:sp>
        <p:nvSpPr>
          <p:cNvPr id="9" name="Title 8">
            <a:extLst>
              <a:ext uri="{FF2B5EF4-FFF2-40B4-BE49-F238E27FC236}">
                <a16:creationId xmlns:a16="http://schemas.microsoft.com/office/drawing/2014/main" id="{A1537AC9-191D-FE4A-9AFB-73B1D2411DC7}"/>
              </a:ext>
            </a:extLst>
          </p:cNvPr>
          <p:cNvSpPr>
            <a:spLocks noGrp="1"/>
          </p:cNvSpPr>
          <p:nvPr>
            <p:ph type="title"/>
          </p:nvPr>
        </p:nvSpPr>
        <p:spPr>
          <a:xfrm>
            <a:off x="1005057" y="421649"/>
            <a:ext cx="9836879" cy="555862"/>
          </a:xfrm>
        </p:spPr>
        <p:txBody>
          <a:bodyPr/>
          <a:lstStyle/>
          <a:p>
            <a:r>
              <a:rPr lang="en-US" dirty="0"/>
              <a:t>Food wastage</a:t>
            </a:r>
          </a:p>
        </p:txBody>
      </p:sp>
      <p:sp>
        <p:nvSpPr>
          <p:cNvPr id="25" name="bg object 21">
            <a:extLst>
              <a:ext uri="{FF2B5EF4-FFF2-40B4-BE49-F238E27FC236}">
                <a16:creationId xmlns:a16="http://schemas.microsoft.com/office/drawing/2014/main" id="{B15174FE-C932-8045-BBF7-82C53D4A67CC}"/>
              </a:ext>
            </a:extLst>
          </p:cNvPr>
          <p:cNvSpPr>
            <a:spLocks noChangeAspect="1"/>
          </p:cNvSpPr>
          <p:nvPr/>
        </p:nvSpPr>
        <p:spPr>
          <a:xfrm>
            <a:off x="528625" y="428625"/>
            <a:ext cx="381520" cy="381000"/>
          </a:xfrm>
          <a:prstGeom prst="rect">
            <a:avLst/>
          </a:prstGeom>
          <a:blipFill>
            <a:blip r:embed="rId6"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4291102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ED73FA39-A6D6-44BF-A982-0177DF5FAF13}"/>
              </a:ext>
            </a:extLst>
          </p:cNvPr>
          <p:cNvSpPr txBox="1">
            <a:spLocks/>
          </p:cNvSpPr>
          <p:nvPr/>
        </p:nvSpPr>
        <p:spPr>
          <a:xfrm>
            <a:off x="7322918" y="4727573"/>
            <a:ext cx="4211568" cy="397304"/>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US" b="1" kern="0" dirty="0">
                <a:solidFill>
                  <a:sysClr val="windowText" lastClr="000000"/>
                </a:solidFill>
              </a:rPr>
              <a:t>Credit: </a:t>
            </a:r>
            <a:r>
              <a:rPr lang="en-US" kern="0" dirty="0">
                <a:solidFill>
                  <a:sysClr val="windowText" lastClr="000000"/>
                </a:solidFill>
              </a:rPr>
              <a:t>United Nations</a:t>
            </a:r>
          </a:p>
        </p:txBody>
      </p:sp>
      <p:pic>
        <p:nvPicPr>
          <p:cNvPr id="13" name="Picture 6" descr="A diagram displaying the 17 Sustainable Development Goals developed by the United Nations.">
            <a:extLst>
              <a:ext uri="{FF2B5EF4-FFF2-40B4-BE49-F238E27FC236}">
                <a16:creationId xmlns:a16="http://schemas.microsoft.com/office/drawing/2014/main" id="{7E2E8E0C-D7D5-4DA1-9EAD-EFAD570C671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79292" y="1989364"/>
            <a:ext cx="6698819" cy="433453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3">
            <a:extLst>
              <a:ext uri="{FF2B5EF4-FFF2-40B4-BE49-F238E27FC236}">
                <a16:creationId xmlns:a16="http://schemas.microsoft.com/office/drawing/2014/main" id="{B314E104-211E-44EC-8F6A-8061C3F7A7CB}"/>
              </a:ext>
            </a:extLst>
          </p:cNvPr>
          <p:cNvSpPr txBox="1">
            <a:spLocks/>
          </p:cNvSpPr>
          <p:nvPr/>
        </p:nvSpPr>
        <p:spPr>
          <a:xfrm>
            <a:off x="6101404" y="5924961"/>
            <a:ext cx="4211568" cy="397304"/>
          </a:xfrm>
          <a:prstGeom prst="rect">
            <a:avLst/>
          </a:prstGeom>
        </p:spPr>
        <p:txBody>
          <a:bodyPr>
            <a:noAutofit/>
          </a:bodyPr>
          <a:lstStyle>
            <a:lvl1pPr marL="0" indent="0" algn="l" defTabSz="457200" rtl="0" eaLnBrk="1" latinLnBrk="0" hangingPunct="1">
              <a:spcBef>
                <a:spcPct val="20000"/>
              </a:spcBef>
              <a:buFontTx/>
              <a:buNone/>
              <a:defRPr sz="1050" kern="1200">
                <a:solidFill>
                  <a:schemeClr val="tx1"/>
                </a:solidFill>
                <a:latin typeface="Arial"/>
                <a:ea typeface="+mn-ea"/>
                <a:cs typeface="Arial"/>
              </a:defRPr>
            </a:lvl1pPr>
            <a:lvl2pPr marL="457200" indent="0" algn="l" defTabSz="457200" rtl="0" eaLnBrk="1" latinLnBrk="0" hangingPunct="1">
              <a:spcBef>
                <a:spcPct val="20000"/>
              </a:spcBef>
              <a:buFontTx/>
              <a:buNone/>
              <a:defRPr sz="1400" kern="1200">
                <a:solidFill>
                  <a:schemeClr val="tx1"/>
                </a:solidFill>
                <a:latin typeface=""/>
                <a:ea typeface="+mn-ea"/>
                <a:cs typeface="+mn-cs"/>
              </a:defRPr>
            </a:lvl2pPr>
            <a:lvl3pPr marL="914400" indent="0" algn="l" defTabSz="457200" rtl="0" eaLnBrk="1" latinLnBrk="0" hangingPunct="1">
              <a:spcBef>
                <a:spcPct val="20000"/>
              </a:spcBef>
              <a:buFontTx/>
              <a:buNone/>
              <a:defRPr sz="1400" kern="1200">
                <a:solidFill>
                  <a:schemeClr val="tx1"/>
                </a:solidFill>
                <a:latin typeface=""/>
                <a:ea typeface="+mn-ea"/>
                <a:cs typeface="+mn-cs"/>
              </a:defRPr>
            </a:lvl3pPr>
            <a:lvl4pPr marL="1371600" indent="0" algn="l" defTabSz="457200" rtl="0" eaLnBrk="1" latinLnBrk="0" hangingPunct="1">
              <a:spcBef>
                <a:spcPct val="20000"/>
              </a:spcBef>
              <a:buFontTx/>
              <a:buNone/>
              <a:defRPr sz="1400" kern="1200">
                <a:solidFill>
                  <a:schemeClr val="tx1"/>
                </a:solidFill>
                <a:latin typeface=""/>
                <a:ea typeface="+mn-ea"/>
                <a:cs typeface="+mn-cs"/>
              </a:defRPr>
            </a:lvl4pPr>
            <a:lvl5pPr marL="1828800" indent="0" algn="l" defTabSz="457200" rtl="0" eaLnBrk="1" latinLnBrk="0" hangingPunct="1">
              <a:spcBef>
                <a:spcPct val="20000"/>
              </a:spcBef>
              <a:buFontTx/>
              <a:buNone/>
              <a:defRPr sz="1400" kern="1200">
                <a:solidFill>
                  <a:schemeClr val="tx1"/>
                </a:solidFill>
                <a:latin typeface=""/>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b="1" dirty="0">
                <a:latin typeface="Roboto" pitchFamily="2" charset="0"/>
                <a:ea typeface="Roboto" pitchFamily="2" charset="0"/>
              </a:rPr>
              <a:t>Credit: </a:t>
            </a:r>
            <a:r>
              <a:rPr lang="en-US" dirty="0">
                <a:latin typeface="Roboto" pitchFamily="2" charset="0"/>
                <a:ea typeface="Roboto" pitchFamily="2" charset="0"/>
              </a:rPr>
              <a:t>United Nations</a:t>
            </a:r>
          </a:p>
        </p:txBody>
      </p:sp>
      <p:sp>
        <p:nvSpPr>
          <p:cNvPr id="4" name="Title 3">
            <a:extLst>
              <a:ext uri="{FF2B5EF4-FFF2-40B4-BE49-F238E27FC236}">
                <a16:creationId xmlns:a16="http://schemas.microsoft.com/office/drawing/2014/main" id="{09C69C8A-734D-114C-AEBB-260BFB866D92}"/>
              </a:ext>
            </a:extLst>
          </p:cNvPr>
          <p:cNvSpPr>
            <a:spLocks noGrp="1"/>
          </p:cNvSpPr>
          <p:nvPr>
            <p:ph type="title"/>
          </p:nvPr>
        </p:nvSpPr>
        <p:spPr>
          <a:xfrm>
            <a:off x="1005059" y="366846"/>
            <a:ext cx="11275609" cy="873497"/>
          </a:xfrm>
        </p:spPr>
        <p:txBody>
          <a:bodyPr/>
          <a:lstStyle/>
          <a:p>
            <a:r>
              <a:rPr lang="en-US" dirty="0"/>
              <a:t>Sustainable development goals</a:t>
            </a:r>
          </a:p>
        </p:txBody>
      </p:sp>
      <p:sp>
        <p:nvSpPr>
          <p:cNvPr id="19" name="bg object 21">
            <a:extLst>
              <a:ext uri="{FF2B5EF4-FFF2-40B4-BE49-F238E27FC236}">
                <a16:creationId xmlns:a16="http://schemas.microsoft.com/office/drawing/2014/main" id="{69528765-A28B-9441-B544-53C027F1DFE6}"/>
              </a:ext>
            </a:extLst>
          </p:cNvPr>
          <p:cNvSpPr>
            <a:spLocks noChangeAspect="1"/>
          </p:cNvSpPr>
          <p:nvPr/>
        </p:nvSpPr>
        <p:spPr>
          <a:xfrm>
            <a:off x="528625" y="428625"/>
            <a:ext cx="381520" cy="381000"/>
          </a:xfrm>
          <a:prstGeom prst="rect">
            <a:avLst/>
          </a:prstGeom>
          <a:blipFill>
            <a:blip r:embed="rId4" cstate="print"/>
            <a:stretch>
              <a:fillRect/>
            </a:stretch>
          </a:blipFill>
        </p:spPr>
        <p:txBody>
          <a:bodyPr wrap="square" lIns="0" tIns="0" rIns="0" bIns="0" rtlCol="0"/>
          <a:lstStyle/>
          <a:p>
            <a:endParaRPr dirty="0"/>
          </a:p>
        </p:txBody>
      </p:sp>
      <p:sp>
        <p:nvSpPr>
          <p:cNvPr id="20" name="Text Placeholder 1">
            <a:extLst>
              <a:ext uri="{FF2B5EF4-FFF2-40B4-BE49-F238E27FC236}">
                <a16:creationId xmlns:a16="http://schemas.microsoft.com/office/drawing/2014/main" id="{22CF120D-4DF0-5947-806F-9F977665772A}"/>
              </a:ext>
            </a:extLst>
          </p:cNvPr>
          <p:cNvSpPr txBox="1">
            <a:spLocks/>
          </p:cNvSpPr>
          <p:nvPr/>
        </p:nvSpPr>
        <p:spPr>
          <a:xfrm>
            <a:off x="910146" y="2105025"/>
            <a:ext cx="4821524" cy="3689989"/>
          </a:xfrm>
          <a:prstGeom prst="rect">
            <a:avLst/>
          </a:prstGeom>
        </p:spPr>
        <p:txBody>
          <a:bodyPr/>
          <a:lstStyle>
            <a:lvl1pPr marL="0" indent="0" algn="l" defTabSz="756232" rtl="0" eaLnBrk="1" latinLnBrk="0" hangingPunct="1">
              <a:lnSpc>
                <a:spcPct val="90000"/>
              </a:lnSpc>
              <a:spcBef>
                <a:spcPts val="827"/>
              </a:spcBef>
              <a:buFontTx/>
              <a:buNone/>
              <a:defRPr sz="1489" kern="1200" cap="none" baseline="0">
                <a:solidFill>
                  <a:srgbClr val="0C244C"/>
                </a:solidFill>
                <a:latin typeface="Arial"/>
                <a:ea typeface="+mn-ea"/>
                <a:cs typeface="Arial"/>
              </a:defRPr>
            </a:lvl1pPr>
            <a:lvl2pPr marL="0" indent="0" algn="l" defTabSz="756232" rtl="0" eaLnBrk="1" latinLnBrk="0" hangingPunct="1">
              <a:lnSpc>
                <a:spcPct val="90000"/>
              </a:lnSpc>
              <a:spcBef>
                <a:spcPts val="207"/>
              </a:spcBef>
              <a:buFontTx/>
              <a:buNone/>
              <a:defRPr sz="1985" kern="1200" cap="all">
                <a:solidFill>
                  <a:srgbClr val="D86075"/>
                </a:solidFill>
                <a:latin typeface="Arial"/>
                <a:ea typeface="+mn-ea"/>
                <a:cs typeface="Arial"/>
              </a:defRPr>
            </a:lvl2pPr>
            <a:lvl3pPr marL="0"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3pPr>
            <a:lvl4pPr marL="357275" indent="-189058"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4pPr>
            <a:lvl5pPr marL="491253"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a:lnSpc>
                <a:spcPct val="100000"/>
              </a:lnSpc>
            </a:pPr>
            <a:r>
              <a:rPr lang="en-US" sz="2000" dirty="0">
                <a:latin typeface="Roboto" pitchFamily="2" charset="0"/>
                <a:ea typeface="Roboto" pitchFamily="2" charset="0"/>
              </a:rPr>
              <a:t>In 2015, the Sustainable Development Goals (SDGs) were released.</a:t>
            </a:r>
          </a:p>
          <a:p>
            <a:pPr>
              <a:lnSpc>
                <a:spcPct val="100000"/>
              </a:lnSpc>
            </a:pPr>
            <a:endParaRPr lang="en-US" sz="2000" dirty="0">
              <a:latin typeface="Roboto" pitchFamily="2" charset="0"/>
              <a:ea typeface="Roboto" pitchFamily="2" charset="0"/>
            </a:endParaRPr>
          </a:p>
          <a:p>
            <a:pPr>
              <a:lnSpc>
                <a:spcPct val="100000"/>
              </a:lnSpc>
            </a:pPr>
            <a:r>
              <a:rPr lang="en-US" sz="2000" dirty="0">
                <a:latin typeface="Roboto"/>
                <a:ea typeface="Roboto" pitchFamily="2" charset="0"/>
              </a:rPr>
              <a:t>These are </a:t>
            </a:r>
            <a:r>
              <a:rPr lang="en-US" sz="2000" b="1" dirty="0">
                <a:solidFill>
                  <a:srgbClr val="D86075"/>
                </a:solidFill>
                <a:latin typeface="Roboto"/>
                <a:ea typeface="Roboto" pitchFamily="2" charset="0"/>
              </a:rPr>
              <a:t>1</a:t>
            </a:r>
            <a:r>
              <a:rPr lang="en-AU" sz="2000" b="1" dirty="0">
                <a:solidFill>
                  <a:srgbClr val="D86075"/>
                </a:solidFill>
                <a:latin typeface="Roboto"/>
                <a:ea typeface="Roboto" pitchFamily="2" charset="0"/>
              </a:rPr>
              <a:t>7</a:t>
            </a:r>
            <a:r>
              <a:rPr lang="en-AU" sz="2000" dirty="0">
                <a:solidFill>
                  <a:srgbClr val="D86075"/>
                </a:solidFill>
                <a:latin typeface="Roboto"/>
                <a:ea typeface="Roboto" pitchFamily="2" charset="0"/>
              </a:rPr>
              <a:t> </a:t>
            </a:r>
            <a:r>
              <a:rPr lang="en-AU" sz="2000" b="1" dirty="0">
                <a:solidFill>
                  <a:srgbClr val="D86075"/>
                </a:solidFill>
                <a:latin typeface="Roboto"/>
                <a:ea typeface="Roboto" pitchFamily="2" charset="0"/>
              </a:rPr>
              <a:t>goals for everyone, everywhere.</a:t>
            </a:r>
            <a:r>
              <a:rPr lang="en-AU" sz="2000" dirty="0">
                <a:solidFill>
                  <a:srgbClr val="D86075"/>
                </a:solidFill>
                <a:latin typeface="Roboto"/>
                <a:ea typeface="Roboto" pitchFamily="2" charset="0"/>
              </a:rPr>
              <a:t> </a:t>
            </a:r>
            <a:r>
              <a:rPr lang="en-AU" sz="2000" dirty="0">
                <a:latin typeface="Roboto"/>
                <a:ea typeface="Roboto" pitchFamily="2" charset="0"/>
              </a:rPr>
              <a:t>All 17 goals are interconnected and the aim is that they are achieved by 2030.</a:t>
            </a:r>
            <a:endParaRPr lang="en-US" sz="2000" dirty="0">
              <a:latin typeface="Roboto"/>
              <a:ea typeface="Roboto" pitchFamily="2" charset="0"/>
            </a:endParaRPr>
          </a:p>
          <a:p>
            <a:pPr>
              <a:lnSpc>
                <a:spcPct val="100000"/>
              </a:lnSpc>
            </a:pPr>
            <a:endParaRPr lang="en-AU" sz="2000" dirty="0"/>
          </a:p>
        </p:txBody>
      </p:sp>
    </p:spTree>
    <p:extLst>
      <p:ext uri="{BB962C8B-B14F-4D97-AF65-F5344CB8AC3E}">
        <p14:creationId xmlns:p14="http://schemas.microsoft.com/office/powerpoint/2010/main" val="1042793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63B772-2D74-2E47-8499-8CE8ADD450ED}"/>
              </a:ext>
            </a:extLst>
          </p:cNvPr>
          <p:cNvSpPr>
            <a:spLocks noGrp="1"/>
          </p:cNvSpPr>
          <p:nvPr>
            <p:ph type="body" sz="quarter" idx="10"/>
          </p:nvPr>
        </p:nvSpPr>
        <p:spPr>
          <a:xfrm>
            <a:off x="528627" y="2401277"/>
            <a:ext cx="5947969" cy="4159457"/>
          </a:xfrm>
        </p:spPr>
        <p:txBody>
          <a:bodyPr/>
          <a:lstStyle/>
          <a:p>
            <a:pPr>
              <a:lnSpc>
                <a:spcPct val="100000"/>
              </a:lnSpc>
              <a:spcAft>
                <a:spcPts val="1200"/>
              </a:spcAft>
            </a:pPr>
            <a:r>
              <a:rPr lang="en-US" sz="2000" kern="0" dirty="0">
                <a:latin typeface="Roboto"/>
                <a:ea typeface="Roboto" pitchFamily="2" charset="0"/>
              </a:rPr>
              <a:t>Goal 2 of the Sustainable Development Goals is</a:t>
            </a:r>
            <a:r>
              <a:rPr lang="en-US" sz="2000" b="1" kern="0" dirty="0">
                <a:latin typeface="Roboto"/>
                <a:ea typeface="Roboto" pitchFamily="2" charset="0"/>
              </a:rPr>
              <a:t> Zero Hunger.</a:t>
            </a:r>
            <a:endParaRPr lang="en-US" sz="2000" b="1" kern="0" dirty="0">
              <a:latin typeface="Roboto" pitchFamily="2" charset="0"/>
              <a:ea typeface="Roboto" pitchFamily="2" charset="0"/>
            </a:endParaRPr>
          </a:p>
          <a:p>
            <a:pPr>
              <a:lnSpc>
                <a:spcPct val="100000"/>
              </a:lnSpc>
              <a:spcAft>
                <a:spcPts val="1200"/>
              </a:spcAft>
            </a:pPr>
            <a:r>
              <a:rPr lang="en-US" sz="2000" kern="0" dirty="0">
                <a:latin typeface="Roboto"/>
                <a:ea typeface="Roboto" pitchFamily="2" charset="0"/>
              </a:rPr>
              <a:t>The United Nation’s </a:t>
            </a:r>
            <a:r>
              <a:rPr lang="en-US" sz="2000" kern="0" dirty="0">
                <a:latin typeface="Roboto"/>
                <a:ea typeface="Roboto" pitchFamily="2" charset="0"/>
                <a:hlinkClick r:id="rId3">
                  <a:extLst>
                    <a:ext uri="{A12FA001-AC4F-418D-AE19-62706E023703}">
                      <ahyp:hlinkClr xmlns:ahyp="http://schemas.microsoft.com/office/drawing/2018/hyperlinkcolor" val="tx"/>
                    </a:ext>
                  </a:extLst>
                </a:hlinkClick>
              </a:rPr>
              <a:t>World Food Programme</a:t>
            </a:r>
            <a:r>
              <a:rPr lang="en-US" sz="2000" kern="0" dirty="0">
                <a:latin typeface="Roboto"/>
                <a:ea typeface="Roboto" pitchFamily="2" charset="0"/>
              </a:rPr>
              <a:t>, in line with Goal 2, aims to end</a:t>
            </a:r>
            <a:r>
              <a:rPr lang="en-AU" sz="2000" kern="0" dirty="0">
                <a:latin typeface="Roboto"/>
                <a:ea typeface="Roboto" pitchFamily="2" charset="0"/>
              </a:rPr>
              <a:t> hunger, achieve food security and improved nutrition by 2030. </a:t>
            </a:r>
            <a:endParaRPr lang="en-AU" sz="2000" kern="0" dirty="0">
              <a:latin typeface="Roboto" pitchFamily="2" charset="0"/>
              <a:ea typeface="Roboto" pitchFamily="2" charset="0"/>
            </a:endParaRPr>
          </a:p>
          <a:p>
            <a:pPr>
              <a:lnSpc>
                <a:spcPct val="100000"/>
              </a:lnSpc>
              <a:spcAft>
                <a:spcPts val="1200"/>
              </a:spcAft>
            </a:pPr>
            <a:r>
              <a:rPr lang="en-AU" sz="2000" kern="0" dirty="0">
                <a:latin typeface="Roboto"/>
                <a:ea typeface="Roboto" pitchFamily="2" charset="0"/>
              </a:rPr>
              <a:t>Each day, they deliver food assistance in emergencies and work with communities to improve nutrition and build resilience. </a:t>
            </a:r>
            <a:r>
              <a:rPr lang="en-AU" sz="2000" b="1" kern="0" dirty="0">
                <a:latin typeface="Roboto"/>
                <a:ea typeface="Roboto" pitchFamily="2" charset="0"/>
              </a:rPr>
              <a:t>Caritas Australia</a:t>
            </a:r>
            <a:r>
              <a:rPr lang="en-AU" sz="2000" kern="0" dirty="0">
                <a:latin typeface="Roboto"/>
                <a:ea typeface="Roboto" pitchFamily="2" charset="0"/>
              </a:rPr>
              <a:t> also works towards achieving this goal through providing food during emergencies and supporting communities to grow their own food. </a:t>
            </a:r>
            <a:endParaRPr lang="en-US" sz="2000" b="1" kern="0" dirty="0">
              <a:latin typeface="Roboto" pitchFamily="2" charset="0"/>
              <a:ea typeface="Roboto" pitchFamily="2" charset="0"/>
            </a:endParaRPr>
          </a:p>
          <a:p>
            <a:endParaRPr lang="en-US" dirty="0"/>
          </a:p>
        </p:txBody>
      </p:sp>
      <p:sp>
        <p:nvSpPr>
          <p:cNvPr id="4" name="Text Placeholder 3">
            <a:extLst>
              <a:ext uri="{FF2B5EF4-FFF2-40B4-BE49-F238E27FC236}">
                <a16:creationId xmlns:a16="http://schemas.microsoft.com/office/drawing/2014/main" id="{E466657E-CDFD-3844-8421-CA7165E529E6}"/>
              </a:ext>
            </a:extLst>
          </p:cNvPr>
          <p:cNvSpPr>
            <a:spLocks noGrp="1"/>
          </p:cNvSpPr>
          <p:nvPr>
            <p:ph type="body" sz="quarter" idx="11"/>
          </p:nvPr>
        </p:nvSpPr>
        <p:spPr/>
        <p:txBody>
          <a:bodyPr/>
          <a:lstStyle/>
          <a:p>
            <a:r>
              <a:rPr lang="en-US" sz="1000" b="1" kern="0" dirty="0">
                <a:solidFill>
                  <a:sysClr val="windowText" lastClr="000000"/>
                </a:solidFill>
                <a:latin typeface="Roboto" pitchFamily="2" charset="0"/>
                <a:ea typeface="Roboto" pitchFamily="2" charset="0"/>
              </a:rPr>
              <a:t>Credit: </a:t>
            </a:r>
            <a:r>
              <a:rPr lang="en-US" sz="1000" kern="0" dirty="0">
                <a:solidFill>
                  <a:sysClr val="windowText" lastClr="000000"/>
                </a:solidFill>
                <a:latin typeface="Roboto" pitchFamily="2" charset="0"/>
                <a:ea typeface="Roboto" pitchFamily="2" charset="0"/>
              </a:rPr>
              <a:t>United Nations</a:t>
            </a:r>
          </a:p>
          <a:p>
            <a:endParaRPr lang="en-US" dirty="0"/>
          </a:p>
        </p:txBody>
      </p:sp>
      <p:pic>
        <p:nvPicPr>
          <p:cNvPr id="10" name="Picture Placeholder 9">
            <a:extLst>
              <a:ext uri="{FF2B5EF4-FFF2-40B4-BE49-F238E27FC236}">
                <a16:creationId xmlns:a16="http://schemas.microsoft.com/office/drawing/2014/main" id="{12C3E07E-CC76-A948-B7BD-E73496E487D4}"/>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6" name="Title 5">
            <a:extLst>
              <a:ext uri="{FF2B5EF4-FFF2-40B4-BE49-F238E27FC236}">
                <a16:creationId xmlns:a16="http://schemas.microsoft.com/office/drawing/2014/main" id="{CCE1B6C4-AD45-624A-9DA7-FC94B63815AC}"/>
              </a:ext>
            </a:extLst>
          </p:cNvPr>
          <p:cNvSpPr>
            <a:spLocks noGrp="1"/>
          </p:cNvSpPr>
          <p:nvPr>
            <p:ph type="title"/>
          </p:nvPr>
        </p:nvSpPr>
        <p:spPr>
          <a:xfrm>
            <a:off x="1007269" y="763889"/>
            <a:ext cx="5469328" cy="1062514"/>
          </a:xfrm>
        </p:spPr>
        <p:txBody>
          <a:bodyPr/>
          <a:lstStyle/>
          <a:p>
            <a:r>
              <a:rPr lang="en-US" dirty="0"/>
              <a:t>Sustainable development goals</a:t>
            </a:r>
          </a:p>
        </p:txBody>
      </p:sp>
      <p:sp>
        <p:nvSpPr>
          <p:cNvPr id="20" name="bg object 21">
            <a:extLst>
              <a:ext uri="{FF2B5EF4-FFF2-40B4-BE49-F238E27FC236}">
                <a16:creationId xmlns:a16="http://schemas.microsoft.com/office/drawing/2014/main" id="{5D4E4634-8225-4C4D-863A-DE27DEBA91F8}"/>
              </a:ext>
            </a:extLst>
          </p:cNvPr>
          <p:cNvSpPr>
            <a:spLocks noChangeAspect="1"/>
          </p:cNvSpPr>
          <p:nvPr/>
        </p:nvSpPr>
        <p:spPr>
          <a:xfrm>
            <a:off x="528625" y="920207"/>
            <a:ext cx="381520" cy="381000"/>
          </a:xfrm>
          <a:prstGeom prst="rect">
            <a:avLst/>
          </a:prstGeom>
          <a:blipFill>
            <a:blip r:embed="rId5"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1494874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45A8CAA2-A7D6-7B4F-80A6-0D7887F576AA}"/>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2" name="Text Placeholder 1">
            <a:extLst>
              <a:ext uri="{FF2B5EF4-FFF2-40B4-BE49-F238E27FC236}">
                <a16:creationId xmlns:a16="http://schemas.microsoft.com/office/drawing/2014/main" id="{21701353-AF84-874F-9D99-CB58B7F9C63C}"/>
              </a:ext>
            </a:extLst>
          </p:cNvPr>
          <p:cNvSpPr>
            <a:spLocks noGrp="1"/>
          </p:cNvSpPr>
          <p:nvPr>
            <p:ph type="body" sz="quarter" idx="11"/>
          </p:nvPr>
        </p:nvSpPr>
        <p:spPr>
          <a:xfrm>
            <a:off x="7330302" y="6313626"/>
            <a:ext cx="5469326" cy="485333"/>
          </a:xfrm>
        </p:spPr>
        <p:txBody>
          <a:bodyPr/>
          <a:lstStyle/>
          <a:p>
            <a:pPr>
              <a:lnSpc>
                <a:spcPct val="100000"/>
              </a:lnSpc>
            </a:pPr>
            <a:r>
              <a:rPr lang="en-AU" sz="1000" dirty="0">
                <a:latin typeface="Roboto" pitchFamily="2" charset="0"/>
                <a:ea typeface="Roboto" pitchFamily="2" charset="0"/>
              </a:rPr>
              <a:t>Caritas Philippines set up Kindness Stations in communities in thirty dioceses across the Philippines, providing food bags and hygiene kits to poor families to assist them with the challenges of the global COVID-19 pandemic. </a:t>
            </a:r>
            <a:r>
              <a:rPr lang="en-AU" sz="1000" b="1" dirty="0">
                <a:latin typeface="Roboto" pitchFamily="2" charset="0"/>
                <a:ea typeface="Roboto" pitchFamily="2" charset="0"/>
              </a:rPr>
              <a:t>Credit</a:t>
            </a:r>
            <a:r>
              <a:rPr lang="en-AU" sz="1000" dirty="0">
                <a:latin typeface="Roboto" pitchFamily="2" charset="0"/>
                <a:ea typeface="Roboto" pitchFamily="2" charset="0"/>
              </a:rPr>
              <a:t>: Caritas Philippines </a:t>
            </a:r>
            <a:endParaRPr lang="en-US" sz="1000" dirty="0">
              <a:latin typeface="Roboto" pitchFamily="2" charset="0"/>
              <a:ea typeface="Roboto" pitchFamily="2" charset="0"/>
            </a:endParaRPr>
          </a:p>
          <a:p>
            <a:pPr>
              <a:lnSpc>
                <a:spcPct val="100000"/>
              </a:lnSpc>
            </a:pPr>
            <a:endParaRPr lang="en-AU" sz="1400" dirty="0"/>
          </a:p>
          <a:p>
            <a:pPr>
              <a:lnSpc>
                <a:spcPct val="100000"/>
              </a:lnSpc>
            </a:pPr>
            <a:endParaRPr lang="en-US" dirty="0"/>
          </a:p>
        </p:txBody>
      </p:sp>
      <p:sp>
        <p:nvSpPr>
          <p:cNvPr id="5" name="Text Placeholder 4">
            <a:extLst>
              <a:ext uri="{FF2B5EF4-FFF2-40B4-BE49-F238E27FC236}">
                <a16:creationId xmlns:a16="http://schemas.microsoft.com/office/drawing/2014/main" id="{9AAD9843-CC9C-A949-8C9E-56718628B89B}"/>
              </a:ext>
            </a:extLst>
          </p:cNvPr>
          <p:cNvSpPr>
            <a:spLocks noGrp="1"/>
          </p:cNvSpPr>
          <p:nvPr>
            <p:ph type="body" sz="quarter" idx="13"/>
          </p:nvPr>
        </p:nvSpPr>
        <p:spPr/>
        <p:txBody>
          <a:bodyPr/>
          <a:lstStyle/>
          <a:p>
            <a:pPr>
              <a:lnSpc>
                <a:spcPct val="100000"/>
              </a:lnSpc>
            </a:pPr>
            <a:r>
              <a:rPr lang="en-AU" sz="2000" kern="0" dirty="0">
                <a:latin typeface="Roboto" pitchFamily="2" charset="0"/>
                <a:ea typeface="Roboto" pitchFamily="2" charset="0"/>
              </a:rPr>
              <a:t>Currently, </a:t>
            </a:r>
            <a:r>
              <a:rPr lang="en-AU" sz="2000" b="1" kern="0" dirty="0">
                <a:latin typeface="Roboto" pitchFamily="2" charset="0"/>
                <a:ea typeface="Roboto" pitchFamily="2" charset="0"/>
              </a:rPr>
              <a:t>the world is not on track </a:t>
            </a:r>
            <a:r>
              <a:rPr lang="en-AU" sz="2000" kern="0" dirty="0">
                <a:latin typeface="Roboto" pitchFamily="2" charset="0"/>
                <a:ea typeface="Roboto" pitchFamily="2" charset="0"/>
              </a:rPr>
              <a:t>to achieve the goal of Zero Hunger by the year 2030. If recent trends continue, the number of people affected by hunger would surpass </a:t>
            </a:r>
            <a:r>
              <a:rPr lang="en-AU" sz="2000" b="1" kern="0" dirty="0">
                <a:latin typeface="Roboto" pitchFamily="2" charset="0"/>
                <a:ea typeface="Roboto" pitchFamily="2" charset="0"/>
              </a:rPr>
              <a:t>840 million by 2030.</a:t>
            </a:r>
          </a:p>
          <a:p>
            <a:pPr>
              <a:lnSpc>
                <a:spcPct val="100000"/>
              </a:lnSpc>
            </a:pPr>
            <a:endParaRPr lang="en-AU" sz="2000" kern="0" dirty="0">
              <a:latin typeface="Roboto" pitchFamily="2" charset="0"/>
              <a:ea typeface="Roboto" pitchFamily="2" charset="0"/>
            </a:endParaRPr>
          </a:p>
          <a:p>
            <a:pPr>
              <a:lnSpc>
                <a:spcPct val="100000"/>
              </a:lnSpc>
            </a:pPr>
            <a:r>
              <a:rPr lang="en-AU" sz="2000" kern="0" dirty="0">
                <a:latin typeface="Roboto" pitchFamily="2" charset="0"/>
                <a:ea typeface="Roboto" pitchFamily="2" charset="0"/>
              </a:rPr>
              <a:t>The COVID-19 pandemic could almost </a:t>
            </a:r>
            <a:r>
              <a:rPr lang="en-AU" sz="2000" b="1" kern="0" dirty="0">
                <a:latin typeface="Roboto" pitchFamily="2" charset="0"/>
                <a:ea typeface="Roboto" pitchFamily="2" charset="0"/>
              </a:rPr>
              <a:t>double that figure</a:t>
            </a:r>
            <a:r>
              <a:rPr lang="en-AU" sz="2000" kern="0" dirty="0">
                <a:latin typeface="Roboto" pitchFamily="2" charset="0"/>
                <a:ea typeface="Roboto" pitchFamily="2" charset="0"/>
              </a:rPr>
              <a:t>, putting an additional 130 million people at risk of suffering acute hunger by the end of 2020.</a:t>
            </a:r>
          </a:p>
          <a:p>
            <a:endParaRPr lang="en-US" sz="1400" b="1" kern="0" dirty="0">
              <a:latin typeface="Roboto" pitchFamily="2" charset="0"/>
              <a:ea typeface="Roboto" pitchFamily="2" charset="0"/>
            </a:endParaRPr>
          </a:p>
        </p:txBody>
      </p:sp>
      <p:sp>
        <p:nvSpPr>
          <p:cNvPr id="7" name="Title 6">
            <a:extLst>
              <a:ext uri="{FF2B5EF4-FFF2-40B4-BE49-F238E27FC236}">
                <a16:creationId xmlns:a16="http://schemas.microsoft.com/office/drawing/2014/main" id="{3BD276F0-A595-AC4D-BEB4-C9D5BDD6A4F4}"/>
              </a:ext>
            </a:extLst>
          </p:cNvPr>
          <p:cNvSpPr>
            <a:spLocks noGrp="1"/>
          </p:cNvSpPr>
          <p:nvPr>
            <p:ph type="title"/>
          </p:nvPr>
        </p:nvSpPr>
        <p:spPr>
          <a:xfrm>
            <a:off x="1007269" y="763889"/>
            <a:ext cx="5469328" cy="1062514"/>
          </a:xfrm>
        </p:spPr>
        <p:txBody>
          <a:bodyPr/>
          <a:lstStyle/>
          <a:p>
            <a:r>
              <a:rPr lang="en-US" dirty="0"/>
              <a:t>Sustainable development goals</a:t>
            </a:r>
            <a:br>
              <a:rPr lang="en-US" dirty="0"/>
            </a:br>
            <a:endParaRPr lang="en-US" dirty="0"/>
          </a:p>
        </p:txBody>
      </p:sp>
      <p:sp>
        <p:nvSpPr>
          <p:cNvPr id="18" name="bg object 21">
            <a:extLst>
              <a:ext uri="{FF2B5EF4-FFF2-40B4-BE49-F238E27FC236}">
                <a16:creationId xmlns:a16="http://schemas.microsoft.com/office/drawing/2014/main" id="{722C8A94-E357-2042-BEBE-5653FA94DCB5}"/>
              </a:ext>
            </a:extLst>
          </p:cNvPr>
          <p:cNvSpPr>
            <a:spLocks noChangeAspect="1"/>
          </p:cNvSpPr>
          <p:nvPr/>
        </p:nvSpPr>
        <p:spPr>
          <a:xfrm>
            <a:off x="528625" y="920207"/>
            <a:ext cx="381520" cy="381000"/>
          </a:xfrm>
          <a:prstGeom prst="rect">
            <a:avLst/>
          </a:prstGeom>
          <a:blipFill>
            <a:blip r:embed="rId4"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1754894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B91A9AE-71C3-7549-BF47-0903BEE19FF9}"/>
              </a:ext>
            </a:extLst>
          </p:cNvPr>
          <p:cNvSpPr>
            <a:spLocks noGrp="1"/>
          </p:cNvSpPr>
          <p:nvPr>
            <p:ph type="body" sz="quarter" idx="10"/>
          </p:nvPr>
        </p:nvSpPr>
        <p:spPr>
          <a:xfrm>
            <a:off x="528628" y="2257425"/>
            <a:ext cx="5717208" cy="4159457"/>
          </a:xfrm>
        </p:spPr>
        <p:txBody>
          <a:bodyPr/>
          <a:lstStyle/>
          <a:p>
            <a:pPr>
              <a:lnSpc>
                <a:spcPct val="100000"/>
              </a:lnSpc>
              <a:spcAft>
                <a:spcPts val="1200"/>
              </a:spcAft>
            </a:pPr>
            <a:r>
              <a:rPr lang="en-US" sz="2000" kern="0" dirty="0">
                <a:latin typeface="Roboto"/>
                <a:ea typeface="Roboto" pitchFamily="2" charset="0"/>
              </a:rPr>
              <a:t>In 2015, Pope Francis published his second encyclical titled </a:t>
            </a:r>
            <a:r>
              <a:rPr lang="en-US" sz="2000" kern="0" dirty="0">
                <a:latin typeface="Roboto"/>
                <a:ea typeface="Roboto" pitchFamily="2" charset="0"/>
                <a:hlinkClick r:id="rId3"/>
              </a:rPr>
              <a:t>Laudato Si’, </a:t>
            </a:r>
            <a:r>
              <a:rPr lang="en-US" sz="2000" kern="0" dirty="0">
                <a:latin typeface="Roboto"/>
                <a:ea typeface="Roboto" pitchFamily="2" charset="0"/>
              </a:rPr>
              <a:t>translated as ‘Praise be to you!’. This encyclical is based on the Catholic Social Teaching </a:t>
            </a:r>
            <a:r>
              <a:rPr lang="en-US" sz="2000" i="1" kern="0" dirty="0">
                <a:latin typeface="Roboto"/>
                <a:ea typeface="Roboto" pitchFamily="2" charset="0"/>
              </a:rPr>
              <a:t>Care For Our Common</a:t>
            </a:r>
            <a:r>
              <a:rPr lang="en-US" sz="2000" kern="0" dirty="0">
                <a:latin typeface="Roboto"/>
                <a:ea typeface="Roboto" pitchFamily="2" charset="0"/>
              </a:rPr>
              <a:t> </a:t>
            </a:r>
            <a:r>
              <a:rPr lang="en-US" sz="2000" i="1" kern="0" dirty="0">
                <a:latin typeface="Roboto"/>
                <a:ea typeface="Roboto" pitchFamily="2" charset="0"/>
              </a:rPr>
              <a:t>Home</a:t>
            </a:r>
            <a:r>
              <a:rPr lang="en-US" sz="2000" kern="0" dirty="0">
                <a:latin typeface="Roboto"/>
                <a:ea typeface="Roboto" pitchFamily="2" charset="0"/>
              </a:rPr>
              <a:t> and the concept of  </a:t>
            </a:r>
            <a:r>
              <a:rPr lang="en-US" sz="2000" b="1" kern="0" dirty="0">
                <a:latin typeface="Roboto"/>
                <a:ea typeface="Roboto" pitchFamily="2" charset="0"/>
              </a:rPr>
              <a:t>‘Integral Ecology’. </a:t>
            </a:r>
            <a:endParaRPr lang="en-US" sz="2000" b="1" kern="0" dirty="0">
              <a:solidFill>
                <a:sysClr val="windowText" lastClr="000000"/>
              </a:solidFill>
              <a:latin typeface="Roboto" pitchFamily="2" charset="0"/>
              <a:ea typeface="Roboto" pitchFamily="2" charset="0"/>
            </a:endParaRPr>
          </a:p>
          <a:p>
            <a:pPr>
              <a:lnSpc>
                <a:spcPct val="100000"/>
              </a:lnSpc>
              <a:spcAft>
                <a:spcPts val="1200"/>
              </a:spcAft>
            </a:pPr>
            <a:r>
              <a:rPr lang="en-US" sz="2000" kern="0" dirty="0">
                <a:latin typeface="Roboto" pitchFamily="2" charset="0"/>
                <a:ea typeface="Roboto" pitchFamily="2" charset="0"/>
              </a:rPr>
              <a:t>Pope Francis unpacks this concept by explaining that caring for the environment is not separate from caring for the poor and marginalised. Through taking action to care for creation, we are simultaneously protecting and maintaining both the land and sea in which poor communities around the world depend on as a means of food security. </a:t>
            </a:r>
          </a:p>
          <a:p>
            <a:endParaRPr lang="en-US" dirty="0"/>
          </a:p>
        </p:txBody>
      </p:sp>
      <p:sp>
        <p:nvSpPr>
          <p:cNvPr id="6" name="Title 5">
            <a:extLst>
              <a:ext uri="{FF2B5EF4-FFF2-40B4-BE49-F238E27FC236}">
                <a16:creationId xmlns:a16="http://schemas.microsoft.com/office/drawing/2014/main" id="{1CAB582A-40FC-5C4B-B44A-E4E08ECFF957}"/>
              </a:ext>
            </a:extLst>
          </p:cNvPr>
          <p:cNvSpPr>
            <a:spLocks noGrp="1"/>
          </p:cNvSpPr>
          <p:nvPr>
            <p:ph type="title"/>
          </p:nvPr>
        </p:nvSpPr>
        <p:spPr>
          <a:xfrm>
            <a:off x="1126575" y="776666"/>
            <a:ext cx="5876022" cy="1062514"/>
          </a:xfrm>
        </p:spPr>
        <p:txBody>
          <a:bodyPr/>
          <a:lstStyle/>
          <a:p>
            <a:r>
              <a:rPr lang="en-AU" sz="3600" dirty="0"/>
              <a:t>LAUDATO SI’ &amp; INTEGRAL ECOLOGY</a:t>
            </a:r>
            <a:endParaRPr lang="en-US" dirty="0"/>
          </a:p>
        </p:txBody>
      </p:sp>
      <p:sp>
        <p:nvSpPr>
          <p:cNvPr id="18" name="bg object 21">
            <a:extLst>
              <a:ext uri="{FF2B5EF4-FFF2-40B4-BE49-F238E27FC236}">
                <a16:creationId xmlns:a16="http://schemas.microsoft.com/office/drawing/2014/main" id="{AA916A5E-A1D7-444F-8526-E849488DDCBC}"/>
              </a:ext>
            </a:extLst>
          </p:cNvPr>
          <p:cNvSpPr>
            <a:spLocks noChangeAspect="1"/>
          </p:cNvSpPr>
          <p:nvPr/>
        </p:nvSpPr>
        <p:spPr>
          <a:xfrm>
            <a:off x="528625" y="920207"/>
            <a:ext cx="381520" cy="381000"/>
          </a:xfrm>
          <a:prstGeom prst="rect">
            <a:avLst/>
          </a:prstGeom>
          <a:blipFill>
            <a:blip r:embed="rId4" cstate="print"/>
            <a:stretch>
              <a:fillRect/>
            </a:stretch>
          </a:blipFill>
        </p:spPr>
        <p:txBody>
          <a:bodyPr wrap="square" lIns="0" tIns="0" rIns="0" bIns="0" rtlCol="0"/>
          <a:lstStyle/>
          <a:p>
            <a:endParaRPr dirty="0"/>
          </a:p>
        </p:txBody>
      </p:sp>
      <p:pic>
        <p:nvPicPr>
          <p:cNvPr id="13" name="Picture 12">
            <a:extLst>
              <a:ext uri="{FF2B5EF4-FFF2-40B4-BE49-F238E27FC236}">
                <a16:creationId xmlns:a16="http://schemas.microsoft.com/office/drawing/2014/main" id="{ABA0EC3B-8D5B-41E5-8384-7953852F581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02597" y="1611715"/>
            <a:ext cx="6249074" cy="4339420"/>
          </a:xfrm>
          <a:prstGeom prst="rect">
            <a:avLst/>
          </a:prstGeom>
        </p:spPr>
      </p:pic>
    </p:spTree>
    <p:extLst>
      <p:ext uri="{BB962C8B-B14F-4D97-AF65-F5344CB8AC3E}">
        <p14:creationId xmlns:p14="http://schemas.microsoft.com/office/powerpoint/2010/main" val="402714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B1FC988-B4A2-419F-BC73-EA5C3D582194}"/>
              </a:ext>
            </a:extLst>
          </p:cNvPr>
          <p:cNvSpPr>
            <a:spLocks noGrp="1"/>
          </p:cNvSpPr>
          <p:nvPr>
            <p:ph type="body" sz="quarter" idx="10"/>
          </p:nvPr>
        </p:nvSpPr>
        <p:spPr>
          <a:xfrm>
            <a:off x="528628" y="1793435"/>
            <a:ext cx="5717208" cy="4767300"/>
          </a:xfrm>
        </p:spPr>
        <p:txBody>
          <a:bodyPr/>
          <a:lstStyle/>
          <a:p>
            <a:r>
              <a:rPr lang="en-AU" sz="2000" dirty="0">
                <a:latin typeface="Roboto" pitchFamily="2" charset="0"/>
                <a:ea typeface="Roboto" pitchFamily="2" charset="0"/>
              </a:rPr>
              <a:t>Pope Francis, in his latest encyclical, </a:t>
            </a:r>
            <a:r>
              <a:rPr lang="en-AU" sz="2000" dirty="0">
                <a:latin typeface="Roboto" pitchFamily="2" charset="0"/>
                <a:ea typeface="Roboto" pitchFamily="2" charset="0"/>
                <a:hlinkClick r:id="rId2"/>
              </a:rPr>
              <a:t>Fratelli Tutti</a:t>
            </a:r>
            <a:r>
              <a:rPr lang="en-AU" sz="2000" dirty="0">
                <a:latin typeface="Roboto" pitchFamily="2" charset="0"/>
                <a:ea typeface="Roboto" pitchFamily="2" charset="0"/>
              </a:rPr>
              <a:t>, encourages us to care for each other as though we are one global family. </a:t>
            </a:r>
          </a:p>
          <a:p>
            <a:endParaRPr lang="en-AU" sz="2000" dirty="0">
              <a:latin typeface="Roboto" pitchFamily="2" charset="0"/>
              <a:ea typeface="Roboto" pitchFamily="2" charset="0"/>
            </a:endParaRPr>
          </a:p>
          <a:p>
            <a:endParaRPr lang="en-AU" sz="2000" dirty="0">
              <a:latin typeface="Roboto" pitchFamily="2" charset="0"/>
              <a:ea typeface="Roboto" pitchFamily="2" charset="0"/>
            </a:endParaRPr>
          </a:p>
          <a:p>
            <a:endParaRPr lang="en-AU" sz="2000" dirty="0">
              <a:latin typeface="Roboto" pitchFamily="2" charset="0"/>
              <a:ea typeface="Roboto" pitchFamily="2" charset="0"/>
            </a:endParaRPr>
          </a:p>
          <a:p>
            <a:endParaRPr lang="en-AU" sz="2000" dirty="0">
              <a:latin typeface="Roboto" pitchFamily="2" charset="0"/>
              <a:ea typeface="Roboto" pitchFamily="2" charset="0"/>
            </a:endParaRPr>
          </a:p>
          <a:p>
            <a:r>
              <a:rPr lang="en-AU" sz="2000" dirty="0">
                <a:latin typeface="Roboto" pitchFamily="2" charset="0"/>
                <a:ea typeface="Roboto" pitchFamily="2" charset="0"/>
              </a:rPr>
              <a:t>Pope Francis also calls for world politics to make food security an urgent goal. </a:t>
            </a:r>
          </a:p>
          <a:p>
            <a:pPr>
              <a:lnSpc>
                <a:spcPct val="100000"/>
              </a:lnSpc>
            </a:pPr>
            <a:r>
              <a:rPr lang="en-AU" sz="2000" b="1" dirty="0">
                <a:solidFill>
                  <a:srgbClr val="D86075"/>
                </a:solidFill>
                <a:latin typeface="Garamond" panose="02020404030301010803" pitchFamily="18" charset="0"/>
                <a:ea typeface="Roboto" pitchFamily="2" charset="0"/>
              </a:rPr>
              <a:t>“We are still far from a globalization of the most basic of human rights. That is why world politics needs to make the effective elimination of hunger one of its foremost and imperative goals.” (#189)</a:t>
            </a:r>
          </a:p>
          <a:p>
            <a:endParaRPr lang="en-AU" dirty="0"/>
          </a:p>
          <a:p>
            <a:endParaRPr lang="en-AU" dirty="0"/>
          </a:p>
          <a:p>
            <a:endParaRPr lang="en-AU" dirty="0"/>
          </a:p>
        </p:txBody>
      </p:sp>
      <p:sp>
        <p:nvSpPr>
          <p:cNvPr id="25" name="Text Placeholder 24">
            <a:extLst>
              <a:ext uri="{FF2B5EF4-FFF2-40B4-BE49-F238E27FC236}">
                <a16:creationId xmlns:a16="http://schemas.microsoft.com/office/drawing/2014/main" id="{8B89A377-4478-4154-B6EE-0DAD2373CF41}"/>
              </a:ext>
            </a:extLst>
          </p:cNvPr>
          <p:cNvSpPr>
            <a:spLocks noGrp="1"/>
          </p:cNvSpPr>
          <p:nvPr>
            <p:ph type="body" sz="quarter" idx="11"/>
          </p:nvPr>
        </p:nvSpPr>
        <p:spPr>
          <a:xfrm>
            <a:off x="7330302" y="6219825"/>
            <a:ext cx="5469326" cy="247108"/>
          </a:xfrm>
        </p:spPr>
        <p:txBody>
          <a:bodyPr/>
          <a:lstStyle/>
          <a:p>
            <a:r>
              <a:rPr lang="en-AU" sz="1000" dirty="0">
                <a:latin typeface="Roboto" pitchFamily="2" charset="0"/>
                <a:ea typeface="Roboto" pitchFamily="2" charset="0"/>
              </a:rPr>
              <a:t>Salma (right) lives with her husband and two children. Her parent in laws are also staying with them. Salma is very much aware about food and nutrition and she cooks different vegetables to get vitamins and minerals. </a:t>
            </a:r>
            <a:r>
              <a:rPr lang="en-AU" sz="1000" b="1" dirty="0">
                <a:latin typeface="Roboto" pitchFamily="2" charset="0"/>
                <a:ea typeface="Roboto" pitchFamily="2" charset="0"/>
              </a:rPr>
              <a:t>Credit:</a:t>
            </a:r>
            <a:r>
              <a:rPr lang="en-AU" sz="1000" dirty="0">
                <a:latin typeface="Roboto" pitchFamily="2" charset="0"/>
                <a:ea typeface="Roboto" pitchFamily="2" charset="0"/>
              </a:rPr>
              <a:t> Ashish Peter Gomes </a:t>
            </a:r>
          </a:p>
        </p:txBody>
      </p:sp>
      <p:pic>
        <p:nvPicPr>
          <p:cNvPr id="30" name="Picture Placeholder 29">
            <a:extLst>
              <a:ext uri="{FF2B5EF4-FFF2-40B4-BE49-F238E27FC236}">
                <a16:creationId xmlns:a16="http://schemas.microsoft.com/office/drawing/2014/main" id="{8FBF62F3-4D54-4244-B1EB-6983AF0A7AD3}"/>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b="-1658"/>
          <a:stretch/>
        </p:blipFill>
        <p:spPr>
          <a:xfrm>
            <a:off x="7330302" y="763890"/>
            <a:ext cx="5469328" cy="5391575"/>
          </a:xfrm>
        </p:spPr>
      </p:pic>
      <p:sp>
        <p:nvSpPr>
          <p:cNvPr id="10" name="Title 5">
            <a:extLst>
              <a:ext uri="{FF2B5EF4-FFF2-40B4-BE49-F238E27FC236}">
                <a16:creationId xmlns:a16="http://schemas.microsoft.com/office/drawing/2014/main" id="{C81E994B-A430-49DA-8E54-EF5600B0C285}"/>
              </a:ext>
            </a:extLst>
          </p:cNvPr>
          <p:cNvSpPr txBox="1">
            <a:spLocks/>
          </p:cNvSpPr>
          <p:nvPr/>
        </p:nvSpPr>
        <p:spPr>
          <a:xfrm>
            <a:off x="1126575" y="776666"/>
            <a:ext cx="5876022" cy="1062514"/>
          </a:xfrm>
          <a:prstGeom prst="rect">
            <a:avLst/>
          </a:prstGeom>
        </p:spPr>
        <p:txBody>
          <a:bodyPr vert="horz" lIns="91440" tIns="45720" rIns="91440" bIns="45720" rtlCol="0" anchor="t" anchorCtr="0">
            <a:noAutofit/>
          </a:bodyPr>
          <a:lstStyle>
            <a:lvl1pPr algn="l" defTabSz="756232" rtl="0" eaLnBrk="1" latinLnBrk="0" hangingPunct="1">
              <a:lnSpc>
                <a:spcPct val="100000"/>
              </a:lnSpc>
              <a:spcBef>
                <a:spcPct val="0"/>
              </a:spcBef>
              <a:buNone/>
              <a:defRPr sz="3639" b="1" i="0" kern="1200" cap="all" normalizeH="0" baseline="0">
                <a:solidFill>
                  <a:srgbClr val="D86075"/>
                </a:solidFill>
                <a:latin typeface="Arial"/>
                <a:ea typeface="+mj-ea"/>
                <a:cs typeface="Arial"/>
              </a:defRPr>
            </a:lvl1pPr>
          </a:lstStyle>
          <a:p>
            <a:r>
              <a:rPr lang="en-AU" sz="3600" dirty="0"/>
              <a:t>Fratelli Tutti</a:t>
            </a:r>
            <a:endParaRPr lang="en-US" dirty="0"/>
          </a:p>
        </p:txBody>
      </p:sp>
      <p:sp>
        <p:nvSpPr>
          <p:cNvPr id="11" name="bg object 21">
            <a:extLst>
              <a:ext uri="{FF2B5EF4-FFF2-40B4-BE49-F238E27FC236}">
                <a16:creationId xmlns:a16="http://schemas.microsoft.com/office/drawing/2014/main" id="{89B09001-2903-48AD-846A-AAAB5F8BCD7C}"/>
              </a:ext>
            </a:extLst>
          </p:cNvPr>
          <p:cNvSpPr>
            <a:spLocks noChangeAspect="1"/>
          </p:cNvSpPr>
          <p:nvPr/>
        </p:nvSpPr>
        <p:spPr>
          <a:xfrm>
            <a:off x="528625" y="920207"/>
            <a:ext cx="381520" cy="381000"/>
          </a:xfrm>
          <a:prstGeom prst="rect">
            <a:avLst/>
          </a:prstGeom>
          <a:blipFill>
            <a:blip r:embed="rId4" cstate="print"/>
            <a:stretch>
              <a:fillRect/>
            </a:stretch>
          </a:blipFill>
        </p:spPr>
        <p:txBody>
          <a:bodyPr wrap="square" lIns="0" tIns="0" rIns="0" bIns="0" rtlCol="0"/>
          <a:lstStyle/>
          <a:p>
            <a:endParaRPr dirty="0"/>
          </a:p>
        </p:txBody>
      </p:sp>
      <p:sp>
        <p:nvSpPr>
          <p:cNvPr id="22" name="Rectangle 21">
            <a:extLst>
              <a:ext uri="{FF2B5EF4-FFF2-40B4-BE49-F238E27FC236}">
                <a16:creationId xmlns:a16="http://schemas.microsoft.com/office/drawing/2014/main" id="{2C9A2D85-FA9D-40B7-B45D-7843C3D7FDA0}"/>
              </a:ext>
            </a:extLst>
          </p:cNvPr>
          <p:cNvSpPr/>
          <p:nvPr/>
        </p:nvSpPr>
        <p:spPr>
          <a:xfrm>
            <a:off x="8129592" y="776666"/>
            <a:ext cx="4307676" cy="1323439"/>
          </a:xfrm>
          <a:prstGeom prst="rect">
            <a:avLst/>
          </a:prstGeom>
        </p:spPr>
        <p:txBody>
          <a:bodyPr wrap="square">
            <a:spAutoFit/>
          </a:bodyPr>
          <a:lstStyle/>
          <a:p>
            <a:endParaRPr lang="en-AU" sz="2400" dirty="0">
              <a:solidFill>
                <a:schemeClr val="bg1"/>
              </a:solidFill>
              <a:latin typeface="Garamond" panose="02020404030301010803" pitchFamily="18" charset="0"/>
              <a:ea typeface="Roboto" pitchFamily="2" charset="0"/>
            </a:endParaRPr>
          </a:p>
          <a:p>
            <a:endParaRPr lang="en-AU" sz="2400" dirty="0">
              <a:latin typeface="Garamond" panose="02020404030301010803" pitchFamily="18" charset="0"/>
              <a:ea typeface="Roboto" pitchFamily="2" charset="0"/>
            </a:endParaRPr>
          </a:p>
          <a:p>
            <a:endParaRPr lang="en-AU" sz="3200" dirty="0">
              <a:latin typeface="Roboto" pitchFamily="2" charset="0"/>
              <a:ea typeface="Roboto" pitchFamily="2" charset="0"/>
            </a:endParaRPr>
          </a:p>
        </p:txBody>
      </p:sp>
      <p:sp>
        <p:nvSpPr>
          <p:cNvPr id="23" name="Rectangle 22">
            <a:extLst>
              <a:ext uri="{FF2B5EF4-FFF2-40B4-BE49-F238E27FC236}">
                <a16:creationId xmlns:a16="http://schemas.microsoft.com/office/drawing/2014/main" id="{D16EB50E-1729-45C4-ACC3-3C79C25473C9}"/>
              </a:ext>
            </a:extLst>
          </p:cNvPr>
          <p:cNvSpPr/>
          <p:nvPr/>
        </p:nvSpPr>
        <p:spPr>
          <a:xfrm>
            <a:off x="528625" y="2797957"/>
            <a:ext cx="5876023" cy="1323439"/>
          </a:xfrm>
          <a:prstGeom prst="rect">
            <a:avLst/>
          </a:prstGeom>
        </p:spPr>
        <p:txBody>
          <a:bodyPr wrap="square">
            <a:spAutoFit/>
          </a:bodyPr>
          <a:lstStyle/>
          <a:p>
            <a:r>
              <a:rPr lang="en-AU" sz="2000" b="1" dirty="0">
                <a:solidFill>
                  <a:srgbClr val="D86075"/>
                </a:solidFill>
                <a:latin typeface="Garamond" panose="02020404030301010803" pitchFamily="18" charset="0"/>
                <a:ea typeface="Roboto" pitchFamily="2" charset="0"/>
              </a:rPr>
              <a:t>“To care for the world in which we live means to care for ourselves. Yet we need to think of ourselves more and more as a single family dwelling in a common home.” (#17)</a:t>
            </a:r>
          </a:p>
        </p:txBody>
      </p:sp>
    </p:spTree>
    <p:extLst>
      <p:ext uri="{BB962C8B-B14F-4D97-AF65-F5344CB8AC3E}">
        <p14:creationId xmlns:p14="http://schemas.microsoft.com/office/powerpoint/2010/main" val="2505906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BB24F5B-DBE6-544F-922D-126C6029C88E}"/>
              </a:ext>
            </a:extLst>
          </p:cNvPr>
          <p:cNvSpPr>
            <a:spLocks noGrp="1"/>
          </p:cNvSpPr>
          <p:nvPr>
            <p:ph type="body" sz="quarter" idx="10"/>
          </p:nvPr>
        </p:nvSpPr>
        <p:spPr>
          <a:xfrm>
            <a:off x="1146324" y="1557978"/>
            <a:ext cx="11187281" cy="4890447"/>
          </a:xfrm>
        </p:spPr>
        <p:txBody>
          <a:bodyPr/>
          <a:lstStyle/>
          <a:p>
            <a:r>
              <a:rPr lang="en-AU" b="1" kern="0" dirty="0">
                <a:solidFill>
                  <a:srgbClr val="63B1A4"/>
                </a:solidFill>
                <a:latin typeface="Roboto" pitchFamily="2" charset="0"/>
                <a:ea typeface="Roboto" pitchFamily="2" charset="0"/>
              </a:rPr>
              <a:t>ECONOMICS AND BUSINESS</a:t>
            </a:r>
          </a:p>
          <a:p>
            <a:r>
              <a:rPr lang="en-AU" kern="0" dirty="0">
                <a:solidFill>
                  <a:sysClr val="windowText" lastClr="000000"/>
                </a:solidFill>
                <a:latin typeface="Roboto" pitchFamily="2" charset="0"/>
                <a:ea typeface="Roboto" pitchFamily="2" charset="0"/>
              </a:rPr>
              <a:t>STAGE 5: </a:t>
            </a:r>
          </a:p>
          <a:p>
            <a:pPr marL="285750" indent="-285750">
              <a:buFont typeface="Arial" panose="020B0604020202020204" pitchFamily="34" charset="0"/>
              <a:buChar char="•"/>
            </a:pPr>
            <a:r>
              <a:rPr lang="en-AU" kern="0" dirty="0">
                <a:latin typeface="Roboto"/>
                <a:ea typeface="Roboto" pitchFamily="2" charset="0"/>
              </a:rPr>
              <a:t>The links between economic performance and living standards, the variations that exist within and between economies, and the possible causes (ACHEK051) </a:t>
            </a:r>
          </a:p>
          <a:p>
            <a:pPr marL="285750" indent="-285750">
              <a:buFont typeface="Arial" panose="020B0604020202020204" pitchFamily="34" charset="0"/>
              <a:buChar char="•"/>
            </a:pPr>
            <a:endParaRPr lang="en-AU" kern="0" dirty="0">
              <a:solidFill>
                <a:sysClr val="windowText" lastClr="000000"/>
              </a:solidFill>
              <a:latin typeface="Roboto" pitchFamily="2" charset="0"/>
              <a:ea typeface="Roboto" pitchFamily="2" charset="0"/>
            </a:endParaRPr>
          </a:p>
          <a:p>
            <a:r>
              <a:rPr lang="en-AU" b="1" kern="0" dirty="0">
                <a:solidFill>
                  <a:srgbClr val="63B1A4"/>
                </a:solidFill>
                <a:latin typeface="Roboto" pitchFamily="2" charset="0"/>
                <a:ea typeface="Roboto" pitchFamily="2" charset="0"/>
              </a:rPr>
              <a:t>GEOGRAPHY</a:t>
            </a:r>
          </a:p>
          <a:p>
            <a:r>
              <a:rPr lang="en-AU" kern="0" dirty="0">
                <a:solidFill>
                  <a:sysClr val="windowText" lastClr="000000"/>
                </a:solidFill>
                <a:latin typeface="Roboto" pitchFamily="2" charset="0"/>
                <a:ea typeface="Roboto" pitchFamily="2" charset="0"/>
              </a:rPr>
              <a:t>STAGE 4:</a:t>
            </a:r>
          </a:p>
          <a:p>
            <a:pPr marL="285750" indent="-285750">
              <a:buFont typeface="Arial" panose="020B0604020202020204" pitchFamily="34" charset="0"/>
              <a:buChar char="•"/>
            </a:pPr>
            <a:r>
              <a:rPr lang="en-AU" kern="0" dirty="0">
                <a:solidFill>
                  <a:sysClr val="windowText" lastClr="000000"/>
                </a:solidFill>
                <a:latin typeface="Roboto" pitchFamily="2" charset="0"/>
                <a:ea typeface="Roboto" pitchFamily="2" charset="0"/>
              </a:rPr>
              <a:t>The links between economic performance and living standards, the variations that exist within and between economies, and the possible causes (ACHEK051) </a:t>
            </a:r>
          </a:p>
          <a:p>
            <a:endParaRPr lang="en-AU" kern="0" dirty="0">
              <a:solidFill>
                <a:sysClr val="windowText" lastClr="000000"/>
              </a:solidFill>
              <a:latin typeface="Roboto" pitchFamily="2" charset="0"/>
              <a:ea typeface="Roboto" pitchFamily="2" charset="0"/>
            </a:endParaRPr>
          </a:p>
          <a:p>
            <a:r>
              <a:rPr lang="en-AU" kern="0" dirty="0">
                <a:solidFill>
                  <a:sysClr val="windowText" lastClr="000000"/>
                </a:solidFill>
                <a:latin typeface="Roboto" pitchFamily="2" charset="0"/>
                <a:ea typeface="Roboto" pitchFamily="2" charset="0"/>
              </a:rPr>
              <a:t>STAGE 5:</a:t>
            </a:r>
          </a:p>
          <a:p>
            <a:pPr marL="285750" indent="-285750">
              <a:buFont typeface="Arial" panose="020B0604020202020204" pitchFamily="34" charset="0"/>
              <a:buChar char="•"/>
            </a:pPr>
            <a:r>
              <a:rPr lang="en-AU" kern="0" dirty="0">
                <a:solidFill>
                  <a:sysClr val="windowText" lastClr="000000"/>
                </a:solidFill>
                <a:latin typeface="Roboto" pitchFamily="2" charset="0"/>
                <a:ea typeface="Roboto" pitchFamily="2" charset="0"/>
              </a:rPr>
              <a:t>The challenges to food production, including land and water degradation, shortage of fresh water, competing land uses, and climate change, for Australia and other areas of the world (ACHGK063) </a:t>
            </a:r>
          </a:p>
          <a:p>
            <a:pPr marL="285750" indent="-285750">
              <a:buFont typeface="Arial" panose="020B0604020202020204" pitchFamily="34" charset="0"/>
              <a:buChar char="•"/>
            </a:pPr>
            <a:r>
              <a:rPr lang="en-AU" kern="0" dirty="0">
                <a:solidFill>
                  <a:sysClr val="windowText" lastClr="000000"/>
                </a:solidFill>
                <a:latin typeface="Roboto" pitchFamily="2" charset="0"/>
                <a:ea typeface="Roboto" pitchFamily="2" charset="0"/>
              </a:rPr>
              <a:t>The capacity of the world’s environments to sustainably feed the projected future population to achieve food security for Australia and the world (ACHGK064) </a:t>
            </a:r>
          </a:p>
          <a:p>
            <a:pPr marL="285750" indent="-285750">
              <a:buFont typeface="Arial" panose="020B0604020202020204" pitchFamily="34" charset="0"/>
              <a:buChar char="•"/>
            </a:pPr>
            <a:r>
              <a:rPr lang="en-AU" kern="0" dirty="0">
                <a:solidFill>
                  <a:sysClr val="windowText" lastClr="000000"/>
                </a:solidFill>
                <a:latin typeface="Roboto" pitchFamily="2" charset="0"/>
                <a:ea typeface="Roboto" pitchFamily="2" charset="0"/>
              </a:rPr>
              <a:t>The effects of the production and consumption of goods on places and environments throughout the world (ACHGK068)</a:t>
            </a:r>
            <a:endParaRPr lang="en-US" dirty="0"/>
          </a:p>
        </p:txBody>
      </p:sp>
      <p:sp>
        <p:nvSpPr>
          <p:cNvPr id="10" name="bg object 21">
            <a:extLst>
              <a:ext uri="{FF2B5EF4-FFF2-40B4-BE49-F238E27FC236}">
                <a16:creationId xmlns:a16="http://schemas.microsoft.com/office/drawing/2014/main" id="{66A163C4-0CDC-1646-AE3B-A12CD9200FB8}"/>
              </a:ext>
            </a:extLst>
          </p:cNvPr>
          <p:cNvSpPr>
            <a:spLocks noChangeAspect="1"/>
          </p:cNvSpPr>
          <p:nvPr/>
        </p:nvSpPr>
        <p:spPr>
          <a:xfrm>
            <a:off x="528625" y="504825"/>
            <a:ext cx="381520" cy="381000"/>
          </a:xfrm>
          <a:prstGeom prst="rect">
            <a:avLst/>
          </a:prstGeom>
          <a:blipFill>
            <a:blip r:embed="rId2" cstate="print"/>
            <a:stretch>
              <a:fillRect/>
            </a:stretch>
          </a:blipFill>
        </p:spPr>
        <p:txBody>
          <a:bodyPr wrap="square" lIns="0" tIns="0" rIns="0" bIns="0" rtlCol="0"/>
          <a:lstStyle/>
          <a:p>
            <a:endParaRPr dirty="0"/>
          </a:p>
        </p:txBody>
      </p:sp>
      <p:sp>
        <p:nvSpPr>
          <p:cNvPr id="6" name="Title 5">
            <a:extLst>
              <a:ext uri="{FF2B5EF4-FFF2-40B4-BE49-F238E27FC236}">
                <a16:creationId xmlns:a16="http://schemas.microsoft.com/office/drawing/2014/main" id="{81AC39E0-A1FB-0D4A-8E34-2FB3787D7E2A}"/>
              </a:ext>
            </a:extLst>
          </p:cNvPr>
          <p:cNvSpPr>
            <a:spLocks noGrp="1"/>
          </p:cNvSpPr>
          <p:nvPr>
            <p:ph type="title"/>
          </p:nvPr>
        </p:nvSpPr>
        <p:spPr>
          <a:xfrm>
            <a:off x="1007269" y="456321"/>
            <a:ext cx="11792361" cy="863431"/>
          </a:xfrm>
        </p:spPr>
        <p:txBody>
          <a:bodyPr/>
          <a:lstStyle/>
          <a:p>
            <a:r>
              <a:rPr lang="en-US" dirty="0">
                <a:solidFill>
                  <a:srgbClr val="0C244C"/>
                </a:solidFill>
              </a:rPr>
              <a:t>Curriculum links</a:t>
            </a:r>
          </a:p>
        </p:txBody>
      </p:sp>
    </p:spTree>
    <p:extLst>
      <p:ext uri="{BB962C8B-B14F-4D97-AF65-F5344CB8AC3E}">
        <p14:creationId xmlns:p14="http://schemas.microsoft.com/office/powerpoint/2010/main" val="18530019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8803575B-980E-A944-8E0C-9388C2FFE4EC}"/>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1948" b="1948"/>
          <a:stretch/>
        </p:blipFill>
        <p:spPr>
          <a:xfrm>
            <a:off x="7330302" y="763890"/>
            <a:ext cx="5469328" cy="3779535"/>
          </a:xfrm>
        </p:spPr>
      </p:pic>
      <p:sp>
        <p:nvSpPr>
          <p:cNvPr id="4" name="Text Placeholder 3">
            <a:extLst>
              <a:ext uri="{FF2B5EF4-FFF2-40B4-BE49-F238E27FC236}">
                <a16:creationId xmlns:a16="http://schemas.microsoft.com/office/drawing/2014/main" id="{17FD3FA5-E493-0C48-981A-4AF49CE3EC28}"/>
              </a:ext>
            </a:extLst>
          </p:cNvPr>
          <p:cNvSpPr>
            <a:spLocks noGrp="1"/>
          </p:cNvSpPr>
          <p:nvPr>
            <p:ph type="body" sz="quarter" idx="11"/>
          </p:nvPr>
        </p:nvSpPr>
        <p:spPr>
          <a:xfrm>
            <a:off x="7330304" y="4848225"/>
            <a:ext cx="5469326" cy="247108"/>
          </a:xfrm>
        </p:spPr>
        <p:txBody>
          <a:bodyPr/>
          <a:lstStyle/>
          <a:p>
            <a:r>
              <a:rPr lang="en-AU" sz="1000" dirty="0">
                <a:latin typeface="Roboto" pitchFamily="2" charset="0"/>
                <a:ea typeface="Roboto" pitchFamily="2" charset="0"/>
              </a:rPr>
              <a:t>Toaua Tangaroa (left) and Linda Biira from Teaoraereke are on the Kiribati Health Champions programme relearning the value of traditional foods and food preparation, supported by Caritas</a:t>
            </a:r>
            <a:r>
              <a:rPr lang="en-AU" sz="1000" dirty="0">
                <a:solidFill>
                  <a:srgbClr val="58595B"/>
                </a:solidFill>
                <a:latin typeface="Roboto" pitchFamily="2" charset="0"/>
                <a:ea typeface="Roboto" pitchFamily="2" charset="0"/>
              </a:rPr>
              <a:t>. </a:t>
            </a:r>
            <a:r>
              <a:rPr lang="en-AU" sz="1000" b="1" dirty="0">
                <a:solidFill>
                  <a:srgbClr val="58595B"/>
                </a:solidFill>
                <a:latin typeface="Roboto" pitchFamily="2" charset="0"/>
                <a:ea typeface="Roboto" pitchFamily="2" charset="0"/>
              </a:rPr>
              <a:t>Credit: </a:t>
            </a:r>
            <a:r>
              <a:rPr lang="en-AU" sz="1000" dirty="0">
                <a:solidFill>
                  <a:srgbClr val="58595B"/>
                </a:solidFill>
                <a:latin typeface="Roboto" pitchFamily="2" charset="0"/>
                <a:ea typeface="Roboto" pitchFamily="2" charset="0"/>
              </a:rPr>
              <a:t>Caritas.</a:t>
            </a:r>
            <a:endParaRPr lang="en-AU" sz="1000" dirty="0">
              <a:latin typeface="Roboto" pitchFamily="2" charset="0"/>
              <a:ea typeface="Roboto" pitchFamily="2" charset="0"/>
            </a:endParaRPr>
          </a:p>
          <a:p>
            <a:endParaRPr lang="en-US" dirty="0"/>
          </a:p>
        </p:txBody>
      </p:sp>
      <p:sp>
        <p:nvSpPr>
          <p:cNvPr id="2" name="Text Placeholder 1">
            <a:extLst>
              <a:ext uri="{FF2B5EF4-FFF2-40B4-BE49-F238E27FC236}">
                <a16:creationId xmlns:a16="http://schemas.microsoft.com/office/drawing/2014/main" id="{30DAE86A-7A4A-8643-BDB6-D24C49F09B6C}"/>
              </a:ext>
            </a:extLst>
          </p:cNvPr>
          <p:cNvSpPr>
            <a:spLocks noGrp="1"/>
          </p:cNvSpPr>
          <p:nvPr>
            <p:ph type="body" sz="quarter" idx="10"/>
          </p:nvPr>
        </p:nvSpPr>
        <p:spPr/>
        <p:txBody>
          <a:bodyPr/>
          <a:lstStyle/>
          <a:p>
            <a:pPr>
              <a:lnSpc>
                <a:spcPct val="100000"/>
              </a:lnSpc>
            </a:pPr>
            <a:r>
              <a:rPr lang="en-AU" sz="2000" kern="0" dirty="0">
                <a:latin typeface="Roboto" pitchFamily="2" charset="0"/>
                <a:ea typeface="Roboto" pitchFamily="2" charset="0"/>
              </a:rPr>
              <a:t>Caritas Australia believes that food is a basic human right. We work in partnership with communities to promote their food sovereignty. </a:t>
            </a:r>
          </a:p>
          <a:p>
            <a:pPr>
              <a:lnSpc>
                <a:spcPct val="100000"/>
              </a:lnSpc>
            </a:pPr>
            <a:endParaRPr lang="en-AU" sz="2000" kern="0" dirty="0">
              <a:latin typeface="Roboto" pitchFamily="2" charset="0"/>
              <a:ea typeface="Roboto" pitchFamily="2" charset="0"/>
            </a:endParaRPr>
          </a:p>
          <a:p>
            <a:pPr>
              <a:lnSpc>
                <a:spcPct val="100000"/>
              </a:lnSpc>
            </a:pPr>
            <a:r>
              <a:rPr lang="en-AU" sz="2000" kern="0" dirty="0">
                <a:latin typeface="Roboto" pitchFamily="2" charset="0"/>
                <a:ea typeface="Roboto" pitchFamily="2" charset="0"/>
              </a:rPr>
              <a:t>Our approach draws upon several principles of </a:t>
            </a:r>
            <a:r>
              <a:rPr lang="en-AU" sz="2000" kern="0" dirty="0">
                <a:latin typeface="Roboto" pitchFamily="2" charset="0"/>
                <a:ea typeface="Roboto" pitchFamily="2" charset="0"/>
                <a:hlinkClick r:id="rId4">
                  <a:extLst>
                    <a:ext uri="{A12FA001-AC4F-418D-AE19-62706E023703}">
                      <ahyp:hlinkClr xmlns:ahyp="http://schemas.microsoft.com/office/drawing/2018/hyperlinkcolor" val="tx"/>
                    </a:ext>
                  </a:extLst>
                </a:hlinkClick>
              </a:rPr>
              <a:t>Catholic Social Teaching </a:t>
            </a:r>
            <a:r>
              <a:rPr lang="en-AU" sz="2000" kern="0" dirty="0">
                <a:latin typeface="Roboto" pitchFamily="2" charset="0"/>
                <a:ea typeface="Roboto" pitchFamily="2" charset="0"/>
              </a:rPr>
              <a:t>including:</a:t>
            </a:r>
          </a:p>
          <a:p>
            <a:pPr marL="285750" indent="-285750">
              <a:lnSpc>
                <a:spcPct val="100000"/>
              </a:lnSpc>
              <a:buFont typeface="Arial" panose="020B0604020202020204" pitchFamily="34" charset="0"/>
              <a:buChar char="•"/>
            </a:pPr>
            <a:r>
              <a:rPr lang="en-AU" sz="2000" b="1" kern="0" dirty="0">
                <a:latin typeface="Roboto" pitchFamily="2" charset="0"/>
                <a:ea typeface="Roboto" pitchFamily="2" charset="0"/>
              </a:rPr>
              <a:t>Human dignity</a:t>
            </a:r>
          </a:p>
          <a:p>
            <a:pPr marL="285750" indent="-285750">
              <a:lnSpc>
                <a:spcPct val="100000"/>
              </a:lnSpc>
              <a:buFont typeface="Arial" panose="020B0604020202020204" pitchFamily="34" charset="0"/>
              <a:buChar char="•"/>
            </a:pPr>
            <a:r>
              <a:rPr lang="en-AU" sz="2000" b="1" kern="0" dirty="0">
                <a:latin typeface="Roboto" pitchFamily="2" charset="0"/>
                <a:ea typeface="Roboto" pitchFamily="2" charset="0"/>
              </a:rPr>
              <a:t>Solidarity</a:t>
            </a:r>
          </a:p>
          <a:p>
            <a:pPr marL="285750" indent="-285750">
              <a:lnSpc>
                <a:spcPct val="100000"/>
              </a:lnSpc>
              <a:buFont typeface="Arial" panose="020B0604020202020204" pitchFamily="34" charset="0"/>
              <a:buChar char="•"/>
            </a:pPr>
            <a:r>
              <a:rPr lang="en-AU" sz="2000" b="1" kern="0" dirty="0">
                <a:latin typeface="Roboto" pitchFamily="2" charset="0"/>
                <a:ea typeface="Roboto" pitchFamily="2" charset="0"/>
              </a:rPr>
              <a:t>The common good; and </a:t>
            </a:r>
          </a:p>
          <a:p>
            <a:pPr marL="285750" indent="-285750">
              <a:lnSpc>
                <a:spcPct val="100000"/>
              </a:lnSpc>
              <a:buFont typeface="Arial" panose="020B0604020202020204" pitchFamily="34" charset="0"/>
              <a:buChar char="•"/>
            </a:pPr>
            <a:r>
              <a:rPr lang="en-AU" sz="2000" b="1" kern="0" dirty="0">
                <a:latin typeface="Roboto" pitchFamily="2" charset="0"/>
                <a:ea typeface="Roboto" pitchFamily="2" charset="0"/>
              </a:rPr>
              <a:t>Care for our common home.</a:t>
            </a:r>
          </a:p>
          <a:p>
            <a:endParaRPr lang="en-US" sz="1800" dirty="0"/>
          </a:p>
        </p:txBody>
      </p:sp>
      <p:sp>
        <p:nvSpPr>
          <p:cNvPr id="7" name="Title 6">
            <a:extLst>
              <a:ext uri="{FF2B5EF4-FFF2-40B4-BE49-F238E27FC236}">
                <a16:creationId xmlns:a16="http://schemas.microsoft.com/office/drawing/2014/main" id="{CA730579-2B34-EA40-8551-F98CCC9827C0}"/>
              </a:ext>
            </a:extLst>
          </p:cNvPr>
          <p:cNvSpPr>
            <a:spLocks noGrp="1"/>
          </p:cNvSpPr>
          <p:nvPr>
            <p:ph type="title"/>
          </p:nvPr>
        </p:nvSpPr>
        <p:spPr>
          <a:xfrm>
            <a:off x="1182212" y="788728"/>
            <a:ext cx="5876022" cy="1062514"/>
          </a:xfrm>
        </p:spPr>
        <p:txBody>
          <a:bodyPr/>
          <a:lstStyle/>
          <a:p>
            <a:pPr marL="11977">
              <a:spcBef>
                <a:spcPts val="409"/>
              </a:spcBef>
            </a:pPr>
            <a:r>
              <a:rPr lang="en-AU" sz="3600" dirty="0"/>
              <a:t>CARITAS AUSTRALIA’S RESPONSE</a:t>
            </a:r>
          </a:p>
        </p:txBody>
      </p:sp>
      <p:sp>
        <p:nvSpPr>
          <p:cNvPr id="18" name="bg object 21">
            <a:extLst>
              <a:ext uri="{FF2B5EF4-FFF2-40B4-BE49-F238E27FC236}">
                <a16:creationId xmlns:a16="http://schemas.microsoft.com/office/drawing/2014/main" id="{FBDB0D36-065E-3848-A955-475411D1459F}"/>
              </a:ext>
            </a:extLst>
          </p:cNvPr>
          <p:cNvSpPr>
            <a:spLocks noChangeAspect="1"/>
          </p:cNvSpPr>
          <p:nvPr/>
        </p:nvSpPr>
        <p:spPr>
          <a:xfrm>
            <a:off x="528625" y="920207"/>
            <a:ext cx="381520" cy="381000"/>
          </a:xfrm>
          <a:prstGeom prst="rect">
            <a:avLst/>
          </a:prstGeom>
          <a:blipFill>
            <a:blip r:embed="rId5"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468467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257A22-C10D-AA4F-8B03-DBE868FB99A5}"/>
              </a:ext>
            </a:extLst>
          </p:cNvPr>
          <p:cNvSpPr>
            <a:spLocks noGrp="1"/>
          </p:cNvSpPr>
          <p:nvPr>
            <p:ph type="title"/>
          </p:nvPr>
        </p:nvSpPr>
        <p:spPr>
          <a:xfrm>
            <a:off x="1028808" y="379057"/>
            <a:ext cx="11410672" cy="641048"/>
          </a:xfrm>
        </p:spPr>
        <p:txBody>
          <a:bodyPr/>
          <a:lstStyle/>
          <a:p>
            <a:r>
              <a:rPr lang="en-US" dirty="0"/>
              <a:t>Catholic social teaching</a:t>
            </a:r>
          </a:p>
        </p:txBody>
      </p:sp>
      <p:sp>
        <p:nvSpPr>
          <p:cNvPr id="5" name="Text Placeholder 4">
            <a:extLst>
              <a:ext uri="{FF2B5EF4-FFF2-40B4-BE49-F238E27FC236}">
                <a16:creationId xmlns:a16="http://schemas.microsoft.com/office/drawing/2014/main" id="{5520ECB8-BF06-3F4E-BE16-C201F35C332A}"/>
              </a:ext>
            </a:extLst>
          </p:cNvPr>
          <p:cNvSpPr>
            <a:spLocks noGrp="1"/>
          </p:cNvSpPr>
          <p:nvPr>
            <p:ph type="body" sz="quarter" idx="13"/>
          </p:nvPr>
        </p:nvSpPr>
        <p:spPr>
          <a:xfrm>
            <a:off x="8979210" y="3629025"/>
            <a:ext cx="3861254" cy="2931708"/>
          </a:xfrm>
        </p:spPr>
        <p:txBody>
          <a:bodyPr/>
          <a:lstStyle/>
          <a:p>
            <a:r>
              <a:rPr lang="en-US" sz="2500" b="1" dirty="0">
                <a:solidFill>
                  <a:srgbClr val="63B1A4"/>
                </a:solidFill>
                <a:latin typeface="Roboto"/>
              </a:rPr>
              <a:t>SOLIDARITY</a:t>
            </a:r>
            <a:endParaRPr lang="en-AU" sz="2500" dirty="0">
              <a:solidFill>
                <a:srgbClr val="63B1A4"/>
              </a:solidFill>
              <a:latin typeface="Roboto"/>
              <a:ea typeface="Roboto" pitchFamily="2" charset="0"/>
            </a:endParaRPr>
          </a:p>
          <a:p>
            <a:pPr>
              <a:lnSpc>
                <a:spcPct val="100000"/>
              </a:lnSpc>
            </a:pPr>
            <a:r>
              <a:rPr lang="en-AU" sz="2000" dirty="0">
                <a:latin typeface="Roboto"/>
                <a:ea typeface="Roboto" pitchFamily="2" charset="0"/>
              </a:rPr>
              <a:t>As one global family, we stand in solidarity with our sisters and brothers in promoting their right to nutritious food and to participate in and control their food production.</a:t>
            </a:r>
          </a:p>
        </p:txBody>
      </p:sp>
      <p:sp>
        <p:nvSpPr>
          <p:cNvPr id="6" name="Text Placeholder 5">
            <a:extLst>
              <a:ext uri="{FF2B5EF4-FFF2-40B4-BE49-F238E27FC236}">
                <a16:creationId xmlns:a16="http://schemas.microsoft.com/office/drawing/2014/main" id="{54F01D41-E723-F540-A8B4-79683673DFD3}"/>
              </a:ext>
            </a:extLst>
          </p:cNvPr>
          <p:cNvSpPr>
            <a:spLocks noGrp="1"/>
          </p:cNvSpPr>
          <p:nvPr>
            <p:ph type="body" sz="quarter" idx="14"/>
          </p:nvPr>
        </p:nvSpPr>
        <p:spPr>
          <a:xfrm>
            <a:off x="4791643" y="3629025"/>
            <a:ext cx="3861254" cy="2931708"/>
          </a:xfrm>
        </p:spPr>
        <p:txBody>
          <a:bodyPr/>
          <a:lstStyle/>
          <a:p>
            <a:r>
              <a:rPr lang="en-US" sz="2500" b="1" dirty="0">
                <a:solidFill>
                  <a:srgbClr val="63B1A4"/>
                </a:solidFill>
                <a:latin typeface="Roboto"/>
              </a:rPr>
              <a:t>CARE FOR OUR COMMON HOME</a:t>
            </a:r>
            <a:endParaRPr lang="en-AU" sz="1600" b="1" dirty="0">
              <a:solidFill>
                <a:srgbClr val="63B1A4"/>
              </a:solidFill>
              <a:latin typeface="Roboto" pitchFamily="2" charset="0"/>
              <a:ea typeface="Roboto" pitchFamily="2" charset="0"/>
            </a:endParaRPr>
          </a:p>
          <a:p>
            <a:pPr>
              <a:lnSpc>
                <a:spcPct val="100000"/>
              </a:lnSpc>
            </a:pPr>
            <a:r>
              <a:rPr lang="en-AU" sz="2000" dirty="0">
                <a:latin typeface="Roboto" pitchFamily="2" charset="0"/>
                <a:ea typeface="Roboto" pitchFamily="2" charset="0"/>
              </a:rPr>
              <a:t>In caring for our common home, we are caring for the land and sea in which many around the world rely on as a means of food production, consumption and security. </a:t>
            </a:r>
          </a:p>
          <a:p>
            <a:endParaRPr lang="en-US" dirty="0"/>
          </a:p>
        </p:txBody>
      </p:sp>
      <p:sp>
        <p:nvSpPr>
          <p:cNvPr id="7" name="Text Placeholder 6">
            <a:extLst>
              <a:ext uri="{FF2B5EF4-FFF2-40B4-BE49-F238E27FC236}">
                <a16:creationId xmlns:a16="http://schemas.microsoft.com/office/drawing/2014/main" id="{65B14CDC-61CA-6B42-93F8-6F1EA37B7210}"/>
              </a:ext>
            </a:extLst>
          </p:cNvPr>
          <p:cNvSpPr>
            <a:spLocks noGrp="1"/>
          </p:cNvSpPr>
          <p:nvPr>
            <p:ph type="body" sz="quarter" idx="15"/>
          </p:nvPr>
        </p:nvSpPr>
        <p:spPr>
          <a:xfrm>
            <a:off x="604076" y="3629025"/>
            <a:ext cx="3861254" cy="2931708"/>
          </a:xfrm>
        </p:spPr>
        <p:txBody>
          <a:bodyPr/>
          <a:lstStyle/>
          <a:p>
            <a:r>
              <a:rPr lang="en-US" sz="2500" b="1" dirty="0">
                <a:solidFill>
                  <a:srgbClr val="63B1A4"/>
                </a:solidFill>
                <a:latin typeface="Roboto"/>
              </a:rPr>
              <a:t>HUMAN DIGNITY</a:t>
            </a:r>
            <a:endParaRPr lang="en-AU" sz="2500" dirty="0">
              <a:solidFill>
                <a:srgbClr val="63B1A4"/>
              </a:solidFill>
              <a:latin typeface="Roboto"/>
              <a:ea typeface="Roboto" pitchFamily="2" charset="0"/>
            </a:endParaRPr>
          </a:p>
          <a:p>
            <a:pPr>
              <a:lnSpc>
                <a:spcPct val="100000"/>
              </a:lnSpc>
            </a:pPr>
            <a:r>
              <a:rPr lang="en-AU" sz="2000" dirty="0">
                <a:latin typeface="Roboto"/>
                <a:ea typeface="Roboto" pitchFamily="2" charset="0"/>
              </a:rPr>
              <a:t>As we are all made in the image and likeness of God, we have a responsibility to ensure all individuals do not suffer from hunger.</a:t>
            </a:r>
            <a:endParaRPr lang="en-US" sz="2000" dirty="0"/>
          </a:p>
        </p:txBody>
      </p:sp>
      <p:sp>
        <p:nvSpPr>
          <p:cNvPr id="27" name="bg object 21">
            <a:extLst>
              <a:ext uri="{FF2B5EF4-FFF2-40B4-BE49-F238E27FC236}">
                <a16:creationId xmlns:a16="http://schemas.microsoft.com/office/drawing/2014/main" id="{BC6466C7-A7D8-AA4D-98B9-DD588F663B32}"/>
              </a:ext>
            </a:extLst>
          </p:cNvPr>
          <p:cNvSpPr>
            <a:spLocks noChangeAspect="1"/>
          </p:cNvSpPr>
          <p:nvPr/>
        </p:nvSpPr>
        <p:spPr>
          <a:xfrm>
            <a:off x="528625" y="428625"/>
            <a:ext cx="381520" cy="381000"/>
          </a:xfrm>
          <a:prstGeom prst="rect">
            <a:avLst/>
          </a:prstGeom>
          <a:blipFill>
            <a:blip r:embed="rId3" cstate="print"/>
            <a:stretch>
              <a:fillRect/>
            </a:stretch>
          </a:blipFill>
        </p:spPr>
        <p:txBody>
          <a:bodyPr wrap="square" lIns="0" tIns="0" rIns="0" bIns="0" rtlCol="0"/>
          <a:lstStyle/>
          <a:p>
            <a:endParaRPr dirty="0"/>
          </a:p>
        </p:txBody>
      </p:sp>
      <p:pic>
        <p:nvPicPr>
          <p:cNvPr id="28" name="Picture 27">
            <a:extLst>
              <a:ext uri="{FF2B5EF4-FFF2-40B4-BE49-F238E27FC236}">
                <a16:creationId xmlns:a16="http://schemas.microsoft.com/office/drawing/2014/main" id="{D658E7C3-E549-EE44-BCBB-01D2D3B6B368}"/>
              </a:ext>
            </a:extLst>
          </p:cNvPr>
          <p:cNvPicPr>
            <a:picLocks noChangeAspect="1"/>
          </p:cNvPicPr>
          <p:nvPr/>
        </p:nvPicPr>
        <p:blipFill>
          <a:blip r:embed="rId4"/>
          <a:stretch>
            <a:fillRect/>
          </a:stretch>
        </p:blipFill>
        <p:spPr>
          <a:xfrm>
            <a:off x="1616869" y="1746754"/>
            <a:ext cx="1562100" cy="1587500"/>
          </a:xfrm>
          <a:prstGeom prst="rect">
            <a:avLst/>
          </a:prstGeom>
        </p:spPr>
      </p:pic>
      <p:pic>
        <p:nvPicPr>
          <p:cNvPr id="4" name="Picture 3">
            <a:extLst>
              <a:ext uri="{FF2B5EF4-FFF2-40B4-BE49-F238E27FC236}">
                <a16:creationId xmlns:a16="http://schemas.microsoft.com/office/drawing/2014/main" id="{F5F97709-F6CA-0044-98A2-73CFBD0089A0}"/>
              </a:ext>
            </a:extLst>
          </p:cNvPr>
          <p:cNvPicPr>
            <a:picLocks noChangeAspect="1"/>
          </p:cNvPicPr>
          <p:nvPr/>
        </p:nvPicPr>
        <p:blipFill>
          <a:blip r:embed="rId5"/>
          <a:stretch>
            <a:fillRect/>
          </a:stretch>
        </p:blipFill>
        <p:spPr>
          <a:xfrm>
            <a:off x="5833941" y="1681218"/>
            <a:ext cx="1530350" cy="1663700"/>
          </a:xfrm>
          <a:prstGeom prst="rect">
            <a:avLst/>
          </a:prstGeom>
        </p:spPr>
      </p:pic>
      <p:pic>
        <p:nvPicPr>
          <p:cNvPr id="14" name="Picture 13">
            <a:extLst>
              <a:ext uri="{FF2B5EF4-FFF2-40B4-BE49-F238E27FC236}">
                <a16:creationId xmlns:a16="http://schemas.microsoft.com/office/drawing/2014/main" id="{210C315E-8285-5741-AF3B-F09AD320BD4C}"/>
              </a:ext>
            </a:extLst>
          </p:cNvPr>
          <p:cNvPicPr>
            <a:picLocks noChangeAspect="1"/>
          </p:cNvPicPr>
          <p:nvPr/>
        </p:nvPicPr>
        <p:blipFill>
          <a:blip r:embed="rId6"/>
          <a:stretch>
            <a:fillRect/>
          </a:stretch>
        </p:blipFill>
        <p:spPr>
          <a:xfrm>
            <a:off x="9846469" y="1813429"/>
            <a:ext cx="1682750" cy="1454150"/>
          </a:xfrm>
          <a:prstGeom prst="rect">
            <a:avLst/>
          </a:prstGeom>
        </p:spPr>
      </p:pic>
    </p:spTree>
    <p:extLst>
      <p:ext uri="{BB962C8B-B14F-4D97-AF65-F5344CB8AC3E}">
        <p14:creationId xmlns:p14="http://schemas.microsoft.com/office/powerpoint/2010/main" val="35465295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858BED0-7876-BB4D-B2CD-0CE9DC5FDC5F}"/>
              </a:ext>
            </a:extLst>
          </p:cNvPr>
          <p:cNvSpPr>
            <a:spLocks noGrp="1"/>
          </p:cNvSpPr>
          <p:nvPr>
            <p:ph type="title"/>
          </p:nvPr>
        </p:nvSpPr>
        <p:spPr>
          <a:xfrm>
            <a:off x="1028808" y="379057"/>
            <a:ext cx="11410672" cy="641048"/>
          </a:xfrm>
        </p:spPr>
        <p:txBody>
          <a:bodyPr/>
          <a:lstStyle/>
          <a:p>
            <a:r>
              <a:rPr lang="en-US" dirty="0"/>
              <a:t>Catholic social teaching</a:t>
            </a:r>
          </a:p>
        </p:txBody>
      </p:sp>
      <p:sp>
        <p:nvSpPr>
          <p:cNvPr id="26" name="Text Placeholder 4">
            <a:extLst>
              <a:ext uri="{FF2B5EF4-FFF2-40B4-BE49-F238E27FC236}">
                <a16:creationId xmlns:a16="http://schemas.microsoft.com/office/drawing/2014/main" id="{989A0415-B67C-CD4B-8814-6DC39DF346EB}"/>
              </a:ext>
            </a:extLst>
          </p:cNvPr>
          <p:cNvSpPr>
            <a:spLocks noGrp="1"/>
          </p:cNvSpPr>
          <p:nvPr>
            <p:ph type="body" sz="quarter" idx="13"/>
          </p:nvPr>
        </p:nvSpPr>
        <p:spPr>
          <a:xfrm>
            <a:off x="8979208" y="3552825"/>
            <a:ext cx="3861254" cy="3007908"/>
          </a:xfrm>
        </p:spPr>
        <p:txBody>
          <a:bodyPr/>
          <a:lstStyle/>
          <a:p>
            <a:r>
              <a:rPr lang="en-US" sz="2500" b="1" dirty="0">
                <a:solidFill>
                  <a:srgbClr val="63B1A4"/>
                </a:solidFill>
                <a:latin typeface="Roboto"/>
              </a:rPr>
              <a:t>PREFERENTIAL OPTION FOR THE POOR</a:t>
            </a:r>
            <a:endParaRPr lang="en-AU" sz="2500" dirty="0">
              <a:solidFill>
                <a:srgbClr val="63B1A4"/>
              </a:solidFill>
              <a:latin typeface="Roboto"/>
              <a:ea typeface="Roboto" pitchFamily="2" charset="0"/>
            </a:endParaRPr>
          </a:p>
          <a:p>
            <a:pPr>
              <a:lnSpc>
                <a:spcPct val="100000"/>
              </a:lnSpc>
            </a:pPr>
            <a:r>
              <a:rPr lang="en-AU" sz="2000" dirty="0">
                <a:latin typeface="Roboto" pitchFamily="2" charset="0"/>
                <a:ea typeface="Roboto" pitchFamily="2" charset="0"/>
              </a:rPr>
              <a:t>Food security and poverty inseparable. Any strategy to fight poverty must be integrated with policies to ensure food security and to offer the best chance of reducing mass poverty and hunger. </a:t>
            </a:r>
            <a:endParaRPr lang="en-US" dirty="0">
              <a:latin typeface="Roboto" pitchFamily="2" charset="0"/>
              <a:ea typeface="Roboto" pitchFamily="2" charset="0"/>
            </a:endParaRPr>
          </a:p>
        </p:txBody>
      </p:sp>
      <p:sp>
        <p:nvSpPr>
          <p:cNvPr id="27" name="Text Placeholder 5">
            <a:extLst>
              <a:ext uri="{FF2B5EF4-FFF2-40B4-BE49-F238E27FC236}">
                <a16:creationId xmlns:a16="http://schemas.microsoft.com/office/drawing/2014/main" id="{0EEC866C-A7AF-2D48-B701-E1499B81808A}"/>
              </a:ext>
            </a:extLst>
          </p:cNvPr>
          <p:cNvSpPr>
            <a:spLocks noGrp="1"/>
          </p:cNvSpPr>
          <p:nvPr>
            <p:ph type="body" sz="quarter" idx="14"/>
          </p:nvPr>
        </p:nvSpPr>
        <p:spPr>
          <a:xfrm>
            <a:off x="4791643" y="3552825"/>
            <a:ext cx="3861254" cy="3007908"/>
          </a:xfrm>
        </p:spPr>
        <p:txBody>
          <a:bodyPr/>
          <a:lstStyle/>
          <a:p>
            <a:r>
              <a:rPr lang="en-US" sz="2500" b="1" dirty="0">
                <a:solidFill>
                  <a:srgbClr val="63B1A4"/>
                </a:solidFill>
                <a:latin typeface="Roboto"/>
              </a:rPr>
              <a:t>SUBSIDIARITY/</a:t>
            </a:r>
          </a:p>
          <a:p>
            <a:r>
              <a:rPr lang="en-US" sz="2500" b="1" dirty="0">
                <a:solidFill>
                  <a:srgbClr val="63B1A4"/>
                </a:solidFill>
                <a:latin typeface="Roboto"/>
              </a:rPr>
              <a:t>PARTICIPATION </a:t>
            </a:r>
          </a:p>
          <a:p>
            <a:pPr>
              <a:lnSpc>
                <a:spcPct val="100000"/>
              </a:lnSpc>
            </a:pPr>
            <a:r>
              <a:rPr lang="en-AU" sz="2000" dirty="0">
                <a:latin typeface="Roboto"/>
                <a:ea typeface="Roboto" pitchFamily="2" charset="0"/>
              </a:rPr>
              <a:t>It is important for communities to be involved in decisions regarding their food security. Additionally, we should support communities to use their own strengths and skills to establish and maintain their food security.</a:t>
            </a:r>
          </a:p>
          <a:p>
            <a:endParaRPr lang="en-US" dirty="0"/>
          </a:p>
        </p:txBody>
      </p:sp>
      <p:sp>
        <p:nvSpPr>
          <p:cNvPr id="28" name="Text Placeholder 6">
            <a:extLst>
              <a:ext uri="{FF2B5EF4-FFF2-40B4-BE49-F238E27FC236}">
                <a16:creationId xmlns:a16="http://schemas.microsoft.com/office/drawing/2014/main" id="{9B8AB7A0-1868-BB48-A0B5-BB0350C72991}"/>
              </a:ext>
            </a:extLst>
          </p:cNvPr>
          <p:cNvSpPr>
            <a:spLocks noGrp="1"/>
          </p:cNvSpPr>
          <p:nvPr>
            <p:ph type="body" sz="quarter" idx="15"/>
          </p:nvPr>
        </p:nvSpPr>
        <p:spPr>
          <a:xfrm>
            <a:off x="604076" y="3552825"/>
            <a:ext cx="3861254" cy="3007908"/>
          </a:xfrm>
        </p:spPr>
        <p:txBody>
          <a:bodyPr/>
          <a:lstStyle/>
          <a:p>
            <a:r>
              <a:rPr lang="en-US" sz="2500" b="1" dirty="0">
                <a:solidFill>
                  <a:srgbClr val="63B1A4"/>
                </a:solidFill>
                <a:latin typeface="Roboto"/>
              </a:rPr>
              <a:t>HUMAN DIGNITY</a:t>
            </a:r>
            <a:endParaRPr lang="en-AU" sz="2500" dirty="0">
              <a:solidFill>
                <a:srgbClr val="63B1A4"/>
              </a:solidFill>
              <a:latin typeface="Roboto"/>
              <a:ea typeface="Roboto" pitchFamily="2" charset="0"/>
            </a:endParaRPr>
          </a:p>
          <a:p>
            <a:pPr>
              <a:lnSpc>
                <a:spcPct val="100000"/>
              </a:lnSpc>
            </a:pPr>
            <a:r>
              <a:rPr lang="en-AU" sz="2000" dirty="0">
                <a:latin typeface="Roboto" pitchFamily="2" charset="0"/>
                <a:ea typeface="Roboto" pitchFamily="2" charset="0"/>
              </a:rPr>
              <a:t>Governments and businesses need to ensure that the needs of each affected community are being considered when decisions are made regarding food growth, production, sale and consumption. </a:t>
            </a:r>
          </a:p>
        </p:txBody>
      </p:sp>
      <p:sp>
        <p:nvSpPr>
          <p:cNvPr id="25" name="bg object 21">
            <a:extLst>
              <a:ext uri="{FF2B5EF4-FFF2-40B4-BE49-F238E27FC236}">
                <a16:creationId xmlns:a16="http://schemas.microsoft.com/office/drawing/2014/main" id="{97640586-0F38-4A43-9C20-3639EF66EE16}"/>
              </a:ext>
            </a:extLst>
          </p:cNvPr>
          <p:cNvSpPr>
            <a:spLocks noChangeAspect="1"/>
          </p:cNvSpPr>
          <p:nvPr/>
        </p:nvSpPr>
        <p:spPr>
          <a:xfrm>
            <a:off x="528625" y="428625"/>
            <a:ext cx="381520" cy="381000"/>
          </a:xfrm>
          <a:prstGeom prst="rect">
            <a:avLst/>
          </a:prstGeom>
          <a:blipFill>
            <a:blip r:embed="rId3" cstate="print"/>
            <a:stretch>
              <a:fillRect/>
            </a:stretch>
          </a:blipFill>
        </p:spPr>
        <p:txBody>
          <a:bodyPr wrap="square" lIns="0" tIns="0" rIns="0" bIns="0" rtlCol="0"/>
          <a:lstStyle/>
          <a:p>
            <a:endParaRPr dirty="0"/>
          </a:p>
        </p:txBody>
      </p:sp>
      <p:pic>
        <p:nvPicPr>
          <p:cNvPr id="32" name="Picture 31">
            <a:extLst>
              <a:ext uri="{FF2B5EF4-FFF2-40B4-BE49-F238E27FC236}">
                <a16:creationId xmlns:a16="http://schemas.microsoft.com/office/drawing/2014/main" id="{E8A3AE9E-513C-8C42-BD0A-3A7098AFAB48}"/>
              </a:ext>
            </a:extLst>
          </p:cNvPr>
          <p:cNvPicPr>
            <a:picLocks noChangeAspect="1"/>
          </p:cNvPicPr>
          <p:nvPr/>
        </p:nvPicPr>
        <p:blipFill>
          <a:blip r:embed="rId4"/>
          <a:stretch>
            <a:fillRect/>
          </a:stretch>
        </p:blipFill>
        <p:spPr>
          <a:xfrm>
            <a:off x="1633538" y="1679877"/>
            <a:ext cx="1092200" cy="1758950"/>
          </a:xfrm>
          <a:prstGeom prst="rect">
            <a:avLst/>
          </a:prstGeom>
        </p:spPr>
      </p:pic>
      <p:pic>
        <p:nvPicPr>
          <p:cNvPr id="33" name="Picture 32">
            <a:extLst>
              <a:ext uri="{FF2B5EF4-FFF2-40B4-BE49-F238E27FC236}">
                <a16:creationId xmlns:a16="http://schemas.microsoft.com/office/drawing/2014/main" id="{22238055-E5F8-9E43-BD8C-916E7154E20B}"/>
              </a:ext>
            </a:extLst>
          </p:cNvPr>
          <p:cNvPicPr>
            <a:picLocks noChangeAspect="1"/>
          </p:cNvPicPr>
          <p:nvPr/>
        </p:nvPicPr>
        <p:blipFill>
          <a:blip r:embed="rId5"/>
          <a:stretch>
            <a:fillRect/>
          </a:stretch>
        </p:blipFill>
        <p:spPr>
          <a:xfrm>
            <a:off x="5655469" y="1679877"/>
            <a:ext cx="1679771" cy="1625802"/>
          </a:xfrm>
          <a:prstGeom prst="rect">
            <a:avLst/>
          </a:prstGeom>
        </p:spPr>
      </p:pic>
      <p:pic>
        <p:nvPicPr>
          <p:cNvPr id="34" name="Picture 33">
            <a:extLst>
              <a:ext uri="{FF2B5EF4-FFF2-40B4-BE49-F238E27FC236}">
                <a16:creationId xmlns:a16="http://schemas.microsoft.com/office/drawing/2014/main" id="{E78B970D-9DC1-8143-BBAC-9F7BA221D895}"/>
              </a:ext>
            </a:extLst>
          </p:cNvPr>
          <p:cNvPicPr>
            <a:picLocks noChangeAspect="1"/>
          </p:cNvPicPr>
          <p:nvPr/>
        </p:nvPicPr>
        <p:blipFill>
          <a:blip r:embed="rId6"/>
          <a:stretch>
            <a:fillRect/>
          </a:stretch>
        </p:blipFill>
        <p:spPr>
          <a:xfrm>
            <a:off x="9531742" y="1873552"/>
            <a:ext cx="1881462" cy="1371600"/>
          </a:xfrm>
          <a:prstGeom prst="rect">
            <a:avLst/>
          </a:prstGeom>
        </p:spPr>
      </p:pic>
    </p:spTree>
    <p:extLst>
      <p:ext uri="{BB962C8B-B14F-4D97-AF65-F5344CB8AC3E}">
        <p14:creationId xmlns:p14="http://schemas.microsoft.com/office/powerpoint/2010/main" val="3450625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47C7E8-492C-3E4F-84D6-7E565A36CFF0}"/>
              </a:ext>
            </a:extLst>
          </p:cNvPr>
          <p:cNvSpPr>
            <a:spLocks noGrp="1"/>
          </p:cNvSpPr>
          <p:nvPr>
            <p:ph type="title"/>
          </p:nvPr>
        </p:nvSpPr>
        <p:spPr>
          <a:xfrm>
            <a:off x="1028808" y="366846"/>
            <a:ext cx="11251860" cy="873497"/>
          </a:xfrm>
        </p:spPr>
        <p:txBody>
          <a:bodyPr/>
          <a:lstStyle/>
          <a:p>
            <a:r>
              <a:rPr lang="en-US" dirty="0"/>
              <a:t>Caritas Australia’s response</a:t>
            </a:r>
          </a:p>
        </p:txBody>
      </p:sp>
      <p:sp>
        <p:nvSpPr>
          <p:cNvPr id="2" name="Text Placeholder 1">
            <a:extLst>
              <a:ext uri="{FF2B5EF4-FFF2-40B4-BE49-F238E27FC236}">
                <a16:creationId xmlns:a16="http://schemas.microsoft.com/office/drawing/2014/main" id="{5BF0E343-68E1-554A-8D1D-594299B48362}"/>
              </a:ext>
            </a:extLst>
          </p:cNvPr>
          <p:cNvSpPr>
            <a:spLocks noGrp="1"/>
          </p:cNvSpPr>
          <p:nvPr>
            <p:ph type="body" sz="quarter" idx="10"/>
          </p:nvPr>
        </p:nvSpPr>
        <p:spPr>
          <a:xfrm>
            <a:off x="778670" y="1766006"/>
            <a:ext cx="11887200" cy="4794728"/>
          </a:xfrm>
        </p:spPr>
        <p:txBody>
          <a:bodyPr/>
          <a:lstStyle/>
          <a:p>
            <a:pPr>
              <a:lnSpc>
                <a:spcPct val="100000"/>
              </a:lnSpc>
            </a:pPr>
            <a:r>
              <a:rPr lang="en-AU" sz="2000" kern="0" dirty="0">
                <a:latin typeface="Roboto" pitchFamily="2" charset="0"/>
                <a:ea typeface="Roboto" pitchFamily="2" charset="0"/>
              </a:rPr>
              <a:t>With our partners, we work to ensure that farmers, families and communities are at the centre of the decision-making process. Our long-term programs focus on strategies that promote good nutrition, community control, and safeguarding the environment. We aim to empower vulnerable people so they can establish sustainable food sources and develop income streams for life.</a:t>
            </a:r>
            <a:br>
              <a:rPr lang="en-AU" sz="2000" kern="0" dirty="0">
                <a:latin typeface="Roboto" pitchFamily="2" charset="0"/>
                <a:ea typeface="Roboto" pitchFamily="2" charset="0"/>
              </a:rPr>
            </a:br>
            <a:br>
              <a:rPr lang="en-AU" sz="2000" kern="0" dirty="0">
                <a:latin typeface="Roboto" pitchFamily="2" charset="0"/>
                <a:ea typeface="Roboto" pitchFamily="2" charset="0"/>
              </a:rPr>
            </a:br>
            <a:r>
              <a:rPr lang="en-AU" sz="2000" b="1" kern="0" dirty="0">
                <a:latin typeface="Roboto" pitchFamily="2" charset="0"/>
                <a:ea typeface="Roboto" pitchFamily="2" charset="0"/>
              </a:rPr>
              <a:t>Strategies might include:</a:t>
            </a:r>
          </a:p>
          <a:p>
            <a:pPr marL="342900" indent="-342900">
              <a:lnSpc>
                <a:spcPct val="100000"/>
              </a:lnSpc>
              <a:buFont typeface="Arial" panose="020B0604020202020204" pitchFamily="34" charset="0"/>
              <a:buChar char="•"/>
            </a:pPr>
            <a:r>
              <a:rPr lang="en-AU" sz="2000" kern="0" dirty="0">
                <a:latin typeface="Roboto" pitchFamily="2" charset="0"/>
                <a:ea typeface="Roboto" pitchFamily="2" charset="0"/>
              </a:rPr>
              <a:t>training in farming skills</a:t>
            </a:r>
          </a:p>
          <a:p>
            <a:pPr marL="342900" indent="-342900">
              <a:lnSpc>
                <a:spcPct val="100000"/>
              </a:lnSpc>
              <a:buFont typeface="Arial" panose="020B0604020202020204" pitchFamily="34" charset="0"/>
              <a:buChar char="•"/>
            </a:pPr>
            <a:r>
              <a:rPr lang="en-AU" sz="2000" kern="0" dirty="0">
                <a:latin typeface="Roboto" pitchFamily="2" charset="0"/>
                <a:ea typeface="Roboto" pitchFamily="2" charset="0"/>
              </a:rPr>
              <a:t>improving crop management and crop productivity</a:t>
            </a:r>
          </a:p>
          <a:p>
            <a:pPr marL="342900" indent="-342900">
              <a:lnSpc>
                <a:spcPct val="100000"/>
              </a:lnSpc>
              <a:buFont typeface="Arial" panose="020B0604020202020204" pitchFamily="34" charset="0"/>
              <a:buChar char="•"/>
            </a:pPr>
            <a:r>
              <a:rPr lang="en-AU" sz="2000" kern="0" dirty="0">
                <a:latin typeface="Roboto" pitchFamily="2" charset="0"/>
                <a:ea typeface="Roboto" pitchFamily="2" charset="0"/>
              </a:rPr>
              <a:t>increasing access to local markets</a:t>
            </a:r>
          </a:p>
          <a:p>
            <a:pPr marL="342900" indent="-342900">
              <a:lnSpc>
                <a:spcPct val="100000"/>
              </a:lnSpc>
              <a:buFont typeface="Arial" panose="020B0604020202020204" pitchFamily="34" charset="0"/>
              <a:buChar char="•"/>
            </a:pPr>
            <a:r>
              <a:rPr lang="en-AU" sz="2000" kern="0" dirty="0">
                <a:latin typeface="Roboto" pitchFamily="2" charset="0"/>
                <a:ea typeface="Roboto" pitchFamily="2" charset="0"/>
              </a:rPr>
              <a:t>improving seed selection for different soil types</a:t>
            </a:r>
          </a:p>
          <a:p>
            <a:pPr marL="342900" indent="-342900">
              <a:lnSpc>
                <a:spcPct val="100000"/>
              </a:lnSpc>
              <a:buFont typeface="Arial" panose="020B0604020202020204" pitchFamily="34" charset="0"/>
              <a:buChar char="•"/>
            </a:pPr>
            <a:r>
              <a:rPr lang="en-AU" sz="2000" kern="0" dirty="0">
                <a:latin typeface="Roboto" pitchFamily="2" charset="0"/>
                <a:ea typeface="Roboto" pitchFamily="2" charset="0"/>
              </a:rPr>
              <a:t>improving irrigation</a:t>
            </a:r>
          </a:p>
          <a:p>
            <a:pPr marL="342900" indent="-342900">
              <a:lnSpc>
                <a:spcPct val="100000"/>
              </a:lnSpc>
              <a:buFont typeface="Arial" panose="020B0604020202020204" pitchFamily="34" charset="0"/>
              <a:buChar char="•"/>
            </a:pPr>
            <a:r>
              <a:rPr lang="en-AU" sz="2000" kern="0" dirty="0">
                <a:latin typeface="Roboto" pitchFamily="2" charset="0"/>
                <a:ea typeface="Roboto" pitchFamily="2" charset="0"/>
              </a:rPr>
              <a:t>promoting organic fertiliser</a:t>
            </a:r>
          </a:p>
          <a:p>
            <a:pPr marL="342900" indent="-342900">
              <a:lnSpc>
                <a:spcPct val="100000"/>
              </a:lnSpc>
              <a:buFont typeface="Arial" panose="020B0604020202020204" pitchFamily="34" charset="0"/>
              <a:buChar char="•"/>
            </a:pPr>
            <a:r>
              <a:rPr lang="en-AU" sz="2000" kern="0" dirty="0">
                <a:latin typeface="Roboto" pitchFamily="2" charset="0"/>
                <a:ea typeface="Roboto" pitchFamily="2" charset="0"/>
              </a:rPr>
              <a:t>helping communities develop rain water collection systems.</a:t>
            </a:r>
            <a:endParaRPr lang="en-AU" sz="2000" b="1" kern="0" dirty="0">
              <a:latin typeface="Roboto" pitchFamily="2" charset="0"/>
              <a:ea typeface="Roboto" pitchFamily="2" charset="0"/>
            </a:endParaRPr>
          </a:p>
          <a:p>
            <a:pPr>
              <a:lnSpc>
                <a:spcPct val="100000"/>
              </a:lnSpc>
            </a:pPr>
            <a:endParaRPr lang="en-US" sz="1800" dirty="0"/>
          </a:p>
        </p:txBody>
      </p:sp>
      <p:sp>
        <p:nvSpPr>
          <p:cNvPr id="10" name="bg object 21">
            <a:extLst>
              <a:ext uri="{FF2B5EF4-FFF2-40B4-BE49-F238E27FC236}">
                <a16:creationId xmlns:a16="http://schemas.microsoft.com/office/drawing/2014/main" id="{7177EAB5-9DCB-B74C-BAC0-6A3C705B2B8A}"/>
              </a:ext>
            </a:extLst>
          </p:cNvPr>
          <p:cNvSpPr>
            <a:spLocks noChangeAspect="1"/>
          </p:cNvSpPr>
          <p:nvPr/>
        </p:nvSpPr>
        <p:spPr>
          <a:xfrm>
            <a:off x="528625" y="428625"/>
            <a:ext cx="381520" cy="381000"/>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252972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5E972EE7-B643-4C4A-9BE9-90098D8C0C3A}"/>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p:blipFill>
        <p:spPr>
          <a:xfrm>
            <a:off x="0" y="2409825"/>
            <a:ext cx="13444538" cy="6765796"/>
          </a:xfrm>
        </p:spPr>
      </p:pic>
      <p:sp>
        <p:nvSpPr>
          <p:cNvPr id="6" name="Title 5">
            <a:extLst>
              <a:ext uri="{FF2B5EF4-FFF2-40B4-BE49-F238E27FC236}">
                <a16:creationId xmlns:a16="http://schemas.microsoft.com/office/drawing/2014/main" id="{7B2B71B0-685E-F241-9CA1-C9835AD91CFE}"/>
              </a:ext>
            </a:extLst>
          </p:cNvPr>
          <p:cNvSpPr>
            <a:spLocks noGrp="1"/>
          </p:cNvSpPr>
          <p:nvPr>
            <p:ph type="ctrTitle"/>
          </p:nvPr>
        </p:nvSpPr>
        <p:spPr/>
        <p:txBody>
          <a:bodyPr/>
          <a:lstStyle/>
          <a:p>
            <a:r>
              <a:rPr lang="en-US" dirty="0"/>
              <a:t>Case study</a:t>
            </a:r>
          </a:p>
        </p:txBody>
      </p:sp>
    </p:spTree>
    <p:extLst>
      <p:ext uri="{BB962C8B-B14F-4D97-AF65-F5344CB8AC3E}">
        <p14:creationId xmlns:p14="http://schemas.microsoft.com/office/powerpoint/2010/main" val="7812655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1A4852-ADC3-E74B-A06B-443D4C9F98AD}"/>
              </a:ext>
            </a:extLst>
          </p:cNvPr>
          <p:cNvSpPr>
            <a:spLocks noGrp="1"/>
          </p:cNvSpPr>
          <p:nvPr>
            <p:ph type="body" sz="quarter" idx="10"/>
          </p:nvPr>
        </p:nvSpPr>
        <p:spPr/>
        <p:txBody>
          <a:bodyPr/>
          <a:lstStyle/>
          <a:p>
            <a:pPr fontAlgn="t">
              <a:lnSpc>
                <a:spcPct val="100000"/>
              </a:lnSpc>
            </a:pPr>
            <a:r>
              <a:rPr lang="en-AU" sz="2000" dirty="0">
                <a:latin typeface="Roboto"/>
                <a:ea typeface="Roboto" pitchFamily="2" charset="0"/>
              </a:rPr>
              <a:t>Phany (par-nee) lives with her husband and daughter in a village in western Cambodia. </a:t>
            </a:r>
          </a:p>
          <a:p>
            <a:pPr>
              <a:lnSpc>
                <a:spcPct val="100000"/>
              </a:lnSpc>
            </a:pPr>
            <a:endParaRPr lang="en-AU" sz="2000" dirty="0">
              <a:latin typeface="Roboto"/>
              <a:ea typeface="Roboto" pitchFamily="2" charset="0"/>
            </a:endParaRPr>
          </a:p>
          <a:p>
            <a:pPr>
              <a:lnSpc>
                <a:spcPct val="100000"/>
              </a:lnSpc>
            </a:pPr>
            <a:r>
              <a:rPr lang="en-AU" sz="2000" dirty="0">
                <a:latin typeface="Roboto"/>
                <a:ea typeface="Roboto" pitchFamily="2" charset="0"/>
              </a:rPr>
              <a:t>Phany was struggling to earn a living as a rice farmer. When her daughter was two, Phany was forced to leave her in the village with her grandmother, to take up construction work in the city.</a:t>
            </a:r>
          </a:p>
          <a:p>
            <a:pPr fontAlgn="t"/>
            <a:endParaRPr lang="en-AU" sz="2000" dirty="0">
              <a:latin typeface="Roboto"/>
              <a:ea typeface="Roboto" pitchFamily="2" charset="0"/>
            </a:endParaRPr>
          </a:p>
          <a:p>
            <a:endParaRPr lang="en-US" sz="2000" dirty="0"/>
          </a:p>
        </p:txBody>
      </p:sp>
      <p:sp>
        <p:nvSpPr>
          <p:cNvPr id="4" name="Text Placeholder 3">
            <a:extLst>
              <a:ext uri="{FF2B5EF4-FFF2-40B4-BE49-F238E27FC236}">
                <a16:creationId xmlns:a16="http://schemas.microsoft.com/office/drawing/2014/main" id="{7BFD8606-64FF-3A4C-8AA8-59D848195697}"/>
              </a:ext>
            </a:extLst>
          </p:cNvPr>
          <p:cNvSpPr>
            <a:spLocks noGrp="1"/>
          </p:cNvSpPr>
          <p:nvPr>
            <p:ph type="body" sz="quarter" idx="11"/>
          </p:nvPr>
        </p:nvSpPr>
        <p:spPr>
          <a:xfrm>
            <a:off x="7330302" y="6155465"/>
            <a:ext cx="5469326" cy="247108"/>
          </a:xfrm>
        </p:spPr>
        <p:txBody>
          <a:bodyPr/>
          <a:lstStyle/>
          <a:p>
            <a:pPr>
              <a:lnSpc>
                <a:spcPct val="100000"/>
              </a:lnSpc>
            </a:pPr>
            <a:r>
              <a:rPr lang="en-AU" sz="1000" dirty="0">
                <a:solidFill>
                  <a:srgbClr val="000000"/>
                </a:solidFill>
                <a:latin typeface="Roboto"/>
              </a:rPr>
              <a:t>Phany pictured in one of her gardens growing a vegetable called morning glory at their home in Pursat District, western Cambodia. By using a spray and drip irrigation system and other techniques learnt through the program, she can now grow vegetables during the dry hot summer. </a:t>
            </a:r>
            <a:r>
              <a:rPr lang="en-AU" sz="1000" b="1" dirty="0">
                <a:solidFill>
                  <a:srgbClr val="000000"/>
                </a:solidFill>
                <a:latin typeface="Roboto"/>
              </a:rPr>
              <a:t>Credit: </a:t>
            </a:r>
            <a:r>
              <a:rPr lang="en-AU" sz="1000" dirty="0">
                <a:solidFill>
                  <a:srgbClr val="000000"/>
                </a:solidFill>
                <a:latin typeface="Roboto"/>
              </a:rPr>
              <a:t>Richard Wainwright</a:t>
            </a:r>
            <a:endParaRPr lang="en-AU" dirty="0">
              <a:latin typeface="Roboto"/>
              <a:cs typeface="Times New Roman"/>
            </a:endParaRPr>
          </a:p>
          <a:p>
            <a:pPr>
              <a:lnSpc>
                <a:spcPct val="100000"/>
              </a:lnSpc>
            </a:pPr>
            <a:endParaRPr lang="en-US" dirty="0"/>
          </a:p>
        </p:txBody>
      </p:sp>
      <p:pic>
        <p:nvPicPr>
          <p:cNvPr id="9" name="Picture Placeholder 8">
            <a:extLst>
              <a:ext uri="{FF2B5EF4-FFF2-40B4-BE49-F238E27FC236}">
                <a16:creationId xmlns:a16="http://schemas.microsoft.com/office/drawing/2014/main" id="{5A4D2594-BC99-2740-90CB-0AE737E19815}"/>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7330302" y="763890"/>
            <a:ext cx="5469328" cy="5227335"/>
          </a:xfrm>
        </p:spPr>
      </p:pic>
      <p:sp>
        <p:nvSpPr>
          <p:cNvPr id="7" name="Title 6">
            <a:extLst>
              <a:ext uri="{FF2B5EF4-FFF2-40B4-BE49-F238E27FC236}">
                <a16:creationId xmlns:a16="http://schemas.microsoft.com/office/drawing/2014/main" id="{C315C641-6757-F84B-9145-2407F17DC804}"/>
              </a:ext>
            </a:extLst>
          </p:cNvPr>
          <p:cNvSpPr>
            <a:spLocks noGrp="1"/>
          </p:cNvSpPr>
          <p:nvPr>
            <p:ph type="title"/>
          </p:nvPr>
        </p:nvSpPr>
        <p:spPr>
          <a:xfrm>
            <a:off x="1007269" y="763889"/>
            <a:ext cx="5238566" cy="1062514"/>
          </a:xfrm>
        </p:spPr>
        <p:txBody>
          <a:bodyPr/>
          <a:lstStyle/>
          <a:p>
            <a:r>
              <a:rPr lang="en-US" dirty="0"/>
              <a:t>Phany,</a:t>
            </a:r>
            <a:br>
              <a:rPr lang="en-US" dirty="0"/>
            </a:br>
            <a:r>
              <a:rPr lang="en-US" dirty="0"/>
              <a:t>Cambodia</a:t>
            </a:r>
          </a:p>
        </p:txBody>
      </p:sp>
      <p:sp>
        <p:nvSpPr>
          <p:cNvPr id="26" name="Text Placeholder 3">
            <a:extLst>
              <a:ext uri="{FF2B5EF4-FFF2-40B4-BE49-F238E27FC236}">
                <a16:creationId xmlns:a16="http://schemas.microsoft.com/office/drawing/2014/main" id="{8EDD1D21-2ACE-4DBF-A5D5-A21F4F4E244D}"/>
              </a:ext>
            </a:extLst>
          </p:cNvPr>
          <p:cNvSpPr txBox="1">
            <a:spLocks/>
          </p:cNvSpPr>
          <p:nvPr/>
        </p:nvSpPr>
        <p:spPr>
          <a:xfrm>
            <a:off x="900536" y="2242544"/>
            <a:ext cx="5376597" cy="3886241"/>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US" kern="0" dirty="0">
                <a:solidFill>
                  <a:sysClr val="windowText" lastClr="000000"/>
                </a:solidFill>
              </a:rPr>
              <a:t> </a:t>
            </a:r>
          </a:p>
        </p:txBody>
      </p:sp>
      <p:sp>
        <p:nvSpPr>
          <p:cNvPr id="19" name="bg object 21">
            <a:extLst>
              <a:ext uri="{FF2B5EF4-FFF2-40B4-BE49-F238E27FC236}">
                <a16:creationId xmlns:a16="http://schemas.microsoft.com/office/drawing/2014/main" id="{094DA918-80A7-704B-B80F-E3C8A2EFE595}"/>
              </a:ext>
            </a:extLst>
          </p:cNvPr>
          <p:cNvSpPr>
            <a:spLocks noChangeAspect="1"/>
          </p:cNvSpPr>
          <p:nvPr/>
        </p:nvSpPr>
        <p:spPr>
          <a:xfrm>
            <a:off x="528625" y="920207"/>
            <a:ext cx="381520" cy="381000"/>
          </a:xfrm>
          <a:prstGeom prst="rect">
            <a:avLst/>
          </a:prstGeom>
          <a:blipFill>
            <a:blip r:embed="rId4"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31840925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8">
            <a:extLst>
              <a:ext uri="{FF2B5EF4-FFF2-40B4-BE49-F238E27FC236}">
                <a16:creationId xmlns:a16="http://schemas.microsoft.com/office/drawing/2014/main" id="{12A26F1F-549E-AD4D-AC71-B3A3C9DCCFED}"/>
              </a:ext>
            </a:extLst>
          </p:cNvPr>
          <p:cNvPicPr>
            <a:picLocks noGrp="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7330302" y="763890"/>
            <a:ext cx="5469328" cy="5227335"/>
          </a:xfrm>
        </p:spPr>
      </p:pic>
      <p:sp>
        <p:nvSpPr>
          <p:cNvPr id="2" name="Text Placeholder 1">
            <a:extLst>
              <a:ext uri="{FF2B5EF4-FFF2-40B4-BE49-F238E27FC236}">
                <a16:creationId xmlns:a16="http://schemas.microsoft.com/office/drawing/2014/main" id="{8B84FC3E-8572-7145-8775-75F386EC1460}"/>
              </a:ext>
            </a:extLst>
          </p:cNvPr>
          <p:cNvSpPr>
            <a:spLocks noGrp="1"/>
          </p:cNvSpPr>
          <p:nvPr>
            <p:ph type="body" sz="quarter" idx="11"/>
          </p:nvPr>
        </p:nvSpPr>
        <p:spPr>
          <a:xfrm>
            <a:off x="7330302" y="6187850"/>
            <a:ext cx="5469326" cy="247108"/>
          </a:xfrm>
        </p:spPr>
        <p:txBody>
          <a:bodyPr/>
          <a:lstStyle/>
          <a:p>
            <a:r>
              <a:rPr lang="en-AU" sz="1000" dirty="0">
                <a:solidFill>
                  <a:srgbClr val="000000"/>
                </a:solidFill>
                <a:latin typeface="Roboto"/>
              </a:rPr>
              <a:t>Phany working with her husband Seiha in their garden of morning glory vegetables at their home in Pursat District, Western Cambodia. Before joining her family only grew seasonal rice and with her husband had to migrate after each harvest to the cities to work in the exploitative construction industry and earnt $2.50 a day.  </a:t>
            </a:r>
            <a:r>
              <a:rPr lang="en-AU" sz="1000" b="1" dirty="0">
                <a:solidFill>
                  <a:srgbClr val="000000"/>
                </a:solidFill>
                <a:latin typeface="Roboto"/>
              </a:rPr>
              <a:t>Credit: </a:t>
            </a:r>
            <a:r>
              <a:rPr lang="en-AU" sz="1000" dirty="0">
                <a:solidFill>
                  <a:srgbClr val="000000"/>
                </a:solidFill>
                <a:latin typeface="Roboto"/>
              </a:rPr>
              <a:t>Richard Wainwright</a:t>
            </a:r>
            <a:endParaRPr lang="en-AU" sz="1000" dirty="0">
              <a:latin typeface="Roboto"/>
            </a:endParaRPr>
          </a:p>
        </p:txBody>
      </p:sp>
      <p:sp>
        <p:nvSpPr>
          <p:cNvPr id="24" name="Text Placeholder 3">
            <a:extLst>
              <a:ext uri="{FF2B5EF4-FFF2-40B4-BE49-F238E27FC236}">
                <a16:creationId xmlns:a16="http://schemas.microsoft.com/office/drawing/2014/main" id="{3E761A40-C74A-9A4D-8191-3A5ED28DC0DF}"/>
              </a:ext>
            </a:extLst>
          </p:cNvPr>
          <p:cNvSpPr>
            <a:spLocks noGrp="1"/>
          </p:cNvSpPr>
          <p:nvPr>
            <p:ph type="body" sz="quarter" idx="13"/>
          </p:nvPr>
        </p:nvSpPr>
        <p:spPr/>
        <p:txBody>
          <a:bodyPr/>
          <a:lstStyle/>
          <a:p>
            <a:pPr fontAlgn="t"/>
            <a:r>
              <a:rPr lang="en-AU" sz="2000" dirty="0">
                <a:latin typeface="Roboto" pitchFamily="2" charset="0"/>
                <a:ea typeface="Roboto" pitchFamily="2" charset="0"/>
              </a:rPr>
              <a:t>Over 70 percent of Cambodia's population live in rural communities – and the farming families living in poverty are the most food insecure. </a:t>
            </a:r>
          </a:p>
          <a:p>
            <a:pPr fontAlgn="t"/>
            <a:endParaRPr lang="en-AU" sz="2000" dirty="0">
              <a:latin typeface="Roboto" pitchFamily="2" charset="0"/>
              <a:ea typeface="Roboto" pitchFamily="2" charset="0"/>
            </a:endParaRPr>
          </a:p>
          <a:p>
            <a:pPr fontAlgn="t"/>
            <a:r>
              <a:rPr lang="en-AU" sz="2000" dirty="0">
                <a:latin typeface="Roboto" pitchFamily="2" charset="0"/>
                <a:ea typeface="Roboto" pitchFamily="2" charset="0"/>
              </a:rPr>
              <a:t>Thirteen percent of Cambodians live below the poverty line, while 35 out of every 1000 babies die due to malnutrition.</a:t>
            </a:r>
          </a:p>
        </p:txBody>
      </p:sp>
      <p:sp>
        <p:nvSpPr>
          <p:cNvPr id="7" name="Title 6">
            <a:extLst>
              <a:ext uri="{FF2B5EF4-FFF2-40B4-BE49-F238E27FC236}">
                <a16:creationId xmlns:a16="http://schemas.microsoft.com/office/drawing/2014/main" id="{8F323271-4173-B84F-BD4F-01B655C7BC34}"/>
              </a:ext>
            </a:extLst>
          </p:cNvPr>
          <p:cNvSpPr>
            <a:spLocks noGrp="1"/>
          </p:cNvSpPr>
          <p:nvPr>
            <p:ph type="title"/>
          </p:nvPr>
        </p:nvSpPr>
        <p:spPr>
          <a:xfrm>
            <a:off x="1007269" y="763889"/>
            <a:ext cx="5238565" cy="1062514"/>
          </a:xfrm>
        </p:spPr>
        <p:txBody>
          <a:bodyPr/>
          <a:lstStyle/>
          <a:p>
            <a:r>
              <a:rPr lang="en-US" dirty="0"/>
              <a:t>Phany,</a:t>
            </a:r>
            <a:br>
              <a:rPr lang="en-US" dirty="0"/>
            </a:br>
            <a:r>
              <a:rPr lang="en-US" dirty="0"/>
              <a:t>Cambodia</a:t>
            </a:r>
          </a:p>
        </p:txBody>
      </p:sp>
      <p:sp>
        <p:nvSpPr>
          <p:cNvPr id="18" name="Text Placeholder 3">
            <a:extLst>
              <a:ext uri="{FF2B5EF4-FFF2-40B4-BE49-F238E27FC236}">
                <a16:creationId xmlns:a16="http://schemas.microsoft.com/office/drawing/2014/main" id="{D2EC8F13-0904-4182-A5A8-23A95B31EBC1}"/>
              </a:ext>
            </a:extLst>
          </p:cNvPr>
          <p:cNvSpPr txBox="1">
            <a:spLocks/>
          </p:cNvSpPr>
          <p:nvPr/>
        </p:nvSpPr>
        <p:spPr>
          <a:xfrm>
            <a:off x="719403" y="1761809"/>
            <a:ext cx="5376597" cy="3886241"/>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US" kern="0" dirty="0">
                <a:solidFill>
                  <a:sysClr val="windowText" lastClr="000000"/>
                </a:solidFill>
              </a:rPr>
              <a:t> </a:t>
            </a:r>
          </a:p>
        </p:txBody>
      </p:sp>
      <p:sp>
        <p:nvSpPr>
          <p:cNvPr id="22" name="bg object 21">
            <a:extLst>
              <a:ext uri="{FF2B5EF4-FFF2-40B4-BE49-F238E27FC236}">
                <a16:creationId xmlns:a16="http://schemas.microsoft.com/office/drawing/2014/main" id="{27C49DE7-9933-8148-8989-C73C8D2C8F04}"/>
              </a:ext>
            </a:extLst>
          </p:cNvPr>
          <p:cNvSpPr>
            <a:spLocks noChangeAspect="1"/>
          </p:cNvSpPr>
          <p:nvPr/>
        </p:nvSpPr>
        <p:spPr>
          <a:xfrm>
            <a:off x="528625" y="920207"/>
            <a:ext cx="381520" cy="381000"/>
          </a:xfrm>
          <a:prstGeom prst="rect">
            <a:avLst/>
          </a:prstGeom>
          <a:blipFill>
            <a:blip r:embed="rId4"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35303827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E56F4274-4887-224E-A1A9-AAA9CD8568BC}"/>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7330302" y="763890"/>
            <a:ext cx="5469328" cy="5227335"/>
          </a:xfrm>
        </p:spPr>
      </p:pic>
      <p:sp>
        <p:nvSpPr>
          <p:cNvPr id="19" name="Text Placeholder 3">
            <a:extLst>
              <a:ext uri="{FF2B5EF4-FFF2-40B4-BE49-F238E27FC236}">
                <a16:creationId xmlns:a16="http://schemas.microsoft.com/office/drawing/2014/main" id="{6D9C1FBF-C089-AE4A-A51F-07B7A0B8083C}"/>
              </a:ext>
            </a:extLst>
          </p:cNvPr>
          <p:cNvSpPr>
            <a:spLocks noGrp="1"/>
          </p:cNvSpPr>
          <p:nvPr>
            <p:ph type="body" sz="quarter" idx="11"/>
          </p:nvPr>
        </p:nvSpPr>
        <p:spPr>
          <a:xfrm>
            <a:off x="7330302" y="6172610"/>
            <a:ext cx="5469326" cy="247108"/>
          </a:xfrm>
        </p:spPr>
        <p:txBody>
          <a:bodyPr/>
          <a:lstStyle/>
          <a:p>
            <a:pPr>
              <a:lnSpc>
                <a:spcPct val="100000"/>
              </a:lnSpc>
            </a:pPr>
            <a:r>
              <a:rPr lang="en-AU" sz="1000" dirty="0">
                <a:solidFill>
                  <a:srgbClr val="000000"/>
                </a:solidFill>
                <a:latin typeface="Roboto" pitchFamily="2" charset="0"/>
              </a:rPr>
              <a:t>Phany feeds her chickens at her home in Pursat District, Western Cambodia. She raises chickens to sell in the local market to help increase her income. </a:t>
            </a:r>
          </a:p>
          <a:p>
            <a:pPr>
              <a:lnSpc>
                <a:spcPct val="100000"/>
              </a:lnSpc>
            </a:pPr>
            <a:r>
              <a:rPr lang="en-AU" sz="1000" b="1" dirty="0">
                <a:solidFill>
                  <a:srgbClr val="000000"/>
                </a:solidFill>
                <a:latin typeface="Roboto" pitchFamily="2" charset="0"/>
              </a:rPr>
              <a:t>Credit</a:t>
            </a:r>
            <a:r>
              <a:rPr lang="en-AU" sz="1000" dirty="0">
                <a:solidFill>
                  <a:srgbClr val="000000"/>
                </a:solidFill>
                <a:latin typeface="Roboto" pitchFamily="2" charset="0"/>
              </a:rPr>
              <a:t>: Richard Wainwright</a:t>
            </a:r>
            <a:endParaRPr lang="en-AU" sz="1000" dirty="0"/>
          </a:p>
        </p:txBody>
      </p:sp>
      <p:sp>
        <p:nvSpPr>
          <p:cNvPr id="5" name="Text Placeholder 4">
            <a:extLst>
              <a:ext uri="{FF2B5EF4-FFF2-40B4-BE49-F238E27FC236}">
                <a16:creationId xmlns:a16="http://schemas.microsoft.com/office/drawing/2014/main" id="{6C8FC78B-CB6A-9E49-B6EB-C3C33E64366E}"/>
              </a:ext>
            </a:extLst>
          </p:cNvPr>
          <p:cNvSpPr>
            <a:spLocks noGrp="1"/>
          </p:cNvSpPr>
          <p:nvPr>
            <p:ph type="body" sz="quarter" idx="13"/>
          </p:nvPr>
        </p:nvSpPr>
        <p:spPr/>
        <p:txBody>
          <a:bodyPr/>
          <a:lstStyle/>
          <a:p>
            <a:pPr fontAlgn="t">
              <a:lnSpc>
                <a:spcPct val="100000"/>
              </a:lnSpc>
            </a:pPr>
            <a:r>
              <a:rPr lang="en-AU" sz="2000" dirty="0">
                <a:latin typeface="Roboto" pitchFamily="2" charset="0"/>
                <a:ea typeface="Roboto" pitchFamily="2" charset="0"/>
              </a:rPr>
              <a:t>In 2016, Phany joined the Upholding Community Dignity Together program, where she learnt new farming techniques, such as a drip irrigation system which enabled her to get a better yield from her vegetable crops and to conserve water for drier periods. </a:t>
            </a:r>
          </a:p>
          <a:p>
            <a:pPr fontAlgn="t">
              <a:lnSpc>
                <a:spcPct val="100000"/>
              </a:lnSpc>
            </a:pPr>
            <a:endParaRPr lang="en-AU" sz="2000" dirty="0">
              <a:latin typeface="Roboto" pitchFamily="2" charset="0"/>
              <a:ea typeface="Roboto" pitchFamily="2" charset="0"/>
            </a:endParaRPr>
          </a:p>
          <a:p>
            <a:pPr fontAlgn="t">
              <a:lnSpc>
                <a:spcPct val="100000"/>
              </a:lnSpc>
            </a:pPr>
            <a:r>
              <a:rPr lang="en-AU" sz="2000" dirty="0">
                <a:latin typeface="Roboto" pitchFamily="2" charset="0"/>
                <a:ea typeface="Roboto" pitchFamily="2" charset="0"/>
              </a:rPr>
              <a:t>She also learnt how to grow vegetables and raise chickens and ducks. Phany’s community also took part in training in health, nutrition, hygiene and disaster preparedness, arming them with better strategies to cope with environmental changes. </a:t>
            </a:r>
          </a:p>
          <a:p>
            <a:pPr>
              <a:lnSpc>
                <a:spcPct val="100000"/>
              </a:lnSpc>
            </a:pPr>
            <a:endParaRPr lang="en-US" sz="2000" dirty="0"/>
          </a:p>
        </p:txBody>
      </p:sp>
      <p:sp>
        <p:nvSpPr>
          <p:cNvPr id="25" name="Title 24">
            <a:extLst>
              <a:ext uri="{FF2B5EF4-FFF2-40B4-BE49-F238E27FC236}">
                <a16:creationId xmlns:a16="http://schemas.microsoft.com/office/drawing/2014/main" id="{E07128D5-94C3-E749-9E48-59A44A82238A}"/>
              </a:ext>
            </a:extLst>
          </p:cNvPr>
          <p:cNvSpPr>
            <a:spLocks noGrp="1"/>
          </p:cNvSpPr>
          <p:nvPr>
            <p:ph type="title"/>
          </p:nvPr>
        </p:nvSpPr>
        <p:spPr>
          <a:xfrm>
            <a:off x="1007269" y="763889"/>
            <a:ext cx="5238566" cy="1062514"/>
          </a:xfrm>
        </p:spPr>
        <p:txBody>
          <a:bodyPr/>
          <a:lstStyle/>
          <a:p>
            <a:r>
              <a:rPr lang="en-US" dirty="0"/>
              <a:t>Phany,</a:t>
            </a:r>
            <a:br>
              <a:rPr lang="en-US" dirty="0"/>
            </a:br>
            <a:r>
              <a:rPr lang="en-US" dirty="0"/>
              <a:t>Cambodia</a:t>
            </a:r>
            <a:br>
              <a:rPr lang="en-US" dirty="0"/>
            </a:br>
            <a:endParaRPr lang="en-US" dirty="0"/>
          </a:p>
        </p:txBody>
      </p:sp>
      <p:sp>
        <p:nvSpPr>
          <p:cNvPr id="18" name="Text Placeholder 3">
            <a:extLst>
              <a:ext uri="{FF2B5EF4-FFF2-40B4-BE49-F238E27FC236}">
                <a16:creationId xmlns:a16="http://schemas.microsoft.com/office/drawing/2014/main" id="{D2EC8F13-0904-4182-A5A8-23A95B31EBC1}"/>
              </a:ext>
            </a:extLst>
          </p:cNvPr>
          <p:cNvSpPr txBox="1">
            <a:spLocks/>
          </p:cNvSpPr>
          <p:nvPr/>
        </p:nvSpPr>
        <p:spPr>
          <a:xfrm>
            <a:off x="719403" y="1761809"/>
            <a:ext cx="5376597" cy="3886241"/>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US" kern="0" dirty="0">
                <a:solidFill>
                  <a:sysClr val="windowText" lastClr="000000"/>
                </a:solidFill>
              </a:rPr>
              <a:t> </a:t>
            </a:r>
          </a:p>
        </p:txBody>
      </p:sp>
      <p:sp>
        <p:nvSpPr>
          <p:cNvPr id="10" name="Text Placeholder 3">
            <a:extLst>
              <a:ext uri="{FF2B5EF4-FFF2-40B4-BE49-F238E27FC236}">
                <a16:creationId xmlns:a16="http://schemas.microsoft.com/office/drawing/2014/main" id="{B382804D-F72F-4FE3-85DE-9A9675091CCA}"/>
              </a:ext>
            </a:extLst>
          </p:cNvPr>
          <p:cNvSpPr txBox="1">
            <a:spLocks/>
          </p:cNvSpPr>
          <p:nvPr/>
        </p:nvSpPr>
        <p:spPr>
          <a:xfrm>
            <a:off x="719403" y="1761809"/>
            <a:ext cx="5376597" cy="3886241"/>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US" kern="0" dirty="0">
                <a:solidFill>
                  <a:sysClr val="windowText" lastClr="000000"/>
                </a:solidFill>
              </a:rPr>
              <a:t> </a:t>
            </a:r>
          </a:p>
        </p:txBody>
      </p:sp>
      <p:sp>
        <p:nvSpPr>
          <p:cNvPr id="22" name="bg object 21">
            <a:extLst>
              <a:ext uri="{FF2B5EF4-FFF2-40B4-BE49-F238E27FC236}">
                <a16:creationId xmlns:a16="http://schemas.microsoft.com/office/drawing/2014/main" id="{EA2B7662-C672-C743-897E-CDB3BD4F218E}"/>
              </a:ext>
            </a:extLst>
          </p:cNvPr>
          <p:cNvSpPr>
            <a:spLocks noChangeAspect="1"/>
          </p:cNvSpPr>
          <p:nvPr/>
        </p:nvSpPr>
        <p:spPr>
          <a:xfrm>
            <a:off x="528625" y="920207"/>
            <a:ext cx="381520" cy="381000"/>
          </a:xfrm>
          <a:prstGeom prst="rect">
            <a:avLst/>
          </a:prstGeom>
          <a:blipFill>
            <a:blip r:embed="rId4"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3196156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p:txBody>
          <a:bodyPr/>
          <a:lstStyle/>
          <a:p>
            <a:r>
              <a:rPr lang="en-US" dirty="0"/>
              <a:t> </a:t>
            </a:r>
          </a:p>
        </p:txBody>
      </p:sp>
      <p:sp>
        <p:nvSpPr>
          <p:cNvPr id="43" name="Title 2"/>
          <p:cNvSpPr txBox="1">
            <a:spLocks/>
          </p:cNvSpPr>
          <p:nvPr/>
        </p:nvSpPr>
        <p:spPr>
          <a:xfrm>
            <a:off x="2116739" y="512825"/>
            <a:ext cx="8028742" cy="785536"/>
          </a:xfrm>
          <a:prstGeom prst="rect">
            <a:avLst/>
          </a:prstGeom>
        </p:spPr>
        <p:txBody>
          <a:bodyPr vert="horz" lIns="100834" tIns="50417" rIns="100834" bIns="50417" rtlCol="0" anchor="t" anchorCtr="0">
            <a:noAutofit/>
          </a:bodyPr>
          <a:lstStyle>
            <a:lvl1pPr algn="l" defTabSz="457200" rtl="0" eaLnBrk="1" latinLnBrk="0" hangingPunct="1">
              <a:spcBef>
                <a:spcPct val="0"/>
              </a:spcBef>
              <a:buNone/>
              <a:defRPr sz="4400" b="1" i="0" kern="1200" cap="all" normalizeH="0" baseline="0">
                <a:solidFill>
                  <a:srgbClr val="E50269"/>
                </a:solidFill>
                <a:latin typeface="Arial"/>
                <a:ea typeface="+mj-ea"/>
                <a:cs typeface="Arial"/>
              </a:defRPr>
            </a:lvl1pPr>
          </a:lstStyle>
          <a:p>
            <a:endParaRPr lang="en-US" sz="4411" dirty="0">
              <a:solidFill>
                <a:srgbClr val="0C6263"/>
              </a:solidFill>
            </a:endParaRPr>
          </a:p>
        </p:txBody>
      </p:sp>
      <p:pic>
        <p:nvPicPr>
          <p:cNvPr id="4" name="Picture 3">
            <a:extLst>
              <a:ext uri="{FF2B5EF4-FFF2-40B4-BE49-F238E27FC236}">
                <a16:creationId xmlns:a16="http://schemas.microsoft.com/office/drawing/2014/main" id="{0C902C53-2944-4F51-B600-BC740671129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11"/>
          <a:stretch/>
        </p:blipFill>
        <p:spPr>
          <a:xfrm>
            <a:off x="0" y="0"/>
            <a:ext cx="13459435" cy="7564726"/>
          </a:xfrm>
          <a:prstGeom prst="rect">
            <a:avLst/>
          </a:prstGeom>
        </p:spPr>
      </p:pic>
      <p:sp>
        <p:nvSpPr>
          <p:cNvPr id="10" name="Round Diagonal Corner Rectangle 1">
            <a:extLst>
              <a:ext uri="{FF2B5EF4-FFF2-40B4-BE49-F238E27FC236}">
                <a16:creationId xmlns:a16="http://schemas.microsoft.com/office/drawing/2014/main" id="{088EC8C7-E5B9-6148-AE7D-8E78170643DE}"/>
              </a:ext>
            </a:extLst>
          </p:cNvPr>
          <p:cNvSpPr/>
          <p:nvPr/>
        </p:nvSpPr>
        <p:spPr>
          <a:xfrm rot="16200000">
            <a:off x="7869474" y="207955"/>
            <a:ext cx="4827914" cy="5214626"/>
          </a:xfrm>
          <a:prstGeom prst="round2Diag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129593" y="1104406"/>
            <a:ext cx="4307676" cy="3662541"/>
          </a:xfrm>
          <a:prstGeom prst="rect">
            <a:avLst/>
          </a:prstGeom>
        </p:spPr>
        <p:txBody>
          <a:bodyPr wrap="square">
            <a:spAutoFit/>
          </a:bodyPr>
          <a:lstStyle/>
          <a:p>
            <a:pPr algn="ctr" fontAlgn="t"/>
            <a:r>
              <a:rPr lang="en-AU" sz="2900" dirty="0">
                <a:solidFill>
                  <a:schemeClr val="bg1"/>
                </a:solidFill>
                <a:latin typeface="Garamond" panose="02020404030301010803" pitchFamily="18" charset="0"/>
                <a:ea typeface="Roboto" pitchFamily="2" charset="0"/>
              </a:rPr>
              <a:t>“I am proud that I was a farmer who had no skills and now I can earn and improve my living, share my knowledge and also improve solidarity in the family and amongst our neighbours.”</a:t>
            </a:r>
          </a:p>
          <a:p>
            <a:pPr algn="ctr" fontAlgn="t"/>
            <a:r>
              <a:rPr lang="en-AU" sz="2900" i="1" dirty="0">
                <a:solidFill>
                  <a:schemeClr val="bg1"/>
                </a:solidFill>
                <a:latin typeface="Garamond" panose="02020404030301010803" pitchFamily="18" charset="0"/>
                <a:ea typeface="Roboto" pitchFamily="2" charset="0"/>
              </a:rPr>
              <a:t>Phany</a:t>
            </a:r>
          </a:p>
        </p:txBody>
      </p:sp>
      <p:sp>
        <p:nvSpPr>
          <p:cNvPr id="9" name="TextBox 8">
            <a:extLst>
              <a:ext uri="{FF2B5EF4-FFF2-40B4-BE49-F238E27FC236}">
                <a16:creationId xmlns:a16="http://schemas.microsoft.com/office/drawing/2014/main" id="{3ADC7BEB-CC9D-4E2D-9B45-F80B4585DFF9}"/>
              </a:ext>
            </a:extLst>
          </p:cNvPr>
          <p:cNvSpPr txBox="1"/>
          <p:nvPr/>
        </p:nvSpPr>
        <p:spPr>
          <a:xfrm>
            <a:off x="8535573" y="5333047"/>
            <a:ext cx="4355171" cy="276999"/>
          </a:xfrm>
          <a:prstGeom prst="rect">
            <a:avLst/>
          </a:prstGeom>
          <a:noFill/>
        </p:spPr>
        <p:txBody>
          <a:bodyPr wrap="square" rtlCol="0">
            <a:spAutoFit/>
          </a:bodyPr>
          <a:lstStyle/>
          <a:p>
            <a:pPr algn="r"/>
            <a:r>
              <a:rPr lang="en-AU" sz="1200" dirty="0">
                <a:solidFill>
                  <a:schemeClr val="bg1"/>
                </a:solidFill>
                <a:latin typeface="Roboto" pitchFamily="2" charset="0"/>
                <a:ea typeface="Roboto" pitchFamily="2" charset="0"/>
              </a:rPr>
              <a:t>Credit: Richard Wainwright</a:t>
            </a:r>
          </a:p>
        </p:txBody>
      </p:sp>
    </p:spTree>
    <p:extLst>
      <p:ext uri="{BB962C8B-B14F-4D97-AF65-F5344CB8AC3E}">
        <p14:creationId xmlns:p14="http://schemas.microsoft.com/office/powerpoint/2010/main" val="42547795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E840B57-C529-5D4C-8A98-6468FECB75D0}"/>
              </a:ext>
            </a:extLst>
          </p:cNvPr>
          <p:cNvSpPr>
            <a:spLocks noGrp="1"/>
          </p:cNvSpPr>
          <p:nvPr>
            <p:ph type="body" sz="quarter" idx="10"/>
          </p:nvPr>
        </p:nvSpPr>
        <p:spPr/>
        <p:txBody>
          <a:bodyPr/>
          <a:lstStyle/>
          <a:p>
            <a:pPr>
              <a:defRPr/>
            </a:pPr>
            <a:r>
              <a:rPr lang="en-AU" sz="2200" kern="0" dirty="0">
                <a:latin typeface="Roboto" pitchFamily="2" charset="0"/>
                <a:ea typeface="Roboto" pitchFamily="2" charset="0"/>
              </a:rPr>
              <a:t>This resource was last updated October 2020.</a:t>
            </a:r>
          </a:p>
          <a:p>
            <a:pPr>
              <a:defRPr/>
            </a:pPr>
            <a:endParaRPr lang="en-AU" sz="2200" kern="0" dirty="0">
              <a:latin typeface="Roboto" pitchFamily="2" charset="0"/>
              <a:ea typeface="Roboto" pitchFamily="2" charset="0"/>
            </a:endParaRPr>
          </a:p>
          <a:p>
            <a:pPr>
              <a:defRPr/>
            </a:pPr>
            <a:r>
              <a:rPr lang="en-AU" sz="2200" kern="0" dirty="0">
                <a:latin typeface="Roboto" pitchFamily="2" charset="0"/>
                <a:ea typeface="Roboto" pitchFamily="2" charset="0"/>
              </a:rPr>
              <a:t>For more resources please visit </a:t>
            </a:r>
            <a:r>
              <a:rPr lang="en-AU" sz="2200" kern="0" dirty="0">
                <a:latin typeface="Roboto" pitchFamily="2" charset="0"/>
                <a:ea typeface="Roboto" pitchFamily="2" charset="0"/>
                <a:hlinkClick r:id="rId3">
                  <a:extLst>
                    <a:ext uri="{A12FA001-AC4F-418D-AE19-62706E023703}">
                      <ahyp:hlinkClr xmlns:ahyp="http://schemas.microsoft.com/office/drawing/2018/hyperlinkcolor" val="tx"/>
                    </a:ext>
                  </a:extLst>
                </a:hlinkClick>
              </a:rPr>
              <a:t>www.caritas.org.au/schools</a:t>
            </a:r>
            <a:endParaRPr lang="en-AU" sz="2200" kern="0" dirty="0">
              <a:latin typeface="Roboto" pitchFamily="2" charset="0"/>
              <a:ea typeface="Roboto" pitchFamily="2" charset="0"/>
            </a:endParaRPr>
          </a:p>
          <a:p>
            <a:pPr>
              <a:defRPr/>
            </a:pPr>
            <a:endParaRPr lang="en-AU" sz="2200" kern="0" dirty="0">
              <a:latin typeface="Roboto" pitchFamily="2" charset="0"/>
              <a:ea typeface="Roboto" pitchFamily="2" charset="0"/>
            </a:endParaRPr>
          </a:p>
          <a:p>
            <a:pPr>
              <a:defRPr/>
            </a:pPr>
            <a:r>
              <a:rPr lang="en-AU" sz="2200" b="1" kern="0" dirty="0">
                <a:latin typeface="Roboto" pitchFamily="2" charset="0"/>
                <a:ea typeface="Roboto" pitchFamily="2" charset="0"/>
              </a:rPr>
              <a:t>We would love to hear from you! </a:t>
            </a:r>
            <a:br>
              <a:rPr lang="en-AU" sz="2200" kern="0" dirty="0">
                <a:latin typeface="Roboto" pitchFamily="2" charset="0"/>
                <a:ea typeface="Roboto" pitchFamily="2" charset="0"/>
              </a:rPr>
            </a:br>
            <a:r>
              <a:rPr lang="en-AU" sz="2200" kern="0" dirty="0">
                <a:latin typeface="Roboto" pitchFamily="2" charset="0"/>
                <a:ea typeface="Roboto" pitchFamily="2" charset="0"/>
              </a:rPr>
              <a:t>To send feedback, enquiries or comments, please email us as </a:t>
            </a:r>
            <a:r>
              <a:rPr lang="en-AU" sz="2200" kern="0" dirty="0">
                <a:latin typeface="Roboto" pitchFamily="2" charset="0"/>
                <a:ea typeface="Roboto" pitchFamily="2" charset="0"/>
                <a:hlinkClick r:id="rId4">
                  <a:extLst>
                    <a:ext uri="{A12FA001-AC4F-418D-AE19-62706E023703}">
                      <ahyp:hlinkClr xmlns:ahyp="http://schemas.microsoft.com/office/drawing/2018/hyperlinkcolor" val="tx"/>
                    </a:ext>
                  </a:extLst>
                </a:hlinkClick>
              </a:rPr>
              <a:t>education@caritas.org.au</a:t>
            </a:r>
            <a:endParaRPr lang="en-AU" sz="2200" kern="0" dirty="0">
              <a:latin typeface="Roboto" pitchFamily="2" charset="0"/>
              <a:ea typeface="Roboto" pitchFamily="2" charset="0"/>
            </a:endParaRPr>
          </a:p>
          <a:p>
            <a:pPr>
              <a:defRPr/>
            </a:pPr>
            <a:endParaRPr lang="en-AU" sz="2200" kern="0" dirty="0">
              <a:latin typeface="Roboto" pitchFamily="2" charset="0"/>
              <a:ea typeface="Roboto" pitchFamily="2" charset="0"/>
            </a:endParaRPr>
          </a:p>
          <a:p>
            <a:pPr>
              <a:defRPr/>
            </a:pPr>
            <a:r>
              <a:rPr lang="en-AU" sz="2200" b="1" kern="0" dirty="0">
                <a:latin typeface="Roboto" pitchFamily="2" charset="0"/>
                <a:ea typeface="Roboto" pitchFamily="2" charset="0"/>
              </a:rPr>
              <a:t>Stay up to date with events and resources!</a:t>
            </a:r>
          </a:p>
          <a:p>
            <a:pPr>
              <a:defRPr/>
            </a:pPr>
            <a:r>
              <a:rPr lang="en-AU" sz="2200" kern="0" dirty="0">
                <a:latin typeface="Roboto"/>
                <a:ea typeface="Roboto" pitchFamily="2" charset="0"/>
              </a:rPr>
              <a:t>Teachers - Subscribe to Caritas Australia’s Education e-newsletter by emailing your request to </a:t>
            </a:r>
            <a:r>
              <a:rPr lang="en-AU" sz="2200" kern="0" dirty="0">
                <a:latin typeface="Roboto"/>
                <a:ea typeface="Roboto" pitchFamily="2" charset="0"/>
                <a:hlinkClick r:id="rId4"/>
              </a:rPr>
              <a:t>education@caritas.org.au</a:t>
            </a:r>
            <a:r>
              <a:rPr lang="en-AU" sz="2200" kern="0" dirty="0">
                <a:latin typeface="Roboto"/>
                <a:ea typeface="Roboto" pitchFamily="2" charset="0"/>
              </a:rPr>
              <a:t> </a:t>
            </a:r>
            <a:endParaRPr lang="en-AU" sz="2200" kern="0" dirty="0">
              <a:latin typeface="Roboto"/>
            </a:endParaRPr>
          </a:p>
          <a:p>
            <a:pPr>
              <a:defRPr/>
            </a:pPr>
            <a:endParaRPr lang="en-AU" sz="2200" kern="0" dirty="0"/>
          </a:p>
          <a:p>
            <a:endParaRPr lang="en-US" sz="2200" dirty="0"/>
          </a:p>
        </p:txBody>
      </p:sp>
      <p:sp>
        <p:nvSpPr>
          <p:cNvPr id="3" name="Title 2">
            <a:extLst>
              <a:ext uri="{FF2B5EF4-FFF2-40B4-BE49-F238E27FC236}">
                <a16:creationId xmlns:a16="http://schemas.microsoft.com/office/drawing/2014/main" id="{70C2D8AA-23C7-1548-933C-6C7F63E09EE9}"/>
              </a:ext>
            </a:extLst>
          </p:cNvPr>
          <p:cNvSpPr>
            <a:spLocks noGrp="1"/>
          </p:cNvSpPr>
          <p:nvPr>
            <p:ph type="title"/>
          </p:nvPr>
        </p:nvSpPr>
        <p:spPr>
          <a:xfrm>
            <a:off x="1007269" y="456321"/>
            <a:ext cx="11792361" cy="863431"/>
          </a:xfrm>
        </p:spPr>
        <p:txBody>
          <a:bodyPr/>
          <a:lstStyle/>
          <a:p>
            <a:r>
              <a:rPr lang="en-US" dirty="0"/>
              <a:t>Caritas Australia education resources</a:t>
            </a:r>
          </a:p>
        </p:txBody>
      </p:sp>
      <p:sp>
        <p:nvSpPr>
          <p:cNvPr id="10" name="bg object 21">
            <a:extLst>
              <a:ext uri="{FF2B5EF4-FFF2-40B4-BE49-F238E27FC236}">
                <a16:creationId xmlns:a16="http://schemas.microsoft.com/office/drawing/2014/main" id="{640B8A6F-75E4-B741-8818-5D6466F7FBF2}"/>
              </a:ext>
            </a:extLst>
          </p:cNvPr>
          <p:cNvSpPr>
            <a:spLocks noChangeAspect="1"/>
          </p:cNvSpPr>
          <p:nvPr/>
        </p:nvSpPr>
        <p:spPr>
          <a:xfrm>
            <a:off x="528625" y="504825"/>
            <a:ext cx="381520" cy="381000"/>
          </a:xfrm>
          <a:prstGeom prst="rect">
            <a:avLst/>
          </a:prstGeom>
          <a:blipFill>
            <a:blip r:embed="rId5"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1543579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A5EBDAC-FFBD-9841-9F69-A64E78ADC745}"/>
              </a:ext>
            </a:extLst>
          </p:cNvPr>
          <p:cNvSpPr>
            <a:spLocks noGrp="1"/>
          </p:cNvSpPr>
          <p:nvPr>
            <p:ph type="ctrTitle"/>
          </p:nvPr>
        </p:nvSpPr>
        <p:spPr/>
        <p:txBody>
          <a:bodyPr/>
          <a:lstStyle/>
          <a:p>
            <a:r>
              <a:rPr lang="en-US" dirty="0"/>
              <a:t>Food security</a:t>
            </a:r>
            <a:br>
              <a:rPr lang="en-US" dirty="0"/>
            </a:br>
            <a:r>
              <a:rPr lang="en-US" dirty="0"/>
              <a:t>in our world</a:t>
            </a:r>
          </a:p>
        </p:txBody>
      </p:sp>
      <p:pic>
        <p:nvPicPr>
          <p:cNvPr id="7" name="Picture Placeholder 22">
            <a:extLst>
              <a:ext uri="{FF2B5EF4-FFF2-40B4-BE49-F238E27FC236}">
                <a16:creationId xmlns:a16="http://schemas.microsoft.com/office/drawing/2014/main" id="{7AE3BA45-B1CA-4A16-8099-0990C8C69A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958"/>
          <a:stretch/>
        </p:blipFill>
        <p:spPr>
          <a:xfrm>
            <a:off x="8855867" y="2430463"/>
            <a:ext cx="4588669" cy="4527550"/>
          </a:xfrm>
          <a:prstGeom prst="rect">
            <a:avLst/>
          </a:prstGeom>
        </p:spPr>
      </p:pic>
      <p:pic>
        <p:nvPicPr>
          <p:cNvPr id="14" name="Picture 13">
            <a:extLst>
              <a:ext uri="{FF2B5EF4-FFF2-40B4-BE49-F238E27FC236}">
                <a16:creationId xmlns:a16="http://schemas.microsoft.com/office/drawing/2014/main" id="{3F5D2F54-9678-4106-83AF-88814CBA70D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282"/>
          <a:stretch/>
        </p:blipFill>
        <p:spPr>
          <a:xfrm>
            <a:off x="4342069" y="2430463"/>
            <a:ext cx="4590000" cy="4527550"/>
          </a:xfrm>
          <a:prstGeom prst="rect">
            <a:avLst/>
          </a:prstGeom>
        </p:spPr>
      </p:pic>
      <p:pic>
        <p:nvPicPr>
          <p:cNvPr id="15" name="Picture Placeholder 16">
            <a:extLst>
              <a:ext uri="{FF2B5EF4-FFF2-40B4-BE49-F238E27FC236}">
                <a16:creationId xmlns:a16="http://schemas.microsoft.com/office/drawing/2014/main" id="{317B94BD-5A9E-4329-84F3-1D81157DEB8D}"/>
              </a:ext>
            </a:extLst>
          </p:cNvPr>
          <p:cNvPicPr>
            <a:picLocks noGrp="1" noChangeAspect="1"/>
          </p:cNvPicPr>
          <p:nvPr>
            <p:ph type="pic" sz="quarter" idx="10"/>
          </p:nvPr>
        </p:nvPicPr>
        <p:blipFill rotWithShape="1">
          <a:blip r:embed="rId5" cstate="screen">
            <a:extLst>
              <a:ext uri="{28A0092B-C50C-407E-A947-70E740481C1C}">
                <a14:useLocalDpi xmlns:a14="http://schemas.microsoft.com/office/drawing/2010/main"/>
              </a:ext>
            </a:extLst>
          </a:blip>
          <a:srcRect t="2558" b="-17"/>
          <a:stretch/>
        </p:blipFill>
        <p:spPr>
          <a:xfrm>
            <a:off x="16669" y="2430463"/>
            <a:ext cx="4325400" cy="4551362"/>
          </a:xfrm>
        </p:spPr>
      </p:pic>
    </p:spTree>
    <p:extLst>
      <p:ext uri="{BB962C8B-B14F-4D97-AF65-F5344CB8AC3E}">
        <p14:creationId xmlns:p14="http://schemas.microsoft.com/office/powerpoint/2010/main" val="181948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descr="Phany prepares lunch for her husband and daughter at their home in Pursat District, Western Cambodia. Before joining the program they were food insecure. ">
            <a:extLst>
              <a:ext uri="{FF2B5EF4-FFF2-40B4-BE49-F238E27FC236}">
                <a16:creationId xmlns:a16="http://schemas.microsoft.com/office/drawing/2014/main" id="{CDF330EF-1124-4229-ADBD-A2396DBC6002}"/>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2" name="Round Diagonal Corner Rectangle 1">
            <a:extLst>
              <a:ext uri="{FF2B5EF4-FFF2-40B4-BE49-F238E27FC236}">
                <a16:creationId xmlns:a16="http://schemas.microsoft.com/office/drawing/2014/main" id="{203AD82F-6C6C-FB49-83F3-CC8C5AEBBA65}"/>
              </a:ext>
            </a:extLst>
          </p:cNvPr>
          <p:cNvSpPr/>
          <p:nvPr/>
        </p:nvSpPr>
        <p:spPr>
          <a:xfrm rot="16200000">
            <a:off x="9595660" y="352425"/>
            <a:ext cx="3527375" cy="3527375"/>
          </a:xfrm>
          <a:prstGeom prst="round2Diag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sz="quarter" idx="11"/>
          </p:nvPr>
        </p:nvSpPr>
        <p:spPr>
          <a:xfrm>
            <a:off x="8813406" y="7210425"/>
            <a:ext cx="4309629" cy="519217"/>
          </a:xfrm>
        </p:spPr>
        <p:txBody>
          <a:bodyPr/>
          <a:lstStyle/>
          <a:p>
            <a:r>
              <a:rPr lang="en-US" b="1" dirty="0">
                <a:solidFill>
                  <a:schemeClr val="bg1"/>
                </a:solidFill>
              </a:rPr>
              <a:t>Credit:  </a:t>
            </a:r>
            <a:r>
              <a:rPr lang="en-US" dirty="0">
                <a:solidFill>
                  <a:schemeClr val="bg1"/>
                </a:solidFill>
              </a:rPr>
              <a:t>Richard Wainwright</a:t>
            </a:r>
          </a:p>
        </p:txBody>
      </p:sp>
      <p:sp>
        <p:nvSpPr>
          <p:cNvPr id="13" name="Text Placeholder 6"/>
          <p:cNvSpPr txBox="1">
            <a:spLocks/>
          </p:cNvSpPr>
          <p:nvPr/>
        </p:nvSpPr>
        <p:spPr bwMode="auto">
          <a:xfrm>
            <a:off x="9834718" y="1952625"/>
            <a:ext cx="3049258" cy="56542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0834" tIns="50417" rIns="100834" bIns="50417" numCol="1" anchor="t" anchorCtr="0" compatLnSpc="1">
            <a:prstTxWarp prst="textNoShape">
              <a:avLst/>
            </a:prstTxWarp>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a:solidFill>
                  <a:schemeClr val="bg1"/>
                </a:solidFill>
                <a:latin typeface="Roboto" pitchFamily="2" charset="0"/>
                <a:ea typeface="Roboto" pitchFamily="2" charset="0"/>
                <a:hlinkClick r:id="rId4">
                  <a:extLst>
                    <a:ext uri="{A12FA001-AC4F-418D-AE19-62706E023703}">
                      <ahyp:hlinkClr xmlns:ahyp="http://schemas.microsoft.com/office/drawing/2018/hyperlinkcolor" val="tx"/>
                    </a:ext>
                  </a:extLst>
                </a:hlinkClick>
              </a:rPr>
              <a:t>Start exploring the global issue of food security by watching this film about Phany from Cambodia. </a:t>
            </a:r>
            <a:endParaRPr lang="en-US" sz="1800" dirty="0">
              <a:solidFill>
                <a:schemeClr val="bg1"/>
              </a:solidFill>
              <a:latin typeface="Roboto" pitchFamily="2" charset="0"/>
              <a:ea typeface="Roboto" pitchFamily="2" charset="0"/>
            </a:endParaRPr>
          </a:p>
          <a:p>
            <a:pPr marL="0" indent="0">
              <a:buNone/>
            </a:pPr>
            <a:endParaRPr lang="en-US" sz="1800" dirty="0">
              <a:solidFill>
                <a:schemeClr val="bg1"/>
              </a:solidFill>
            </a:endParaRPr>
          </a:p>
        </p:txBody>
      </p:sp>
      <p:grpSp>
        <p:nvGrpSpPr>
          <p:cNvPr id="12" name="Group 11">
            <a:extLst>
              <a:ext uri="{FF2B5EF4-FFF2-40B4-BE49-F238E27FC236}">
                <a16:creationId xmlns:a16="http://schemas.microsoft.com/office/drawing/2014/main" id="{60330211-AB6E-884B-A48C-E70BEACEC378}"/>
              </a:ext>
            </a:extLst>
          </p:cNvPr>
          <p:cNvGrpSpPr/>
          <p:nvPr/>
        </p:nvGrpSpPr>
        <p:grpSpPr>
          <a:xfrm>
            <a:off x="10882691" y="801437"/>
            <a:ext cx="953312" cy="953312"/>
            <a:chOff x="10882691" y="682213"/>
            <a:chExt cx="953312" cy="953312"/>
          </a:xfrm>
        </p:grpSpPr>
        <p:sp>
          <p:nvSpPr>
            <p:cNvPr id="6" name="Oval 5">
              <a:extLst>
                <a:ext uri="{FF2B5EF4-FFF2-40B4-BE49-F238E27FC236}">
                  <a16:creationId xmlns:a16="http://schemas.microsoft.com/office/drawing/2014/main" id="{7A112353-ADD5-274A-84EE-134D948F7203}"/>
                </a:ext>
              </a:extLst>
            </p:cNvPr>
            <p:cNvSpPr/>
            <p:nvPr/>
          </p:nvSpPr>
          <p:spPr>
            <a:xfrm>
              <a:off x="10882691" y="682213"/>
              <a:ext cx="953312" cy="953312"/>
            </a:xfrm>
            <a:prstGeom prst="ellipse">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9">
              <a:extLst>
                <a:ext uri="{FF2B5EF4-FFF2-40B4-BE49-F238E27FC236}">
                  <a16:creationId xmlns:a16="http://schemas.microsoft.com/office/drawing/2014/main" id="{5BEC9855-8DB0-2549-8E1A-052E48F19A16}"/>
                </a:ext>
              </a:extLst>
            </p:cNvPr>
            <p:cNvSpPr/>
            <p:nvPr/>
          </p:nvSpPr>
          <p:spPr>
            <a:xfrm rot="5400000">
              <a:off x="11173400" y="965468"/>
              <a:ext cx="457200" cy="394138"/>
            </a:xfrm>
            <a:prstGeom prst="triangle">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11E341-9163-3C4D-95FD-DD3D287E66E2}"/>
              </a:ext>
            </a:extLst>
          </p:cNvPr>
          <p:cNvSpPr>
            <a:spLocks noGrp="1"/>
          </p:cNvSpPr>
          <p:nvPr>
            <p:ph type="body" sz="quarter" idx="10"/>
          </p:nvPr>
        </p:nvSpPr>
        <p:spPr>
          <a:xfrm>
            <a:off x="910145" y="1952625"/>
            <a:ext cx="7488523" cy="4608109"/>
          </a:xfrm>
        </p:spPr>
        <p:txBody>
          <a:bodyPr/>
          <a:lstStyle/>
          <a:p>
            <a:pPr>
              <a:lnSpc>
                <a:spcPct val="100000"/>
              </a:lnSpc>
            </a:pPr>
            <a:r>
              <a:rPr lang="en-AU" sz="2000" dirty="0">
                <a:latin typeface="Roboto"/>
                <a:ea typeface="Roboto" pitchFamily="2" charset="0"/>
              </a:rPr>
              <a:t>Food is essential for all humans to live, yet it is something that is not accessible to everyone; with millions going hungry each day. </a:t>
            </a:r>
            <a:endParaRPr lang="en-AU" sz="2000" dirty="0">
              <a:latin typeface="Roboto" pitchFamily="2" charset="0"/>
              <a:ea typeface="Roboto" pitchFamily="2" charset="0"/>
            </a:endParaRPr>
          </a:p>
          <a:p>
            <a:pPr>
              <a:lnSpc>
                <a:spcPct val="100000"/>
              </a:lnSpc>
            </a:pPr>
            <a:r>
              <a:rPr lang="en-AU" sz="2000" b="1" dirty="0">
                <a:latin typeface="Roboto"/>
              </a:rPr>
              <a:t>The world produces enough food to feed the global population, yet millions of people are undernourished</a:t>
            </a:r>
            <a:r>
              <a:rPr lang="en-AU" sz="2000" dirty="0">
                <a:latin typeface="Roboto"/>
              </a:rPr>
              <a:t>.  </a:t>
            </a:r>
            <a:endParaRPr lang="en-AU" sz="2000" dirty="0">
              <a:latin typeface="Roboto" pitchFamily="2" charset="0"/>
              <a:ea typeface="Roboto" pitchFamily="2" charset="0"/>
            </a:endParaRPr>
          </a:p>
          <a:p>
            <a:pPr>
              <a:lnSpc>
                <a:spcPct val="100000"/>
              </a:lnSpc>
            </a:pPr>
            <a:r>
              <a:rPr lang="en-AU" sz="2000" dirty="0">
                <a:latin typeface="Roboto" pitchFamily="2" charset="0"/>
                <a:ea typeface="Roboto" pitchFamily="2" charset="0"/>
              </a:rPr>
              <a:t>As an active global citizen, it is important for you to question why the world is this way. </a:t>
            </a:r>
          </a:p>
          <a:p>
            <a:pPr>
              <a:lnSpc>
                <a:spcPct val="100000"/>
              </a:lnSpc>
            </a:pPr>
            <a:endParaRPr lang="en-AU" sz="2000" i="1" dirty="0">
              <a:latin typeface="Roboto" pitchFamily="2" charset="0"/>
              <a:ea typeface="Roboto" pitchFamily="2" charset="0"/>
            </a:endParaRPr>
          </a:p>
          <a:p>
            <a:pPr>
              <a:lnSpc>
                <a:spcPct val="100000"/>
              </a:lnSpc>
            </a:pPr>
            <a:r>
              <a:rPr lang="en-AU" sz="2000" b="1" i="1" dirty="0">
                <a:solidFill>
                  <a:srgbClr val="D86075"/>
                </a:solidFill>
                <a:latin typeface="Roboto" pitchFamily="2" charset="0"/>
                <a:ea typeface="Roboto" pitchFamily="2" charset="0"/>
              </a:rPr>
              <a:t>Why do some people in our world not have access to the food they need? </a:t>
            </a:r>
          </a:p>
          <a:p>
            <a:pPr>
              <a:lnSpc>
                <a:spcPct val="100000"/>
              </a:lnSpc>
            </a:pPr>
            <a:r>
              <a:rPr lang="en-AU" sz="2000" b="1" i="1" dirty="0">
                <a:solidFill>
                  <a:srgbClr val="D86075"/>
                </a:solidFill>
                <a:latin typeface="Roboto" pitchFamily="2" charset="0"/>
                <a:ea typeface="Roboto" pitchFamily="2" charset="0"/>
              </a:rPr>
              <a:t>How can we end world hunger? </a:t>
            </a:r>
          </a:p>
          <a:p>
            <a:pPr>
              <a:lnSpc>
                <a:spcPct val="100000"/>
              </a:lnSpc>
            </a:pPr>
            <a:endParaRPr lang="en-AU" sz="2000" dirty="0"/>
          </a:p>
          <a:p>
            <a:pPr>
              <a:lnSpc>
                <a:spcPct val="100000"/>
              </a:lnSpc>
            </a:pPr>
            <a:endParaRPr lang="en-US" sz="2000" dirty="0"/>
          </a:p>
        </p:txBody>
      </p:sp>
      <p:sp>
        <p:nvSpPr>
          <p:cNvPr id="9" name="Round Diagonal Corner Rectangle 8">
            <a:extLst>
              <a:ext uri="{FF2B5EF4-FFF2-40B4-BE49-F238E27FC236}">
                <a16:creationId xmlns:a16="http://schemas.microsoft.com/office/drawing/2014/main" id="{60F3653E-9800-0240-816B-534B78E49B41}"/>
              </a:ext>
            </a:extLst>
          </p:cNvPr>
          <p:cNvSpPr/>
          <p:nvPr/>
        </p:nvSpPr>
        <p:spPr>
          <a:xfrm rot="16200000">
            <a:off x="8574452" y="2099915"/>
            <a:ext cx="4087315" cy="3832568"/>
          </a:xfrm>
          <a:prstGeom prst="round2Diag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DEE80B7-3220-4BB4-AAEE-08895D47E9AF}"/>
              </a:ext>
            </a:extLst>
          </p:cNvPr>
          <p:cNvSpPr txBox="1"/>
          <p:nvPr/>
        </p:nvSpPr>
        <p:spPr>
          <a:xfrm>
            <a:off x="9007018" y="2431149"/>
            <a:ext cx="3181611" cy="3170099"/>
          </a:xfrm>
          <a:prstGeom prst="rect">
            <a:avLst/>
          </a:prstGeom>
          <a:noFill/>
        </p:spPr>
        <p:txBody>
          <a:bodyPr wrap="square" rtlCol="0">
            <a:spAutoFit/>
          </a:bodyPr>
          <a:lstStyle/>
          <a:p>
            <a:pPr algn="ctr"/>
            <a:r>
              <a:rPr lang="en-AU" sz="2000" dirty="0">
                <a:solidFill>
                  <a:schemeClr val="bg1"/>
                </a:solidFill>
                <a:latin typeface="Roboto" pitchFamily="2" charset="0"/>
                <a:ea typeface="Roboto" pitchFamily="2" charset="0"/>
              </a:rPr>
              <a:t>Hunger is the suffering experienced by people who can’t access the nutritious food they need for a healthy life. This means that they live in a state of food insecurity, which can be temporary, seasonal or permanent. </a:t>
            </a:r>
          </a:p>
          <a:p>
            <a:endParaRPr lang="en-AU" sz="2000" dirty="0">
              <a:solidFill>
                <a:schemeClr val="bg1"/>
              </a:solidFill>
            </a:endParaRPr>
          </a:p>
        </p:txBody>
      </p:sp>
      <p:sp>
        <p:nvSpPr>
          <p:cNvPr id="4" name="Title 3">
            <a:extLst>
              <a:ext uri="{FF2B5EF4-FFF2-40B4-BE49-F238E27FC236}">
                <a16:creationId xmlns:a16="http://schemas.microsoft.com/office/drawing/2014/main" id="{879FA58F-6184-6244-9FD5-AD85DCB0DA3C}"/>
              </a:ext>
            </a:extLst>
          </p:cNvPr>
          <p:cNvSpPr>
            <a:spLocks noGrp="1"/>
          </p:cNvSpPr>
          <p:nvPr>
            <p:ph type="title"/>
          </p:nvPr>
        </p:nvSpPr>
        <p:spPr>
          <a:xfrm>
            <a:off x="1083469" y="456321"/>
            <a:ext cx="11197199" cy="734304"/>
          </a:xfrm>
        </p:spPr>
        <p:txBody>
          <a:bodyPr/>
          <a:lstStyle/>
          <a:p>
            <a:r>
              <a:rPr lang="en-US" dirty="0"/>
              <a:t>The gift of food</a:t>
            </a:r>
          </a:p>
        </p:txBody>
      </p:sp>
      <p:sp>
        <p:nvSpPr>
          <p:cNvPr id="13" name="bg object 21">
            <a:extLst>
              <a:ext uri="{FF2B5EF4-FFF2-40B4-BE49-F238E27FC236}">
                <a16:creationId xmlns:a16="http://schemas.microsoft.com/office/drawing/2014/main" id="{EB501492-D11E-9E4A-99D7-01073DAF672B}"/>
              </a:ext>
            </a:extLst>
          </p:cNvPr>
          <p:cNvSpPr>
            <a:spLocks noChangeAspect="1"/>
          </p:cNvSpPr>
          <p:nvPr/>
        </p:nvSpPr>
        <p:spPr>
          <a:xfrm>
            <a:off x="528625" y="504825"/>
            <a:ext cx="381520" cy="381000"/>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1128145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4B04E2-3F6B-4D9D-BFA3-CA4C56F15A92}"/>
              </a:ext>
            </a:extLst>
          </p:cNvPr>
          <p:cNvPicPr>
            <a:picLocks noGrp="1" noChangeAspect="1"/>
          </p:cNvPicPr>
          <p:nvPr/>
        </p:nvPicPr>
        <p:blipFill rotWithShape="1">
          <a:blip r:embed="rId3" cstate="print">
            <a:extLst>
              <a:ext uri="{28A0092B-C50C-407E-A947-70E740481C1C}">
                <a14:useLocalDpi xmlns:a14="http://schemas.microsoft.com/office/drawing/2010/main"/>
              </a:ext>
            </a:extLst>
          </a:blip>
          <a:srcRect l="2759" b="17947"/>
          <a:stretch/>
        </p:blipFill>
        <p:spPr>
          <a:xfrm>
            <a:off x="-1" y="0"/>
            <a:ext cx="13443909" cy="7562702"/>
          </a:xfrm>
          <a:prstGeom prst="rect">
            <a:avLst/>
          </a:prstGeom>
          <a:solidFill>
            <a:schemeClr val="bg1">
              <a:lumMod val="85000"/>
            </a:schemeClr>
          </a:solidFill>
        </p:spPr>
      </p:pic>
      <p:sp>
        <p:nvSpPr>
          <p:cNvPr id="2" name="TextBox 1">
            <a:extLst>
              <a:ext uri="{FF2B5EF4-FFF2-40B4-BE49-F238E27FC236}">
                <a16:creationId xmlns:a16="http://schemas.microsoft.com/office/drawing/2014/main" id="{813E375F-5114-45B1-ADA6-1A6C1551AE49}"/>
              </a:ext>
            </a:extLst>
          </p:cNvPr>
          <p:cNvSpPr txBox="1"/>
          <p:nvPr/>
        </p:nvSpPr>
        <p:spPr>
          <a:xfrm>
            <a:off x="8855869" y="7175824"/>
            <a:ext cx="4355171" cy="329962"/>
          </a:xfrm>
          <a:prstGeom prst="rect">
            <a:avLst/>
          </a:prstGeom>
          <a:noFill/>
        </p:spPr>
        <p:txBody>
          <a:bodyPr wrap="square" rtlCol="0">
            <a:spAutoFit/>
          </a:bodyPr>
          <a:lstStyle/>
          <a:p>
            <a:pPr algn="r"/>
            <a:r>
              <a:rPr lang="en-AU" sz="1544" dirty="0">
                <a:solidFill>
                  <a:schemeClr val="bg1"/>
                </a:solidFill>
                <a:latin typeface="Roboto" pitchFamily="2" charset="0"/>
                <a:ea typeface="Roboto" pitchFamily="2" charset="0"/>
              </a:rPr>
              <a:t>Credit: Richard Wainwright</a:t>
            </a:r>
          </a:p>
        </p:txBody>
      </p:sp>
      <p:sp>
        <p:nvSpPr>
          <p:cNvPr id="5" name="Round Diagonal Corner Rectangle 4">
            <a:extLst>
              <a:ext uri="{FF2B5EF4-FFF2-40B4-BE49-F238E27FC236}">
                <a16:creationId xmlns:a16="http://schemas.microsoft.com/office/drawing/2014/main" id="{1E5CDD1D-9A49-7D4F-9F81-424647EF3969}"/>
              </a:ext>
            </a:extLst>
          </p:cNvPr>
          <p:cNvSpPr/>
          <p:nvPr/>
        </p:nvSpPr>
        <p:spPr>
          <a:xfrm rot="16200000">
            <a:off x="4290211" y="-4289433"/>
            <a:ext cx="2104876" cy="10684040"/>
          </a:xfrm>
          <a:prstGeom prst="round2DiagRect">
            <a:avLst>
              <a:gd name="adj1" fmla="val 16667"/>
              <a:gd name="adj2" fmla="val 0"/>
            </a:avLst>
          </a:prstGeom>
          <a:solidFill>
            <a:srgbClr val="0C244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473869" y="352425"/>
            <a:ext cx="10210800" cy="1560427"/>
          </a:xfrm>
          <a:prstGeom prst="rect">
            <a:avLst/>
          </a:prstGeom>
        </p:spPr>
        <p:txBody>
          <a:bodyPr wrap="square">
            <a:spAutoFit/>
          </a:bodyPr>
          <a:lstStyle/>
          <a:p>
            <a:r>
              <a:rPr lang="en-AU" sz="3088" b="1" dirty="0">
                <a:solidFill>
                  <a:schemeClr val="bg1"/>
                </a:solidFill>
                <a:latin typeface="Roboto" pitchFamily="2" charset="0"/>
                <a:ea typeface="Roboto" pitchFamily="2" charset="0"/>
              </a:rPr>
              <a:t>Current estimates show that nearly 690 million people, 8.9 percent of the world population, are hungry.</a:t>
            </a:r>
          </a:p>
          <a:p>
            <a:r>
              <a:rPr lang="en-AU" sz="1600" dirty="0">
                <a:solidFill>
                  <a:schemeClr val="bg1"/>
                </a:solidFill>
                <a:latin typeface="Roboto" pitchFamily="2" charset="0"/>
                <a:ea typeface="Roboto" pitchFamily="2" charset="0"/>
                <a:cs typeface="Arial" panose="020B0604020202020204" pitchFamily="34" charset="0"/>
              </a:rPr>
              <a:t>  </a:t>
            </a:r>
          </a:p>
          <a:p>
            <a:pPr algn="r"/>
            <a:r>
              <a:rPr lang="en-AU" sz="1764" dirty="0">
                <a:solidFill>
                  <a:schemeClr val="bg1"/>
                </a:solidFill>
                <a:latin typeface="Roboto" pitchFamily="2" charset="0"/>
                <a:ea typeface="Roboto" pitchFamily="2" charset="0"/>
                <a:cs typeface="Arial" panose="020B0604020202020204" pitchFamily="34" charset="0"/>
              </a:rPr>
              <a:t>Source: United Nations </a:t>
            </a:r>
            <a:endParaRPr lang="en-AU" sz="3088" dirty="0">
              <a:solidFill>
                <a:schemeClr val="bg1"/>
              </a:solidFill>
            </a:endParaRPr>
          </a:p>
        </p:txBody>
      </p:sp>
    </p:spTree>
    <p:extLst>
      <p:ext uri="{BB962C8B-B14F-4D97-AF65-F5344CB8AC3E}">
        <p14:creationId xmlns:p14="http://schemas.microsoft.com/office/powerpoint/2010/main" val="2263884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DD4341C-2D73-FA43-8C19-93599405521A}"/>
              </a:ext>
            </a:extLst>
          </p:cNvPr>
          <p:cNvSpPr>
            <a:spLocks noGrp="1"/>
          </p:cNvSpPr>
          <p:nvPr>
            <p:ph type="body" sz="quarter" idx="10"/>
          </p:nvPr>
        </p:nvSpPr>
        <p:spPr/>
        <p:txBody>
          <a:bodyPr/>
          <a:lstStyle/>
          <a:p>
            <a:pPr>
              <a:lnSpc>
                <a:spcPct val="100000"/>
              </a:lnSpc>
            </a:pPr>
            <a:r>
              <a:rPr lang="en-AU" sz="2800" dirty="0">
                <a:latin typeface="Roboto" pitchFamily="2" charset="0"/>
                <a:ea typeface="Roboto" pitchFamily="2" charset="0"/>
              </a:rPr>
              <a:t>Food security is when all people at all times have access to sufficient, safe, nutritious food to maintain a healthy and active life</a:t>
            </a:r>
            <a:r>
              <a:rPr lang="en-AU" sz="2400" dirty="0">
                <a:latin typeface="Roboto" pitchFamily="2" charset="0"/>
                <a:ea typeface="Roboto" pitchFamily="2" charset="0"/>
              </a:rPr>
              <a:t>.</a:t>
            </a:r>
          </a:p>
          <a:p>
            <a:pPr>
              <a:lnSpc>
                <a:spcPct val="100000"/>
              </a:lnSpc>
            </a:pPr>
            <a:endParaRPr lang="en-AU" sz="2400" dirty="0">
              <a:latin typeface="Roboto" pitchFamily="2" charset="0"/>
              <a:ea typeface="Roboto" pitchFamily="2" charset="0"/>
            </a:endParaRPr>
          </a:p>
          <a:p>
            <a:pPr algn="r">
              <a:lnSpc>
                <a:spcPct val="100000"/>
              </a:lnSpc>
            </a:pPr>
            <a:r>
              <a:rPr lang="en-AU" sz="2000" dirty="0">
                <a:latin typeface="Roboto" pitchFamily="2" charset="0"/>
                <a:ea typeface="Roboto" pitchFamily="2" charset="0"/>
              </a:rPr>
              <a:t>World Health Organisation</a:t>
            </a:r>
          </a:p>
          <a:p>
            <a:endParaRPr lang="en-US" dirty="0"/>
          </a:p>
        </p:txBody>
      </p:sp>
      <p:sp>
        <p:nvSpPr>
          <p:cNvPr id="20" name="Text Placeholder 19">
            <a:extLst>
              <a:ext uri="{FF2B5EF4-FFF2-40B4-BE49-F238E27FC236}">
                <a16:creationId xmlns:a16="http://schemas.microsoft.com/office/drawing/2014/main" id="{E7140105-C2E2-4742-B65F-C3FD2F29FEF4}"/>
              </a:ext>
            </a:extLst>
          </p:cNvPr>
          <p:cNvSpPr>
            <a:spLocks noGrp="1"/>
          </p:cNvSpPr>
          <p:nvPr>
            <p:ph type="body" sz="quarter" idx="11"/>
          </p:nvPr>
        </p:nvSpPr>
        <p:spPr>
          <a:xfrm>
            <a:off x="7330302" y="6031910"/>
            <a:ext cx="5469326" cy="767049"/>
          </a:xfrm>
        </p:spPr>
        <p:txBody>
          <a:bodyPr/>
          <a:lstStyle/>
          <a:p>
            <a:r>
              <a:rPr lang="en-AU" sz="1000" dirty="0">
                <a:latin typeface="Roboto" pitchFamily="2" charset="0"/>
                <a:ea typeface="Roboto" pitchFamily="2" charset="0"/>
              </a:rPr>
              <a:t>People in Sakun’s community in rural India have an improved diet due to Caritas’ support through agricultural innovations, such as collective farming and growing nutritional food which improves the overall health of the community.  </a:t>
            </a:r>
          </a:p>
          <a:p>
            <a:r>
              <a:rPr lang="en-AU" sz="1000" b="1" dirty="0">
                <a:latin typeface="Roboto" pitchFamily="2" charset="0"/>
                <a:ea typeface="Roboto" pitchFamily="2" charset="0"/>
              </a:rPr>
              <a:t>Credit: </a:t>
            </a:r>
            <a:r>
              <a:rPr lang="en-AU" sz="1000" dirty="0">
                <a:latin typeface="Roboto" pitchFamily="2" charset="0"/>
                <a:ea typeface="Roboto" pitchFamily="2" charset="0"/>
              </a:rPr>
              <a:t>Patrick Handsa</a:t>
            </a:r>
          </a:p>
          <a:p>
            <a:endParaRPr lang="en-US" dirty="0"/>
          </a:p>
        </p:txBody>
      </p:sp>
      <p:pic>
        <p:nvPicPr>
          <p:cNvPr id="23" name="Picture Placeholder 22">
            <a:extLst>
              <a:ext uri="{FF2B5EF4-FFF2-40B4-BE49-F238E27FC236}">
                <a16:creationId xmlns:a16="http://schemas.microsoft.com/office/drawing/2014/main" id="{F61F3ECE-2A7C-A64B-BDC9-FC3FF0DEB8B8}"/>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7330302" y="763890"/>
            <a:ext cx="5469328" cy="5074935"/>
          </a:xfrm>
        </p:spPr>
      </p:pic>
      <p:sp>
        <p:nvSpPr>
          <p:cNvPr id="19" name="Title 18">
            <a:extLst>
              <a:ext uri="{FF2B5EF4-FFF2-40B4-BE49-F238E27FC236}">
                <a16:creationId xmlns:a16="http://schemas.microsoft.com/office/drawing/2014/main" id="{1ED37938-0D90-A54D-B4DC-E763D892BBD1}"/>
              </a:ext>
            </a:extLst>
          </p:cNvPr>
          <p:cNvSpPr>
            <a:spLocks noGrp="1"/>
          </p:cNvSpPr>
          <p:nvPr>
            <p:ph type="title"/>
          </p:nvPr>
        </p:nvSpPr>
        <p:spPr>
          <a:xfrm>
            <a:off x="950303" y="763889"/>
            <a:ext cx="5162366" cy="1062514"/>
          </a:xfrm>
        </p:spPr>
        <p:txBody>
          <a:bodyPr/>
          <a:lstStyle/>
          <a:p>
            <a:r>
              <a:rPr lang="en-US" dirty="0"/>
              <a:t>What is food security?</a:t>
            </a:r>
          </a:p>
        </p:txBody>
      </p:sp>
      <p:sp>
        <p:nvSpPr>
          <p:cNvPr id="25" name="bg object 21">
            <a:extLst>
              <a:ext uri="{FF2B5EF4-FFF2-40B4-BE49-F238E27FC236}">
                <a16:creationId xmlns:a16="http://schemas.microsoft.com/office/drawing/2014/main" id="{0C8AE5AF-74D1-0846-98F3-83BD7F30C6E9}"/>
              </a:ext>
            </a:extLst>
          </p:cNvPr>
          <p:cNvSpPr>
            <a:spLocks noChangeAspect="1"/>
          </p:cNvSpPr>
          <p:nvPr/>
        </p:nvSpPr>
        <p:spPr>
          <a:xfrm>
            <a:off x="528625" y="920207"/>
            <a:ext cx="381520" cy="381000"/>
          </a:xfrm>
          <a:prstGeom prst="rect">
            <a:avLst/>
          </a:prstGeom>
          <a:blipFill>
            <a:blip r:embed="rId4"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825049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BC374B-9421-2745-BF25-5CB640595D58}"/>
              </a:ext>
            </a:extLst>
          </p:cNvPr>
          <p:cNvSpPr>
            <a:spLocks noGrp="1"/>
          </p:cNvSpPr>
          <p:nvPr>
            <p:ph type="title"/>
          </p:nvPr>
        </p:nvSpPr>
        <p:spPr>
          <a:xfrm>
            <a:off x="989593" y="366846"/>
            <a:ext cx="11291075" cy="873497"/>
          </a:xfrm>
        </p:spPr>
        <p:txBody>
          <a:bodyPr/>
          <a:lstStyle/>
          <a:p>
            <a:r>
              <a:rPr lang="en-US" dirty="0"/>
              <a:t>Food in our world today</a:t>
            </a:r>
          </a:p>
        </p:txBody>
      </p:sp>
      <p:sp>
        <p:nvSpPr>
          <p:cNvPr id="14" name="Rectangle 13">
            <a:extLst>
              <a:ext uri="{FF2B5EF4-FFF2-40B4-BE49-F238E27FC236}">
                <a16:creationId xmlns:a16="http://schemas.microsoft.com/office/drawing/2014/main" id="{75CD2057-CCBC-4B92-8710-441AD11A0EC8}"/>
              </a:ext>
            </a:extLst>
          </p:cNvPr>
          <p:cNvSpPr/>
          <p:nvPr/>
        </p:nvSpPr>
        <p:spPr>
          <a:xfrm>
            <a:off x="4936492" y="4098616"/>
            <a:ext cx="3571555" cy="1877437"/>
          </a:xfrm>
          <a:prstGeom prst="rect">
            <a:avLst/>
          </a:prstGeom>
        </p:spPr>
        <p:txBody>
          <a:bodyPr wrap="square" lIns="91440" tIns="45720" rIns="91440" bIns="45720" anchor="t">
            <a:spAutoFit/>
          </a:bodyPr>
          <a:lstStyle/>
          <a:p>
            <a:pPr defTabSz="457200" eaLnBrk="1" fontAlgn="auto" hangingPunct="1">
              <a:spcBef>
                <a:spcPts val="0"/>
              </a:spcBef>
              <a:spcAft>
                <a:spcPts val="0"/>
              </a:spcAft>
            </a:pPr>
            <a:r>
              <a:rPr lang="en-AU" sz="3200" b="1" dirty="0">
                <a:solidFill>
                  <a:srgbClr val="63B1A4"/>
                </a:solidFill>
                <a:latin typeface="Roboto" pitchFamily="2" charset="0"/>
                <a:ea typeface="Roboto" pitchFamily="2" charset="0"/>
                <a:cs typeface="Arial"/>
              </a:rPr>
              <a:t>20% </a:t>
            </a:r>
            <a:r>
              <a:rPr lang="en-AU" sz="2000" dirty="0">
                <a:solidFill>
                  <a:srgbClr val="0C244C"/>
                </a:solidFill>
                <a:latin typeface="Roboto" pitchFamily="2" charset="0"/>
                <a:ea typeface="Roboto" pitchFamily="2" charset="0"/>
                <a:cs typeface="Arial"/>
              </a:rPr>
              <a:t>of almost all sub-regions of Africa experience undernourishment</a:t>
            </a:r>
            <a:r>
              <a:rPr lang="en-AU" sz="2000" dirty="0">
                <a:solidFill>
                  <a:srgbClr val="0C244C"/>
                </a:solidFill>
                <a:latin typeface="+mj-lt"/>
                <a:ea typeface="Roboto" pitchFamily="2" charset="0"/>
                <a:cs typeface="Arial"/>
              </a:rPr>
              <a:t>.</a:t>
            </a:r>
          </a:p>
          <a:p>
            <a:pPr defTabSz="457200">
              <a:spcBef>
                <a:spcPts val="0"/>
              </a:spcBef>
              <a:spcAft>
                <a:spcPts val="0"/>
              </a:spcAft>
            </a:pPr>
            <a:endParaRPr lang="en-AU" sz="2200" dirty="0">
              <a:solidFill>
                <a:srgbClr val="000000"/>
              </a:solidFill>
              <a:latin typeface="Roboto" pitchFamily="2" charset="0"/>
              <a:ea typeface="Roboto" pitchFamily="2" charset="0"/>
              <a:cs typeface="Arial" panose="020B0604020202020204" pitchFamily="34" charset="0"/>
            </a:endParaRPr>
          </a:p>
          <a:p>
            <a:pPr defTabSz="457200">
              <a:spcBef>
                <a:spcPts val="0"/>
              </a:spcBef>
              <a:spcAft>
                <a:spcPts val="0"/>
              </a:spcAft>
            </a:pPr>
            <a:endParaRPr lang="en-AU" sz="2200" dirty="0">
              <a:solidFill>
                <a:srgbClr val="000000"/>
              </a:solidFill>
              <a:latin typeface="Roboto" pitchFamily="2" charset="0"/>
              <a:ea typeface="Roboto" pitchFamily="2" charset="0"/>
              <a:cs typeface="Arial" panose="020B0604020202020204" pitchFamily="34" charset="0"/>
            </a:endParaRPr>
          </a:p>
        </p:txBody>
      </p:sp>
      <p:pic>
        <p:nvPicPr>
          <p:cNvPr id="19" name="Graphic 18" descr="Africa">
            <a:extLst>
              <a:ext uri="{FF2B5EF4-FFF2-40B4-BE49-F238E27FC236}">
                <a16:creationId xmlns:a16="http://schemas.microsoft.com/office/drawing/2014/main" id="{5FB742A2-0C1D-40E6-8160-1983E8420EB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729637" y="2028672"/>
            <a:ext cx="1804412" cy="1804412"/>
          </a:xfrm>
          <a:prstGeom prst="rect">
            <a:avLst/>
          </a:prstGeom>
        </p:spPr>
      </p:pic>
      <p:pic>
        <p:nvPicPr>
          <p:cNvPr id="20" name="Graphic 19" descr="Woman with baby">
            <a:extLst>
              <a:ext uri="{FF2B5EF4-FFF2-40B4-BE49-F238E27FC236}">
                <a16:creationId xmlns:a16="http://schemas.microsoft.com/office/drawing/2014/main" id="{2B8AD355-1A54-4DA9-BA55-30294E4A2FE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672159" y="1980193"/>
            <a:ext cx="1832656" cy="1832656"/>
          </a:xfrm>
          <a:prstGeom prst="rect">
            <a:avLst/>
          </a:prstGeom>
        </p:spPr>
      </p:pic>
      <p:pic>
        <p:nvPicPr>
          <p:cNvPr id="21" name="Picture 20">
            <a:extLst>
              <a:ext uri="{FF2B5EF4-FFF2-40B4-BE49-F238E27FC236}">
                <a16:creationId xmlns:a16="http://schemas.microsoft.com/office/drawing/2014/main" id="{8E13CD5A-B667-4284-8C5D-03520A31EFE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256652" y="1504908"/>
            <a:ext cx="2365268" cy="2783227"/>
          </a:xfrm>
          <a:prstGeom prst="rect">
            <a:avLst/>
          </a:prstGeom>
          <a:solidFill>
            <a:schemeClr val="bg1"/>
          </a:solidFill>
        </p:spPr>
      </p:pic>
      <p:sp>
        <p:nvSpPr>
          <p:cNvPr id="23" name="Text Placeholder 12">
            <a:extLst>
              <a:ext uri="{FF2B5EF4-FFF2-40B4-BE49-F238E27FC236}">
                <a16:creationId xmlns:a16="http://schemas.microsoft.com/office/drawing/2014/main" id="{F87F8A71-88FC-CC49-AC29-D215E2E9A922}"/>
              </a:ext>
            </a:extLst>
          </p:cNvPr>
          <p:cNvSpPr txBox="1">
            <a:spLocks/>
          </p:cNvSpPr>
          <p:nvPr/>
        </p:nvSpPr>
        <p:spPr>
          <a:xfrm>
            <a:off x="8883392" y="4098616"/>
            <a:ext cx="3571554" cy="2233893"/>
          </a:xfrm>
          <a:prstGeom prst="rect">
            <a:avLst/>
          </a:prstGeom>
        </p:spPr>
        <p:txBody>
          <a:bodyPr/>
          <a:lstStyle>
            <a:lvl1pPr marL="189058" indent="-189058" algn="l" defTabSz="756232" rtl="0" eaLnBrk="1" latinLnBrk="0" hangingPunct="1">
              <a:lnSpc>
                <a:spcPct val="90000"/>
              </a:lnSpc>
              <a:spcBef>
                <a:spcPts val="827"/>
              </a:spcBef>
              <a:buFont typeface="Arial" panose="020B0604020202020204" pitchFamily="34" charset="0"/>
              <a:buChar char="•"/>
              <a:defRPr sz="2316" kern="1200">
                <a:solidFill>
                  <a:schemeClr val="tx1"/>
                </a:solidFill>
                <a:latin typeface="+mn-lt"/>
                <a:ea typeface="+mn-ea"/>
                <a:cs typeface="+mn-cs"/>
              </a:defRPr>
            </a:lvl1pPr>
            <a:lvl2pPr marL="567174" indent="-189058" algn="l" defTabSz="756232" rtl="0" eaLnBrk="1" latinLnBrk="0" hangingPunct="1">
              <a:lnSpc>
                <a:spcPct val="90000"/>
              </a:lnSpc>
              <a:spcBef>
                <a:spcPts val="414"/>
              </a:spcBef>
              <a:buFont typeface="Arial" panose="020B0604020202020204" pitchFamily="34" charset="0"/>
              <a:buChar char="•"/>
              <a:defRPr sz="1985" kern="1200">
                <a:solidFill>
                  <a:schemeClr val="tx1"/>
                </a:solidFill>
                <a:latin typeface="+mn-lt"/>
                <a:ea typeface="+mn-ea"/>
                <a:cs typeface="+mn-cs"/>
              </a:defRPr>
            </a:lvl2pPr>
            <a:lvl3pPr marL="945290" indent="-189058" algn="l" defTabSz="756232" rtl="0" eaLnBrk="1" latinLnBrk="0" hangingPunct="1">
              <a:lnSpc>
                <a:spcPct val="90000"/>
              </a:lnSpc>
              <a:spcBef>
                <a:spcPts val="414"/>
              </a:spcBef>
              <a:buFont typeface="Arial" panose="020B0604020202020204" pitchFamily="34" charset="0"/>
              <a:buChar char="•"/>
              <a:defRPr sz="1654" kern="1200">
                <a:solidFill>
                  <a:schemeClr val="tx1"/>
                </a:solidFill>
                <a:latin typeface="+mn-lt"/>
                <a:ea typeface="+mn-ea"/>
                <a:cs typeface="+mn-cs"/>
              </a:defRPr>
            </a:lvl3pPr>
            <a:lvl4pPr marL="132340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4pPr>
            <a:lvl5pPr marL="1701521"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marL="0" indent="0" defTabSz="457200">
              <a:lnSpc>
                <a:spcPct val="100000"/>
              </a:lnSpc>
              <a:spcBef>
                <a:spcPts val="0"/>
              </a:spcBef>
              <a:buNone/>
            </a:pPr>
            <a:r>
              <a:rPr lang="en-AU" sz="3200" b="1" dirty="0">
                <a:solidFill>
                  <a:srgbClr val="63B1A4"/>
                </a:solidFill>
                <a:latin typeface="Roboto" pitchFamily="2" charset="0"/>
                <a:ea typeface="Roboto" pitchFamily="2" charset="0"/>
                <a:cs typeface="Arial" panose="020B0604020202020204" pitchFamily="34" charset="0"/>
              </a:rPr>
              <a:t>45% </a:t>
            </a:r>
            <a:r>
              <a:rPr lang="en-AU" sz="2000" dirty="0">
                <a:solidFill>
                  <a:srgbClr val="0C244C"/>
                </a:solidFill>
                <a:latin typeface="Roboto" pitchFamily="2" charset="0"/>
                <a:ea typeface="Roboto" pitchFamily="2" charset="0"/>
              </a:rPr>
              <a:t>of deaths in children under five are related to maternal and child undernutrition.</a:t>
            </a:r>
            <a:endParaRPr lang="en-AU" sz="2000" dirty="0">
              <a:solidFill>
                <a:srgbClr val="0C244C"/>
              </a:solidFill>
              <a:latin typeface="Roboto" pitchFamily="2" charset="0"/>
              <a:ea typeface="Roboto" pitchFamily="2" charset="0"/>
              <a:cs typeface="Arial" panose="020B0604020202020204" pitchFamily="34" charset="0"/>
            </a:endParaRPr>
          </a:p>
        </p:txBody>
      </p:sp>
      <p:sp>
        <p:nvSpPr>
          <p:cNvPr id="24" name="Text Placeholder 13">
            <a:extLst>
              <a:ext uri="{FF2B5EF4-FFF2-40B4-BE49-F238E27FC236}">
                <a16:creationId xmlns:a16="http://schemas.microsoft.com/office/drawing/2014/main" id="{E04A1CA9-AF66-214A-A9FD-C6E105E67C0C}"/>
              </a:ext>
            </a:extLst>
          </p:cNvPr>
          <p:cNvSpPr txBox="1">
            <a:spLocks/>
          </p:cNvSpPr>
          <p:nvPr/>
        </p:nvSpPr>
        <p:spPr>
          <a:xfrm>
            <a:off x="989593" y="4098616"/>
            <a:ext cx="3571555" cy="2233893"/>
          </a:xfrm>
          <a:prstGeom prst="rect">
            <a:avLst/>
          </a:prstGeom>
        </p:spPr>
        <p:txBody>
          <a:bodyPr/>
          <a:lstStyle>
            <a:lvl1pPr marL="189058" indent="-189058" algn="l" defTabSz="756232" rtl="0" eaLnBrk="1" latinLnBrk="0" hangingPunct="1">
              <a:lnSpc>
                <a:spcPct val="90000"/>
              </a:lnSpc>
              <a:spcBef>
                <a:spcPts val="827"/>
              </a:spcBef>
              <a:buFont typeface="Arial" panose="020B0604020202020204" pitchFamily="34" charset="0"/>
              <a:buChar char="•"/>
              <a:defRPr sz="2316" kern="1200">
                <a:solidFill>
                  <a:schemeClr val="tx1"/>
                </a:solidFill>
                <a:latin typeface="+mn-lt"/>
                <a:ea typeface="+mn-ea"/>
                <a:cs typeface="+mn-cs"/>
              </a:defRPr>
            </a:lvl1pPr>
            <a:lvl2pPr marL="567174" indent="-189058" algn="l" defTabSz="756232" rtl="0" eaLnBrk="1" latinLnBrk="0" hangingPunct="1">
              <a:lnSpc>
                <a:spcPct val="90000"/>
              </a:lnSpc>
              <a:spcBef>
                <a:spcPts val="414"/>
              </a:spcBef>
              <a:buFont typeface="Arial" panose="020B0604020202020204" pitchFamily="34" charset="0"/>
              <a:buChar char="•"/>
              <a:defRPr sz="1985" kern="1200">
                <a:solidFill>
                  <a:schemeClr val="tx1"/>
                </a:solidFill>
                <a:latin typeface="+mn-lt"/>
                <a:ea typeface="+mn-ea"/>
                <a:cs typeface="+mn-cs"/>
              </a:defRPr>
            </a:lvl2pPr>
            <a:lvl3pPr marL="945290" indent="-189058" algn="l" defTabSz="756232" rtl="0" eaLnBrk="1" latinLnBrk="0" hangingPunct="1">
              <a:lnSpc>
                <a:spcPct val="90000"/>
              </a:lnSpc>
              <a:spcBef>
                <a:spcPts val="414"/>
              </a:spcBef>
              <a:buFont typeface="Arial" panose="020B0604020202020204" pitchFamily="34" charset="0"/>
              <a:buChar char="•"/>
              <a:defRPr sz="1654" kern="1200">
                <a:solidFill>
                  <a:schemeClr val="tx1"/>
                </a:solidFill>
                <a:latin typeface="+mn-lt"/>
                <a:ea typeface="+mn-ea"/>
                <a:cs typeface="+mn-cs"/>
              </a:defRPr>
            </a:lvl3pPr>
            <a:lvl4pPr marL="132340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4pPr>
            <a:lvl5pPr marL="1701521"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marL="0" indent="0">
              <a:lnSpc>
                <a:spcPct val="100000"/>
              </a:lnSpc>
              <a:buNone/>
            </a:pPr>
            <a:r>
              <a:rPr lang="en-AU" sz="3200" b="1" dirty="0">
                <a:solidFill>
                  <a:srgbClr val="63B1A4"/>
                </a:solidFill>
                <a:latin typeface="Roboto" pitchFamily="2" charset="0"/>
                <a:ea typeface="Roboto" pitchFamily="2" charset="0"/>
                <a:cs typeface="Arial" panose="020B0604020202020204" pitchFamily="34" charset="0"/>
              </a:rPr>
              <a:t>2 billion </a:t>
            </a:r>
          </a:p>
          <a:p>
            <a:pPr marL="0" indent="0">
              <a:lnSpc>
                <a:spcPct val="100000"/>
              </a:lnSpc>
              <a:buNone/>
            </a:pPr>
            <a:r>
              <a:rPr lang="en-AU" sz="2000" dirty="0">
                <a:solidFill>
                  <a:srgbClr val="0C244C"/>
                </a:solidFill>
                <a:latin typeface="Roboto" pitchFamily="2" charset="0"/>
                <a:ea typeface="Roboto" pitchFamily="2" charset="0"/>
                <a:cs typeface="Arial" panose="020B0604020202020204" pitchFamily="34" charset="0"/>
              </a:rPr>
              <a:t>people globally have experienced food insecurity at moderate levels,</a:t>
            </a:r>
            <a:r>
              <a:rPr lang="en-AU" sz="2000" dirty="0">
                <a:solidFill>
                  <a:srgbClr val="0C244C"/>
                </a:solidFill>
                <a:latin typeface="Roboto" pitchFamily="2" charset="0"/>
                <a:ea typeface="Roboto" pitchFamily="2" charset="0"/>
              </a:rPr>
              <a:t> meaning they did not have regular access to nutritious and sufficient food.</a:t>
            </a:r>
            <a:endParaRPr lang="en-AU" sz="2000" dirty="0">
              <a:solidFill>
                <a:srgbClr val="0C244C"/>
              </a:solidFill>
              <a:latin typeface="Roboto" pitchFamily="2" charset="0"/>
              <a:ea typeface="Roboto" pitchFamily="2" charset="0"/>
              <a:cs typeface="Arial" panose="020B0604020202020204" pitchFamily="34" charset="0"/>
            </a:endParaRPr>
          </a:p>
        </p:txBody>
      </p:sp>
      <p:sp>
        <p:nvSpPr>
          <p:cNvPr id="47" name="bg object 21">
            <a:extLst>
              <a:ext uri="{FF2B5EF4-FFF2-40B4-BE49-F238E27FC236}">
                <a16:creationId xmlns:a16="http://schemas.microsoft.com/office/drawing/2014/main" id="{E66A02A4-DF5F-ED48-87C6-BFB1EB0E138C}"/>
              </a:ext>
            </a:extLst>
          </p:cNvPr>
          <p:cNvSpPr>
            <a:spLocks noChangeAspect="1"/>
          </p:cNvSpPr>
          <p:nvPr/>
        </p:nvSpPr>
        <p:spPr>
          <a:xfrm>
            <a:off x="528625" y="428625"/>
            <a:ext cx="381520" cy="381000"/>
          </a:xfrm>
          <a:prstGeom prst="rect">
            <a:avLst/>
          </a:prstGeom>
          <a:blipFill>
            <a:blip r:embed="rId8"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289389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7F58F5-C6E5-B843-A15A-ACF3A6A8EE68}"/>
              </a:ext>
            </a:extLst>
          </p:cNvPr>
          <p:cNvSpPr>
            <a:spLocks noGrp="1"/>
          </p:cNvSpPr>
          <p:nvPr>
            <p:ph type="title"/>
          </p:nvPr>
        </p:nvSpPr>
        <p:spPr>
          <a:xfrm>
            <a:off x="1005059" y="366846"/>
            <a:ext cx="11275609" cy="873497"/>
          </a:xfrm>
        </p:spPr>
        <p:txBody>
          <a:bodyPr/>
          <a:lstStyle/>
          <a:p>
            <a:r>
              <a:rPr lang="en-US" dirty="0"/>
              <a:t>Food In our world today</a:t>
            </a:r>
          </a:p>
        </p:txBody>
      </p:sp>
      <p:pic>
        <p:nvPicPr>
          <p:cNvPr id="11" name="Picture 2" descr="A pie chart that shows the total population of food secure and food insecure within the world. ">
            <a:extLst>
              <a:ext uri="{FF2B5EF4-FFF2-40B4-BE49-F238E27FC236}">
                <a16:creationId xmlns:a16="http://schemas.microsoft.com/office/drawing/2014/main" id="{50D9770A-CB7A-4D43-BC0C-82A31CF2C768}"/>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707154" y="1647825"/>
            <a:ext cx="8030230" cy="5123408"/>
          </a:xfrm>
          <a:prstGeom prst="rect">
            <a:avLst/>
          </a:prstGeom>
          <a:noFill/>
          <a:extLst>
            <a:ext uri="{909E8E84-426E-40DD-AFC4-6F175D3DCCD1}">
              <a14:hiddenFill xmlns:a14="http://schemas.microsoft.com/office/drawing/2010/main">
                <a:solidFill>
                  <a:srgbClr val="FFFFFF"/>
                </a:solidFill>
              </a14:hiddenFill>
            </a:ext>
          </a:extLst>
        </p:spPr>
      </p:pic>
      <p:sp>
        <p:nvSpPr>
          <p:cNvPr id="10" name="bg object 21">
            <a:extLst>
              <a:ext uri="{FF2B5EF4-FFF2-40B4-BE49-F238E27FC236}">
                <a16:creationId xmlns:a16="http://schemas.microsoft.com/office/drawing/2014/main" id="{6F6CD77C-F57B-E142-9361-2ABF7972275E}"/>
              </a:ext>
            </a:extLst>
          </p:cNvPr>
          <p:cNvSpPr>
            <a:spLocks noChangeAspect="1"/>
          </p:cNvSpPr>
          <p:nvPr/>
        </p:nvSpPr>
        <p:spPr>
          <a:xfrm>
            <a:off x="528625" y="428625"/>
            <a:ext cx="381520" cy="381000"/>
          </a:xfrm>
          <a:prstGeom prst="rect">
            <a:avLst/>
          </a:prstGeom>
          <a:blipFill>
            <a:blip r:embed="rId5"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378726249"/>
      </p:ext>
    </p:extLst>
  </p:cSld>
  <p:clrMapOvr>
    <a:masterClrMapping/>
  </p:clrMapOvr>
</p:sld>
</file>

<file path=ppt/theme/theme1.xml><?xml version="1.0" encoding="utf-8"?>
<a:theme xmlns:a="http://schemas.openxmlformats.org/drawingml/2006/main" name="Education Onl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 Only" id="{13881B48-2DDF-184A-938B-59605512E7AC}" vid="{318FE15C-E0E6-E844-B559-BA56141B17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escription0 xmlns="041f561b-787a-4331-b8c2-4f8b42e141f3">An introduction to complex issue of food security in our world. </Description0>
    <Document_x0020_Status xmlns="041f561b-787a-4331-b8c2-4f8b42e141f3">Approved for use outside CA</Document_x0020_Status>
    <Used_x0020_for xmlns="041f561b-787a-4331-b8c2-4f8b42e141f3">
      <Value>Food for All</Value>
    </Used_x0020_for>
    <Resource_x0020_Type xmlns="041f561b-787a-4331-b8c2-4f8b42e141f3">PowerPoint</Resource_x0020_Type>
    <Audience xmlns="041f561b-787a-4331-b8c2-4f8b42e141f3">
      <Value>Lower Secondary</Value>
      <Value>Middle Secondary</Value>
      <Value>Senior Secondary</Value>
      <Value>Teacher</Value>
    </Audience>
    <Calendar_x0020_Year xmlns="041f561b-787a-4331-b8c2-4f8b42e141f3">2020</Calendar_x0020_Year>
    <Topic xmlns="041f561b-787a-4331-b8c2-4f8b42e141f3">
      <Value>Food Security &amp; Agriculture</Value>
    </Topic>
    <_dlc_DocId xmlns="e628dbc2-5780-4aa6-b59e-b4a165ad8118">3XVCYASFVK3Q-205-1590</_dlc_DocId>
    <_dlc_DocIdUrl xmlns="e628dbc2-5780-4aa6-b59e-b4a165ad8118">
      <Url>http://aimstest.caritas.org.au/sites/community/education/resources/_layouts/DocIdRedir.aspx?ID=3XVCYASFVK3Q-205-1590</Url>
      <Description>3XVCYASFVK3Q-205-1590</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3BB767A26C87A8429349E100999E60C0" ma:contentTypeVersion="7" ma:contentTypeDescription="Create a new document." ma:contentTypeScope="" ma:versionID="499c474a90b4c448b44d0673416715ae">
  <xsd:schema xmlns:xsd="http://www.w3.org/2001/XMLSchema" xmlns:xs="http://www.w3.org/2001/XMLSchema" xmlns:p="http://schemas.microsoft.com/office/2006/metadata/properties" xmlns:ns2="e628dbc2-5780-4aa6-b59e-b4a165ad8118" xmlns:ns3="041f561b-787a-4331-b8c2-4f8b42e141f3" targetNamespace="http://schemas.microsoft.com/office/2006/metadata/properties" ma:root="true" ma:fieldsID="1e5c683ca299a7505dd974730f03ede4" ns2:_="" ns3:_="">
    <xsd:import namespace="e628dbc2-5780-4aa6-b59e-b4a165ad8118"/>
    <xsd:import namespace="041f561b-787a-4331-b8c2-4f8b42e141f3"/>
    <xsd:element name="properties">
      <xsd:complexType>
        <xsd:sequence>
          <xsd:element name="documentManagement">
            <xsd:complexType>
              <xsd:all>
                <xsd:element ref="ns2:_dlc_DocId" minOccurs="0"/>
                <xsd:element ref="ns2:_dlc_DocIdUrl" minOccurs="0"/>
                <xsd:element ref="ns2:_dlc_DocIdPersistId" minOccurs="0"/>
                <xsd:element ref="ns3:Audience" minOccurs="0"/>
                <xsd:element ref="ns3:Topic" minOccurs="0"/>
                <xsd:element ref="ns3:Resource_x0020_Type"/>
                <xsd:element ref="ns3:Document_x0020_Status"/>
                <xsd:element ref="ns3:Used_x0020_for" minOccurs="0"/>
                <xsd:element ref="ns3:Calendar_x0020_Year" minOccurs="0"/>
                <xsd:element ref="ns3:Description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28dbc2-5780-4aa6-b59e-b4a165ad811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41f561b-787a-4331-b8c2-4f8b42e141f3" elementFormDefault="qualified">
    <xsd:import namespace="http://schemas.microsoft.com/office/2006/documentManagement/types"/>
    <xsd:import namespace="http://schemas.microsoft.com/office/infopath/2007/PartnerControls"/>
    <xsd:element name="Audience" ma:index="11" nillable="true" ma:displayName="Audience" ma:default="Lower Primary" ma:description="" ma:internalName="Audience" ma:requiredMultiChoice="true">
      <xsd:complexType>
        <xsd:complexContent>
          <xsd:extension base="dms:MultiChoice">
            <xsd:sequence>
              <xsd:element name="Value" maxOccurs="unbounded" minOccurs="0" nillable="true">
                <xsd:simpleType>
                  <xsd:restriction base="dms:Choice">
                    <xsd:enumeration value="Lower Primary"/>
                    <xsd:enumeration value="Middle Primary"/>
                    <xsd:enumeration value="Upper Primary"/>
                    <xsd:enumeration value="Lower Secondary"/>
                    <xsd:enumeration value="Middle Secondary"/>
                    <xsd:enumeration value="Senior Secondary"/>
                    <xsd:enumeration value="Teacher"/>
                    <xsd:enumeration value="Tertiary"/>
                    <xsd:enumeration value="Parish"/>
                    <xsd:enumeration value="Other"/>
                  </xsd:restriction>
                </xsd:simpleType>
              </xsd:element>
            </xsd:sequence>
          </xsd:extension>
        </xsd:complexContent>
      </xsd:complexType>
    </xsd:element>
    <xsd:element name="Topic" ma:index="12" nillable="true" ma:displayName="Topic" ma:default="Caritas Introduction" ma:description="" ma:internalName="Topic" ma:requiredMultiChoice="true">
      <xsd:complexType>
        <xsd:complexContent>
          <xsd:extension base="dms:MultiChoice">
            <xsd:sequence>
              <xsd:element name="Value" maxOccurs="unbounded" minOccurs="0" nillable="true">
                <xsd:simpleType>
                  <xsd:restriction base="dms:Choice">
                    <xsd:enumeration value="Be More/Romero"/>
                    <xsd:enumeration value="Caritas Introduction"/>
                    <xsd:enumeration value="Catholic Social Teaching"/>
                    <xsd:enumeration value="Charity to Justice"/>
                    <xsd:enumeration value="Disability"/>
                    <xsd:enumeration value="Disaster Risk Reduction"/>
                    <xsd:enumeration value="Education"/>
                    <xsd:enumeration value="Environment/Climate"/>
                    <xsd:enumeration value="Emergencies"/>
                    <xsd:enumeration value="Fair Trade"/>
                    <xsd:enumeration value="Food Security &amp; Agriculture"/>
                    <xsd:enumeration value="Health and HIV/AIDS"/>
                    <xsd:enumeration value="Human Rights"/>
                    <xsd:enumeration value="Indigenous Peoples"/>
                    <xsd:enumeration value="Leadership"/>
                    <xsd:enumeration value="MDGs"/>
                    <xsd:enumeration value="Peace"/>
                    <xsd:enumeration value="Poverty, Aid and Development"/>
                    <xsd:enumeration value="Project Compassion"/>
                    <xsd:enumeration value="Refugees"/>
                    <xsd:enumeration value="Water &amp; Sanitation"/>
                    <xsd:enumeration value="SDGs"/>
                    <xsd:enumeration value="Women"/>
                    <xsd:enumeration value="Other"/>
                  </xsd:restriction>
                </xsd:simpleType>
              </xsd:element>
            </xsd:sequence>
          </xsd:extension>
        </xsd:complexContent>
      </xsd:complexType>
    </xsd:element>
    <xsd:element name="Resource_x0020_Type" ma:index="13" ma:displayName="Resource Type" ma:default="Learning Experience" ma:description="" ma:format="Dropdown" ma:internalName="Resource_x0020_Type">
      <xsd:simpleType>
        <xsd:restriction base="dms:Choice">
          <xsd:enumeration value="Design elements"/>
          <xsd:enumeration value="Lesson"/>
          <xsd:enumeration value="Learning Experience"/>
          <xsd:enumeration value="Planning docs"/>
          <xsd:enumeration value="Prayer/Reflection"/>
          <xsd:enumeration value="Promotional material"/>
          <xsd:enumeration value="PowerPoint"/>
          <xsd:enumeration value="Multi-media"/>
          <xsd:enumeration value="Quiz"/>
          <xsd:enumeration value="Poster"/>
          <xsd:enumeration value="Game"/>
          <xsd:enumeration value="Fact Sheet/Infographic"/>
          <xsd:enumeration value="Case Study"/>
          <xsd:enumeration value="Fundraising"/>
          <xsd:enumeration value="Worksheet"/>
          <xsd:enumeration value="Other"/>
        </xsd:restriction>
      </xsd:simpleType>
    </xsd:element>
    <xsd:element name="Document_x0020_Status" ma:index="14" ma:displayName="Document Status" ma:default="Draft" ma:description="" ma:format="Dropdown" ma:internalName="Document_x0020_Status">
      <xsd:simpleType>
        <xsd:restriction base="dms:Choice">
          <xsd:enumeration value="Draft"/>
          <xsd:enumeration value="Working Doc"/>
          <xsd:enumeration value="Pending Approval"/>
          <xsd:enumeration value="Approved for team only"/>
          <xsd:enumeration value="Approved for use within CA"/>
          <xsd:enumeration value="Approved for use outside CA"/>
          <xsd:enumeration value="Embargoed"/>
          <xsd:enumeration value="Expired"/>
          <xsd:enumeration value="Other"/>
        </xsd:restriction>
      </xsd:simpleType>
    </xsd:element>
    <xsd:element name="Used_x0020_for" ma:index="15" nillable="true" ma:displayName="Used for" ma:default="Advent" ma:description="" ma:internalName="Used_x0020_for">
      <xsd:complexType>
        <xsd:complexContent>
          <xsd:extension base="dms:MultiChoice">
            <xsd:sequence>
              <xsd:element name="Value" maxOccurs="unbounded" minOccurs="0" nillable="true">
                <xsd:simpleType>
                  <xsd:restriction base="dms:Choice">
                    <xsd:enumeration value="Just Leadership Day"/>
                    <xsd:enumeration value="Immersion"/>
                    <xsd:enumeration value="Teacher PD"/>
                    <xsd:enumeration value="Tertiary"/>
                    <xsd:enumeration value="Food for All"/>
                    <xsd:enumeration value="AACES"/>
                    <xsd:enumeration value="Advent"/>
                    <xsd:enumeration value="CST"/>
                    <xsd:enumeration value="Just visiting?"/>
                  </xsd:restriction>
                </xsd:simpleType>
              </xsd:element>
            </xsd:sequence>
          </xsd:extension>
        </xsd:complexContent>
      </xsd:complexType>
    </xsd:element>
    <xsd:element name="Calendar_x0020_Year" ma:index="16" nillable="true" ma:displayName="Calendar Year" ma:default="2020" ma:format="Dropdown" ma:internalName="Calendar_x0020_Year">
      <xsd:simpleType>
        <xsd:restriction base="dms:Choice">
          <xsd:enumeration value="2010"/>
          <xsd:enumeration value="2011"/>
          <xsd:enumeration value="2012"/>
          <xsd:enumeration value="2013"/>
          <xsd:enumeration value="2014"/>
          <xsd:enumeration value="2015"/>
          <xsd:enumeration value="2016"/>
          <xsd:enumeration value="2017"/>
          <xsd:enumeration value="2018"/>
          <xsd:enumeration value="2019"/>
          <xsd:enumeration value="2020"/>
          <xsd:enumeration value="2021"/>
          <xsd:enumeration value="2022"/>
          <xsd:enumeration value="2023"/>
          <xsd:enumeration value="2024"/>
          <xsd:enumeration value="2025"/>
        </xsd:restriction>
      </xsd:simpleType>
    </xsd:element>
    <xsd:element name="Description0" ma:index="17" nillable="true" ma:displayName="Description" ma:description="A short description about the resource." ma:internalName="Description0">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2B2A76-F04A-43DE-8C51-E86C86E50DD5}"/>
</file>

<file path=customXml/itemProps2.xml><?xml version="1.0" encoding="utf-8"?>
<ds:datastoreItem xmlns:ds="http://schemas.openxmlformats.org/officeDocument/2006/customXml" ds:itemID="{7BBA37C6-62E4-4D0F-8FE2-0253EBEF683B}"/>
</file>

<file path=customXml/itemProps3.xml><?xml version="1.0" encoding="utf-8"?>
<ds:datastoreItem xmlns:ds="http://schemas.openxmlformats.org/officeDocument/2006/customXml" ds:itemID="{22977700-9F57-4661-88CB-522D6FD28186}"/>
</file>

<file path=customXml/itemProps4.xml><?xml version="1.0" encoding="utf-8"?>
<ds:datastoreItem xmlns:ds="http://schemas.openxmlformats.org/officeDocument/2006/customXml" ds:itemID="{DBF3A0A7-05F4-478C-BB15-D267E0F3DEF5}"/>
</file>

<file path=docProps/app.xml><?xml version="1.0" encoding="utf-8"?>
<Properties xmlns="http://schemas.openxmlformats.org/officeDocument/2006/extended-properties" xmlns:vt="http://schemas.openxmlformats.org/officeDocument/2006/docPropsVTypes">
  <Template>Education Only</Template>
  <TotalTime>2021</TotalTime>
  <Words>3337</Words>
  <Application>Microsoft Office PowerPoint</Application>
  <PresentationFormat>Custom</PresentationFormat>
  <Paragraphs>245</Paragraphs>
  <Slides>29</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Garamond</vt:lpstr>
      <vt:lpstr>Roboto</vt:lpstr>
      <vt:lpstr>Roboto light</vt:lpstr>
      <vt:lpstr>Times New Roman</vt:lpstr>
      <vt:lpstr>Education Only</vt:lpstr>
      <vt:lpstr>How to use this resource</vt:lpstr>
      <vt:lpstr>Curriculum links</vt:lpstr>
      <vt:lpstr>Food security in our world</vt:lpstr>
      <vt:lpstr>PowerPoint Presentation</vt:lpstr>
      <vt:lpstr>The gift of food</vt:lpstr>
      <vt:lpstr>PowerPoint Presentation</vt:lpstr>
      <vt:lpstr>What is food security?</vt:lpstr>
      <vt:lpstr>Food in our world today</vt:lpstr>
      <vt:lpstr>Food In our world today</vt:lpstr>
      <vt:lpstr>Causes of food insecurity</vt:lpstr>
      <vt:lpstr>Cause of food insecurity</vt:lpstr>
      <vt:lpstr>Causes of food insecurity</vt:lpstr>
      <vt:lpstr>Food in our world today</vt:lpstr>
      <vt:lpstr>Food wastage</vt:lpstr>
      <vt:lpstr>Sustainable development goals</vt:lpstr>
      <vt:lpstr>Sustainable development goals</vt:lpstr>
      <vt:lpstr>Sustainable development goals </vt:lpstr>
      <vt:lpstr>LAUDATO SI’ &amp; INTEGRAL ECOLOGY</vt:lpstr>
      <vt:lpstr>PowerPoint Presentation</vt:lpstr>
      <vt:lpstr>CARITAS AUSTRALIA’S RESPONSE</vt:lpstr>
      <vt:lpstr>Catholic social teaching</vt:lpstr>
      <vt:lpstr>Catholic social teaching</vt:lpstr>
      <vt:lpstr>Caritas Australia’s response</vt:lpstr>
      <vt:lpstr>Case study</vt:lpstr>
      <vt:lpstr>Phany, Cambodia</vt:lpstr>
      <vt:lpstr>Phany, Cambodia</vt:lpstr>
      <vt:lpstr>Phany, Cambodia </vt:lpstr>
      <vt:lpstr>PowerPoint Presentation</vt:lpstr>
      <vt:lpstr>Caritas Australia education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Security</dc:title>
  <dc:creator>Nicole Dobrohotoff;Sarah.Latif@caritas.org.au</dc:creator>
  <cp:lastModifiedBy>Nicole Dobrohotoff</cp:lastModifiedBy>
  <cp:revision>434</cp:revision>
  <dcterms:created xsi:type="dcterms:W3CDTF">2020-09-07T01:18:04Z</dcterms:created>
  <dcterms:modified xsi:type="dcterms:W3CDTF">2020-10-09T05:21:13Z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2020-09-07T00:00:00Z</vt:filetime>
  </property>
  <property fmtid="{D5CDD505-2E9C-101B-9397-08002B2CF9AE}" pid="3" name="Creator">
    <vt:lpwstr>Adobe InDesign 15.1 (Macintosh)</vt:lpwstr>
  </property>
  <property fmtid="{D5CDD505-2E9C-101B-9397-08002B2CF9AE}" pid="4" name="LastSaved">
    <vt:filetime>2020-09-07T00:00:00Z</vt:filetime>
  </property>
  <property fmtid="{D5CDD505-2E9C-101B-9397-08002B2CF9AE}" pid="5" name="ContentTypeId">
    <vt:lpwstr>0x0101003BB767A26C87A8429349E100999E60C0</vt:lpwstr>
  </property>
  <property fmtid="{D5CDD505-2E9C-101B-9397-08002B2CF9AE}" pid="6" name="_dlc_DocIdItemGuid">
    <vt:lpwstr>bfc49255-13cf-4c77-be9e-f71f62fa9d38</vt:lpwstr>
  </property>
</Properties>
</file>